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Lst>
  <p:notesMasterIdLst>
    <p:notesMasterId r:id="rId18"/>
  </p:notesMasterIdLst>
  <p:sldIdLst>
    <p:sldId id="268" r:id="rId6"/>
    <p:sldId id="502" r:id="rId7"/>
    <p:sldId id="270" r:id="rId8"/>
    <p:sldId id="256" r:id="rId9"/>
    <p:sldId id="257" r:id="rId10"/>
    <p:sldId id="505" r:id="rId11"/>
    <p:sldId id="506" r:id="rId12"/>
    <p:sldId id="275" r:id="rId13"/>
    <p:sldId id="276" r:id="rId14"/>
    <p:sldId id="272" r:id="rId15"/>
    <p:sldId id="260" r:id="rId16"/>
    <p:sldId id="514"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23/12/2024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23/12/2024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23/12/2024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23/12/2024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12/23/2024</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emf"/><Relationship Id="rId1" Type="http://schemas.openxmlformats.org/officeDocument/2006/relationships/slideLayout" Target="../slideLayouts/slideLayout47.xml"/><Relationship Id="rId4" Type="http://schemas.openxmlformats.org/officeDocument/2006/relationships/image" Target="../media/image6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7.xml"/><Relationship Id="rId5" Type="http://schemas.openxmlformats.org/officeDocument/2006/relationships/image" Target="../media/image54.png"/><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3125"/>
          <a:stretch/>
        </p:blipFill>
        <p:spPr>
          <a:xfrm>
            <a:off x="0" y="0"/>
            <a:ext cx="12192000" cy="4724401"/>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42455"/>
            <a:ext cx="1752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600"/>
            <a:ext cx="7127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5334000"/>
            <a:ext cx="10668000"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133600" y="5334000"/>
            <a:ext cx="2133600" cy="923330"/>
          </a:xfrm>
          <a:prstGeom prst="rect">
            <a:avLst/>
          </a:prstGeom>
        </p:spPr>
        <p:txBody>
          <a:bodyPr wrap="squar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867400" y="5325473"/>
            <a:ext cx="2057400" cy="923330"/>
          </a:xfrm>
          <a:prstGeom prst="rect">
            <a:avLst/>
          </a:prstGeom>
        </p:spPr>
        <p:txBody>
          <a:bodyPr wrap="squar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Hà ước được lướt sóng biể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2903" y="5510048"/>
            <a:ext cx="609600" cy="609600"/>
          </a:xfrm>
          <a:prstGeom prst="rect">
            <a:avLst/>
          </a:prstGeom>
        </p:spPr>
      </p:pic>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12"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7" grpId="0"/>
      <p:bldP spid="7" grpId="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 xmlns:a16="http://schemas.microsoft.com/office/drawing/2014/main" id="{FB340FB8-CFD7-4D10-9FF1-A35C57C10EB1}"/>
              </a:ext>
            </a:extLst>
          </p:cNvPr>
          <p:cNvSpPr txBox="1"/>
          <p:nvPr/>
        </p:nvSpPr>
        <p:spPr>
          <a:xfrm>
            <a:off x="2971800" y="3110095"/>
            <a:ext cx="64770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 xmlns:a16="http://schemas.microsoft.com/office/drawing/2014/main"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 xmlns:a16="http://schemas.microsoft.com/office/drawing/2014/main" id="{B3CC81F3-8D41-4066-8FAB-2E74AE1049ED}"/>
              </a:ext>
            </a:extLst>
          </p:cNvPr>
          <p:cNvSpPr/>
          <p:nvPr/>
        </p:nvSpPr>
        <p:spPr>
          <a:xfrm>
            <a:off x="2083520" y="5403117"/>
            <a:ext cx="8024954"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0A55755-F90E-4ECD-8367-830B6B7CF393}"/>
              </a:ext>
            </a:extLst>
          </p:cNvPr>
          <p:cNvSpPr/>
          <p:nvPr/>
        </p:nvSpPr>
        <p:spPr>
          <a:xfrm>
            <a:off x="2083520" y="5398295"/>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图片 55"/>
          <p:cNvPicPr>
            <a:picLocks noChangeAspect="1"/>
          </p:cNvPicPr>
          <p:nvPr/>
        </p:nvPicPr>
        <p:blipFill>
          <a:blip r:embed="rId4"/>
          <a:stretch>
            <a:fillRect/>
          </a:stretch>
        </p:blipFill>
        <p:spPr>
          <a:xfrm>
            <a:off x="10148805" y="1128788"/>
            <a:ext cx="2295749" cy="57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 xmlns:a16="http://schemas.microsoft.com/office/drawing/2014/main"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 xmlns:a16="http://schemas.microsoft.com/office/drawing/2014/main"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 xmlns:a16="http://schemas.microsoft.com/office/drawing/2014/main"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 xmlns:a16="http://schemas.microsoft.com/office/drawing/2014/main"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 xmlns:a16="http://schemas.microsoft.com/office/drawing/2014/main"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 xmlns:a16="http://schemas.microsoft.com/office/drawing/2014/main"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 xmlns:a16="http://schemas.microsoft.com/office/drawing/2014/main" val="20000"/>
                    </a:ext>
                  </a:extLst>
                </a:gridCol>
                <a:gridCol w="2131189">
                  <a:extLst>
                    <a:ext uri="{9D8B030D-6E8A-4147-A177-3AD203B41FA5}">
                      <a16:colId xmlns="" xmlns:a16="http://schemas.microsoft.com/office/drawing/2014/main"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 xmlns:a16="http://schemas.microsoft.com/office/drawing/2014/main" val="10000"/>
                  </a:ext>
                </a:extLst>
              </a:tr>
            </a:tbl>
          </a:graphicData>
        </a:graphic>
      </p:graphicFrame>
      <p:sp>
        <p:nvSpPr>
          <p:cNvPr id="37" name="TextBox 36">
            <a:extLst>
              <a:ext uri="{FF2B5EF4-FFF2-40B4-BE49-F238E27FC236}">
                <a16:creationId xmlns="" xmlns:a16="http://schemas.microsoft.com/office/drawing/2014/main" id="{0A0C1FE9-8970-43FF-B6DB-2744C066B75F}"/>
              </a:ext>
            </a:extLst>
          </p:cNvPr>
          <p:cNvSpPr txBox="1"/>
          <p:nvPr/>
        </p:nvSpPr>
        <p:spPr>
          <a:xfrm>
            <a:off x="5085514"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 xmlns:a16="http://schemas.microsoft.com/office/drawing/2014/main" id="{F86E1E05-9CAF-458B-9797-F515CA954549}"/>
              </a:ext>
            </a:extLst>
          </p:cNvPr>
          <p:cNvSpPr txBox="1"/>
          <p:nvPr/>
        </p:nvSpPr>
        <p:spPr>
          <a:xfrm>
            <a:off x="6400800"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 xmlns:a16="http://schemas.microsoft.com/office/drawing/2014/main"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 xmlns:a16="http://schemas.microsoft.com/office/drawing/2014/main"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 xmlns:a16="http://schemas.microsoft.com/office/drawing/2014/main"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 xmlns:a16="http://schemas.microsoft.com/office/drawing/2014/main"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 xmlns:a16="http://schemas.microsoft.com/office/drawing/2014/main"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 xmlns:a16="http://schemas.microsoft.com/office/drawing/2014/main"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 xmlns:a16="http://schemas.microsoft.com/office/drawing/2014/main"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 xmlns:a16="http://schemas.microsoft.com/office/drawing/2014/main"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 xmlns:a16="http://schemas.microsoft.com/office/drawing/2014/main"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 xmlns:a16="http://schemas.microsoft.com/office/drawing/2014/main"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 xmlns:a16="http://schemas.microsoft.com/office/drawing/2014/main" id="{BE843B30-1504-4C8D-A34E-605B3EEDB48A}"/>
                </a:ext>
              </a:extLst>
            </p:cNvPr>
            <p:cNvSpPr txBox="1"/>
            <p:nvPr/>
          </p:nvSpPr>
          <p:spPr>
            <a:xfrm>
              <a:off x="3324829" y="5326824"/>
              <a:ext cx="2360613" cy="923330"/>
            </a:xfrm>
            <a:prstGeom prst="rect">
              <a:avLst/>
            </a:prstGeom>
            <a:noFill/>
          </p:spPr>
          <p:txBody>
            <a:bodyPr wrap="square" rtlCol="0">
              <a:spAutoFit/>
            </a:bodyPr>
            <a:lstStyle/>
            <a:p>
              <a:r>
                <a:rPr lang="en-US" sz="54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 xmlns:a16="http://schemas.microsoft.com/office/drawing/2014/main" val="20000"/>
                    </a:ext>
                  </a:extLst>
                </a:gridCol>
                <a:gridCol w="1830499">
                  <a:extLst>
                    <a:ext uri="{9D8B030D-6E8A-4147-A177-3AD203B41FA5}">
                      <a16:colId xmlns="" xmlns:a16="http://schemas.microsoft.com/office/drawing/2014/main"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 xmlns:a16="http://schemas.microsoft.com/office/drawing/2014/main" val="10000"/>
                  </a:ext>
                </a:extLst>
              </a:tr>
            </a:tbl>
          </a:graphicData>
        </a:graphic>
      </p:graphicFrame>
      <p:sp>
        <p:nvSpPr>
          <p:cNvPr id="10" name="Rectangle 9"/>
          <p:cNvSpPr/>
          <p:nvPr/>
        </p:nvSpPr>
        <p:spPr>
          <a:xfrm>
            <a:off x="4474427" y="2155173"/>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248248" y="812363"/>
            <a:ext cx="1722325" cy="1323439"/>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Box 12"/>
          <p:cNvSpPr txBox="1"/>
          <p:nvPr/>
        </p:nvSpPr>
        <p:spPr>
          <a:xfrm>
            <a:off x="5514230" y="2029240"/>
            <a:ext cx="4307871"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4" name="Group 13"/>
          <p:cNvGrpSpPr/>
          <p:nvPr/>
        </p:nvGrpSpPr>
        <p:grpSpPr>
          <a:xfrm>
            <a:off x="1578827" y="3009098"/>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76321" y="4386123"/>
              <a:ext cx="2514966" cy="830997"/>
            </a:xfrm>
            <a:prstGeom prst="rect">
              <a:avLst/>
            </a:prstGeom>
            <a:noFill/>
          </p:spPr>
          <p:txBody>
            <a:bodyPr wrap="square" rtlCol="0">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ngược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lượt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circle(in)">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in)">
                                      <p:cBhvr>
                                        <p:cTn id="4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5" name="Group 4"/>
          <p:cNvGrpSpPr/>
          <p:nvPr/>
        </p:nvGrpSpPr>
        <p:grpSpPr>
          <a:xfrm>
            <a:off x="1752600" y="122904"/>
            <a:ext cx="2514600" cy="838200"/>
            <a:chOff x="228600" y="228600"/>
            <a:chExt cx="2514600" cy="838200"/>
          </a:xfrm>
        </p:grpSpPr>
        <p:sp>
          <p:nvSpPr>
            <p:cNvPr id="6" name="Rounded Rectangle 5"/>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107927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wow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8164" y="1600201"/>
            <a:ext cx="6034087" cy="4525963"/>
          </a:xfrm>
        </p:spPr>
      </p:pic>
      <p:grpSp>
        <p:nvGrpSpPr>
          <p:cNvPr id="4" name="Group 3"/>
          <p:cNvGrpSpPr/>
          <p:nvPr/>
        </p:nvGrpSpPr>
        <p:grpSpPr>
          <a:xfrm>
            <a:off x="1752600" y="122904"/>
            <a:ext cx="2514600" cy="838200"/>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2219259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5643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42130" cy="1149417"/>
            <a:chOff x="512177" y="165021"/>
            <a:chExt cx="4742130" cy="1149417"/>
          </a:xfrm>
        </p:grpSpPr>
        <p:sp>
          <p:nvSpPr>
            <p:cNvPr id="29" name="文本框 14"/>
            <p:cNvSpPr/>
            <p:nvPr/>
          </p:nvSpPr>
          <p:spPr>
            <a:xfrm>
              <a:off x="1524000" y="346235"/>
              <a:ext cx="3730307" cy="92333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1" name="图片 30"/>
          <p:cNvPicPr>
            <a:picLocks noChangeAspect="1"/>
          </p:cNvPicPr>
          <p:nvPr/>
        </p:nvPicPr>
        <p:blipFill>
          <a:blip r:embed="rId4"/>
          <a:stretch>
            <a:fillRect/>
          </a:stretch>
        </p:blipFill>
        <p:spPr>
          <a:xfrm>
            <a:off x="10809940" y="3811432"/>
            <a:ext cx="1282500" cy="3161250"/>
          </a:xfrm>
          <a:prstGeom prst="rect">
            <a:avLst/>
          </a:prstGeom>
        </p:spPr>
      </p:pic>
      <p:pic>
        <p:nvPicPr>
          <p:cNvPr id="12" name="Picture 3">
            <a:extLst>
              <a:ext uri="{FF2B5EF4-FFF2-40B4-BE49-F238E27FC236}">
                <a16:creationId xmlns="" xmlns:a16="http://schemas.microsoft.com/office/drawing/2014/main" id="{3360072F-8116-4BCB-AA17-1E7AA7945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72"/>
          <a:stretch/>
        </p:blipFill>
        <p:spPr bwMode="auto">
          <a:xfrm>
            <a:off x="1621806" y="2884929"/>
            <a:ext cx="9084879" cy="264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 xmlns:a16="http://schemas.microsoft.com/office/drawing/2014/main" id="{D5E14FB8-F346-47AD-BE91-1D3DBD51C9B4}"/>
              </a:ext>
            </a:extLst>
          </p:cNvPr>
          <p:cNvSpPr/>
          <p:nvPr/>
        </p:nvSpPr>
        <p:spPr>
          <a:xfrm>
            <a:off x="3160907" y="3352869"/>
            <a:ext cx="992579"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ươc </a:t>
            </a:r>
            <a:endParaRPr lang="vi-VN" sz="1100" kern="0" dirty="0">
              <a:solidFill>
                <a:sysClr val="windowText" lastClr="000000"/>
              </a:solidFill>
            </a:endParaRPr>
          </a:p>
        </p:txBody>
      </p:sp>
      <p:sp>
        <p:nvSpPr>
          <p:cNvPr id="14" name="Rectangle 13">
            <a:extLst>
              <a:ext uri="{FF2B5EF4-FFF2-40B4-BE49-F238E27FC236}">
                <a16:creationId xmlns="" xmlns:a16="http://schemas.microsoft.com/office/drawing/2014/main" id="{F22C2EB7-15A2-4BAF-B2F5-C6E98FD74B48}"/>
              </a:ext>
            </a:extLst>
          </p:cNvPr>
          <p:cNvSpPr/>
          <p:nvPr/>
        </p:nvSpPr>
        <p:spPr>
          <a:xfrm>
            <a:off x="6497293" y="3352869"/>
            <a:ext cx="755335"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ươt</a:t>
            </a:r>
            <a:endParaRPr lang="vi-VN" sz="1100" kern="0" dirty="0">
              <a:solidFill>
                <a:sysClr val="windowText" lastClr="000000"/>
              </a:solidFill>
            </a:endParaRPr>
          </a:p>
        </p:txBody>
      </p:sp>
      <p:sp>
        <p:nvSpPr>
          <p:cNvPr id="15" name="Rectangle 14">
            <a:extLst>
              <a:ext uri="{FF2B5EF4-FFF2-40B4-BE49-F238E27FC236}">
                <a16:creationId xmlns="" xmlns:a16="http://schemas.microsoft.com/office/drawing/2014/main" id="{71F9F51D-1622-4D5D-B6E5-9734F48BBB01}"/>
              </a:ext>
            </a:extLst>
          </p:cNvPr>
          <p:cNvSpPr/>
          <p:nvPr/>
        </p:nvSpPr>
        <p:spPr>
          <a:xfrm>
            <a:off x="2915991" y="4118561"/>
            <a:ext cx="2071401"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thước kẻ</a:t>
            </a:r>
            <a:endParaRPr lang="vi-VN" sz="1200" kern="0" dirty="0">
              <a:solidFill>
                <a:sysClr val="windowText" lastClr="000000"/>
              </a:solidFill>
            </a:endParaRPr>
          </a:p>
        </p:txBody>
      </p:sp>
      <p:sp>
        <p:nvSpPr>
          <p:cNvPr id="19" name="Rectangle 18">
            <a:extLst>
              <a:ext uri="{FF2B5EF4-FFF2-40B4-BE49-F238E27FC236}">
                <a16:creationId xmlns="" xmlns:a16="http://schemas.microsoft.com/office/drawing/2014/main" id="{8C268D69-DF3E-4A71-9E0C-2ADEE5FFD2E7}"/>
              </a:ext>
            </a:extLst>
          </p:cNvPr>
          <p:cNvSpPr/>
          <p:nvPr/>
        </p:nvSpPr>
        <p:spPr>
          <a:xfrm>
            <a:off x="6333417" y="4118562"/>
            <a:ext cx="2222083"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lướt ván</a:t>
            </a:r>
            <a:endParaRPr lang="vi-VN" sz="1200" kern="0" dirty="0">
              <a:solidFill>
                <a:sysClr val="windowText" lastClr="000000"/>
              </a:solidFill>
            </a:endParaRPr>
          </a:p>
        </p:txBody>
      </p:sp>
    </p:spTree>
    <p:extLst>
      <p:ext uri="{BB962C8B-B14F-4D97-AF65-F5344CB8AC3E}">
        <p14:creationId xmlns:p14="http://schemas.microsoft.com/office/powerpoint/2010/main" val="17644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7125" y="678490"/>
            <a:ext cx="1765738" cy="588149"/>
            <a:chOff x="228600" y="228600"/>
            <a:chExt cx="2514600" cy="838200"/>
          </a:xfrm>
          <a:noFill/>
        </p:grpSpPr>
        <p:sp>
          <p:nvSpPr>
            <p:cNvPr id="3" name="Rounded Rectangle 2"/>
            <p:cNvSpPr/>
            <p:nvPr/>
          </p:nvSpPr>
          <p:spPr>
            <a:xfrm>
              <a:off x="961104" y="275304"/>
              <a:ext cx="1782096" cy="76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1151355" cy="838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644599" y="1489164"/>
            <a:ext cx="5814412" cy="1077218"/>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287</Words>
  <Application>Microsoft Office PowerPoint</Application>
  <PresentationFormat>Custom</PresentationFormat>
  <Paragraphs>66</Paragraphs>
  <Slides>12</Slides>
  <Notes>0</Notes>
  <HiddenSlides>0</HiddenSlides>
  <MMClips>4</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Office Theme</vt:lpstr>
      <vt:lpstr>Office 主题​​</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21AK22</cp:lastModifiedBy>
  <cp:revision>68</cp:revision>
  <dcterms:created xsi:type="dcterms:W3CDTF">2020-11-10T02:15:57Z</dcterms:created>
  <dcterms:modified xsi:type="dcterms:W3CDTF">2024-12-23T06:10:56Z</dcterms:modified>
</cp:coreProperties>
</file>