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7" r:id="rId2"/>
    <p:sldId id="282" r:id="rId3"/>
    <p:sldId id="267" r:id="rId4"/>
    <p:sldId id="280" r:id="rId5"/>
    <p:sldId id="269" r:id="rId6"/>
    <p:sldId id="2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0" d="100"/>
          <a:sy n="70" d="100"/>
        </p:scale>
        <p:origin x="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F2330-F1B6-4230-A05F-E98F9B3C7130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AADDE-93C4-4BCA-A73E-21EA91777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54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00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22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4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8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7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7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1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39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48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1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90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8813-2E5B-4578-8F53-6490FBBD13ED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61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8813-2E5B-4578-8F53-6490FBBD13ED}" type="datetimeFigureOut">
              <a:rPr lang="en-US" smtClean="0"/>
              <a:t>20/12/2022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A689-010E-4A76-A8D1-F5D67910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9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510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/>
            </a:br>
            <a:endParaRPr lang="vi-VN" dirty="0"/>
          </a:p>
        </p:txBody>
      </p:sp>
      <p:sp>
        <p:nvSpPr>
          <p:cNvPr id="19" name="TextBox 18"/>
          <p:cNvSpPr txBox="1"/>
          <p:nvPr/>
        </p:nvSpPr>
        <p:spPr>
          <a:xfrm>
            <a:off x="245307" y="5109145"/>
            <a:ext cx="1175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VNI-Avo" pitchFamily="2" charset="0"/>
              </a:rPr>
              <a:t>Ñöôøng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tôùi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tröôøng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löôïn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theo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söôøn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nuùi</a:t>
            </a:r>
            <a:r>
              <a:rPr lang="en-US" sz="4800" b="1" dirty="0">
                <a:latin typeface="VNI-Avo" pitchFamily="2" charset="0"/>
              </a:rPr>
              <a:t>.</a:t>
            </a:r>
            <a:endParaRPr lang="vi-VN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5956034" y="5115431"/>
            <a:ext cx="1324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öôn</a:t>
            </a:r>
            <a:endParaRPr lang="vi-VN" sz="4800" dirty="0">
              <a:solidFill>
                <a:srgbClr val="FC046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7255" y="5108723"/>
            <a:ext cx="1737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öông</a:t>
            </a:r>
            <a:endParaRPr lang="vi-VN" sz="4800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9459" y="5121892"/>
            <a:ext cx="1737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öông</a:t>
            </a:r>
            <a:endParaRPr lang="vi-VN" sz="4800" dirty="0">
              <a:solidFill>
                <a:srgbClr val="FC046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559" y="5098151"/>
            <a:ext cx="1324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C0462"/>
                </a:solidFill>
                <a:latin typeface="VNI-Avo" pitchFamily="2" charset="0"/>
              </a:rPr>
              <a:t>öôn</a:t>
            </a:r>
            <a:endParaRPr lang="vi-VN" sz="48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7" grpId="0"/>
      <p:bldP spid="1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48" y="148474"/>
            <a:ext cx="2629267" cy="1052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98459" y="-114441"/>
            <a:ext cx="4995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öôn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     öông 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432697"/>
              </p:ext>
            </p:extLst>
          </p:nvPr>
        </p:nvGraphicFramePr>
        <p:xfrm>
          <a:off x="4148924" y="679617"/>
          <a:ext cx="3903260" cy="1732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163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95163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909922"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l</a:t>
                      </a:r>
                      <a:endParaRPr lang="en-US" sz="48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öôn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l</a:t>
                      </a:r>
                      <a:r>
                        <a:rPr lang="en-US" sz="4800" b="1" dirty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öô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ï</a:t>
                      </a:r>
                      <a:r>
                        <a:rPr lang="en-US" sz="4800" b="1" dirty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0AC7E2D-291A-E45D-D22B-AD13371CD2CE}"/>
              </a:ext>
            </a:extLst>
          </p:cNvPr>
          <p:cNvSpPr txBox="1"/>
          <p:nvPr/>
        </p:nvSpPr>
        <p:spPr>
          <a:xfrm>
            <a:off x="867921" y="2299642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löôn</a:t>
            </a:r>
            <a:r>
              <a:rPr lang="en-US" sz="4800" b="1" dirty="0">
                <a:latin typeface="VNI-Avo" pitchFamily="2" charset="0"/>
              </a:rPr>
              <a:t>        </a:t>
            </a:r>
            <a:r>
              <a:rPr lang="en-US" sz="4800" b="1" dirty="0" err="1">
                <a:latin typeface="VNI-Avo" pitchFamily="2" charset="0"/>
              </a:rPr>
              <a:t>röôùn</a:t>
            </a:r>
            <a:r>
              <a:rPr lang="en-US" sz="4800" b="1" dirty="0">
                <a:latin typeface="VNI-Avo" pitchFamily="2" charset="0"/>
              </a:rPr>
              <a:t>         söôøn      vöôïn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647F7F-91C6-87AB-A083-F667B100996C}"/>
              </a:ext>
            </a:extLst>
          </p:cNvPr>
          <p:cNvSpPr txBox="1"/>
          <p:nvPr/>
        </p:nvSpPr>
        <p:spPr>
          <a:xfrm>
            <a:off x="867921" y="3066931"/>
            <a:ext cx="1219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VNI-Avo" pitchFamily="2" charset="0"/>
              </a:rPr>
              <a:t>höôùng</a:t>
            </a:r>
            <a:r>
              <a:rPr lang="en-US" sz="4800" b="1" dirty="0">
                <a:latin typeface="VNI-Avo" pitchFamily="2" charset="0"/>
              </a:rPr>
              <a:t>    </a:t>
            </a:r>
            <a:r>
              <a:rPr lang="en-US" sz="4800" b="1" dirty="0" err="1">
                <a:latin typeface="VNI-Avo" pitchFamily="2" charset="0"/>
              </a:rPr>
              <a:t>phöôïng</a:t>
            </a:r>
            <a:r>
              <a:rPr lang="en-US" sz="4800" b="1" dirty="0">
                <a:latin typeface="VNI-Avo" pitchFamily="2" charset="0"/>
              </a:rPr>
              <a:t>    </a:t>
            </a:r>
            <a:r>
              <a:rPr lang="en-US" sz="4800" b="1" dirty="0" err="1">
                <a:latin typeface="VNI-Avo" pitchFamily="2" charset="0"/>
              </a:rPr>
              <a:t>söông</a:t>
            </a:r>
            <a:r>
              <a:rPr lang="en-US" sz="4800" b="1" dirty="0">
                <a:latin typeface="VNI-Avo" pitchFamily="2" charset="0"/>
              </a:rPr>
              <a:t>    </a:t>
            </a:r>
            <a:r>
              <a:rPr lang="en-US" sz="4800" b="1" dirty="0" err="1">
                <a:latin typeface="VNI-Avo" pitchFamily="2" charset="0"/>
              </a:rPr>
              <a:t>töôûng</a:t>
            </a:r>
            <a:endParaRPr lang="en-US" sz="4800" b="1" dirty="0">
              <a:latin typeface="VNI-Avo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207CB5-B356-9B73-04B6-BDE83C459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0" y="4170888"/>
            <a:ext cx="4162572" cy="19562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AED13C-1EB8-5E46-F72B-CA15F4EE6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30" y="4029058"/>
            <a:ext cx="4495766" cy="22079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8CDE8A-B1C5-2CC1-4FCC-28E34326A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84" y="4180020"/>
            <a:ext cx="3616652" cy="195626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01D265-0841-0051-2888-794B5EC5E7C6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6B0BE0D-581C-7327-FCC0-2C1AEDC462B1}"/>
              </a:ext>
            </a:extLst>
          </p:cNvPr>
          <p:cNvSpPr/>
          <p:nvPr/>
        </p:nvSpPr>
        <p:spPr>
          <a:xfrm>
            <a:off x="0" y="5901763"/>
            <a:ext cx="389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khu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vöôøn</a:t>
            </a:r>
            <a:endParaRPr lang="vi-VN" sz="5400" b="1" dirty="0"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02D415D-E53D-BA62-F6BF-731880BC751A}"/>
              </a:ext>
            </a:extLst>
          </p:cNvPr>
          <p:cNvSpPr/>
          <p:nvPr/>
        </p:nvSpPr>
        <p:spPr>
          <a:xfrm>
            <a:off x="2229889" y="5920690"/>
            <a:ext cx="1737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5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E35943-63DD-D933-E054-DB31F26660A7}"/>
              </a:ext>
            </a:extLst>
          </p:cNvPr>
          <p:cNvSpPr/>
          <p:nvPr/>
        </p:nvSpPr>
        <p:spPr>
          <a:xfrm>
            <a:off x="3643361" y="5901075"/>
            <a:ext cx="4367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haït</a:t>
            </a:r>
            <a:r>
              <a:rPr lang="en-US" sz="5400" b="1" dirty="0">
                <a:latin typeface="VNI-Avo" pitchFamily="2" charset="0"/>
              </a:rPr>
              <a:t> </a:t>
            </a:r>
            <a:r>
              <a:rPr lang="en-US" sz="5400" b="1" dirty="0" err="1">
                <a:latin typeface="VNI-Avo" pitchFamily="2" charset="0"/>
              </a:rPr>
              <a:t>söông</a:t>
            </a:r>
            <a:endParaRPr lang="vi-VN" sz="5400" b="1" dirty="0"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1E3ACC-4927-5581-5295-8F66B10E4686}"/>
              </a:ext>
            </a:extLst>
          </p:cNvPr>
          <p:cNvSpPr/>
          <p:nvPr/>
        </p:nvSpPr>
        <p:spPr>
          <a:xfrm>
            <a:off x="5888614" y="5921620"/>
            <a:ext cx="2674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en-US" sz="5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6FCEBF-DF83-E0F3-B0A3-0A106F4CB0EB}"/>
              </a:ext>
            </a:extLst>
          </p:cNvPr>
          <p:cNvSpPr/>
          <p:nvPr/>
        </p:nvSpPr>
        <p:spPr>
          <a:xfrm>
            <a:off x="7414827" y="5921619"/>
            <a:ext cx="4744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400" b="1" dirty="0">
                <a:latin typeface="VNI-Avo" pitchFamily="2" charset="0"/>
              </a:rPr>
              <a:t> con </a:t>
            </a:r>
            <a:r>
              <a:rPr lang="en-US" sz="5400" b="1" dirty="0" err="1">
                <a:latin typeface="VNI-Avo" pitchFamily="2" charset="0"/>
              </a:rPr>
              <a:t>ñöôøng</a:t>
            </a:r>
            <a:endParaRPr lang="vi-VN" sz="5400" b="1" dirty="0"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26AB01-642D-5DD4-94F8-D4AEF30AC13D}"/>
              </a:ext>
            </a:extLst>
          </p:cNvPr>
          <p:cNvSpPr/>
          <p:nvPr/>
        </p:nvSpPr>
        <p:spPr>
          <a:xfrm>
            <a:off x="10018767" y="5934670"/>
            <a:ext cx="2674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1534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1351" b="73651"/>
          <a:stretch/>
        </p:blipFill>
        <p:spPr>
          <a:xfrm>
            <a:off x="49015" y="0"/>
            <a:ext cx="2264528" cy="89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9858"/>
          <a:stretch/>
        </p:blipFill>
        <p:spPr>
          <a:xfrm>
            <a:off x="-11498" y="1464239"/>
            <a:ext cx="11762220" cy="347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0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/>
          <a:stretch/>
        </p:blipFill>
        <p:spPr bwMode="auto">
          <a:xfrm>
            <a:off x="0" y="0"/>
            <a:ext cx="12192000" cy="629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5796" y="195791"/>
            <a:ext cx="2239296" cy="838200"/>
            <a:chOff x="228600" y="228600"/>
            <a:chExt cx="2239296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685800" y="275304"/>
              <a:ext cx="1782096" cy="7620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335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44356"/>
            <a:ext cx="1193358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Buoåi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saùng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,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tieáng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gaø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goïi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maët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thöùc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daäy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Baàu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trôøi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phía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ñoâng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öûng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hoàng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Naéng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xua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tan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maøn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söông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Caây laù böøng tænh sau moät giaác nguû daøi, vöôn mình ñoùn nhöõng tia naéng ñaàu tieân cuûa ngaøy môùi.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queâ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roän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raøng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nhöõng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aâm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thanh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cuûa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cuoäc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soáng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Em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tôùi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lôùp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Meï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5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laøm</a:t>
            </a:r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5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32259" y="842466"/>
            <a:ext cx="236483" cy="766958"/>
            <a:chOff x="6400800" y="194146"/>
            <a:chExt cx="236483" cy="766958"/>
          </a:xfrm>
        </p:grpSpPr>
        <p:cxnSp>
          <p:nvCxnSpPr>
            <p:cNvPr id="15" name="Straight Connector 14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Rectangle 16"/>
          <p:cNvSpPr/>
          <p:nvPr/>
        </p:nvSpPr>
        <p:spPr>
          <a:xfrm>
            <a:off x="8438504" y="1609424"/>
            <a:ext cx="20388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VNI-Avo" pitchFamily="2" charset="0"/>
              </a:rPr>
              <a:t>öông</a:t>
            </a:r>
            <a:endParaRPr lang="en-US" sz="5000" dirty="0"/>
          </a:p>
        </p:txBody>
      </p:sp>
      <p:sp>
        <p:nvSpPr>
          <p:cNvPr id="18" name="Rectangle 17"/>
          <p:cNvSpPr/>
          <p:nvPr/>
        </p:nvSpPr>
        <p:spPr>
          <a:xfrm>
            <a:off x="361302" y="3127344"/>
            <a:ext cx="14402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VNI-Avo" pitchFamily="2" charset="0"/>
              </a:rPr>
              <a:t>öôn</a:t>
            </a:r>
            <a:endParaRPr lang="en-US" sz="50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0240831" y="1644397"/>
            <a:ext cx="236483" cy="766958"/>
            <a:chOff x="6400800" y="194146"/>
            <a:chExt cx="236483" cy="766958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2" name="Group 21"/>
          <p:cNvGrpSpPr/>
          <p:nvPr/>
        </p:nvGrpSpPr>
        <p:grpSpPr>
          <a:xfrm>
            <a:off x="6782952" y="3847248"/>
            <a:ext cx="236483" cy="766958"/>
            <a:chOff x="6400800" y="194146"/>
            <a:chExt cx="236483" cy="766958"/>
          </a:xfrm>
        </p:grpSpPr>
        <p:cxnSp>
          <p:nvCxnSpPr>
            <p:cNvPr id="23" name="Straight Connector 22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1683260" y="5430990"/>
            <a:ext cx="236483" cy="766958"/>
            <a:chOff x="6400800" y="194146"/>
            <a:chExt cx="236483" cy="766958"/>
          </a:xfrm>
        </p:grpSpPr>
        <p:cxnSp>
          <p:nvCxnSpPr>
            <p:cNvPr id="26" name="Straight Connector 25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8" name="Group 27"/>
          <p:cNvGrpSpPr/>
          <p:nvPr/>
        </p:nvGrpSpPr>
        <p:grpSpPr>
          <a:xfrm>
            <a:off x="5322641" y="5426032"/>
            <a:ext cx="236483" cy="766958"/>
            <a:chOff x="6400800" y="194146"/>
            <a:chExt cx="236483" cy="766958"/>
          </a:xfrm>
        </p:grpSpPr>
        <p:cxnSp>
          <p:nvCxnSpPr>
            <p:cNvPr id="29" name="Straight Connector 28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1" name="Group 30"/>
          <p:cNvGrpSpPr/>
          <p:nvPr/>
        </p:nvGrpSpPr>
        <p:grpSpPr>
          <a:xfrm>
            <a:off x="8884707" y="5435948"/>
            <a:ext cx="236483" cy="766958"/>
            <a:chOff x="6400800" y="194146"/>
            <a:chExt cx="236483" cy="766958"/>
          </a:xfrm>
        </p:grpSpPr>
        <p:cxnSp>
          <p:nvCxnSpPr>
            <p:cNvPr id="32" name="Straight Connector 31"/>
            <p:cNvCxnSpPr/>
            <p:nvPr/>
          </p:nvCxnSpPr>
          <p:spPr bwMode="auto">
            <a:xfrm flipH="1">
              <a:off x="6400800" y="199104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>
              <a:off x="6484883" y="194146"/>
              <a:ext cx="152400" cy="7620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6242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36713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894522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93581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Buoåi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saùng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cuûa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em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74" y="1371600"/>
            <a:ext cx="9879496" cy="5347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116</Words>
  <Application>Microsoft Office PowerPoint</Application>
  <PresentationFormat>Widescreen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Buoåi saùng cuûa 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Lương Thành Trung</cp:lastModifiedBy>
  <cp:revision>28</cp:revision>
  <dcterms:created xsi:type="dcterms:W3CDTF">2020-12-17T07:57:55Z</dcterms:created>
  <dcterms:modified xsi:type="dcterms:W3CDTF">2022-12-20T07:26:37Z</dcterms:modified>
</cp:coreProperties>
</file>