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97" r:id="rId2"/>
    <p:sldId id="298" r:id="rId3"/>
    <p:sldId id="296" r:id="rId4"/>
    <p:sldId id="328" r:id="rId5"/>
    <p:sldId id="303" r:id="rId6"/>
    <p:sldId id="300" r:id="rId7"/>
    <p:sldId id="299" r:id="rId8"/>
    <p:sldId id="329" r:id="rId9"/>
    <p:sldId id="301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257" r:id="rId25"/>
    <p:sldId id="258" r:id="rId26"/>
    <p:sldId id="259" r:id="rId27"/>
    <p:sldId id="260" r:id="rId28"/>
    <p:sldId id="261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263E4-6061-4FAC-B2CA-BE2B1DC26A3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DD2B-8755-4379-8784-403458DF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64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02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34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9827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702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67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03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9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908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48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.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4DD2B-8755-4379-8784-403458DFC6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9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19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5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09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3FEB36-C53E-AEDF-8A8C-BCDD7FB1C6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475" y="4953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9.png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slide" Target="slide28.xml"/><Relationship Id="rId5" Type="http://schemas.openxmlformats.org/officeDocument/2006/relationships/image" Target="../media/image36.png"/><Relationship Id="rId10" Type="http://schemas.openxmlformats.org/officeDocument/2006/relationships/slide" Target="slide26.xml"/><Relationship Id="rId4" Type="http://schemas.openxmlformats.org/officeDocument/2006/relationships/image" Target="../media/image35.pn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-2222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5875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1964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34640"/>
            <a:ext cx="8001000" cy="400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8358F-DED0-DCBB-16F9-3A307ACE0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348" y="1049010"/>
            <a:ext cx="6572901" cy="2688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816240-716D-18F0-F6B1-73E785F14B74}"/>
              </a:ext>
            </a:extLst>
          </p:cNvPr>
          <p:cNvSpPr txBox="1"/>
          <p:nvPr/>
        </p:nvSpPr>
        <p:spPr>
          <a:xfrm>
            <a:off x="942975" y="476250"/>
            <a:ext cx="1022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cấp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đủ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2B4B0-DE24-3F30-5E0F-646E33F8A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87" y="1609725"/>
            <a:ext cx="6387247" cy="421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7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72075" y="2443627"/>
            <a:ext cx="6048375" cy="2123658"/>
          </a:xfrm>
          <a:custGeom>
            <a:avLst/>
            <a:gdLst>
              <a:gd name="connsiteX0" fmla="*/ 0 w 6048375"/>
              <a:gd name="connsiteY0" fmla="*/ 0 h 2123658"/>
              <a:gd name="connsiteX1" fmla="*/ 6048375 w 6048375"/>
              <a:gd name="connsiteY1" fmla="*/ 0 h 2123658"/>
              <a:gd name="connsiteX2" fmla="*/ 6048375 w 6048375"/>
              <a:gd name="connsiteY2" fmla="*/ 2123658 h 2123658"/>
              <a:gd name="connsiteX3" fmla="*/ 0 w 6048375"/>
              <a:gd name="connsiteY3" fmla="*/ 2123658 h 2123658"/>
              <a:gd name="connsiteX4" fmla="*/ 0 w 6048375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123658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461505"/>
                  <a:pt x="6004615" y="1389397"/>
                  <a:pt x="6048375" y="2123658"/>
                </a:cubicBezTo>
                <a:cubicBezTo>
                  <a:pt x="4195549" y="1958897"/>
                  <a:pt x="259563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048375" h="2123658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976229"/>
                  <a:pt x="5947199" y="1422122"/>
                  <a:pt x="6048375" y="2123658"/>
                </a:cubicBezTo>
                <a:cubicBezTo>
                  <a:pt x="3036010" y="1977798"/>
                  <a:pt x="1095383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Kéo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rèm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mở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cửa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sổ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vào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phòng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để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chậu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gần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cửa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sổ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EC8FEB-DC48-BF5F-C819-B6336FB7D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12" y="2304385"/>
            <a:ext cx="3690938" cy="2729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2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72075" y="2443627"/>
            <a:ext cx="6048375" cy="2123658"/>
          </a:xfrm>
          <a:custGeom>
            <a:avLst/>
            <a:gdLst>
              <a:gd name="connsiteX0" fmla="*/ 0 w 6048375"/>
              <a:gd name="connsiteY0" fmla="*/ 0 h 2123658"/>
              <a:gd name="connsiteX1" fmla="*/ 6048375 w 6048375"/>
              <a:gd name="connsiteY1" fmla="*/ 0 h 2123658"/>
              <a:gd name="connsiteX2" fmla="*/ 6048375 w 6048375"/>
              <a:gd name="connsiteY2" fmla="*/ 2123658 h 2123658"/>
              <a:gd name="connsiteX3" fmla="*/ 0 w 6048375"/>
              <a:gd name="connsiteY3" fmla="*/ 2123658 h 2123658"/>
              <a:gd name="connsiteX4" fmla="*/ 0 w 6048375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123658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461505"/>
                  <a:pt x="6004615" y="1389397"/>
                  <a:pt x="6048375" y="2123658"/>
                </a:cubicBezTo>
                <a:cubicBezTo>
                  <a:pt x="4195549" y="1958897"/>
                  <a:pt x="259563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048375" h="2123658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976229"/>
                  <a:pt x="5947199" y="1422122"/>
                  <a:pt x="6048375" y="2123658"/>
                </a:cubicBezTo>
                <a:cubicBezTo>
                  <a:pt x="3036010" y="1977798"/>
                  <a:pt x="1095383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Để chậu cây ở nơi có nhiều ánh sáng như hành lang.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E611D-D3C4-5F49-7689-4056A0685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49" y="2124075"/>
            <a:ext cx="3771899" cy="2776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8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72075" y="2443627"/>
            <a:ext cx="6048375" cy="2123658"/>
          </a:xfrm>
          <a:custGeom>
            <a:avLst/>
            <a:gdLst>
              <a:gd name="connsiteX0" fmla="*/ 0 w 6048375"/>
              <a:gd name="connsiteY0" fmla="*/ 0 h 2123658"/>
              <a:gd name="connsiteX1" fmla="*/ 6048375 w 6048375"/>
              <a:gd name="connsiteY1" fmla="*/ 0 h 2123658"/>
              <a:gd name="connsiteX2" fmla="*/ 6048375 w 6048375"/>
              <a:gd name="connsiteY2" fmla="*/ 2123658 h 2123658"/>
              <a:gd name="connsiteX3" fmla="*/ 0 w 6048375"/>
              <a:gd name="connsiteY3" fmla="*/ 2123658 h 2123658"/>
              <a:gd name="connsiteX4" fmla="*/ 0 w 6048375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123658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461505"/>
                  <a:pt x="6004615" y="1389397"/>
                  <a:pt x="6048375" y="2123658"/>
                </a:cubicBezTo>
                <a:cubicBezTo>
                  <a:pt x="4195549" y="1958897"/>
                  <a:pt x="259563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048375" h="2123658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976229"/>
                  <a:pt x="5947199" y="1422122"/>
                  <a:pt x="6048375" y="2123658"/>
                </a:cubicBezTo>
                <a:cubicBezTo>
                  <a:pt x="3036010" y="1977798"/>
                  <a:pt x="1095383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Với những nhà kín, tối nên ưu tiên đặt chậu cây ở nơi có đèn chiếu sáng.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A7792-605A-8C31-E47C-9B4F0F154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37" y="2334239"/>
            <a:ext cx="3529013" cy="2504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4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7F0F1A-1CD4-1354-24CE-E953D26EC70A}"/>
              </a:ext>
            </a:extLst>
          </p:cNvPr>
          <p:cNvGrpSpPr/>
          <p:nvPr/>
        </p:nvGrpSpPr>
        <p:grpSpPr>
          <a:xfrm>
            <a:off x="3239549" y="409575"/>
            <a:ext cx="7422884" cy="2588980"/>
            <a:chOff x="5003782" y="2214777"/>
            <a:chExt cx="4500578" cy="3056924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4297BE0F-5490-EB26-AC74-E99F14CE803E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36001C-24F1-AD52-5E68-C30EDEEF3E57}"/>
                </a:ext>
              </a:extLst>
            </p:cNvPr>
            <p:cNvSpPr/>
            <p:nvPr/>
          </p:nvSpPr>
          <p:spPr>
            <a:xfrm>
              <a:off x="5320776" y="2533591"/>
              <a:ext cx="4094556" cy="273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Với những cây được trồng ở những nơi có ánh sáng quá mạnh thì cần phải làm gì để giảm tác hại của ánh sáng với cây?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1320B4E9-5070-9A5E-B886-71AA2E961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A80A05-013F-4868-137C-EEA754523C8A}"/>
              </a:ext>
            </a:extLst>
          </p:cNvPr>
          <p:cNvSpPr txBox="1"/>
          <p:nvPr/>
        </p:nvSpPr>
        <p:spPr>
          <a:xfrm>
            <a:off x="4759601" y="3786652"/>
            <a:ext cx="6613250" cy="1754326"/>
          </a:xfrm>
          <a:custGeom>
            <a:avLst/>
            <a:gdLst>
              <a:gd name="connsiteX0" fmla="*/ 0 w 6613250"/>
              <a:gd name="connsiteY0" fmla="*/ 0 h 1754326"/>
              <a:gd name="connsiteX1" fmla="*/ 6613250 w 6613250"/>
              <a:gd name="connsiteY1" fmla="*/ 0 h 1754326"/>
              <a:gd name="connsiteX2" fmla="*/ 6613250 w 6613250"/>
              <a:gd name="connsiteY2" fmla="*/ 1754326 h 1754326"/>
              <a:gd name="connsiteX3" fmla="*/ 0 w 6613250"/>
              <a:gd name="connsiteY3" fmla="*/ 1754326 h 1754326"/>
              <a:gd name="connsiteX4" fmla="*/ 0 w 6613250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250" h="1754326" fill="none" extrusionOk="0">
                <a:moveTo>
                  <a:pt x="0" y="0"/>
                </a:moveTo>
                <a:cubicBezTo>
                  <a:pt x="1756603" y="5222"/>
                  <a:pt x="4507703" y="24918"/>
                  <a:pt x="6613250" y="0"/>
                </a:cubicBezTo>
                <a:cubicBezTo>
                  <a:pt x="6677825" y="239465"/>
                  <a:pt x="6515177" y="1500058"/>
                  <a:pt x="6613250" y="1754326"/>
                </a:cubicBezTo>
                <a:cubicBezTo>
                  <a:pt x="4601435" y="1589565"/>
                  <a:pt x="1056995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6613250" h="1754326" stroke="0" extrusionOk="0">
                <a:moveTo>
                  <a:pt x="0" y="0"/>
                </a:moveTo>
                <a:cubicBezTo>
                  <a:pt x="1464279" y="11849"/>
                  <a:pt x="4477470" y="-161459"/>
                  <a:pt x="6613250" y="0"/>
                </a:cubicBezTo>
                <a:cubicBezTo>
                  <a:pt x="6587436" y="606792"/>
                  <a:pt x="6466720" y="1569389"/>
                  <a:pt x="6613250" y="1754326"/>
                </a:cubicBezTo>
                <a:cubicBezTo>
                  <a:pt x="4325451" y="1608466"/>
                  <a:pt x="205298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ần phải che sáng bằng tấm lưới màu đen, bằng tán lá cây,… để giảm tác hại của ánh sáng với cây</a:t>
            </a:r>
          </a:p>
        </p:txBody>
      </p:sp>
      <p:sp>
        <p:nvSpPr>
          <p:cNvPr id="14" name="Freeform: Shape 34">
            <a:extLst>
              <a:ext uri="{FF2B5EF4-FFF2-40B4-BE49-F238E27FC236}">
                <a16:creationId xmlns:a16="http://schemas.microsoft.com/office/drawing/2014/main" id="{1B1E54FE-A35E-6CC1-7BD1-265B80E319F2}"/>
              </a:ext>
            </a:extLst>
          </p:cNvPr>
          <p:cNvSpPr/>
          <p:nvPr/>
        </p:nvSpPr>
        <p:spPr>
          <a:xfrm>
            <a:off x="4078084" y="27515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0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EE8D3D1-C9F8-A572-76D5-5D9A0312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4" y="2395248"/>
            <a:ext cx="4462752" cy="4462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1D415B-2401-8A6F-A739-2A0665E9C135}"/>
              </a:ext>
            </a:extLst>
          </p:cNvPr>
          <p:cNvSpPr txBox="1"/>
          <p:nvPr/>
        </p:nvSpPr>
        <p:spPr>
          <a:xfrm>
            <a:off x="1857375" y="781722"/>
            <a:ext cx="8086725" cy="2145268"/>
          </a:xfrm>
          <a:custGeom>
            <a:avLst/>
            <a:gdLst>
              <a:gd name="connsiteX0" fmla="*/ 0 w 8086725"/>
              <a:gd name="connsiteY0" fmla="*/ 357552 h 2145268"/>
              <a:gd name="connsiteX1" fmla="*/ 357552 w 8086725"/>
              <a:gd name="connsiteY1" fmla="*/ 0 h 2145268"/>
              <a:gd name="connsiteX2" fmla="*/ 1347788 w 8086725"/>
              <a:gd name="connsiteY2" fmla="*/ 0 h 2145268"/>
              <a:gd name="connsiteX3" fmla="*/ 1347788 w 8086725"/>
              <a:gd name="connsiteY3" fmla="*/ 0 h 2145268"/>
              <a:gd name="connsiteX4" fmla="*/ 3369469 w 8086725"/>
              <a:gd name="connsiteY4" fmla="*/ 0 h 2145268"/>
              <a:gd name="connsiteX5" fmla="*/ 7729173 w 8086725"/>
              <a:gd name="connsiteY5" fmla="*/ 0 h 2145268"/>
              <a:gd name="connsiteX6" fmla="*/ 8086725 w 8086725"/>
              <a:gd name="connsiteY6" fmla="*/ 357552 h 2145268"/>
              <a:gd name="connsiteX7" fmla="*/ 8086725 w 8086725"/>
              <a:gd name="connsiteY7" fmla="*/ 1251406 h 2145268"/>
              <a:gd name="connsiteX8" fmla="*/ 8086725 w 8086725"/>
              <a:gd name="connsiteY8" fmla="*/ 1251406 h 2145268"/>
              <a:gd name="connsiteX9" fmla="*/ 8086725 w 8086725"/>
              <a:gd name="connsiteY9" fmla="*/ 1787723 h 2145268"/>
              <a:gd name="connsiteX10" fmla="*/ 8086725 w 8086725"/>
              <a:gd name="connsiteY10" fmla="*/ 1787716 h 2145268"/>
              <a:gd name="connsiteX11" fmla="*/ 7729173 w 8086725"/>
              <a:gd name="connsiteY11" fmla="*/ 2145268 h 2145268"/>
              <a:gd name="connsiteX12" fmla="*/ 3369469 w 8086725"/>
              <a:gd name="connsiteY12" fmla="*/ 2145268 h 2145268"/>
              <a:gd name="connsiteX13" fmla="*/ 720365 w 8086725"/>
              <a:gd name="connsiteY13" fmla="*/ 2470576 h 2145268"/>
              <a:gd name="connsiteX14" fmla="*/ 1347788 w 8086725"/>
              <a:gd name="connsiteY14" fmla="*/ 2145268 h 2145268"/>
              <a:gd name="connsiteX15" fmla="*/ 357552 w 8086725"/>
              <a:gd name="connsiteY15" fmla="*/ 2145268 h 2145268"/>
              <a:gd name="connsiteX16" fmla="*/ 0 w 8086725"/>
              <a:gd name="connsiteY16" fmla="*/ 1787716 h 2145268"/>
              <a:gd name="connsiteX17" fmla="*/ 0 w 8086725"/>
              <a:gd name="connsiteY17" fmla="*/ 1787723 h 2145268"/>
              <a:gd name="connsiteX18" fmla="*/ 0 w 8086725"/>
              <a:gd name="connsiteY18" fmla="*/ 1251406 h 2145268"/>
              <a:gd name="connsiteX19" fmla="*/ 0 w 8086725"/>
              <a:gd name="connsiteY19" fmla="*/ 1251406 h 2145268"/>
              <a:gd name="connsiteX20" fmla="*/ 0 w 8086725"/>
              <a:gd name="connsiteY20" fmla="*/ 357552 h 21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86725" h="2145268" fill="none" extrusionOk="0">
                <a:moveTo>
                  <a:pt x="0" y="357552"/>
                </a:moveTo>
                <a:cubicBezTo>
                  <a:pt x="23930" y="161643"/>
                  <a:pt x="150730" y="-2253"/>
                  <a:pt x="357552" y="0"/>
                </a:cubicBezTo>
                <a:cubicBezTo>
                  <a:pt x="714543" y="-16106"/>
                  <a:pt x="1203652" y="18412"/>
                  <a:pt x="1347788" y="0"/>
                </a:cubicBezTo>
                <a:lnTo>
                  <a:pt x="1347788" y="0"/>
                </a:lnTo>
                <a:cubicBezTo>
                  <a:pt x="2132205" y="-84942"/>
                  <a:pt x="2421492" y="54087"/>
                  <a:pt x="3369469" y="0"/>
                </a:cubicBezTo>
                <a:cubicBezTo>
                  <a:pt x="4639479" y="36665"/>
                  <a:pt x="6192942" y="102353"/>
                  <a:pt x="7729173" y="0"/>
                </a:cubicBezTo>
                <a:cubicBezTo>
                  <a:pt x="7936379" y="-34527"/>
                  <a:pt x="8088772" y="158795"/>
                  <a:pt x="8086725" y="357552"/>
                </a:cubicBezTo>
                <a:cubicBezTo>
                  <a:pt x="8139073" y="767410"/>
                  <a:pt x="8076570" y="1003037"/>
                  <a:pt x="8086725" y="1251406"/>
                </a:cubicBezTo>
                <a:lnTo>
                  <a:pt x="8086725" y="1251406"/>
                </a:lnTo>
                <a:cubicBezTo>
                  <a:pt x="8124301" y="1417630"/>
                  <a:pt x="8057634" y="1712143"/>
                  <a:pt x="8086725" y="1787723"/>
                </a:cubicBezTo>
                <a:lnTo>
                  <a:pt x="8086725" y="1787716"/>
                </a:lnTo>
                <a:cubicBezTo>
                  <a:pt x="8090341" y="2019024"/>
                  <a:pt x="7930030" y="2106757"/>
                  <a:pt x="7729173" y="2145268"/>
                </a:cubicBezTo>
                <a:cubicBezTo>
                  <a:pt x="6888800" y="2222927"/>
                  <a:pt x="4428100" y="2159064"/>
                  <a:pt x="3369469" y="2145268"/>
                </a:cubicBezTo>
                <a:cubicBezTo>
                  <a:pt x="2579904" y="2289756"/>
                  <a:pt x="1867699" y="2493706"/>
                  <a:pt x="720365" y="2470576"/>
                </a:cubicBezTo>
                <a:cubicBezTo>
                  <a:pt x="989027" y="2296924"/>
                  <a:pt x="1026381" y="2276772"/>
                  <a:pt x="1347788" y="2145268"/>
                </a:cubicBezTo>
                <a:cubicBezTo>
                  <a:pt x="866360" y="2214093"/>
                  <a:pt x="504321" y="2202110"/>
                  <a:pt x="357552" y="2145268"/>
                </a:cubicBezTo>
                <a:cubicBezTo>
                  <a:pt x="157061" y="2124015"/>
                  <a:pt x="7277" y="2006839"/>
                  <a:pt x="0" y="1787716"/>
                </a:cubicBezTo>
                <a:lnTo>
                  <a:pt x="0" y="1787723"/>
                </a:lnTo>
                <a:cubicBezTo>
                  <a:pt x="31903" y="1660589"/>
                  <a:pt x="-39504" y="1395518"/>
                  <a:pt x="0" y="1251406"/>
                </a:cubicBezTo>
                <a:lnTo>
                  <a:pt x="0" y="1251406"/>
                </a:lnTo>
                <a:cubicBezTo>
                  <a:pt x="-16158" y="1002379"/>
                  <a:pt x="30727" y="626817"/>
                  <a:pt x="0" y="357552"/>
                </a:cubicBezTo>
                <a:close/>
              </a:path>
              <a:path w="8086725" h="2145268" stroke="0" extrusionOk="0">
                <a:moveTo>
                  <a:pt x="0" y="357552"/>
                </a:moveTo>
                <a:cubicBezTo>
                  <a:pt x="36445" y="164279"/>
                  <a:pt x="173100" y="-11529"/>
                  <a:pt x="357552" y="0"/>
                </a:cubicBezTo>
                <a:cubicBezTo>
                  <a:pt x="772544" y="-12234"/>
                  <a:pt x="1208686" y="5328"/>
                  <a:pt x="1347788" y="0"/>
                </a:cubicBezTo>
                <a:lnTo>
                  <a:pt x="1347788" y="0"/>
                </a:lnTo>
                <a:cubicBezTo>
                  <a:pt x="1960124" y="145860"/>
                  <a:pt x="2717034" y="78324"/>
                  <a:pt x="3369469" y="0"/>
                </a:cubicBezTo>
                <a:cubicBezTo>
                  <a:pt x="3828113" y="74291"/>
                  <a:pt x="7270802" y="168006"/>
                  <a:pt x="7729173" y="0"/>
                </a:cubicBezTo>
                <a:cubicBezTo>
                  <a:pt x="7927914" y="-35465"/>
                  <a:pt x="8070891" y="137572"/>
                  <a:pt x="8086725" y="357552"/>
                </a:cubicBezTo>
                <a:cubicBezTo>
                  <a:pt x="8050521" y="582895"/>
                  <a:pt x="8161917" y="1106284"/>
                  <a:pt x="8086725" y="1251406"/>
                </a:cubicBezTo>
                <a:lnTo>
                  <a:pt x="8086725" y="1251406"/>
                </a:lnTo>
                <a:cubicBezTo>
                  <a:pt x="8104264" y="1497696"/>
                  <a:pt x="8134388" y="1622188"/>
                  <a:pt x="8086725" y="1787723"/>
                </a:cubicBezTo>
                <a:lnTo>
                  <a:pt x="8086725" y="1787716"/>
                </a:lnTo>
                <a:cubicBezTo>
                  <a:pt x="8090875" y="1981898"/>
                  <a:pt x="7926786" y="2151562"/>
                  <a:pt x="7729173" y="2145268"/>
                </a:cubicBezTo>
                <a:cubicBezTo>
                  <a:pt x="5884141" y="2312811"/>
                  <a:pt x="3837597" y="2166737"/>
                  <a:pt x="3369469" y="2145268"/>
                </a:cubicBezTo>
                <a:cubicBezTo>
                  <a:pt x="2791727" y="2309558"/>
                  <a:pt x="1254038" y="2468712"/>
                  <a:pt x="720365" y="2470576"/>
                </a:cubicBezTo>
                <a:cubicBezTo>
                  <a:pt x="772613" y="2406350"/>
                  <a:pt x="1232890" y="2173266"/>
                  <a:pt x="1347788" y="2145268"/>
                </a:cubicBezTo>
                <a:cubicBezTo>
                  <a:pt x="1099136" y="2180846"/>
                  <a:pt x="675028" y="2210289"/>
                  <a:pt x="357552" y="2145268"/>
                </a:cubicBezTo>
                <a:cubicBezTo>
                  <a:pt x="173963" y="2172339"/>
                  <a:pt x="-5834" y="2007753"/>
                  <a:pt x="0" y="1787716"/>
                </a:cubicBezTo>
                <a:lnTo>
                  <a:pt x="0" y="1787723"/>
                </a:lnTo>
                <a:cubicBezTo>
                  <a:pt x="-19869" y="1568707"/>
                  <a:pt x="41554" y="1467173"/>
                  <a:pt x="0" y="1251406"/>
                </a:cubicBezTo>
                <a:lnTo>
                  <a:pt x="0" y="1251406"/>
                </a:lnTo>
                <a:cubicBezTo>
                  <a:pt x="25269" y="870397"/>
                  <a:pt x="-2453" y="802365"/>
                  <a:pt x="0" y="357552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wedgeRoundRectCallout">
                    <a:avLst>
                      <a:gd name="adj1" fmla="val -41092"/>
                      <a:gd name="adj2" fmla="val 651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chia sẻ về cách đảm bảo đủ ánh sáng cho hoa, cây cảnh trồng trong chậu của nhà mình.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6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851462-3C91-82E9-BEAE-EC29C3A57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738" y="1445793"/>
            <a:ext cx="6633023" cy="234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8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829310" y="2080260"/>
            <a:ext cx="4326890" cy="4291965"/>
            <a:chOff x="1306" y="3276"/>
            <a:chExt cx="6814" cy="6759"/>
          </a:xfrm>
        </p:grpSpPr>
        <p:grpSp>
          <p:nvGrpSpPr>
            <p:cNvPr id="63" name="组合 62"/>
            <p:cNvGrpSpPr/>
            <p:nvPr/>
          </p:nvGrpSpPr>
          <p:grpSpPr>
            <a:xfrm>
              <a:off x="2695" y="3276"/>
              <a:ext cx="5425" cy="5710"/>
              <a:chOff x="2695" y="3276"/>
              <a:chExt cx="5425" cy="571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695" y="3276"/>
                <a:ext cx="5327" cy="5710"/>
                <a:chOff x="3985" y="2973"/>
                <a:chExt cx="5327" cy="571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 rot="21222506" flipH="1">
                  <a:off x="3985" y="2973"/>
                  <a:ext cx="5135" cy="5710"/>
                </a:xfrm>
                <a:custGeom>
                  <a:avLst/>
                  <a:gdLst>
                    <a:gd name="connsiteX0" fmla="*/ 1343964 w 2586768"/>
                    <a:gd name="connsiteY0" fmla="*/ 8385 h 2763217"/>
                    <a:gd name="connsiteX1" fmla="*/ 1546634 w 2586768"/>
                    <a:gd name="connsiteY1" fmla="*/ 304 h 2763217"/>
                    <a:gd name="connsiteX2" fmla="*/ 2260641 w 2586768"/>
                    <a:gd name="connsiteY2" fmla="*/ 169735 h 2763217"/>
                    <a:gd name="connsiteX3" fmla="*/ 2329692 w 2586768"/>
                    <a:gd name="connsiteY3" fmla="*/ 211025 h 2763217"/>
                    <a:gd name="connsiteX4" fmla="*/ 2586768 w 2586768"/>
                    <a:gd name="connsiteY4" fmla="*/ 2542734 h 2763217"/>
                    <a:gd name="connsiteX5" fmla="*/ 586953 w 2586768"/>
                    <a:gd name="connsiteY5" fmla="*/ 2763217 h 2763217"/>
                    <a:gd name="connsiteX6" fmla="*/ 495266 w 2586768"/>
                    <a:gd name="connsiteY6" fmla="*/ 2672259 h 2763217"/>
                    <a:gd name="connsiteX7" fmla="*/ 180 w 2586768"/>
                    <a:gd name="connsiteY7" fmla="*/ 1546763 h 2763217"/>
                    <a:gd name="connsiteX8" fmla="*/ 1343964 w 2586768"/>
                    <a:gd name="connsiteY8" fmla="*/ 8385 h 2763217"/>
                    <a:gd name="connsiteX0-1" fmla="*/ 2586768 w 2678208"/>
                    <a:gd name="connsiteY0-2" fmla="*/ 2542734 h 2763217"/>
                    <a:gd name="connsiteX1-3" fmla="*/ 586953 w 2678208"/>
                    <a:gd name="connsiteY1-4" fmla="*/ 2763217 h 2763217"/>
                    <a:gd name="connsiteX2-5" fmla="*/ 495266 w 2678208"/>
                    <a:gd name="connsiteY2-6" fmla="*/ 2672259 h 2763217"/>
                    <a:gd name="connsiteX3-7" fmla="*/ 180 w 2678208"/>
                    <a:gd name="connsiteY3-8" fmla="*/ 1546763 h 2763217"/>
                    <a:gd name="connsiteX4-9" fmla="*/ 1343964 w 2678208"/>
                    <a:gd name="connsiteY4-10" fmla="*/ 8385 h 2763217"/>
                    <a:gd name="connsiteX5-11" fmla="*/ 1546634 w 2678208"/>
                    <a:gd name="connsiteY5-12" fmla="*/ 304 h 2763217"/>
                    <a:gd name="connsiteX6-13" fmla="*/ 2260641 w 2678208"/>
                    <a:gd name="connsiteY6-14" fmla="*/ 169735 h 2763217"/>
                    <a:gd name="connsiteX7-15" fmla="*/ 2329692 w 2678208"/>
                    <a:gd name="connsiteY7-16" fmla="*/ 211025 h 2763217"/>
                    <a:gd name="connsiteX8-17" fmla="*/ 2678208 w 2678208"/>
                    <a:gd name="connsiteY8-18" fmla="*/ 2634174 h 2763217"/>
                    <a:gd name="connsiteX0-19" fmla="*/ 2586768 w 2586768"/>
                    <a:gd name="connsiteY0-20" fmla="*/ 2542734 h 2763217"/>
                    <a:gd name="connsiteX1-21" fmla="*/ 586953 w 2586768"/>
                    <a:gd name="connsiteY1-22" fmla="*/ 2763217 h 2763217"/>
                    <a:gd name="connsiteX2-23" fmla="*/ 495266 w 2586768"/>
                    <a:gd name="connsiteY2-24" fmla="*/ 2672259 h 2763217"/>
                    <a:gd name="connsiteX3-25" fmla="*/ 180 w 2586768"/>
                    <a:gd name="connsiteY3-26" fmla="*/ 1546763 h 2763217"/>
                    <a:gd name="connsiteX4-27" fmla="*/ 1343964 w 2586768"/>
                    <a:gd name="connsiteY4-28" fmla="*/ 8385 h 2763217"/>
                    <a:gd name="connsiteX5-29" fmla="*/ 1546634 w 2586768"/>
                    <a:gd name="connsiteY5-30" fmla="*/ 304 h 2763217"/>
                    <a:gd name="connsiteX6-31" fmla="*/ 2260641 w 2586768"/>
                    <a:gd name="connsiteY6-32" fmla="*/ 169735 h 2763217"/>
                    <a:gd name="connsiteX7-33" fmla="*/ 2329692 w 2586768"/>
                    <a:gd name="connsiteY7-34" fmla="*/ 211025 h 2763217"/>
                    <a:gd name="connsiteX0-35" fmla="*/ 586953 w 2329692"/>
                    <a:gd name="connsiteY0-36" fmla="*/ 2763217 h 2763217"/>
                    <a:gd name="connsiteX1-37" fmla="*/ 495266 w 2329692"/>
                    <a:gd name="connsiteY1-38" fmla="*/ 2672259 h 2763217"/>
                    <a:gd name="connsiteX2-39" fmla="*/ 180 w 2329692"/>
                    <a:gd name="connsiteY2-40" fmla="*/ 1546763 h 2763217"/>
                    <a:gd name="connsiteX3-41" fmla="*/ 1343964 w 2329692"/>
                    <a:gd name="connsiteY3-42" fmla="*/ 8385 h 2763217"/>
                    <a:gd name="connsiteX4-43" fmla="*/ 1546634 w 2329692"/>
                    <a:gd name="connsiteY4-44" fmla="*/ 304 h 2763217"/>
                    <a:gd name="connsiteX5-45" fmla="*/ 2260641 w 2329692"/>
                    <a:gd name="connsiteY5-46" fmla="*/ 169735 h 2763217"/>
                    <a:gd name="connsiteX6-47" fmla="*/ 2329692 w 2329692"/>
                    <a:gd name="connsiteY6-48" fmla="*/ 211025 h 2763217"/>
                    <a:gd name="connsiteX0-49" fmla="*/ 495266 w 2329692"/>
                    <a:gd name="connsiteY0-50" fmla="*/ 2672259 h 2672259"/>
                    <a:gd name="connsiteX1-51" fmla="*/ 180 w 2329692"/>
                    <a:gd name="connsiteY1-52" fmla="*/ 1546763 h 2672259"/>
                    <a:gd name="connsiteX2-53" fmla="*/ 1343964 w 2329692"/>
                    <a:gd name="connsiteY2-54" fmla="*/ 8385 h 2672259"/>
                    <a:gd name="connsiteX3-55" fmla="*/ 1546634 w 2329692"/>
                    <a:gd name="connsiteY3-56" fmla="*/ 304 h 2672259"/>
                    <a:gd name="connsiteX4-57" fmla="*/ 2260641 w 2329692"/>
                    <a:gd name="connsiteY4-58" fmla="*/ 169735 h 2672259"/>
                    <a:gd name="connsiteX5-59" fmla="*/ 2329692 w 2329692"/>
                    <a:gd name="connsiteY5-60" fmla="*/ 211025 h 2672259"/>
                    <a:gd name="connsiteX0-61" fmla="*/ 310094 w 2329692"/>
                    <a:gd name="connsiteY0-62" fmla="*/ 2703152 h 2703152"/>
                    <a:gd name="connsiteX1-63" fmla="*/ 180 w 2329692"/>
                    <a:gd name="connsiteY1-64" fmla="*/ 1546763 h 2703152"/>
                    <a:gd name="connsiteX2-65" fmla="*/ 1343964 w 2329692"/>
                    <a:gd name="connsiteY2-66" fmla="*/ 8385 h 2703152"/>
                    <a:gd name="connsiteX3-67" fmla="*/ 1546634 w 2329692"/>
                    <a:gd name="connsiteY3-68" fmla="*/ 304 h 2703152"/>
                    <a:gd name="connsiteX4-69" fmla="*/ 2260641 w 2329692"/>
                    <a:gd name="connsiteY4-70" fmla="*/ 169735 h 2703152"/>
                    <a:gd name="connsiteX5-71" fmla="*/ 2329692 w 2329692"/>
                    <a:gd name="connsiteY5-72" fmla="*/ 211025 h 2703152"/>
                    <a:gd name="connsiteX0-73" fmla="*/ 310094 w 2329692"/>
                    <a:gd name="connsiteY0-74" fmla="*/ 2703152 h 2703152"/>
                    <a:gd name="connsiteX1-75" fmla="*/ 180 w 2329692"/>
                    <a:gd name="connsiteY1-76" fmla="*/ 1546763 h 2703152"/>
                    <a:gd name="connsiteX2-77" fmla="*/ 1343964 w 2329692"/>
                    <a:gd name="connsiteY2-78" fmla="*/ 8385 h 2703152"/>
                    <a:gd name="connsiteX3-79" fmla="*/ 1546634 w 2329692"/>
                    <a:gd name="connsiteY3-80" fmla="*/ 304 h 2703152"/>
                    <a:gd name="connsiteX4-81" fmla="*/ 2260641 w 2329692"/>
                    <a:gd name="connsiteY4-82" fmla="*/ 169735 h 2703152"/>
                    <a:gd name="connsiteX5-83" fmla="*/ 2329692 w 2329692"/>
                    <a:gd name="connsiteY5-84" fmla="*/ 211025 h 2703152"/>
                    <a:gd name="connsiteX0-85" fmla="*/ 413563 w 2433161"/>
                    <a:gd name="connsiteY0-86" fmla="*/ 2703152 h 2703152"/>
                    <a:gd name="connsiteX1-87" fmla="*/ 141 w 2433161"/>
                    <a:gd name="connsiteY1-88" fmla="*/ 1558176 h 2703152"/>
                    <a:gd name="connsiteX2-89" fmla="*/ 1447433 w 2433161"/>
                    <a:gd name="connsiteY2-90" fmla="*/ 8385 h 2703152"/>
                    <a:gd name="connsiteX3-91" fmla="*/ 1650103 w 2433161"/>
                    <a:gd name="connsiteY3-92" fmla="*/ 304 h 2703152"/>
                    <a:gd name="connsiteX4-93" fmla="*/ 2364110 w 2433161"/>
                    <a:gd name="connsiteY4-94" fmla="*/ 169735 h 2703152"/>
                    <a:gd name="connsiteX5-95" fmla="*/ 2433161 w 2433161"/>
                    <a:gd name="connsiteY5-96" fmla="*/ 211025 h 2703152"/>
                    <a:gd name="connsiteX0-97" fmla="*/ 413563 w 2364110"/>
                    <a:gd name="connsiteY0-98" fmla="*/ 2703152 h 2703152"/>
                    <a:gd name="connsiteX1-99" fmla="*/ 141 w 2364110"/>
                    <a:gd name="connsiteY1-100" fmla="*/ 1558176 h 2703152"/>
                    <a:gd name="connsiteX2-101" fmla="*/ 1447433 w 2364110"/>
                    <a:gd name="connsiteY2-102" fmla="*/ 8385 h 2703152"/>
                    <a:gd name="connsiteX3-103" fmla="*/ 1650103 w 2364110"/>
                    <a:gd name="connsiteY3-104" fmla="*/ 304 h 2703152"/>
                    <a:gd name="connsiteX4-105" fmla="*/ 2364110 w 2364110"/>
                    <a:gd name="connsiteY4-106" fmla="*/ 169735 h 2703152"/>
                    <a:gd name="connsiteX0-107" fmla="*/ 413563 w 2413581"/>
                    <a:gd name="connsiteY0-108" fmla="*/ 2712262 h 2712262"/>
                    <a:gd name="connsiteX1-109" fmla="*/ 141 w 2413581"/>
                    <a:gd name="connsiteY1-110" fmla="*/ 1567286 h 2712262"/>
                    <a:gd name="connsiteX2-111" fmla="*/ 1447433 w 2413581"/>
                    <a:gd name="connsiteY2-112" fmla="*/ 17495 h 2712262"/>
                    <a:gd name="connsiteX3-113" fmla="*/ 1650103 w 2413581"/>
                    <a:gd name="connsiteY3-114" fmla="*/ 9414 h 2712262"/>
                    <a:gd name="connsiteX4-115" fmla="*/ 2413581 w 2413581"/>
                    <a:gd name="connsiteY4-116" fmla="*/ 152438 h 2712262"/>
                    <a:gd name="connsiteX0-117" fmla="*/ 413563 w 2413581"/>
                    <a:gd name="connsiteY0-118" fmla="*/ 2712262 h 2712262"/>
                    <a:gd name="connsiteX1-119" fmla="*/ 141 w 2413581"/>
                    <a:gd name="connsiteY1-120" fmla="*/ 1567286 h 2712262"/>
                    <a:gd name="connsiteX2-121" fmla="*/ 1447433 w 2413581"/>
                    <a:gd name="connsiteY2-122" fmla="*/ 17495 h 2712262"/>
                    <a:gd name="connsiteX3-123" fmla="*/ 1650103 w 2413581"/>
                    <a:gd name="connsiteY3-124" fmla="*/ 9414 h 2712262"/>
                    <a:gd name="connsiteX4-125" fmla="*/ 2413581 w 2413581"/>
                    <a:gd name="connsiteY4-126" fmla="*/ 152438 h 2712262"/>
                    <a:gd name="connsiteX0-127" fmla="*/ 413563 w 2413581"/>
                    <a:gd name="connsiteY0-128" fmla="*/ 2777129 h 2777129"/>
                    <a:gd name="connsiteX1-129" fmla="*/ 141 w 2413581"/>
                    <a:gd name="connsiteY1-130" fmla="*/ 1632153 h 2777129"/>
                    <a:gd name="connsiteX2-131" fmla="*/ 1447433 w 2413581"/>
                    <a:gd name="connsiteY2-132" fmla="*/ 82362 h 2777129"/>
                    <a:gd name="connsiteX3-133" fmla="*/ 2413581 w 2413581"/>
                    <a:gd name="connsiteY3-134" fmla="*/ 217305 h 2777129"/>
                    <a:gd name="connsiteX0-135" fmla="*/ 413488 w 2413506"/>
                    <a:gd name="connsiteY0-136" fmla="*/ 2777129 h 2777129"/>
                    <a:gd name="connsiteX1-137" fmla="*/ 66 w 2413506"/>
                    <a:gd name="connsiteY1-138" fmla="*/ 1632153 h 2777129"/>
                    <a:gd name="connsiteX2-139" fmla="*/ 1447358 w 2413506"/>
                    <a:gd name="connsiteY2-140" fmla="*/ 82362 h 2777129"/>
                    <a:gd name="connsiteX3-141" fmla="*/ 2413506 w 2413506"/>
                    <a:gd name="connsiteY3-142" fmla="*/ 217305 h 2777129"/>
                    <a:gd name="connsiteX0-143" fmla="*/ 413518 w 2413536"/>
                    <a:gd name="connsiteY0-144" fmla="*/ 2695524 h 2695524"/>
                    <a:gd name="connsiteX1-145" fmla="*/ 96 w 2413536"/>
                    <a:gd name="connsiteY1-146" fmla="*/ 1550548 h 2695524"/>
                    <a:gd name="connsiteX2-147" fmla="*/ 1447388 w 2413536"/>
                    <a:gd name="connsiteY2-148" fmla="*/ 757 h 2695524"/>
                    <a:gd name="connsiteX3-149" fmla="*/ 2413536 w 2413536"/>
                    <a:gd name="connsiteY3-150" fmla="*/ 135700 h 2695524"/>
                    <a:gd name="connsiteX0-151" fmla="*/ 413518 w 2413536"/>
                    <a:gd name="connsiteY0-152" fmla="*/ 2715870 h 2715870"/>
                    <a:gd name="connsiteX1-153" fmla="*/ 96 w 2413536"/>
                    <a:gd name="connsiteY1-154" fmla="*/ 1570894 h 2715870"/>
                    <a:gd name="connsiteX2-155" fmla="*/ 1447388 w 2413536"/>
                    <a:gd name="connsiteY2-156" fmla="*/ 21103 h 2715870"/>
                    <a:gd name="connsiteX3-157" fmla="*/ 2413536 w 2413536"/>
                    <a:gd name="connsiteY3-158" fmla="*/ 156046 h 2715870"/>
                    <a:gd name="connsiteX0-159" fmla="*/ 413544 w 2413562"/>
                    <a:gd name="connsiteY0-160" fmla="*/ 2701281 h 2701281"/>
                    <a:gd name="connsiteX1-161" fmla="*/ 122 w 2413562"/>
                    <a:gd name="connsiteY1-162" fmla="*/ 1556305 h 2701281"/>
                    <a:gd name="connsiteX2-163" fmla="*/ 1447414 w 2413562"/>
                    <a:gd name="connsiteY2-164" fmla="*/ 6514 h 2701281"/>
                    <a:gd name="connsiteX3-165" fmla="*/ 2413562 w 2413562"/>
                    <a:gd name="connsiteY3-166" fmla="*/ 141457 h 2701281"/>
                    <a:gd name="connsiteX0-167" fmla="*/ 413544 w 2413562"/>
                    <a:gd name="connsiteY0-168" fmla="*/ 2704758 h 2704758"/>
                    <a:gd name="connsiteX1-169" fmla="*/ 122 w 2413562"/>
                    <a:gd name="connsiteY1-170" fmla="*/ 1559782 h 2704758"/>
                    <a:gd name="connsiteX2-171" fmla="*/ 1447414 w 2413562"/>
                    <a:gd name="connsiteY2-172" fmla="*/ 9991 h 2704758"/>
                    <a:gd name="connsiteX3-173" fmla="*/ 2413562 w 2413562"/>
                    <a:gd name="connsiteY3-174" fmla="*/ 144934 h 2704758"/>
                    <a:gd name="connsiteX0-175" fmla="*/ 413544 w 2413562"/>
                    <a:gd name="connsiteY0-176" fmla="*/ 2701715 h 2701715"/>
                    <a:gd name="connsiteX1-177" fmla="*/ 122 w 2413562"/>
                    <a:gd name="connsiteY1-178" fmla="*/ 1556739 h 2701715"/>
                    <a:gd name="connsiteX2-179" fmla="*/ 1447414 w 2413562"/>
                    <a:gd name="connsiteY2-180" fmla="*/ 6948 h 2701715"/>
                    <a:gd name="connsiteX3-181" fmla="*/ 2413562 w 2413562"/>
                    <a:gd name="connsiteY3-182" fmla="*/ 141891 h 2701715"/>
                    <a:gd name="connsiteX0-183" fmla="*/ 413516 w 2413534"/>
                    <a:gd name="connsiteY0-184" fmla="*/ 2705235 h 2705235"/>
                    <a:gd name="connsiteX1-185" fmla="*/ 94 w 2413534"/>
                    <a:gd name="connsiteY1-186" fmla="*/ 1560259 h 2705235"/>
                    <a:gd name="connsiteX2-187" fmla="*/ 1447386 w 2413534"/>
                    <a:gd name="connsiteY2-188" fmla="*/ 10468 h 2705235"/>
                    <a:gd name="connsiteX3-189" fmla="*/ 2413534 w 2413534"/>
                    <a:gd name="connsiteY3-190" fmla="*/ 145411 h 2705235"/>
                    <a:gd name="connsiteX0-191" fmla="*/ 413853 w 2413871"/>
                    <a:gd name="connsiteY0-192" fmla="*/ 2591707 h 2591707"/>
                    <a:gd name="connsiteX1-193" fmla="*/ 431 w 2413871"/>
                    <a:gd name="connsiteY1-194" fmla="*/ 1446731 h 2591707"/>
                    <a:gd name="connsiteX2-195" fmla="*/ 855372 w 2413871"/>
                    <a:gd name="connsiteY2-196" fmla="*/ 35583 h 2591707"/>
                    <a:gd name="connsiteX3-197" fmla="*/ 2413871 w 2413871"/>
                    <a:gd name="connsiteY3-198" fmla="*/ 31883 h 2591707"/>
                    <a:gd name="connsiteX0-199" fmla="*/ 414129 w 2414147"/>
                    <a:gd name="connsiteY0-200" fmla="*/ 2648458 h 2648458"/>
                    <a:gd name="connsiteX1-201" fmla="*/ 707 w 2414147"/>
                    <a:gd name="connsiteY1-202" fmla="*/ 1503482 h 2648458"/>
                    <a:gd name="connsiteX2-203" fmla="*/ 855648 w 2414147"/>
                    <a:gd name="connsiteY2-204" fmla="*/ 92334 h 2648458"/>
                    <a:gd name="connsiteX3-205" fmla="*/ 2414147 w 2414147"/>
                    <a:gd name="connsiteY3-206" fmla="*/ 88634 h 2648458"/>
                    <a:gd name="connsiteX0-207" fmla="*/ 414129 w 2414147"/>
                    <a:gd name="connsiteY0-208" fmla="*/ 2700002 h 2700002"/>
                    <a:gd name="connsiteX1-209" fmla="*/ 707 w 2414147"/>
                    <a:gd name="connsiteY1-210" fmla="*/ 1555026 h 2700002"/>
                    <a:gd name="connsiteX2-211" fmla="*/ 855648 w 2414147"/>
                    <a:gd name="connsiteY2-212" fmla="*/ 143878 h 2700002"/>
                    <a:gd name="connsiteX3-213" fmla="*/ 2414147 w 2414147"/>
                    <a:gd name="connsiteY3-214" fmla="*/ 140178 h 2700002"/>
                    <a:gd name="connsiteX0-215" fmla="*/ 413671 w 2413689"/>
                    <a:gd name="connsiteY0-216" fmla="*/ 2690380 h 2690380"/>
                    <a:gd name="connsiteX1-217" fmla="*/ 249 w 2413689"/>
                    <a:gd name="connsiteY1-218" fmla="*/ 1545404 h 2690380"/>
                    <a:gd name="connsiteX2-219" fmla="*/ 1046067 w 2413689"/>
                    <a:gd name="connsiteY2-220" fmla="*/ 155118 h 2690380"/>
                    <a:gd name="connsiteX3-221" fmla="*/ 2413689 w 2413689"/>
                    <a:gd name="connsiteY3-222" fmla="*/ 130556 h 2690380"/>
                    <a:gd name="connsiteX0-223" fmla="*/ 413540 w 2413558"/>
                    <a:gd name="connsiteY0-224" fmla="*/ 2672222 h 2672222"/>
                    <a:gd name="connsiteX1-225" fmla="*/ 118 w 2413558"/>
                    <a:gd name="connsiteY1-226" fmla="*/ 1527246 h 2672222"/>
                    <a:gd name="connsiteX2-227" fmla="*/ 1045936 w 2413558"/>
                    <a:gd name="connsiteY2-228" fmla="*/ 136960 h 2672222"/>
                    <a:gd name="connsiteX3-229" fmla="*/ 2413558 w 2413558"/>
                    <a:gd name="connsiteY3-230" fmla="*/ 112398 h 2672222"/>
                    <a:gd name="connsiteX0-231" fmla="*/ 413540 w 2413558"/>
                    <a:gd name="connsiteY0-232" fmla="*/ 2643954 h 2643954"/>
                    <a:gd name="connsiteX1-233" fmla="*/ 118 w 2413558"/>
                    <a:gd name="connsiteY1-234" fmla="*/ 1498978 h 2643954"/>
                    <a:gd name="connsiteX2-235" fmla="*/ 1045936 w 2413558"/>
                    <a:gd name="connsiteY2-236" fmla="*/ 108692 h 2643954"/>
                    <a:gd name="connsiteX3-237" fmla="*/ 2413558 w 2413558"/>
                    <a:gd name="connsiteY3-238" fmla="*/ 84130 h 2643954"/>
                    <a:gd name="connsiteX0-239" fmla="*/ 413540 w 2413558"/>
                    <a:gd name="connsiteY0-240" fmla="*/ 2654831 h 2654831"/>
                    <a:gd name="connsiteX1-241" fmla="*/ 118 w 2413558"/>
                    <a:gd name="connsiteY1-242" fmla="*/ 1509855 h 2654831"/>
                    <a:gd name="connsiteX2-243" fmla="*/ 1045936 w 2413558"/>
                    <a:gd name="connsiteY2-244" fmla="*/ 119569 h 2654831"/>
                    <a:gd name="connsiteX3-245" fmla="*/ 2413558 w 2413558"/>
                    <a:gd name="connsiteY3-246" fmla="*/ 95007 h 2654831"/>
                    <a:gd name="connsiteX0-247" fmla="*/ 413540 w 2413558"/>
                    <a:gd name="connsiteY0-248" fmla="*/ 2672289 h 2672289"/>
                    <a:gd name="connsiteX1-249" fmla="*/ 118 w 2413558"/>
                    <a:gd name="connsiteY1-250" fmla="*/ 1527313 h 2672289"/>
                    <a:gd name="connsiteX2-251" fmla="*/ 1045936 w 2413558"/>
                    <a:gd name="connsiteY2-252" fmla="*/ 137027 h 2672289"/>
                    <a:gd name="connsiteX3-253" fmla="*/ 2413558 w 2413558"/>
                    <a:gd name="connsiteY3-254" fmla="*/ 112465 h 2672289"/>
                    <a:gd name="connsiteX0-255" fmla="*/ 413531 w 2413549"/>
                    <a:gd name="connsiteY0-256" fmla="*/ 2683960 h 2683960"/>
                    <a:gd name="connsiteX1-257" fmla="*/ 109 w 2413549"/>
                    <a:gd name="connsiteY1-258" fmla="*/ 1538984 h 2683960"/>
                    <a:gd name="connsiteX2-259" fmla="*/ 1045927 w 2413549"/>
                    <a:gd name="connsiteY2-260" fmla="*/ 148698 h 2683960"/>
                    <a:gd name="connsiteX3-261" fmla="*/ 2413549 w 2413549"/>
                    <a:gd name="connsiteY3-262" fmla="*/ 124136 h 26839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413549" h="2683960">
                      <a:moveTo>
                        <a:pt x="413531" y="2683960"/>
                      </a:moveTo>
                      <a:cubicBezTo>
                        <a:pt x="174396" y="2321516"/>
                        <a:pt x="5905" y="1840545"/>
                        <a:pt x="109" y="1538984"/>
                      </a:cubicBezTo>
                      <a:cubicBezTo>
                        <a:pt x="-9551" y="1036381"/>
                        <a:pt x="625347" y="313189"/>
                        <a:pt x="1045927" y="148698"/>
                      </a:cubicBezTo>
                      <a:cubicBezTo>
                        <a:pt x="1466507" y="-15793"/>
                        <a:pt x="2110062" y="-70810"/>
                        <a:pt x="2413549" y="124136"/>
                      </a:cubicBezTo>
                    </a:path>
                  </a:pathLst>
                </a:custGeom>
                <a:noFill/>
                <a:ln w="6350" cap="rnd" cmpd="sng">
                  <a:solidFill>
                    <a:srgbClr val="229F8A"/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8716" y="7349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8749" y="5196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E9CB60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7343" y="3465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pic>
            <p:nvPicPr>
              <p:cNvPr id="60" name="图片 59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" y="3741"/>
                <a:ext cx="724" cy="652"/>
              </a:xfrm>
              <a:prstGeom prst="rect">
                <a:avLst/>
              </a:prstGeom>
            </p:spPr>
          </p:pic>
          <p:pic>
            <p:nvPicPr>
              <p:cNvPr id="61" name="图片 60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5475"/>
                <a:ext cx="724" cy="652"/>
              </a:xfrm>
              <a:prstGeom prst="rect">
                <a:avLst/>
              </a:prstGeom>
            </p:spPr>
          </p:pic>
          <p:pic>
            <p:nvPicPr>
              <p:cNvPr id="62" name="图片 61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7625"/>
                <a:ext cx="724" cy="652"/>
              </a:xfrm>
              <a:prstGeom prst="rect">
                <a:avLst/>
              </a:prstGeom>
            </p:spPr>
          </p:pic>
        </p:grpSp>
        <p:pic>
          <p:nvPicPr>
            <p:cNvPr id="64" name="图片 63" descr="背景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6" y="3607"/>
              <a:ext cx="5664" cy="642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2FCB4B-9CE7-B0D6-58D3-B59D7EC20D5B}"/>
              </a:ext>
            </a:extLst>
          </p:cNvPr>
          <p:cNvGrpSpPr/>
          <p:nvPr/>
        </p:nvGrpSpPr>
        <p:grpSpPr>
          <a:xfrm>
            <a:off x="4981575" y="1819275"/>
            <a:ext cx="6823858" cy="1790700"/>
            <a:chOff x="4998007" y="2265367"/>
            <a:chExt cx="4500578" cy="290893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15AD965-191A-09A5-ABD4-DF3BD362436E}"/>
                </a:ext>
              </a:extLst>
            </p:cNvPr>
            <p:cNvSpPr/>
            <p:nvPr/>
          </p:nvSpPr>
          <p:spPr>
            <a:xfrm>
              <a:off x="4998007" y="2265367"/>
              <a:ext cx="4500578" cy="29089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C83488-8D63-85D5-4A7B-3FD497FDFA3B}"/>
                </a:ext>
              </a:extLst>
            </p:cNvPr>
            <p:cNvSpPr/>
            <p:nvPr/>
          </p:nvSpPr>
          <p:spPr>
            <a:xfrm>
              <a:off x="5215502" y="2794630"/>
              <a:ext cx="4094556" cy="2149882"/>
            </a:xfrm>
            <a:prstGeom prst="rect">
              <a:avLst/>
            </a:prstGeom>
            <a:ln>
              <a:solidFill>
                <a:srgbClr val="7030A0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2: Tưới nước cho hoa, cây cảnh.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350404B7-4DC7-352C-2CFA-869D6755C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" y="436435"/>
            <a:ext cx="2486652" cy="2232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816240-716D-18F0-F6B1-73E785F14B74}"/>
              </a:ext>
            </a:extLst>
          </p:cNvPr>
          <p:cNvSpPr txBox="1"/>
          <p:nvPr/>
        </p:nvSpPr>
        <p:spPr>
          <a:xfrm>
            <a:off x="942975" y="476250"/>
            <a:ext cx="1022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 sát Hình 3, cho biết cây đủ nước và cây thiếu nước khác nhau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0139D-A766-B87E-FAF1-BBE5989B3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787" y="1828800"/>
            <a:ext cx="7062788" cy="3723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3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72075" y="2443627"/>
            <a:ext cx="6048375" cy="2123658"/>
          </a:xfrm>
          <a:custGeom>
            <a:avLst/>
            <a:gdLst>
              <a:gd name="connsiteX0" fmla="*/ 0 w 6048375"/>
              <a:gd name="connsiteY0" fmla="*/ 0 h 2123658"/>
              <a:gd name="connsiteX1" fmla="*/ 6048375 w 6048375"/>
              <a:gd name="connsiteY1" fmla="*/ 0 h 2123658"/>
              <a:gd name="connsiteX2" fmla="*/ 6048375 w 6048375"/>
              <a:gd name="connsiteY2" fmla="*/ 2123658 h 2123658"/>
              <a:gd name="connsiteX3" fmla="*/ 0 w 6048375"/>
              <a:gd name="connsiteY3" fmla="*/ 2123658 h 2123658"/>
              <a:gd name="connsiteX4" fmla="*/ 0 w 6048375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123658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461505"/>
                  <a:pt x="6004615" y="1389397"/>
                  <a:pt x="6048375" y="2123658"/>
                </a:cubicBezTo>
                <a:cubicBezTo>
                  <a:pt x="4195549" y="1958897"/>
                  <a:pt x="259563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048375" h="2123658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976229"/>
                  <a:pt x="5947199" y="1422122"/>
                  <a:pt x="6048375" y="2123658"/>
                </a:cubicBezTo>
                <a:cubicBezTo>
                  <a:pt x="3036010" y="1977798"/>
                  <a:pt x="1095383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 đủ nước lá xanh tươi, cây phát triển bình thường.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A56DE-E97E-3080-0061-78A928F2C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50" y="2095500"/>
            <a:ext cx="337185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6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9" name="图片 18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" y="450215"/>
            <a:ext cx="12085955" cy="598106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-683260" y="5024755"/>
            <a:ext cx="13559155" cy="2370455"/>
            <a:chOff x="-701" y="7913"/>
            <a:chExt cx="21353" cy="3733"/>
          </a:xfrm>
        </p:grpSpPr>
        <p:grpSp>
          <p:nvGrpSpPr>
            <p:cNvPr id="68" name="组合 67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69" name="图片 68" descr="hua  副本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70" name="图片 69" descr="hua  副本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71" name="组合 70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72" name="图片 71" descr="hua  副本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73" name="图片 72" descr="hua  副本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3B10AD60-9D60-9947-84B4-1CC3F62D60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24" y="3076575"/>
            <a:ext cx="3477938" cy="29718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47E3F86-38B1-6159-D4A1-8662D2C197AF}"/>
              </a:ext>
            </a:extLst>
          </p:cNvPr>
          <p:cNvSpPr/>
          <p:nvPr/>
        </p:nvSpPr>
        <p:spPr>
          <a:xfrm flipH="1">
            <a:off x="2181225" y="1638300"/>
            <a:ext cx="7219948" cy="1292184"/>
          </a:xfrm>
          <a:custGeom>
            <a:avLst/>
            <a:gdLst>
              <a:gd name="connsiteX0" fmla="*/ 0 w 7219948"/>
              <a:gd name="connsiteY0" fmla="*/ 215368 h 1292184"/>
              <a:gd name="connsiteX1" fmla="*/ 215368 w 7219948"/>
              <a:gd name="connsiteY1" fmla="*/ 0 h 1292184"/>
              <a:gd name="connsiteX2" fmla="*/ 729106 w 7219948"/>
              <a:gd name="connsiteY2" fmla="*/ 0 h 1292184"/>
              <a:gd name="connsiteX3" fmla="*/ 1203325 w 7219948"/>
              <a:gd name="connsiteY3" fmla="*/ 0 h 1292184"/>
              <a:gd name="connsiteX4" fmla="*/ 1203325 w 7219948"/>
              <a:gd name="connsiteY4" fmla="*/ 0 h 1292184"/>
              <a:gd name="connsiteX5" fmla="*/ 1768888 w 7219948"/>
              <a:gd name="connsiteY5" fmla="*/ 0 h 1292184"/>
              <a:gd name="connsiteX6" fmla="*/ 2316400 w 7219948"/>
              <a:gd name="connsiteY6" fmla="*/ 0 h 1292184"/>
              <a:gd name="connsiteX7" fmla="*/ 3008312 w 7219948"/>
              <a:gd name="connsiteY7" fmla="*/ 0 h 1292184"/>
              <a:gd name="connsiteX8" fmla="*/ 3674357 w 7219948"/>
              <a:gd name="connsiteY8" fmla="*/ 0 h 1292184"/>
              <a:gd name="connsiteX9" fmla="*/ 4260476 w 7219948"/>
              <a:gd name="connsiteY9" fmla="*/ 0 h 1292184"/>
              <a:gd name="connsiteX10" fmla="*/ 4966483 w 7219948"/>
              <a:gd name="connsiteY10" fmla="*/ 0 h 1292184"/>
              <a:gd name="connsiteX11" fmla="*/ 5552603 w 7219948"/>
              <a:gd name="connsiteY11" fmla="*/ 0 h 1292184"/>
              <a:gd name="connsiteX12" fmla="*/ 6178685 w 7219948"/>
              <a:gd name="connsiteY12" fmla="*/ 0 h 1292184"/>
              <a:gd name="connsiteX13" fmla="*/ 7004580 w 7219948"/>
              <a:gd name="connsiteY13" fmla="*/ 0 h 1292184"/>
              <a:gd name="connsiteX14" fmla="*/ 7219948 w 7219948"/>
              <a:gd name="connsiteY14" fmla="*/ 215368 h 1292184"/>
              <a:gd name="connsiteX15" fmla="*/ 7219948 w 7219948"/>
              <a:gd name="connsiteY15" fmla="*/ 753774 h 1292184"/>
              <a:gd name="connsiteX16" fmla="*/ 7219948 w 7219948"/>
              <a:gd name="connsiteY16" fmla="*/ 753774 h 1292184"/>
              <a:gd name="connsiteX17" fmla="*/ 7219948 w 7219948"/>
              <a:gd name="connsiteY17" fmla="*/ 1076820 h 1292184"/>
              <a:gd name="connsiteX18" fmla="*/ 7219948 w 7219948"/>
              <a:gd name="connsiteY18" fmla="*/ 1076816 h 1292184"/>
              <a:gd name="connsiteX19" fmla="*/ 7004580 w 7219948"/>
              <a:gd name="connsiteY19" fmla="*/ 1292184 h 1292184"/>
              <a:gd name="connsiteX20" fmla="*/ 6418461 w 7219948"/>
              <a:gd name="connsiteY20" fmla="*/ 1292184 h 1292184"/>
              <a:gd name="connsiteX21" fmla="*/ 5832341 w 7219948"/>
              <a:gd name="connsiteY21" fmla="*/ 1292184 h 1292184"/>
              <a:gd name="connsiteX22" fmla="*/ 5086371 w 7219948"/>
              <a:gd name="connsiteY22" fmla="*/ 1292184 h 1292184"/>
              <a:gd name="connsiteX23" fmla="*/ 4340401 w 7219948"/>
              <a:gd name="connsiteY23" fmla="*/ 1292184 h 1292184"/>
              <a:gd name="connsiteX24" fmla="*/ 3674357 w 7219948"/>
              <a:gd name="connsiteY24" fmla="*/ 1292184 h 1292184"/>
              <a:gd name="connsiteX25" fmla="*/ 3008312 w 7219948"/>
              <a:gd name="connsiteY25" fmla="*/ 1292184 h 1292184"/>
              <a:gd name="connsiteX26" fmla="*/ 2354578 w 7219948"/>
              <a:gd name="connsiteY26" fmla="*/ 1396653 h 1292184"/>
              <a:gd name="connsiteX27" fmla="*/ 1759679 w 7219948"/>
              <a:gd name="connsiteY27" fmla="*/ 1491719 h 1292184"/>
              <a:gd name="connsiteX28" fmla="*/ 1047109 w 7219948"/>
              <a:gd name="connsiteY28" fmla="*/ 1605590 h 1292184"/>
              <a:gd name="connsiteX29" fmla="*/ 1203325 w 7219948"/>
              <a:gd name="connsiteY29" fmla="*/ 1292184 h 1292184"/>
              <a:gd name="connsiteX30" fmla="*/ 699467 w 7219948"/>
              <a:gd name="connsiteY30" fmla="*/ 1292184 h 1292184"/>
              <a:gd name="connsiteX31" fmla="*/ 215368 w 7219948"/>
              <a:gd name="connsiteY31" fmla="*/ 1292184 h 1292184"/>
              <a:gd name="connsiteX32" fmla="*/ 0 w 7219948"/>
              <a:gd name="connsiteY32" fmla="*/ 1076816 h 1292184"/>
              <a:gd name="connsiteX33" fmla="*/ 0 w 7219948"/>
              <a:gd name="connsiteY33" fmla="*/ 1076820 h 1292184"/>
              <a:gd name="connsiteX34" fmla="*/ 0 w 7219948"/>
              <a:gd name="connsiteY34" fmla="*/ 753774 h 1292184"/>
              <a:gd name="connsiteX35" fmla="*/ 0 w 7219948"/>
              <a:gd name="connsiteY35" fmla="*/ 753774 h 1292184"/>
              <a:gd name="connsiteX36" fmla="*/ 0 w 7219948"/>
              <a:gd name="connsiteY36" fmla="*/ 215368 h 129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19948" h="1292184" fill="none" extrusionOk="0">
                <a:moveTo>
                  <a:pt x="0" y="215368"/>
                </a:moveTo>
                <a:cubicBezTo>
                  <a:pt x="13380" y="87176"/>
                  <a:pt x="80465" y="19973"/>
                  <a:pt x="215368" y="0"/>
                </a:cubicBezTo>
                <a:cubicBezTo>
                  <a:pt x="368987" y="19831"/>
                  <a:pt x="482128" y="15484"/>
                  <a:pt x="729106" y="0"/>
                </a:cubicBezTo>
                <a:cubicBezTo>
                  <a:pt x="976084" y="-15484"/>
                  <a:pt x="1052708" y="-9277"/>
                  <a:pt x="1203325" y="0"/>
                </a:cubicBezTo>
                <a:lnTo>
                  <a:pt x="1203325" y="0"/>
                </a:lnTo>
                <a:cubicBezTo>
                  <a:pt x="1333089" y="-6542"/>
                  <a:pt x="1571631" y="-10664"/>
                  <a:pt x="1768888" y="0"/>
                </a:cubicBezTo>
                <a:cubicBezTo>
                  <a:pt x="1966145" y="10664"/>
                  <a:pt x="2137432" y="-16922"/>
                  <a:pt x="2316400" y="0"/>
                </a:cubicBezTo>
                <a:cubicBezTo>
                  <a:pt x="2495368" y="16922"/>
                  <a:pt x="2835851" y="2289"/>
                  <a:pt x="3008312" y="0"/>
                </a:cubicBezTo>
                <a:cubicBezTo>
                  <a:pt x="3198184" y="23747"/>
                  <a:pt x="3530125" y="-20683"/>
                  <a:pt x="3674357" y="0"/>
                </a:cubicBezTo>
                <a:cubicBezTo>
                  <a:pt x="3818589" y="20683"/>
                  <a:pt x="4049704" y="21274"/>
                  <a:pt x="4260476" y="0"/>
                </a:cubicBezTo>
                <a:cubicBezTo>
                  <a:pt x="4471248" y="-21274"/>
                  <a:pt x="4760663" y="23215"/>
                  <a:pt x="4966483" y="0"/>
                </a:cubicBezTo>
                <a:cubicBezTo>
                  <a:pt x="5172303" y="-23215"/>
                  <a:pt x="5328501" y="-6524"/>
                  <a:pt x="5552603" y="0"/>
                </a:cubicBezTo>
                <a:cubicBezTo>
                  <a:pt x="5776705" y="6524"/>
                  <a:pt x="5877085" y="-11938"/>
                  <a:pt x="6178685" y="0"/>
                </a:cubicBezTo>
                <a:cubicBezTo>
                  <a:pt x="6480285" y="11938"/>
                  <a:pt x="6733645" y="201"/>
                  <a:pt x="7004580" y="0"/>
                </a:cubicBezTo>
                <a:cubicBezTo>
                  <a:pt x="7143859" y="-19177"/>
                  <a:pt x="7207874" y="117677"/>
                  <a:pt x="7219948" y="215368"/>
                </a:cubicBezTo>
                <a:cubicBezTo>
                  <a:pt x="7197424" y="324887"/>
                  <a:pt x="7237154" y="519843"/>
                  <a:pt x="7219948" y="753774"/>
                </a:cubicBezTo>
                <a:lnTo>
                  <a:pt x="7219948" y="753774"/>
                </a:lnTo>
                <a:cubicBezTo>
                  <a:pt x="7230079" y="836384"/>
                  <a:pt x="7231006" y="946805"/>
                  <a:pt x="7219948" y="1076820"/>
                </a:cubicBezTo>
                <a:lnTo>
                  <a:pt x="7219948" y="1076816"/>
                </a:lnTo>
                <a:cubicBezTo>
                  <a:pt x="7206931" y="1190496"/>
                  <a:pt x="7132432" y="1315373"/>
                  <a:pt x="7004580" y="1292184"/>
                </a:cubicBezTo>
                <a:cubicBezTo>
                  <a:pt x="6872452" y="1263500"/>
                  <a:pt x="6688951" y="1302494"/>
                  <a:pt x="6418461" y="1292184"/>
                </a:cubicBezTo>
                <a:cubicBezTo>
                  <a:pt x="6147971" y="1281874"/>
                  <a:pt x="6089128" y="1281915"/>
                  <a:pt x="5832341" y="1292184"/>
                </a:cubicBezTo>
                <a:cubicBezTo>
                  <a:pt x="5575554" y="1302453"/>
                  <a:pt x="5290180" y="1309056"/>
                  <a:pt x="5086371" y="1292184"/>
                </a:cubicBezTo>
                <a:cubicBezTo>
                  <a:pt x="4882562" y="1275313"/>
                  <a:pt x="4661990" y="1262542"/>
                  <a:pt x="4340401" y="1292184"/>
                </a:cubicBezTo>
                <a:cubicBezTo>
                  <a:pt x="4018812" y="1321827"/>
                  <a:pt x="3986807" y="1272229"/>
                  <a:pt x="3674357" y="1292184"/>
                </a:cubicBezTo>
                <a:cubicBezTo>
                  <a:pt x="3361907" y="1312139"/>
                  <a:pt x="3220041" y="1291623"/>
                  <a:pt x="3008312" y="1292184"/>
                </a:cubicBezTo>
                <a:cubicBezTo>
                  <a:pt x="2735295" y="1363630"/>
                  <a:pt x="2584376" y="1363043"/>
                  <a:pt x="2354578" y="1396653"/>
                </a:cubicBezTo>
                <a:cubicBezTo>
                  <a:pt x="2124780" y="1430263"/>
                  <a:pt x="1899566" y="1451295"/>
                  <a:pt x="1759679" y="1491719"/>
                </a:cubicBezTo>
                <a:cubicBezTo>
                  <a:pt x="1619792" y="1532143"/>
                  <a:pt x="1244071" y="1577119"/>
                  <a:pt x="1047109" y="1605590"/>
                </a:cubicBezTo>
                <a:cubicBezTo>
                  <a:pt x="1116636" y="1471352"/>
                  <a:pt x="1161716" y="1381467"/>
                  <a:pt x="1203325" y="1292184"/>
                </a:cubicBezTo>
                <a:cubicBezTo>
                  <a:pt x="969925" y="1307132"/>
                  <a:pt x="801960" y="1268660"/>
                  <a:pt x="699467" y="1292184"/>
                </a:cubicBezTo>
                <a:cubicBezTo>
                  <a:pt x="596974" y="1315708"/>
                  <a:pt x="356097" y="1268866"/>
                  <a:pt x="215368" y="1292184"/>
                </a:cubicBezTo>
                <a:cubicBezTo>
                  <a:pt x="110725" y="1302285"/>
                  <a:pt x="-14321" y="1201048"/>
                  <a:pt x="0" y="1076816"/>
                </a:cubicBezTo>
                <a:lnTo>
                  <a:pt x="0" y="1076820"/>
                </a:lnTo>
                <a:cubicBezTo>
                  <a:pt x="-1833" y="950981"/>
                  <a:pt x="-4329" y="844663"/>
                  <a:pt x="0" y="753774"/>
                </a:cubicBezTo>
                <a:lnTo>
                  <a:pt x="0" y="753774"/>
                </a:lnTo>
                <a:cubicBezTo>
                  <a:pt x="-6525" y="508652"/>
                  <a:pt x="24413" y="373880"/>
                  <a:pt x="0" y="215368"/>
                </a:cubicBezTo>
                <a:close/>
              </a:path>
              <a:path w="7219948" h="1292184" stroke="0" extrusionOk="0">
                <a:moveTo>
                  <a:pt x="0" y="215368"/>
                </a:moveTo>
                <a:cubicBezTo>
                  <a:pt x="3802" y="88970"/>
                  <a:pt x="103552" y="-13375"/>
                  <a:pt x="215368" y="0"/>
                </a:cubicBezTo>
                <a:cubicBezTo>
                  <a:pt x="348881" y="-21109"/>
                  <a:pt x="528613" y="-22460"/>
                  <a:pt x="689587" y="0"/>
                </a:cubicBezTo>
                <a:cubicBezTo>
                  <a:pt x="850561" y="22460"/>
                  <a:pt x="1093898" y="2771"/>
                  <a:pt x="1203325" y="0"/>
                </a:cubicBezTo>
                <a:lnTo>
                  <a:pt x="1203325" y="0"/>
                </a:lnTo>
                <a:cubicBezTo>
                  <a:pt x="1318193" y="8471"/>
                  <a:pt x="1554423" y="-18843"/>
                  <a:pt x="1750838" y="0"/>
                </a:cubicBezTo>
                <a:cubicBezTo>
                  <a:pt x="1947253" y="18843"/>
                  <a:pt x="2144131" y="-26680"/>
                  <a:pt x="2352500" y="0"/>
                </a:cubicBezTo>
                <a:cubicBezTo>
                  <a:pt x="2560869" y="26680"/>
                  <a:pt x="2829211" y="8761"/>
                  <a:pt x="3008312" y="0"/>
                </a:cubicBezTo>
                <a:cubicBezTo>
                  <a:pt x="3183934" y="21661"/>
                  <a:pt x="3458215" y="28928"/>
                  <a:pt x="3634394" y="0"/>
                </a:cubicBezTo>
                <a:cubicBezTo>
                  <a:pt x="3810573" y="-28928"/>
                  <a:pt x="4003676" y="28088"/>
                  <a:pt x="4340401" y="0"/>
                </a:cubicBezTo>
                <a:cubicBezTo>
                  <a:pt x="4677126" y="-28088"/>
                  <a:pt x="4729932" y="-26013"/>
                  <a:pt x="4926521" y="0"/>
                </a:cubicBezTo>
                <a:cubicBezTo>
                  <a:pt x="5123110" y="26013"/>
                  <a:pt x="5432491" y="35532"/>
                  <a:pt x="5672491" y="0"/>
                </a:cubicBezTo>
                <a:cubicBezTo>
                  <a:pt x="5912491" y="-35532"/>
                  <a:pt x="6078196" y="-5305"/>
                  <a:pt x="6418461" y="0"/>
                </a:cubicBezTo>
                <a:cubicBezTo>
                  <a:pt x="6758726" y="5305"/>
                  <a:pt x="6865945" y="-5920"/>
                  <a:pt x="7004580" y="0"/>
                </a:cubicBezTo>
                <a:cubicBezTo>
                  <a:pt x="7141604" y="8963"/>
                  <a:pt x="7218024" y="89950"/>
                  <a:pt x="7219948" y="215368"/>
                </a:cubicBezTo>
                <a:cubicBezTo>
                  <a:pt x="7199804" y="384089"/>
                  <a:pt x="7193539" y="622247"/>
                  <a:pt x="7219948" y="753774"/>
                </a:cubicBezTo>
                <a:lnTo>
                  <a:pt x="7219948" y="753774"/>
                </a:lnTo>
                <a:cubicBezTo>
                  <a:pt x="7236080" y="861070"/>
                  <a:pt x="7234752" y="948854"/>
                  <a:pt x="7219948" y="1076820"/>
                </a:cubicBezTo>
                <a:lnTo>
                  <a:pt x="7219948" y="1076816"/>
                </a:lnTo>
                <a:cubicBezTo>
                  <a:pt x="7216289" y="1215362"/>
                  <a:pt x="7142052" y="1281971"/>
                  <a:pt x="7004580" y="1292184"/>
                </a:cubicBezTo>
                <a:cubicBezTo>
                  <a:pt x="6729647" y="1294079"/>
                  <a:pt x="6678066" y="1312066"/>
                  <a:pt x="6418461" y="1292184"/>
                </a:cubicBezTo>
                <a:cubicBezTo>
                  <a:pt x="6158856" y="1272302"/>
                  <a:pt x="5881297" y="1301358"/>
                  <a:pt x="5712453" y="1292184"/>
                </a:cubicBezTo>
                <a:cubicBezTo>
                  <a:pt x="5543609" y="1283010"/>
                  <a:pt x="5353002" y="1317601"/>
                  <a:pt x="5046409" y="1292184"/>
                </a:cubicBezTo>
                <a:cubicBezTo>
                  <a:pt x="4739816" y="1266767"/>
                  <a:pt x="4628840" y="1298644"/>
                  <a:pt x="4300439" y="1292184"/>
                </a:cubicBezTo>
                <a:cubicBezTo>
                  <a:pt x="3972038" y="1285725"/>
                  <a:pt x="3797206" y="1269759"/>
                  <a:pt x="3594431" y="1292184"/>
                </a:cubicBezTo>
                <a:cubicBezTo>
                  <a:pt x="3391656" y="1314609"/>
                  <a:pt x="3250303" y="1291235"/>
                  <a:pt x="3008312" y="1292184"/>
                </a:cubicBezTo>
                <a:cubicBezTo>
                  <a:pt x="2852696" y="1301454"/>
                  <a:pt x="2585952" y="1328652"/>
                  <a:pt x="2354578" y="1396653"/>
                </a:cubicBezTo>
                <a:cubicBezTo>
                  <a:pt x="2123204" y="1464654"/>
                  <a:pt x="1855376" y="1466167"/>
                  <a:pt x="1661619" y="1507389"/>
                </a:cubicBezTo>
                <a:cubicBezTo>
                  <a:pt x="1467862" y="1548611"/>
                  <a:pt x="1314445" y="1560226"/>
                  <a:pt x="1047109" y="1605590"/>
                </a:cubicBezTo>
                <a:cubicBezTo>
                  <a:pt x="1089398" y="1511214"/>
                  <a:pt x="1170838" y="1395612"/>
                  <a:pt x="1203325" y="1292184"/>
                </a:cubicBezTo>
                <a:cubicBezTo>
                  <a:pt x="1065987" y="1314125"/>
                  <a:pt x="930383" y="1293496"/>
                  <a:pt x="729106" y="1292184"/>
                </a:cubicBezTo>
                <a:cubicBezTo>
                  <a:pt x="527829" y="1290872"/>
                  <a:pt x="411518" y="1271454"/>
                  <a:pt x="215368" y="1292184"/>
                </a:cubicBezTo>
                <a:cubicBezTo>
                  <a:pt x="108846" y="1289031"/>
                  <a:pt x="4388" y="1176480"/>
                  <a:pt x="0" y="1076816"/>
                </a:cubicBezTo>
                <a:lnTo>
                  <a:pt x="0" y="1076820"/>
                </a:lnTo>
                <a:cubicBezTo>
                  <a:pt x="-12428" y="968666"/>
                  <a:pt x="-13968" y="907299"/>
                  <a:pt x="0" y="753774"/>
                </a:cubicBezTo>
                <a:lnTo>
                  <a:pt x="0" y="753774"/>
                </a:lnTo>
                <a:cubicBezTo>
                  <a:pt x="15807" y="642488"/>
                  <a:pt x="6905" y="412483"/>
                  <a:pt x="0" y="215368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2889654367">
                  <a:prstGeom prst="wedgeRoundRectCallout">
                    <a:avLst>
                      <a:gd name="adj1" fmla="val -35497"/>
                      <a:gd name="adj2" fmla="val 7425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</a:rPr>
              <a:t>Nếu cứ để các chậu cây, hoa một chỗ thì cây, hoa có đẹp mãi được không?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1BBD43E-0C7F-57D2-A29F-FBA06EA7D7D8}"/>
              </a:ext>
            </a:extLst>
          </p:cNvPr>
          <p:cNvSpPr/>
          <p:nvPr/>
        </p:nvSpPr>
        <p:spPr>
          <a:xfrm flipH="1">
            <a:off x="1828799" y="3305175"/>
            <a:ext cx="5210175" cy="1292184"/>
          </a:xfrm>
          <a:custGeom>
            <a:avLst/>
            <a:gdLst>
              <a:gd name="connsiteX0" fmla="*/ 0 w 5210175"/>
              <a:gd name="connsiteY0" fmla="*/ 215368 h 1292184"/>
              <a:gd name="connsiteX1" fmla="*/ 215368 w 5210175"/>
              <a:gd name="connsiteY1" fmla="*/ 0 h 1292184"/>
              <a:gd name="connsiteX2" fmla="*/ 868363 w 5210175"/>
              <a:gd name="connsiteY2" fmla="*/ 0 h 1292184"/>
              <a:gd name="connsiteX3" fmla="*/ 868363 w 5210175"/>
              <a:gd name="connsiteY3" fmla="*/ 0 h 1292184"/>
              <a:gd name="connsiteX4" fmla="*/ 1506609 w 5210175"/>
              <a:gd name="connsiteY4" fmla="*/ 0 h 1292184"/>
              <a:gd name="connsiteX5" fmla="*/ 2170906 w 5210175"/>
              <a:gd name="connsiteY5" fmla="*/ 0 h 1292184"/>
              <a:gd name="connsiteX6" fmla="*/ 2735686 w 5210175"/>
              <a:gd name="connsiteY6" fmla="*/ 0 h 1292184"/>
              <a:gd name="connsiteX7" fmla="*/ 3272227 w 5210175"/>
              <a:gd name="connsiteY7" fmla="*/ 0 h 1292184"/>
              <a:gd name="connsiteX8" fmla="*/ 3837008 w 5210175"/>
              <a:gd name="connsiteY8" fmla="*/ 0 h 1292184"/>
              <a:gd name="connsiteX9" fmla="*/ 4345310 w 5210175"/>
              <a:gd name="connsiteY9" fmla="*/ 0 h 1292184"/>
              <a:gd name="connsiteX10" fmla="*/ 4994807 w 5210175"/>
              <a:gd name="connsiteY10" fmla="*/ 0 h 1292184"/>
              <a:gd name="connsiteX11" fmla="*/ 5210175 w 5210175"/>
              <a:gd name="connsiteY11" fmla="*/ 215368 h 1292184"/>
              <a:gd name="connsiteX12" fmla="*/ 5210175 w 5210175"/>
              <a:gd name="connsiteY12" fmla="*/ 753774 h 1292184"/>
              <a:gd name="connsiteX13" fmla="*/ 5210175 w 5210175"/>
              <a:gd name="connsiteY13" fmla="*/ 753774 h 1292184"/>
              <a:gd name="connsiteX14" fmla="*/ 5210175 w 5210175"/>
              <a:gd name="connsiteY14" fmla="*/ 1076820 h 1292184"/>
              <a:gd name="connsiteX15" fmla="*/ 5210175 w 5210175"/>
              <a:gd name="connsiteY15" fmla="*/ 1076816 h 1292184"/>
              <a:gd name="connsiteX16" fmla="*/ 4994807 w 5210175"/>
              <a:gd name="connsiteY16" fmla="*/ 1292184 h 1292184"/>
              <a:gd name="connsiteX17" fmla="*/ 4458266 w 5210175"/>
              <a:gd name="connsiteY17" fmla="*/ 1292184 h 1292184"/>
              <a:gd name="connsiteX18" fmla="*/ 3949964 w 5210175"/>
              <a:gd name="connsiteY18" fmla="*/ 1292184 h 1292184"/>
              <a:gd name="connsiteX19" fmla="*/ 3441661 w 5210175"/>
              <a:gd name="connsiteY19" fmla="*/ 1292184 h 1292184"/>
              <a:gd name="connsiteX20" fmla="*/ 2876881 w 5210175"/>
              <a:gd name="connsiteY20" fmla="*/ 1292184 h 1292184"/>
              <a:gd name="connsiteX21" fmla="*/ 2170906 w 5210175"/>
              <a:gd name="connsiteY21" fmla="*/ 1292184 h 1292184"/>
              <a:gd name="connsiteX22" fmla="*/ 1684995 w 5210175"/>
              <a:gd name="connsiteY22" fmla="*/ 1399787 h 1292184"/>
              <a:gd name="connsiteX23" fmla="*/ 1184932 w 5210175"/>
              <a:gd name="connsiteY23" fmla="*/ 1510524 h 1292184"/>
              <a:gd name="connsiteX24" fmla="*/ 755632 w 5210175"/>
              <a:gd name="connsiteY24" fmla="*/ 1605590 h 1292184"/>
              <a:gd name="connsiteX25" fmla="*/ 868363 w 5210175"/>
              <a:gd name="connsiteY25" fmla="*/ 1292184 h 1292184"/>
              <a:gd name="connsiteX26" fmla="*/ 215368 w 5210175"/>
              <a:gd name="connsiteY26" fmla="*/ 1292184 h 1292184"/>
              <a:gd name="connsiteX27" fmla="*/ 0 w 5210175"/>
              <a:gd name="connsiteY27" fmla="*/ 1076816 h 1292184"/>
              <a:gd name="connsiteX28" fmla="*/ 0 w 5210175"/>
              <a:gd name="connsiteY28" fmla="*/ 1076820 h 1292184"/>
              <a:gd name="connsiteX29" fmla="*/ 0 w 5210175"/>
              <a:gd name="connsiteY29" fmla="*/ 753774 h 1292184"/>
              <a:gd name="connsiteX30" fmla="*/ 0 w 5210175"/>
              <a:gd name="connsiteY30" fmla="*/ 753774 h 1292184"/>
              <a:gd name="connsiteX31" fmla="*/ 0 w 5210175"/>
              <a:gd name="connsiteY31" fmla="*/ 215368 h 129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10175" h="1292184" fill="none" extrusionOk="0">
                <a:moveTo>
                  <a:pt x="0" y="215368"/>
                </a:moveTo>
                <a:cubicBezTo>
                  <a:pt x="-21318" y="77241"/>
                  <a:pt x="107183" y="13294"/>
                  <a:pt x="215368" y="0"/>
                </a:cubicBezTo>
                <a:cubicBezTo>
                  <a:pt x="487770" y="-1012"/>
                  <a:pt x="685123" y="12001"/>
                  <a:pt x="868363" y="0"/>
                </a:cubicBezTo>
                <a:lnTo>
                  <a:pt x="868363" y="0"/>
                </a:lnTo>
                <a:cubicBezTo>
                  <a:pt x="1164668" y="5019"/>
                  <a:pt x="1197722" y="-20895"/>
                  <a:pt x="1506609" y="0"/>
                </a:cubicBezTo>
                <a:cubicBezTo>
                  <a:pt x="1815496" y="20895"/>
                  <a:pt x="1901913" y="-26679"/>
                  <a:pt x="2170906" y="0"/>
                </a:cubicBezTo>
                <a:cubicBezTo>
                  <a:pt x="2340218" y="4370"/>
                  <a:pt x="2488704" y="2773"/>
                  <a:pt x="2735686" y="0"/>
                </a:cubicBezTo>
                <a:cubicBezTo>
                  <a:pt x="2982668" y="-2773"/>
                  <a:pt x="3051819" y="-17510"/>
                  <a:pt x="3272227" y="0"/>
                </a:cubicBezTo>
                <a:cubicBezTo>
                  <a:pt x="3492635" y="17510"/>
                  <a:pt x="3712631" y="25390"/>
                  <a:pt x="3837008" y="0"/>
                </a:cubicBezTo>
                <a:cubicBezTo>
                  <a:pt x="3961385" y="-25390"/>
                  <a:pt x="4092363" y="10636"/>
                  <a:pt x="4345310" y="0"/>
                </a:cubicBezTo>
                <a:cubicBezTo>
                  <a:pt x="4598257" y="-10636"/>
                  <a:pt x="4674011" y="-12927"/>
                  <a:pt x="4994807" y="0"/>
                </a:cubicBezTo>
                <a:cubicBezTo>
                  <a:pt x="5110819" y="1098"/>
                  <a:pt x="5223469" y="120885"/>
                  <a:pt x="5210175" y="215368"/>
                </a:cubicBezTo>
                <a:cubicBezTo>
                  <a:pt x="5188231" y="459173"/>
                  <a:pt x="5202434" y="491399"/>
                  <a:pt x="5210175" y="753774"/>
                </a:cubicBezTo>
                <a:lnTo>
                  <a:pt x="5210175" y="753774"/>
                </a:lnTo>
                <a:cubicBezTo>
                  <a:pt x="5206768" y="833198"/>
                  <a:pt x="5220927" y="985243"/>
                  <a:pt x="5210175" y="1076820"/>
                </a:cubicBezTo>
                <a:lnTo>
                  <a:pt x="5210175" y="1076816"/>
                </a:lnTo>
                <a:cubicBezTo>
                  <a:pt x="5214951" y="1198519"/>
                  <a:pt x="5102242" y="1289506"/>
                  <a:pt x="4994807" y="1292184"/>
                </a:cubicBezTo>
                <a:cubicBezTo>
                  <a:pt x="4847853" y="1314878"/>
                  <a:pt x="4664005" y="1285137"/>
                  <a:pt x="4458266" y="1292184"/>
                </a:cubicBezTo>
                <a:cubicBezTo>
                  <a:pt x="4252527" y="1299231"/>
                  <a:pt x="4128662" y="1305320"/>
                  <a:pt x="3949964" y="1292184"/>
                </a:cubicBezTo>
                <a:cubicBezTo>
                  <a:pt x="3771266" y="1279048"/>
                  <a:pt x="3642185" y="1275294"/>
                  <a:pt x="3441661" y="1292184"/>
                </a:cubicBezTo>
                <a:cubicBezTo>
                  <a:pt x="3241137" y="1309074"/>
                  <a:pt x="3071265" y="1267591"/>
                  <a:pt x="2876881" y="1292184"/>
                </a:cubicBezTo>
                <a:cubicBezTo>
                  <a:pt x="2682497" y="1316777"/>
                  <a:pt x="2455789" y="1292432"/>
                  <a:pt x="2170906" y="1292184"/>
                </a:cubicBezTo>
                <a:cubicBezTo>
                  <a:pt x="1945841" y="1319407"/>
                  <a:pt x="1843054" y="1349879"/>
                  <a:pt x="1684995" y="1399787"/>
                </a:cubicBezTo>
                <a:cubicBezTo>
                  <a:pt x="1526936" y="1449695"/>
                  <a:pt x="1415029" y="1435445"/>
                  <a:pt x="1184932" y="1510524"/>
                </a:cubicBezTo>
                <a:cubicBezTo>
                  <a:pt x="954835" y="1585603"/>
                  <a:pt x="944060" y="1573273"/>
                  <a:pt x="755632" y="1605590"/>
                </a:cubicBezTo>
                <a:cubicBezTo>
                  <a:pt x="796853" y="1486636"/>
                  <a:pt x="834488" y="1372534"/>
                  <a:pt x="868363" y="1292184"/>
                </a:cubicBezTo>
                <a:cubicBezTo>
                  <a:pt x="660125" y="1305521"/>
                  <a:pt x="460752" y="1286724"/>
                  <a:pt x="215368" y="1292184"/>
                </a:cubicBezTo>
                <a:cubicBezTo>
                  <a:pt x="106999" y="1290169"/>
                  <a:pt x="5469" y="1204750"/>
                  <a:pt x="0" y="1076816"/>
                </a:cubicBezTo>
                <a:lnTo>
                  <a:pt x="0" y="1076820"/>
                </a:lnTo>
                <a:cubicBezTo>
                  <a:pt x="14343" y="954552"/>
                  <a:pt x="8716" y="883089"/>
                  <a:pt x="0" y="753774"/>
                </a:cubicBezTo>
                <a:lnTo>
                  <a:pt x="0" y="753774"/>
                </a:lnTo>
                <a:cubicBezTo>
                  <a:pt x="5282" y="523888"/>
                  <a:pt x="-18697" y="347286"/>
                  <a:pt x="0" y="215368"/>
                </a:cubicBezTo>
                <a:close/>
              </a:path>
              <a:path w="5210175" h="1292184" stroke="0" extrusionOk="0">
                <a:moveTo>
                  <a:pt x="0" y="215368"/>
                </a:moveTo>
                <a:cubicBezTo>
                  <a:pt x="3802" y="88970"/>
                  <a:pt x="103552" y="-13375"/>
                  <a:pt x="215368" y="0"/>
                </a:cubicBezTo>
                <a:cubicBezTo>
                  <a:pt x="474771" y="-626"/>
                  <a:pt x="686006" y="-15778"/>
                  <a:pt x="868363" y="0"/>
                </a:cubicBezTo>
                <a:lnTo>
                  <a:pt x="868363" y="0"/>
                </a:lnTo>
                <a:cubicBezTo>
                  <a:pt x="1146905" y="18130"/>
                  <a:pt x="1246046" y="-19126"/>
                  <a:pt x="1506609" y="0"/>
                </a:cubicBezTo>
                <a:cubicBezTo>
                  <a:pt x="1767172" y="19126"/>
                  <a:pt x="1965675" y="12730"/>
                  <a:pt x="2170906" y="0"/>
                </a:cubicBezTo>
                <a:cubicBezTo>
                  <a:pt x="2433121" y="23216"/>
                  <a:pt x="2492989" y="-22159"/>
                  <a:pt x="2735686" y="0"/>
                </a:cubicBezTo>
                <a:cubicBezTo>
                  <a:pt x="2978383" y="22159"/>
                  <a:pt x="3138667" y="-7058"/>
                  <a:pt x="3300466" y="0"/>
                </a:cubicBezTo>
                <a:cubicBezTo>
                  <a:pt x="3462265" y="7058"/>
                  <a:pt x="3645338" y="15204"/>
                  <a:pt x="3865247" y="0"/>
                </a:cubicBezTo>
                <a:cubicBezTo>
                  <a:pt x="4085156" y="-15204"/>
                  <a:pt x="4183698" y="10996"/>
                  <a:pt x="4458266" y="0"/>
                </a:cubicBezTo>
                <a:cubicBezTo>
                  <a:pt x="4732834" y="-10996"/>
                  <a:pt x="4819686" y="20689"/>
                  <a:pt x="4994807" y="0"/>
                </a:cubicBezTo>
                <a:cubicBezTo>
                  <a:pt x="5089797" y="1697"/>
                  <a:pt x="5204914" y="106731"/>
                  <a:pt x="5210175" y="215368"/>
                </a:cubicBezTo>
                <a:cubicBezTo>
                  <a:pt x="5225661" y="371194"/>
                  <a:pt x="5212159" y="641158"/>
                  <a:pt x="5210175" y="753774"/>
                </a:cubicBezTo>
                <a:lnTo>
                  <a:pt x="5210175" y="753774"/>
                </a:lnTo>
                <a:cubicBezTo>
                  <a:pt x="5222554" y="829726"/>
                  <a:pt x="5224415" y="959374"/>
                  <a:pt x="5210175" y="1076820"/>
                </a:cubicBezTo>
                <a:lnTo>
                  <a:pt x="5210175" y="1076816"/>
                </a:lnTo>
                <a:cubicBezTo>
                  <a:pt x="5192030" y="1204795"/>
                  <a:pt x="5133700" y="1283938"/>
                  <a:pt x="4994807" y="1292184"/>
                </a:cubicBezTo>
                <a:cubicBezTo>
                  <a:pt x="4820997" y="1272003"/>
                  <a:pt x="4528602" y="1313872"/>
                  <a:pt x="4373549" y="1292184"/>
                </a:cubicBezTo>
                <a:cubicBezTo>
                  <a:pt x="4218496" y="1270496"/>
                  <a:pt x="4110766" y="1304183"/>
                  <a:pt x="3865247" y="1292184"/>
                </a:cubicBezTo>
                <a:cubicBezTo>
                  <a:pt x="3619728" y="1280185"/>
                  <a:pt x="3574553" y="1281056"/>
                  <a:pt x="3385183" y="1292184"/>
                </a:cubicBezTo>
                <a:cubicBezTo>
                  <a:pt x="3195813" y="1303312"/>
                  <a:pt x="3070862" y="1282977"/>
                  <a:pt x="2876881" y="1292184"/>
                </a:cubicBezTo>
                <a:cubicBezTo>
                  <a:pt x="2682900" y="1301391"/>
                  <a:pt x="2451310" y="1266423"/>
                  <a:pt x="2170906" y="1292184"/>
                </a:cubicBezTo>
                <a:cubicBezTo>
                  <a:pt x="2048018" y="1308604"/>
                  <a:pt x="1918697" y="1354891"/>
                  <a:pt x="1699148" y="1396653"/>
                </a:cubicBezTo>
                <a:cubicBezTo>
                  <a:pt x="1479599" y="1438415"/>
                  <a:pt x="1309059" y="1468018"/>
                  <a:pt x="1213237" y="1504255"/>
                </a:cubicBezTo>
                <a:cubicBezTo>
                  <a:pt x="1117415" y="1540493"/>
                  <a:pt x="921569" y="1566945"/>
                  <a:pt x="755632" y="1605590"/>
                </a:cubicBezTo>
                <a:cubicBezTo>
                  <a:pt x="799727" y="1476371"/>
                  <a:pt x="843057" y="1367242"/>
                  <a:pt x="868363" y="1292184"/>
                </a:cubicBezTo>
                <a:cubicBezTo>
                  <a:pt x="623724" y="1291535"/>
                  <a:pt x="461878" y="1283159"/>
                  <a:pt x="215368" y="1292184"/>
                </a:cubicBezTo>
                <a:cubicBezTo>
                  <a:pt x="100364" y="1289062"/>
                  <a:pt x="23707" y="1179193"/>
                  <a:pt x="0" y="1076816"/>
                </a:cubicBezTo>
                <a:lnTo>
                  <a:pt x="0" y="1076820"/>
                </a:lnTo>
                <a:cubicBezTo>
                  <a:pt x="-13480" y="983326"/>
                  <a:pt x="5610" y="834999"/>
                  <a:pt x="0" y="753774"/>
                </a:cubicBezTo>
                <a:lnTo>
                  <a:pt x="0" y="753774"/>
                </a:lnTo>
                <a:cubicBezTo>
                  <a:pt x="18150" y="516709"/>
                  <a:pt x="-1029" y="369845"/>
                  <a:pt x="0" y="215368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2889654367">
                  <a:prstGeom prst="wedgeRoundRectCallout">
                    <a:avLst>
                      <a:gd name="adj1" fmla="val -35497"/>
                      <a:gd name="adj2" fmla="val 7425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</a:rPr>
              <a:t>Muốn cho hoa đẹp chúng ta cần phải làm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81600" y="2272177"/>
            <a:ext cx="6048375" cy="2800767"/>
          </a:xfrm>
          <a:custGeom>
            <a:avLst/>
            <a:gdLst>
              <a:gd name="connsiteX0" fmla="*/ 0 w 6048375"/>
              <a:gd name="connsiteY0" fmla="*/ 0 h 2800767"/>
              <a:gd name="connsiteX1" fmla="*/ 6048375 w 6048375"/>
              <a:gd name="connsiteY1" fmla="*/ 0 h 2800767"/>
              <a:gd name="connsiteX2" fmla="*/ 6048375 w 6048375"/>
              <a:gd name="connsiteY2" fmla="*/ 2800767 h 2800767"/>
              <a:gd name="connsiteX3" fmla="*/ 0 w 6048375"/>
              <a:gd name="connsiteY3" fmla="*/ 2800767 h 2800767"/>
              <a:gd name="connsiteX4" fmla="*/ 0 w 6048375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800767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824835"/>
                  <a:pt x="6004615" y="1838800"/>
                  <a:pt x="6048375" y="2800767"/>
                </a:cubicBezTo>
                <a:cubicBezTo>
                  <a:pt x="4195549" y="2636006"/>
                  <a:pt x="2595633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6048375" h="2800767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576155"/>
                  <a:pt x="5947199" y="1970127"/>
                  <a:pt x="6048375" y="2800767"/>
                </a:cubicBezTo>
                <a:cubicBezTo>
                  <a:pt x="3036010" y="2654907"/>
                  <a:pt x="1095383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 thiếu nước lá héo, cây không phát triển được, nếu để thiếu nước lâu cây sẽ bị chết.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0F1D6-895D-1CD7-905B-D3A2A39EB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075" y="2343151"/>
            <a:ext cx="3099236" cy="2843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4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816240-716D-18F0-F6B1-73E785F14B74}"/>
              </a:ext>
            </a:extLst>
          </p:cNvPr>
          <p:cNvSpPr txBox="1"/>
          <p:nvPr/>
        </p:nvSpPr>
        <p:spPr>
          <a:xfrm>
            <a:off x="942975" y="476250"/>
            <a:ext cx="1022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Em hãy sử dụng các thẻ dưới đây để gọi tên các cách tưới nước cho hoa, cây cảnh trong Hình 4 cho phù hợp.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37FE2-6488-F330-B2A1-752253DE0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338" y="1800225"/>
            <a:ext cx="4902787" cy="39267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6AC19A-ED6F-CCE1-6F18-570821F16DF3}"/>
              </a:ext>
            </a:extLst>
          </p:cNvPr>
          <p:cNvSpPr/>
          <p:nvPr/>
        </p:nvSpPr>
        <p:spPr>
          <a:xfrm>
            <a:off x="771525" y="1866901"/>
            <a:ext cx="3971925" cy="609600"/>
          </a:xfrm>
          <a:prstGeom prst="roundRect">
            <a:avLst/>
          </a:prstGeom>
          <a:solidFill>
            <a:srgbClr val="FBCD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xịt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FFDDD5-1B48-2240-B8D7-C8C31AAE7E56}"/>
              </a:ext>
            </a:extLst>
          </p:cNvPr>
          <p:cNvSpPr/>
          <p:nvPr/>
        </p:nvSpPr>
        <p:spPr>
          <a:xfrm>
            <a:off x="781050" y="3076575"/>
            <a:ext cx="3971925" cy="828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thống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nhỏ </a:t>
            </a:r>
            <a:r>
              <a:rPr lang="en-US" sz="2400" dirty="0" err="1">
                <a:solidFill>
                  <a:srgbClr val="002060"/>
                </a:solidFill>
              </a:rPr>
              <a:t>giọt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21DBF7-8D0E-DB17-F39A-EEC351B5F1C5}"/>
              </a:ext>
            </a:extLst>
          </p:cNvPr>
          <p:cNvSpPr/>
          <p:nvPr/>
        </p:nvSpPr>
        <p:spPr>
          <a:xfrm>
            <a:off x="781050" y="4324350"/>
            <a:ext cx="3971925" cy="828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3.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cây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44BE3A-1FF2-406E-ECC0-1311D88DE0C9}"/>
              </a:ext>
            </a:extLst>
          </p:cNvPr>
          <p:cNvCxnSpPr>
            <a:stCxn id="7" idx="3"/>
          </p:cNvCxnSpPr>
          <p:nvPr/>
        </p:nvCxnSpPr>
        <p:spPr>
          <a:xfrm>
            <a:off x="4743450" y="2171701"/>
            <a:ext cx="1428750" cy="5714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10E178-0689-33E6-DB45-F5D953C13184}"/>
              </a:ext>
            </a:extLst>
          </p:cNvPr>
          <p:cNvCxnSpPr>
            <a:cxnSpLocks/>
          </p:cNvCxnSpPr>
          <p:nvPr/>
        </p:nvCxnSpPr>
        <p:spPr>
          <a:xfrm>
            <a:off x="4762500" y="3486151"/>
            <a:ext cx="2438400" cy="9810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B17A0D-11E5-9F0E-527D-57071694E4FA}"/>
              </a:ext>
            </a:extLst>
          </p:cNvPr>
          <p:cNvCxnSpPr>
            <a:cxnSpLocks/>
          </p:cNvCxnSpPr>
          <p:nvPr/>
        </p:nvCxnSpPr>
        <p:spPr>
          <a:xfrm flipV="1">
            <a:off x="4743450" y="3095625"/>
            <a:ext cx="3924300" cy="16954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34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13" name="Picture 3" descr="E:\丫头\png\小人\卡通类素材\l;'.png">
            <a:extLst>
              <a:ext uri="{FF2B5EF4-FFF2-40B4-BE49-F238E27FC236}">
                <a16:creationId xmlns:a16="http://schemas.microsoft.com/office/drawing/2014/main" id="{1C24B2BF-6BAD-0647-96FD-D369BE2D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288491" y="-1486565"/>
            <a:ext cx="11756544" cy="91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4103100-9C9C-DF38-00B6-6D0E4530C899}"/>
              </a:ext>
            </a:extLst>
          </p:cNvPr>
          <p:cNvSpPr txBox="1"/>
          <p:nvPr/>
        </p:nvSpPr>
        <p:spPr>
          <a:xfrm>
            <a:off x="2047874" y="1209675"/>
            <a:ext cx="8181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58B6E5">
                    <a:lumMod val="50000"/>
                  </a:srgb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Hoa và cây cảnh cần được tưới đủ nước, nếu thiếu hoặc thừa nước đều ảnh hưởng đến sự phát triển của cây. Khi tưới lưu ý dùng dụng cụ tưới nhẹ, đều và đủ ẩm; tưới nước định kì phù hợp với từng loại cây.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8B6E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8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4BDE33-812E-81B2-3FB9-22274EC46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143" y="1381786"/>
            <a:ext cx="6474513" cy="232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chơi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Tưới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hoa</a:t>
            </a:r>
            <a:endParaRPr lang="en-US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098219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85925" y="1484784"/>
            <a:ext cx="9048749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</a:rPr>
              <a:t>Hoa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và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cây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cảnh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cần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có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đủ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ánh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sáng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để</a:t>
            </a:r>
            <a:r>
              <a:rPr lang="en-US" sz="4000" dirty="0">
                <a:solidFill>
                  <a:prstClr val="black"/>
                </a:solidFill>
              </a:rPr>
              <a:t>…?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5400" dirty="0" err="1">
                <a:solidFill>
                  <a:prstClr val="black"/>
                </a:solidFill>
                <a:latin typeface="Calibri"/>
              </a:rPr>
              <a:t>quang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/>
              </a:rPr>
              <a:t>hợp</a:t>
            </a:r>
            <a:endParaRPr lang="en-US" sz="5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91544" y="764704"/>
            <a:ext cx="8204128" cy="18002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</a:rPr>
              <a:t>Nếu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ánh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sáng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quá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mạnh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có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thể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làm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cây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bị</a:t>
            </a:r>
            <a:r>
              <a:rPr lang="en-US" sz="4000" dirty="0">
                <a:solidFill>
                  <a:prstClr val="black"/>
                </a:solidFill>
              </a:rPr>
              <a:t>……….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vàng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cháy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lá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prstClr val="black"/>
                </a:solidFill>
                <a:latin typeface="Calibri"/>
              </a:rPr>
              <a:t>Cây đủ nước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cây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màu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  <a:r>
              <a:rPr lang="vi-VN" sz="4000" dirty="0">
                <a:solidFill>
                  <a:prstClr val="black"/>
                </a:solidFill>
                <a:latin typeface="Calibri"/>
              </a:rPr>
              <a:t> 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6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6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6000" dirty="0" err="1">
                <a:solidFill>
                  <a:prstClr val="black"/>
                </a:solidFill>
                <a:latin typeface="Calibri"/>
              </a:rPr>
              <a:t>Xanh</a:t>
            </a:r>
            <a:r>
              <a:rPr lang="en-US" sz="6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libri"/>
              </a:rPr>
              <a:t>tươi</a:t>
            </a:r>
            <a:endParaRPr lang="en-US" sz="6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9" name="图片 18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" y="450215"/>
            <a:ext cx="12085955" cy="598106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-683260" y="4190365"/>
            <a:ext cx="13558520" cy="3204210"/>
            <a:chOff x="-1076" y="6599"/>
            <a:chExt cx="21352" cy="5046"/>
          </a:xfrm>
        </p:grpSpPr>
        <p:pic>
          <p:nvPicPr>
            <p:cNvPr id="6" name="图片 5" descr="图层 46"/>
            <p:cNvPicPr>
              <a:picLocks noChangeAspect="1"/>
            </p:cNvPicPr>
            <p:nvPr/>
          </p:nvPicPr>
          <p:blipFill>
            <a:blip r:embed="rId5"/>
            <a:srcRect b="60769"/>
            <a:stretch>
              <a:fillRect/>
            </a:stretch>
          </p:blipFill>
          <p:spPr>
            <a:xfrm>
              <a:off x="4503" y="6599"/>
              <a:ext cx="10195" cy="423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-1076" y="7913"/>
              <a:ext cx="21353" cy="3733"/>
              <a:chOff x="-701" y="7913"/>
              <a:chExt cx="21353" cy="373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4212" y="7913"/>
                <a:ext cx="6440" cy="3600"/>
                <a:chOff x="2799" y="6759"/>
                <a:chExt cx="6440" cy="3600"/>
              </a:xfrm>
            </p:grpSpPr>
            <p:pic>
              <p:nvPicPr>
                <p:cNvPr id="8" name="图片 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9" name="图片 8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/>
              <p:cNvGrpSpPr/>
              <p:nvPr/>
            </p:nvGrpSpPr>
            <p:grpSpPr>
              <a:xfrm flipH="1">
                <a:off x="-701" y="8046"/>
                <a:ext cx="6440" cy="3600"/>
                <a:chOff x="2799" y="6759"/>
                <a:chExt cx="6440" cy="3600"/>
              </a:xfrm>
            </p:grpSpPr>
            <p:pic>
              <p:nvPicPr>
                <p:cNvPr id="17" name="图片 16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18" name="图片 1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组合 53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55" name="组合 54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56" name="图片 55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57" name="图片 56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58" name="组合 57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59" name="图片 58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60" name="图片 59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ED8F50-AC50-2655-404A-22654D8F5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788" y="1334501"/>
            <a:ext cx="6194862" cy="36120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9" name="图片 18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" y="450215"/>
            <a:ext cx="12085955" cy="598106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 dirty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-683260" y="4190365"/>
            <a:ext cx="13558520" cy="3204210"/>
            <a:chOff x="-1076" y="6599"/>
            <a:chExt cx="21352" cy="5046"/>
          </a:xfrm>
        </p:grpSpPr>
        <p:pic>
          <p:nvPicPr>
            <p:cNvPr id="6" name="图片 5" descr="图层 46"/>
            <p:cNvPicPr>
              <a:picLocks noChangeAspect="1"/>
            </p:cNvPicPr>
            <p:nvPr/>
          </p:nvPicPr>
          <p:blipFill>
            <a:blip r:embed="rId5"/>
            <a:srcRect b="60769"/>
            <a:stretch>
              <a:fillRect/>
            </a:stretch>
          </p:blipFill>
          <p:spPr>
            <a:xfrm>
              <a:off x="4503" y="6599"/>
              <a:ext cx="10195" cy="423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-1076" y="7913"/>
              <a:ext cx="21353" cy="3733"/>
              <a:chOff x="-701" y="7913"/>
              <a:chExt cx="21353" cy="373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4212" y="7913"/>
                <a:ext cx="6440" cy="3600"/>
                <a:chOff x="2799" y="6759"/>
                <a:chExt cx="6440" cy="3600"/>
              </a:xfrm>
            </p:grpSpPr>
            <p:pic>
              <p:nvPicPr>
                <p:cNvPr id="8" name="图片 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9" name="图片 8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/>
              <p:cNvGrpSpPr/>
              <p:nvPr/>
            </p:nvGrpSpPr>
            <p:grpSpPr>
              <a:xfrm flipH="1">
                <a:off x="-701" y="8046"/>
                <a:ext cx="6440" cy="3600"/>
                <a:chOff x="2799" y="6759"/>
                <a:chExt cx="6440" cy="3600"/>
              </a:xfrm>
            </p:grpSpPr>
            <p:pic>
              <p:nvPicPr>
                <p:cNvPr id="17" name="图片 16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18" name="图片 1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组合 53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55" name="组合 54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56" name="图片 55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57" name="图片 56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58" name="组合 57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59" name="图片 58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60" name="图片 59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B26B0B-BFDD-0992-98C0-FD10B952D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550" y="1585686"/>
            <a:ext cx="3486308" cy="790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01C57A-9C26-CDA8-F627-014BE011B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371" y="2272158"/>
            <a:ext cx="10333616" cy="22801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14658BA-10C9-432B-9F4F-1C065DAC4A50}"/>
              </a:ext>
            </a:extLst>
          </p:cNvPr>
          <p:cNvSpPr txBox="1"/>
          <p:nvPr/>
        </p:nvSpPr>
        <p:spPr>
          <a:xfrm>
            <a:off x="9365177" y="4200084"/>
            <a:ext cx="1455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E9C0F-99D1-CBC0-88F5-D2A4877805A2}"/>
              </a:ext>
            </a:extLst>
          </p:cNvPr>
          <p:cNvSpPr txBox="1"/>
          <p:nvPr/>
        </p:nvSpPr>
        <p:spPr>
          <a:xfrm rot="21376053">
            <a:off x="1889436" y="1721568"/>
            <a:ext cx="593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Coiny" panose="02000903060500060000" pitchFamily="2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40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829310" y="2080260"/>
            <a:ext cx="4326890" cy="4291965"/>
            <a:chOff x="1306" y="3276"/>
            <a:chExt cx="6814" cy="6759"/>
          </a:xfrm>
        </p:grpSpPr>
        <p:grpSp>
          <p:nvGrpSpPr>
            <p:cNvPr id="63" name="组合 62"/>
            <p:cNvGrpSpPr/>
            <p:nvPr/>
          </p:nvGrpSpPr>
          <p:grpSpPr>
            <a:xfrm>
              <a:off x="2695" y="3276"/>
              <a:ext cx="5425" cy="5710"/>
              <a:chOff x="2695" y="3276"/>
              <a:chExt cx="5425" cy="571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695" y="3276"/>
                <a:ext cx="5327" cy="5710"/>
                <a:chOff x="3985" y="2973"/>
                <a:chExt cx="5327" cy="571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 rot="21222506" flipH="1">
                  <a:off x="3985" y="2973"/>
                  <a:ext cx="5135" cy="5710"/>
                </a:xfrm>
                <a:custGeom>
                  <a:avLst/>
                  <a:gdLst>
                    <a:gd name="connsiteX0" fmla="*/ 1343964 w 2586768"/>
                    <a:gd name="connsiteY0" fmla="*/ 8385 h 2763217"/>
                    <a:gd name="connsiteX1" fmla="*/ 1546634 w 2586768"/>
                    <a:gd name="connsiteY1" fmla="*/ 304 h 2763217"/>
                    <a:gd name="connsiteX2" fmla="*/ 2260641 w 2586768"/>
                    <a:gd name="connsiteY2" fmla="*/ 169735 h 2763217"/>
                    <a:gd name="connsiteX3" fmla="*/ 2329692 w 2586768"/>
                    <a:gd name="connsiteY3" fmla="*/ 211025 h 2763217"/>
                    <a:gd name="connsiteX4" fmla="*/ 2586768 w 2586768"/>
                    <a:gd name="connsiteY4" fmla="*/ 2542734 h 2763217"/>
                    <a:gd name="connsiteX5" fmla="*/ 586953 w 2586768"/>
                    <a:gd name="connsiteY5" fmla="*/ 2763217 h 2763217"/>
                    <a:gd name="connsiteX6" fmla="*/ 495266 w 2586768"/>
                    <a:gd name="connsiteY6" fmla="*/ 2672259 h 2763217"/>
                    <a:gd name="connsiteX7" fmla="*/ 180 w 2586768"/>
                    <a:gd name="connsiteY7" fmla="*/ 1546763 h 2763217"/>
                    <a:gd name="connsiteX8" fmla="*/ 1343964 w 2586768"/>
                    <a:gd name="connsiteY8" fmla="*/ 8385 h 2763217"/>
                    <a:gd name="connsiteX0-1" fmla="*/ 2586768 w 2678208"/>
                    <a:gd name="connsiteY0-2" fmla="*/ 2542734 h 2763217"/>
                    <a:gd name="connsiteX1-3" fmla="*/ 586953 w 2678208"/>
                    <a:gd name="connsiteY1-4" fmla="*/ 2763217 h 2763217"/>
                    <a:gd name="connsiteX2-5" fmla="*/ 495266 w 2678208"/>
                    <a:gd name="connsiteY2-6" fmla="*/ 2672259 h 2763217"/>
                    <a:gd name="connsiteX3-7" fmla="*/ 180 w 2678208"/>
                    <a:gd name="connsiteY3-8" fmla="*/ 1546763 h 2763217"/>
                    <a:gd name="connsiteX4-9" fmla="*/ 1343964 w 2678208"/>
                    <a:gd name="connsiteY4-10" fmla="*/ 8385 h 2763217"/>
                    <a:gd name="connsiteX5-11" fmla="*/ 1546634 w 2678208"/>
                    <a:gd name="connsiteY5-12" fmla="*/ 304 h 2763217"/>
                    <a:gd name="connsiteX6-13" fmla="*/ 2260641 w 2678208"/>
                    <a:gd name="connsiteY6-14" fmla="*/ 169735 h 2763217"/>
                    <a:gd name="connsiteX7-15" fmla="*/ 2329692 w 2678208"/>
                    <a:gd name="connsiteY7-16" fmla="*/ 211025 h 2763217"/>
                    <a:gd name="connsiteX8-17" fmla="*/ 2678208 w 2678208"/>
                    <a:gd name="connsiteY8-18" fmla="*/ 2634174 h 2763217"/>
                    <a:gd name="connsiteX0-19" fmla="*/ 2586768 w 2586768"/>
                    <a:gd name="connsiteY0-20" fmla="*/ 2542734 h 2763217"/>
                    <a:gd name="connsiteX1-21" fmla="*/ 586953 w 2586768"/>
                    <a:gd name="connsiteY1-22" fmla="*/ 2763217 h 2763217"/>
                    <a:gd name="connsiteX2-23" fmla="*/ 495266 w 2586768"/>
                    <a:gd name="connsiteY2-24" fmla="*/ 2672259 h 2763217"/>
                    <a:gd name="connsiteX3-25" fmla="*/ 180 w 2586768"/>
                    <a:gd name="connsiteY3-26" fmla="*/ 1546763 h 2763217"/>
                    <a:gd name="connsiteX4-27" fmla="*/ 1343964 w 2586768"/>
                    <a:gd name="connsiteY4-28" fmla="*/ 8385 h 2763217"/>
                    <a:gd name="connsiteX5-29" fmla="*/ 1546634 w 2586768"/>
                    <a:gd name="connsiteY5-30" fmla="*/ 304 h 2763217"/>
                    <a:gd name="connsiteX6-31" fmla="*/ 2260641 w 2586768"/>
                    <a:gd name="connsiteY6-32" fmla="*/ 169735 h 2763217"/>
                    <a:gd name="connsiteX7-33" fmla="*/ 2329692 w 2586768"/>
                    <a:gd name="connsiteY7-34" fmla="*/ 211025 h 2763217"/>
                    <a:gd name="connsiteX0-35" fmla="*/ 586953 w 2329692"/>
                    <a:gd name="connsiteY0-36" fmla="*/ 2763217 h 2763217"/>
                    <a:gd name="connsiteX1-37" fmla="*/ 495266 w 2329692"/>
                    <a:gd name="connsiteY1-38" fmla="*/ 2672259 h 2763217"/>
                    <a:gd name="connsiteX2-39" fmla="*/ 180 w 2329692"/>
                    <a:gd name="connsiteY2-40" fmla="*/ 1546763 h 2763217"/>
                    <a:gd name="connsiteX3-41" fmla="*/ 1343964 w 2329692"/>
                    <a:gd name="connsiteY3-42" fmla="*/ 8385 h 2763217"/>
                    <a:gd name="connsiteX4-43" fmla="*/ 1546634 w 2329692"/>
                    <a:gd name="connsiteY4-44" fmla="*/ 304 h 2763217"/>
                    <a:gd name="connsiteX5-45" fmla="*/ 2260641 w 2329692"/>
                    <a:gd name="connsiteY5-46" fmla="*/ 169735 h 2763217"/>
                    <a:gd name="connsiteX6-47" fmla="*/ 2329692 w 2329692"/>
                    <a:gd name="connsiteY6-48" fmla="*/ 211025 h 2763217"/>
                    <a:gd name="connsiteX0-49" fmla="*/ 495266 w 2329692"/>
                    <a:gd name="connsiteY0-50" fmla="*/ 2672259 h 2672259"/>
                    <a:gd name="connsiteX1-51" fmla="*/ 180 w 2329692"/>
                    <a:gd name="connsiteY1-52" fmla="*/ 1546763 h 2672259"/>
                    <a:gd name="connsiteX2-53" fmla="*/ 1343964 w 2329692"/>
                    <a:gd name="connsiteY2-54" fmla="*/ 8385 h 2672259"/>
                    <a:gd name="connsiteX3-55" fmla="*/ 1546634 w 2329692"/>
                    <a:gd name="connsiteY3-56" fmla="*/ 304 h 2672259"/>
                    <a:gd name="connsiteX4-57" fmla="*/ 2260641 w 2329692"/>
                    <a:gd name="connsiteY4-58" fmla="*/ 169735 h 2672259"/>
                    <a:gd name="connsiteX5-59" fmla="*/ 2329692 w 2329692"/>
                    <a:gd name="connsiteY5-60" fmla="*/ 211025 h 2672259"/>
                    <a:gd name="connsiteX0-61" fmla="*/ 310094 w 2329692"/>
                    <a:gd name="connsiteY0-62" fmla="*/ 2703152 h 2703152"/>
                    <a:gd name="connsiteX1-63" fmla="*/ 180 w 2329692"/>
                    <a:gd name="connsiteY1-64" fmla="*/ 1546763 h 2703152"/>
                    <a:gd name="connsiteX2-65" fmla="*/ 1343964 w 2329692"/>
                    <a:gd name="connsiteY2-66" fmla="*/ 8385 h 2703152"/>
                    <a:gd name="connsiteX3-67" fmla="*/ 1546634 w 2329692"/>
                    <a:gd name="connsiteY3-68" fmla="*/ 304 h 2703152"/>
                    <a:gd name="connsiteX4-69" fmla="*/ 2260641 w 2329692"/>
                    <a:gd name="connsiteY4-70" fmla="*/ 169735 h 2703152"/>
                    <a:gd name="connsiteX5-71" fmla="*/ 2329692 w 2329692"/>
                    <a:gd name="connsiteY5-72" fmla="*/ 211025 h 2703152"/>
                    <a:gd name="connsiteX0-73" fmla="*/ 310094 w 2329692"/>
                    <a:gd name="connsiteY0-74" fmla="*/ 2703152 h 2703152"/>
                    <a:gd name="connsiteX1-75" fmla="*/ 180 w 2329692"/>
                    <a:gd name="connsiteY1-76" fmla="*/ 1546763 h 2703152"/>
                    <a:gd name="connsiteX2-77" fmla="*/ 1343964 w 2329692"/>
                    <a:gd name="connsiteY2-78" fmla="*/ 8385 h 2703152"/>
                    <a:gd name="connsiteX3-79" fmla="*/ 1546634 w 2329692"/>
                    <a:gd name="connsiteY3-80" fmla="*/ 304 h 2703152"/>
                    <a:gd name="connsiteX4-81" fmla="*/ 2260641 w 2329692"/>
                    <a:gd name="connsiteY4-82" fmla="*/ 169735 h 2703152"/>
                    <a:gd name="connsiteX5-83" fmla="*/ 2329692 w 2329692"/>
                    <a:gd name="connsiteY5-84" fmla="*/ 211025 h 2703152"/>
                    <a:gd name="connsiteX0-85" fmla="*/ 413563 w 2433161"/>
                    <a:gd name="connsiteY0-86" fmla="*/ 2703152 h 2703152"/>
                    <a:gd name="connsiteX1-87" fmla="*/ 141 w 2433161"/>
                    <a:gd name="connsiteY1-88" fmla="*/ 1558176 h 2703152"/>
                    <a:gd name="connsiteX2-89" fmla="*/ 1447433 w 2433161"/>
                    <a:gd name="connsiteY2-90" fmla="*/ 8385 h 2703152"/>
                    <a:gd name="connsiteX3-91" fmla="*/ 1650103 w 2433161"/>
                    <a:gd name="connsiteY3-92" fmla="*/ 304 h 2703152"/>
                    <a:gd name="connsiteX4-93" fmla="*/ 2364110 w 2433161"/>
                    <a:gd name="connsiteY4-94" fmla="*/ 169735 h 2703152"/>
                    <a:gd name="connsiteX5-95" fmla="*/ 2433161 w 2433161"/>
                    <a:gd name="connsiteY5-96" fmla="*/ 211025 h 2703152"/>
                    <a:gd name="connsiteX0-97" fmla="*/ 413563 w 2364110"/>
                    <a:gd name="connsiteY0-98" fmla="*/ 2703152 h 2703152"/>
                    <a:gd name="connsiteX1-99" fmla="*/ 141 w 2364110"/>
                    <a:gd name="connsiteY1-100" fmla="*/ 1558176 h 2703152"/>
                    <a:gd name="connsiteX2-101" fmla="*/ 1447433 w 2364110"/>
                    <a:gd name="connsiteY2-102" fmla="*/ 8385 h 2703152"/>
                    <a:gd name="connsiteX3-103" fmla="*/ 1650103 w 2364110"/>
                    <a:gd name="connsiteY3-104" fmla="*/ 304 h 2703152"/>
                    <a:gd name="connsiteX4-105" fmla="*/ 2364110 w 2364110"/>
                    <a:gd name="connsiteY4-106" fmla="*/ 169735 h 2703152"/>
                    <a:gd name="connsiteX0-107" fmla="*/ 413563 w 2413581"/>
                    <a:gd name="connsiteY0-108" fmla="*/ 2712262 h 2712262"/>
                    <a:gd name="connsiteX1-109" fmla="*/ 141 w 2413581"/>
                    <a:gd name="connsiteY1-110" fmla="*/ 1567286 h 2712262"/>
                    <a:gd name="connsiteX2-111" fmla="*/ 1447433 w 2413581"/>
                    <a:gd name="connsiteY2-112" fmla="*/ 17495 h 2712262"/>
                    <a:gd name="connsiteX3-113" fmla="*/ 1650103 w 2413581"/>
                    <a:gd name="connsiteY3-114" fmla="*/ 9414 h 2712262"/>
                    <a:gd name="connsiteX4-115" fmla="*/ 2413581 w 2413581"/>
                    <a:gd name="connsiteY4-116" fmla="*/ 152438 h 2712262"/>
                    <a:gd name="connsiteX0-117" fmla="*/ 413563 w 2413581"/>
                    <a:gd name="connsiteY0-118" fmla="*/ 2712262 h 2712262"/>
                    <a:gd name="connsiteX1-119" fmla="*/ 141 w 2413581"/>
                    <a:gd name="connsiteY1-120" fmla="*/ 1567286 h 2712262"/>
                    <a:gd name="connsiteX2-121" fmla="*/ 1447433 w 2413581"/>
                    <a:gd name="connsiteY2-122" fmla="*/ 17495 h 2712262"/>
                    <a:gd name="connsiteX3-123" fmla="*/ 1650103 w 2413581"/>
                    <a:gd name="connsiteY3-124" fmla="*/ 9414 h 2712262"/>
                    <a:gd name="connsiteX4-125" fmla="*/ 2413581 w 2413581"/>
                    <a:gd name="connsiteY4-126" fmla="*/ 152438 h 2712262"/>
                    <a:gd name="connsiteX0-127" fmla="*/ 413563 w 2413581"/>
                    <a:gd name="connsiteY0-128" fmla="*/ 2777129 h 2777129"/>
                    <a:gd name="connsiteX1-129" fmla="*/ 141 w 2413581"/>
                    <a:gd name="connsiteY1-130" fmla="*/ 1632153 h 2777129"/>
                    <a:gd name="connsiteX2-131" fmla="*/ 1447433 w 2413581"/>
                    <a:gd name="connsiteY2-132" fmla="*/ 82362 h 2777129"/>
                    <a:gd name="connsiteX3-133" fmla="*/ 2413581 w 2413581"/>
                    <a:gd name="connsiteY3-134" fmla="*/ 217305 h 2777129"/>
                    <a:gd name="connsiteX0-135" fmla="*/ 413488 w 2413506"/>
                    <a:gd name="connsiteY0-136" fmla="*/ 2777129 h 2777129"/>
                    <a:gd name="connsiteX1-137" fmla="*/ 66 w 2413506"/>
                    <a:gd name="connsiteY1-138" fmla="*/ 1632153 h 2777129"/>
                    <a:gd name="connsiteX2-139" fmla="*/ 1447358 w 2413506"/>
                    <a:gd name="connsiteY2-140" fmla="*/ 82362 h 2777129"/>
                    <a:gd name="connsiteX3-141" fmla="*/ 2413506 w 2413506"/>
                    <a:gd name="connsiteY3-142" fmla="*/ 217305 h 2777129"/>
                    <a:gd name="connsiteX0-143" fmla="*/ 413518 w 2413536"/>
                    <a:gd name="connsiteY0-144" fmla="*/ 2695524 h 2695524"/>
                    <a:gd name="connsiteX1-145" fmla="*/ 96 w 2413536"/>
                    <a:gd name="connsiteY1-146" fmla="*/ 1550548 h 2695524"/>
                    <a:gd name="connsiteX2-147" fmla="*/ 1447388 w 2413536"/>
                    <a:gd name="connsiteY2-148" fmla="*/ 757 h 2695524"/>
                    <a:gd name="connsiteX3-149" fmla="*/ 2413536 w 2413536"/>
                    <a:gd name="connsiteY3-150" fmla="*/ 135700 h 2695524"/>
                    <a:gd name="connsiteX0-151" fmla="*/ 413518 w 2413536"/>
                    <a:gd name="connsiteY0-152" fmla="*/ 2715870 h 2715870"/>
                    <a:gd name="connsiteX1-153" fmla="*/ 96 w 2413536"/>
                    <a:gd name="connsiteY1-154" fmla="*/ 1570894 h 2715870"/>
                    <a:gd name="connsiteX2-155" fmla="*/ 1447388 w 2413536"/>
                    <a:gd name="connsiteY2-156" fmla="*/ 21103 h 2715870"/>
                    <a:gd name="connsiteX3-157" fmla="*/ 2413536 w 2413536"/>
                    <a:gd name="connsiteY3-158" fmla="*/ 156046 h 2715870"/>
                    <a:gd name="connsiteX0-159" fmla="*/ 413544 w 2413562"/>
                    <a:gd name="connsiteY0-160" fmla="*/ 2701281 h 2701281"/>
                    <a:gd name="connsiteX1-161" fmla="*/ 122 w 2413562"/>
                    <a:gd name="connsiteY1-162" fmla="*/ 1556305 h 2701281"/>
                    <a:gd name="connsiteX2-163" fmla="*/ 1447414 w 2413562"/>
                    <a:gd name="connsiteY2-164" fmla="*/ 6514 h 2701281"/>
                    <a:gd name="connsiteX3-165" fmla="*/ 2413562 w 2413562"/>
                    <a:gd name="connsiteY3-166" fmla="*/ 141457 h 2701281"/>
                    <a:gd name="connsiteX0-167" fmla="*/ 413544 w 2413562"/>
                    <a:gd name="connsiteY0-168" fmla="*/ 2704758 h 2704758"/>
                    <a:gd name="connsiteX1-169" fmla="*/ 122 w 2413562"/>
                    <a:gd name="connsiteY1-170" fmla="*/ 1559782 h 2704758"/>
                    <a:gd name="connsiteX2-171" fmla="*/ 1447414 w 2413562"/>
                    <a:gd name="connsiteY2-172" fmla="*/ 9991 h 2704758"/>
                    <a:gd name="connsiteX3-173" fmla="*/ 2413562 w 2413562"/>
                    <a:gd name="connsiteY3-174" fmla="*/ 144934 h 2704758"/>
                    <a:gd name="connsiteX0-175" fmla="*/ 413544 w 2413562"/>
                    <a:gd name="connsiteY0-176" fmla="*/ 2701715 h 2701715"/>
                    <a:gd name="connsiteX1-177" fmla="*/ 122 w 2413562"/>
                    <a:gd name="connsiteY1-178" fmla="*/ 1556739 h 2701715"/>
                    <a:gd name="connsiteX2-179" fmla="*/ 1447414 w 2413562"/>
                    <a:gd name="connsiteY2-180" fmla="*/ 6948 h 2701715"/>
                    <a:gd name="connsiteX3-181" fmla="*/ 2413562 w 2413562"/>
                    <a:gd name="connsiteY3-182" fmla="*/ 141891 h 2701715"/>
                    <a:gd name="connsiteX0-183" fmla="*/ 413516 w 2413534"/>
                    <a:gd name="connsiteY0-184" fmla="*/ 2705235 h 2705235"/>
                    <a:gd name="connsiteX1-185" fmla="*/ 94 w 2413534"/>
                    <a:gd name="connsiteY1-186" fmla="*/ 1560259 h 2705235"/>
                    <a:gd name="connsiteX2-187" fmla="*/ 1447386 w 2413534"/>
                    <a:gd name="connsiteY2-188" fmla="*/ 10468 h 2705235"/>
                    <a:gd name="connsiteX3-189" fmla="*/ 2413534 w 2413534"/>
                    <a:gd name="connsiteY3-190" fmla="*/ 145411 h 2705235"/>
                    <a:gd name="connsiteX0-191" fmla="*/ 413853 w 2413871"/>
                    <a:gd name="connsiteY0-192" fmla="*/ 2591707 h 2591707"/>
                    <a:gd name="connsiteX1-193" fmla="*/ 431 w 2413871"/>
                    <a:gd name="connsiteY1-194" fmla="*/ 1446731 h 2591707"/>
                    <a:gd name="connsiteX2-195" fmla="*/ 855372 w 2413871"/>
                    <a:gd name="connsiteY2-196" fmla="*/ 35583 h 2591707"/>
                    <a:gd name="connsiteX3-197" fmla="*/ 2413871 w 2413871"/>
                    <a:gd name="connsiteY3-198" fmla="*/ 31883 h 2591707"/>
                    <a:gd name="connsiteX0-199" fmla="*/ 414129 w 2414147"/>
                    <a:gd name="connsiteY0-200" fmla="*/ 2648458 h 2648458"/>
                    <a:gd name="connsiteX1-201" fmla="*/ 707 w 2414147"/>
                    <a:gd name="connsiteY1-202" fmla="*/ 1503482 h 2648458"/>
                    <a:gd name="connsiteX2-203" fmla="*/ 855648 w 2414147"/>
                    <a:gd name="connsiteY2-204" fmla="*/ 92334 h 2648458"/>
                    <a:gd name="connsiteX3-205" fmla="*/ 2414147 w 2414147"/>
                    <a:gd name="connsiteY3-206" fmla="*/ 88634 h 2648458"/>
                    <a:gd name="connsiteX0-207" fmla="*/ 414129 w 2414147"/>
                    <a:gd name="connsiteY0-208" fmla="*/ 2700002 h 2700002"/>
                    <a:gd name="connsiteX1-209" fmla="*/ 707 w 2414147"/>
                    <a:gd name="connsiteY1-210" fmla="*/ 1555026 h 2700002"/>
                    <a:gd name="connsiteX2-211" fmla="*/ 855648 w 2414147"/>
                    <a:gd name="connsiteY2-212" fmla="*/ 143878 h 2700002"/>
                    <a:gd name="connsiteX3-213" fmla="*/ 2414147 w 2414147"/>
                    <a:gd name="connsiteY3-214" fmla="*/ 140178 h 2700002"/>
                    <a:gd name="connsiteX0-215" fmla="*/ 413671 w 2413689"/>
                    <a:gd name="connsiteY0-216" fmla="*/ 2690380 h 2690380"/>
                    <a:gd name="connsiteX1-217" fmla="*/ 249 w 2413689"/>
                    <a:gd name="connsiteY1-218" fmla="*/ 1545404 h 2690380"/>
                    <a:gd name="connsiteX2-219" fmla="*/ 1046067 w 2413689"/>
                    <a:gd name="connsiteY2-220" fmla="*/ 155118 h 2690380"/>
                    <a:gd name="connsiteX3-221" fmla="*/ 2413689 w 2413689"/>
                    <a:gd name="connsiteY3-222" fmla="*/ 130556 h 2690380"/>
                    <a:gd name="connsiteX0-223" fmla="*/ 413540 w 2413558"/>
                    <a:gd name="connsiteY0-224" fmla="*/ 2672222 h 2672222"/>
                    <a:gd name="connsiteX1-225" fmla="*/ 118 w 2413558"/>
                    <a:gd name="connsiteY1-226" fmla="*/ 1527246 h 2672222"/>
                    <a:gd name="connsiteX2-227" fmla="*/ 1045936 w 2413558"/>
                    <a:gd name="connsiteY2-228" fmla="*/ 136960 h 2672222"/>
                    <a:gd name="connsiteX3-229" fmla="*/ 2413558 w 2413558"/>
                    <a:gd name="connsiteY3-230" fmla="*/ 112398 h 2672222"/>
                    <a:gd name="connsiteX0-231" fmla="*/ 413540 w 2413558"/>
                    <a:gd name="connsiteY0-232" fmla="*/ 2643954 h 2643954"/>
                    <a:gd name="connsiteX1-233" fmla="*/ 118 w 2413558"/>
                    <a:gd name="connsiteY1-234" fmla="*/ 1498978 h 2643954"/>
                    <a:gd name="connsiteX2-235" fmla="*/ 1045936 w 2413558"/>
                    <a:gd name="connsiteY2-236" fmla="*/ 108692 h 2643954"/>
                    <a:gd name="connsiteX3-237" fmla="*/ 2413558 w 2413558"/>
                    <a:gd name="connsiteY3-238" fmla="*/ 84130 h 2643954"/>
                    <a:gd name="connsiteX0-239" fmla="*/ 413540 w 2413558"/>
                    <a:gd name="connsiteY0-240" fmla="*/ 2654831 h 2654831"/>
                    <a:gd name="connsiteX1-241" fmla="*/ 118 w 2413558"/>
                    <a:gd name="connsiteY1-242" fmla="*/ 1509855 h 2654831"/>
                    <a:gd name="connsiteX2-243" fmla="*/ 1045936 w 2413558"/>
                    <a:gd name="connsiteY2-244" fmla="*/ 119569 h 2654831"/>
                    <a:gd name="connsiteX3-245" fmla="*/ 2413558 w 2413558"/>
                    <a:gd name="connsiteY3-246" fmla="*/ 95007 h 2654831"/>
                    <a:gd name="connsiteX0-247" fmla="*/ 413540 w 2413558"/>
                    <a:gd name="connsiteY0-248" fmla="*/ 2672289 h 2672289"/>
                    <a:gd name="connsiteX1-249" fmla="*/ 118 w 2413558"/>
                    <a:gd name="connsiteY1-250" fmla="*/ 1527313 h 2672289"/>
                    <a:gd name="connsiteX2-251" fmla="*/ 1045936 w 2413558"/>
                    <a:gd name="connsiteY2-252" fmla="*/ 137027 h 2672289"/>
                    <a:gd name="connsiteX3-253" fmla="*/ 2413558 w 2413558"/>
                    <a:gd name="connsiteY3-254" fmla="*/ 112465 h 2672289"/>
                    <a:gd name="connsiteX0-255" fmla="*/ 413531 w 2413549"/>
                    <a:gd name="connsiteY0-256" fmla="*/ 2683960 h 2683960"/>
                    <a:gd name="connsiteX1-257" fmla="*/ 109 w 2413549"/>
                    <a:gd name="connsiteY1-258" fmla="*/ 1538984 h 2683960"/>
                    <a:gd name="connsiteX2-259" fmla="*/ 1045927 w 2413549"/>
                    <a:gd name="connsiteY2-260" fmla="*/ 148698 h 2683960"/>
                    <a:gd name="connsiteX3-261" fmla="*/ 2413549 w 2413549"/>
                    <a:gd name="connsiteY3-262" fmla="*/ 124136 h 26839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413549" h="2683960">
                      <a:moveTo>
                        <a:pt x="413531" y="2683960"/>
                      </a:moveTo>
                      <a:cubicBezTo>
                        <a:pt x="174396" y="2321516"/>
                        <a:pt x="5905" y="1840545"/>
                        <a:pt x="109" y="1538984"/>
                      </a:cubicBezTo>
                      <a:cubicBezTo>
                        <a:pt x="-9551" y="1036381"/>
                        <a:pt x="625347" y="313189"/>
                        <a:pt x="1045927" y="148698"/>
                      </a:cubicBezTo>
                      <a:cubicBezTo>
                        <a:pt x="1466507" y="-15793"/>
                        <a:pt x="2110062" y="-70810"/>
                        <a:pt x="2413549" y="124136"/>
                      </a:cubicBezTo>
                    </a:path>
                  </a:pathLst>
                </a:custGeom>
                <a:noFill/>
                <a:ln w="6350" cap="rnd" cmpd="sng">
                  <a:solidFill>
                    <a:srgbClr val="229F8A"/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8716" y="7349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8749" y="5196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E9CB60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7343" y="3465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pic>
            <p:nvPicPr>
              <p:cNvPr id="60" name="图片 59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" y="3741"/>
                <a:ext cx="724" cy="652"/>
              </a:xfrm>
              <a:prstGeom prst="rect">
                <a:avLst/>
              </a:prstGeom>
            </p:spPr>
          </p:pic>
          <p:pic>
            <p:nvPicPr>
              <p:cNvPr id="61" name="图片 60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5475"/>
                <a:ext cx="724" cy="652"/>
              </a:xfrm>
              <a:prstGeom prst="rect">
                <a:avLst/>
              </a:prstGeom>
            </p:spPr>
          </p:pic>
          <p:pic>
            <p:nvPicPr>
              <p:cNvPr id="62" name="图片 61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7625"/>
                <a:ext cx="724" cy="652"/>
              </a:xfrm>
              <a:prstGeom prst="rect">
                <a:avLst/>
              </a:prstGeom>
            </p:spPr>
          </p:pic>
        </p:grpSp>
        <p:pic>
          <p:nvPicPr>
            <p:cNvPr id="64" name="图片 63" descr="背景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6" y="3607"/>
              <a:ext cx="5664" cy="642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2FCB4B-9CE7-B0D6-58D3-B59D7EC20D5B}"/>
              </a:ext>
            </a:extLst>
          </p:cNvPr>
          <p:cNvGrpSpPr/>
          <p:nvPr/>
        </p:nvGrpSpPr>
        <p:grpSpPr>
          <a:xfrm>
            <a:off x="4981575" y="1819275"/>
            <a:ext cx="6823858" cy="1790700"/>
            <a:chOff x="4998007" y="2265367"/>
            <a:chExt cx="4500578" cy="290893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15AD965-191A-09A5-ABD4-DF3BD362436E}"/>
                </a:ext>
              </a:extLst>
            </p:cNvPr>
            <p:cNvSpPr/>
            <p:nvPr/>
          </p:nvSpPr>
          <p:spPr>
            <a:xfrm>
              <a:off x="4998007" y="2265367"/>
              <a:ext cx="4500578" cy="29089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C83488-8D63-85D5-4A7B-3FD497FDFA3B}"/>
                </a:ext>
              </a:extLst>
            </p:cNvPr>
            <p:cNvSpPr/>
            <p:nvPr/>
          </p:nvSpPr>
          <p:spPr>
            <a:xfrm>
              <a:off x="5215502" y="2794630"/>
              <a:ext cx="4094556" cy="2149882"/>
            </a:xfrm>
            <a:prstGeom prst="rect">
              <a:avLst/>
            </a:prstGeom>
            <a:ln>
              <a:solidFill>
                <a:srgbClr val="7030A0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HĐ</a:t>
              </a:r>
              <a:r>
                <a:rPr lang="vi-V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1: Đảm bảo đủ ánh sáng cho hoa, cây cảnh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350404B7-4DC7-352C-2CFA-869D6755C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" y="436435"/>
            <a:ext cx="2486652" cy="2232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816240-716D-18F0-F6B1-73E785F14B74}"/>
              </a:ext>
            </a:extLst>
          </p:cNvPr>
          <p:cNvSpPr txBox="1"/>
          <p:nvPr/>
        </p:nvSpPr>
        <p:spPr>
          <a:xfrm>
            <a:off x="876300" y="466725"/>
            <a:ext cx="1022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thừa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EA7D8-A9F6-E3BE-DF72-7FC26DBC7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324" y="1876425"/>
            <a:ext cx="7515785" cy="3981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446" y="6363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238750" y="2691277"/>
            <a:ext cx="6048375" cy="1569660"/>
          </a:xfrm>
          <a:custGeom>
            <a:avLst/>
            <a:gdLst>
              <a:gd name="connsiteX0" fmla="*/ 0 w 6048375"/>
              <a:gd name="connsiteY0" fmla="*/ 0 h 1569660"/>
              <a:gd name="connsiteX1" fmla="*/ 6048375 w 6048375"/>
              <a:gd name="connsiteY1" fmla="*/ 0 h 1569660"/>
              <a:gd name="connsiteX2" fmla="*/ 6048375 w 6048375"/>
              <a:gd name="connsiteY2" fmla="*/ 1569660 h 1569660"/>
              <a:gd name="connsiteX3" fmla="*/ 0 w 6048375"/>
              <a:gd name="connsiteY3" fmla="*/ 1569660 h 1569660"/>
              <a:gd name="connsiteX4" fmla="*/ 0 w 604837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1569660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6145936" y="257633"/>
                  <a:pt x="5999984" y="890565"/>
                  <a:pt x="6048375" y="1569660"/>
                </a:cubicBezTo>
                <a:cubicBezTo>
                  <a:pt x="4195549" y="1404899"/>
                  <a:pt x="259563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048375" h="1569660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22487" y="662121"/>
                  <a:pt x="6117787" y="1402874"/>
                  <a:pt x="6048375" y="1569660"/>
                </a:cubicBezTo>
                <a:cubicBezTo>
                  <a:pt x="3036010" y="1423800"/>
                  <a:pt x="1095383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đủ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ánh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sáng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lá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màu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xanh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lục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F1AE-E9C0-ABF4-D2CA-DBAE44519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787" y="2170305"/>
            <a:ext cx="3452813" cy="3506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446" y="6363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238750" y="2691277"/>
            <a:ext cx="6048375" cy="2308324"/>
          </a:xfrm>
          <a:custGeom>
            <a:avLst/>
            <a:gdLst>
              <a:gd name="connsiteX0" fmla="*/ 0 w 6048375"/>
              <a:gd name="connsiteY0" fmla="*/ 0 h 2308324"/>
              <a:gd name="connsiteX1" fmla="*/ 6048375 w 6048375"/>
              <a:gd name="connsiteY1" fmla="*/ 0 h 2308324"/>
              <a:gd name="connsiteX2" fmla="*/ 6048375 w 6048375"/>
              <a:gd name="connsiteY2" fmla="*/ 2308324 h 2308324"/>
              <a:gd name="connsiteX3" fmla="*/ 0 w 6048375"/>
              <a:gd name="connsiteY3" fmla="*/ 2308324 h 2308324"/>
              <a:gd name="connsiteX4" fmla="*/ 0 w 6048375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308324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295473"/>
                  <a:pt x="6004615" y="1186317"/>
                  <a:pt x="6048375" y="2308324"/>
                </a:cubicBezTo>
                <a:cubicBezTo>
                  <a:pt x="4195549" y="2143563"/>
                  <a:pt x="2595633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6048375" h="2308324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699270"/>
                  <a:pt x="5947199" y="2031698"/>
                  <a:pt x="6048375" y="2308324"/>
                </a:cubicBezTo>
                <a:cubicBezTo>
                  <a:pt x="3036010" y="2162464"/>
                  <a:pt x="1095383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4800" b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 thừa ánh sáng, lá cây có màu vàng úa, màu sắc nhợt nhạt.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ED4FD-6D0C-5694-3BFA-8E474D7E1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152650"/>
            <a:ext cx="3508500" cy="3652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5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13" name="Picture 3" descr="E:\丫头\png\小人\卡通类素材\l;'.png">
            <a:extLst>
              <a:ext uri="{FF2B5EF4-FFF2-40B4-BE49-F238E27FC236}">
                <a16:creationId xmlns:a16="http://schemas.microsoft.com/office/drawing/2014/main" id="{1C24B2BF-6BAD-0647-96FD-D369BE2D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288491" y="-1486565"/>
            <a:ext cx="11756544" cy="91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4103100-9C9C-DF38-00B6-6D0E4530C899}"/>
              </a:ext>
            </a:extLst>
          </p:cNvPr>
          <p:cNvSpPr txBox="1"/>
          <p:nvPr/>
        </p:nvSpPr>
        <p:spPr>
          <a:xfrm>
            <a:off x="2047874" y="1209675"/>
            <a:ext cx="8181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Hoa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cảnh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cần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có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đủ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để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hợp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sẽ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thân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dài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dễ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đổ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thân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lá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nhạt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màu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hoặc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bị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úa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quá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có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thể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làm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bị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hoặc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cháy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lá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Do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khi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trồng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cần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đảm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bảo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đủ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33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850</Words>
  <Application>Microsoft Office PowerPoint</Application>
  <PresentationFormat>Widescreen</PresentationFormat>
  <Paragraphs>275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微软雅黑</vt:lpstr>
      <vt:lpstr>.Vn3DH</vt:lpstr>
      <vt:lpstr>Arial</vt:lpstr>
      <vt:lpstr>Calibri</vt:lpstr>
      <vt:lpstr>Cambria</vt:lpstr>
      <vt:lpstr>Coiny</vt:lpstr>
      <vt:lpstr>Times New Roman</vt:lpstr>
      <vt:lpstr>字魂151号-联盟综艺体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44</cp:revision>
  <dcterms:created xsi:type="dcterms:W3CDTF">2023-09-20T09:28:44Z</dcterms:created>
  <dcterms:modified xsi:type="dcterms:W3CDTF">2024-12-25T03:27:36Z</dcterms:modified>
</cp:coreProperties>
</file>