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05" r:id="rId3"/>
    <p:sldId id="308" r:id="rId4"/>
    <p:sldId id="315" r:id="rId5"/>
    <p:sldId id="316" r:id="rId6"/>
    <p:sldId id="264" r:id="rId7"/>
    <p:sldId id="319" r:id="rId8"/>
    <p:sldId id="317" r:id="rId9"/>
    <p:sldId id="318" r:id="rId10"/>
    <p:sldId id="325" r:id="rId11"/>
    <p:sldId id="326" r:id="rId12"/>
    <p:sldId id="324" r:id="rId13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8599A8"/>
    <a:srgbClr val="40505E"/>
    <a:srgbClr val="73C6E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49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312" y="62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6FE0EC5-BA7B-8F46-A5BD-A4EB7EB31191}"/>
              </a:ext>
            </a:extLst>
          </p:cNvPr>
          <p:cNvSpPr txBox="1">
            <a:spLocks/>
          </p:cNvSpPr>
          <p:nvPr/>
        </p:nvSpPr>
        <p:spPr>
          <a:xfrm>
            <a:off x="399719" y="3092282"/>
            <a:ext cx="7518304" cy="799677"/>
          </a:xfrm>
          <a:prstGeom prst="rect">
            <a:avLst/>
          </a:prstGeom>
        </p:spPr>
        <p:txBody>
          <a:bodyPr vert="horz" lIns="68604" tIns="34302" rIns="68604" bIns="3430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000" b="1" dirty="0">
              <a:solidFill>
                <a:schemeClr val="accent1">
                  <a:lumMod val="50000"/>
                </a:schemeClr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5323" y="4477534"/>
            <a:ext cx="694966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Toán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1 -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Bộ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sách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nối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tri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thức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cuộc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sống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92571" y="4579075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3335" y="3826410"/>
            <a:ext cx="8648163" cy="628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Chủ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đề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4: </a:t>
            </a:r>
            <a:b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</a:b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Khối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lập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phương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Khối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hộp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chữ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nhật</a:t>
            </a:r>
            <a:endParaRPr lang="en-GB" sz="44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7881"/>
            <a:ext cx="5106372" cy="32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23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3" cstate="print"/>
          <a:srcRect l="17175" t="18746" r="6134" b="43005"/>
          <a:stretch>
            <a:fillRect/>
          </a:stretch>
        </p:blipFill>
        <p:spPr bwMode="auto">
          <a:xfrm>
            <a:off x="3463337" y="1005840"/>
            <a:ext cx="5592397" cy="3763896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07181" y="211853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1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42461" y="197375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2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57751" y="184040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3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181601" y="169562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596891" y="155084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5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023611" y="139463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688" y="3401539"/>
            <a:ext cx="1743549" cy="174354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76496" y="2003178"/>
            <a:ext cx="2453490" cy="1104533"/>
            <a:chOff x="525553" y="1401363"/>
            <a:chExt cx="2453490" cy="1104533"/>
          </a:xfrm>
        </p:grpSpPr>
        <p:sp>
          <p:nvSpPr>
            <p:cNvPr id="25" name="Cloud Callout 2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5521" y="1656051"/>
              <a:ext cx="1945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Đố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hàng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bao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nhiêu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7544" y="2004226"/>
            <a:ext cx="2453490" cy="1104533"/>
            <a:chOff x="525553" y="1401363"/>
            <a:chExt cx="2453490" cy="1104533"/>
          </a:xfrm>
        </p:grpSpPr>
        <p:sp>
          <p:nvSpPr>
            <p:cNvPr id="45" name="Cloud Callout 4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2691" y="1610331"/>
              <a:ext cx="16418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Hàng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sau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có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 6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bạn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.</a:t>
              </a:r>
            </a:p>
          </p:txBody>
        </p:sp>
      </p:grpSp>
      <p:pic>
        <p:nvPicPr>
          <p:cNvPr id="1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35" y="633937"/>
            <a:ext cx="1673352" cy="743806"/>
          </a:xfrm>
          <a:prstGeom prst="rect">
            <a:avLst/>
          </a:prstGeom>
          <a:noFill/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6501" y="1406261"/>
            <a:ext cx="2865811" cy="30413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1.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Trả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lời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câu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hỏi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3" cstate="print"/>
          <a:srcRect l="17175" t="18746" r="6134" b="43005"/>
          <a:stretch>
            <a:fillRect/>
          </a:stretch>
        </p:blipFill>
        <p:spPr bwMode="auto">
          <a:xfrm>
            <a:off x="3463337" y="1005840"/>
            <a:ext cx="5592397" cy="3763896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07181" y="211853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1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42461" y="197375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2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57751" y="184040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3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181601" y="169562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596891" y="155084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5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023611" y="139463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276" y="3360771"/>
            <a:ext cx="1743549" cy="1743549"/>
          </a:xfrm>
          <a:prstGeom prst="rect">
            <a:avLst/>
          </a:prstGeom>
        </p:spPr>
      </p:pic>
      <p:grpSp>
        <p:nvGrpSpPr>
          <p:cNvPr id="2" name="Group 22"/>
          <p:cNvGrpSpPr/>
          <p:nvPr/>
        </p:nvGrpSpPr>
        <p:grpSpPr>
          <a:xfrm>
            <a:off x="516062" y="1767104"/>
            <a:ext cx="2995814" cy="1348681"/>
            <a:chOff x="525553" y="1401363"/>
            <a:chExt cx="2453490" cy="1104533"/>
          </a:xfrm>
        </p:grpSpPr>
        <p:sp>
          <p:nvSpPr>
            <p:cNvPr id="25" name="Cloud Callout 2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6799" y="1599886"/>
              <a:ext cx="1945698" cy="756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Đố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tất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cả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nhiêu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ngồi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xem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288281" y="239666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7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852161" y="218330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8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73191" y="1969946"/>
            <a:ext cx="28193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9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888481" y="1745156"/>
            <a:ext cx="506729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10</a:t>
            </a:r>
          </a:p>
        </p:txBody>
      </p:sp>
      <p:grpSp>
        <p:nvGrpSpPr>
          <p:cNvPr id="23" name="Group 43"/>
          <p:cNvGrpSpPr/>
          <p:nvPr/>
        </p:nvGrpSpPr>
        <p:grpSpPr>
          <a:xfrm>
            <a:off x="517110" y="1768152"/>
            <a:ext cx="2995814" cy="1348679"/>
            <a:chOff x="525553" y="1401363"/>
            <a:chExt cx="2453490" cy="1104533"/>
          </a:xfrm>
        </p:grpSpPr>
        <p:sp>
          <p:nvSpPr>
            <p:cNvPr id="32" name="Cloud Callout 31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462" y="1644820"/>
              <a:ext cx="1859003" cy="579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Có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tất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cả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 10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bạn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ngồi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xem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phim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Lato" pitchFamily="34" charset="0"/>
                </a:rPr>
                <a:t>.</a:t>
              </a:r>
            </a:p>
          </p:txBody>
        </p:sp>
      </p:grpSp>
      <p:pic>
        <p:nvPicPr>
          <p:cNvPr id="3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35" y="633937"/>
            <a:ext cx="1673352" cy="743806"/>
          </a:xfrm>
          <a:prstGeom prst="rect">
            <a:avLst/>
          </a:prstGeom>
          <a:noFill/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7346" y="1410508"/>
            <a:ext cx="2865811" cy="30413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1.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Trả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lời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câu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hỏi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413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73" y="603850"/>
            <a:ext cx="1673352" cy="743806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184" y="3112121"/>
            <a:ext cx="1707427" cy="198815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565615" y="1424378"/>
            <a:ext cx="2654379" cy="1128505"/>
            <a:chOff x="728901" y="1374665"/>
            <a:chExt cx="2654379" cy="1128505"/>
          </a:xfrm>
        </p:grpSpPr>
        <p:sp>
          <p:nvSpPr>
            <p:cNvPr id="125" name="Cloud Callout 124"/>
            <p:cNvSpPr/>
            <p:nvPr/>
          </p:nvSpPr>
          <p:spPr>
            <a:xfrm>
              <a:off x="728901" y="1374665"/>
              <a:ext cx="2654379" cy="1128505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001423" y="1554308"/>
              <a:ext cx="197037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viên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gạch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xếp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thành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bên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Hỏi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bao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nhiêu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viên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gạch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ở: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132799" y="3519456"/>
            <a:ext cx="375777" cy="400110"/>
            <a:chOff x="3132549" y="4322274"/>
            <a:chExt cx="375777" cy="400110"/>
          </a:xfrm>
        </p:grpSpPr>
        <p:sp>
          <p:nvSpPr>
            <p:cNvPr id="140" name="Rounded Rectangle 139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150606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125999" y="4106196"/>
            <a:ext cx="375778" cy="400110"/>
            <a:chOff x="4565929" y="4322274"/>
            <a:chExt cx="375778" cy="400110"/>
          </a:xfrm>
        </p:grpSpPr>
        <p:sp>
          <p:nvSpPr>
            <p:cNvPr id="143" name="Rounded Rectangle 142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579545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938630" y="3519456"/>
            <a:ext cx="375778" cy="400110"/>
            <a:chOff x="6018390" y="4322274"/>
            <a:chExt cx="375778" cy="400110"/>
          </a:xfrm>
        </p:grpSpPr>
        <p:sp>
          <p:nvSpPr>
            <p:cNvPr id="138" name="Rounded Rectangle 137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037153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936970" y="4106196"/>
            <a:ext cx="375777" cy="400110"/>
            <a:chOff x="7468340" y="4322274"/>
            <a:chExt cx="375777" cy="400110"/>
          </a:xfrm>
        </p:grpSpPr>
        <p:sp>
          <p:nvSpPr>
            <p:cNvPr id="136" name="Rounded Rectangle 135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85706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135825" y="3519456"/>
            <a:ext cx="375777" cy="400110"/>
            <a:chOff x="3132549" y="4322274"/>
            <a:chExt cx="375777" cy="400110"/>
          </a:xfrm>
        </p:grpSpPr>
        <p:sp>
          <p:nvSpPr>
            <p:cNvPr id="175" name="Rounded Rectangle 174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157282" y="4322274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129025" y="4106196"/>
            <a:ext cx="375778" cy="400110"/>
            <a:chOff x="4565929" y="4322274"/>
            <a:chExt cx="375778" cy="400110"/>
          </a:xfrm>
        </p:grpSpPr>
        <p:sp>
          <p:nvSpPr>
            <p:cNvPr id="178" name="Rounded Rectangle 177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588598" y="4322274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941656" y="3519456"/>
            <a:ext cx="375778" cy="400110"/>
            <a:chOff x="6018390" y="4322274"/>
            <a:chExt cx="375778" cy="400110"/>
          </a:xfrm>
        </p:grpSpPr>
        <p:sp>
          <p:nvSpPr>
            <p:cNvPr id="181" name="Rounded Rectangle 180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046206" y="4322274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7939996" y="4106196"/>
            <a:ext cx="375777" cy="400110"/>
            <a:chOff x="7468340" y="4322274"/>
            <a:chExt cx="375777" cy="400110"/>
          </a:xfrm>
        </p:grpSpPr>
        <p:sp>
          <p:nvSpPr>
            <p:cNvPr id="184" name="Rounded Rectangle 183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494759" y="4322274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9</a:t>
              </a:r>
            </a:p>
          </p:txBody>
        </p:sp>
      </p:grpSp>
      <p:pic>
        <p:nvPicPr>
          <p:cNvPr id="36" name="Picture 2" descr="F:\AAA-PDF-SGK\B15 - LT1 - 2.png"/>
          <p:cNvPicPr>
            <a:picLocks noChangeAspect="1" noChangeArrowheads="1"/>
          </p:cNvPicPr>
          <p:nvPr/>
        </p:nvPicPr>
        <p:blipFill>
          <a:blip r:embed="rId5" cstate="print"/>
          <a:srcRect l="41331" t="76097" r="19999" b="9091"/>
          <a:stretch>
            <a:fillRect/>
          </a:stretch>
        </p:blipFill>
        <p:spPr bwMode="auto">
          <a:xfrm>
            <a:off x="3714749" y="1048802"/>
            <a:ext cx="4339147" cy="2243037"/>
          </a:xfrm>
          <a:prstGeom prst="rect">
            <a:avLst/>
          </a:prstGeom>
          <a:noFill/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086101" y="3527194"/>
            <a:ext cx="2240280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a)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Hàng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trên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cùng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086101" y="4113934"/>
            <a:ext cx="2240280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b)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Hàng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dưới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cùng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12231" y="4113934"/>
            <a:ext cx="2240280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d)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Cả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3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hàng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12231" y="3527194"/>
            <a:ext cx="2240280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c)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Hàng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giữa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396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10009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871" y="983876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15: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Vị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trí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định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hướng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không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gian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062692" y="1273642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b="1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45" y="1673123"/>
            <a:ext cx="7648086" cy="354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pic>
        <p:nvPicPr>
          <p:cNvPr id="1026" name="Picture 2" descr="F:\AAA-PDF-SGK\B15-KP1.png"/>
          <p:cNvPicPr>
            <a:picLocks noChangeAspect="1" noChangeArrowheads="1"/>
          </p:cNvPicPr>
          <p:nvPr/>
        </p:nvPicPr>
        <p:blipFill>
          <a:blip r:embed="rId4" cstate="print"/>
          <a:srcRect l="17175" t="29090" r="7361" b="43635"/>
          <a:stretch>
            <a:fillRect/>
          </a:stretch>
        </p:blipFill>
        <p:spPr bwMode="auto">
          <a:xfrm>
            <a:off x="3773324" y="1429545"/>
            <a:ext cx="5249672" cy="256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2055" name="Picture 7" descr="F:\AAA-LÀM ẢNH SLIDE\Bai15-KP1-1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0752" y="2788920"/>
            <a:ext cx="5257800" cy="691977"/>
          </a:xfrm>
          <a:prstGeom prst="rect">
            <a:avLst/>
          </a:prstGeom>
          <a:noFill/>
        </p:spPr>
      </p:pic>
      <p:pic>
        <p:nvPicPr>
          <p:cNvPr id="62" name="Picture 5" descr="F:\AAA-LÀM ẢNH SLIDE\Bai15-KP1-1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9690" y="2198687"/>
            <a:ext cx="1055997" cy="1002233"/>
          </a:xfrm>
          <a:prstGeom prst="rect">
            <a:avLst/>
          </a:prstGeom>
          <a:noFill/>
        </p:spPr>
      </p:pic>
      <p:pic>
        <p:nvPicPr>
          <p:cNvPr id="74" name="Picture 2" descr="F:\AAA-LÀM ẢNH SLIDE\Bai15-KP1-1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0490" y="2174875"/>
            <a:ext cx="1055997" cy="1001218"/>
          </a:xfrm>
          <a:prstGeom prst="rect">
            <a:avLst/>
          </a:prstGeom>
          <a:noFill/>
        </p:spPr>
      </p:pic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8156" y="1000827"/>
            <a:ext cx="375884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Trước</a:t>
            </a:r>
            <a:r>
              <a:rPr lang="en-GB" sz="2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– </a:t>
            </a:r>
            <a:r>
              <a:rPr lang="en-GB" sz="2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2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ở </a:t>
            </a:r>
            <a:r>
              <a:rPr lang="en-GB" sz="2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giữa</a:t>
            </a:r>
            <a:endParaRPr lang="en-GB" sz="28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7000" y="2206166"/>
            <a:ext cx="366081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nâu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trước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khoang</a:t>
            </a:r>
            <a:endParaRPr lang="en-GB" sz="18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7000" y="2752266"/>
            <a:ext cx="3323908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khoang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giữa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nâu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xám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4815" y="3481781"/>
            <a:ext cx="3346093" cy="8037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xám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khoang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0" name="Picture 4" descr="F:\AAA-LÀM ẢNH SLIDE\Bai15-KP1-1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199" y="2190750"/>
            <a:ext cx="1050925" cy="998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076" name="Picture 4" descr="F:\AAA-LÀM ẢNH SLIDE\Bai15-KP1-2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6913" y="2184400"/>
            <a:ext cx="3595687" cy="1956846"/>
          </a:xfrm>
          <a:prstGeom prst="rect">
            <a:avLst/>
          </a:prstGeom>
          <a:noFill/>
        </p:spPr>
      </p:pic>
      <p:pic>
        <p:nvPicPr>
          <p:cNvPr id="11" name="Picture 2" descr="F:\AAA-LÀM ẢNH SLIDE\Bai15-KP1-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7463" y="3427413"/>
            <a:ext cx="1465891" cy="1030726"/>
          </a:xfrm>
          <a:prstGeom prst="rect">
            <a:avLst/>
          </a:prstGeom>
          <a:noFill/>
        </p:spPr>
      </p:pic>
      <p:pic>
        <p:nvPicPr>
          <p:cNvPr id="12" name="Picture 3" descr="F:\AAA-LÀM ẢNH SLIDE\Bai15-KP1-2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3138" y="1543675"/>
            <a:ext cx="792162" cy="1077215"/>
          </a:xfrm>
          <a:prstGeom prst="rect">
            <a:avLst/>
          </a:prstGeom>
          <a:noFill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8157" y="1000827"/>
            <a:ext cx="299798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2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– </a:t>
            </a:r>
            <a:r>
              <a:rPr lang="en-GB" sz="2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endParaRPr lang="en-GB" sz="28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27407" y="2460166"/>
            <a:ext cx="3323908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Búp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bê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27407" y="2930066"/>
            <a:ext cx="3323908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- Con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mèo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pic>
        <p:nvPicPr>
          <p:cNvPr id="4098" name="Picture 2" descr="F:\AAA-PDF-SGK\B15 - HĐ1 - 1.png"/>
          <p:cNvPicPr>
            <a:picLocks noChangeAspect="1" noChangeArrowheads="1"/>
          </p:cNvPicPr>
          <p:nvPr/>
        </p:nvPicPr>
        <p:blipFill>
          <a:blip r:embed="rId4" cstate="print"/>
          <a:srcRect l="17175" t="61816" r="8588" b="23636"/>
          <a:stretch>
            <a:fillRect/>
          </a:stretch>
        </p:blipFill>
        <p:spPr bwMode="auto">
          <a:xfrm>
            <a:off x="3779000" y="1988704"/>
            <a:ext cx="5186652" cy="1371600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49353" y="817648"/>
            <a:ext cx="4445945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" y="539079"/>
            <a:ext cx="1670428" cy="835215"/>
          </a:xfrm>
          <a:prstGeom prst="rect">
            <a:avLst/>
          </a:prstGeom>
        </p:spPr>
      </p:pic>
      <p:pic>
        <p:nvPicPr>
          <p:cNvPr id="6146" name="Picture 2" descr="F:\AAA-LÀM ẢNH SLIDE\Bai15-HĐ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5313" y="2306087"/>
            <a:ext cx="4978673" cy="1280160"/>
          </a:xfrm>
          <a:prstGeom prst="rect">
            <a:avLst/>
          </a:prstGeom>
          <a:noFill/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8344" y="2224093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94812" y="2175383"/>
            <a:ext cx="405942" cy="416104"/>
            <a:chOff x="7632352" y="2681286"/>
            <a:chExt cx="405942" cy="416104"/>
          </a:xfrm>
        </p:grpSpPr>
        <p:sp>
          <p:nvSpPr>
            <p:cNvPr id="2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94812" y="2175383"/>
            <a:ext cx="405942" cy="413868"/>
            <a:chOff x="7632352" y="2681286"/>
            <a:chExt cx="405942" cy="413868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8164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457679" y="2224093"/>
            <a:ext cx="2070427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ở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trước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toa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2.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8344" y="2974806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94812" y="2926096"/>
            <a:ext cx="405942" cy="416104"/>
            <a:chOff x="7632352" y="2681286"/>
            <a:chExt cx="405942" cy="416104"/>
          </a:xfrm>
        </p:grpSpPr>
        <p:sp>
          <p:nvSpPr>
            <p:cNvPr id="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94812" y="2926096"/>
            <a:ext cx="405942" cy="413868"/>
            <a:chOff x="7632352" y="2681286"/>
            <a:chExt cx="405942" cy="413868"/>
          </a:xfrm>
        </p:grpSpPr>
        <p:sp>
          <p:nvSpPr>
            <p:cNvPr id="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457679" y="2974806"/>
            <a:ext cx="2070427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ở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toa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8344" y="3702940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994812" y="3654230"/>
            <a:ext cx="405942" cy="416104"/>
            <a:chOff x="7632352" y="2681286"/>
            <a:chExt cx="405942" cy="416104"/>
          </a:xfrm>
        </p:grpSpPr>
        <p:sp>
          <p:nvSpPr>
            <p:cNvPr id="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94812" y="3654230"/>
            <a:ext cx="405942" cy="413868"/>
            <a:chOff x="7632352" y="2681286"/>
            <a:chExt cx="405942" cy="413868"/>
          </a:xfrm>
        </p:grpSpPr>
        <p:sp>
          <p:nvSpPr>
            <p:cNvPr id="3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457679" y="3702940"/>
            <a:ext cx="2375227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ở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giữa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toa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1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toa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5340" y="1381714"/>
            <a:ext cx="4445945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4"/>
          <a:srcRect l="17175" t="78179" r="38030" b="8182"/>
          <a:stretch>
            <a:fillRect/>
          </a:stretch>
        </p:blipFill>
        <p:spPr bwMode="auto">
          <a:xfrm>
            <a:off x="3891514" y="1628081"/>
            <a:ext cx="4897025" cy="2011680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891514" y="944109"/>
            <a:ext cx="4445945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Trả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câu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hỏi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3"/>
          <a:srcRect l="52752" t="78179" r="38030" b="17272"/>
          <a:stretch>
            <a:fillRect/>
          </a:stretch>
        </p:blipFill>
        <p:spPr bwMode="auto">
          <a:xfrm>
            <a:off x="3676300" y="1924898"/>
            <a:ext cx="1466122" cy="97583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0" y="601514"/>
            <a:ext cx="1670428" cy="83521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3123" y="2375983"/>
            <a:ext cx="366081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a)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Đèn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cùng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3123" y="3061783"/>
            <a:ext cx="366081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b)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Đèn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giữa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3123" y="3760283"/>
            <a:ext cx="366081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c)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Đèn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cùng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62868" y="2375983"/>
            <a:ext cx="366081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Đèn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cùng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ĐỎ.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62868" y="3061783"/>
            <a:ext cx="366081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Đèn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giữa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>
                <a:solidFill>
                  <a:schemeClr val="accent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VÀNG.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62868" y="3760283"/>
            <a:ext cx="366081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Đèn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cùng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XANH LÁ.</a:t>
            </a:r>
          </a:p>
        </p:txBody>
      </p:sp>
      <p:pic>
        <p:nvPicPr>
          <p:cNvPr id="17" name="Picture 2" descr="F:\AAA-PDF-SGK\B15 - HĐ1 - 2.png"/>
          <p:cNvPicPr>
            <a:picLocks noChangeAspect="1" noChangeArrowheads="1"/>
          </p:cNvPicPr>
          <p:nvPr/>
        </p:nvPicPr>
        <p:blipFill>
          <a:blip r:embed="rId3"/>
          <a:srcRect l="52752" t="82725" r="38030" b="14181"/>
          <a:stretch>
            <a:fillRect/>
          </a:stretch>
        </p:blipFill>
        <p:spPr bwMode="auto">
          <a:xfrm>
            <a:off x="3676300" y="2899717"/>
            <a:ext cx="1466122" cy="663991"/>
          </a:xfrm>
          <a:prstGeom prst="rect">
            <a:avLst/>
          </a:prstGeom>
          <a:noFill/>
        </p:spPr>
      </p:pic>
      <p:pic>
        <p:nvPicPr>
          <p:cNvPr id="18" name="Picture 2" descr="F:\AAA-PDF-SGK\B15 - HĐ1 - 2.png"/>
          <p:cNvPicPr>
            <a:picLocks noChangeAspect="1" noChangeArrowheads="1"/>
          </p:cNvPicPr>
          <p:nvPr/>
        </p:nvPicPr>
        <p:blipFill>
          <a:blip r:embed="rId3"/>
          <a:srcRect l="52752" t="85452" r="38030" b="8182"/>
          <a:stretch>
            <a:fillRect/>
          </a:stretch>
        </p:blipFill>
        <p:spPr bwMode="auto">
          <a:xfrm>
            <a:off x="3676300" y="3484604"/>
            <a:ext cx="1466122" cy="1366374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7717" y="1480176"/>
            <a:ext cx="4445945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Trả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câu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hỏi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8688</TotalTime>
  <Words>297</Words>
  <Application>Microsoft Office PowerPoint</Application>
  <PresentationFormat>Tùy chỉnh</PresentationFormat>
  <Paragraphs>69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Lato Heavy</vt:lpstr>
      <vt:lpstr>Arial</vt:lpstr>
      <vt:lpstr>Calibri</vt:lpstr>
      <vt:lpstr>Calibri Light</vt:lpstr>
      <vt:lpstr>Lato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captthai84@outlook.com</cp:lastModifiedBy>
  <cp:revision>261</cp:revision>
  <dcterms:created xsi:type="dcterms:W3CDTF">2020-02-21T03:04:01Z</dcterms:created>
  <dcterms:modified xsi:type="dcterms:W3CDTF">2024-12-28T04:54:56Z</dcterms:modified>
</cp:coreProperties>
</file>