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53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2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73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63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09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83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91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06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29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83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74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4C2E7-7568-446C-A916-47C17FB95C21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7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microsoft.com/office/2007/relationships/hdphoto" Target="../media/hdphoto3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-1965" y="1988838"/>
            <a:ext cx="8623579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             NHIỆT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IỆT CHÀO MỪNG 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    </a:t>
            </a:r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CÁC THẦY CÔ VỀ DỰ GIỜ THĂM LỚP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pic>
        <p:nvPicPr>
          <p:cNvPr id="8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6" y="0"/>
            <a:ext cx="2016771" cy="174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53036">
            <a:off x="7222900" y="-65532"/>
            <a:ext cx="1768475" cy="1997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183286" y="4839015"/>
            <a:ext cx="2286000" cy="1751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646964">
            <a:off x="7380862" y="4350120"/>
            <a:ext cx="1679297" cy="2471737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2" name="TextBox 11"/>
          <p:cNvSpPr txBox="1"/>
          <p:nvPr/>
        </p:nvSpPr>
        <p:spPr>
          <a:xfrm>
            <a:off x="2915816" y="3393231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 smtClean="0">
                <a:latin typeface="+mj-lt"/>
              </a:rPr>
              <a:t>Hùng Thắng,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ngày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12 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vi-VN" sz="2400" i="1" dirty="0" smtClean="0">
                <a:latin typeface="+mj-lt"/>
              </a:rPr>
              <a:t>năm 202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15816" y="5827195"/>
            <a:ext cx="4586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Giáo viên : Vũ Thị Mỵ</a:t>
            </a:r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2228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10" y="5075432"/>
            <a:ext cx="2743200" cy="37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10" y="3296663"/>
            <a:ext cx="8153400" cy="366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54" name="Straight Connector 1053"/>
          <p:cNvCxnSpPr/>
          <p:nvPr/>
        </p:nvCxnSpPr>
        <p:spPr>
          <a:xfrm>
            <a:off x="536592" y="3800126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228613" y="3738757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10" y="5353453"/>
            <a:ext cx="1347717" cy="86719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394" y="5365349"/>
            <a:ext cx="1524000" cy="86719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="" xmlns:a16="http://schemas.microsoft.com/office/drawing/2014/main" id="{B2D74837-58B8-E960-650D-8EF4FCDB2B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2905530" cy="126700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33790" y="1121826"/>
            <a:ext cx="86198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2 ô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eft Brace 5"/>
          <p:cNvSpPr/>
          <p:nvPr/>
        </p:nvSpPr>
        <p:spPr>
          <a:xfrm rot="5400000">
            <a:off x="4218479" y="-1149416"/>
            <a:ext cx="687460" cy="8117798"/>
          </a:xfrm>
          <a:prstGeom prst="leftBrace">
            <a:avLst>
              <a:gd name="adj1" fmla="val 8333"/>
              <a:gd name="adj2" fmla="val 49625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483754" y="2186877"/>
            <a:ext cx="94733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07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6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10" y="5075432"/>
            <a:ext cx="2743200" cy="37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36" y="3139553"/>
            <a:ext cx="8153400" cy="366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54" name="Straight Connector 1053"/>
          <p:cNvCxnSpPr/>
          <p:nvPr/>
        </p:nvCxnSpPr>
        <p:spPr>
          <a:xfrm>
            <a:off x="496095" y="3567421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188116" y="3506052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10" y="5353453"/>
            <a:ext cx="1347717" cy="86719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394" y="5365349"/>
            <a:ext cx="1524000" cy="86719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677388" y="3806775"/>
            <a:ext cx="42973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          2 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=  6 (ô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="" xmlns:a16="http://schemas.microsoft.com/office/drawing/2014/main" id="{B2D74837-58B8-E960-650D-8EF4FCDB2B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2905530" cy="126700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24174" y="1251762"/>
            <a:ext cx="8235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2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53461" y="2014411"/>
            <a:ext cx="947332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?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Left Brace 4"/>
          <p:cNvSpPr/>
          <p:nvPr/>
        </p:nvSpPr>
        <p:spPr>
          <a:xfrm rot="5400000">
            <a:off x="4268676" y="-1224205"/>
            <a:ext cx="588333" cy="8139184"/>
          </a:xfrm>
          <a:prstGeom prst="leftBrace">
            <a:avLst>
              <a:gd name="adj1" fmla="val 8333"/>
              <a:gd name="adj2" fmla="val 49551"/>
            </a:avLst>
          </a:prstGeom>
          <a:noFill/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932" y="2356458"/>
            <a:ext cx="1347717" cy="8671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016" y="2368354"/>
            <a:ext cx="1524000" cy="86719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807" y="2368354"/>
            <a:ext cx="1347717" cy="86719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486" y="2348166"/>
            <a:ext cx="1347717" cy="86719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337" y="2368354"/>
            <a:ext cx="1524000" cy="86719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195" y="2411787"/>
            <a:ext cx="1524000" cy="86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99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962400"/>
            <a:ext cx="2743200" cy="37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011577"/>
            <a:ext cx="8153400" cy="366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54" name="Straight Connector 1053"/>
          <p:cNvCxnSpPr/>
          <p:nvPr/>
        </p:nvCxnSpPr>
        <p:spPr>
          <a:xfrm>
            <a:off x="550459" y="2439445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242480" y="2378076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6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16" y="1147790"/>
            <a:ext cx="1347717" cy="867199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159686"/>
            <a:ext cx="1524000" cy="8671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4391" y="1159686"/>
            <a:ext cx="1347717" cy="8671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8070" y="1139498"/>
            <a:ext cx="1347717" cy="8671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921" y="1159686"/>
            <a:ext cx="1524000" cy="8671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391" y="1159686"/>
            <a:ext cx="1524000" cy="86719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19" y="3241062"/>
            <a:ext cx="1347717" cy="86719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503" y="3252958"/>
            <a:ext cx="1524000" cy="867199"/>
          </a:xfrm>
          <a:prstGeom prst="rect">
            <a:avLst/>
          </a:prstGeom>
        </p:spPr>
      </p:pic>
      <p:sp>
        <p:nvSpPr>
          <p:cNvPr id="4" name="Rounded Rectangular Callout 3"/>
          <p:cNvSpPr/>
          <p:nvPr/>
        </p:nvSpPr>
        <p:spPr>
          <a:xfrm>
            <a:off x="3633081" y="2439445"/>
            <a:ext cx="4540221" cy="1294789"/>
          </a:xfrm>
          <a:prstGeom prst="wedgeRoundRectCallout">
            <a:avLst>
              <a:gd name="adj1" fmla="val 45030"/>
              <a:gd name="adj2" fmla="val 82626"/>
              <a:gd name="adj3" fmla="val 16667"/>
            </a:avLst>
          </a:prstGeom>
          <a:solidFill>
            <a:schemeClr val="bg1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767692" y="2439445"/>
            <a:ext cx="42973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="" xmlns:a16="http://schemas.microsoft.com/office/drawing/2014/main" id="{0FEAD999-5FBC-65CF-0FE3-C4AA73B171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8529" b="91045" l="68137" r="93599">
                        <a14:foregroundMark x1="29303" y1="30917" x2="33713" y2="46269"/>
                        <a14:foregroundMark x1="33713" y1="46269" x2="33713" y2="46269"/>
                        <a14:foregroundMark x1="30441" y1="30064" x2="33428" y2="48188"/>
                        <a14:foregroundMark x1="24182" y1="76546" x2="27312" y2="79957"/>
                        <a14:foregroundMark x1="24609" y1="74200" x2="26316" y2="77825"/>
                        <a14:foregroundMark x1="32148" y1="72281" x2="35562" y2="75480"/>
                        <a14:foregroundMark x1="37553" y1="76119" x2="37980" y2="76759"/>
                        <a14:foregroundMark x1="76956" y1="41151" x2="88336" y2="49893"/>
                        <a14:foregroundMark x1="73684" y1="40085" x2="88336" y2="43284"/>
                        <a14:foregroundMark x1="88336" y1="43284" x2="82646" y2="44563"/>
                        <a14:foregroundMark x1="77667" y1="41151" x2="78521" y2="49467"/>
                        <a14:foregroundMark x1="74253" y1="42004" x2="75249" y2="46908"/>
                        <a14:foregroundMark x1="76814" y1="39659" x2="82788" y2="41791"/>
                        <a14:foregroundMark x1="82646" y1="41151" x2="74680" y2="38166"/>
                        <a14:foregroundMark x1="74680" y1="38166" x2="83499" y2="41151"/>
                        <a14:foregroundMark x1="76814" y1="39019" x2="75249" y2="45842"/>
                        <a14:foregroundMark x1="73257" y1="41365" x2="72688" y2="46269"/>
                        <a14:foregroundMark x1="81366" y1="51386" x2="82788" y2="67804"/>
                        <a14:foregroundMark x1="86060" y1="79744" x2="93883" y2="79318"/>
                        <a14:foregroundMark x1="93883" y1="79318" x2="89331" y2="78038"/>
                        <a14:foregroundMark x1="79801" y1="81450" x2="82646" y2="78678"/>
                        <a14:foregroundMark x1="13229" y1="90405" x2="13229" y2="90405"/>
                        <a14:foregroundMark x1="27312" y1="8316" x2="36131" y2="8742"/>
                        <a14:foregroundMark x1="36131" y1="8742" x2="36273" y2="8955"/>
                        <a14:foregroundMark x1="30441" y1="23881" x2="31437" y2="37100"/>
                        <a14:foregroundMark x1="28734" y1="20043" x2="31010" y2="21962"/>
                        <a14:foregroundMark x1="66430" y1="91045" x2="65718" y2="91045"/>
                        <a14:foregroundMark x1="65718" y1="91045" x2="65718" y2="91045"/>
                        <a14:foregroundMark x1="73115" y1="40085" x2="74822" y2="38380"/>
                        <a14:foregroundMark x1="75533" y1="38166" x2="73542" y2="39446"/>
                        <a14:foregroundMark x1="75960" y1="36887" x2="73115" y2="4200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05400" y="2122155"/>
            <a:ext cx="4267200" cy="44672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="" xmlns:a16="http://schemas.microsoft.com/office/drawing/2014/main" id="{B2D74837-58B8-E960-650D-8EF4FCDB2B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2905530" cy="1267002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6400800" y="3421626"/>
            <a:ext cx="1219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319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962400"/>
            <a:ext cx="2743200" cy="37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011577"/>
            <a:ext cx="8153400" cy="366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54" name="Straight Connector 1053"/>
          <p:cNvCxnSpPr/>
          <p:nvPr/>
        </p:nvCxnSpPr>
        <p:spPr>
          <a:xfrm>
            <a:off x="550459" y="2439445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242480" y="2378076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6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16" y="1147790"/>
            <a:ext cx="1347717" cy="867199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159686"/>
            <a:ext cx="1524000" cy="8671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4391" y="1159686"/>
            <a:ext cx="1347717" cy="8671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8070" y="1139498"/>
            <a:ext cx="1347717" cy="8671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921" y="1159686"/>
            <a:ext cx="1524000" cy="8671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391" y="1159686"/>
            <a:ext cx="1524000" cy="86719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19" y="3241062"/>
            <a:ext cx="1347717" cy="86719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503" y="3252958"/>
            <a:ext cx="1524000" cy="86719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434658" y="5404996"/>
            <a:ext cx="6490141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3633081" y="2439445"/>
            <a:ext cx="4540221" cy="1294789"/>
          </a:xfrm>
          <a:prstGeom prst="wedgeRoundRectCallout">
            <a:avLst>
              <a:gd name="adj1" fmla="val 45030"/>
              <a:gd name="adj2" fmla="val 82626"/>
              <a:gd name="adj3" fmla="val 16667"/>
            </a:avLst>
          </a:prstGeom>
          <a:solidFill>
            <a:schemeClr val="bg1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633082" y="2489826"/>
            <a:ext cx="42973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          6  : 2 = 3 (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="" xmlns:a16="http://schemas.microsoft.com/office/drawing/2014/main" id="{0FEAD999-5FBC-65CF-0FE3-C4AA73B171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8529" b="91045" l="68137" r="93599">
                        <a14:foregroundMark x1="29303" y1="30917" x2="33713" y2="46269"/>
                        <a14:foregroundMark x1="33713" y1="46269" x2="33713" y2="46269"/>
                        <a14:foregroundMark x1="30441" y1="30064" x2="33428" y2="48188"/>
                        <a14:foregroundMark x1="24182" y1="76546" x2="27312" y2="79957"/>
                        <a14:foregroundMark x1="24609" y1="74200" x2="26316" y2="77825"/>
                        <a14:foregroundMark x1="32148" y1="72281" x2="35562" y2="75480"/>
                        <a14:foregroundMark x1="37553" y1="76119" x2="37980" y2="76759"/>
                        <a14:foregroundMark x1="76956" y1="41151" x2="88336" y2="49893"/>
                        <a14:foregroundMark x1="73684" y1="40085" x2="88336" y2="43284"/>
                        <a14:foregroundMark x1="88336" y1="43284" x2="82646" y2="44563"/>
                        <a14:foregroundMark x1="77667" y1="41151" x2="78521" y2="49467"/>
                        <a14:foregroundMark x1="74253" y1="42004" x2="75249" y2="46908"/>
                        <a14:foregroundMark x1="76814" y1="39659" x2="82788" y2="41791"/>
                        <a14:foregroundMark x1="82646" y1="41151" x2="74680" y2="38166"/>
                        <a14:foregroundMark x1="74680" y1="38166" x2="83499" y2="41151"/>
                        <a14:foregroundMark x1="76814" y1="39019" x2="75249" y2="45842"/>
                        <a14:foregroundMark x1="73257" y1="41365" x2="72688" y2="46269"/>
                        <a14:foregroundMark x1="81366" y1="51386" x2="82788" y2="67804"/>
                        <a14:foregroundMark x1="86060" y1="79744" x2="93883" y2="79318"/>
                        <a14:foregroundMark x1="93883" y1="79318" x2="89331" y2="78038"/>
                        <a14:foregroundMark x1="79801" y1="81450" x2="82646" y2="78678"/>
                        <a14:foregroundMark x1="13229" y1="90405" x2="13229" y2="90405"/>
                        <a14:foregroundMark x1="27312" y1="8316" x2="36131" y2="8742"/>
                        <a14:foregroundMark x1="36131" y1="8742" x2="36273" y2="8955"/>
                        <a14:foregroundMark x1="30441" y1="23881" x2="31437" y2="37100"/>
                        <a14:foregroundMark x1="28734" y1="20043" x2="31010" y2="21962"/>
                        <a14:foregroundMark x1="66430" y1="91045" x2="65718" y2="91045"/>
                        <a14:foregroundMark x1="65718" y1="91045" x2="65718" y2="91045"/>
                        <a14:foregroundMark x1="73115" y1="40085" x2="74822" y2="38380"/>
                        <a14:foregroundMark x1="75533" y1="38166" x2="73542" y2="39446"/>
                        <a14:foregroundMark x1="75960" y1="36887" x2="73115" y2="4200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05400" y="2024088"/>
            <a:ext cx="4267200" cy="44672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="" xmlns:a16="http://schemas.microsoft.com/office/drawing/2014/main" id="{B2D74837-58B8-E960-650D-8EF4FCDB2B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2905530" cy="126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90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4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3677" y="1254712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8 cm,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CD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2 cm.</a:t>
            </a:r>
          </a:p>
          <a:p>
            <a:pPr algn="just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CD?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B2D74837-58B8-E960-650D-8EF4FCDB2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905530" cy="126700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443846" y="3957934"/>
            <a:ext cx="919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 cm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361" y="4419599"/>
            <a:ext cx="1176337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516" y="3338045"/>
            <a:ext cx="4434673" cy="334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5" name="Straight Connector 34"/>
          <p:cNvCxnSpPr/>
          <p:nvPr/>
        </p:nvCxnSpPr>
        <p:spPr>
          <a:xfrm>
            <a:off x="2357123" y="3609180"/>
            <a:ext cx="0" cy="9144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041169" y="2663678"/>
            <a:ext cx="919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ight Brace 33"/>
          <p:cNvSpPr/>
          <p:nvPr/>
        </p:nvSpPr>
        <p:spPr>
          <a:xfrm rot="5400000" flipH="1">
            <a:off x="4403026" y="1030451"/>
            <a:ext cx="163488" cy="4314437"/>
          </a:xfrm>
          <a:prstGeom prst="rightBrace">
            <a:avLst>
              <a:gd name="adj1" fmla="val 8333"/>
              <a:gd name="adj2" fmla="val 5039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942724" y="4297297"/>
            <a:ext cx="45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491698" y="4292747"/>
            <a:ext cx="45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942724" y="3267582"/>
            <a:ext cx="45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646938" y="3274365"/>
            <a:ext cx="45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365508" y="3614837"/>
            <a:ext cx="0" cy="9144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512746" y="2193145"/>
            <a:ext cx="203721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484770" y="2193145"/>
            <a:ext cx="3886200" cy="1567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65134" y="2603841"/>
            <a:ext cx="1602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89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40" grpId="0"/>
      <p:bldP spid="34" grpId="0" animBg="1"/>
      <p:bldP spid="42" grpId="0"/>
      <p:bldP spid="43" grpId="0"/>
      <p:bldP spid="45" grpId="0"/>
      <p:bldP spid="46" grpId="0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243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2024-12-26T01:21:06Z</dcterms:created>
  <dcterms:modified xsi:type="dcterms:W3CDTF">2024-12-26T01:24:08Z</dcterms:modified>
</cp:coreProperties>
</file>