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82" r:id="rId4"/>
    <p:sldId id="283" r:id="rId5"/>
    <p:sldId id="284" r:id="rId6"/>
    <p:sldId id="285" r:id="rId7"/>
    <p:sldId id="286" r:id="rId8"/>
    <p:sldId id="287" r:id="rId9"/>
    <p:sldId id="288" r:id="rId10"/>
    <p:sldId id="290" r:id="rId11"/>
    <p:sldId id="291" r:id="rId12"/>
    <p:sldId id="292" r:id="rId13"/>
    <p:sldId id="293" r:id="rId14"/>
    <p:sldId id="295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66" y="68268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 TRÒ LỚP 2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VUI MỪNG CHÀO ĐÓN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kumimoji="0" lang="en-US" sz="1800" b="1" i="0" u="none" strike="noStrike" kern="1200" cap="none" spc="0" normalizeH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 CÔ GIÁO VỀ DỰ TIẾT HỌC 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2830" y="6027003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Đoàn Thị Nhung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2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BIỆT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KHỎE, CÔNG TÁC TỐT.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-155275"/>
            <a:ext cx="11119449" cy="7211683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1" y="3200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hỏi</a:t>
            </a:r>
            <a:r>
              <a:rPr lang="en-US" sz="2400" dirty="0">
                <a:solidFill>
                  <a:schemeClr val="bg1"/>
                </a:solidFill>
              </a:rPr>
              <a:t> :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20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4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mấy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026" name="Picture 2" descr="Xem Lịch Âm Dương Tháng 4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-38480"/>
            <a:ext cx="7292196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98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50" name="Picture 2" descr="Hình ảnh Lịch Tháng 3 Năm 2022 Với Vàng Trang Trí PNG , Lịch, Tháng Ba, Lịch  2022 PNG miễn phí tải tập tin PSDComment và V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60" y="0"/>
            <a:ext cx="8166640" cy="35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0" y="6424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4285" y="5185618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074" name="Picture 2" descr="Xem Lịch Âm Dương Tháng 12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6" y="-23488"/>
            <a:ext cx="8091158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" y="1403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904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1,8,15,22,29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7,14,21,28, 29, 30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: 2,9,16,23,30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4098" name="Picture 2" descr="2023년 1월 심플 캘린더, 달력, 2023, 칠월 PNG, 일러스트 및 벡터 에 대한 무료 다운로드 -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74" y="36039"/>
            <a:ext cx="8503131" cy="35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602503" y="271112"/>
            <a:ext cx="10528557" cy="17869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baseline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u="sng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lang="vi-VN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tập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392</Words>
  <Application>Microsoft Office PowerPoint</Application>
  <PresentationFormat>Widescreen</PresentationFormat>
  <Paragraphs>92</Paragraphs>
  <Slides>12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Wingdings</vt:lpstr>
      <vt:lpstr>Roboto</vt:lpstr>
      <vt:lpstr>OpenSansBold</vt:lpstr>
      <vt:lpstr>Arial-Rounded</vt:lpstr>
      <vt:lpstr>Calibri</vt:lpstr>
      <vt:lpstr>等线</vt:lpstr>
      <vt:lpstr>Calibri Light</vt:lpstr>
      <vt:lpstr>OpenSans</vt:lpstr>
      <vt:lpstr>Arial</vt:lpstr>
      <vt:lpstr>Times New Roman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53</cp:revision>
  <dcterms:created xsi:type="dcterms:W3CDTF">2018-05-10T00:06:18Z</dcterms:created>
  <dcterms:modified xsi:type="dcterms:W3CDTF">2024-12-24T15:04:43Z</dcterms:modified>
</cp:coreProperties>
</file>