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6" r:id="rId3"/>
    <p:sldMasterId id="2147483832" r:id="rId4"/>
  </p:sldMasterIdLst>
  <p:notesMasterIdLst>
    <p:notesMasterId r:id="rId21"/>
  </p:notesMasterIdLst>
  <p:sldIdLst>
    <p:sldId id="537" r:id="rId5"/>
    <p:sldId id="529" r:id="rId6"/>
    <p:sldId id="517" r:id="rId7"/>
    <p:sldId id="285" r:id="rId8"/>
    <p:sldId id="530" r:id="rId9"/>
    <p:sldId id="515" r:id="rId10"/>
    <p:sldId id="538" r:id="rId11"/>
    <p:sldId id="546" r:id="rId12"/>
    <p:sldId id="547" r:id="rId13"/>
    <p:sldId id="548" r:id="rId14"/>
    <p:sldId id="541" r:id="rId15"/>
    <p:sldId id="545" r:id="rId16"/>
    <p:sldId id="542" r:id="rId17"/>
    <p:sldId id="553" r:id="rId18"/>
    <p:sldId id="543" r:id="rId19"/>
    <p:sldId id="5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35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9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91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20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5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9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39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3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37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7969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B38E6A37-DBF0-4806-82C8-8CC4A6CEC8A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4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5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2538131" y="1366929"/>
            <a:ext cx="7553469" cy="4953055"/>
            <a:chOff x="760598" y="1025197"/>
            <a:chExt cx="5665102" cy="37147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760598" y="1025197"/>
              <a:ext cx="4506637" cy="3318271"/>
              <a:chOff x="1352849" y="887969"/>
              <a:chExt cx="450663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5AE010C-58E9-4508-9F8B-ED997989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52849" y="88796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2114417" y="2707187"/>
                <a:ext cx="3745069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NÓI VÀ NGHE</a:t>
                </a:r>
                <a:endParaRPr lang="en-US" sz="4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742A6D-7884-4501-86E1-952B5EC32BBA}"/>
                  </a:ext>
                </a:extLst>
              </p:cNvPr>
              <p:cNvSpPr txBox="1"/>
              <p:nvPr/>
            </p:nvSpPr>
            <p:spPr>
              <a:xfrm>
                <a:off x="2372407" y="2175546"/>
                <a:ext cx="3041009" cy="715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733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47AA2C-0053-43E1-85CC-A5EA4B49D3DA}"/>
              </a:ext>
            </a:extLst>
          </p:cNvPr>
          <p:cNvGrpSpPr/>
          <p:nvPr/>
        </p:nvGrpSpPr>
        <p:grpSpPr>
          <a:xfrm>
            <a:off x="738716" y="823857"/>
            <a:ext cx="2220541" cy="830997"/>
            <a:chOff x="-471733" y="617893"/>
            <a:chExt cx="1665405" cy="62324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7F7F5B-956C-4710-828C-AA758F69F9D5}"/>
                </a:ext>
              </a:extLst>
            </p:cNvPr>
            <p:cNvSpPr txBox="1"/>
            <p:nvPr/>
          </p:nvSpPr>
          <p:spPr>
            <a:xfrm>
              <a:off x="-419975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BÀI 29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883CF2-2385-461A-8AEC-0FE78C6CBCA4}"/>
                </a:ext>
              </a:extLst>
            </p:cNvPr>
            <p:cNvSpPr txBox="1"/>
            <p:nvPr/>
          </p:nvSpPr>
          <p:spPr>
            <a:xfrm>
              <a:off x="-47173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BÀI 29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6EC89E-205B-4D9E-A829-A0B1385B939B}"/>
              </a:ext>
            </a:extLst>
          </p:cNvPr>
          <p:cNvSpPr txBox="1"/>
          <p:nvPr/>
        </p:nvSpPr>
        <p:spPr>
          <a:xfrm>
            <a:off x="4064362" y="535932"/>
            <a:ext cx="705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UTM Cookies" panose="02040603050506020204" pitchFamily="18" charset="0"/>
              </a:rPr>
              <a:t>CÁNH CỬA NHỚ BÀ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92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60" y="485629"/>
            <a:ext cx="9590676" cy="5598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0785" y="6084420"/>
            <a:ext cx="8755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Vắng</a:t>
            </a:r>
            <a:r>
              <a:rPr lang="en-US" sz="2500" dirty="0"/>
              <a:t> </a:t>
            </a:r>
            <a:r>
              <a:rPr lang="en-US" sz="2500" dirty="0" err="1"/>
              <a:t>bà</a:t>
            </a:r>
            <a:r>
              <a:rPr lang="en-US" sz="2500" dirty="0"/>
              <a:t>, </a:t>
            </a:r>
            <a:r>
              <a:rPr lang="en-US" sz="2500" dirty="0" err="1"/>
              <a:t>hai</a:t>
            </a:r>
            <a:r>
              <a:rPr lang="en-US" sz="2500" dirty="0"/>
              <a:t> </a:t>
            </a:r>
            <a:r>
              <a:rPr lang="en-US" sz="2500" dirty="0" err="1"/>
              <a:t>anh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cảm</a:t>
            </a:r>
            <a:r>
              <a:rPr lang="en-US" sz="2500" dirty="0"/>
              <a:t> </a:t>
            </a:r>
            <a:r>
              <a:rPr lang="en-US" sz="2500" dirty="0" err="1"/>
              <a:t>thấy</a:t>
            </a:r>
            <a:r>
              <a:rPr lang="en-US" sz="2500" dirty="0"/>
              <a:t> </a:t>
            </a:r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nào</a:t>
            </a:r>
            <a:r>
              <a:rPr lang="en-US" sz="2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386511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18" y="503887"/>
            <a:ext cx="9470912" cy="5581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6189" y="6085858"/>
            <a:ext cx="8755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Câu</a:t>
            </a:r>
            <a:r>
              <a:rPr lang="en-US" sz="2500" dirty="0"/>
              <a:t> </a:t>
            </a:r>
            <a:r>
              <a:rPr lang="en-US" sz="2500" dirty="0" err="1"/>
              <a:t>chuyện</a:t>
            </a:r>
            <a:r>
              <a:rPr lang="en-US" sz="2500" dirty="0"/>
              <a:t> </a:t>
            </a:r>
            <a:r>
              <a:rPr lang="en-US" sz="2500" dirty="0" err="1"/>
              <a:t>kết</a:t>
            </a:r>
            <a:r>
              <a:rPr lang="en-US" sz="2500" dirty="0"/>
              <a:t> </a:t>
            </a:r>
            <a:r>
              <a:rPr lang="en-US" sz="2500" dirty="0" err="1"/>
              <a:t>thúc</a:t>
            </a:r>
            <a:r>
              <a:rPr lang="en-US" sz="2500" dirty="0"/>
              <a:t> </a:t>
            </a:r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nào</a:t>
            </a:r>
            <a:r>
              <a:rPr lang="en-US" sz="2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82270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B39312-85BD-48D3-6927-4FD2F53E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913" y="564784"/>
            <a:ext cx="7278144" cy="5853268"/>
          </a:xfrm>
          <a:prstGeom prst="rect">
            <a:avLst/>
          </a:prstGeom>
        </p:spPr>
      </p:pic>
      <p:sp>
        <p:nvSpPr>
          <p:cNvPr id="7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-240001" y="676927"/>
            <a:ext cx="3043586" cy="2072721"/>
          </a:xfrm>
          <a:prstGeom prst="cloudCallout">
            <a:avLst>
              <a:gd name="adj1" fmla="val 63884"/>
              <a:gd name="adj2" fmla="val 4157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sp>
        <p:nvSpPr>
          <p:cNvPr id="9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49658" y="3491418"/>
            <a:ext cx="2508255" cy="2579263"/>
          </a:xfrm>
          <a:prstGeom prst="cloudCallout">
            <a:avLst>
              <a:gd name="adj1" fmla="val 52539"/>
              <a:gd name="adj2" fmla="val 3243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giàu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sang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87393" y="441087"/>
            <a:ext cx="3320909" cy="2445489"/>
          </a:xfrm>
          <a:prstGeom prst="cloudCallout">
            <a:avLst>
              <a:gd name="adj1" fmla="val -55676"/>
              <a:gd name="adj2" fmla="val 5103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14016" y="3254133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4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03777-0126-63BD-9288-EDB655BDF330}"/>
              </a:ext>
            </a:extLst>
          </p:cNvPr>
          <p:cNvSpPr txBox="1"/>
          <p:nvPr/>
        </p:nvSpPr>
        <p:spPr>
          <a:xfrm>
            <a:off x="432855" y="458667"/>
            <a:ext cx="10333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chuyện</a:t>
            </a:r>
            <a:endParaRPr lang="en-US" sz="2800" dirty="0">
              <a:effectLst/>
              <a:latin typeface="+mj-lt"/>
              <a:ea typeface="Cambria" panose="02040503050406030204" pitchFamily="18" charset="0"/>
            </a:endParaRPr>
          </a:p>
          <a:p>
            <a:endParaRPr lang="en-US" sz="2800" dirty="0"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4189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03777-0126-63BD-9288-EDB655BDF330}"/>
              </a:ext>
            </a:extLst>
          </p:cNvPr>
          <p:cNvSpPr txBox="1"/>
          <p:nvPr/>
        </p:nvSpPr>
        <p:spPr>
          <a:xfrm>
            <a:off x="432855" y="458667"/>
            <a:ext cx="10333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1 – 2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 </a:t>
            </a:r>
            <a:endParaRPr lang="en-US" sz="2800" dirty="0">
              <a:effectLst/>
              <a:latin typeface="+mj-lt"/>
              <a:ea typeface="Cambria" panose="02040503050406030204" pitchFamily="18" charset="0"/>
            </a:endParaRPr>
          </a:p>
          <a:p>
            <a:endParaRPr lang="en-US" sz="2800" dirty="0"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57943" y="940526"/>
            <a:ext cx="321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291943" y="940526"/>
            <a:ext cx="1746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34" y="4137871"/>
            <a:ext cx="4305673" cy="253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00" y="4137871"/>
            <a:ext cx="4320914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34" y="1510292"/>
            <a:ext cx="4366638" cy="2530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07" y="1548396"/>
            <a:ext cx="4389500" cy="2453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6073" y="941012"/>
            <a:ext cx="2600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BÀ CHÁU</a:t>
            </a:r>
          </a:p>
        </p:txBody>
      </p:sp>
    </p:spTree>
    <p:extLst>
      <p:ext uri="{BB962C8B-B14F-4D97-AF65-F5344CB8AC3E}">
        <p14:creationId xmlns:p14="http://schemas.microsoft.com/office/powerpoint/2010/main" val="42785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4411" y="4075611"/>
            <a:ext cx="8305800" cy="26299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kể đúng nội dung chưa?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kể của bạn thế nào?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đã biết kết hợp cử chỉ, điệu bộ khi kể chưa?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79CD0-A41F-4FEB-B749-6F8BB5F7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79" y="98697"/>
            <a:ext cx="4271604" cy="38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0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52" y="3896207"/>
            <a:ext cx="4305673" cy="253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00" y="3911448"/>
            <a:ext cx="4320914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52" y="1176083"/>
            <a:ext cx="4366638" cy="2530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14" y="1176083"/>
            <a:ext cx="4389500" cy="2453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7963" y="468197"/>
            <a:ext cx="34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BÀ CHÁU</a:t>
            </a:r>
          </a:p>
        </p:txBody>
      </p:sp>
    </p:spTree>
    <p:extLst>
      <p:ext uri="{BB962C8B-B14F-4D97-AF65-F5344CB8AC3E}">
        <p14:creationId xmlns:p14="http://schemas.microsoft.com/office/powerpoint/2010/main" val="21609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28" descr="图片包含 游戏机, 花&#10;&#10;描述已自动生成">
            <a:extLst>
              <a:ext uri="{FF2B5EF4-FFF2-40B4-BE49-F238E27FC236}">
                <a16:creationId xmlns:a16="http://schemas.microsoft.com/office/drawing/2014/main" id="{925FC105-BC41-3C22-D3AB-79F7F0042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69854"/>
          <a:stretch/>
        </p:blipFill>
        <p:spPr>
          <a:xfrm>
            <a:off x="-328" y="3921752"/>
            <a:ext cx="12192000" cy="2910114"/>
          </a:xfrm>
          <a:custGeom>
            <a:avLst/>
            <a:gdLst>
              <a:gd name="connsiteX0" fmla="*/ 0 w 12192000"/>
              <a:gd name="connsiteY0" fmla="*/ 0 h 2910114"/>
              <a:gd name="connsiteX1" fmla="*/ 12192000 w 12192000"/>
              <a:gd name="connsiteY1" fmla="*/ 0 h 2910114"/>
              <a:gd name="connsiteX2" fmla="*/ 12192000 w 12192000"/>
              <a:gd name="connsiteY2" fmla="*/ 2910114 h 2910114"/>
              <a:gd name="connsiteX3" fmla="*/ 0 w 12192000"/>
              <a:gd name="connsiteY3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10114">
                <a:moveTo>
                  <a:pt x="0" y="0"/>
                </a:moveTo>
                <a:lnTo>
                  <a:pt x="12192000" y="0"/>
                </a:lnTo>
                <a:lnTo>
                  <a:pt x="12192000" y="2910114"/>
                </a:lnTo>
                <a:lnTo>
                  <a:pt x="0" y="2910114"/>
                </a:lnTo>
                <a:close/>
              </a:path>
            </a:pathLst>
          </a:custGeom>
          <a:effectLst>
            <a:outerShdw blurRad="254000" dist="127000" dir="16200000" rotWithShape="0">
              <a:srgbClr val="25672E">
                <a:alpha val="20000"/>
              </a:srgbClr>
            </a:outerShdw>
          </a:effectLst>
        </p:spPr>
      </p:pic>
      <p:pic>
        <p:nvPicPr>
          <p:cNvPr id="9" name="图片 29" descr="卡通人物&#10;&#10;中度可信度描述已自动生成">
            <a:extLst>
              <a:ext uri="{FF2B5EF4-FFF2-40B4-BE49-F238E27FC236}">
                <a16:creationId xmlns:a16="http://schemas.microsoft.com/office/drawing/2014/main" id="{0A77464B-85E5-7D0E-7ED6-D20D9054A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997"/>
            <a:ext cx="3627031" cy="3627031"/>
          </a:xfrm>
          <a:prstGeom prst="rect">
            <a:avLst/>
          </a:prstGeom>
        </p:spPr>
      </p:pic>
      <p:pic>
        <p:nvPicPr>
          <p:cNvPr id="14" name="图片 3" descr="图片包含 形状&#10;&#10;描述已自动生成">
            <a:extLst>
              <a:ext uri="{FF2B5EF4-FFF2-40B4-BE49-F238E27FC236}">
                <a16:creationId xmlns:a16="http://schemas.microsoft.com/office/drawing/2014/main" id="{518598DB-B16F-4B6B-3285-AC061280D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24703" r="10239" b="22560"/>
          <a:stretch/>
        </p:blipFill>
        <p:spPr>
          <a:xfrm>
            <a:off x="3183740" y="657154"/>
            <a:ext cx="6472690" cy="42417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B44CD9-D7A2-6F7F-3B5B-7AA9F66D7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157" y="1818985"/>
            <a:ext cx="5169856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ơi bà">
            <a:hlinkClick r:id="" action="ppaction://media"/>
            <a:extLst>
              <a:ext uri="{FF2B5EF4-FFF2-40B4-BE49-F238E27FC236}">
                <a16:creationId xmlns:a16="http://schemas.microsoft.com/office/drawing/2014/main" id="{3990CF15-1F12-4377-8BFD-642B410B4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E8989-5AAE-FBEA-3ABF-F286A47EC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73" y="2652360"/>
            <a:ext cx="8669547" cy="3724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99A945-A860-97BC-6922-9A8C3E95D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8415">
            <a:off x="3932100" y="192499"/>
            <a:ext cx="5290712" cy="297746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5525273-1BC1-98CB-FB4A-A86005000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" y="3605598"/>
            <a:ext cx="3088445" cy="30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28" descr="图片包含 游戏机, 花&#10;&#10;描述已自动生成">
            <a:extLst>
              <a:ext uri="{FF2B5EF4-FFF2-40B4-BE49-F238E27FC236}">
                <a16:creationId xmlns:a16="http://schemas.microsoft.com/office/drawing/2014/main" id="{925FC105-BC41-3C22-D3AB-79F7F0042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69854"/>
          <a:stretch/>
        </p:blipFill>
        <p:spPr>
          <a:xfrm>
            <a:off x="-328" y="3921752"/>
            <a:ext cx="12192000" cy="2910114"/>
          </a:xfrm>
          <a:custGeom>
            <a:avLst/>
            <a:gdLst>
              <a:gd name="connsiteX0" fmla="*/ 0 w 12192000"/>
              <a:gd name="connsiteY0" fmla="*/ 0 h 2910114"/>
              <a:gd name="connsiteX1" fmla="*/ 12192000 w 12192000"/>
              <a:gd name="connsiteY1" fmla="*/ 0 h 2910114"/>
              <a:gd name="connsiteX2" fmla="*/ 12192000 w 12192000"/>
              <a:gd name="connsiteY2" fmla="*/ 2910114 h 2910114"/>
              <a:gd name="connsiteX3" fmla="*/ 0 w 12192000"/>
              <a:gd name="connsiteY3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10114">
                <a:moveTo>
                  <a:pt x="0" y="0"/>
                </a:moveTo>
                <a:lnTo>
                  <a:pt x="12192000" y="0"/>
                </a:lnTo>
                <a:lnTo>
                  <a:pt x="12192000" y="2910114"/>
                </a:lnTo>
                <a:lnTo>
                  <a:pt x="0" y="2910114"/>
                </a:lnTo>
                <a:close/>
              </a:path>
            </a:pathLst>
          </a:custGeom>
          <a:effectLst>
            <a:outerShdw blurRad="254000" dist="127000" dir="16200000" rotWithShape="0">
              <a:srgbClr val="25672E">
                <a:alpha val="20000"/>
              </a:srgbClr>
            </a:outerShdw>
          </a:effectLst>
        </p:spPr>
      </p:pic>
      <p:pic>
        <p:nvPicPr>
          <p:cNvPr id="9" name="图片 29" descr="卡通人物&#10;&#10;中度可信度描述已自动生成">
            <a:extLst>
              <a:ext uri="{FF2B5EF4-FFF2-40B4-BE49-F238E27FC236}">
                <a16:creationId xmlns:a16="http://schemas.microsoft.com/office/drawing/2014/main" id="{0A77464B-85E5-7D0E-7ED6-D20D9054A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997"/>
            <a:ext cx="3627031" cy="3627031"/>
          </a:xfrm>
          <a:prstGeom prst="rect">
            <a:avLst/>
          </a:prstGeom>
        </p:spPr>
      </p:pic>
      <p:pic>
        <p:nvPicPr>
          <p:cNvPr id="14" name="图片 3" descr="图片包含 形状&#10;&#10;描述已自动生成">
            <a:extLst>
              <a:ext uri="{FF2B5EF4-FFF2-40B4-BE49-F238E27FC236}">
                <a16:creationId xmlns:a16="http://schemas.microsoft.com/office/drawing/2014/main" id="{518598DB-B16F-4B6B-3285-AC061280D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24703" r="10239" b="22560"/>
          <a:stretch/>
        </p:blipFill>
        <p:spPr>
          <a:xfrm>
            <a:off x="3183740" y="657154"/>
            <a:ext cx="6472690" cy="4241718"/>
          </a:xfrm>
          <a:prstGeom prst="rect">
            <a:avLst/>
          </a:prstGeom>
        </p:spPr>
      </p:pic>
      <p:sp>
        <p:nvSpPr>
          <p:cNvPr id="2" name="矩形 12">
            <a:extLst>
              <a:ext uri="{FF2B5EF4-FFF2-40B4-BE49-F238E27FC236}">
                <a16:creationId xmlns:a16="http://schemas.microsoft.com/office/drawing/2014/main" id="{14844E06-B719-C659-5583-BE6E409C167A}"/>
              </a:ext>
            </a:extLst>
          </p:cNvPr>
          <p:cNvSpPr/>
          <p:nvPr/>
        </p:nvSpPr>
        <p:spPr>
          <a:xfrm>
            <a:off x="3765889" y="1749621"/>
            <a:ext cx="58159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illo" panose="000004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rPr>
              <a:t>KHÁM PHÁ</a:t>
            </a:r>
            <a:endParaRPr kumimoji="0" lang="zh-CN" altLang="zh-CN" sz="8000" b="1" i="0" u="none" strike="noStrike" kern="1200" cap="none" spc="0" normalizeH="0" baseline="0" noProof="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Billo" panose="00000400000000000000" pitchFamily="2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5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03777-0126-63BD-9288-EDB655BDF330}"/>
              </a:ext>
            </a:extLst>
          </p:cNvPr>
          <p:cNvSpPr txBox="1"/>
          <p:nvPr/>
        </p:nvSpPr>
        <p:spPr>
          <a:xfrm>
            <a:off x="432855" y="452528"/>
            <a:ext cx="11316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1.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Dựa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tranh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câu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hỏi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gợi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ý,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đoán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nội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dung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từng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tranh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+mj-lt"/>
              <a:ea typeface="Cambria" panose="02040503050406030204" pitchFamily="18" charset="0"/>
            </a:endParaRPr>
          </a:p>
          <a:p>
            <a:endParaRPr lang="en-US" sz="2800" dirty="0"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39312-85BD-48D3-6927-4FD2F53E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" y="1185862"/>
            <a:ext cx="11687175" cy="543877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4400" y="975360"/>
            <a:ext cx="44239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99760" y="975360"/>
            <a:ext cx="23121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82743" y="975360"/>
            <a:ext cx="1741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93D3B70-AE52-433A-AEEF-4C40150CA876}"/>
              </a:ext>
            </a:extLst>
          </p:cNvPr>
          <p:cNvSpPr/>
          <p:nvPr/>
        </p:nvSpPr>
        <p:spPr>
          <a:xfrm>
            <a:off x="7086421" y="1915733"/>
            <a:ext cx="4852537" cy="412715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ý: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1/ Ba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2/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3/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4/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03777-0126-63BD-9288-EDB655BDF330}"/>
              </a:ext>
            </a:extLst>
          </p:cNvPr>
          <p:cNvSpPr txBox="1"/>
          <p:nvPr/>
        </p:nvSpPr>
        <p:spPr>
          <a:xfrm>
            <a:off x="432854" y="458667"/>
            <a:ext cx="11247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1.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Dựa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tranh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câu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hỏi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gợi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ý,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đoán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nội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dung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từng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tranh</a:t>
            </a: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+mj-lt"/>
              <a:ea typeface="Cambria" panose="02040503050406030204" pitchFamily="18" charset="0"/>
            </a:endParaRPr>
          </a:p>
          <a:p>
            <a:endParaRPr lang="en-US" sz="2800" dirty="0"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39312-85BD-48D3-6927-4FD2F53E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71" y="1047840"/>
            <a:ext cx="6763308" cy="54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11" y="476791"/>
            <a:ext cx="9935521" cy="5554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9411" y="6108663"/>
            <a:ext cx="8755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Cô</a:t>
            </a:r>
            <a:r>
              <a:rPr lang="en-US" sz="2500" dirty="0"/>
              <a:t> </a:t>
            </a:r>
            <a:r>
              <a:rPr lang="en-US" sz="2500" dirty="0" err="1"/>
              <a:t>tiên</a:t>
            </a:r>
            <a:r>
              <a:rPr lang="en-US" sz="2500" dirty="0"/>
              <a:t> </a:t>
            </a:r>
            <a:r>
              <a:rPr lang="en-US" sz="2500" dirty="0" err="1"/>
              <a:t>cho</a:t>
            </a:r>
            <a:r>
              <a:rPr lang="en-US" sz="2500" dirty="0"/>
              <a:t> </a:t>
            </a:r>
            <a:r>
              <a:rPr lang="en-US" sz="2500" dirty="0" err="1"/>
              <a:t>hai</a:t>
            </a:r>
            <a:r>
              <a:rPr lang="en-US" sz="2500" dirty="0"/>
              <a:t> </a:t>
            </a:r>
            <a:r>
              <a:rPr lang="en-US" sz="2500" dirty="0" err="1"/>
              <a:t>anh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cái</a:t>
            </a:r>
            <a:r>
              <a:rPr lang="en-US" sz="2500" dirty="0"/>
              <a:t> </a:t>
            </a:r>
            <a:r>
              <a:rPr lang="en-US" sz="2500" dirty="0" err="1"/>
              <a:t>gì</a:t>
            </a:r>
            <a:r>
              <a:rPr lang="en-US" sz="25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50964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26" y="524951"/>
            <a:ext cx="9636542" cy="5583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9411" y="6108427"/>
            <a:ext cx="8755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Khi</a:t>
            </a:r>
            <a:r>
              <a:rPr lang="en-US" sz="2500" dirty="0"/>
              <a:t> </a:t>
            </a:r>
            <a:r>
              <a:rPr lang="en-US" sz="2500" dirty="0" err="1"/>
              <a:t>bà</a:t>
            </a:r>
            <a:r>
              <a:rPr lang="en-US" sz="2500" dirty="0"/>
              <a:t> </a:t>
            </a:r>
            <a:r>
              <a:rPr lang="en-US" sz="2500" dirty="0" err="1"/>
              <a:t>mất</a:t>
            </a:r>
            <a:r>
              <a:rPr lang="en-US" sz="2500" dirty="0"/>
              <a:t>, </a:t>
            </a:r>
            <a:r>
              <a:rPr lang="en-US" sz="2500" dirty="0" err="1"/>
              <a:t>hai</a:t>
            </a:r>
            <a:r>
              <a:rPr lang="en-US" sz="2500" dirty="0"/>
              <a:t> </a:t>
            </a:r>
            <a:r>
              <a:rPr lang="en-US" sz="2500" dirty="0" err="1"/>
              <a:t>anh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đã</a:t>
            </a:r>
            <a:r>
              <a:rPr lang="en-US" sz="2500" dirty="0"/>
              <a:t> </a:t>
            </a:r>
            <a:r>
              <a:rPr lang="en-US" sz="2500" dirty="0" err="1"/>
              <a:t>làm</a:t>
            </a:r>
            <a:r>
              <a:rPr lang="en-US" sz="2500" dirty="0"/>
              <a:t> </a:t>
            </a:r>
            <a:r>
              <a:rPr lang="en-US" sz="2500" dirty="0" err="1"/>
              <a:t>gì</a:t>
            </a:r>
            <a:r>
              <a:rPr lang="en-US" sz="2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339708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285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#9Slide07 SVNBillo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Office Theme</vt:lpstr>
      <vt:lpstr>7_Office Theme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80</cp:revision>
  <dcterms:created xsi:type="dcterms:W3CDTF">2021-07-20T01:55:21Z</dcterms:created>
  <dcterms:modified xsi:type="dcterms:W3CDTF">2024-12-26T22:41:05Z</dcterms:modified>
</cp:coreProperties>
</file>