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509" r:id="rId3"/>
    <p:sldId id="511" r:id="rId4"/>
    <p:sldId id="512" r:id="rId5"/>
    <p:sldId id="515" r:id="rId6"/>
    <p:sldId id="51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8028B-D5EE-4242-9053-B2F67F09518F}"/>
              </a:ext>
            </a:extLst>
          </p:cNvPr>
          <p:cNvSpPr txBox="1"/>
          <p:nvPr/>
        </p:nvSpPr>
        <p:spPr>
          <a:xfrm>
            <a:off x="1370124" y="1542279"/>
            <a:ext cx="9451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chong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chóng</a:t>
            </a:r>
            <a:endParaRPr lang="en-US" sz="3200" b="1" dirty="0">
              <a:solidFill>
                <a:srgbClr val="F7446B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EC2D8-D37E-4ACA-98D3-B8CADCB1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52" y="1706152"/>
            <a:ext cx="611007" cy="498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C7D69-3D4E-467F-B655-8037F00FE022}"/>
              </a:ext>
            </a:extLst>
          </p:cNvPr>
          <p:cNvSpPr txBox="1"/>
          <p:nvPr/>
        </p:nvSpPr>
        <p:spPr>
          <a:xfrm>
            <a:off x="371007" y="2368084"/>
            <a:ext cx="1121517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	 An </a:t>
            </a:r>
            <a:r>
              <a:rPr lang="en-US" sz="2800" b="1" dirty="0" err="1">
                <a:latin typeface="HP001 4 hàng" panose="020B0603050302020204" pitchFamily="34" charset="0"/>
              </a:rPr>
              <a:t>yêu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chỉ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dài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gắn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mỏng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xinh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Nhưng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latin typeface="HP001 4 hàng" panose="020B0603050302020204" pitchFamily="34" charset="0"/>
              </a:rPr>
              <a:t> quay,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mang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bao </a:t>
            </a:r>
            <a:r>
              <a:rPr lang="en-US" sz="2800" b="1" dirty="0" err="1">
                <a:latin typeface="HP001 4 hàng" panose="020B0603050302020204" pitchFamily="34" charset="0"/>
              </a:rPr>
              <a:t>nhiêu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cười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sự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háo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hức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784DEF-41D4-4140-9E2D-F9EFEF180FB5}"/>
              </a:ext>
            </a:extLst>
          </p:cNvPr>
          <p:cNvCxnSpPr>
            <a:cxnSpLocks/>
          </p:cNvCxnSpPr>
          <p:nvPr/>
        </p:nvCxnSpPr>
        <p:spPr>
          <a:xfrm>
            <a:off x="4377062" y="2204211"/>
            <a:ext cx="330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7412FE-A734-4B7A-9573-D1E7DB8A3281}"/>
              </a:ext>
            </a:extLst>
          </p:cNvPr>
          <p:cNvCxnSpPr>
            <a:cxnSpLocks/>
          </p:cNvCxnSpPr>
          <p:nvPr/>
        </p:nvCxnSpPr>
        <p:spPr>
          <a:xfrm>
            <a:off x="1447242" y="3086128"/>
            <a:ext cx="425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E8193C-F6FF-4859-8659-6CACC77147CC}"/>
              </a:ext>
            </a:extLst>
          </p:cNvPr>
          <p:cNvCxnSpPr>
            <a:cxnSpLocks/>
          </p:cNvCxnSpPr>
          <p:nvPr/>
        </p:nvCxnSpPr>
        <p:spPr>
          <a:xfrm>
            <a:off x="7922300" y="4823031"/>
            <a:ext cx="345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1F1C1D-5478-49BE-A339-9BA1146BBD0F}"/>
              </a:ext>
            </a:extLst>
          </p:cNvPr>
          <p:cNvCxnSpPr>
            <a:cxnSpLocks/>
          </p:cNvCxnSpPr>
          <p:nvPr/>
        </p:nvCxnSpPr>
        <p:spPr>
          <a:xfrm>
            <a:off x="9759629" y="3086128"/>
            <a:ext cx="428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098258-59F4-47CF-972C-F31364BF92C8}"/>
              </a:ext>
            </a:extLst>
          </p:cNvPr>
          <p:cNvSpPr/>
          <p:nvPr/>
        </p:nvSpPr>
        <p:spPr>
          <a:xfrm>
            <a:off x="2544896" y="5916058"/>
            <a:ext cx="5508434" cy="594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6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F63AC4E5-6FE2-488F-BD9F-C6E3D62BDB0F}"/>
              </a:ext>
            </a:extLst>
          </p:cNvPr>
          <p:cNvSpPr/>
          <p:nvPr/>
        </p:nvSpPr>
        <p:spPr>
          <a:xfrm>
            <a:off x="2858752" y="2774984"/>
            <a:ext cx="2002270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s      </a:t>
            </a:r>
            <a:r>
              <a:rPr lang="en-US" sz="3200" dirty="0" err="1">
                <a:solidFill>
                  <a:srgbClr val="000000"/>
                </a:solidFill>
              </a:rPr>
              <a:t>tầm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26CE6D-3467-447B-AB93-71DCEA27DBBD}"/>
              </a:ext>
            </a:extLst>
          </p:cNvPr>
          <p:cNvGrpSpPr/>
          <p:nvPr/>
        </p:nvGrpSpPr>
        <p:grpSpPr>
          <a:xfrm>
            <a:off x="3226702" y="2909783"/>
            <a:ext cx="300465" cy="300465"/>
            <a:chOff x="7507111" y="2996098"/>
            <a:chExt cx="417689" cy="4176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CC95D7-1741-4324-AD9F-B99BFB847C5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A5F4A24-E5E9-4C43-AD12-24BAAE0C4A47}"/>
                </a:ext>
              </a:extLst>
            </p:cNvPr>
            <p:cNvCxnSpPr>
              <a:stCxn id="4" idx="0"/>
              <a:endCxn id="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2DAA27-BCDE-4F93-9849-A6D29263F9D6}"/>
                </a:ext>
              </a:extLst>
            </p:cNvPr>
            <p:cNvCxnSpPr>
              <a:stCxn id="4" idx="3"/>
              <a:endCxn id="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74C5C4-020C-4FAA-9957-4BE21776A5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6043A6C-4BEE-4235-8819-05A00297DC84}"/>
              </a:ext>
            </a:extLst>
          </p:cNvPr>
          <p:cNvSpPr txBox="1"/>
          <p:nvPr/>
        </p:nvSpPr>
        <p:spPr>
          <a:xfrm>
            <a:off x="3105613" y="2710158"/>
            <a:ext cx="799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C4063-FF1B-4F7B-A5DE-8FDF801C35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04" y="849949"/>
            <a:ext cx="617652" cy="617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700DA-73EF-40CC-B7A0-E2AE25CD0697}"/>
              </a:ext>
            </a:extLst>
          </p:cNvPr>
          <p:cNvSpPr txBox="1"/>
          <p:nvPr/>
        </p:nvSpPr>
        <p:spPr>
          <a:xfrm>
            <a:off x="3181956" y="737401"/>
            <a:ext cx="53115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</a:rPr>
              <a:t>Chọn</a:t>
            </a:r>
            <a:r>
              <a:rPr lang="en-US" sz="3200" b="1" dirty="0">
                <a:solidFill>
                  <a:srgbClr val="17479D"/>
                </a:solidFill>
              </a:rPr>
              <a:t> a </a:t>
            </a:r>
            <a:r>
              <a:rPr lang="en-US" sz="3200" b="1" dirty="0" err="1">
                <a:solidFill>
                  <a:srgbClr val="17479D"/>
                </a:solidFill>
              </a:rPr>
              <a:t>hoặc</a:t>
            </a:r>
            <a:r>
              <a:rPr lang="en-US" sz="3200" b="1" dirty="0">
                <a:solidFill>
                  <a:srgbClr val="17479D"/>
                </a:solidFill>
              </a:rPr>
              <a:t> b</a:t>
            </a:r>
            <a:endParaRPr lang="vi-VN" sz="3200" dirty="0">
              <a:solidFill>
                <a:srgbClr val="17479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8FB0A-159D-4BD9-889F-85550DEE85E5}"/>
              </a:ext>
            </a:extLst>
          </p:cNvPr>
          <p:cNvSpPr/>
          <p:nvPr/>
        </p:nvSpPr>
        <p:spPr>
          <a:xfrm>
            <a:off x="1680179" y="1337573"/>
            <a:ext cx="853245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b="1" i="1" dirty="0" err="1"/>
              <a:t>iu</a:t>
            </a:r>
            <a:r>
              <a:rPr lang="en-US" sz="3200" b="1" i="1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b="1" i="1" dirty="0" err="1"/>
              <a:t>ưu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ô </a:t>
            </a:r>
            <a:r>
              <a:rPr lang="en-US" sz="3200" dirty="0" err="1"/>
              <a:t>vuông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CCB9F8B4-D812-4B1B-B94A-182F263C8612}"/>
              </a:ext>
            </a:extLst>
          </p:cNvPr>
          <p:cNvSpPr/>
          <p:nvPr/>
        </p:nvSpPr>
        <p:spPr>
          <a:xfrm>
            <a:off x="5946408" y="2911881"/>
            <a:ext cx="2285397" cy="45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</a:rPr>
              <a:t>phụng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</a:t>
            </a:r>
            <a:r>
              <a:rPr lang="en-US" sz="3200" dirty="0">
                <a:solidFill>
                  <a:srgbClr val="000000"/>
                </a:solidFill>
              </a:rPr>
              <a:t>                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718741A4-D8F7-4F1A-9568-1C27569E717D}"/>
              </a:ext>
            </a:extLst>
          </p:cNvPr>
          <p:cNvSpPr/>
          <p:nvPr/>
        </p:nvSpPr>
        <p:spPr>
          <a:xfrm>
            <a:off x="2343543" y="4270347"/>
            <a:ext cx="2517479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d      </a:t>
            </a:r>
            <a:r>
              <a:rPr lang="en-US" sz="3200" dirty="0" err="1">
                <a:solidFill>
                  <a:srgbClr val="000000"/>
                </a:solidFill>
              </a:rPr>
              <a:t>dàng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55590B91-9B75-40D7-BFC9-3C9167D1E27E}"/>
              </a:ext>
            </a:extLst>
          </p:cNvPr>
          <p:cNvSpPr/>
          <p:nvPr/>
        </p:nvSpPr>
        <p:spPr>
          <a:xfrm>
            <a:off x="6614739" y="4312137"/>
            <a:ext cx="2467268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      </a:t>
            </a:r>
            <a:r>
              <a:rPr lang="en-US" sz="3200" dirty="0" err="1">
                <a:solidFill>
                  <a:srgbClr val="000000"/>
                </a:solidFill>
              </a:rPr>
              <a:t>trường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030A65-99C5-4DC7-8FF0-940EAB0E3337}"/>
              </a:ext>
            </a:extLst>
          </p:cNvPr>
          <p:cNvGrpSpPr/>
          <p:nvPr/>
        </p:nvGrpSpPr>
        <p:grpSpPr>
          <a:xfrm>
            <a:off x="7844290" y="2984900"/>
            <a:ext cx="300465" cy="300465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2BF196-505E-4422-AF96-7AC16C8077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31DB6F-2CB2-4CE5-9B4C-2DA06AC92FC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26AFA6-34CD-4EBE-A28E-0999C88D1D59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60E4EB-9246-4ED2-BF68-DE274F30924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C62B74-5260-49E5-B666-48CF968BBF0E}"/>
              </a:ext>
            </a:extLst>
          </p:cNvPr>
          <p:cNvGrpSpPr/>
          <p:nvPr/>
        </p:nvGrpSpPr>
        <p:grpSpPr>
          <a:xfrm>
            <a:off x="2971985" y="4389466"/>
            <a:ext cx="300465" cy="300465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2BC64E-F303-4BB2-92DB-576BBD20588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B5A7A7-56CE-44BD-ACBA-90A20B51D0E7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F95ACE-B9CB-4D47-A80D-9107A2F2A03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13205B-6688-4311-83C0-EFD74A3B28A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6AAE1E-4CD4-4AD5-97A9-1348867CEB54}"/>
              </a:ext>
            </a:extLst>
          </p:cNvPr>
          <p:cNvGrpSpPr/>
          <p:nvPr/>
        </p:nvGrpSpPr>
        <p:grpSpPr>
          <a:xfrm>
            <a:off x="6929794" y="4389466"/>
            <a:ext cx="300465" cy="300465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C7252E-A6F3-4E24-969A-1A02AE14CD9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5356C0-D94D-4C05-9577-BB507165433D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928C1E-CFEA-4A30-8814-C2CB6386D8A4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BB1050-CC85-4E3B-BAF1-F656C7A4E59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6CDBF84-A399-467A-A1E5-8A363A728FFD}"/>
              </a:ext>
            </a:extLst>
          </p:cNvPr>
          <p:cNvSpPr txBox="1"/>
          <p:nvPr/>
        </p:nvSpPr>
        <p:spPr>
          <a:xfrm>
            <a:off x="7797950" y="2842744"/>
            <a:ext cx="857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D04058-46CD-4D4D-BC30-D600BB452375}"/>
              </a:ext>
            </a:extLst>
          </p:cNvPr>
          <p:cNvSpPr txBox="1"/>
          <p:nvPr/>
        </p:nvSpPr>
        <p:spPr>
          <a:xfrm>
            <a:off x="2893476" y="4182487"/>
            <a:ext cx="7088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DED33-7336-4FF6-9DBF-EC4FF9FB0280}"/>
              </a:ext>
            </a:extLst>
          </p:cNvPr>
          <p:cNvSpPr txBox="1"/>
          <p:nvPr/>
        </p:nvSpPr>
        <p:spPr>
          <a:xfrm>
            <a:off x="6938387" y="4247310"/>
            <a:ext cx="857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ựu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9389C-5C8F-4B02-ACBC-CD9BABB1043D}"/>
              </a:ext>
            </a:extLst>
          </p:cNvPr>
          <p:cNvSpPr/>
          <p:nvPr/>
        </p:nvSpPr>
        <p:spPr>
          <a:xfrm>
            <a:off x="1205517" y="977027"/>
            <a:ext cx="1376173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ăt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ăc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ât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âc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90947-63C6-466E-93CE-78850055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86" y="1656145"/>
            <a:ext cx="2153229" cy="186942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FA96C-4B3C-45A9-9E71-F0517731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98" y="2034297"/>
            <a:ext cx="4034884" cy="1298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19714-5155-453B-8D5B-43468377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661" y="4635075"/>
            <a:ext cx="7366690" cy="167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B4400-C30C-4BCC-A861-7C81014349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7710" y="1431848"/>
            <a:ext cx="2703177" cy="2160954"/>
          </a:xfrm>
          <a:prstGeom prst="rect">
            <a:avLst/>
          </a:prstGeom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B33BE3BF-0860-4124-8F07-FBF94E2C3718}"/>
              </a:ext>
            </a:extLst>
          </p:cNvPr>
          <p:cNvSpPr/>
          <p:nvPr/>
        </p:nvSpPr>
        <p:spPr>
          <a:xfrm>
            <a:off x="711113" y="3584530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lật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đật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8E7E93D-F95D-4695-B872-1316B3BA9824}"/>
              </a:ext>
            </a:extLst>
          </p:cNvPr>
          <p:cNvSpPr/>
          <p:nvPr/>
        </p:nvSpPr>
        <p:spPr>
          <a:xfrm>
            <a:off x="4597822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áo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733E6CBE-070E-43F5-92EC-764B56B3FC87}"/>
              </a:ext>
            </a:extLst>
          </p:cNvPr>
          <p:cNvSpPr/>
          <p:nvPr/>
        </p:nvSpPr>
        <p:spPr>
          <a:xfrm>
            <a:off x="8400639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nạ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27C8E56-4205-4DAB-8F0B-7257BC7ECEE1}"/>
              </a:ext>
            </a:extLst>
          </p:cNvPr>
          <p:cNvSpPr/>
          <p:nvPr/>
        </p:nvSpPr>
        <p:spPr>
          <a:xfrm>
            <a:off x="3916661" y="4923210"/>
            <a:ext cx="5034935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  <a:effectLst>
            <a:glow rad="228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bậc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thang</a:t>
            </a:r>
          </a:p>
        </p:txBody>
      </p:sp>
    </p:spTree>
    <p:extLst>
      <p:ext uri="{BB962C8B-B14F-4D97-AF65-F5344CB8AC3E}">
        <p14:creationId xmlns:p14="http://schemas.microsoft.com/office/powerpoint/2010/main" val="19913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ED0CDD-84AA-4301-AF3A-F4A73DAD237E}"/>
              </a:ext>
            </a:extLst>
          </p:cNvPr>
          <p:cNvSpPr txBox="1"/>
          <p:nvPr/>
        </p:nvSpPr>
        <p:spPr>
          <a:xfrm>
            <a:off x="3306762" y="289296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Củng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cố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35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141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等线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25</cp:revision>
  <dcterms:created xsi:type="dcterms:W3CDTF">2021-07-20T01:55:21Z</dcterms:created>
  <dcterms:modified xsi:type="dcterms:W3CDTF">2024-12-25T14:02:11Z</dcterms:modified>
</cp:coreProperties>
</file>