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318" r:id="rId3"/>
    <p:sldId id="258" r:id="rId4"/>
    <p:sldId id="291" r:id="rId6"/>
    <p:sldId id="297" r:id="rId7"/>
    <p:sldId id="261" r:id="rId8"/>
    <p:sldId id="305" r:id="rId9"/>
    <p:sldId id="265" r:id="rId10"/>
    <p:sldId id="266" r:id="rId11"/>
    <p:sldId id="313" r:id="rId12"/>
    <p:sldId id="314" r:id="rId13"/>
    <p:sldId id="315" r:id="rId14"/>
    <p:sldId id="316" r:id="rId15"/>
    <p:sldId id="308" r:id="rId16"/>
    <p:sldId id="271" r:id="rId17"/>
    <p:sldId id="281" r:id="rId18"/>
    <p:sldId id="317" r:id="rId19"/>
    <p:sldId id="293" r:id="rId20"/>
    <p:sldId id="273" r:id="rId21"/>
    <p:sldId id="295" r:id="rId22"/>
    <p:sldId id="296" r:id="rId23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Calibri" panose="020F0502020204030204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BF2174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33" autoAdjust="0"/>
  </p:normalViewPr>
  <p:slideViewPr>
    <p:cSldViewPr showGuides="1">
      <p:cViewPr varScale="1">
        <p:scale>
          <a:sx n="86" d="100"/>
          <a:sy n="86" d="100"/>
        </p:scale>
        <p:origin x="93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5.jpeg"/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5.jpeg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85800" y="123479"/>
            <a:ext cx="7772400" cy="790921"/>
          </a:xfrm>
        </p:spPr>
        <p:txBody>
          <a:bodyPr>
            <a:normAutofit fontScale="90000"/>
          </a:bodyPr>
          <a:lstStyle/>
          <a:p>
            <a:r>
              <a:rPr lang="en-US" sz="38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</a:t>
            </a:r>
            <a:r>
              <a:rPr lang="vi-VN" altLang="en-US" sz="38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THẮNG</a:t>
            </a:r>
            <a:endParaRPr lang="vi-VN" altLang="en-US" sz="389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371600" y="1780828"/>
            <a:ext cx="6400800" cy="79092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 LỚP 1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1583668" y="3939902"/>
            <a:ext cx="5976664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THƯ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17946"/>
            <a:ext cx="1258171" cy="583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9552" r="35066" b="65400"/>
          <a:stretch>
            <a:fillRect/>
          </a:stretch>
        </p:blipFill>
        <p:spPr>
          <a:xfrm>
            <a:off x="440052" y="890166"/>
            <a:ext cx="5716124" cy="3816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-20075"/>
            <a:ext cx="7017104" cy="926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735" y="1284368"/>
            <a:ext cx="1908213" cy="2523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275606"/>
            <a:ext cx="1475942" cy="2520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3" t="10800" r="3334" b="65400"/>
          <a:stretch>
            <a:fillRect/>
          </a:stretch>
        </p:blipFill>
        <p:spPr>
          <a:xfrm>
            <a:off x="3347864" y="843558"/>
            <a:ext cx="5328592" cy="3960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0"/>
            <a:ext cx="7017104" cy="92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t="30400" r="50000" b="45800"/>
          <a:stretch>
            <a:fillRect/>
          </a:stretch>
        </p:blipFill>
        <p:spPr>
          <a:xfrm>
            <a:off x="611560" y="1059582"/>
            <a:ext cx="5400600" cy="3888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97823"/>
            <a:ext cx="7017104" cy="926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1707654"/>
            <a:ext cx="999831" cy="20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24" r="18268" b="46077"/>
          <a:stretch>
            <a:fillRect/>
          </a:stretch>
        </p:blipFill>
        <p:spPr>
          <a:xfrm>
            <a:off x="323528" y="843558"/>
            <a:ext cx="5472608" cy="3888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0"/>
            <a:ext cx="7017104" cy="926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1562774"/>
            <a:ext cx="999831" cy="20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gặp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2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8800" r="52998" b="37400"/>
          <a:stretch>
            <a:fillRect/>
          </a:stretch>
        </p:blipFill>
        <p:spPr>
          <a:xfrm>
            <a:off x="0" y="627534"/>
            <a:ext cx="914400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Em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sẽ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khuyên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bạn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điều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khi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gặp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các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tình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huống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sau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26333A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4" t="38513" r="2256" b="38120"/>
          <a:stretch>
            <a:fillRect/>
          </a:stretch>
        </p:blipFill>
        <p:spPr>
          <a:xfrm>
            <a:off x="0" y="523621"/>
            <a:ext cx="9144000" cy="4424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07904" y="987574"/>
            <a:ext cx="4896544" cy="1872208"/>
          </a:xfrm>
          <a:prstGeom prst="roundRect">
            <a:avLst/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nhìn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Nếu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nhặt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bỏ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thùng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>
            <a:fillRect/>
          </a:stretch>
        </p:blipFill>
        <p:spPr>
          <a:xfrm>
            <a:off x="1481172" y="1275606"/>
            <a:ext cx="1774998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1486264"/>
            <a:ext cx="57606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915566"/>
            <a:ext cx="5954614" cy="111525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 algn="ctr">
              <a:buFontTx/>
              <a:buChar char="-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Ôn lại bài vừa học.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Tx/>
              <a:buChar char="-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Chuẩn bị nội dung bài sau.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ền Mùa Xuân đẹp, 春晖泉, Gặp Xuân, Vẽ Tay Hình nền Vector để tải xuống miễn 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527"/>
            <a:ext cx="1371105" cy="434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1"/>
            <a:ext cx="2755950" cy="3904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9542"/>
            <a:ext cx="4464496" cy="4248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1940" y="-54610"/>
            <a:ext cx="5032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3B6B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ate.com - Không Xả Rác  Bé Thanh Hằng  Nhạc Thiếu Nhi_360p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96" y="699540"/>
            <a:ext cx="9073008" cy="4320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 viền mầm non vector [share] | áo thun gia đình đi biể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" y="0"/>
            <a:ext cx="92082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339502"/>
            <a:ext cx="6416123" cy="1315085"/>
          </a:xfrm>
          <a:prstGeom prst="rect">
            <a:avLst/>
          </a:prstGeom>
          <a:noFill/>
        </p:spPr>
        <p:txBody>
          <a:bodyPr wrap="square" lIns="69365" tIns="34715" rIns="69365" bIns="34715">
            <a:spAutoFit/>
          </a:bodyPr>
          <a:lstStyle/>
          <a:p>
            <a:pPr algn="ctr" defTabSz="511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ĐỨC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 defTabSz="511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18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2" y="-92546"/>
            <a:ext cx="1259660" cy="625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20112"/>
            <a:ext cx="592412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r="7067" b="14999"/>
          <a:stretch>
            <a:fillRect/>
          </a:stretch>
        </p:blipFill>
        <p:spPr>
          <a:xfrm>
            <a:off x="107505" y="771550"/>
            <a:ext cx="8928992" cy="4320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298272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06590"/>
            <a:ext cx="693643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2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2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9552" r="3335" b="45800"/>
          <a:stretch>
            <a:fillRect/>
          </a:stretch>
        </p:blipFill>
        <p:spPr>
          <a:xfrm>
            <a:off x="0" y="869484"/>
            <a:ext cx="9144000" cy="4078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40" y="1203598"/>
            <a:ext cx="999600" cy="2016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r="64933" b="65400"/>
          <a:stretch>
            <a:fillRect/>
          </a:stretch>
        </p:blipFill>
        <p:spPr>
          <a:xfrm>
            <a:off x="1691680" y="915566"/>
            <a:ext cx="6768752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51470"/>
            <a:ext cx="7017104" cy="92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WPS Presentation</Application>
  <PresentationFormat>Trình chiếu Trên màn hình (16:9)</PresentationFormat>
  <Paragraphs>29</Paragraphs>
  <Slides>20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Lato</vt:lpstr>
      <vt:lpstr>Calibri</vt:lpstr>
      <vt:lpstr>Microsoft YaHei</vt:lpstr>
      <vt:lpstr>Arial Unicode MS</vt:lpstr>
      <vt:lpstr>Calibri</vt:lpstr>
      <vt:lpstr>MiSans Normal</vt:lpstr>
      <vt:lpstr>Wingdings</vt:lpstr>
      <vt:lpstr>Nunito Sans</vt:lpstr>
      <vt:lpstr>Segoe Print</vt:lpstr>
      <vt:lpstr>Nunito Sans ExtraBold</vt:lpstr>
      <vt:lpstr>Office Theme</vt:lpstr>
      <vt:lpstr>TRƯỜNG TIỂU HỌC HOÀ LỢI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Nguyễn Minh Thư</cp:lastModifiedBy>
  <cp:revision>113</cp:revision>
  <dcterms:created xsi:type="dcterms:W3CDTF">2020-04-29T11:34:00Z</dcterms:created>
  <dcterms:modified xsi:type="dcterms:W3CDTF">2024-12-28T02:50:34Z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8F619F4A67474E019F300BE19B2C53EC_13</vt:lpwstr>
  </property>
  <property fmtid="{D5CDD505-2E9C-101B-9397-08002B2CF9AE}" pid="3" name="KSOProductBuildVer">
    <vt:lpwstr>1033-12.2.0.19307</vt:lpwstr>
  </property>
</Properties>
</file>