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5"/>
  </p:notesMasterIdLst>
  <p:sldIdLst>
    <p:sldId id="324" r:id="rId3"/>
    <p:sldId id="289" r:id="rId4"/>
    <p:sldId id="326" r:id="rId5"/>
    <p:sldId id="296" r:id="rId6"/>
    <p:sldId id="297" r:id="rId7"/>
    <p:sldId id="323" r:id="rId8"/>
    <p:sldId id="315" r:id="rId9"/>
    <p:sldId id="317" r:id="rId10"/>
    <p:sldId id="321" r:id="rId11"/>
    <p:sldId id="310" r:id="rId12"/>
    <p:sldId id="318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4272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0703" y="251720"/>
            <a:ext cx="1832989" cy="1321262"/>
            <a:chOff x="284132" y="391160"/>
            <a:chExt cx="1832989" cy="13212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15480" y="806658"/>
              <a:ext cx="701641" cy="66704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132" y="391160"/>
              <a:ext cx="1389791" cy="132126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609850" y="545747"/>
            <a:ext cx="8412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7155" y="2076995"/>
            <a:ext cx="5832036" cy="4172712"/>
            <a:chOff x="3744739" y="2446563"/>
            <a:chExt cx="5444451" cy="38031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2B45ED-1C13-B53B-98E1-D8860AECC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4739" y="2446563"/>
              <a:ext cx="3616672" cy="38031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602EFCB-8065-5874-6863-B8D1ED47D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771" y="2627539"/>
              <a:ext cx="3519419" cy="3524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221" y="3041236"/>
            <a:ext cx="5107112" cy="15410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617" y="435696"/>
            <a:ext cx="6548508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402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</a:t>
            </a:r>
            <a:endParaRPr lang="en-GB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        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41275">
            <a:solidFill>
              <a:srgbClr val="FF000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833;p6">
            <a:extLst>
              <a:ext uri="{FF2B5EF4-FFF2-40B4-BE49-F238E27FC236}">
                <a16:creationId xmlns:a16="http://schemas.microsoft.com/office/drawing/2014/main" id="{5F99C477-C360-7748-4B1A-D3E0528C09F9}"/>
              </a:ext>
            </a:extLst>
          </p:cNvPr>
          <p:cNvSpPr/>
          <p:nvPr/>
        </p:nvSpPr>
        <p:spPr>
          <a:xfrm>
            <a:off x="8528875" y="2657338"/>
            <a:ext cx="3253550" cy="715779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2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63762" y="4523015"/>
            <a:ext cx="238125" cy="371475"/>
          </a:xfrm>
          <a:prstGeom prst="rect">
            <a:avLst/>
          </a:prstGeom>
          <a:noFill/>
          <a:ln w="41275">
            <a:solidFill>
              <a:srgbClr val="FF000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833;p6">
            <a:extLst>
              <a:ext uri="{FF2B5EF4-FFF2-40B4-BE49-F238E27FC236}">
                <a16:creationId xmlns:a16="http://schemas.microsoft.com/office/drawing/2014/main" id="{B480FFD2-1FBC-C67E-E379-752B438CB62B}"/>
              </a:ext>
            </a:extLst>
          </p:cNvPr>
          <p:cNvSpPr/>
          <p:nvPr/>
        </p:nvSpPr>
        <p:spPr>
          <a:xfrm>
            <a:off x="4675478" y="5501938"/>
            <a:ext cx="3242943" cy="767858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nl-NL" sz="20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ùng để nối các từ ngữ trong một liên danh</a:t>
            </a:r>
            <a:endParaRPr lang="en-US" sz="2000" b="1" i="1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33690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" t="6432" r="2552" b="4696"/>
          <a:stretch/>
        </p:blipFill>
        <p:spPr>
          <a:xfrm>
            <a:off x="1000124" y="1249346"/>
            <a:ext cx="10429875" cy="28083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555605" y="2719388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527030" y="3138488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527030" y="3641611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9" t="7647" r="2781"/>
          <a:stretch/>
        </p:blipFill>
        <p:spPr>
          <a:xfrm>
            <a:off x="992778" y="4029808"/>
            <a:ext cx="10437222" cy="233714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537408" y="4130133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537408" y="4938332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364013" y="22913"/>
            <a:ext cx="1948429" cy="1503416"/>
            <a:chOff x="217630" y="0"/>
            <a:chExt cx="2144688" cy="17124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14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câu nào có thể thay cho các bông hoa dưới đây? Nêu công dụng của dấu câu đó.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833;p6">
            <a:extLst>
              <a:ext uri="{FF2B5EF4-FFF2-40B4-BE49-F238E27FC236}">
                <a16:creationId xmlns:a16="http://schemas.microsoft.com/office/drawing/2014/main" id="{B480FFD2-1FBC-C67E-E379-752B438CB62B}"/>
              </a:ext>
            </a:extLst>
          </p:cNvPr>
          <p:cNvSpPr/>
          <p:nvPr/>
        </p:nvSpPr>
        <p:spPr>
          <a:xfrm>
            <a:off x="8187056" y="4231666"/>
            <a:ext cx="3242943" cy="767858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0" cap="flat" cmpd="sng">
            <a:solidFill>
              <a:schemeClr val="accent6">
                <a:lumMod val="20000"/>
                <a:lumOff val="8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nl-NL" sz="20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ùng để </a:t>
            </a:r>
            <a:r>
              <a:rPr lang="nl-NL" sz="2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 dấu lời nói trực tiếp của một nhân vật.</a:t>
            </a:r>
            <a:endParaRPr lang="en-US" sz="2000" b="1" i="1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90" y="1098367"/>
            <a:ext cx="10416269" cy="274211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9006567" y="1845806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785382" y="2302734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824129" y="2302734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8" name="Google Shape;833;p6">
            <a:extLst>
              <a:ext uri="{FF2B5EF4-FFF2-40B4-BE49-F238E27FC236}">
                <a16:creationId xmlns:a16="http://schemas.microsoft.com/office/drawing/2014/main" id="{B480FFD2-1FBC-C67E-E379-752B438CB62B}"/>
              </a:ext>
            </a:extLst>
          </p:cNvPr>
          <p:cNvSpPr/>
          <p:nvPr/>
        </p:nvSpPr>
        <p:spPr>
          <a:xfrm>
            <a:off x="4195399" y="4404658"/>
            <a:ext cx="3981360" cy="767858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nl-NL" sz="24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ùng để nối các từ ngữ trong một liên danh</a:t>
            </a:r>
            <a:endParaRPr lang="en-US" sz="2400" b="1" i="1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Nha khoa h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258</Words>
  <Application>Microsoft Office PowerPoint</Application>
  <PresentationFormat>Widescreen</PresentationFormat>
  <Paragraphs>31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Times New Roman</vt:lpstr>
      <vt:lpstr>字魂27号-布丁体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2024-12-25T07:20:15Z</dcterms:modified>
  <cp:category>9Slide.vn</cp:category>
</cp:coreProperties>
</file>