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notesMasterIdLst>
    <p:notesMasterId r:id="rId18"/>
  </p:notesMasterIdLst>
  <p:sldIdLst>
    <p:sldId id="11088401" r:id="rId6"/>
    <p:sldId id="269" r:id="rId7"/>
    <p:sldId id="256" r:id="rId8"/>
    <p:sldId id="270" r:id="rId9"/>
    <p:sldId id="271" r:id="rId10"/>
    <p:sldId id="272" r:id="rId11"/>
    <p:sldId id="266" r:id="rId12"/>
    <p:sldId id="280" r:id="rId13"/>
    <p:sldId id="263" r:id="rId14"/>
    <p:sldId id="281" r:id="rId15"/>
    <p:sldId id="282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9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1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1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3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1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21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0.jpeg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705726"/>
            <a:ext cx="12209444" cy="315227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37226" y="-46485"/>
            <a:ext cx="9803219" cy="3061301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0138" y="916870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201" y="4283202"/>
            <a:ext cx="2005965" cy="2574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1479177" y="2770214"/>
            <a:ext cx="8862666" cy="13796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917759" y="114106"/>
            <a:ext cx="58071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15 tnxh">
            <a:hlinkClick r:id="" action="ppaction://media"/>
            <a:extLst>
              <a:ext uri="{FF2B5EF4-FFF2-40B4-BE49-F238E27FC236}">
                <a16:creationId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3" y="1318706"/>
            <a:ext cx="9847634" cy="55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4A84-0B3D-45F7-8BC0-38A2522E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CD7ED-5A0F-4702-A0E6-499E88CF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90" y="904673"/>
            <a:ext cx="8754894" cy="50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4032" y="4093235"/>
            <a:ext cx="56428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641600" y="5892800"/>
            <a:ext cx="374967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749" y="4052283"/>
            <a:ext cx="530145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4261" y="3676866"/>
            <a:ext cx="2318263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4086225" y="3267075"/>
            <a:ext cx="561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15: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Ôn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chủ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đề</a:t>
            </a:r>
            <a:r>
              <a:rPr kumimoji="0" lang="en-US" sz="4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cộng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địa</a:t>
            </a:r>
            <a:r>
              <a:rPr kumimoji="0" lang="en-US" sz="44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phương</a:t>
            </a:r>
            <a:endParaRPr kumimoji="0" lang="en-US" sz="4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79309" y="171256"/>
            <a:ext cx="3830217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635360-FFC8-42A0-AE53-065D34DAE0D9}"/>
              </a:ext>
            </a:extLst>
          </p:cNvPr>
          <p:cNvSpPr/>
          <p:nvPr/>
        </p:nvSpPr>
        <p:spPr>
          <a:xfrm>
            <a:off x="4138342" y="171255"/>
            <a:ext cx="7974349" cy="10183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Chia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đội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466CB8-383A-46F1-AF10-7E6EDEE9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436914"/>
            <a:ext cx="6895323" cy="4711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6690049" y="2248678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6690049" y="365623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7" y="2077422"/>
            <a:ext cx="1303564" cy="1303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22" y="3580978"/>
            <a:ext cx="1333889" cy="1111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6564085" y="494055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trơn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57" y="4755481"/>
            <a:ext cx="1496980" cy="13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204</Words>
  <Application>Microsoft Office PowerPoint</Application>
  <PresentationFormat>Widescreen</PresentationFormat>
  <Paragraphs>43</Paragraphs>
  <Slides>12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等线 Light</vt:lpstr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9</cp:revision>
  <dcterms:created xsi:type="dcterms:W3CDTF">2021-06-07T03:46:19Z</dcterms:created>
  <dcterms:modified xsi:type="dcterms:W3CDTF">2024-12-23T02:02:53Z</dcterms:modified>
</cp:coreProperties>
</file>