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</p:sldMasterIdLst>
  <p:notesMasterIdLst>
    <p:notesMasterId r:id="rId10"/>
  </p:notesMasterIdLst>
  <p:sldIdLst>
    <p:sldId id="306" r:id="rId4"/>
    <p:sldId id="300" r:id="rId5"/>
    <p:sldId id="302" r:id="rId6"/>
    <p:sldId id="267" r:id="rId7"/>
    <p:sldId id="266" r:id="rId8"/>
    <p:sldId id="286" r:id="rId9"/>
  </p:sldIdLst>
  <p:sldSz cx="12192000" cy="6858000"/>
  <p:notesSz cx="6858000" cy="9144000"/>
  <p:embeddedFontLst>
    <p:embeddedFont>
      <p:font typeface="#9Slide05 Aphrodite Pro" panose="020B0604020202020204" charset="0"/>
      <p:regular r:id="rId11"/>
    </p:embeddedFont>
    <p:embeddedFont>
      <p:font typeface="#9Slide07 HoneyCream" panose="020B0604020202020204" charset="0"/>
      <p:regular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E2D6C-2BB9-4496-AF8B-35D55D72E25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F2F4B-8D7A-4CDC-B7E5-D523CE7A5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animals in a row&#10;&#10;Description automatically generated">
            <a:extLst>
              <a:ext uri="{FF2B5EF4-FFF2-40B4-BE49-F238E27FC236}">
                <a16:creationId xmlns:a16="http://schemas.microsoft.com/office/drawing/2014/main" id="{3DEE2BB9-DD08-6196-0D05-9F5A3C19AB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0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581F-9510-2F11-8CE2-E26C09C7B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19982-368E-BFEF-2741-06B7CF643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C39D8-1798-FA81-3213-6D5EEB1B5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BECC-8EBC-48A7-BF53-A980C18C2F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DD9CB-0488-FAF7-3431-91EF994B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E5D27-533A-ED68-FA3A-AAE87B19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035E-9851-4D78-A50C-66B673703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2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1752F0-032B-ECD5-EFFF-1F9CCC91AF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0D6423-2A26-EF81-E12A-B1FAEC7F3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4E604-D2B5-A756-6E54-51214520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BECC-8EBC-48A7-BF53-A980C18C2F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9121D-1104-6875-E977-0D232BB2F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DB5B8-DEC0-BDC6-13F4-1D9E68EB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035E-9851-4D78-A50C-66B673703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99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28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87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6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00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77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90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nimals in the jungle&#10;&#10;Description automatically generated">
            <a:extLst>
              <a:ext uri="{FF2B5EF4-FFF2-40B4-BE49-F238E27FC236}">
                <a16:creationId xmlns:a16="http://schemas.microsoft.com/office/drawing/2014/main" id="{AAC1E53C-2F2F-3CC0-8C7F-850FB25B4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74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5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71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66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2653982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45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2536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685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4514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77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3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nimals in the jungle&#10;&#10;Description automatically generated">
            <a:extLst>
              <a:ext uri="{FF2B5EF4-FFF2-40B4-BE49-F238E27FC236}">
                <a16:creationId xmlns:a16="http://schemas.microsoft.com/office/drawing/2014/main" id="{DDEF3297-D02F-3061-FDA1-8E2670C982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6E7341-ACF6-7CBE-66F3-2DC08FAE093E}"/>
              </a:ext>
            </a:extLst>
          </p:cNvPr>
          <p:cNvSpPr/>
          <p:nvPr userDrawn="1"/>
        </p:nvSpPr>
        <p:spPr>
          <a:xfrm>
            <a:off x="137160" y="259080"/>
            <a:ext cx="11887200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8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7F2E3-3EB6-DAE2-5DDB-2428CC3E7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E4BF8-198D-075D-0476-57CF08DBE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4CB12-8C0F-3141-C32B-E881754A4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C9302-1E9E-A57C-77B5-4749EA194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BECC-8EBC-48A7-BF53-A980C18C2F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338BA-3230-B4AC-A92A-C79E493E9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03C87-B030-5963-D62A-C8A84FD7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035E-9851-4D78-A50C-66B673703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5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7AB21-AE41-D5CC-47FE-05D7720BA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3F9FD-2212-A0F1-D678-ADE1E6C0B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D7845-C537-2A4A-C4BD-FF55256BC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3C112-C08B-E484-ECFE-BA55B3446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E6515D-3C76-4B4F-3D46-9D0EE532BA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EB8D0E-9BBE-0333-D367-280A720E4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BECC-8EBC-48A7-BF53-A980C18C2F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0F8376-4B54-770F-C6B2-497BE2C5A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585E5C-23AA-F5BA-D76D-E5C67E30A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035E-9851-4D78-A50C-66B673703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8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3DF7F-4A2A-ED7B-9C0A-7F0E92D5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096A1-79F4-69C0-A7AF-3FE1E337B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BECC-8EBC-48A7-BF53-A980C18C2F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42769-9AE7-BA57-B74E-23495AF70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546E5-B077-B246-D564-4C1CDB659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035E-9851-4D78-A50C-66B673703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7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BBD376-7DBD-7E05-0D81-23148037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BECC-8EBC-48A7-BF53-A980C18C2F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40650-B332-3CCF-8CCA-56504748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B5993-7C27-B468-F6C2-8EE8B7119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035E-9851-4D78-A50C-66B673703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8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48D10-D2C2-92E2-4883-114BBC5E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BD8AE-CCF4-6FB4-CA15-5AACC7C06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7358B9-C4F5-CA46-2709-F04549893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8F110-1359-3919-E1EA-A3E685292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BECC-8EBC-48A7-BF53-A980C18C2F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5105F-47E9-D6C6-B362-B8B5ABF28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9B33A-5321-7227-00A6-0BC5686E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035E-9851-4D78-A50C-66B673703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6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D242-9ED8-58E9-1D3A-7DF68F042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D8AF6B-BA26-922A-668E-7048CE014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7035DE-FE1A-52CB-301D-E165ABF6D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DFAFD-F97A-63FD-BE27-10F2051A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BECC-8EBC-48A7-BF53-A980C18C2F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5D75D-6B0F-7899-6539-C47513FE9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FA786-C86F-C85B-B57A-EE5EFF60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A035E-9851-4D78-A50C-66B673703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8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B2E98-2A98-219F-20CD-F047DFE0B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3AAFE-757F-E663-7F53-8B1A17C50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03D50-A5C1-5FCD-1DD2-96859F99F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8EBECC-8EBC-48A7-BF53-A980C18C2F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C03D1-4E79-FDC9-F2EE-6455BA8B1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A4813-585E-356E-3BB3-92A8BF9E2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8A035E-9851-4D78-A50C-66B67370322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64D4F9-61B0-C3D1-696E-CB9C3D56137D}"/>
              </a:ext>
            </a:extLst>
          </p:cNvPr>
          <p:cNvSpPr txBox="1"/>
          <p:nvPr userDrawn="1"/>
        </p:nvSpPr>
        <p:spPr>
          <a:xfrm>
            <a:off x="2946400" y="7645400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7A26E00A-1CD0-867D-5C7F-483B012277E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06E2F472-32EC-5D4D-19A3-53E615893CC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28" y="6866717"/>
            <a:ext cx="1804572" cy="25422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041F16C-E64C-58AF-E9E1-B83E76EF4F42}"/>
              </a:ext>
            </a:extLst>
          </p:cNvPr>
          <p:cNvSpPr txBox="1">
            <a:spLocks/>
          </p:cNvSpPr>
          <p:nvPr userDrawn="1"/>
        </p:nvSpPr>
        <p:spPr>
          <a:xfrm>
            <a:off x="-444325" y="6115342"/>
            <a:ext cx="1943331" cy="699911"/>
          </a:xfrm>
          <a:prstGeom prst="rect">
            <a:avLst/>
          </a:prstGeom>
        </p:spPr>
        <p:txBody>
          <a:bodyPr vert="horz" lIns="81280" tIns="40640" rIns="81280" bIns="406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9779B1-508E-42DD-1130-B6B99FBBE531}"/>
              </a:ext>
            </a:extLst>
          </p:cNvPr>
          <p:cNvSpPr txBox="1"/>
          <p:nvPr userDrawn="1"/>
        </p:nvSpPr>
        <p:spPr>
          <a:xfrm>
            <a:off x="9992360" y="345536"/>
            <a:ext cx="2441758" cy="6976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22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422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422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933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2547B-6F52-2CC3-F291-B28A7AA9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763D-1040-A8CB-2C8E-30DD5642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FFEF8-7E67-8AF2-C553-858F3AFBA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F7DCB-AF61-43A1-ACC2-BC07373AB10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FFF94-A5DC-4453-2181-8B83C2FBA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2C1F3-F8CA-24E4-55B9-C3FFE852C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4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94F72-92C2-6B9F-5100-517B6B024C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21" t="19111" r="6228"/>
          <a:stretch/>
        </p:blipFill>
        <p:spPr>
          <a:xfrm>
            <a:off x="502920" y="2146451"/>
            <a:ext cx="7549660" cy="4156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54E307-5414-4886-430B-D37920C48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" y="43859"/>
            <a:ext cx="11186160" cy="1360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DAC34F-41F8-3AF8-8F3D-6F561774F3A8}"/>
              </a:ext>
            </a:extLst>
          </p:cNvPr>
          <p:cNvSpPr txBox="1"/>
          <p:nvPr/>
        </p:nvSpPr>
        <p:spPr>
          <a:xfrm>
            <a:off x="261474" y="1106681"/>
            <a:ext cx="11649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E2007-2653-10A7-D675-B44DCDD9307B}"/>
              </a:ext>
            </a:extLst>
          </p:cNvPr>
          <p:cNvSpPr txBox="1"/>
          <p:nvPr/>
        </p:nvSpPr>
        <p:spPr>
          <a:xfrm>
            <a:off x="7600121" y="2617740"/>
            <a:ext cx="43105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đẻ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trứng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ốc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bướm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chim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đẻ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con: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mèo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4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5F748-F8F6-0942-BC7D-C15FBAB13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492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982A1F-3A6A-2B70-D5E6-D31A41EF25A4}"/>
              </a:ext>
            </a:extLst>
          </p:cNvPr>
          <p:cNvSpPr/>
          <p:nvPr/>
        </p:nvSpPr>
        <p:spPr>
          <a:xfrm>
            <a:off x="2214880" y="5303520"/>
            <a:ext cx="7721600" cy="1554480"/>
          </a:xfrm>
          <a:prstGeom prst="roundRect">
            <a:avLst>
              <a:gd name="adj" fmla="val 13777"/>
            </a:avLst>
          </a:prstGeom>
          <a:solidFill>
            <a:srgbClr val="FAECEC"/>
          </a:solidFill>
          <a:ln>
            <a:solidFill>
              <a:srgbClr val="D13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thêm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tên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đẻ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trứng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đẻ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con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mà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64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BA6C3A-86BB-4163-1E74-B8BD16505F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441160"/>
              </p:ext>
            </p:extLst>
          </p:nvPr>
        </p:nvGraphicFramePr>
        <p:xfrm>
          <a:off x="1195754" y="1071363"/>
          <a:ext cx="10058400" cy="511842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2860448933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1149949315"/>
                    </a:ext>
                  </a:extLst>
                </a:gridCol>
              </a:tblGrid>
              <a:tr h="143156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đẻ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đẻ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300521"/>
                  </a:ext>
                </a:extLst>
              </a:tr>
              <a:tr h="36868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29033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8D54145-EFC9-DA88-BD9C-D6A2E0158315}"/>
              </a:ext>
            </a:extLst>
          </p:cNvPr>
          <p:cNvSpPr txBox="1"/>
          <p:nvPr/>
        </p:nvSpPr>
        <p:spPr>
          <a:xfrm>
            <a:off x="6224954" y="2610599"/>
            <a:ext cx="4267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</a:p>
          <a:p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EEF0E-3532-DA4B-B5F1-6654939A640F}"/>
              </a:ext>
            </a:extLst>
          </p:cNvPr>
          <p:cNvSpPr txBox="1"/>
          <p:nvPr/>
        </p:nvSpPr>
        <p:spPr>
          <a:xfrm>
            <a:off x="1195754" y="2630007"/>
            <a:ext cx="426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sấu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6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DF248-8333-7A79-0980-E8C864174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CC265D-4F10-76C0-C160-A330DF71527F}"/>
              </a:ext>
            </a:extLst>
          </p:cNvPr>
          <p:cNvSpPr txBox="1"/>
          <p:nvPr/>
        </p:nvSpPr>
        <p:spPr>
          <a:xfrm>
            <a:off x="88533" y="550547"/>
            <a:ext cx="116491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3,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hiểu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Vai tr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ò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cá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đực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cá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13B1E"/>
                </a:solidFill>
                <a:latin typeface="Cambria" panose="02040503050406030204" pitchFamily="18" charset="0"/>
              </a:rPr>
              <a:t>cá</a:t>
            </a:r>
            <a:r>
              <a:rPr lang="en-US" sz="3600" b="1" dirty="0">
                <a:solidFill>
                  <a:srgbClr val="313B1E"/>
                </a:solidFill>
                <a:latin typeface="Cambria" panose="02040503050406030204" pitchFamily="18" charset="0"/>
              </a:rPr>
              <a:t> con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3B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313EDA-9508-41A6-A200-816286C1C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96" y="2858871"/>
            <a:ext cx="8594827" cy="3707572"/>
          </a:xfrm>
          <a:prstGeom prst="rect">
            <a:avLst/>
          </a:prstGeom>
        </p:spPr>
      </p:pic>
      <p:pic>
        <p:nvPicPr>
          <p:cNvPr id="3" name="Picture 2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6B76E818-E65B-86D9-60A6-63CF6597E1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123" y="4447068"/>
            <a:ext cx="3105751" cy="21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9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14C28-8C96-9815-1411-13E535500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6AE14F-E6C9-004E-D0A7-5D5936D847C5}"/>
              </a:ext>
            </a:extLst>
          </p:cNvPr>
          <p:cNvSpPr txBox="1"/>
          <p:nvPr/>
        </p:nvSpPr>
        <p:spPr>
          <a:xfrm>
            <a:off x="351692" y="874455"/>
            <a:ext cx="112424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đẻ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Tinh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phôi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non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F05865-D04D-C846-6647-5AE905707F17}"/>
              </a:ext>
            </a:extLst>
          </p:cNvPr>
          <p:cNvSpPr txBox="1"/>
          <p:nvPr/>
        </p:nvSpPr>
        <p:spPr>
          <a:xfrm>
            <a:off x="252045" y="3640015"/>
            <a:ext cx="114417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con: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+ Tinh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-&gt;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Phôi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89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403980-C3A2-7F99-DCC1-8C068F764A13}"/>
              </a:ext>
            </a:extLst>
          </p:cNvPr>
          <p:cNvGrpSpPr/>
          <p:nvPr/>
        </p:nvGrpSpPr>
        <p:grpSpPr>
          <a:xfrm>
            <a:off x="218528" y="2012417"/>
            <a:ext cx="8536366" cy="4133095"/>
            <a:chOff x="-2527669" y="2599787"/>
            <a:chExt cx="7396233" cy="241321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E9380D8-08B7-C9D5-B2E6-A6833269F8D1}"/>
                </a:ext>
              </a:extLst>
            </p:cNvPr>
            <p:cNvSpPr/>
            <p:nvPr/>
          </p:nvSpPr>
          <p:spPr>
            <a:xfrm>
              <a:off x="-2527669" y="2599787"/>
              <a:ext cx="7396233" cy="2153333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7E90C5-3632-44EB-617A-9C1EAAC44323}"/>
                </a:ext>
              </a:extLst>
            </p:cNvPr>
            <p:cNvSpPr txBox="1"/>
            <p:nvPr/>
          </p:nvSpPr>
          <p:spPr>
            <a:xfrm>
              <a:off x="-2365273" y="2694829"/>
              <a:ext cx="7071440" cy="231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	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sản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đẻ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trứng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: </a:t>
              </a:r>
            </a:p>
            <a:p>
              <a:pPr algn="just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Ở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đẻ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trứng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tinh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trùng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kết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hợp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trứng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qua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thụ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tinh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tạo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hợp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tử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hợp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tử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phát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triển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phôi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trứng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nở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con non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ấu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trùng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727F3D-7F46-D326-9A1B-6477B7DDF5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81" y="2425461"/>
            <a:ext cx="3269106" cy="3928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8D089F-99E3-4785-5BC4-420B86DE68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7343350" y="223755"/>
            <a:ext cx="3107103" cy="2396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3EFCE1-535E-A98B-0BBF-E76265FE61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09" r="28441"/>
          <a:stretch/>
        </p:blipFill>
        <p:spPr>
          <a:xfrm>
            <a:off x="2097193" y="418589"/>
            <a:ext cx="5811393" cy="20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255</Words>
  <Application>Microsoft Office PowerPoint</Application>
  <PresentationFormat>Widescreen</PresentationFormat>
  <Paragraphs>26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Times New Roman</vt:lpstr>
      <vt:lpstr>Calibri Light</vt:lpstr>
      <vt:lpstr>Cambria</vt:lpstr>
      <vt:lpstr>#9Slide05 Aphrodite Pro</vt:lpstr>
      <vt:lpstr>#9Slide07 HoneyCream</vt:lpstr>
      <vt:lpstr>Aptos Display</vt:lpstr>
      <vt:lpstr>Calibri</vt:lpstr>
      <vt:lpstr>Arial</vt:lpstr>
      <vt:lpstr>Aptos</vt:lpstr>
      <vt:lpstr>SVN-Newton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Admin</cp:lastModifiedBy>
  <cp:revision>15</cp:revision>
  <dcterms:created xsi:type="dcterms:W3CDTF">2024-11-10T03:19:09Z</dcterms:created>
  <dcterms:modified xsi:type="dcterms:W3CDTF">2024-12-26T03:31:33Z</dcterms:modified>
</cp:coreProperties>
</file>