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19" r:id="rId2"/>
  </p:sldMasterIdLst>
  <p:notesMasterIdLst>
    <p:notesMasterId r:id="rId9"/>
  </p:notesMasterIdLst>
  <p:sldIdLst>
    <p:sldId id="341" r:id="rId3"/>
    <p:sldId id="340" r:id="rId4"/>
    <p:sldId id="293" r:id="rId5"/>
    <p:sldId id="309" r:id="rId6"/>
    <p:sldId id="342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3">
            <a:extLst>
              <a:ext uri="{FF2B5EF4-FFF2-40B4-BE49-F238E27FC236}">
                <a16:creationId xmlns:a16="http://schemas.microsoft.com/office/drawing/2014/main" id="{AF728B93-3BA1-CE7A-8FD2-8017B69D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1750722" cy="6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E1459-26C9-E8FD-F194-562D1EBD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A795364-8747-8AB3-1F84-DD872E97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2EFA2528-4312-11B4-49AF-B1467D456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426A39DE-0356-33D8-BAE5-665457B37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FBE4D8D8-F2F8-D3FF-46B0-1A9859D553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6F6CAB9E-3D4B-40A9-5A9E-2DA67AC9EC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D03A988-7A15-5A7A-474D-F3CC4CC7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1421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01599" cy="684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111</cp:revision>
  <dcterms:created xsi:type="dcterms:W3CDTF">2021-07-06T02:11:11Z</dcterms:created>
  <dcterms:modified xsi:type="dcterms:W3CDTF">2024-12-28T14:26:05Z</dcterms:modified>
</cp:coreProperties>
</file>