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42"/>
  </p:notesMasterIdLst>
  <p:sldIdLst>
    <p:sldId id="594" r:id="rId3"/>
    <p:sldId id="274" r:id="rId4"/>
    <p:sldId id="443" r:id="rId5"/>
    <p:sldId id="445" r:id="rId6"/>
    <p:sldId id="593" r:id="rId7"/>
    <p:sldId id="446" r:id="rId8"/>
    <p:sldId id="450" r:id="rId9"/>
    <p:sldId id="451" r:id="rId10"/>
    <p:sldId id="576" r:id="rId11"/>
    <p:sldId id="577" r:id="rId12"/>
    <p:sldId id="447" r:id="rId13"/>
    <p:sldId id="456" r:id="rId14"/>
    <p:sldId id="460" r:id="rId15"/>
    <p:sldId id="578" r:id="rId16"/>
    <p:sldId id="579" r:id="rId17"/>
    <p:sldId id="580" r:id="rId18"/>
    <p:sldId id="595" r:id="rId19"/>
    <p:sldId id="463" r:id="rId20"/>
    <p:sldId id="475" r:id="rId21"/>
    <p:sldId id="581" r:id="rId22"/>
    <p:sldId id="582" r:id="rId23"/>
    <p:sldId id="583" r:id="rId24"/>
    <p:sldId id="585" r:id="rId25"/>
    <p:sldId id="448" r:id="rId26"/>
    <p:sldId id="468" r:id="rId27"/>
    <p:sldId id="596" r:id="rId28"/>
    <p:sldId id="597" r:id="rId29"/>
    <p:sldId id="598" r:id="rId30"/>
    <p:sldId id="599" r:id="rId31"/>
    <p:sldId id="469" r:id="rId32"/>
    <p:sldId id="462" r:id="rId33"/>
    <p:sldId id="587" r:id="rId34"/>
    <p:sldId id="588" r:id="rId35"/>
    <p:sldId id="589" r:id="rId36"/>
    <p:sldId id="590" r:id="rId37"/>
    <p:sldId id="591" r:id="rId38"/>
    <p:sldId id="592" r:id="rId39"/>
    <p:sldId id="572" r:id="rId40"/>
    <p:sldId id="600" r:id="rId41"/>
  </p:sldIdLst>
  <p:sldSz cx="9144000" cy="5143500" type="screen16x9"/>
  <p:notesSz cx="6858000" cy="9144000"/>
  <p:embeddedFontLst>
    <p:embeddedFont>
      <p:font typeface="Kirang Haerang" panose="020B0604020202020204" charset="-127"/>
      <p:regular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Nixie One" panose="020B0604020202020204" charset="0"/>
      <p:regular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VNI-Hobo" pitchFamily="2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62" d="100"/>
          <a:sy n="62" d="100"/>
        </p:scale>
        <p:origin x="57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83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70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25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21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48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8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2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4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0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8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B0E0C-8143-D66C-902B-7963D0FD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A4245-F8B2-1854-B5FF-5789E26F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435"/>
            <a:ext cx="9144000" cy="49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38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_dinh_pagoda">
            <a:hlinkClick r:id="" action="ppaction://media"/>
            <a:extLst>
              <a:ext uri="{FF2B5EF4-FFF2-40B4-BE49-F238E27FC236}">
                <a16:creationId xmlns:a16="http://schemas.microsoft.com/office/drawing/2014/main" id="{5B143D13-DDA6-A56D-7C6F-6B144F552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9045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n_kiem_lake (1)">
            <a:hlinkClick r:id="" action="ppaction://media"/>
            <a:extLst>
              <a:ext uri="{FF2B5EF4-FFF2-40B4-BE49-F238E27FC236}">
                <a16:creationId xmlns:a16="http://schemas.microsoft.com/office/drawing/2014/main" id="{2949660C-7FE9-A002-85E3-C9FB2EBBD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9045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_i_ti_n_theme_park">
            <a:hlinkClick r:id="" action="ppaction://media"/>
            <a:extLst>
              <a:ext uri="{FF2B5EF4-FFF2-40B4-BE49-F238E27FC236}">
                <a16:creationId xmlns:a16="http://schemas.microsoft.com/office/drawing/2014/main" id="{DA806C9C-6CC5-9E3A-6C5B-C756F8257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9045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_na_hills">
            <a:hlinkClick r:id="" action="ppaction://media"/>
            <a:extLst>
              <a:ext uri="{FF2B5EF4-FFF2-40B4-BE49-F238E27FC236}">
                <a16:creationId xmlns:a16="http://schemas.microsoft.com/office/drawing/2014/main" id="{A99BBD3C-A620-12DD-39D6-A17448F0F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9045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3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ADE8E-DF9F-FE79-CBAE-9B579491D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7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">
            <a:hlinkClick r:id="" action="ppaction://media"/>
            <a:extLst>
              <a:ext uri="{FF2B5EF4-FFF2-40B4-BE49-F238E27FC236}">
                <a16:creationId xmlns:a16="http://schemas.microsoft.com/office/drawing/2014/main" id="{80F144C8-D9EC-B4A5-F368-79BB8690B1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5"/>
            <a:ext cx="90455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3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8243</TotalTime>
  <Words>555</Words>
  <Application>Microsoft Office PowerPoint</Application>
  <PresentationFormat>On-screen Show (16:9)</PresentationFormat>
  <Paragraphs>84</Paragraphs>
  <Slides>39</Slides>
  <Notes>34</Notes>
  <HiddenSlides>0</HiddenSlides>
  <MMClips>32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VNI-Hobo</vt:lpstr>
      <vt:lpstr>Nunito</vt:lpstr>
      <vt:lpstr>Arial</vt:lpstr>
      <vt:lpstr>Calibri</vt:lpstr>
      <vt:lpstr>Kirang Haerang</vt:lpstr>
      <vt:lpstr>Comic Sans MS</vt:lpstr>
      <vt:lpstr>Nixie One</vt:lpstr>
      <vt:lpstr>Math Subject for Elementary - 1st Grade: Time by Slidesgo</vt:lpstr>
      <vt:lpstr>Office Theme</vt:lpstr>
      <vt:lpstr>PowerPoint Presentation</vt:lpstr>
      <vt:lpstr>PowerPoint Presentation</vt:lpstr>
      <vt:lpstr>Unit 10  Our school trip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122</cp:revision>
  <dcterms:modified xsi:type="dcterms:W3CDTF">2024-12-25T01:00:56Z</dcterms:modified>
  <cp:category>9Slide.vn</cp:category>
</cp:coreProperties>
</file>