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 id="2147483676" r:id="rId3"/>
    <p:sldMasterId id="2147483688" r:id="rId4"/>
    <p:sldMasterId id="2147483700" r:id="rId5"/>
    <p:sldMasterId id="2147483712" r:id="rId6"/>
  </p:sldMasterIdLst>
  <p:notesMasterIdLst>
    <p:notesMasterId r:id="rId26"/>
  </p:notesMasterIdLst>
  <p:sldIdLst>
    <p:sldId id="3935" r:id="rId7"/>
    <p:sldId id="270" r:id="rId8"/>
    <p:sldId id="3910" r:id="rId9"/>
    <p:sldId id="3921" r:id="rId10"/>
    <p:sldId id="3922" r:id="rId11"/>
    <p:sldId id="3912" r:id="rId12"/>
    <p:sldId id="3923" r:id="rId13"/>
    <p:sldId id="3924" r:id="rId14"/>
    <p:sldId id="3925" r:id="rId15"/>
    <p:sldId id="256" r:id="rId16"/>
    <p:sldId id="3908" r:id="rId17"/>
    <p:sldId id="3909" r:id="rId18"/>
    <p:sldId id="3913" r:id="rId19"/>
    <p:sldId id="3926" r:id="rId20"/>
    <p:sldId id="3927" r:id="rId21"/>
    <p:sldId id="3928" r:id="rId22"/>
    <p:sldId id="3929" r:id="rId23"/>
    <p:sldId id="3930" r:id="rId24"/>
    <p:sldId id="391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0" d="100"/>
          <a:sy n="80" d="100"/>
        </p:scale>
        <p:origin x="-342" y="2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76611-1370-4CF6-8F2E-A19B5CA6CF08}"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D08D6-365D-4D6E-BF64-282BB607264B}" type="slidenum">
              <a:rPr lang="en-US" smtClean="0"/>
              <a:t>‹#›</a:t>
            </a:fld>
            <a:endParaRPr lang="en-US"/>
          </a:p>
        </p:txBody>
      </p:sp>
    </p:spTree>
    <p:extLst>
      <p:ext uri="{BB962C8B-B14F-4D97-AF65-F5344CB8AC3E}">
        <p14:creationId xmlns:p14="http://schemas.microsoft.com/office/powerpoint/2010/main" val="4011708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0445193-9164-46A4-8EEC-A752B77F82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srcRect b="-1587"/>
          <a:stretch>
            <a:fillRect/>
          </a:stretch>
        </p:blipFill>
        <p:spPr bwMode="auto">
          <a:xfrm>
            <a:off x="0" y="1"/>
            <a:ext cx="12192000" cy="698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p:nvPr userDrawn="1"/>
        </p:nvGrpSpPr>
        <p:grpSpPr bwMode="auto">
          <a:xfrm>
            <a:off x="-38099" y="6068485"/>
            <a:ext cx="12230100" cy="800100"/>
            <a:chOff x="-29358" y="4478542"/>
            <a:chExt cx="10296128" cy="672144"/>
          </a:xfrm>
        </p:grpSpPr>
        <p:pic>
          <p:nvPicPr>
            <p:cNvPr id="4" name="图片 4"/>
            <p:cNvPicPr>
              <a:picLocks noChangeAspect="1"/>
            </p:cNvPicPr>
            <p:nvPr userDrawn="1"/>
          </p:nvPicPr>
          <p:blipFill>
            <a:blip r:embed="rId3" cstate="email"/>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p:nvPr userDrawn="1"/>
        </p:nvGrpSpPr>
        <p:grpSpPr bwMode="auto">
          <a:xfrm>
            <a:off x="-38099" y="-14817"/>
            <a:ext cx="12230100" cy="6997701"/>
            <a:chOff x="0" y="0"/>
            <a:chExt cx="12192001" cy="6975044"/>
          </a:xfrm>
        </p:grpSpPr>
        <p:pic>
          <p:nvPicPr>
            <p:cNvPr id="7" name="图片 7"/>
            <p:cNvPicPr>
              <a:picLocks noChangeAspect="1"/>
            </p:cNvPicPr>
            <p:nvPr/>
          </p:nvPicPr>
          <p:blipFill>
            <a:blip r:embed="rId5" cstate="email"/>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68165" y="0"/>
            <a:ext cx="10023835" cy="6858000"/>
          </a:xfrm>
          <a:prstGeom prst="rect">
            <a:avLst/>
          </a:prstGeom>
        </p:spPr>
      </p:pic>
      <p:pic>
        <p:nvPicPr>
          <p:cNvPr id="8" name="图片 14"/>
          <p:cNvPicPr>
            <a:picLocks noChangeAspect="1"/>
          </p:cNvPicPr>
          <p:nvPr userDrawn="1"/>
        </p:nvPicPr>
        <p:blipFill rotWithShape="1">
          <a:blip r:embed="rId3" cstate="print">
            <a:extLst>
              <a:ext uri="{28A0092B-C50C-407E-A947-70E740481C1C}">
                <a14:useLocalDpi xmlns:a14="http://schemas.microsoft.com/office/drawing/2010/main" val="0"/>
              </a:ext>
            </a:extLst>
          </a:blip>
          <a:srcRect r="72719"/>
          <a:stretch>
            <a:fillRect/>
          </a:stretch>
        </p:blipFill>
        <p:spPr>
          <a:xfrm flipH="1">
            <a:off x="0" y="0"/>
            <a:ext cx="2188588"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pic>
        <p:nvPicPr>
          <p:cNvPr id="7" name="图片 14"/>
          <p:cNvPicPr>
            <a:picLocks noChangeAspect="1"/>
          </p:cNvPicPr>
          <p:nvPr userDrawn="1"/>
        </p:nvPicPr>
        <p:blipFill rotWithShape="1">
          <a:blip r:embed="rId2" cstate="print">
            <a:extLst>
              <a:ext uri="{28A0092B-C50C-407E-A947-70E740481C1C}">
                <a14:useLocalDpi xmlns:a14="http://schemas.microsoft.com/office/drawing/2010/main" val="0"/>
              </a:ext>
            </a:extLst>
          </a:blip>
          <a:srcRect r="72719"/>
          <a:stretch>
            <a:fillRect/>
          </a:stretch>
        </p:blipFill>
        <p:spPr>
          <a:xfrm flipH="1">
            <a:off x="0" y="0"/>
            <a:ext cx="2188588" cy="6858000"/>
          </a:xfrm>
          <a:prstGeom prst="rect">
            <a:avLst/>
          </a:prstGeom>
        </p:spPr>
      </p:pic>
      <p:pic>
        <p:nvPicPr>
          <p:cNvPr id="8" name="图片 14"/>
          <p:cNvPicPr>
            <a:picLocks noChangeAspect="1"/>
          </p:cNvPicPr>
          <p:nvPr userDrawn="1"/>
        </p:nvPicPr>
        <p:blipFill rotWithShape="1">
          <a:blip r:embed="rId2" cstate="print">
            <a:extLst>
              <a:ext uri="{28A0092B-C50C-407E-A947-70E740481C1C}">
                <a14:useLocalDpi xmlns:a14="http://schemas.microsoft.com/office/drawing/2010/main" val="0"/>
              </a:ext>
            </a:extLst>
          </a:blip>
          <a:srcRect r="72719"/>
          <a:stretch>
            <a:fillRect/>
          </a:stretch>
        </p:blipFill>
        <p:spPr>
          <a:xfrm flipH="1">
            <a:off x="2148796" y="8022"/>
            <a:ext cx="2188588" cy="6858000"/>
          </a:xfrm>
          <a:prstGeom prst="rect">
            <a:avLst/>
          </a:prstGeom>
        </p:spPr>
      </p:pic>
      <p:pic>
        <p:nvPicPr>
          <p:cNvPr id="9" name="图片 14"/>
          <p:cNvPicPr>
            <a:picLocks noChangeAspect="1"/>
          </p:cNvPicPr>
          <p:nvPr userDrawn="1"/>
        </p:nvPicPr>
        <p:blipFill rotWithShape="1">
          <a:blip r:embed="rId2" cstate="print">
            <a:extLst>
              <a:ext uri="{28A0092B-C50C-407E-A947-70E740481C1C}">
                <a14:useLocalDpi xmlns:a14="http://schemas.microsoft.com/office/drawing/2010/main" val="0"/>
              </a:ext>
            </a:extLst>
          </a:blip>
          <a:srcRect r="72719"/>
          <a:stretch>
            <a:fillRect/>
          </a:stretch>
        </p:blipFill>
        <p:spPr>
          <a:xfrm flipH="1">
            <a:off x="4313634" y="8022"/>
            <a:ext cx="2188588" cy="6858000"/>
          </a:xfrm>
          <a:prstGeom prst="rect">
            <a:avLst/>
          </a:prstGeom>
        </p:spPr>
      </p:pic>
      <p:pic>
        <p:nvPicPr>
          <p:cNvPr id="10" name="图片 14"/>
          <p:cNvPicPr>
            <a:picLocks noChangeAspect="1"/>
          </p:cNvPicPr>
          <p:nvPr userDrawn="1"/>
        </p:nvPicPr>
        <p:blipFill rotWithShape="1">
          <a:blip r:embed="rId2" cstate="print">
            <a:extLst>
              <a:ext uri="{28A0092B-C50C-407E-A947-70E740481C1C}">
                <a14:useLocalDpi xmlns:a14="http://schemas.microsoft.com/office/drawing/2010/main" val="0"/>
              </a:ext>
            </a:extLst>
          </a:blip>
          <a:srcRect r="72719"/>
          <a:stretch>
            <a:fillRect/>
          </a:stretch>
        </p:blipFill>
        <p:spPr>
          <a:xfrm flipH="1">
            <a:off x="6478472" y="2"/>
            <a:ext cx="2188588" cy="6858000"/>
          </a:xfrm>
          <a:prstGeom prst="rect">
            <a:avLst/>
          </a:prstGeom>
        </p:spPr>
      </p:pic>
      <p:pic>
        <p:nvPicPr>
          <p:cNvPr id="11" name="图片 14"/>
          <p:cNvPicPr>
            <a:picLocks noChangeAspect="1"/>
          </p:cNvPicPr>
          <p:nvPr userDrawn="1"/>
        </p:nvPicPr>
        <p:blipFill rotWithShape="1">
          <a:blip r:embed="rId2" cstate="print">
            <a:extLst>
              <a:ext uri="{28A0092B-C50C-407E-A947-70E740481C1C}">
                <a14:useLocalDpi xmlns:a14="http://schemas.microsoft.com/office/drawing/2010/main" val="0"/>
              </a:ext>
            </a:extLst>
          </a:blip>
          <a:srcRect r="72719"/>
          <a:stretch>
            <a:fillRect/>
          </a:stretch>
        </p:blipFill>
        <p:spPr>
          <a:xfrm flipH="1">
            <a:off x="8643310" y="8022"/>
            <a:ext cx="2188588" cy="6858000"/>
          </a:xfrm>
          <a:prstGeom prst="rect">
            <a:avLst/>
          </a:prstGeom>
        </p:spPr>
      </p:pic>
      <p:pic>
        <p:nvPicPr>
          <p:cNvPr id="12" name="图片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8758" r="72719"/>
          <a:stretch>
            <a:fillRect/>
          </a:stretch>
        </p:blipFill>
        <p:spPr>
          <a:xfrm flipH="1">
            <a:off x="10760022" y="2"/>
            <a:ext cx="1485993"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12/3/2024</a:t>
            </a:fld>
            <a:endParaRPr lang="en-US"/>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p:cNvSpPr>
            <a:spLocks noGrp="1"/>
          </p:cNvSpPr>
          <p:nvPr>
            <p:ph idx="1" hasCustomPrompt="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12/3/2024</a:t>
            </a:fld>
            <a:endParaRPr lang="en-US"/>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12/3/2024</a:t>
            </a:fld>
            <a:endParaRPr lang="en-US"/>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l="5114" t="10122" r="30255" b="9877"/>
          <a:stretch>
            <a:fillRect/>
          </a:stretch>
        </p:blipFill>
        <p:spPr>
          <a:xfrm rot="16200000">
            <a:off x="2666999" y="-2667003"/>
            <a:ext cx="6858004" cy="12192001"/>
          </a:xfrm>
          <a:prstGeom prst="rect">
            <a:avLst/>
          </a:prstGeom>
        </p:spPr>
      </p:pic>
      <p:pic>
        <p:nvPicPr>
          <p:cNvPr id="8" name="Picture 6" descr="D:\png\透明气泡.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9410" y="624335"/>
            <a:ext cx="752403" cy="7615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png\透明气泡.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96786" y="1319991"/>
            <a:ext cx="552350" cy="5590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png\透明气泡.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11757" y="1769095"/>
            <a:ext cx="447272" cy="4527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png\透明气泡.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67456" y="3857026"/>
            <a:ext cx="598343" cy="6056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D:\png\透明气泡.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670162" y="3262136"/>
            <a:ext cx="402311" cy="4072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D:\png\透明气泡.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55556" y="327535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D:\png\透明气泡.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69706" y="3361764"/>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D:\png\透明气泡.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95292" y="2543300"/>
            <a:ext cx="603574" cy="6109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png\透明气泡.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824166" y="2543306"/>
            <a:ext cx="268537" cy="2718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png\透明气泡.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748222" y="2669867"/>
            <a:ext cx="478716" cy="4845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png\透明气泡.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193247" y="2063349"/>
            <a:ext cx="272636" cy="2759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D:\png\透明气泡.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89375" y="4583661"/>
            <a:ext cx="376201" cy="3807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2.22222E-6 C 0.01185 0.0044 0.02122 0.02014 0.03047 0.03449 C 0.04336 0.05463 0.02292 0.02801 0.03828 0.0493 C 0.04648 0.06041 0.05508 0.06967 0.06302 0.08148 C 0.06758 0.08796 0.06901 0.09745 0.07422 0.10116 C 0.07852 0.11041 0.08307 0.11736 0.08789 0.12592 C 0.09284 0.13541 0.09557 0.1456 0.10026 0.15555 C 0.10339 0.17801 0.09818 0.14745 0.10456 0.16782 C 0.11003 0.18449 0.11289 0.20555 0.11836 0.22222 C 0.12214 0.23403 0.12682 0.24514 0.1306 0.25648 C 0.13216 0.2669 0.13451 0.2706 0.13737 0.27893 C 0.14219 0.29282 0.14583 0.30509 0.15091 0.31852 C 0.1543 0.32685 0.15781 0.33541 0.1599 0.34514 C 0.16094 0.34977 0.16107 0.35393 0.16224 0.35787 C 0.16523 0.36759 0.17005 0.37662 0.1737 0.38518 C 0.17852 0.39745 0.18828 0.42708 0.19505 0.43217 C 0.19909 0.44629 0.20833 0.45162 0.21523 0.45926 C 0.22461 0.46944 0.23268 0.48449 0.24232 0.49375 C 0.25404 0.50555 0.26641 0.51296 0.27943 0.51597 C 0.32721 0.51504 0.375 0.51504 0.42266 0.51366 C 0.44349 0.51296 0.46432 0.49143 0.48464 0.48634 C 0.49844 0.47893 0.5125 0.47338 0.52656 0.46921 C 0.54036 0.45903 0.55716 0.45208 0.57148 0.4493 C 0.57721 0.44699 0.58307 0.44097 0.58867 0.43958 C 0.59375 0.43819 0.59922 0.43796 0.60443 0.43703 C 0.61432 0.42963 0.62031 0.43125 0.63255 0.42963 C 0.64076 0.42384 0.63711 0.42592 0.64375 0.42222 C 0.72982 0.42315 0.81589 0.42222 0.90195 0.42477 C 0.91693 0.425 0.9362 0.46366 0.95052 0.47407 C 0.96159 0.49236 0.975 0.50254 0.98672 0.51852 C 0.99297 0.52685 1.00169 0.54236 1.00807 0.54815 C 1.01315 0.55254 1.01797 0.55764 1.02279 0.56273 C 1.03346 0.57453 1.02409 0.56736 1.03177 0.57291 C 1.04076 0.58773 1.05117 0.59884 1.06094 0.60995 C 1.06393 0.61296 1.06667 0.62222 1.07005 0.62222 " pathEditMode="relative" rAng="0" ptsTypes="AAAAAAAAAAAAAAAAAAAAAAAAAAAAAAAAAAA">
                                      <p:cBhvr>
                                        <p:cTn id="6" dur="5000" fill="hold"/>
                                        <p:tgtEl>
                                          <p:spTgt spid="8"/>
                                        </p:tgtEl>
                                        <p:attrNameLst>
                                          <p:attrName>ppt_x</p:attrName>
                                          <p:attrName>ppt_y</p:attrName>
                                        </p:attrNameLst>
                                      </p:cBhvr>
                                      <p:rCtr x="53503" y="31111"/>
                                    </p:animMotion>
                                  </p:childTnLst>
                                </p:cTn>
                              </p:par>
                              <p:par>
                                <p:cTn id="7" presetID="0" presetClass="path" presetSubtype="0" accel="50000" decel="50000" fill="hold" nodeType="withEffect">
                                  <p:stCondLst>
                                    <p:cond delay="0"/>
                                  </p:stCondLst>
                                  <p:childTnLst>
                                    <p:animMotion origin="layout" path="M 4.58333E-6 -1.48148E-6 C 0.0121 0.00208 0.02161 0.00972 0.03112 0.0169 C 0.0444 0.02662 0.02356 0.01366 0.03932 0.02408 C 0.04752 0.02963 0.05625 0.03403 0.06445 0.03982 C 0.06914 0.04306 0.07083 0.04769 0.07604 0.04954 C 0.0802 0.05417 0.08502 0.05764 0.08984 0.06181 C 0.09492 0.06644 0.09765 0.07153 0.10234 0.07639 C 0.10585 0.08727 0.10026 0.07246 0.10703 0.08241 C 0.11237 0.09051 0.11523 0.10093 0.12096 0.10903 C 0.12474 0.11482 0.12955 0.12037 0.13333 0.12593 C 0.13502 0.13102 0.1375 0.13287 0.14036 0.13704 C 0.14518 0.14375 0.14921 0.14977 0.15416 0.15648 C 0.15768 0.16042 0.16106 0.16482 0.16328 0.16968 C 0.16432 0.17176 0.16445 0.17384 0.16549 0.1757 C 0.16862 0.18056 0.17356 0.18496 0.17721 0.18912 C 0.18216 0.19514 0.19205 0.20972 0.19908 0.21227 C 0.20351 0.21921 0.21263 0.22176 0.21966 0.2257 C 0.22929 0.23056 0.2375 0.23796 0.24739 0.24259 C 0.25937 0.24838 0.272 0.25208 0.28528 0.25347 C 0.33411 0.25301 0.38281 0.25301 0.43138 0.25232 C 0.45273 0.25208 0.47395 0.24144 0.49492 0.23889 C 0.50885 0.23519 0.5233 0.23264 0.53763 0.23056 C 0.55169 0.22546 0.56888 0.22199 0.58346 0.2206 C 0.58932 0.21945 0.59531 0.21667 0.60091 0.21597 C 0.60625 0.21528 0.61184 0.21505 0.61705 0.21458 C 0.62721 0.21111 0.63333 0.21181 0.64583 0.21111 C 0.65416 0.2081 0.65052 0.20926 0.65729 0.20741 C 0.74518 0.20787 0.83307 0.20741 0.92083 0.20857 C 0.93619 0.2088 0.95572 0.22778 0.97044 0.23287 C 0.98177 0.2419 0.99557 0.24676 1.00742 0.25463 C 1.01393 0.2588 1.02278 0.26644 1.02916 0.26921 C 1.0345 0.27153 1.03932 0.27384 1.04427 0.27639 C 1.0552 0.28218 1.04557 0.27871 1.05338 0.28148 C 1.06263 0.28866 1.07317 0.29421 1.0832 0.29954 C 1.08632 0.30116 1.08906 0.30579 1.09257 0.30579 " pathEditMode="relative" rAng="0" ptsTypes="AAAAAAAAAAAAAAAAAAAAAAAAAAAAAAAAAAA">
                                      <p:cBhvr>
                                        <p:cTn id="8" dur="5000" fill="hold"/>
                                        <p:tgtEl>
                                          <p:spTgt spid="11"/>
                                        </p:tgtEl>
                                        <p:attrNameLst>
                                          <p:attrName>ppt_x</p:attrName>
                                          <p:attrName>ppt_y</p:attrName>
                                        </p:attrNameLst>
                                      </p:cBhvr>
                                      <p:rCtr x="54622" y="15278"/>
                                    </p:animMotion>
                                  </p:childTnLst>
                                </p:cTn>
                              </p:par>
                              <p:par>
                                <p:cTn id="9" presetID="0" presetClass="path" presetSubtype="0" accel="50000" decel="50000" fill="hold" nodeType="withEffect">
                                  <p:stCondLst>
                                    <p:cond delay="1800"/>
                                  </p:stCondLst>
                                  <p:childTnLst>
                                    <p:animMotion origin="layout" path="M 8.33333E-7 -2.22222E-6 C 0.00638 -0.00949 0.01406 -0.01227 0.02148 -0.01481 C 0.02604 -0.01828 0.03086 -0.01875 0.03542 -0.02222 C 0.04154 -0.02199 0.06888 -0.02291 0.08242 -0.01736 C 0.08698 -0.01551 0.09232 -0.00764 0.09635 -0.00254 C 0.09857 0.00023 0.10065 0.00394 0.10273 0.00741 C 0.10391 0.00903 0.10599 0.01227 0.10599 0.0125 C 0.11068 0.02871 0.11588 0.04422 0.12096 0.05926 C 0.12448 0.06968 0.12591 0.08172 0.1306 0.08889 C 0.1362 0.1081 0.14232 0.13496 0.15091 0.14815 C 0.15521 0.15463 0.15937 0.16482 0.1638 0.17037 C 0.16901 0.17709 0.17448 0.1831 0.17982 0.19005 C 0.18633 0.19884 0.1819 0.19236 0.18945 0.19746 C 0.19297 0.2 0.19818 0.2081 0.20117 0.20996 C 0.20547 0.21227 0.21406 0.21482 0.21406 0.21505 C 0.26068 0.2132 0.27708 0.21389 0.31263 0.20486 C 0.32682 0.19653 0.34154 0.19097 0.35534 0.18033 C 0.36328 0.17431 0.36706 0.16134 0.37474 0.1581 C 0.37851 0.14931 0.38021 0.14607 0.38542 0.14329 C 0.38659 0.14167 0.3875 0.13959 0.38867 0.1382 C 0.39062 0.13611 0.39505 0.13334 0.39505 0.13357 C 0.40026 0.12384 0.40638 0.11875 0.41224 0.11111 C 0.4151 0.10718 0.42083 0.09884 0.42083 0.09908 C 0.42396 0.08727 0.42969 0.08496 0.43476 0.07894 C 0.43802 0.07523 0.4388 0.07107 0.44219 0.06667 C 0.44323 0.06551 0.4444 0.06505 0.44544 0.06412 C 0.44713 0.06273 0.44896 0.06134 0.45078 0.05926 C 0.45456 0.05371 0.4556 0.04884 0.45937 0.04445 C 0.4638 0.03912 0.46146 0.0456 0.46575 0.03704 C 0.47213 0.02431 0.46732 0.0294 0.47331 0.02477 C 0.47825 0.01297 0.48346 0.00857 0.48919 -2.22222E-6 C 0.49271 -0.00532 0.49583 -0.01134 0.49896 -0.01736 C 0.50521 -0.02893 0.51367 -0.03588 0.52031 -0.04699 C 0.53268 -0.0669 0.51862 -0.04282 0.52682 -0.0618 C 0.53125 -0.07199 0.53958 -0.07708 0.54271 -0.08889 C 0.54857 -0.10903 0.56185 -0.12801 0.57174 -0.13588 C 0.57708 -0.14514 0.57982 -0.15532 0.58659 -0.16041 C 0.60013 -0.18403 0.6181 -0.20347 0.63281 -0.22222 C 0.63919 -0.23032 0.64375 -0.24282 0.65091 -0.24699 C 0.65599 -0.25463 0.66042 -0.25764 0.66601 -0.2618 C 0.67643 -0.26921 0.68607 -0.28032 0.69713 -0.28403 C 0.70273 -0.28819 0.70833 -0.28958 0.71419 -0.29143 C 0.72474 -0.2993 0.73086 -0.29722 0.74414 -0.29884 C 0.76237 -0.29791 0.7806 -0.29838 0.79883 -0.29629 C 0.80846 -0.29514 0.81836 -0.28588 0.8276 -0.28148 C 0.83476 -0.27801 0.84362 -0.27685 0.85013 -0.26921 C 0.85937 -0.25833 0.87409 -0.24375 0.88112 -0.22708 C 0.88216 -0.225 0.88229 -0.22153 0.88346 -0.21967 C 0.88437 -0.21828 0.88568 -0.21852 0.88659 -0.21736 C 0.89297 -0.20926 0.90052 -0.20116 0.90586 -0.19004 C 0.90911 -0.18356 0.91276 -0.17778 0.91549 -0.17037 C 0.91784 -0.16412 0.91901 -0.15532 0.922 -0.15069 C 0.93086 -0.13703 0.93763 -0.11759 0.94661 -0.1037 C 0.94922 -0.0993 0.95013 -0.09074 0.95299 -0.08634 C 0.95859 -0.07708 0.96458 -0.06875 0.97005 -0.05926 C 0.98125 -0.04004 0.9918 -0.02014 1.00338 -0.00254 C 1.00924 0.00672 1.01497 0.02222 1.02161 0.02963 C 1.03516 0.04537 1.04792 0.06551 1.06224 0.07662 C 1.06497 0.07871 1.07279 0.08056 1.075 0.08148 C 1.08164 0.08426 1.08776 0.08889 1.09427 0.09144 C 1.10078 0.09352 1.1099 0.09445 1.11588 0.10116 " pathEditMode="relative" rAng="0" ptsTypes="AAAAAAAAAAAAAAAAAAAAAAAAAAAAAAAAAAAAAAAAAAAAAAAAAAAAAAAAAAAAA">
                                      <p:cBhvr>
                                        <p:cTn id="10" dur="5000" fill="hold"/>
                                        <p:tgtEl>
                                          <p:spTgt spid="10"/>
                                        </p:tgtEl>
                                        <p:attrNameLst>
                                          <p:attrName>ppt_x</p:attrName>
                                          <p:attrName>ppt_y</p:attrName>
                                        </p:attrNameLst>
                                      </p:cBhvr>
                                      <p:rCtr x="55794" y="-4190"/>
                                    </p:animMotion>
                                  </p:childTnLst>
                                </p:cTn>
                              </p:par>
                              <p:par>
                                <p:cTn id="11" presetID="0" presetClass="path" presetSubtype="0" accel="50000" decel="50000" fill="hold" nodeType="withEffect">
                                  <p:stCondLst>
                                    <p:cond delay="1800"/>
                                  </p:stCondLst>
                                  <p:childTnLst>
                                    <p:animMotion origin="layout" path="M 2.70833E-6 -4.07407E-6 C 0.00377 -0.00092 0.00755 -0.00092 0.0112 -0.00254 C 0.02265 -0.00717 0.01393 -0.00532 0.02122 -0.01226 C 0.02708 -0.01828 0.03307 -0.02476 0.03906 -0.02963 C 0.0444 -0.03402 0.05026 -0.03426 0.05573 -0.03703 C 0.06536 -0.04166 0.075 -0.04629 0.08476 -0.0493 C 0.09843 -0.05949 0.11914 -0.05301 0.13242 -0.05185 C 0.13815 -0.04884 0.14375 -0.04745 0.14896 -0.04444 C 0.15638 -0.04051 0.16198 -0.03125 0.16901 -0.02708 C 0.17005 -0.02569 0.17122 -0.02314 0.17226 -0.02222 C 0.17539 -0.01967 0.18164 -0.01736 0.18164 -0.01713 C 0.18685 -0.00926 0.19218 -0.00856 0.1983 -0.00486 C 0.20286 -0.00185 0.20768 0.00255 0.21237 0.00487 C 0.21497 0.00625 0.21927 0.00718 0.22174 0.00996 C 0.22773 0.01667 0.23437 0.02385 0.24062 0.02963 C 0.24492 0.03357 0.247 0.03033 0.25182 0.03704 C 0.25599 0.04329 0.26041 0.04607 0.26497 0.04931 C 0.26614 0.05024 0.26705 0.05301 0.26823 0.0544 C 0.27343 0.05903 0.27968 0.06366 0.28489 0.06667 C 0.29218 0.07778 0.30156 0.08149 0.30937 0.08889 C 0.3164 0.09468 0.32291 0.10116 0.32968 0.10625 C 0.33099 0.10718 0.33177 0.11019 0.33307 0.11112 C 0.33607 0.11366 0.3388 0.11389 0.34205 0.11598 C 0.34323 0.11852 0.34453 0.12199 0.34648 0.12338 C 0.34896 0.12593 0.35508 0.12848 0.35508 0.12871 C 0.36354 0.14074 0.35299 0.12616 0.36315 0.13588 C 0.36784 0.14051 0.3707 0.14561 0.37617 0.14815 C 0.38047 0.15255 0.38463 0.15371 0.3888 0.15811 C 0.39661 0.16667 0.40573 0.17662 0.41419 0.18033 C 0.41914 0.18565 0.42226 0.19005 0.42747 0.1926 C 0.43411 0.19931 0.43945 0.20487 0.44674 0.20741 C 0.45091 0.21204 0.45599 0.21274 0.46015 0.21737 C 0.46549 0.22315 0.47096 0.22894 0.47682 0.23218 C 0.48255 0.23982 0.48711 0.24422 0.49349 0.24699 C 0.49974 0.25579 0.50885 0.26088 0.51549 0.26667 C 0.51718 0.26783 0.51758 0.27037 0.51927 0.27153 C 0.52773 0.28125 0.53867 0.28959 0.54817 0.2963 C 0.55638 0.30255 0.5638 0.31227 0.57226 0.31598 C 0.58398 0.33311 0.59935 0.33542 0.61276 0.34074 C 0.63307 0.34885 0.6526 0.36135 0.67304 0.36783 C 0.67982 0.37292 0.67343 0.36875 0.68515 0.37292 C 0.69544 0.37616 0.70495 0.38264 0.71523 0.38519 C 0.85833 0.38056 0.82604 0.38612 0.90039 0.36783 C 0.91263 0.36112 0.92539 0.35625 0.93815 0.35301 C 0.9487 0.3463 0.95963 0.34352 0.97044 0.3382 C 0.9819 0.33311 0.99271 0.32338 1.0039 0.31852 C 1.01159 0.31505 1.01966 0.31459 1.02734 0.31112 C 1.03372 0.30834 1.03971 0.30371 1.04635 0.30116 C 1.05482 0.29352 1.06393 0.29167 1.07291 0.28889 C 1.07877 0.28449 1.08476 0.28357 1.09088 0.28149 C 1.09765 0.27153 1.09049 0.28079 1.0987 0.27408 C 1.10286 0.27061 1.10703 0.26389 1.11093 0.25926 C 1.12031 0.24746 1.13047 0.2257 1.14101 0.21968 C 1.14479 0.21112 1.147 0.21204 1.15104 0.20487 C 1.15338 0.2007 1.15416 0.19514 1.15781 0.19514 C 1.15833 0.19514 1.15703 0.19653 1.15664 0.19746 " pathEditMode="relative" rAng="0" ptsTypes="AAAAAAAAAAAAAAAAAAAAAAAAAAAAAAAAAAAAAAAAAAAAAAAAAAAAAAAA">
                                      <p:cBhvr>
                                        <p:cTn id="12" dur="5000" fill="hold"/>
                                        <p:tgtEl>
                                          <p:spTgt spid="12"/>
                                        </p:tgtEl>
                                        <p:attrNameLst>
                                          <p:attrName>ppt_x</p:attrName>
                                          <p:attrName>ppt_y</p:attrName>
                                        </p:attrNameLst>
                                      </p:cBhvr>
                                      <p:rCtr x="57891" y="16505"/>
                                    </p:animMotion>
                                  </p:childTnLst>
                                </p:cTn>
                              </p:par>
                              <p:par>
                                <p:cTn id="13" presetID="0" presetClass="path" presetSubtype="0" accel="50000" decel="50000" fill="hold" nodeType="withEffect">
                                  <p:stCondLst>
                                    <p:cond delay="1200"/>
                                  </p:stCondLst>
                                  <p:childTnLst>
                                    <p:animMotion origin="layout" path="M 4.16667E-7 7.40741E-7 C 0.0431 0.00093 0.08607 0.00093 0.12917 0.00255 C 0.14245 0.00301 0.15417 0.01829 0.16615 0.02708 C 0.17865 0.03611 0.16003 0.02199 0.17292 0.03449 C 0.17513 0.0368 0.17956 0.03958 0.17956 0.03981 C 0.19049 0.06319 0.17682 0.03518 0.18659 0.0493 C 0.18997 0.05463 0.1931 0.06134 0.19648 0.06667 C 0.20039 0.07222 0.20169 0.08079 0.20547 0.08634 C 0.21146 0.10532 0.20352 0.08218 0.21237 0.09884 C 0.21367 0.10162 0.21445 0.10579 0.21575 0.10856 C 0.21654 0.11088 0.21797 0.1118 0.21914 0.11366 C 0.22344 0.12222 0.22682 0.13542 0.23138 0.14329 C 0.24062 0.15926 0.25104 0.17477 0.26172 0.18518 C 0.26823 0.19143 0.27526 0.19375 0.2819 0.19745 C 0.33216 0.19653 0.38229 0.19653 0.43268 0.19514 C 0.44531 0.19468 0.45924 0.18356 0.472 0.18032 C 0.48346 0.17153 0.4957 0.16597 0.50781 0.16296 C 0.51849 0.15532 0.51198 0.15856 0.52682 0.15555 C 0.53503 0.14977 0.54219 0.14537 0.55065 0.14329 C 0.56016 0.13611 0.57174 0.13148 0.5819 0.12847 C 0.59349 0.11574 0.6056 0.10625 0.61693 0.09375 C 0.62474 0.08518 0.63477 0.08518 0.64271 0.07662 C 0.65078 0.06759 0.65898 0.05903 0.66745 0.05185 C 0.67656 0.04421 0.68724 0.04236 0.69674 0.03704 C 0.76823 0.03796 0.83984 0.03796 0.9112 0.03958 C 0.91901 0.03981 0.92513 0.05 0.93268 0.05185 C 0.94844 0.05579 0.96328 0.06481 0.97852 0.07153 C 0.98398 0.0794 0.98984 0.08148 0.9957 0.08634 C 1.00768 0.0963 1.02096 0.10347 1.03385 0.10625 C 1.04167 0.11042 1.04922 0.11412 1.05742 0.11597 C 1.06901 0.12245 1.06042 0.11852 1.08437 0.11852 " pathEditMode="relative" rAng="0" ptsTypes="AAAAAAAAAAAAAAAAAAAAAAAAAAAAAAA">
                                      <p:cBhvr>
                                        <p:cTn id="14" dur="5000" fill="hold"/>
                                        <p:tgtEl>
                                          <p:spTgt spid="16"/>
                                        </p:tgtEl>
                                        <p:attrNameLst>
                                          <p:attrName>ppt_x</p:attrName>
                                          <p:attrName>ppt_y</p:attrName>
                                        </p:attrNameLst>
                                      </p:cBhvr>
                                      <p:rCtr x="54219" y="9861"/>
                                    </p:animMotion>
                                  </p:childTnLst>
                                </p:cTn>
                              </p:par>
                              <p:par>
                                <p:cTn id="15" presetID="0" presetClass="path" presetSubtype="0" accel="50000" decel="50000" fill="hold" nodeType="withEffect">
                                  <p:stCondLst>
                                    <p:cond delay="1200"/>
                                  </p:stCondLst>
                                  <p:childTnLst>
                                    <p:animMotion origin="layout" path="M 3.125E-6 4.44444E-6 C 0.00364 -0.00093 0.00729 -0.00093 0.0108 -0.00255 C 0.02174 -0.00718 0.01341 -0.00533 0.02044 -0.01227 C 0.02604 -0.01829 0.03164 -0.02477 0.03737 -0.02963 C 0.04244 -0.03403 0.04817 -0.03426 0.05338 -0.03704 C 0.06263 -0.04167 0.07187 -0.0463 0.08125 -0.04931 C 0.09453 -0.0595 0.11432 -0.05301 0.12721 -0.05186 C 0.13281 -0.04885 0.13815 -0.04746 0.14323 -0.04445 C 0.15026 -0.04051 0.1556 -0.03125 0.1625 -0.02709 C 0.16354 -0.0257 0.16445 -0.02315 0.16562 -0.02223 C 0.16849 -0.01968 0.17448 -0.01737 0.17448 -0.01713 C 0.17955 -0.00926 0.18463 -0.00857 0.19062 -0.00487 C 0.19505 -0.00186 0.19961 0.00254 0.20429 0.00486 C 0.20664 0.00625 0.2108 0.00717 0.21302 0.00995 C 0.21888 0.01666 0.22526 0.02384 0.23125 0.02963 C 0.23541 0.03356 0.2375 0.03032 0.24192 0.03703 C 0.24596 0.04328 0.25026 0.04606 0.25468 0.0493 C 0.25586 0.05023 0.25664 0.053 0.25781 0.05439 C 0.26276 0.05902 0.26875 0.06365 0.27396 0.06666 C 0.28099 0.07777 0.28971 0.08148 0.29739 0.08888 C 0.30403 0.09467 0.31028 0.10115 0.31692 0.10625 C 0.3181 0.10717 0.31888 0.11018 0.32005 0.11111 C 0.32291 0.11365 0.32565 0.11388 0.32877 0.11597 C 0.32994 0.11851 0.33112 0.12199 0.33294 0.12338 C 0.33541 0.12592 0.3414 0.12847 0.3414 0.1287 C 0.34935 0.14074 0.33919 0.12615 0.34896 0.13588 C 0.35364 0.1405 0.35638 0.1456 0.36159 0.14814 C 0.36562 0.15254 0.36966 0.1537 0.37356 0.1581 C 0.38112 0.16666 0.38997 0.17662 0.39804 0.18032 C 0.40286 0.18564 0.40586 0.19004 0.41093 0.19259 C 0.41718 0.1993 0.42239 0.20486 0.42929 0.2074 C 0.43333 0.21203 0.43815 0.21273 0.44218 0.21736 C 0.44726 0.22314 0.4526 0.22893 0.4582 0.23217 C 0.4638 0.23981 0.4681 0.24421 0.47435 0.24699 C 0.48021 0.25578 0.48919 0.26088 0.49544 0.26666 C 0.497 0.26782 0.49752 0.27037 0.49896 0.27152 C 0.50716 0.28125 0.51771 0.28958 0.52682 0.29629 C 0.53476 0.30254 0.54179 0.31226 0.55013 0.31597 C 0.56119 0.3331 0.57604 0.33541 0.5888 0.34074 C 0.60833 0.34884 0.62708 0.36134 0.64674 0.36782 C 0.65325 0.37291 0.64713 0.36875 0.65846 0.37291 C 0.66823 0.37615 0.67734 0.38263 0.68737 0.38518 C 0.82487 0.38055 0.79375 0.38611 0.86523 0.36782 C 0.87708 0.36111 0.88932 0.35625 0.90156 0.353 C 0.91172 0.34629 0.92226 0.34351 0.93255 0.33819 C 0.94349 0.3331 0.95403 0.32338 0.96471 0.31851 C 0.97213 0.31504 0.97981 0.31458 0.98724 0.31111 C 0.99349 0.30833 0.99909 0.3037 1.00547 0.30115 C 1.01367 0.29351 1.02239 0.29166 1.03112 0.28888 C 1.03672 0.28449 1.04244 0.28356 1.0483 0.28148 C 1.05481 0.27152 1.04791 0.28078 1.05573 0.27407 C 1.05976 0.2706 1.0638 0.26388 1.06758 0.25925 C 1.07669 0.24745 1.08633 0.22569 1.09648 0.21967 C 1.10013 0.21111 1.10221 0.21203 1.10612 0.20486 C 1.10833 0.20069 1.10924 0.19513 1.11263 0.19513 C 1.11315 0.19513 1.11185 0.19652 1.11146 0.19745 " pathEditMode="relative" rAng="0" ptsTypes="AAAAAAAAAAAAAAAAAAAAAAAAAAAAAAAAAAAAAAAAAAAAAAAAAAAAAAAA">
                                      <p:cBhvr>
                                        <p:cTn id="16" dur="5000" fill="hold"/>
                                        <p:tgtEl>
                                          <p:spTgt spid="14"/>
                                        </p:tgtEl>
                                        <p:attrNameLst>
                                          <p:attrName>ppt_x</p:attrName>
                                          <p:attrName>ppt_y</p:attrName>
                                        </p:attrNameLst>
                                      </p:cBhvr>
                                      <p:rCtr x="55638" y="16505"/>
                                    </p:animMotion>
                                  </p:childTnLst>
                                </p:cTn>
                              </p:par>
                              <p:par>
                                <p:cTn id="17" presetID="0" presetClass="path" presetSubtype="0" accel="50000" decel="50000" fill="hold" nodeType="withEffect">
                                  <p:stCondLst>
                                    <p:cond delay="0"/>
                                  </p:stCondLst>
                                  <p:childTnLst>
                                    <p:animMotion origin="layout" path="M -0.32331 0.09329 C -0.31862 0.09237 -0.31393 0.09237 -0.30937 0.09075 C -0.29518 0.08612 -0.30599 0.08797 -0.29687 0.08102 C -0.28958 0.075 -0.28216 0.06852 -0.27474 0.06366 C -0.2681 0.05926 -0.26068 0.05903 -0.25391 0.05625 C -0.24193 0.05163 -0.22995 0.047 -0.21784 0.04399 C -0.20065 0.0338 -0.17487 0.04028 -0.1582 0.04144 C -0.15104 0.04445 -0.14401 0.04584 -0.1375 0.04885 C -0.12838 0.05278 -0.12161 0.06204 -0.1125 0.06621 C -0.1112 0.0676 -0.10989 0.07014 -0.10859 0.07107 C -0.10469 0.07362 -0.09687 0.07593 -0.09687 0.07616 C -0.09036 0.08403 -0.08372 0.08473 -0.07604 0.08843 C -0.07044 0.09144 -0.06432 0.09584 -0.05859 0.09815 C -0.05521 0.09954 -0.04987 0.10047 -0.04687 0.10325 C -0.03932 0.10996 -0.03112 0.11713 -0.02331 0.12292 C -0.01797 0.12686 -0.01536 0.12362 -0.00937 0.13033 C -0.00417 0.13658 0.0013 0.13936 0.00703 0.1426 C 0.00833 0.14352 0.00964 0.1463 0.01094 0.14769 C 0.01758 0.15232 0.02539 0.15695 0.0319 0.15996 C 0.04089 0.17107 0.05261 0.17477 0.06224 0.18218 C 0.07109 0.18797 0.0793 0.19445 0.08776 0.19954 C 0.08932 0.20047 0.09037 0.20348 0.09193 0.2044 C 0.09557 0.20695 0.09883 0.20718 0.10313 0.20926 C 0.1043 0.21181 0.10612 0.21528 0.1086 0.21667 C 0.11146 0.21922 0.11927 0.22176 0.11927 0.222 C 0.12982 0.23403 0.11667 0.21945 0.12943 0.22917 C 0.13503 0.2338 0.13854 0.23889 0.14557 0.24144 C 0.15091 0.24584 0.15612 0.247 0.16133 0.25139 C 0.1711 0.25996 0.18242 0.26991 0.19284 0.27362 C 0.19896 0.27871 0.20313 0.28334 0.20938 0.28588 C 0.21784 0.2926 0.22435 0.29815 0.2336 0.3007 C 0.2388 0.30533 0.24505 0.30602 0.25026 0.31065 C 0.2569 0.31644 0.2638 0.32223 0.2711 0.32547 C 0.27826 0.33311 0.28386 0.3375 0.29193 0.34028 C 0.29961 0.34908 0.31107 0.35417 0.31901 0.35996 C 0.32136 0.36112 0.32162 0.36366 0.32396 0.36482 C 0.33451 0.37454 0.34792 0.38288 0.36003 0.38959 C 0.37031 0.39584 0.37943 0.40556 0.38998 0.40926 C 0.40469 0.42639 0.42383 0.42871 0.4405 0.43403 C 0.46576 0.44213 0.49011 0.45463 0.51563 0.46112 C 0.52409 0.46621 0.51615 0.46204 0.53073 0.46621 C 0.54349 0.46945 0.55534 0.47593 0.56823 0.47848 C 0.74662 0.47385 0.70625 0.4794 0.79896 0.46112 C 0.81432 0.4544 0.83021 0.44954 0.8461 0.4463 C 0.85925 0.43959 0.87292 0.43681 0.88633 0.43149 C 0.90052 0.42639 0.91406 0.41667 0.928 0.41181 C 0.93763 0.40834 0.94766 0.40788 0.95729 0.4044 C 0.96524 0.40163 0.97266 0.397 0.98086 0.39445 C 0.99154 0.38681 1.00287 0.38496 1.01406 0.38218 C 1.02136 0.37778 1.02878 0.37686 1.03646 0.37477 C 1.04492 0.36482 1.03594 0.37408 1.0461 0.36737 C 1.0513 0.36389 1.05651 0.35718 1.06146 0.35255 C 1.07318 0.34075 1.08581 0.31899 1.09896 0.31297 C 1.10365 0.3044 1.10638 0.30533 1.11133 0.29815 C 1.11432 0.29399 1.11537 0.28843 1.11979 0.28843 C 1.12044 0.28843 1.11888 0.28982 1.11836 0.29075 " pathEditMode="relative" rAng="0" ptsTypes="AAAAAAAAAAAAAAAAAAAAAAAAAAAAAAAAAAAAAAAAAAAAAAAAAAAAAAAA">
                                      <p:cBhvr>
                                        <p:cTn id="18" dur="5000" fill="hold"/>
                                        <p:tgtEl>
                                          <p:spTgt spid="18"/>
                                        </p:tgtEl>
                                        <p:attrNameLst>
                                          <p:attrName>ppt_x</p:attrName>
                                          <p:attrName>ppt_y</p:attrName>
                                        </p:attrNameLst>
                                      </p:cBhvr>
                                      <p:rCtr x="72161" y="16505"/>
                                    </p:animMotion>
                                  </p:childTnLst>
                                </p:cTn>
                              </p:par>
                              <p:par>
                                <p:cTn id="19" presetID="0" presetClass="path" presetSubtype="0" accel="50000" decel="50000" fill="hold" nodeType="withEffect">
                                  <p:stCondLst>
                                    <p:cond delay="0"/>
                                  </p:stCondLst>
                                  <p:childTnLst>
                                    <p:animMotion origin="layout" path="M 8.33333E-7 -1.85185E-6 C 0.00378 -0.00092 0.00742 -0.00092 0.01094 -0.00254 C 0.022 -0.00717 0.01354 -0.00532 0.0207 -0.01227 C 0.02643 -0.01829 0.03216 -0.02477 0.03802 -0.02963 C 0.04323 -0.03403 0.04896 -0.03426 0.0543 -0.03704 C 0.06354 -0.04166 0.07305 -0.04629 0.08229 -0.0493 C 0.0957 -0.05949 0.11588 -0.05301 0.12891 -0.05185 C 0.1345 -0.04884 0.13997 -0.04745 0.14518 -0.04444 C 0.15221 -0.04051 0.15768 -0.03125 0.16471 -0.02708 C 0.16562 -0.02569 0.16667 -0.02315 0.16784 -0.02222 C 0.1707 -0.01967 0.17682 -0.01736 0.17682 -0.01713 C 0.1819 -0.00926 0.18711 -0.00856 0.1931 -0.00486 C 0.19753 -0.00185 0.20234 0.00255 0.2069 0.00486 C 0.20937 0.00625 0.21354 0.00718 0.21588 0.00996 C 0.22187 0.01667 0.22825 0.02384 0.23437 0.02963 C 0.23854 0.03357 0.24062 0.03033 0.24518 0.03704 C 0.24935 0.04329 0.25365 0.04607 0.25807 0.04931 C 0.25911 0.05023 0.26016 0.05301 0.2612 0.0544 C 0.26628 0.05903 0.2724 0.06366 0.27747 0.06667 C 0.28463 0.07778 0.29362 0.08148 0.3013 0.08889 C 0.30807 0.09468 0.31458 0.10116 0.32109 0.10625 C 0.3224 0.10718 0.32318 0.11019 0.32435 0.11111 C 0.32721 0.11366 0.32995 0.11389 0.3332 0.11597 C 0.33424 0.11852 0.33555 0.12199 0.33737 0.12338 C 0.33984 0.12593 0.34583 0.12847 0.34583 0.12871 C 0.35404 0.14074 0.34375 0.12616 0.35365 0.13588 C 0.35833 0.14051 0.36107 0.1456 0.36641 0.14815 C 0.37044 0.15255 0.37461 0.15371 0.37865 0.1581 C 0.3862 0.16667 0.39505 0.17662 0.40338 0.18033 C 0.4082 0.18496 0.41133 0.19005 0.41641 0.19259 C 0.42279 0.19931 0.42799 0.20486 0.43516 0.20741 C 0.43919 0.21204 0.44401 0.21273 0.44818 0.21667 C 0.45325 0.22315 0.45872 0.22894 0.46445 0.23218 C 0.47005 0.23982 0.47435 0.24421 0.48073 0.24699 C 0.48672 0.25579 0.49557 0.26088 0.50208 0.26667 C 0.50365 0.26783 0.50404 0.27037 0.50573 0.27153 C 0.51393 0.28125 0.52461 0.28959 0.53385 0.2963 C 0.54193 0.30255 0.54909 0.31227 0.55742 0.31597 C 0.56875 0.3331 0.58372 0.33542 0.59674 0.34074 C 0.61654 0.34884 0.63555 0.36134 0.65547 0.36783 C 0.66211 0.37292 0.65586 0.36875 0.66732 0.37292 C 0.67721 0.37616 0.68646 0.38264 0.69661 0.38519 C 0.83594 0.38056 0.80443 0.38611 0.87682 0.36783 C 0.88893 0.36111 0.9013 0.35625 0.91367 0.35301 C 0.92396 0.3463 0.93463 0.34352 0.94518 0.3382 C 0.95625 0.3331 0.9668 0.32338 0.97773 0.31852 C 0.98529 0.31505 0.9931 0.31459 1.00065 0.31111 C 1.00677 0.30834 1.01263 0.30371 1.01901 0.30116 C 1.02734 0.29352 1.0362 0.29167 1.04492 0.28889 C 1.05065 0.28449 1.05651 0.28357 1.0625 0.28148 C 1.06901 0.27153 1.06198 0.28079 1.06992 0.27408 C 1.07409 0.2706 1.07812 0.26389 1.08203 0.25926 C 1.09115 0.24746 1.10104 0.2257 1.11133 0.21968 C 1.11497 0.21111 1.11706 0.21204 1.12096 0.20486 C 1.12331 0.2007 1.12409 0.19514 1.1276 0.19514 C 1.12812 0.19514 1.12682 0.19653 1.12643 0.19746 " pathEditMode="relative" rAng="0" ptsTypes="AAAAAAAAAAAAAAAAAAAAAAAAAAAAAAAAAAAAAAAAAAAAAAAAAAAAAAAA">
                                      <p:cBhvr>
                                        <p:cTn id="20" dur="5000" fill="hold"/>
                                        <p:tgtEl>
                                          <p:spTgt spid="9"/>
                                        </p:tgtEl>
                                        <p:attrNameLst>
                                          <p:attrName>ppt_x</p:attrName>
                                          <p:attrName>ppt_y</p:attrName>
                                        </p:attrNameLst>
                                      </p:cBhvr>
                                      <p:rCtr x="56380" y="16505"/>
                                    </p:animMotion>
                                  </p:childTnLst>
                                </p:cTn>
                              </p:par>
                              <p:par>
                                <p:cTn id="21" presetID="0" presetClass="path" presetSubtype="0" accel="50000" decel="50000" fill="hold" nodeType="withEffect">
                                  <p:stCondLst>
                                    <p:cond delay="3100"/>
                                  </p:stCondLst>
                                  <p:childTnLst>
                                    <p:animMotion origin="layout" path="M 2.5E-6 -4.81481E-6 C 0.00807 -0.0118 0.00416 -0.00833 0.01133 -0.01226 C 0.01614 -0.01921 0.02083 -0.01921 0.02604 -0.02476 C 0.0362 -0.03611 0.04817 -0.04143 0.05937 -0.04444 C 0.07018 -0.05208 0.08151 -0.05208 0.09205 -0.05925 C 0.09974 -0.06458 0.10781 -0.06643 0.11549 -0.07152 C 0.12656 -0.07893 0.13763 -0.08587 0.14922 -0.08888 C 0.15182 -0.09074 0.15429 -0.09467 0.15703 -0.09629 C 0.16367 -0.1 0.17044 -0.10115 0.17721 -0.1037 C 0.18255 -0.10555 0.18776 -0.11018 0.19297 -0.11365 C 0.19557 -0.11504 0.20078 -0.11851 0.20078 -0.11828 C 0.21172 -0.1331 0.22383 -0.13449 0.23554 -0.14328 C 0.24661 -0.1618 0.26159 -0.16412 0.27383 -0.17777 C 0.28867 -0.19444 0.30455 -0.20555 0.31979 -0.22222 C 0.32474 -0.22754 0.3306 -0.22708 0.33541 -0.2324 C 0.34192 -0.23912 0.35416 -0.2537 0.36133 -0.25925 C 0.37995 -0.2743 0.35078 -0.23773 0.38151 -0.27152 C 0.3901 -0.28125 0.39804 -0.28703 0.40729 -0.29375 C 0.41289 -0.29791 0.41653 -0.30439 0.42291 -0.30856 C 0.43515 -0.31689 0.42187 -0.30995 0.43424 -0.32106 C 0.43854 -0.325 0.44765 -0.33078 0.44765 -0.33055 C 0.45442 -0.34189 0.47291 -0.35185 0.48138 -0.3581 C 0.49739 -0.36967 0.51263 -0.38495 0.52851 -0.39745 C 0.53073 -0.3993 0.53307 -0.40023 0.53528 -0.40254 C 0.53646 -0.4037 0.53737 -0.40625 0.53854 -0.4074 C 0.54323 -0.41134 0.55026 -0.41226 0.55429 -0.41967 C 0.55716 -0.425 0.56002 -0.43032 0.56211 -0.43703 C 0.5638 -0.44189 0.56666 -0.45185 0.56666 -0.45162 C 0.5694 -0.4824 0.58203 -0.48773 0.59245 -0.5037 C 0.60078 -0.51643 0.60937 -0.53819 0.6194 -0.5456 C 0.62578 -0.55949 0.63372 -0.56597 0.64179 -0.57291 C 0.64336 -0.57407 0.64492 -0.57569 0.64635 -0.578 C 0.64765 -0.57986 0.6483 -0.58356 0.64974 -0.58518 C 0.65364 -0.58912 0.65807 -0.58888 0.66198 -0.59259 C 0.66836 -0.59837 0.67448 -0.60625 0.68112 -0.60995 C 0.6875 -0.61921 0.69609 -0.62384 0.70351 -0.62708 C 0.71497 -0.63981 0.72682 -0.65092 0.73945 -0.65439 C 0.74726 -0.65995 0.75508 -0.66203 0.76302 -0.66412 C 0.7681 -0.66759 0.77344 -0.66921 0.77877 -0.67152 C 0.81875 -0.6706 0.87239 -0.67523 0.91784 -0.66666 C 0.94336 -0.6618 0.96705 -0.64236 0.99192 -0.63449 C 0.99987 -0.6287 1.00729 -0.62662 1.01549 -0.62476 C 1.02226 -0.62106 1.02903 -0.61851 1.03567 -0.61481 C 1.04219 -0.61134 1.04349 -0.60486 1.05156 -0.60486 " pathEditMode="relative" rAng="0" ptsTypes="AAAAAAAAAAAAAAAAAAAAAAAAAAAAAAAAAAAAAAAAAAAA">
                                      <p:cBhvr>
                                        <p:cTn id="22" dur="5000" fill="hold"/>
                                        <p:tgtEl>
                                          <p:spTgt spid="19"/>
                                        </p:tgtEl>
                                        <p:attrNameLst>
                                          <p:attrName>ppt_x</p:attrName>
                                          <p:attrName>ppt_y</p:attrName>
                                        </p:attrNameLst>
                                      </p:cBhvr>
                                      <p:rCtr x="52578" y="-3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p:cNvSpPr>
            <a:spLocks noGrp="1"/>
          </p:cNvSpPr>
          <p:nvPr>
            <p:ph sz="half" idx="1" hasCustomPrompt="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p:cNvSpPr>
            <a:spLocks noGrp="1"/>
          </p:cNvSpPr>
          <p:nvPr>
            <p:ph sz="half" idx="2" hasCustomPrompt="1"/>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12/3/2024</a:t>
            </a:fld>
            <a:endParaRPr lang="en-US"/>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12/3/2024</a:t>
            </a:fld>
            <a:endParaRPr lang="en-US"/>
          </a:p>
        </p:txBody>
      </p:sp>
      <p:sp>
        <p:nvSpPr>
          <p:cNvPr id="8" name="Chỗ dành sẵn cho Chân trang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12/3/2024</a:t>
            </a:fld>
            <a:endParaRPr lang="en-US"/>
          </a:p>
        </p:txBody>
      </p:sp>
      <p:sp>
        <p:nvSpPr>
          <p:cNvPr id="4" name="Chỗ dành sẵn cho Chân trang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12/3/2024</a:t>
            </a:fld>
            <a:endParaRPr lang="en-US"/>
          </a:p>
        </p:txBody>
      </p:sp>
      <p:sp>
        <p:nvSpPr>
          <p:cNvPr id="3" name="Chỗ dành sẵn cho Chân trang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12/3/2024</a:t>
            </a:fld>
            <a:endParaRPr lang="en-US"/>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12/3/2024</a:t>
            </a:fld>
            <a:endParaRPr lang="en-US"/>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12/3/2024</a:t>
            </a:fld>
            <a:endParaRPr lang="en-US"/>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12/3/2024</a:t>
            </a:fld>
            <a:endParaRPr lang="en-US"/>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12/3/2024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12/3/2024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12/3/2024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12/3/2024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12/3/2024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12/3/2024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12/3/2024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12/3/2024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12/3/2024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12/3/2024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12/3/2024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12/3/2024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2024/12/3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12/3/2024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12/3/2024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12/3/2024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12/3/2024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12/3/2024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12/3/2024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12/3/2024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12/3/2024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12/3/2024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12/3/2024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2024/12/3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4"/>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3" y="1937809"/>
            <a:ext cx="5181600" cy="1000125"/>
          </a:xfrm>
        </p:spPr>
        <p:txBody>
          <a:bodyPr anchor="b"/>
          <a:lstStyle>
            <a:lvl1pPr marL="0" indent="0">
              <a:buNone/>
              <a:defRPr sz="1340">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40">
                <a:solidFill>
                  <a:schemeClr val="tx1">
                    <a:tint val="75000"/>
                  </a:schemeClr>
                </a:solidFill>
              </a:defRPr>
            </a:lvl4pPr>
            <a:lvl5pPr marL="1219200" indent="0">
              <a:buNone/>
              <a:defRPr sz="940">
                <a:solidFill>
                  <a:schemeClr val="tx1">
                    <a:tint val="75000"/>
                  </a:schemeClr>
                </a:solidFill>
              </a:defRPr>
            </a:lvl5pPr>
            <a:lvl6pPr marL="1524000" indent="0">
              <a:buNone/>
              <a:defRPr sz="940">
                <a:solidFill>
                  <a:schemeClr val="tx1">
                    <a:tint val="75000"/>
                  </a:schemeClr>
                </a:solidFill>
              </a:defRPr>
            </a:lvl6pPr>
            <a:lvl7pPr marL="1828800" indent="0">
              <a:buNone/>
              <a:defRPr sz="940">
                <a:solidFill>
                  <a:schemeClr val="tx1">
                    <a:tint val="75000"/>
                  </a:schemeClr>
                </a:solidFill>
              </a:defRPr>
            </a:lvl7pPr>
            <a:lvl8pPr marL="2133600" indent="0">
              <a:buNone/>
              <a:defRPr sz="940">
                <a:solidFill>
                  <a:schemeClr val="tx1">
                    <a:tint val="75000"/>
                  </a:schemeClr>
                </a:solidFill>
              </a:defRPr>
            </a:lvl8pPr>
            <a:lvl9pPr marL="2438400" indent="0">
              <a:buNone/>
              <a:defRPr sz="9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60" cy="426508"/>
          </a:xfrm>
        </p:spPr>
        <p:txBody>
          <a:bodyPr anchor="b"/>
          <a:lstStyle>
            <a:lvl1pPr marL="0" indent="0">
              <a:buNone/>
              <a:defRPr sz="1600" b="1"/>
            </a:lvl1pPr>
            <a:lvl2pPr marL="304800" indent="0">
              <a:buNone/>
              <a:defRPr sz="1340"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60" cy="2634192"/>
          </a:xfrm>
        </p:spPr>
        <p:txBody>
          <a:bodyPr/>
          <a:lstStyle>
            <a:lvl1pPr>
              <a:defRPr sz="1600"/>
            </a:lvl1pPr>
            <a:lvl2pPr>
              <a:defRPr sz="1340"/>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40"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40"/>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3" cy="774700"/>
          </a:xfrm>
        </p:spPr>
        <p:txBody>
          <a:bodyPr anchor="b"/>
          <a:lstStyle>
            <a:lvl1pPr algn="l">
              <a:defRPr sz="1340" b="1"/>
            </a:lvl1pPr>
          </a:lstStyle>
          <a:p>
            <a:r>
              <a:rPr lang="en-US"/>
              <a:t>Click to edit Master title style</a:t>
            </a:r>
          </a:p>
        </p:txBody>
      </p:sp>
      <p:sp>
        <p:nvSpPr>
          <p:cNvPr id="3" name="Content Placeholder 2"/>
          <p:cNvSpPr>
            <a:spLocks noGrp="1"/>
          </p:cNvSpPr>
          <p:nvPr>
            <p:ph idx="1"/>
          </p:nvPr>
        </p:nvSpPr>
        <p:spPr>
          <a:xfrm>
            <a:off x="2383368" y="182033"/>
            <a:ext cx="3407833" cy="3902076"/>
          </a:xfrm>
        </p:spPr>
        <p:txBody>
          <a:bodyPr/>
          <a:lstStyle>
            <a:lvl1pPr>
              <a:defRPr sz="2140"/>
            </a:lvl1pPr>
            <a:lvl2pPr>
              <a:defRPr sz="1865"/>
            </a:lvl2pPr>
            <a:lvl3pPr>
              <a:defRPr sz="1600"/>
            </a:lvl3pPr>
            <a:lvl4pPr>
              <a:defRPr sz="1340"/>
            </a:lvl4pPr>
            <a:lvl5pPr>
              <a:defRPr sz="1340"/>
            </a:lvl5pPr>
            <a:lvl6pPr>
              <a:defRPr sz="1340"/>
            </a:lvl6pPr>
            <a:lvl7pPr>
              <a:defRPr sz="1340"/>
            </a:lvl7pPr>
            <a:lvl8pPr>
              <a:defRPr sz="1340"/>
            </a:lvl8pPr>
            <a:lvl9pPr>
              <a:defRPr sz="13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3"/>
            <a:ext cx="2005543" cy="3127376"/>
          </a:xfrm>
        </p:spPr>
        <p:txBody>
          <a:bodyPr/>
          <a:lstStyle>
            <a:lvl1pPr marL="0" indent="0">
              <a:buNone/>
              <a:defRPr sz="940"/>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60" y="3200400"/>
            <a:ext cx="3657600" cy="377825"/>
          </a:xfrm>
        </p:spPr>
        <p:txBody>
          <a:bodyPr anchor="b"/>
          <a:lstStyle>
            <a:lvl1pPr algn="l">
              <a:defRPr sz="1340" b="1"/>
            </a:lvl1pPr>
          </a:lstStyle>
          <a:p>
            <a:r>
              <a:rPr lang="en-US"/>
              <a:t>Click to edit Master title style</a:t>
            </a:r>
          </a:p>
        </p:txBody>
      </p:sp>
      <p:sp>
        <p:nvSpPr>
          <p:cNvPr id="3" name="Picture Placeholder 2"/>
          <p:cNvSpPr>
            <a:spLocks noGrp="1"/>
          </p:cNvSpPr>
          <p:nvPr>
            <p:ph type="pic" idx="1"/>
          </p:nvPr>
        </p:nvSpPr>
        <p:spPr>
          <a:xfrm>
            <a:off x="1194860" y="408517"/>
            <a:ext cx="3657600" cy="2743200"/>
          </a:xfrm>
        </p:spPr>
        <p:txBody>
          <a:bodyPr/>
          <a:lstStyle>
            <a:lvl1pPr marL="0" indent="0">
              <a:buNone/>
              <a:defRPr sz="2140"/>
            </a:lvl1pPr>
            <a:lvl2pPr marL="304800" indent="0">
              <a:buNone/>
              <a:defRPr sz="1865"/>
            </a:lvl2pPr>
            <a:lvl3pPr marL="609600" indent="0">
              <a:buNone/>
              <a:defRPr sz="1600"/>
            </a:lvl3pPr>
            <a:lvl4pPr marL="914400" indent="0">
              <a:buNone/>
              <a:defRPr sz="1340"/>
            </a:lvl4pPr>
            <a:lvl5pPr marL="1219200" indent="0">
              <a:buNone/>
              <a:defRPr sz="1340"/>
            </a:lvl5pPr>
            <a:lvl6pPr marL="1524000" indent="0">
              <a:buNone/>
              <a:defRPr sz="1340"/>
            </a:lvl6pPr>
            <a:lvl7pPr marL="1828800" indent="0">
              <a:buNone/>
              <a:defRPr sz="1340"/>
            </a:lvl7pPr>
            <a:lvl8pPr marL="2133600" indent="0">
              <a:buNone/>
              <a:defRPr sz="1340"/>
            </a:lvl8pPr>
            <a:lvl9pPr marL="2438400" indent="0">
              <a:buNone/>
              <a:defRPr sz="1340"/>
            </a:lvl9pPr>
          </a:lstStyle>
          <a:p>
            <a:endParaRPr lang="en-US"/>
          </a:p>
        </p:txBody>
      </p:sp>
      <p:sp>
        <p:nvSpPr>
          <p:cNvPr id="4" name="Text Placeholder 3"/>
          <p:cNvSpPr>
            <a:spLocks noGrp="1"/>
          </p:cNvSpPr>
          <p:nvPr>
            <p:ph type="body" sz="half" idx="2"/>
          </p:nvPr>
        </p:nvSpPr>
        <p:spPr>
          <a:xfrm>
            <a:off x="1194860" y="3578225"/>
            <a:ext cx="3657600" cy="536576"/>
          </a:xfrm>
        </p:spPr>
        <p:txBody>
          <a:bodyPr/>
          <a:lstStyle>
            <a:lvl1pPr marL="0" indent="0">
              <a:buNone/>
              <a:defRPr sz="940"/>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12/3/2024</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609600" rtl="0" eaLnBrk="1" latinLnBrk="0" hangingPunct="1">
        <a:spcBef>
          <a:spcPct val="0"/>
        </a:spcBef>
        <a:buNone/>
        <a:defRPr sz="2940" kern="1200">
          <a:solidFill>
            <a:schemeClr val="tx1"/>
          </a:solidFill>
          <a:latin typeface="+mj-lt"/>
          <a:ea typeface="+mj-ea"/>
          <a:cs typeface="+mj-cs"/>
        </a:defRPr>
      </a:lvl1pPr>
    </p:titleStyle>
    <p:bodyStyle>
      <a:lvl1pPr marL="228600" indent="-228600" algn="l" defTabSz="609600" rtl="0" eaLnBrk="1" latinLnBrk="0" hangingPunct="1">
        <a:spcBef>
          <a:spcPct val="12000"/>
        </a:spcBef>
        <a:buFont typeface="Arial" panose="020B0604020202020204" pitchFamily="34" charset="0"/>
        <a:buChar char="•"/>
        <a:defRPr sz="2140" kern="1200">
          <a:solidFill>
            <a:schemeClr val="tx1"/>
          </a:solidFill>
          <a:latin typeface="+mn-lt"/>
          <a:ea typeface="+mn-ea"/>
          <a:cs typeface="+mn-cs"/>
        </a:defRPr>
      </a:lvl1pPr>
      <a:lvl2pPr marL="495300" indent="-190500" algn="l" defTabSz="609600" rtl="0" eaLnBrk="1" latinLnBrk="0" hangingPunct="1">
        <a:spcBef>
          <a:spcPct val="12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12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4pPr>
      <a:lvl5pPr marL="13716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5pPr>
      <a:lvl6pPr marL="16764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6pPr>
      <a:lvl7pPr marL="19812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7pPr>
      <a:lvl8pPr marL="22860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8pPr>
      <a:lvl9pPr marL="25908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2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sv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44.xml"/><Relationship Id="rId6" Type="http://schemas.openxmlformats.org/officeDocument/2006/relationships/image" Target="../media/image31.svg"/><Relationship Id="rId11" Type="http://schemas.openxmlformats.org/officeDocument/2006/relationships/image" Target="../media/image36.sv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28.png"/><Relationship Id="rId9" Type="http://schemas.openxmlformats.org/officeDocument/2006/relationships/image" Target="../media/image43.png"/><Relationship Id="rId1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4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7.png"/><Relationship Id="rId5" Type="http://schemas.microsoft.com/office/2007/relationships/hdphoto" Target="../media/hdphoto1.wdp"/><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70.svg"/><Relationship Id="rId3" Type="http://schemas.microsoft.com/office/2007/relationships/hdphoto" Target="../media/hdphoto1.wdp"/><Relationship Id="rId7" Type="http://schemas.openxmlformats.org/officeDocument/2006/relationships/image" Target="../media/image59.png"/><Relationship Id="rId2" Type="http://schemas.openxmlformats.org/officeDocument/2006/relationships/image" Target="../media/image32.png"/><Relationship Id="rId1" Type="http://schemas.openxmlformats.org/officeDocument/2006/relationships/slideLayout" Target="../slideLayouts/slideLayout33.xml"/><Relationship Id="rId6" Type="http://schemas.openxmlformats.org/officeDocument/2006/relationships/image" Target="../media/image68.sv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1.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55.xml"/><Relationship Id="rId6" Type="http://schemas.openxmlformats.org/officeDocument/2006/relationships/image" Target="../media/image47.sv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 Id="rId5" Type="http://schemas.openxmlformats.org/officeDocument/2006/relationships/image" Target="../media/image51.sv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 Id="rId5" Type="http://schemas.openxmlformats.org/officeDocument/2006/relationships/image" Target="../media/image54.sv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P662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0180640" y="637064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4"/>
          <p:cNvSpPr txBox="1">
            <a:spLocks noChangeArrowheads="1"/>
          </p:cNvSpPr>
          <p:nvPr/>
        </p:nvSpPr>
        <p:spPr bwMode="auto">
          <a:xfrm>
            <a:off x="1752600" y="84139"/>
            <a:ext cx="868680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algn="ctr" eaLnBrk="1" hangingPunct="1">
              <a:spcBef>
                <a:spcPct val="50000"/>
              </a:spcBef>
              <a:buClrTx/>
              <a:buSzTx/>
              <a:buFontTx/>
              <a:buNone/>
            </a:pPr>
            <a:r>
              <a:rPr lang="en-US" altLang="en-US" sz="4800" b="1" dirty="0" err="1">
                <a:solidFill>
                  <a:srgbClr val="FF3300"/>
                </a:solidFill>
                <a:latin typeface="Times New Roman" panose="02020603050405020304" pitchFamily="18" charset="0"/>
                <a:cs typeface="Times New Roman" panose="02020603050405020304" pitchFamily="18" charset="0"/>
              </a:rPr>
              <a:t>Trường</a:t>
            </a:r>
            <a:r>
              <a:rPr lang="en-US" altLang="en-US" sz="4800" b="1" dirty="0">
                <a:solidFill>
                  <a:srgbClr val="FF3300"/>
                </a:solidFill>
                <a:latin typeface="Times New Roman" panose="02020603050405020304" pitchFamily="18" charset="0"/>
                <a:cs typeface="Times New Roman" panose="02020603050405020304" pitchFamily="18" charset="0"/>
              </a:rPr>
              <a:t> </a:t>
            </a:r>
            <a:r>
              <a:rPr lang="en-US" altLang="en-US" sz="4800" b="1" dirty="0" err="1">
                <a:solidFill>
                  <a:srgbClr val="FF3300"/>
                </a:solidFill>
                <a:latin typeface="Times New Roman" panose="02020603050405020304" pitchFamily="18" charset="0"/>
                <a:cs typeface="Times New Roman" panose="02020603050405020304" pitchFamily="18" charset="0"/>
              </a:rPr>
              <a:t>Tiểu</a:t>
            </a:r>
            <a:r>
              <a:rPr lang="en-US" altLang="en-US" sz="4800" b="1" dirty="0">
                <a:solidFill>
                  <a:srgbClr val="FF3300"/>
                </a:solidFill>
                <a:latin typeface="Times New Roman" panose="02020603050405020304" pitchFamily="18" charset="0"/>
                <a:cs typeface="Times New Roman" panose="02020603050405020304" pitchFamily="18" charset="0"/>
              </a:rPr>
              <a:t> </a:t>
            </a:r>
            <a:r>
              <a:rPr lang="en-US" altLang="en-US" sz="4800" b="1" dirty="0" err="1">
                <a:solidFill>
                  <a:srgbClr val="FF3300"/>
                </a:solidFill>
                <a:latin typeface="Times New Roman" panose="02020603050405020304" pitchFamily="18" charset="0"/>
                <a:cs typeface="Times New Roman" panose="02020603050405020304" pitchFamily="18" charset="0"/>
              </a:rPr>
              <a:t>học</a:t>
            </a:r>
            <a:r>
              <a:rPr lang="en-US" altLang="en-US" sz="4800" b="1" dirty="0">
                <a:solidFill>
                  <a:srgbClr val="FF3300"/>
                </a:solidFill>
                <a:latin typeface="Times New Roman" panose="02020603050405020304" pitchFamily="18" charset="0"/>
                <a:cs typeface="Times New Roman" panose="02020603050405020304" pitchFamily="18" charset="0"/>
              </a:rPr>
              <a:t> </a:t>
            </a:r>
            <a:r>
              <a:rPr lang="en-US" altLang="en-US" sz="4800" b="1" dirty="0" err="1" smtClean="0">
                <a:solidFill>
                  <a:srgbClr val="FF3300"/>
                </a:solidFill>
                <a:latin typeface="Times New Roman" panose="02020603050405020304" pitchFamily="18" charset="0"/>
                <a:cs typeface="Times New Roman" panose="02020603050405020304" pitchFamily="18" charset="0"/>
              </a:rPr>
              <a:t>Hùng</a:t>
            </a:r>
            <a:r>
              <a:rPr lang="en-US" altLang="en-US" sz="4800" b="1" dirty="0" smtClean="0">
                <a:solidFill>
                  <a:srgbClr val="FF3300"/>
                </a:solidFill>
                <a:latin typeface="Times New Roman" panose="02020603050405020304" pitchFamily="18" charset="0"/>
                <a:cs typeface="Times New Roman" panose="02020603050405020304" pitchFamily="18" charset="0"/>
              </a:rPr>
              <a:t> </a:t>
            </a:r>
            <a:r>
              <a:rPr lang="en-US" altLang="en-US" sz="4800" b="1" dirty="0" err="1" smtClean="0">
                <a:solidFill>
                  <a:srgbClr val="FF3300"/>
                </a:solidFill>
                <a:latin typeface="Times New Roman" panose="02020603050405020304" pitchFamily="18" charset="0"/>
                <a:cs typeface="Times New Roman" panose="02020603050405020304" pitchFamily="18" charset="0"/>
              </a:rPr>
              <a:t>Thắng</a:t>
            </a:r>
            <a:endParaRPr lang="en-US" altLang="en-US" sz="935" b="1" dirty="0">
              <a:solidFill>
                <a:srgbClr val="000000"/>
              </a:solidFill>
              <a:latin typeface="Times New Roman" panose="02020603050405020304" pitchFamily="18" charset="0"/>
              <a:cs typeface="Times New Roman" panose="02020603050405020304" pitchFamily="18" charset="0"/>
            </a:endParaRPr>
          </a:p>
        </p:txBody>
      </p:sp>
      <p:sp>
        <p:nvSpPr>
          <p:cNvPr id="37893" name="WordArt 9"/>
          <p:cNvSpPr>
            <a:spLocks noChangeArrowheads="1" noChangeShapeType="1" noTextEdit="1"/>
          </p:cNvSpPr>
          <p:nvPr/>
        </p:nvSpPr>
        <p:spPr bwMode="auto">
          <a:xfrm>
            <a:off x="1738313" y="1066800"/>
            <a:ext cx="8915400" cy="6096000"/>
          </a:xfrm>
          <a:prstGeom prst="rect">
            <a:avLst/>
          </a:prstGeom>
        </p:spPr>
        <p:txBody>
          <a:bodyPr wrap="none" fromWordArt="1">
            <a:prstTxWarp prst="textArchUpPour">
              <a:avLst>
                <a:gd name="adj1" fmla="val 10725588"/>
                <a:gd name="adj2" fmla="val 77241"/>
              </a:avLst>
            </a:prstTxWarp>
          </a:bodyPr>
          <a:lstStyle/>
          <a:p>
            <a:pPr algn="ctr"/>
            <a:endParaRPr lang="en-US" sz="3600"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Times New Roman" pitchFamily="18" charset="0"/>
              <a:cs typeface="Times New Roman" pitchFamily="18" charset="0"/>
            </a:endParaRPr>
          </a:p>
        </p:txBody>
      </p:sp>
      <p:sp>
        <p:nvSpPr>
          <p:cNvPr id="6" name="WordArt 7"/>
          <p:cNvSpPr>
            <a:spLocks noChangeArrowheads="1" noChangeShapeType="1" noTextEdit="1"/>
          </p:cNvSpPr>
          <p:nvPr/>
        </p:nvSpPr>
        <p:spPr bwMode="auto">
          <a:xfrm>
            <a:off x="3185160" y="2309800"/>
            <a:ext cx="5638800" cy="1447800"/>
          </a:xfrm>
          <a:prstGeom prst="rect">
            <a:avLst/>
          </a:prstGeom>
        </p:spPr>
        <p:txBody>
          <a:bodyPr wrap="none" fromWordArt="1">
            <a:prstTxWarp prst="textPlain">
              <a:avLst>
                <a:gd name="adj" fmla="val 50000"/>
              </a:avLst>
            </a:prstTxWarp>
          </a:bodyPr>
          <a:lstStyle/>
          <a:p>
            <a:pPr algn="ctr"/>
            <a:r>
              <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LỚP : 5C</a:t>
            </a:r>
          </a:p>
          <a:p>
            <a:pPr algn="ctr"/>
            <a:r>
              <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MÔN : KHOA HỌC</a:t>
            </a:r>
          </a:p>
          <a:p>
            <a:pPr algn="ctr"/>
            <a:endPar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37896" name="WordArt 8"/>
          <p:cNvSpPr>
            <a:spLocks noChangeArrowheads="1" noChangeShapeType="1" noTextEdit="1"/>
          </p:cNvSpPr>
          <p:nvPr/>
        </p:nvSpPr>
        <p:spPr bwMode="auto">
          <a:xfrm>
            <a:off x="4152900" y="5642976"/>
            <a:ext cx="4419600" cy="54292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00FF"/>
              </a:contourClr>
            </a:sp3d>
          </a:bodyPr>
          <a:lstStyle/>
          <a:p>
            <a:pPr algn="ctr"/>
            <a:r>
              <a:rPr lang="vi-VN" sz="3600" kern="10" dirty="0">
                <a:ln w="9525">
                  <a:round/>
                </a:ln>
                <a:solidFill>
                  <a:srgbClr val="FF00FF">
                    <a:alpha val="92155"/>
                  </a:srgbClr>
                </a:solidFill>
                <a:latin typeface="Times New Roman" panose="02020603050405020304" pitchFamily="18" charset="0"/>
                <a:cs typeface="Times New Roman" panose="02020603050405020304" pitchFamily="18" charset="0"/>
              </a:rPr>
              <a:t>Người thực hiện: </a:t>
            </a:r>
            <a:r>
              <a:rPr lang="en-US" sz="3600" kern="10" dirty="0" err="1" smtClean="0">
                <a:ln w="9525">
                  <a:round/>
                </a:ln>
                <a:solidFill>
                  <a:srgbClr val="FF00FF">
                    <a:alpha val="92155"/>
                  </a:srgbClr>
                </a:solidFill>
                <a:latin typeface="Times New Roman" panose="02020603050405020304" pitchFamily="18" charset="0"/>
                <a:cs typeface="Times New Roman" panose="02020603050405020304" pitchFamily="18" charset="0"/>
              </a:rPr>
              <a:t>Ngô</a:t>
            </a:r>
            <a:r>
              <a:rPr lang="en-US" sz="3600" kern="10" dirty="0" smtClean="0">
                <a:ln w="9525">
                  <a:round/>
                </a:ln>
                <a:solidFill>
                  <a:srgbClr val="FF00FF">
                    <a:alpha val="92155"/>
                  </a:srgbClr>
                </a:solidFill>
                <a:latin typeface="Times New Roman" panose="02020603050405020304" pitchFamily="18" charset="0"/>
                <a:cs typeface="Times New Roman" panose="02020603050405020304" pitchFamily="18" charset="0"/>
              </a:rPr>
              <a:t> </a:t>
            </a:r>
            <a:r>
              <a:rPr lang="en-US" sz="3600" kern="10" dirty="0" err="1" smtClean="0">
                <a:ln w="9525">
                  <a:round/>
                </a:ln>
                <a:solidFill>
                  <a:srgbClr val="FF00FF">
                    <a:alpha val="92155"/>
                  </a:srgbClr>
                </a:solidFill>
                <a:latin typeface="Times New Roman" panose="02020603050405020304" pitchFamily="18" charset="0"/>
                <a:cs typeface="Times New Roman" panose="02020603050405020304" pitchFamily="18" charset="0"/>
              </a:rPr>
              <a:t>Thị</a:t>
            </a:r>
            <a:r>
              <a:rPr lang="en-US" sz="3600" kern="10" dirty="0" smtClean="0">
                <a:ln w="9525">
                  <a:round/>
                </a:ln>
                <a:solidFill>
                  <a:srgbClr val="FF00FF">
                    <a:alpha val="92155"/>
                  </a:srgbClr>
                </a:solidFill>
                <a:latin typeface="Times New Roman" panose="02020603050405020304" pitchFamily="18" charset="0"/>
                <a:cs typeface="Times New Roman" panose="02020603050405020304" pitchFamily="18" charset="0"/>
              </a:rPr>
              <a:t> Minh Chi</a:t>
            </a:r>
            <a:endParaRPr lang="en-US" sz="3600" kern="10" dirty="0">
              <a:ln w="9525">
                <a:round/>
              </a:ln>
              <a:solidFill>
                <a:srgbClr val="FF00FF">
                  <a:alpha val="92155"/>
                </a:srgbClr>
              </a:solidFill>
              <a:latin typeface="Times New Roman" panose="02020603050405020304" pitchFamily="18" charset="0"/>
              <a:cs typeface="Times New Roman" panose="02020603050405020304" pitchFamily="18" charset="0"/>
            </a:endParaRPr>
          </a:p>
        </p:txBody>
      </p:sp>
      <p:sp>
        <p:nvSpPr>
          <p:cNvPr id="23560" name="Rectangle 9"/>
          <p:cNvSpPr>
            <a:spLocks noChangeArrowheads="1"/>
          </p:cNvSpPr>
          <p:nvPr/>
        </p:nvSpPr>
        <p:spPr bwMode="auto">
          <a:xfrm>
            <a:off x="0" y="0"/>
            <a:ext cx="12192000" cy="6858000"/>
          </a:xfrm>
          <a:prstGeom prst="rect">
            <a:avLst/>
          </a:prstGeom>
          <a:noFill/>
          <a:ln w="88900" cmpd="tri">
            <a:solidFill>
              <a:srgbClr val="0000FF"/>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en-US" altLang="en-US" sz="2400">
              <a:solidFill>
                <a:srgbClr val="000000"/>
              </a:solidFill>
              <a:latin typeface="Times New Roman" panose="02020603050405020304" pitchFamily="18" charset="0"/>
              <a:cs typeface="Arial" panose="020B0604020202020204" pitchFamily="34" charset="0"/>
            </a:endParaRPr>
          </a:p>
        </p:txBody>
      </p:sp>
      <p:sp>
        <p:nvSpPr>
          <p:cNvPr id="23561"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vi-VN" altLang="en-US" sz="1400">
              <a:solidFill>
                <a:srgbClr val="000000"/>
              </a:solidFill>
              <a:latin typeface="Arial" panose="020B0604020202020204" pitchFamily="34" charset="0"/>
            </a:endParaRPr>
          </a:p>
        </p:txBody>
      </p:sp>
      <p:pic>
        <p:nvPicPr>
          <p:cNvPr id="2356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6" y="-316"/>
            <a:ext cx="682625" cy="248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06201" y="4"/>
            <a:ext cx="682625" cy="248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4" name="Picture 3" descr="WhitecornerFlow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 y="5632452"/>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4" descr="WhitecornerFlow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20400" y="5480052"/>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 presetClass="entr" presetSubtype="2" repeatCount="indefinite" fill="remove" nodeType="afterEffect">
                                  <p:stCondLst>
                                    <p:cond delay="0"/>
                                  </p:stCondLst>
                                  <p:childTnLst>
                                    <p:set>
                                      <p:cBhvr>
                                        <p:cTn id="9" dur="1" fill="hold">
                                          <p:stCondLst>
                                            <p:cond delay="0"/>
                                          </p:stCondLst>
                                        </p:cTn>
                                        <p:tgtEl>
                                          <p:spTgt spid="37892">
                                            <p:txEl>
                                              <p:pRg st="0" end="0"/>
                                            </p:txEl>
                                          </p:spTgt>
                                        </p:tgtEl>
                                        <p:attrNameLst>
                                          <p:attrName>style.visibility</p:attrName>
                                        </p:attrNameLst>
                                      </p:cBhvr>
                                      <p:to>
                                        <p:strVal val="visible"/>
                                      </p:to>
                                    </p:set>
                                    <p:anim calcmode="lin" valueType="num">
                                      <p:cBhvr additive="base">
                                        <p:cTn id="10" dur="3000" fill="hold"/>
                                        <p:tgtEl>
                                          <p:spTgt spid="37892">
                                            <p:txEl>
                                              <p:pRg st="0" end="0"/>
                                            </p:txEl>
                                          </p:spTgt>
                                        </p:tgtEl>
                                        <p:attrNameLst>
                                          <p:attrName>ppt_x</p:attrName>
                                        </p:attrNameLst>
                                      </p:cBhvr>
                                      <p:tavLst>
                                        <p:tav tm="0">
                                          <p:val>
                                            <p:strVal val="1+#ppt_w/2"/>
                                          </p:val>
                                        </p:tav>
                                        <p:tav tm="100000">
                                          <p:val>
                                            <p:strVal val="#ppt_x"/>
                                          </p:val>
                                        </p:tav>
                                      </p:tavLst>
                                    </p:anim>
                                    <p:anim calcmode="lin" valueType="num">
                                      <p:cBhvr additive="base">
                                        <p:cTn id="11" dur="3000" fill="hold"/>
                                        <p:tgtEl>
                                          <p:spTgt spid="37892">
                                            <p:txEl>
                                              <p:pRg st="0" end="0"/>
                                            </p:txEl>
                                          </p:spTgt>
                                        </p:tgtEl>
                                        <p:attrNameLst>
                                          <p:attrName>ppt_y</p:attrName>
                                        </p:attrNameLst>
                                      </p:cBhvr>
                                      <p:tavLst>
                                        <p:tav tm="0">
                                          <p:val>
                                            <p:strVal val="#ppt_y"/>
                                          </p:val>
                                        </p:tav>
                                        <p:tav tm="100000">
                                          <p:val>
                                            <p:strVal val="#ppt_y"/>
                                          </p:val>
                                        </p:tav>
                                      </p:tavLst>
                                    </p:anim>
                                  </p:childTnLst>
                                </p:cTn>
                              </p:par>
                            </p:childTnLst>
                          </p:cTn>
                        </p:par>
                        <p:par>
                          <p:cTn id="12" fill="hold">
                            <p:stCondLst>
                              <p:cond delay="3000"/>
                            </p:stCondLst>
                            <p:childTnLst>
                              <p:par>
                                <p:cTn id="13" presetID="4" presetClass="entr" presetSubtype="16" fill="hold" grpId="0" nodeType="afterEffect">
                                  <p:stCondLst>
                                    <p:cond delay="0"/>
                                  </p:stCondLst>
                                  <p:childTnLst>
                                    <p:set>
                                      <p:cBhvr>
                                        <p:cTn id="14" dur="1" fill="hold">
                                          <p:stCondLst>
                                            <p:cond delay="0"/>
                                          </p:stCondLst>
                                        </p:cTn>
                                        <p:tgtEl>
                                          <p:spTgt spid="37892">
                                            <p:txEl>
                                              <p:pRg st="0" end="0"/>
                                            </p:txEl>
                                          </p:spTgt>
                                        </p:tgtEl>
                                        <p:attrNameLst>
                                          <p:attrName>style.visibility</p:attrName>
                                        </p:attrNameLst>
                                      </p:cBhvr>
                                      <p:to>
                                        <p:strVal val="visible"/>
                                      </p:to>
                                    </p:set>
                                    <p:animEffect transition="in" filter="box(in)">
                                      <p:cBhvr>
                                        <p:cTn id="15" dur="500"/>
                                        <p:tgtEl>
                                          <p:spTgt spid="37892">
                                            <p:txEl>
                                              <p:pRg st="0" end="0"/>
                                            </p:txEl>
                                          </p:spTgt>
                                        </p:tgtEl>
                                      </p:cBhvr>
                                    </p:animEffect>
                                  </p:childTnLst>
                                </p:cTn>
                              </p:par>
                            </p:childTnLst>
                          </p:cTn>
                        </p:par>
                        <p:par>
                          <p:cTn id="16" fill="hold">
                            <p:stCondLst>
                              <p:cond delay="3500"/>
                            </p:stCondLst>
                            <p:childTnLst>
                              <p:par>
                                <p:cTn id="17" presetID="12" presetClass="entr" presetSubtype="4" fill="hold" grpId="0" nodeType="afterEffect" nodePh="1">
                                  <p:stCondLst>
                                    <p:cond delay="0"/>
                                  </p:stCondLst>
                                  <p:endCondLst>
                                    <p:cond evt="begin" delay="0">
                                      <p:tn val="17"/>
                                    </p:cond>
                                  </p:endCondLst>
                                  <p:childTnLst>
                                    <p:set>
                                      <p:cBhvr>
                                        <p:cTn id="18" dur="1" fill="hold">
                                          <p:stCondLst>
                                            <p:cond delay="0"/>
                                          </p:stCondLst>
                                        </p:cTn>
                                        <p:tgtEl>
                                          <p:spTgt spid="37893"/>
                                        </p:tgtEl>
                                        <p:attrNameLst>
                                          <p:attrName>style.visibility</p:attrName>
                                        </p:attrNameLst>
                                      </p:cBhvr>
                                      <p:to>
                                        <p:strVal val="visible"/>
                                      </p:to>
                                    </p:set>
                                    <p:animEffect transition="in" filter="slide(fromBottom)">
                                      <p:cBhvr>
                                        <p:cTn id="19" dur="1000"/>
                                        <p:tgtEl>
                                          <p:spTgt spid="37893"/>
                                        </p:tgtEl>
                                      </p:cBhvr>
                                    </p:animEffect>
                                  </p:childTnLst>
                                </p:cTn>
                              </p:par>
                            </p:childTnLst>
                          </p:cTn>
                        </p:par>
                        <p:par>
                          <p:cTn id="20" fill="hold">
                            <p:stCondLst>
                              <p:cond delay="4500"/>
                            </p:stCondLst>
                            <p:childTnLst>
                              <p:par>
                                <p:cTn id="21" presetID="4"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ox(in)">
                                      <p:cBhvr>
                                        <p:cTn id="23" dur="1000"/>
                                        <p:tgtEl>
                                          <p:spTgt spid="6"/>
                                        </p:tgtEl>
                                      </p:cBhvr>
                                    </p:animEffect>
                                  </p:childTnLst>
                                </p:cTn>
                              </p:par>
                            </p:childTnLst>
                          </p:cTn>
                        </p:par>
                        <p:par>
                          <p:cTn id="24" fill="hold">
                            <p:stCondLst>
                              <p:cond delay="5500"/>
                            </p:stCondLst>
                            <p:childTnLst>
                              <p:par>
                                <p:cTn id="25" presetID="4" presetClass="entr" presetSubtype="16" fill="hold" grpId="0" nodeType="afterEffect">
                                  <p:stCondLst>
                                    <p:cond delay="0"/>
                                  </p:stCondLst>
                                  <p:childTnLst>
                                    <p:set>
                                      <p:cBhvr>
                                        <p:cTn id="26" dur="1" fill="hold">
                                          <p:stCondLst>
                                            <p:cond delay="0"/>
                                          </p:stCondLst>
                                        </p:cTn>
                                        <p:tgtEl>
                                          <p:spTgt spid="37896"/>
                                        </p:tgtEl>
                                        <p:attrNameLst>
                                          <p:attrName>style.visibility</p:attrName>
                                        </p:attrNameLst>
                                      </p:cBhvr>
                                      <p:to>
                                        <p:strVal val="visible"/>
                                      </p:to>
                                    </p:set>
                                    <p:animEffect transition="in" filter="box(in)">
                                      <p:cBhvr>
                                        <p:cTn id="27" dur="1000"/>
                                        <p:tgtEl>
                                          <p:spTgt spid="3789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37892" grpId="0" build="allAtOnce"/>
      <p:bldP spid="37893" grpId="0" animBg="1"/>
      <p:bldP spid="6" grpId="0" animBg="1"/>
      <p:bldP spid="3789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6945"/>
        </a:solidFill>
        <a:effectLst/>
      </p:bgPr>
    </p:bg>
    <p:spTree>
      <p:nvGrpSpPr>
        <p:cNvPr id="1" name=""/>
        <p:cNvGrpSpPr/>
        <p:nvPr/>
      </p:nvGrpSpPr>
      <p:grpSpPr>
        <a:xfrm>
          <a:off x="0" y="0"/>
          <a:ext cx="0" cy="0"/>
          <a:chOff x="0" y="0"/>
          <a:chExt cx="0" cy="0"/>
        </a:xfrm>
      </p:grpSpPr>
      <p:grpSp>
        <p:nvGrpSpPr>
          <p:cNvPr id="17" name="Group 16"/>
          <p:cNvGrpSpPr/>
          <p:nvPr/>
        </p:nvGrpSpPr>
        <p:grpSpPr>
          <a:xfrm>
            <a:off x="4519434" y="4522944"/>
            <a:ext cx="4540623" cy="2563135"/>
            <a:chOff x="6956748" y="6667500"/>
            <a:chExt cx="6810934" cy="3844703"/>
          </a:xfrm>
        </p:grpSpPr>
        <p:sp>
          <p:nvSpPr>
            <p:cNvPr id="2" name="Freeform 2"/>
            <p:cNvSpPr/>
            <p:nvPr/>
          </p:nvSpPr>
          <p:spPr>
            <a:xfrm>
              <a:off x="6956748" y="6667500"/>
              <a:ext cx="4612033" cy="2576974"/>
            </a:xfrm>
            <a:custGeom>
              <a:avLst/>
              <a:gdLst/>
              <a:ahLst/>
              <a:cxnLst/>
              <a:rect l="l" t="t" r="r" b="b"/>
              <a:pathLst>
                <a:path w="4612033" h="2576974">
                  <a:moveTo>
                    <a:pt x="0" y="0"/>
                  </a:moveTo>
                  <a:lnTo>
                    <a:pt x="4612034" y="0"/>
                  </a:lnTo>
                  <a:lnTo>
                    <a:pt x="4612034" y="2576974"/>
                  </a:lnTo>
                  <a:lnTo>
                    <a:pt x="0" y="2576974"/>
                  </a:lnTo>
                  <a:lnTo>
                    <a:pt x="0" y="0"/>
                  </a:lnTo>
                  <a:close/>
                </a:path>
              </a:pathLst>
            </a:custGeom>
            <a:blipFill>
              <a:blip r:embed="rId2"/>
              <a:stretch>
                <a:fillRect/>
              </a:stretch>
            </a:blipFill>
          </p:spPr>
          <p:txBody>
            <a:bodyPr/>
            <a:lstStyle/>
            <a:p>
              <a:pPr defTabSz="609600"/>
              <a:endParaRPr lang="en-US" sz="1200">
                <a:solidFill>
                  <a:prstClr val="black"/>
                </a:solidFill>
                <a:latin typeface="Calibri" panose="020F0502020204030204"/>
              </a:endParaRPr>
            </a:p>
          </p:txBody>
        </p:sp>
        <p:sp>
          <p:nvSpPr>
            <p:cNvPr id="3" name="Freeform 3"/>
            <p:cNvSpPr/>
            <p:nvPr/>
          </p:nvSpPr>
          <p:spPr>
            <a:xfrm>
              <a:off x="7901810" y="7615929"/>
              <a:ext cx="5865872" cy="2896274"/>
            </a:xfrm>
            <a:custGeom>
              <a:avLst/>
              <a:gdLst/>
              <a:ahLst/>
              <a:cxnLst/>
              <a:rect l="l" t="t" r="r" b="b"/>
              <a:pathLst>
                <a:path w="5865872" h="2896274">
                  <a:moveTo>
                    <a:pt x="0" y="0"/>
                  </a:moveTo>
                  <a:lnTo>
                    <a:pt x="5865872" y="0"/>
                  </a:lnTo>
                  <a:lnTo>
                    <a:pt x="5865872" y="2896274"/>
                  </a:lnTo>
                  <a:lnTo>
                    <a:pt x="0" y="2896274"/>
                  </a:lnTo>
                  <a:lnTo>
                    <a:pt x="0" y="0"/>
                  </a:lnTo>
                  <a:close/>
                </a:path>
              </a:pathLst>
            </a:custGeom>
            <a:blipFill>
              <a:blip r:embed="rId3"/>
              <a:stretch>
                <a:fillRect/>
              </a:stretch>
            </a:blipFill>
          </p:spPr>
          <p:txBody>
            <a:bodyPr/>
            <a:lstStyle/>
            <a:p>
              <a:pPr defTabSz="609600"/>
              <a:endParaRPr lang="en-US" sz="1200">
                <a:solidFill>
                  <a:prstClr val="black"/>
                </a:solidFill>
                <a:latin typeface="Calibri" panose="020F0502020204030204"/>
              </a:endParaRPr>
            </a:p>
          </p:txBody>
        </p:sp>
      </p:grpSp>
      <p:sp>
        <p:nvSpPr>
          <p:cNvPr id="4" name="Freeform 4"/>
          <p:cNvSpPr/>
          <p:nvPr/>
        </p:nvSpPr>
        <p:spPr>
          <a:xfrm rot="-924323">
            <a:off x="8948425" y="4197736"/>
            <a:ext cx="1308978" cy="2636310"/>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4"/>
            <a:stretch>
              <a:fillRect/>
            </a:stretch>
          </a:blipFill>
        </p:spPr>
        <p:txBody>
          <a:bodyPr/>
          <a:lstStyle/>
          <a:p>
            <a:pPr defTabSz="609600"/>
            <a:endParaRPr lang="en-US" sz="1200">
              <a:solidFill>
                <a:prstClr val="black"/>
              </a:solidFill>
              <a:latin typeface="Calibri" panose="020F0502020204030204"/>
            </a:endParaRPr>
          </a:p>
        </p:txBody>
      </p:sp>
      <p:sp>
        <p:nvSpPr>
          <p:cNvPr id="5" name="Freeform 5"/>
          <p:cNvSpPr/>
          <p:nvPr/>
        </p:nvSpPr>
        <p:spPr>
          <a:xfrm>
            <a:off x="9829950" y="4264935"/>
            <a:ext cx="2283714" cy="2743200"/>
          </a:xfrm>
          <a:custGeom>
            <a:avLst/>
            <a:gdLst/>
            <a:ahLst/>
            <a:cxnLst/>
            <a:rect l="l" t="t" r="r" b="b"/>
            <a:pathLst>
              <a:path w="3425571" h="4114800">
                <a:moveTo>
                  <a:pt x="0" y="0"/>
                </a:moveTo>
                <a:lnTo>
                  <a:pt x="3425571" y="0"/>
                </a:lnTo>
                <a:lnTo>
                  <a:pt x="3425571"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00"/>
            <a:endParaRPr lang="en-US" sz="1200">
              <a:solidFill>
                <a:prstClr val="black"/>
              </a:solidFill>
              <a:latin typeface="Calibri" panose="020F0502020204030204"/>
            </a:endParaRPr>
          </a:p>
        </p:txBody>
      </p:sp>
      <p:sp>
        <p:nvSpPr>
          <p:cNvPr id="6" name="Freeform 6"/>
          <p:cNvSpPr/>
          <p:nvPr/>
        </p:nvSpPr>
        <p:spPr>
          <a:xfrm>
            <a:off x="-138584" y="3124200"/>
            <a:ext cx="4481730" cy="3733800"/>
          </a:xfrm>
          <a:custGeom>
            <a:avLst/>
            <a:gdLst/>
            <a:ahLst/>
            <a:cxnLst/>
            <a:rect l="l" t="t" r="r" b="b"/>
            <a:pathLst>
              <a:path w="7593013" h="6121866">
                <a:moveTo>
                  <a:pt x="0" y="0"/>
                </a:moveTo>
                <a:lnTo>
                  <a:pt x="7593012" y="0"/>
                </a:lnTo>
                <a:lnTo>
                  <a:pt x="7593012" y="6121866"/>
                </a:lnTo>
                <a:lnTo>
                  <a:pt x="0" y="612186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00"/>
            <a:endParaRPr lang="en-US" sz="1200">
              <a:solidFill>
                <a:prstClr val="black"/>
              </a:solidFill>
              <a:latin typeface="Calibri" panose="020F0502020204030204"/>
            </a:endParaRP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710" y="-76200"/>
            <a:ext cx="1137690" cy="1137690"/>
          </a:xfrm>
          <a:prstGeom prst="rect">
            <a:avLst/>
          </a:prstGeom>
        </p:spPr>
      </p:pic>
      <p:sp>
        <p:nvSpPr>
          <p:cNvPr id="20" name="Freeform 4"/>
          <p:cNvSpPr/>
          <p:nvPr/>
        </p:nvSpPr>
        <p:spPr>
          <a:xfrm rot="5400000">
            <a:off x="10751313" y="187880"/>
            <a:ext cx="1402644" cy="1322057"/>
          </a:xfrm>
          <a:custGeom>
            <a:avLst/>
            <a:gdLst/>
            <a:ahLst/>
            <a:cxnLst/>
            <a:rect l="l" t="t" r="r" b="b"/>
            <a:pathLst>
              <a:path w="2680847" h="2670794">
                <a:moveTo>
                  <a:pt x="0" y="0"/>
                </a:moveTo>
                <a:lnTo>
                  <a:pt x="2680847" y="0"/>
                </a:lnTo>
                <a:lnTo>
                  <a:pt x="2680847" y="2670794"/>
                </a:lnTo>
                <a:lnTo>
                  <a:pt x="0" y="2670794"/>
                </a:lnTo>
                <a:lnTo>
                  <a:pt x="0" y="0"/>
                </a:lnTo>
                <a:close/>
              </a:path>
            </a:pathLst>
          </a:custGeom>
          <a:blipFill>
            <a:blip r:embed="rId10">
              <a:extLst>
                <a:ext uri="{96DAC541-7B7A-43D3-8B79-37D633B846F1}">
                  <asvg:svgBlip xmlns:asvg="http://schemas.microsoft.com/office/drawing/2016/SVG/main" xmlns="" r:embed="rId11"/>
                </a:ext>
              </a:extLst>
            </a:blip>
            <a:srcRect/>
            <a:stretch>
              <a:fillRect t="4707" r="-99578" b="-99427"/>
            </a:stretch>
          </a:blipFill>
        </p:spPr>
        <p:txBody>
          <a:bodyPr/>
          <a:lstStyle/>
          <a:p>
            <a:pPr defTabSz="609600"/>
            <a:endParaRPr lang="en-US" sz="1200">
              <a:solidFill>
                <a:prstClr val="black"/>
              </a:solidFill>
              <a:latin typeface="Calibri" panose="020F0502020204030204"/>
            </a:endParaRPr>
          </a:p>
        </p:txBody>
      </p:sp>
      <p:sp>
        <p:nvSpPr>
          <p:cNvPr id="23" name="Freeform 6"/>
          <p:cNvSpPr/>
          <p:nvPr/>
        </p:nvSpPr>
        <p:spPr>
          <a:xfrm rot="4176637">
            <a:off x="-167770" y="1393705"/>
            <a:ext cx="1501262" cy="1876432"/>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00"/>
            <a:endParaRPr lang="en-US" sz="1200">
              <a:solidFill>
                <a:prstClr val="black"/>
              </a:solidFill>
              <a:latin typeface="Calibri" panose="020F0502020204030204"/>
            </a:endParaRPr>
          </a:p>
        </p:txBody>
      </p:sp>
      <p:sp>
        <p:nvSpPr>
          <p:cNvPr id="24" name="Freeform 6"/>
          <p:cNvSpPr/>
          <p:nvPr/>
        </p:nvSpPr>
        <p:spPr>
          <a:xfrm rot="18502956">
            <a:off x="11006900" y="2155766"/>
            <a:ext cx="1501262" cy="1876432"/>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00"/>
            <a:endParaRPr lang="en-US" sz="1200">
              <a:solidFill>
                <a:prstClr val="black"/>
              </a:solidFill>
              <a:latin typeface="Calibri" panose="020F0502020204030204"/>
            </a:endParaRPr>
          </a:p>
        </p:txBody>
      </p:sp>
      <p:pic>
        <p:nvPicPr>
          <p:cNvPr id="8" name="Picture 7"/>
          <p:cNvPicPr>
            <a:picLocks noChangeAspect="1"/>
          </p:cNvPicPr>
          <p:nvPr/>
        </p:nvPicPr>
        <p:blipFill>
          <a:blip r:embed="rId14"/>
          <a:stretch>
            <a:fillRect/>
          </a:stretch>
        </p:blipFill>
        <p:spPr>
          <a:xfrm>
            <a:off x="1967129" y="857078"/>
            <a:ext cx="8181541" cy="39627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p:cNvSpPr/>
          <p:nvPr/>
        </p:nvSpPr>
        <p:spPr>
          <a:xfrm>
            <a:off x="0" y="417037"/>
            <a:ext cx="12192000" cy="58504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ding1900.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6039142" y="108051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6" name="ding1901.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886742" y="109575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 name="ding1915.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734342" y="111099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8" name="ding1916.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581942" y="112623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9" name="ding1931.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429542" y="114147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0" name="ding1932.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277142" y="115671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2" name="ding1933.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124742" y="117195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3" name="ding1947.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972342" y="118719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8" name="ding1948.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819942" y="120243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9" name="ding1949.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667542" y="121767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0" name="ding1950.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515142" y="123291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7"/>
          <a:stretch>
            <a:fillRect/>
          </a:stretch>
        </p:blipFill>
        <p:spPr>
          <a:xfrm>
            <a:off x="867059" y="750539"/>
            <a:ext cx="10162913" cy="1286367"/>
          </a:xfrm>
          <a:prstGeom prst="rect">
            <a:avLst/>
          </a:prstGeom>
        </p:spPr>
      </p:pic>
      <p:sp>
        <p:nvSpPr>
          <p:cNvPr id="5" name="TextBox 4"/>
          <p:cNvSpPr txBox="1"/>
          <p:nvPr/>
        </p:nvSpPr>
        <p:spPr>
          <a:xfrm>
            <a:off x="560440" y="2074606"/>
            <a:ext cx="11474244" cy="2554545"/>
          </a:xfrm>
          <a:prstGeom prst="rect">
            <a:avLst/>
          </a:prstGeom>
          <a:noFill/>
        </p:spPr>
        <p:txBody>
          <a:bodyPr wrap="square" rtlCol="0">
            <a:spAutoFit/>
          </a:bodyPr>
          <a:lstStyle/>
          <a:p>
            <a:pPr algn="just"/>
            <a:r>
              <a:rPr lang="vi-VN" sz="4000" dirty="0"/>
              <a:t>- Tóm tắt được những nội dung chính đã học dưới dạng sơ đồ.</a:t>
            </a:r>
          </a:p>
          <a:p>
            <a:pPr algn="just"/>
            <a:r>
              <a:rPr lang="vi-VN" sz="4000" dirty="0"/>
              <a:t>- Vận dụng được kiến thức và kĩ năng của chủ đề vào một số tình huống đơn giản trong cuộc sống.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mute="1">
                <p:cTn id="11" fill="hold" display="0">
                  <p:stCondLst>
                    <p:cond delay="indefinite"/>
                  </p:stCondLst>
                  <p:endCondLst>
                    <p:cond evt="onNext" delay="0">
                      <p:tgtEl>
                        <p:sldTgt/>
                      </p:tgtEl>
                    </p:cond>
                    <p:cond evt="onPrev" delay="0">
                      <p:tgtEl>
                        <p:sldTgt/>
                      </p:tgtEl>
                    </p:cond>
                    <p:cond evt="onStopAudio" delay="0">
                      <p:tgtEl>
                        <p:sldTgt/>
                      </p:tgtEl>
                    </p:cond>
                  </p:endCondLst>
                </p:cTn>
                <p:tgtEl>
                  <p:spTgt spid="45"/>
                </p:tgtEl>
              </p:cMediaNode>
            </p:audio>
            <p:audio>
              <p:cMediaNode mute="1">
                <p:cTn id="12" fill="hold" display="0">
                  <p:stCondLst>
                    <p:cond delay="indefinite"/>
                  </p:stCondLst>
                  <p:endCondLst>
                    <p:cond evt="onNext" delay="0">
                      <p:tgtEl>
                        <p:sldTgt/>
                      </p:tgtEl>
                    </p:cond>
                    <p:cond evt="onPrev" delay="0">
                      <p:tgtEl>
                        <p:sldTgt/>
                      </p:tgtEl>
                    </p:cond>
                    <p:cond evt="onStopAudio" delay="0">
                      <p:tgtEl>
                        <p:sldTgt/>
                      </p:tgtEl>
                    </p:cond>
                  </p:endCondLst>
                </p:cTn>
                <p:tgtEl>
                  <p:spTgt spid="46"/>
                </p:tgtEl>
              </p:cMediaNode>
            </p:audio>
            <p:audio>
              <p:cMediaNode mute="1">
                <p:cTn id="13" fill="hold" display="0">
                  <p:stCondLst>
                    <p:cond delay="indefinite"/>
                  </p:stCondLst>
                  <p:endCondLst>
                    <p:cond evt="onNext" delay="0">
                      <p:tgtEl>
                        <p:sldTgt/>
                      </p:tgtEl>
                    </p:cond>
                    <p:cond evt="onPrev" delay="0">
                      <p:tgtEl>
                        <p:sldTgt/>
                      </p:tgtEl>
                    </p:cond>
                    <p:cond evt="onStopAudio" delay="0">
                      <p:tgtEl>
                        <p:sldTgt/>
                      </p:tgtEl>
                    </p:cond>
                  </p:endCondLst>
                </p:cTn>
                <p:tgtEl>
                  <p:spTgt spid="47"/>
                </p:tgtEl>
              </p:cMediaNode>
            </p:audio>
            <p:audio>
              <p:cMediaNode mute="1">
                <p:cTn id="14" fill="hold" display="0">
                  <p:stCondLst>
                    <p:cond delay="indefinite"/>
                  </p:stCondLst>
                  <p:endCondLst>
                    <p:cond evt="onNext" delay="0">
                      <p:tgtEl>
                        <p:sldTgt/>
                      </p:tgtEl>
                    </p:cond>
                    <p:cond evt="onPrev" delay="0">
                      <p:tgtEl>
                        <p:sldTgt/>
                      </p:tgtEl>
                    </p:cond>
                    <p:cond evt="onStopAudio" delay="0">
                      <p:tgtEl>
                        <p:sldTgt/>
                      </p:tgtEl>
                    </p:cond>
                  </p:endCondLst>
                </p:cTn>
                <p:tgtEl>
                  <p:spTgt spid="48"/>
                </p:tgtEl>
              </p:cMediaNode>
            </p:audio>
            <p:audio>
              <p:cMediaNode mute="1">
                <p:cTn id="15" fill="hold" display="0">
                  <p:stCondLst>
                    <p:cond delay="indefinite"/>
                  </p:stCondLst>
                  <p:endCondLst>
                    <p:cond evt="onNext" delay="0">
                      <p:tgtEl>
                        <p:sldTgt/>
                      </p:tgtEl>
                    </p:cond>
                    <p:cond evt="onPrev" delay="0">
                      <p:tgtEl>
                        <p:sldTgt/>
                      </p:tgtEl>
                    </p:cond>
                    <p:cond evt="onStopAudio" delay="0">
                      <p:tgtEl>
                        <p:sldTgt/>
                      </p:tgtEl>
                    </p:cond>
                  </p:endCondLst>
                </p:cTn>
                <p:tgtEl>
                  <p:spTgt spid="49"/>
                </p:tgtEl>
              </p:cMediaNode>
            </p:audio>
            <p:audio>
              <p:cMediaNode mute="1">
                <p:cTn id="16" fill="hold" display="0">
                  <p:stCondLst>
                    <p:cond delay="indefinite"/>
                  </p:stCondLst>
                  <p:endCondLst>
                    <p:cond evt="onNext" delay="0">
                      <p:tgtEl>
                        <p:sldTgt/>
                      </p:tgtEl>
                    </p:cond>
                    <p:cond evt="onPrev" delay="0">
                      <p:tgtEl>
                        <p:sldTgt/>
                      </p:tgtEl>
                    </p:cond>
                    <p:cond evt="onStopAudio" delay="0">
                      <p:tgtEl>
                        <p:sldTgt/>
                      </p:tgtEl>
                    </p:cond>
                  </p:endCondLst>
                </p:cTn>
                <p:tgtEl>
                  <p:spTgt spid="50"/>
                </p:tgtEl>
              </p:cMediaNode>
            </p:audio>
            <p:audio>
              <p:cMediaNode mute="1">
                <p:cTn id="17" fill="hold" display="0">
                  <p:stCondLst>
                    <p:cond delay="indefinite"/>
                  </p:stCondLst>
                  <p:endCondLst>
                    <p:cond evt="onNext" delay="0">
                      <p:tgtEl>
                        <p:sldTgt/>
                      </p:tgtEl>
                    </p:cond>
                    <p:cond evt="onPrev" delay="0">
                      <p:tgtEl>
                        <p:sldTgt/>
                      </p:tgtEl>
                    </p:cond>
                    <p:cond evt="onStopAudio" delay="0">
                      <p:tgtEl>
                        <p:sldTgt/>
                      </p:tgtEl>
                    </p:cond>
                  </p:endCondLst>
                </p:cTn>
                <p:tgtEl>
                  <p:spTgt spid="52"/>
                </p:tgtEl>
              </p:cMediaNode>
            </p:audio>
            <p:audio>
              <p:cMediaNode mute="1">
                <p:cTn id="18" fill="hold" display="0">
                  <p:stCondLst>
                    <p:cond delay="indefinite"/>
                  </p:stCondLst>
                  <p:endCondLst>
                    <p:cond evt="onNext" delay="0">
                      <p:tgtEl>
                        <p:sldTgt/>
                      </p:tgtEl>
                    </p:cond>
                    <p:cond evt="onPrev" delay="0">
                      <p:tgtEl>
                        <p:sldTgt/>
                      </p:tgtEl>
                    </p:cond>
                    <p:cond evt="onStopAudio" delay="0">
                      <p:tgtEl>
                        <p:sldTgt/>
                      </p:tgtEl>
                    </p:cond>
                  </p:endCondLst>
                </p:cTn>
                <p:tgtEl>
                  <p:spTgt spid="53"/>
                </p:tgtEl>
              </p:cMediaNode>
            </p:audio>
            <p:audio>
              <p:cMediaNode mute="1">
                <p:cTn id="19" fill="hold" display="0">
                  <p:stCondLst>
                    <p:cond delay="indefinite"/>
                  </p:stCondLst>
                  <p:endCondLst>
                    <p:cond evt="onNext" delay="0">
                      <p:tgtEl>
                        <p:sldTgt/>
                      </p:tgtEl>
                    </p:cond>
                    <p:cond evt="onPrev" delay="0">
                      <p:tgtEl>
                        <p:sldTgt/>
                      </p:tgtEl>
                    </p:cond>
                    <p:cond evt="onStopAudio" delay="0">
                      <p:tgtEl>
                        <p:sldTgt/>
                      </p:tgtEl>
                    </p:cond>
                  </p:endCondLst>
                </p:cTn>
                <p:tgtEl>
                  <p:spTgt spid="58"/>
                </p:tgtEl>
              </p:cMediaNode>
            </p:audio>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59"/>
                </p:tgtEl>
              </p:cMediaNode>
            </p:audio>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60"/>
                </p:tgtEl>
              </p:cMediaNode>
            </p:audio>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p:cNvPicPr>
            <a:picLocks noChangeAspect="1"/>
          </p:cNvPicPr>
          <p:nvPr/>
        </p:nvPicPr>
        <p:blipFill rotWithShape="1">
          <a:blip r:embed="rId3" cstate="print">
            <a:extLst>
              <a:ext uri="{28A0092B-C50C-407E-A947-70E740481C1C}">
                <a14:useLocalDpi xmlns:a14="http://schemas.microsoft.com/office/drawing/2010/main" val="0"/>
              </a:ext>
            </a:extLst>
          </a:blip>
          <a:srcRect t="23827" b="29462"/>
          <a:stretch>
            <a:fillRect/>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6" y="-1834919"/>
            <a:ext cx="9265674" cy="813210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332" y="7192"/>
            <a:ext cx="5664435" cy="6850808"/>
          </a:xfrm>
          <a:prstGeom prst="rect">
            <a:avLst/>
          </a:prstGeom>
        </p:spPr>
      </p:pic>
      <p:pic>
        <p:nvPicPr>
          <p:cNvPr id="3" name="Picture 2" descr="A logo with a black background&#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3599" y="1692505"/>
            <a:ext cx="6684758" cy="51654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4"/>
          <a:stretch>
            <a:fillRect/>
          </a:stretch>
        </p:blipFill>
        <p:spPr>
          <a:xfrm>
            <a:off x="2249424" y="338378"/>
            <a:ext cx="7398328" cy="6043118"/>
          </a:xfrm>
          <a:prstGeom prst="rect">
            <a:avLst/>
          </a:prstGeom>
        </p:spPr>
      </p:pic>
      <p:pic>
        <p:nvPicPr>
          <p:cNvPr id="6" name="Picture 5"/>
          <p:cNvPicPr>
            <a:picLocks noChangeAspect="1"/>
          </p:cNvPicPr>
          <p:nvPr/>
        </p:nvPicPr>
        <p:blipFill>
          <a:blip r:embed="rId5"/>
          <a:stretch>
            <a:fillRect/>
          </a:stretch>
        </p:blipFill>
        <p:spPr>
          <a:xfrm>
            <a:off x="2368296" y="371983"/>
            <a:ext cx="7452360" cy="588432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905256" y="420624"/>
            <a:ext cx="10451592" cy="954107"/>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2. </a:t>
            </a:r>
            <a:r>
              <a:rPr lang="vi-VN" sz="2800" b="1" i="0" dirty="0">
                <a:solidFill>
                  <a:srgbClr val="000000"/>
                </a:solidFill>
                <a:effectLst/>
                <a:latin typeface="Cambria" panose="02040503050406030204" pitchFamily="18" charset="0"/>
                <a:ea typeface="Cambria" panose="02040503050406030204" pitchFamily="18" charset="0"/>
              </a:rPr>
              <a:t>Vì sao các hoạt động được mô tả trong hình 2 có thể gây nguy hiểm cho con người? Nêu biện pháp phòng tránh.</a:t>
            </a:r>
            <a:endParaRPr lang="en-US" sz="2800" b="1"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4"/>
          <a:stretch>
            <a:fillRect/>
          </a:stretch>
        </p:blipFill>
        <p:spPr>
          <a:xfrm>
            <a:off x="3063240" y="1527200"/>
            <a:ext cx="5751576" cy="490103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able 5"/>
          <p:cNvGraphicFramePr>
            <a:graphicFrameLocks noGrp="1"/>
          </p:cNvGraphicFramePr>
          <p:nvPr/>
        </p:nvGraphicFramePr>
        <p:xfrm>
          <a:off x="1078992" y="1522572"/>
          <a:ext cx="9939529" cy="4488309"/>
        </p:xfrm>
        <a:graphic>
          <a:graphicData uri="http://schemas.openxmlformats.org/drawingml/2006/table">
            <a:tbl>
              <a:tblPr firstRow="1" firstCol="1" bandRow="1">
                <a:tableStyleId>{5C22544A-7EE6-4342-B048-85BDC9FD1C3A}</a:tableStyleId>
              </a:tblPr>
              <a:tblGrid>
                <a:gridCol w="1371600"/>
                <a:gridCol w="3263460"/>
                <a:gridCol w="1962054"/>
                <a:gridCol w="3342415"/>
              </a:tblGrid>
              <a:tr h="301941">
                <a:tc>
                  <a:txBody>
                    <a:bodyPr/>
                    <a:lstStyle/>
                    <a:p>
                      <a:pPr marL="0" marR="0" algn="ctr">
                        <a:lnSpc>
                          <a:spcPct val="120000"/>
                        </a:lnSpc>
                        <a:spcBef>
                          <a:spcPts val="0"/>
                        </a:spcBef>
                        <a:spcAft>
                          <a:spcPts val="0"/>
                        </a:spcAft>
                      </a:pPr>
                      <a:r>
                        <a:rPr lang="en-US" sz="2400" dirty="0" err="1">
                          <a:effectLst/>
                        </a:rPr>
                        <a:t>Hình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effectLst/>
                        </a:rPr>
                        <a:t>Hoạt</a:t>
                      </a:r>
                      <a:r>
                        <a:rPr lang="en-US" sz="2400" dirty="0">
                          <a:effectLst/>
                        </a:rPr>
                        <a:t> </a:t>
                      </a:r>
                      <a:r>
                        <a:rPr lang="en-US" sz="2400" dirty="0" err="1">
                          <a:effectLst/>
                        </a:rPr>
                        <a:t>động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effectLst/>
                        </a:rPr>
                        <a:t>Tác</a:t>
                      </a:r>
                      <a:r>
                        <a:rPr lang="en-US" sz="2400" dirty="0">
                          <a:effectLst/>
                        </a:rPr>
                        <a:t> </a:t>
                      </a:r>
                      <a:r>
                        <a:rPr lang="en-US" sz="2400" dirty="0" err="1">
                          <a:effectLst/>
                        </a:rPr>
                        <a:t>hại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effectLst/>
                        </a:rPr>
                        <a:t>Biện</a:t>
                      </a:r>
                      <a:r>
                        <a:rPr lang="en-US" sz="2400" dirty="0">
                          <a:effectLst/>
                        </a:rPr>
                        <a:t> </a:t>
                      </a:r>
                      <a:r>
                        <a:rPr lang="en-US" sz="2400" dirty="0" err="1">
                          <a:effectLst/>
                        </a:rPr>
                        <a:t>pháp</a:t>
                      </a:r>
                      <a:r>
                        <a:rPr lang="en-US" sz="2400" dirty="0">
                          <a:effectLst/>
                        </a:rPr>
                        <a:t> </a:t>
                      </a:r>
                      <a:r>
                        <a:rPr lang="en-US" sz="2400" dirty="0" err="1">
                          <a:effectLst/>
                        </a:rPr>
                        <a:t>phòng</a:t>
                      </a:r>
                      <a:r>
                        <a:rPr lang="en-US" sz="2400" dirty="0">
                          <a:effectLst/>
                        </a:rPr>
                        <a:t> </a:t>
                      </a:r>
                      <a:r>
                        <a:rPr lang="en-US" sz="2400" dirty="0" err="1">
                          <a:effectLst/>
                        </a:rPr>
                        <a:t>tránh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1283">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2a</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33415">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2b</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49152">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2c</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75547">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2d</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8" name="TextBox 7"/>
          <p:cNvSpPr txBox="1"/>
          <p:nvPr/>
        </p:nvSpPr>
        <p:spPr>
          <a:xfrm>
            <a:off x="822960" y="384048"/>
            <a:ext cx="10451592" cy="646331"/>
          </a:xfrm>
          <a:prstGeom prst="rect">
            <a:avLst/>
          </a:prstGeom>
          <a:noFill/>
        </p:spPr>
        <p:txBody>
          <a:bodyPr wrap="square" rtlCol="0">
            <a:spAutoFit/>
          </a:bodyPr>
          <a:lstStyle/>
          <a:p>
            <a:pPr algn="ctr"/>
            <a:r>
              <a:rPr lang="en-US" sz="3600" b="1" i="0" dirty="0">
                <a:solidFill>
                  <a:srgbClr val="000000"/>
                </a:solidFill>
                <a:effectLst/>
                <a:latin typeface="Cambria" panose="02040503050406030204" pitchFamily="18" charset="0"/>
                <a:ea typeface="Cambria" panose="02040503050406030204" pitchFamily="18" charset="0"/>
              </a:rPr>
              <a:t>Hoàn </a:t>
            </a:r>
            <a:r>
              <a:rPr lang="en-US" sz="3600" b="1" i="0" dirty="0" err="1">
                <a:solidFill>
                  <a:srgbClr val="000000"/>
                </a:solidFill>
                <a:effectLst/>
                <a:latin typeface="Cambria" panose="02040503050406030204" pitchFamily="18" charset="0"/>
                <a:ea typeface="Cambria" panose="02040503050406030204" pitchFamily="18" charset="0"/>
              </a:rPr>
              <a:t>thành</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phiếu</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bài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tập</a:t>
            </a:r>
            <a:endParaRPr lang="en-US" sz="3600" b="1" dirty="0">
              <a:latin typeface="Cambria" panose="02040503050406030204" pitchFamily="18" charset="0"/>
              <a:ea typeface="Cambria" panose="02040503050406030204" pitchFamily="18" charset="0"/>
            </a:endParaRPr>
          </a:p>
        </p:txBody>
      </p:sp>
      <p:sp>
        <p:nvSpPr>
          <p:cNvPr id="10" name="TextBox 9"/>
          <p:cNvSpPr txBox="1"/>
          <p:nvPr/>
        </p:nvSpPr>
        <p:spPr>
          <a:xfrm>
            <a:off x="2532888" y="2167128"/>
            <a:ext cx="3154680"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Đi</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chân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trán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cắm</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dây</a:t>
            </a:r>
            <a:r>
              <a:rPr lang="en-US" sz="1800" spc="15" dirty="0">
                <a:solidFill>
                  <a:srgbClr val="081C36"/>
                </a:solidFill>
                <a:effectLst/>
                <a:latin typeface="Cambria" panose="02040503050406030204" pitchFamily="18" charset="0"/>
                <a:ea typeface="Cambria" panose="02040503050406030204" pitchFamily="18" charset="0"/>
              </a:rPr>
              <a:t> ở </a:t>
            </a:r>
            <a:r>
              <a:rPr lang="en-US" sz="1800" spc="15" dirty="0" err="1">
                <a:solidFill>
                  <a:srgbClr val="081C36"/>
                </a:solidFill>
                <a:effectLst/>
                <a:latin typeface="Cambria" panose="02040503050406030204" pitchFamily="18" charset="0"/>
                <a:ea typeface="Cambria" panose="02040503050406030204" pitchFamily="18" charset="0"/>
              </a:rPr>
              <a:t>quạt</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vào</a:t>
            </a:r>
            <a:r>
              <a:rPr lang="en-US" sz="1800" spc="15" dirty="0">
                <a:solidFill>
                  <a:srgbClr val="081C36"/>
                </a:solidFill>
                <a:effectLst/>
                <a:latin typeface="Cambria" panose="02040503050406030204" pitchFamily="18" charset="0"/>
                <a:ea typeface="Cambria" panose="02040503050406030204" pitchFamily="18" charset="0"/>
              </a:rPr>
              <a:t> ổ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khi</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dây</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hở</a:t>
            </a:r>
            <a:r>
              <a:rPr lang="en-US" sz="1800" spc="15" dirty="0">
                <a:solidFill>
                  <a:srgbClr val="081C36"/>
                </a:solidFill>
                <a:effectLst/>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11" name="TextBox 10"/>
          <p:cNvSpPr txBox="1"/>
          <p:nvPr/>
        </p:nvSpPr>
        <p:spPr>
          <a:xfrm>
            <a:off x="5751576" y="2157984"/>
            <a:ext cx="1673352"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Có</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thể</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giật</a:t>
            </a:r>
            <a:endParaRPr lang="en-US" dirty="0">
              <a:latin typeface="Cambria" panose="02040503050406030204" pitchFamily="18" charset="0"/>
              <a:ea typeface="Cambria" panose="02040503050406030204" pitchFamily="18" charset="0"/>
            </a:endParaRPr>
          </a:p>
        </p:txBody>
      </p:sp>
      <p:sp>
        <p:nvSpPr>
          <p:cNvPr id="12" name="TextBox 11"/>
          <p:cNvSpPr txBox="1"/>
          <p:nvPr/>
        </p:nvSpPr>
        <p:spPr>
          <a:xfrm>
            <a:off x="7781544" y="2039112"/>
            <a:ext cx="3154680"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Không</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cắm</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báo</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cho</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người</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lớn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biết</a:t>
            </a:r>
            <a:r>
              <a:rPr lang="en-US" sz="1800" spc="15" dirty="0">
                <a:solidFill>
                  <a:srgbClr val="081C36"/>
                </a:solidFill>
                <a:effectLst/>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13" name="TextBox 12"/>
          <p:cNvSpPr txBox="1"/>
          <p:nvPr/>
        </p:nvSpPr>
        <p:spPr>
          <a:xfrm>
            <a:off x="2560320" y="3182112"/>
            <a:ext cx="309981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Đứng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trên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sàn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nhà</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ướt</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để</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sấy</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tóc</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15" name="TextBox 14"/>
          <p:cNvSpPr txBox="1"/>
          <p:nvPr/>
        </p:nvSpPr>
        <p:spPr>
          <a:xfrm>
            <a:off x="5806440" y="3163824"/>
            <a:ext cx="1673352"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Có</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thể</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giật</a:t>
            </a:r>
            <a:endParaRPr lang="en-US" dirty="0">
              <a:latin typeface="Cambria" panose="02040503050406030204" pitchFamily="18" charset="0"/>
              <a:ea typeface="Cambria" panose="02040503050406030204" pitchFamily="18" charset="0"/>
            </a:endParaRPr>
          </a:p>
        </p:txBody>
      </p:sp>
      <p:sp>
        <p:nvSpPr>
          <p:cNvPr id="16" name="TextBox 15"/>
          <p:cNvSpPr txBox="1"/>
          <p:nvPr/>
        </p:nvSpPr>
        <p:spPr>
          <a:xfrm>
            <a:off x="7827264" y="3081528"/>
            <a:ext cx="3154680" cy="923330"/>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Không</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sấy</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tóc</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trong</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nhà</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tắm</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hoặc</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đi</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dép</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nhựa</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khô</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để</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sấy</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tóc</a:t>
            </a:r>
            <a:r>
              <a:rPr lang="en-US" spc="15" dirty="0">
                <a:solidFill>
                  <a:srgbClr val="081C36"/>
                </a:solidFill>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17" name="TextBox 16"/>
          <p:cNvSpPr txBox="1"/>
          <p:nvPr/>
        </p:nvSpPr>
        <p:spPr>
          <a:xfrm>
            <a:off x="2606040" y="4178808"/>
            <a:ext cx="309981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Sử</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dụng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thoại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đang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cắm</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sạc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18" name="TextBox 17"/>
          <p:cNvSpPr txBox="1"/>
          <p:nvPr/>
        </p:nvSpPr>
        <p:spPr>
          <a:xfrm>
            <a:off x="5852160" y="3950208"/>
            <a:ext cx="1737360" cy="1015663"/>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Có</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thể</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bị</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giật</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hoặc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nổ</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thoại</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19" name="TextBox 18"/>
          <p:cNvSpPr txBox="1"/>
          <p:nvPr/>
        </p:nvSpPr>
        <p:spPr>
          <a:xfrm>
            <a:off x="7772400" y="4023360"/>
            <a:ext cx="319125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Không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sử</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dụng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thoại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đang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cắm</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sạc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20" name="TextBox 19"/>
          <p:cNvSpPr txBox="1"/>
          <p:nvPr/>
        </p:nvSpPr>
        <p:spPr>
          <a:xfrm>
            <a:off x="2642616" y="5157216"/>
            <a:ext cx="309981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Thay</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bóng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đèn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bàn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vẫn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cắm</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21" name="TextBox 20"/>
          <p:cNvSpPr txBox="1"/>
          <p:nvPr/>
        </p:nvSpPr>
        <p:spPr>
          <a:xfrm>
            <a:off x="5861304" y="5184648"/>
            <a:ext cx="1673352"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Có</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thể</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giật</a:t>
            </a:r>
            <a:endParaRPr lang="en-US" dirty="0">
              <a:latin typeface="Cambria" panose="02040503050406030204" pitchFamily="18" charset="0"/>
              <a:ea typeface="Cambria" panose="02040503050406030204" pitchFamily="18" charset="0"/>
            </a:endParaRPr>
          </a:p>
        </p:txBody>
      </p:sp>
      <p:sp>
        <p:nvSpPr>
          <p:cNvPr id="22" name="TextBox 21"/>
          <p:cNvSpPr txBox="1"/>
          <p:nvPr/>
        </p:nvSpPr>
        <p:spPr>
          <a:xfrm>
            <a:off x="7790688" y="5221224"/>
            <a:ext cx="319125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Rút</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phích</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ra</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khỏi</a:t>
            </a:r>
            <a:r>
              <a:rPr lang="en-US" sz="2000" spc="15" dirty="0">
                <a:solidFill>
                  <a:srgbClr val="081C36"/>
                </a:solidFill>
                <a:latin typeface="Cambria" panose="02040503050406030204" pitchFamily="18" charset="0"/>
                <a:ea typeface="Cambria" panose="02040503050406030204" pitchFamily="18" charset="0"/>
              </a:rPr>
              <a:t> ổ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trước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thay</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bóng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đèn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down)">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down)">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ipe(down)">
                                      <p:cBhvr>
                                        <p:cTn id="7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5" grpId="0"/>
      <p:bldP spid="16" grpId="0"/>
      <p:bldP spid="17" grpId="0"/>
      <p:bldP spid="18" grpId="0"/>
      <p:bldP spid="19" grpId="0"/>
      <p:bldP spid="20"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841248" y="420624"/>
            <a:ext cx="10515600" cy="1384995"/>
          </a:xfrm>
          <a:prstGeom prst="rect">
            <a:avLst/>
          </a:prstGeom>
          <a:noFill/>
        </p:spPr>
        <p:txBody>
          <a:bodyPr wrap="square" rtlCol="0">
            <a:spAutoFit/>
          </a:bodyPr>
          <a:lstStyle/>
          <a:p>
            <a:pPr lvl="0" algn="just"/>
            <a:r>
              <a:rPr lang="en-US" sz="2800" dirty="0">
                <a:solidFill>
                  <a:srgbClr val="000000"/>
                </a:solidFill>
                <a:latin typeface="Cambria" panose="02040503050406030204" pitchFamily="18" charset="0"/>
                <a:ea typeface="Cambria" panose="02040503050406030204" pitchFamily="18" charset="0"/>
              </a:rPr>
              <a:t>3. </a:t>
            </a:r>
            <a:r>
              <a:rPr lang="vi-VN" sz="2800" dirty="0">
                <a:solidFill>
                  <a:srgbClr val="000000"/>
                </a:solidFill>
                <a:latin typeface="Cambria" panose="02040503050406030204" pitchFamily="18" charset="0"/>
                <a:ea typeface="Cambria" panose="02040503050406030204" pitchFamily="18" charset="0"/>
              </a:rPr>
              <a:t>Em có thể sử dụng những nguồn năng lượng nào để làm một chậu nước nóng lên? Sử dụng nguồn năng lượng nào an toàn hơn? Sử dụng nguồn năng lượng nào tiết kiệm hơn?</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矩形: 圆角 14"/>
          <p:cNvSpPr/>
          <p:nvPr/>
        </p:nvSpPr>
        <p:spPr>
          <a:xfrm>
            <a:off x="1545336" y="2265983"/>
            <a:ext cx="9299448" cy="3595321"/>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altLang="zh-C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 Muốn làm một chậu nước nóng lên thì có thể sử dụng các nguồn năng lượng: </a:t>
            </a:r>
            <a:r>
              <a:rPr kumimoji="0" lang="vi-VN" altLang="zh-C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năng lượng mặt trời; năng lượng chất đốt; năng lượng điện. </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altLang="zh-C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 Sử dụng năng lượng mặt trời an toàn và tiết kiệm hơn.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p:cNvPicPr>
            <a:picLocks noChangeAspect="1"/>
          </p:cNvPicPr>
          <p:nvPr/>
        </p:nvPicPr>
        <p:blipFill rotWithShape="1">
          <a:blip r:embed="rId3" cstate="print">
            <a:extLst>
              <a:ext uri="{28A0092B-C50C-407E-A947-70E740481C1C}">
                <a14:useLocalDpi xmlns:a14="http://schemas.microsoft.com/office/drawing/2010/main" val="0"/>
              </a:ext>
            </a:extLst>
          </a:blip>
          <a:srcRect t="23827" b="29462"/>
          <a:stretch>
            <a:fillRect/>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6" y="-1834919"/>
            <a:ext cx="9265674" cy="813210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332" y="7192"/>
            <a:ext cx="5664435" cy="6850808"/>
          </a:xfrm>
          <a:prstGeom prst="rect">
            <a:avLst/>
          </a:prstGeom>
        </p:spPr>
      </p:pic>
      <p:pic>
        <p:nvPicPr>
          <p:cNvPr id="4" name="Picture 3" descr="A green and red text on a black background&#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5476" y="1362455"/>
            <a:ext cx="5527779" cy="44503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10"/>
          <p:cNvSpPr/>
          <p:nvPr/>
        </p:nvSpPr>
        <p:spPr>
          <a:xfrm>
            <a:off x="0" y="773729"/>
            <a:ext cx="12192000" cy="5703271"/>
          </a:xfrm>
          <a:custGeom>
            <a:avLst/>
            <a:gdLst/>
            <a:ahLst/>
            <a:cxnLst/>
            <a:rect l="l" t="t" r="r" b="b"/>
            <a:pathLst>
              <a:path w="16230600" h="6492240">
                <a:moveTo>
                  <a:pt x="0" y="0"/>
                </a:moveTo>
                <a:lnTo>
                  <a:pt x="16230600" y="0"/>
                </a:lnTo>
                <a:lnTo>
                  <a:pt x="16230600" y="6492240"/>
                </a:lnTo>
                <a:lnTo>
                  <a:pt x="0" y="6492240"/>
                </a:lnTo>
                <a:lnTo>
                  <a:pt x="0" y="0"/>
                </a:lnTo>
                <a:close/>
              </a:path>
            </a:pathLst>
          </a:custGeom>
          <a:blipFill>
            <a:blip r:embed="rId4"/>
            <a:stretch>
              <a:fillRect/>
            </a:stretch>
          </a:blipFill>
        </p:spPr>
        <p:txBody>
          <a:bodyPr/>
          <a:lstStyle/>
          <a:p>
            <a:pPr defTabSz="609600"/>
            <a:endParaRPr lang="en-US" sz="1200">
              <a:solidFill>
                <a:prstClr val="black"/>
              </a:solidFill>
              <a:latin typeface="Calibri" panose="020F0502020204030204"/>
            </a:endParaRPr>
          </a:p>
        </p:txBody>
      </p:sp>
      <p:sp>
        <p:nvSpPr>
          <p:cNvPr id="11" name="Freeform 5"/>
          <p:cNvSpPr/>
          <p:nvPr/>
        </p:nvSpPr>
        <p:spPr>
          <a:xfrm rot="7248937">
            <a:off x="11148394" y="5729019"/>
            <a:ext cx="1240635" cy="1246869"/>
          </a:xfrm>
          <a:custGeom>
            <a:avLst/>
            <a:gdLst/>
            <a:ahLst/>
            <a:cxnLst/>
            <a:rect l="l" t="t" r="r" b="b"/>
            <a:pathLst>
              <a:path w="1860952" h="1870303">
                <a:moveTo>
                  <a:pt x="0" y="0"/>
                </a:moveTo>
                <a:lnTo>
                  <a:pt x="1860952" y="0"/>
                </a:lnTo>
                <a:lnTo>
                  <a:pt x="1860952" y="1870303"/>
                </a:lnTo>
                <a:lnTo>
                  <a:pt x="0" y="187030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2" name="TextBox 6"/>
          <p:cNvSpPr txBox="1"/>
          <p:nvPr/>
        </p:nvSpPr>
        <p:spPr>
          <a:xfrm>
            <a:off x="2390841" y="1175704"/>
            <a:ext cx="7410319" cy="1477328"/>
          </a:xfrm>
          <a:prstGeom prst="rect">
            <a:avLst/>
          </a:prstGeom>
        </p:spPr>
        <p:txBody>
          <a:bodyPr wrap="square" lIns="0" tIns="0" rIns="0" bIns="0" rtlCol="0" anchor="t">
            <a:spAutoFit/>
          </a:bodyPr>
          <a:lstStyle/>
          <a:p>
            <a:pPr algn="ctr" defTabSz="609600"/>
            <a:r>
              <a:rPr lang="en-US"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Tr</a:t>
            </a:r>
            <a:r>
              <a:rPr lang="vi-VN"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ò</a:t>
            </a:r>
            <a:r>
              <a:rPr lang="en-US"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 </a:t>
            </a:r>
            <a:r>
              <a:rPr lang="en-US" sz="4800" b="1" dirty="0" err="1">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chơi</a:t>
            </a:r>
            <a:r>
              <a:rPr lang="vi-VN"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 “Tuyên truyền viên nhí”:</a:t>
            </a:r>
            <a:endParaRPr lang="en-US" sz="4800" i="1" dirty="0">
              <a:solidFill>
                <a:srgbClr val="4B535A"/>
              </a:solidFill>
              <a:latin typeface="Cambria" panose="02040503050406030204" pitchFamily="18" charset="0"/>
              <a:ea typeface="Cambria" panose="02040503050406030204" pitchFamily="18" charset="0"/>
              <a:cs typeface="Open Sans" panose="020B0606030504020204" pitchFamily="34" charset="0"/>
              <a:sym typeface="Canva Sans Bold"/>
            </a:endParaRPr>
          </a:p>
        </p:txBody>
      </p:sp>
      <p:sp>
        <p:nvSpPr>
          <p:cNvPr id="13" name="Freeform 7"/>
          <p:cNvSpPr/>
          <p:nvPr/>
        </p:nvSpPr>
        <p:spPr>
          <a:xfrm>
            <a:off x="-4268953" y="5765800"/>
            <a:ext cx="2998953" cy="3440433"/>
          </a:xfrm>
          <a:custGeom>
            <a:avLst/>
            <a:gdLst/>
            <a:ahLst/>
            <a:cxnLst/>
            <a:rect l="l" t="t" r="r" b="b"/>
            <a:pathLst>
              <a:path w="7035894" h="7044700">
                <a:moveTo>
                  <a:pt x="0" y="0"/>
                </a:moveTo>
                <a:lnTo>
                  <a:pt x="7035894" y="0"/>
                </a:lnTo>
                <a:lnTo>
                  <a:pt x="7035894" y="7044700"/>
                </a:lnTo>
                <a:lnTo>
                  <a:pt x="0" y="70447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6" name="TextBox 15"/>
          <p:cNvSpPr txBox="1"/>
          <p:nvPr/>
        </p:nvSpPr>
        <p:spPr>
          <a:xfrm>
            <a:off x="2404872" y="3191256"/>
            <a:ext cx="7562088" cy="1754326"/>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C</a:t>
            </a:r>
            <a:r>
              <a:rPr lang="vi-VN" sz="3600" dirty="0">
                <a:effectLst/>
                <a:latin typeface="Cambria" panose="02040503050406030204" pitchFamily="18" charset="0"/>
                <a:ea typeface="Cambria" panose="02040503050406030204" pitchFamily="18" charset="0"/>
              </a:rPr>
              <a:t>ác </a:t>
            </a:r>
            <a:r>
              <a:rPr lang="en-US" sz="3600" dirty="0" err="1">
                <a:effectLst/>
                <a:latin typeface="Cambria" panose="02040503050406030204" pitchFamily="18" charset="0"/>
                <a:ea typeface="Cambria" panose="02040503050406030204" pitchFamily="18" charset="0"/>
              </a:rPr>
              <a:t>tổ</a:t>
            </a:r>
            <a:r>
              <a:rPr lang="vi-VN" sz="3600" dirty="0">
                <a:effectLst/>
                <a:latin typeface="Cambria" panose="02040503050406030204" pitchFamily="18" charset="0"/>
                <a:ea typeface="Cambria" panose="02040503050406030204" pitchFamily="18" charset="0"/>
              </a:rPr>
              <a:t> sáng tạo các động tác hoặc slogan tuyên truyền về </a:t>
            </a:r>
            <a:r>
              <a:rPr lang="en-US" sz="3600" dirty="0" err="1">
                <a:effectLst/>
                <a:latin typeface="Cambria" panose="02040503050406030204" pitchFamily="18" charset="0"/>
                <a:ea typeface="Cambria" panose="02040503050406030204" pitchFamily="18" charset="0"/>
              </a:rPr>
              <a:t>sử</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dụng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năng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lượng</a:t>
            </a:r>
            <a:r>
              <a:rPr lang="en-US" sz="3600" dirty="0">
                <a:effectLst/>
                <a:latin typeface="Cambria" panose="02040503050406030204" pitchFamily="18" charset="0"/>
                <a:ea typeface="Cambria" panose="02040503050406030204" pitchFamily="18" charset="0"/>
              </a:rPr>
              <a:t> an </a:t>
            </a:r>
            <a:r>
              <a:rPr lang="en-US" sz="3600" dirty="0" err="1">
                <a:effectLst/>
                <a:latin typeface="Cambria" panose="02040503050406030204" pitchFamily="18" charset="0"/>
                <a:ea typeface="Cambria" panose="02040503050406030204" pitchFamily="18" charset="0"/>
              </a:rPr>
              <a:t>toàn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tiết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kiệm</a:t>
            </a:r>
            <a:r>
              <a:rPr lang="vi-VN" sz="3600"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Ánh Nắng Mặt Trời Hình ảnh | Định dạng hình ảnh PNG 400225768|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87508" y="-445348"/>
            <a:ext cx="4335464" cy="36851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1346766" y="1627506"/>
            <a:ext cx="10376291" cy="290804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7B5A8"/>
        </a:solidFill>
        <a:effectLst/>
      </p:bgPr>
    </p:bg>
    <p:spTree>
      <p:nvGrpSpPr>
        <p:cNvPr id="1" name=""/>
        <p:cNvGrpSpPr/>
        <p:nvPr/>
      </p:nvGrpSpPr>
      <p:grpSpPr>
        <a:xfrm>
          <a:off x="0" y="0"/>
          <a:ext cx="0" cy="0"/>
          <a:chOff x="0" y="0"/>
          <a:chExt cx="0" cy="0"/>
        </a:xfrm>
      </p:grpSpPr>
      <p:sp>
        <p:nvSpPr>
          <p:cNvPr id="22" name="AutoShape 4"/>
          <p:cNvSpPr/>
          <p:nvPr/>
        </p:nvSpPr>
        <p:spPr>
          <a:xfrm>
            <a:off x="2336800" y="279400"/>
            <a:ext cx="7772400" cy="5842000"/>
          </a:xfrm>
          <a:prstGeom prst="roundRect">
            <a:avLst/>
          </a:prstGeom>
          <a:solidFill>
            <a:srgbClr val="FFFFFF"/>
          </a:solidFill>
        </p:spPr>
        <p:txBody>
          <a:bodyPr/>
          <a:lstStyle/>
          <a:p>
            <a:pPr defTabSz="609600"/>
            <a:endParaRPr lang="en-US" sz="1200">
              <a:solidFill>
                <a:prstClr val="black"/>
              </a:solidFill>
              <a:latin typeface="Calibri" panose="020F0502020204030204"/>
            </a:endParaRPr>
          </a:p>
        </p:txBody>
      </p:sp>
      <p:grpSp>
        <p:nvGrpSpPr>
          <p:cNvPr id="31" name="Group 30"/>
          <p:cNvGrpSpPr/>
          <p:nvPr/>
        </p:nvGrpSpPr>
        <p:grpSpPr>
          <a:xfrm>
            <a:off x="2442059" y="5456555"/>
            <a:ext cx="7561883" cy="1420072"/>
            <a:chOff x="4419600" y="8055905"/>
            <a:chExt cx="11342824" cy="2130108"/>
          </a:xfrm>
        </p:grpSpPr>
        <p:sp>
          <p:nvSpPr>
            <p:cNvPr id="2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00"/>
              <a:endParaRPr lang="en-US" sz="1200">
                <a:solidFill>
                  <a:prstClr val="black"/>
                </a:solidFill>
                <a:latin typeface="Calibri" panose="020F0502020204030204"/>
              </a:endParaRPr>
            </a:p>
          </p:txBody>
        </p:sp>
        <p:sp>
          <p:nvSpPr>
            <p:cNvPr id="2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00"/>
              <a:endParaRPr lang="en-US" sz="1200">
                <a:solidFill>
                  <a:prstClr val="black"/>
                </a:solidFill>
                <a:latin typeface="Calibri" panose="020F0502020204030204"/>
              </a:endParaRPr>
            </a:p>
          </p:txBody>
        </p:sp>
        <p:sp>
          <p:nvSpPr>
            <p:cNvPr id="3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00"/>
              <a:endParaRPr lang="en-US" sz="1200">
                <a:solidFill>
                  <a:prstClr val="black"/>
                </a:solidFill>
                <a:latin typeface="Calibri" panose="020F0502020204030204"/>
              </a:endParaRPr>
            </a:p>
          </p:txBody>
        </p:sp>
      </p:grpSp>
      <p:sp>
        <p:nvSpPr>
          <p:cNvPr id="27" name="Freeform 4"/>
          <p:cNvSpPr/>
          <p:nvPr/>
        </p:nvSpPr>
        <p:spPr>
          <a:xfrm rot="20675677">
            <a:off x="9553443" y="2930884"/>
            <a:ext cx="1803067" cy="3708946"/>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4"/>
            <a:stretch>
              <a:fillRect/>
            </a:stretch>
          </a:blipFill>
        </p:spPr>
        <p:txBody>
          <a:bodyPr/>
          <a:lstStyle/>
          <a:p>
            <a:pPr defTabSz="609600"/>
            <a:endParaRPr lang="en-US" sz="1200">
              <a:solidFill>
                <a:prstClr val="black"/>
              </a:solidFill>
              <a:latin typeface="Calibri" panose="020F0502020204030204"/>
            </a:endParaRPr>
          </a:p>
        </p:txBody>
      </p:sp>
      <p:sp>
        <p:nvSpPr>
          <p:cNvPr id="26" name="Freeform 8"/>
          <p:cNvSpPr/>
          <p:nvPr/>
        </p:nvSpPr>
        <p:spPr>
          <a:xfrm>
            <a:off x="954102" y="3237004"/>
            <a:ext cx="2310645" cy="3620997"/>
          </a:xfrm>
          <a:custGeom>
            <a:avLst/>
            <a:gdLst/>
            <a:ahLst/>
            <a:cxnLst/>
            <a:rect l="l" t="t" r="r" b="b"/>
            <a:pathLst>
              <a:path w="2339513" h="3477655">
                <a:moveTo>
                  <a:pt x="0" y="0"/>
                </a:moveTo>
                <a:lnTo>
                  <a:pt x="2339513" y="0"/>
                </a:lnTo>
                <a:lnTo>
                  <a:pt x="2339513" y="3477655"/>
                </a:lnTo>
                <a:lnTo>
                  <a:pt x="0" y="347765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00"/>
            <a:endParaRPr lang="en-US" sz="1200">
              <a:solidFill>
                <a:prstClr val="black"/>
              </a:solidFill>
              <a:latin typeface="Calibri" panose="020F0502020204030204"/>
            </a:endParaRPr>
          </a:p>
        </p:txBody>
      </p:sp>
      <p:pic>
        <p:nvPicPr>
          <p:cNvPr id="2" name="Picture 1"/>
          <p:cNvPicPr>
            <a:picLocks noChangeAspect="1"/>
          </p:cNvPicPr>
          <p:nvPr/>
        </p:nvPicPr>
        <p:blipFill>
          <a:blip r:embed="rId7"/>
          <a:stretch>
            <a:fillRect/>
          </a:stretch>
        </p:blipFill>
        <p:spPr>
          <a:xfrm>
            <a:off x="3355064" y="273444"/>
            <a:ext cx="6031499" cy="54259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9777" y="244611"/>
            <a:ext cx="11707183" cy="645146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2"/>
          <p:cNvSpPr/>
          <p:nvPr/>
        </p:nvSpPr>
        <p:spPr>
          <a:xfrm>
            <a:off x="3905795" y="1435169"/>
            <a:ext cx="4225725" cy="4114800"/>
          </a:xfrm>
          <a:custGeom>
            <a:avLst/>
            <a:gdLst/>
            <a:ahLst/>
            <a:cxnLst/>
            <a:rect l="l" t="t" r="r" b="b"/>
            <a:pathLst>
              <a:path w="4225725" h="4114800">
                <a:moveTo>
                  <a:pt x="0" y="0"/>
                </a:moveTo>
                <a:lnTo>
                  <a:pt x="4225726" y="0"/>
                </a:lnTo>
                <a:lnTo>
                  <a:pt x="422572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矩形: 圆角 14"/>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7" name="TextBox 6"/>
          <p:cNvSpPr txBox="1"/>
          <p:nvPr/>
        </p:nvSpPr>
        <p:spPr>
          <a:xfrm>
            <a:off x="3400425" y="56483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7" name="TextBox 6"/>
          <p:cNvSpPr txBox="1"/>
          <p:nvPr/>
        </p:nvSpPr>
        <p:spPr>
          <a:xfrm>
            <a:off x="3333750" y="5067300"/>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đốt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Freeform 4"/>
          <p:cNvSpPr/>
          <p:nvPr/>
        </p:nvSpPr>
        <p:spPr>
          <a:xfrm>
            <a:off x="3456365" y="1511369"/>
            <a:ext cx="5039650" cy="2784406"/>
          </a:xfrm>
          <a:custGeom>
            <a:avLst/>
            <a:gdLst/>
            <a:ahLst/>
            <a:cxnLst/>
            <a:rect l="l" t="t" r="r" b="b"/>
            <a:pathLst>
              <a:path w="5039650" h="2784406">
                <a:moveTo>
                  <a:pt x="0" y="0"/>
                </a:moveTo>
                <a:lnTo>
                  <a:pt x="5039649" y="0"/>
                </a:lnTo>
                <a:lnTo>
                  <a:pt x="5039649" y="2784406"/>
                </a:lnTo>
                <a:lnTo>
                  <a:pt x="0" y="2784406"/>
                </a:lnTo>
                <a:lnTo>
                  <a:pt x="0" y="0"/>
                </a:lnTo>
                <a:close/>
              </a:path>
            </a:pathLst>
          </a:custGeom>
          <a:blipFill>
            <a:blip r:embed="rId4"/>
            <a:stretch>
              <a:fillRect/>
            </a:stretch>
          </a:blipFill>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a:solidFill>
                  <a:srgbClr val="C00000"/>
                </a:solidFill>
                <a:latin typeface="UTM Avo" panose="02040603050506020204" pitchFamily="18" charset="0"/>
                <a:ea typeface="字魂17号-萌趣果冻体" panose="02000000000000000000" pitchFamily="2" charset="-122"/>
                <a:sym typeface="字魂17号-萌趣果冻体" panose="02000000000000000000" pitchFamily="2" charset="-122"/>
              </a:rPr>
              <a:t>Đ</a:t>
            </a:r>
            <a:r>
              <a:rPr lang="vi-VN" altLang="zh-CN" sz="3600" b="1" dirty="0">
                <a:solidFill>
                  <a:srgbClr val="C00000"/>
                </a:solidFill>
                <a:latin typeface="UTM Avo" panose="02040603050506020204" pitchFamily="18" charset="0"/>
                <a:ea typeface="字魂17号-萌趣果冻体" panose="02000000000000000000" pitchFamily="2" charset="-122"/>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8" name="Freeform 3"/>
          <p:cNvSpPr/>
          <p:nvPr/>
        </p:nvSpPr>
        <p:spPr>
          <a:xfrm>
            <a:off x="4457700" y="1443140"/>
            <a:ext cx="3543586" cy="3338410"/>
          </a:xfrm>
          <a:custGeom>
            <a:avLst/>
            <a:gdLst/>
            <a:ahLst/>
            <a:cxnLst/>
            <a:rect l="l" t="t" r="r" b="b"/>
            <a:pathLst>
              <a:path w="4058222" h="4114800">
                <a:moveTo>
                  <a:pt x="0" y="0"/>
                </a:moveTo>
                <a:lnTo>
                  <a:pt x="4058222" y="0"/>
                </a:lnTo>
                <a:lnTo>
                  <a:pt x="405822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TextBox 8"/>
          <p:cNvSpPr txBox="1"/>
          <p:nvPr/>
        </p:nvSpPr>
        <p:spPr>
          <a:xfrm>
            <a:off x="3400425" y="52292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điện</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7" name="TextBox 6"/>
          <p:cNvSpPr txBox="1"/>
          <p:nvPr/>
        </p:nvSpPr>
        <p:spPr>
          <a:xfrm>
            <a:off x="3333750" y="5067300"/>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đốt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descr="Bếp gas dương kính SUNHOUSE MAMA MMB0781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075" y="1190624"/>
            <a:ext cx="5757863" cy="3838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9" name="TextBox 8"/>
          <p:cNvSpPr txBox="1"/>
          <p:nvPr/>
        </p:nvSpPr>
        <p:spPr>
          <a:xfrm>
            <a:off x="3400425" y="52292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nước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chảy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4" name="Picture 2" descr="Cọn nước của đồng bào Tây Bắ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2324" y="1452561"/>
            <a:ext cx="5743575" cy="3509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9" name="TextBox 8"/>
          <p:cNvSpPr txBox="1"/>
          <p:nvPr/>
        </p:nvSpPr>
        <p:spPr>
          <a:xfrm>
            <a:off x="3400425" y="52292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500 Chong Chóng Ảnh, Ảnh Và Hình Nền Để Tải Về Miễn Phí - Pngtree"/>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8608" y="1409445"/>
            <a:ext cx="5408232" cy="3496723"/>
          </a:xfrm>
          <a:prstGeom prst="rect">
            <a:avLst/>
          </a:prstGeom>
          <a:noFill/>
          <a:ln>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千图网海量PPT模板www.58pic.com ​​">
  <a:themeElements>
    <a:clrScheme name="自定义 2251">
      <a:dk1>
        <a:sysClr val="windowText" lastClr="000000"/>
      </a:dk1>
      <a:lt1>
        <a:sysClr val="window" lastClr="FFFFFF"/>
      </a:lt1>
      <a:dk2>
        <a:srgbClr val="44546A"/>
      </a:dk2>
      <a:lt2>
        <a:srgbClr val="E7E6E6"/>
      </a:lt2>
      <a:accent1>
        <a:srgbClr val="3E8A47"/>
      </a:accent1>
      <a:accent2>
        <a:srgbClr val="3E8A47"/>
      </a:accent2>
      <a:accent3>
        <a:srgbClr val="3E8A47"/>
      </a:accent3>
      <a:accent4>
        <a:srgbClr val="3E8A47"/>
      </a:accent4>
      <a:accent5>
        <a:srgbClr val="3E8A47"/>
      </a:accent5>
      <a:accent6>
        <a:srgbClr val="3E8A47"/>
      </a:accent6>
      <a:hlink>
        <a:srgbClr val="3E8A47"/>
      </a:hlink>
      <a:folHlink>
        <a:srgbClr val="3E8A47"/>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400</Words>
  <Application>Microsoft Office PowerPoint</Application>
  <PresentationFormat>Custom</PresentationFormat>
  <Paragraphs>48</Paragraphs>
  <Slides>19</Slides>
  <Notes>3</Notes>
  <HiddenSlides>0</HiddenSlides>
  <MMClips>12</MMClips>
  <ScaleCrop>false</ScaleCrop>
  <HeadingPairs>
    <vt:vector size="4" baseType="variant">
      <vt:variant>
        <vt:lpstr>Theme</vt:lpstr>
      </vt:variant>
      <vt:variant>
        <vt:i4>6</vt:i4>
      </vt:variant>
      <vt:variant>
        <vt:lpstr>Slide Titles</vt:lpstr>
      </vt:variant>
      <vt:variant>
        <vt:i4>19</vt:i4>
      </vt:variant>
    </vt:vector>
  </HeadingPairs>
  <TitlesOfParts>
    <vt:vector size="25" baseType="lpstr">
      <vt:lpstr>https://www.freeppt7.com</vt:lpstr>
      <vt:lpstr>千图网海量PPT模板www.58pic.com ​​</vt:lpstr>
      <vt:lpstr>Chủ đề Office</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quyet262@gmail.com</cp:lastModifiedBy>
  <cp:revision>24</cp:revision>
  <dcterms:created xsi:type="dcterms:W3CDTF">2024-10-01T11:36:00Z</dcterms:created>
  <dcterms:modified xsi:type="dcterms:W3CDTF">2024-12-03T08:09:17Z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18017B812BD546F496B9712CC15919BC_12</vt:lpwstr>
  </property>
  <property fmtid="{D5CDD505-2E9C-101B-9397-08002B2CF9AE}" pid="3" name="KSOProductBuildVer">
    <vt:lpwstr>1033-12.2.0.18283</vt:lpwstr>
  </property>
</Properties>
</file>