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11451" r:id="rId2"/>
    <p:sldId id="257" r:id="rId3"/>
    <p:sldId id="11455" r:id="rId4"/>
    <p:sldId id="11419" r:id="rId5"/>
    <p:sldId id="11458" r:id="rId6"/>
    <p:sldId id="11459" r:id="rId7"/>
    <p:sldId id="11456" r:id="rId8"/>
    <p:sldId id="284" r:id="rId9"/>
    <p:sldId id="11460" r:id="rId10"/>
    <p:sldId id="114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39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3FBF3850-39B6-7BD6-FD6F-A4F59469BF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ruler and books&#10;&#10;Description automatically generated">
            <a:extLst>
              <a:ext uri="{FF2B5EF4-FFF2-40B4-BE49-F238E27FC236}">
                <a16:creationId xmlns="" xmlns:a16="http://schemas.microsoft.com/office/drawing/2014/main" id="{A888EA62-27FF-387C-61A8-4316CFEBF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3657600"/>
            <a:ext cx="3714754" cy="3714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8213A8-5E78-5AEF-A072-65D78639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73" y="293235"/>
            <a:ext cx="5614903" cy="3109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4053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332415" y="144772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332415" y="267573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=""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1774309"/>
            <a:ext cx="693093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Nhận biết được hai đường thẳng vuông góc.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=""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3036130"/>
            <a:ext cx="674996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 bài học vào thực tiễn.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00D455-CE89-72E2-6053-48DAD812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309" y="585174"/>
            <a:ext cx="451143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3D3561-57E4-4203-5FB7-7C83F32A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=""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=""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=""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=""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=""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=""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=""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283</Words>
  <Application>Microsoft Office PowerPoint</Application>
  <PresentationFormat>Custom</PresentationFormat>
  <Paragraphs>33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40</cp:revision>
  <dcterms:created xsi:type="dcterms:W3CDTF">2023-10-04T10:58:39Z</dcterms:created>
  <dcterms:modified xsi:type="dcterms:W3CDTF">2024-12-04T13:15:01Z</dcterms:modified>
</cp:coreProperties>
</file>