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08" r:id="rId2"/>
    <p:sldId id="309" r:id="rId3"/>
    <p:sldId id="310" r:id="rId4"/>
    <p:sldId id="311" r:id="rId5"/>
    <p:sldId id="312" r:id="rId6"/>
    <p:sldId id="318" r:id="rId7"/>
    <p:sldId id="313" r:id="rId8"/>
    <p:sldId id="314" r:id="rId9"/>
    <p:sldId id="316" r:id="rId10"/>
    <p:sldId id="256" r:id="rId11"/>
    <p:sldId id="257" r:id="rId12"/>
    <p:sldId id="264" r:id="rId13"/>
    <p:sldId id="265" r:id="rId14"/>
    <p:sldId id="258" r:id="rId15"/>
    <p:sldId id="259" r:id="rId16"/>
    <p:sldId id="260" r:id="rId17"/>
  </p:sldIdLst>
  <p:sldSz cx="12192000" cy="6858000"/>
  <p:notesSz cx="6858000" cy="9144000"/>
  <p:embeddedFontLst>
    <p:embeddedFont>
      <p:font typeface="Tahoma" panose="020B0604030504040204" pitchFamily="34" charset="0"/>
      <p:regular r:id="rId18"/>
      <p:bold r:id="rId19"/>
    </p:embeddedFont>
    <p:embeddedFont>
      <p:font typeface="VNI-Avo" pitchFamily="2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6EB3D-0939-4803-AE83-CE3E40C3125F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758CF-D195-441B-A606-962D72A20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4BB0F-254B-4986-B55B-6F397BD95007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58D2-8EA4-47AB-BA1F-B354555F2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3F9CF-D5B7-40BF-8A08-19D26D747020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456D4-D4EA-4809-B521-57C83808E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469A8-05BB-4B1A-9013-406D7E36D36D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3439-FBB9-4178-AC29-29B129F11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E1BEF-4D54-4A52-B28B-7F9656A1CE61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922FF-D8E3-4316-A98F-90168EEB3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25B40-7B7B-486B-8E53-01F8E3F0E4E8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C9E5-9C88-4E59-9107-88DAD9E30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C3826-DAFB-4B04-ABF0-2F1C46E4452E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DEF3B-D17C-4BF1-865D-BF7689CCD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02129-0479-435A-96DA-B6BF339AEEF2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4082-3463-4297-A783-C79B69834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1C657-2EC4-4419-8C24-3383C5033224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42603-1FC6-4B05-AF30-9C336AA82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27BF6-ABB0-4B1C-BEA3-721654D56C0F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53E3A-382B-45B7-BA9C-79B774573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4B8A9-EFA6-482F-929A-45492B76D06D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EAE5C-5D02-4EE1-9B8D-D63884994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A111AC-5EB4-47B5-B9A4-15124401BE7C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97A08D-19B7-40E4-9B3A-DD8AEC908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slide" Target="slide16.xml"/><Relationship Id="rId3" Type="http://schemas.openxmlformats.org/officeDocument/2006/relationships/slide" Target="slide5.xm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5.gif"/><Relationship Id="rId2" Type="http://schemas.openxmlformats.org/officeDocument/2006/relationships/image" Target="../media/image4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slide" Target="slide8.xml"/><Relationship Id="rId1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2.gif"/><Relationship Id="rId3" Type="http://schemas.openxmlformats.org/officeDocument/2006/relationships/audio" Target="../media/audio5.wav"/><Relationship Id="rId7" Type="http://schemas.openxmlformats.org/officeDocument/2006/relationships/image" Target="../media/image17.jpeg"/><Relationship Id="rId12" Type="http://schemas.openxmlformats.org/officeDocument/2006/relationships/image" Target="../media/image2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0.gif"/><Relationship Id="rId5" Type="http://schemas.openxmlformats.org/officeDocument/2006/relationships/image" Target="../media/image5.png"/><Relationship Id="rId10" Type="http://schemas.openxmlformats.org/officeDocument/2006/relationships/image" Target="../media/image19.gif"/><Relationship Id="rId4" Type="http://schemas.openxmlformats.org/officeDocument/2006/relationships/image" Target="../media/image16.gif"/><Relationship Id="rId9" Type="http://schemas.openxmlformats.org/officeDocument/2006/relationships/image" Target="../media/image18.gif"/><Relationship Id="rId1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2.gif"/><Relationship Id="rId3" Type="http://schemas.openxmlformats.org/officeDocument/2006/relationships/audio" Target="../media/audio5.wav"/><Relationship Id="rId7" Type="http://schemas.openxmlformats.org/officeDocument/2006/relationships/image" Target="../media/image17.jpeg"/><Relationship Id="rId12" Type="http://schemas.openxmlformats.org/officeDocument/2006/relationships/image" Target="../media/image2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0.gif"/><Relationship Id="rId5" Type="http://schemas.openxmlformats.org/officeDocument/2006/relationships/image" Target="../media/image5.png"/><Relationship Id="rId10" Type="http://schemas.openxmlformats.org/officeDocument/2006/relationships/image" Target="../media/image19.gif"/><Relationship Id="rId4" Type="http://schemas.openxmlformats.org/officeDocument/2006/relationships/image" Target="../media/image16.gif"/><Relationship Id="rId9" Type="http://schemas.openxmlformats.org/officeDocument/2006/relationships/image" Target="../media/image18.gif"/><Relationship Id="rId1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2.gif"/><Relationship Id="rId3" Type="http://schemas.openxmlformats.org/officeDocument/2006/relationships/audio" Target="../media/audio5.wav"/><Relationship Id="rId7" Type="http://schemas.openxmlformats.org/officeDocument/2006/relationships/image" Target="../media/image17.jpeg"/><Relationship Id="rId12" Type="http://schemas.openxmlformats.org/officeDocument/2006/relationships/image" Target="../media/image2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0.gif"/><Relationship Id="rId5" Type="http://schemas.openxmlformats.org/officeDocument/2006/relationships/image" Target="../media/image7.png"/><Relationship Id="rId10" Type="http://schemas.openxmlformats.org/officeDocument/2006/relationships/image" Target="../media/image19.gif"/><Relationship Id="rId4" Type="http://schemas.openxmlformats.org/officeDocument/2006/relationships/image" Target="../media/image16.gif"/><Relationship Id="rId9" Type="http://schemas.openxmlformats.org/officeDocument/2006/relationships/image" Target="../media/image18.gif"/><Relationship Id="rId1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2.gif"/><Relationship Id="rId3" Type="http://schemas.openxmlformats.org/officeDocument/2006/relationships/audio" Target="../media/audio5.wav"/><Relationship Id="rId7" Type="http://schemas.openxmlformats.org/officeDocument/2006/relationships/image" Target="../media/image17.jpeg"/><Relationship Id="rId12" Type="http://schemas.openxmlformats.org/officeDocument/2006/relationships/image" Target="../media/image2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0.gif"/><Relationship Id="rId5" Type="http://schemas.openxmlformats.org/officeDocument/2006/relationships/image" Target="../media/image9.png"/><Relationship Id="rId10" Type="http://schemas.openxmlformats.org/officeDocument/2006/relationships/image" Target="../media/image19.gif"/><Relationship Id="rId4" Type="http://schemas.openxmlformats.org/officeDocument/2006/relationships/image" Target="../media/image16.gif"/><Relationship Id="rId9" Type="http://schemas.openxmlformats.org/officeDocument/2006/relationships/image" Target="../media/image18.gif"/><Relationship Id="rId1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5.wav"/><Relationship Id="rId7" Type="http://schemas.openxmlformats.org/officeDocument/2006/relationships/image" Target="../media/image22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, ảnh hoa sen đẹp cho Powerpoint, máy tính, điện thoạ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245707" y="899074"/>
            <a:ext cx="11700585" cy="86148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CHÀO ĐÓN QUÝ</a:t>
            </a:r>
            <a:r>
              <a:rPr kumimoji="0" lang="en-US" sz="6000" b="0" i="0" u="none" strike="noStrike" kern="1200" cap="none" spc="0" normalizeH="0" noProof="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THẦY CÔ GIÁO</a:t>
            </a:r>
            <a:r>
              <a:rPr kumimoji="0" lang="en-US" sz="6000" b="0" i="0" u="none" strike="noStrike" kern="1200" cap="none" spc="0" normalizeH="0" baseline="0" noProof="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DỰ</a:t>
            </a:r>
            <a:r>
              <a:rPr kumimoji="0" lang="en-US" sz="6000" b="0" i="0" u="none" strike="noStrike" kern="1200" cap="none" spc="0" normalizeH="0" noProof="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GIỜ LỚP </a:t>
            </a:r>
            <a:r>
              <a:rPr lang="en-US" sz="60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1B</a:t>
            </a:r>
            <a:endParaRPr kumimoji="0" lang="en-US" sz="6000" b="0" i="0" u="none" strike="noStrike" kern="1200" cap="none" spc="0" normalizeH="0" baseline="0" noProof="0" dirty="0">
              <a:ln w="38100">
                <a:solidFill>
                  <a:srgbClr val="9A5315">
                    <a:lumMod val="75000"/>
                  </a:srgbClr>
                </a:solidFill>
              </a:ln>
              <a:solidFill>
                <a:srgbClr val="FF0000"/>
              </a:solidFill>
              <a:effectLst>
                <a:glow rad="101600">
                  <a:srgbClr val="DA6FDF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2747119" y="2443781"/>
            <a:ext cx="7603300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MÔN:</a:t>
            </a:r>
            <a:r>
              <a:rPr kumimoji="0" lang="en-US" sz="6000" b="1" i="0" u="none" strike="noStrike" kern="1200" cap="none" spc="0" normalizeH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1619581" y="4296265"/>
            <a:ext cx="7315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Vũ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DA6FD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3132689" y="9614"/>
            <a:ext cx="6734086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 TIỂU HỌC HÙNG THẮNG</a:t>
            </a:r>
          </a:p>
        </p:txBody>
      </p:sp>
    </p:spTree>
    <p:extLst>
      <p:ext uri="{BB962C8B-B14F-4D97-AF65-F5344CB8AC3E}">
        <p14:creationId xmlns:p14="http://schemas.microsoft.com/office/powerpoint/2010/main" val="1942955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09688" y="5529263"/>
            <a:ext cx="10588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VNI-Avo" pitchFamily="2" charset="0"/>
              </a:rPr>
              <a:t>Vaàng traêng saùng laáp loù sau raëng tre.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90688" y="5580063"/>
            <a:ext cx="119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aâng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18025" y="5553075"/>
            <a:ext cx="1754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57538" y="5564188"/>
            <a:ext cx="119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aêng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1750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" y="406400"/>
            <a:ext cx="11317288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59788" y="5538788"/>
            <a:ext cx="119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aêng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149225"/>
            <a:ext cx="26304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53317" y="128860"/>
            <a:ext cx="1881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ang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34504" y="145007"/>
            <a:ext cx="1819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aêng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02488" y="145007"/>
            <a:ext cx="17605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aâng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3280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199734"/>
              </p:ext>
            </p:extLst>
          </p:nvPr>
        </p:nvGraphicFramePr>
        <p:xfrm>
          <a:off x="4296747" y="1161007"/>
          <a:ext cx="2844800" cy="1524000"/>
        </p:xfrm>
        <a:graphic>
          <a:graphicData uri="http://schemas.openxmlformats.org/drawingml/2006/table">
            <a:tbl>
              <a:tblPr/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  <a:cs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VNI-Avo" pitchFamily="2" charset="0"/>
                          <a:cs typeface="Arial" charset="0"/>
                        </a:rPr>
                        <a:t>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  <a:cs typeface="Arial" charset="0"/>
                        </a:rPr>
                        <a:t>saùng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Avo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70038" y="2606557"/>
            <a:ext cx="210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laøng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89807" y="2606557"/>
            <a:ext cx="20653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raïng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727950" y="2685007"/>
            <a:ext cx="17653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saùng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439863" y="3668713"/>
            <a:ext cx="2165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baèng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580318" y="3668713"/>
            <a:ext cx="2065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raëng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727950" y="3668713"/>
            <a:ext cx="176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vaúng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474694" y="4722931"/>
            <a:ext cx="1763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haãng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600292" y="4723737"/>
            <a:ext cx="1763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taàng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727950" y="4722931"/>
            <a:ext cx="176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vaâng</a:t>
            </a:r>
            <a:endParaRPr lang="en-US" sz="4400" dirty="0"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8" y="2093913"/>
            <a:ext cx="22383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2725" y="4259263"/>
            <a:ext cx="3438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caù vaøng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5163" y="1535113"/>
            <a:ext cx="2638425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097338" y="4224338"/>
            <a:ext cx="3511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err="1">
                <a:latin typeface="VNI-Avo" pitchFamily="2" charset="0"/>
              </a:rPr>
              <a:t>maêng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tre</a:t>
            </a:r>
            <a:endParaRPr lang="en-US" sz="4400" dirty="0">
              <a:latin typeface="VNI-Avo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2150" y="1965325"/>
            <a:ext cx="337343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313738" y="4271963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nhaø taàng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4EDAEC69-1C1A-D2D1-084A-A62FE66CA4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29003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149225"/>
            <a:ext cx="26304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5163" y="-34925"/>
            <a:ext cx="1881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ang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86350" y="-9525"/>
            <a:ext cx="1819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aêng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62813" y="-9525"/>
            <a:ext cx="17605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aâng</a:t>
            </a:r>
          </a:p>
        </p:txBody>
      </p:sp>
      <p:graphicFrame>
        <p:nvGraphicFramePr>
          <p:cNvPr id="32802" name="Group 34"/>
          <p:cNvGraphicFramePr>
            <a:graphicFrameLocks noGrp="1"/>
          </p:cNvGraphicFramePr>
          <p:nvPr/>
        </p:nvGraphicFramePr>
        <p:xfrm>
          <a:off x="4265613" y="909638"/>
          <a:ext cx="2844800" cy="1524000"/>
        </p:xfrm>
        <a:graphic>
          <a:graphicData uri="http://schemas.openxmlformats.org/drawingml/2006/table">
            <a:tbl>
              <a:tblPr/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  <a:cs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VNI-Avo" pitchFamily="2" charset="0"/>
                          <a:cs typeface="Arial" charset="0"/>
                        </a:rPr>
                        <a:t>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  <a:cs typeface="Arial" charset="0"/>
                        </a:rPr>
                        <a:t>saùng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12900" y="2333625"/>
            <a:ext cx="210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laøng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33913" y="2339975"/>
            <a:ext cx="20653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raïng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54925" y="2336800"/>
            <a:ext cx="17653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saùng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68313" y="5405438"/>
            <a:ext cx="3438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caù vaøng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56088" y="5408613"/>
            <a:ext cx="3511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maêng tre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350250" y="5405438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nhaø taàng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89088" y="3173413"/>
            <a:ext cx="2165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baèng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633913" y="3192463"/>
            <a:ext cx="2065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raëng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727950" y="3201988"/>
            <a:ext cx="176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vaúng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28763" y="4149725"/>
            <a:ext cx="1763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haãng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608513" y="4117975"/>
            <a:ext cx="1763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taàng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654925" y="4103688"/>
            <a:ext cx="176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vaâng</a:t>
            </a:r>
          </a:p>
        </p:txBody>
      </p:sp>
    </p:spTree>
    <p:extLst>
      <p:ext uri="{BB962C8B-B14F-4D97-AF65-F5344CB8AC3E}">
        <p14:creationId xmlns:p14="http://schemas.microsoft.com/office/powerpoint/2010/main" val="177767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3795" name="Picture 1"/>
          <p:cNvPicPr>
            <a:picLocks noChangeAspect="1"/>
          </p:cNvPicPr>
          <p:nvPr/>
        </p:nvPicPr>
        <p:blipFill>
          <a:blip r:embed="rId3"/>
          <a:srcRect r="81351" b="73651"/>
          <a:stretch>
            <a:fillRect/>
          </a:stretch>
        </p:blipFill>
        <p:spPr bwMode="auto">
          <a:xfrm>
            <a:off x="49213" y="627063"/>
            <a:ext cx="22637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>
            <a:hlinkClick r:id="rId2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925" y="2020888"/>
            <a:ext cx="11501438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4791" y="0"/>
            <a:ext cx="12385093" cy="6858000"/>
            <a:chOff x="330507" y="290335"/>
            <a:chExt cx="8678131" cy="6407819"/>
          </a:xfrm>
        </p:grpSpPr>
        <p:pic>
          <p:nvPicPr>
            <p:cNvPr id="34819" name="Picture 2"/>
            <p:cNvPicPr>
              <a:picLocks noChangeAspect="1"/>
            </p:cNvPicPr>
            <p:nvPr/>
          </p:nvPicPr>
          <p:blipFill rotWithShape="1">
            <a:blip r:embed="rId3"/>
            <a:srcRect r="63320"/>
            <a:stretch/>
          </p:blipFill>
          <p:spPr bwMode="auto">
            <a:xfrm>
              <a:off x="330507" y="290335"/>
              <a:ext cx="4093485" cy="6407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>
              <a:hlinkClick r:id="rId2"/>
            </p:cNvPr>
            <p:cNvSpPr/>
            <p:nvPr/>
          </p:nvSpPr>
          <p:spPr>
            <a:xfrm>
              <a:off x="8491321" y="1619364"/>
              <a:ext cx="517317" cy="517669"/>
            </a:xfrm>
            <a:prstGeom prst="ellipse">
              <a:avLst/>
            </a:prstGeom>
            <a:solidFill>
              <a:srgbClr val="FFFAD8"/>
            </a:solidFill>
            <a:ln>
              <a:solidFill>
                <a:srgbClr val="FFFA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06DA5E8-3AF3-E13A-AE26-E0443A4EECC5}"/>
              </a:ext>
            </a:extLst>
          </p:cNvPr>
          <p:cNvGrpSpPr>
            <a:grpSpLocks/>
          </p:cNvGrpSpPr>
          <p:nvPr/>
        </p:nvGrpSpPr>
        <p:grpSpPr bwMode="auto">
          <a:xfrm>
            <a:off x="5540470" y="-25362"/>
            <a:ext cx="6919414" cy="6858000"/>
            <a:chOff x="4263605" y="290335"/>
            <a:chExt cx="6333765" cy="640781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21C5CAC-6844-6EA0-723D-07610D5AAD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242" r="8003"/>
            <a:stretch/>
          </p:blipFill>
          <p:spPr bwMode="auto">
            <a:xfrm>
              <a:off x="4263605" y="290335"/>
              <a:ext cx="6333765" cy="6407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>
              <a:hlinkClick r:id="rId2"/>
              <a:extLst>
                <a:ext uri="{FF2B5EF4-FFF2-40B4-BE49-F238E27FC236}">
                  <a16:creationId xmlns:a16="http://schemas.microsoft.com/office/drawing/2014/main" id="{3D39FA57-C36D-289B-4603-AFB71BB1CE8A}"/>
                </a:ext>
              </a:extLst>
            </p:cNvPr>
            <p:cNvSpPr/>
            <p:nvPr/>
          </p:nvSpPr>
          <p:spPr>
            <a:xfrm>
              <a:off x="8491321" y="1619364"/>
              <a:ext cx="517317" cy="517669"/>
            </a:xfrm>
            <a:prstGeom prst="ellipse">
              <a:avLst/>
            </a:prstGeom>
            <a:solidFill>
              <a:srgbClr val="FFFAD8"/>
            </a:solidFill>
            <a:ln>
              <a:solidFill>
                <a:srgbClr val="FFFA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CA38C6-DFC1-0F2B-A2C4-4C1612233C3A}"/>
              </a:ext>
            </a:extLst>
          </p:cNvPr>
          <p:cNvCxnSpPr/>
          <p:nvPr/>
        </p:nvCxnSpPr>
        <p:spPr>
          <a:xfrm>
            <a:off x="9972675" y="2443163"/>
            <a:ext cx="155733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7294FE-0260-DB9D-890F-3033A42E384E}"/>
              </a:ext>
            </a:extLst>
          </p:cNvPr>
          <p:cNvCxnSpPr>
            <a:cxnSpLocks/>
          </p:cNvCxnSpPr>
          <p:nvPr/>
        </p:nvCxnSpPr>
        <p:spPr>
          <a:xfrm>
            <a:off x="8415337" y="2952750"/>
            <a:ext cx="80010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DC5AE2-04CE-4EFA-0C71-F99ADCE7B30A}"/>
              </a:ext>
            </a:extLst>
          </p:cNvPr>
          <p:cNvCxnSpPr>
            <a:cxnSpLocks/>
          </p:cNvCxnSpPr>
          <p:nvPr/>
        </p:nvCxnSpPr>
        <p:spPr>
          <a:xfrm>
            <a:off x="7243762" y="3533775"/>
            <a:ext cx="80010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C977B7-2AA9-8DDB-8B8C-AB2021E8724F}"/>
              </a:ext>
            </a:extLst>
          </p:cNvPr>
          <p:cNvCxnSpPr>
            <a:cxnSpLocks/>
          </p:cNvCxnSpPr>
          <p:nvPr/>
        </p:nvCxnSpPr>
        <p:spPr>
          <a:xfrm>
            <a:off x="8696325" y="2443163"/>
            <a:ext cx="80010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A5FB6B-FE19-7C66-C4CB-B948251C6085}"/>
              </a:ext>
            </a:extLst>
          </p:cNvPr>
          <p:cNvCxnSpPr>
            <a:cxnSpLocks/>
          </p:cNvCxnSpPr>
          <p:nvPr/>
        </p:nvCxnSpPr>
        <p:spPr>
          <a:xfrm>
            <a:off x="9496426" y="2952750"/>
            <a:ext cx="80010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32152E-3A75-8257-4FEC-33733201E635}"/>
              </a:ext>
            </a:extLst>
          </p:cNvPr>
          <p:cNvCxnSpPr>
            <a:cxnSpLocks/>
          </p:cNvCxnSpPr>
          <p:nvPr/>
        </p:nvCxnSpPr>
        <p:spPr>
          <a:xfrm>
            <a:off x="6338887" y="4043362"/>
            <a:ext cx="80010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417513"/>
            <a:ext cx="1924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2297113" y="184150"/>
            <a:ext cx="77612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500">
                <a:latin typeface="VNI-Avo" pitchFamily="2" charset="0"/>
              </a:rPr>
              <a:t>Maëït traêng vaø maët trôøi</a:t>
            </a: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98563"/>
            <a:ext cx="11971337" cy="554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555EA4-F00B-431C-B665-58DC8538AA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78" l="4961" r="92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5"/>
          <a:stretch/>
        </p:blipFill>
        <p:spPr>
          <a:xfrm>
            <a:off x="2209801" y="0"/>
            <a:ext cx="7772396" cy="43013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E0A47F-DE0D-4AFB-A019-3B65ECEF2308}"/>
              </a:ext>
            </a:extLst>
          </p:cNvPr>
          <p:cNvSpPr/>
          <p:nvPr/>
        </p:nvSpPr>
        <p:spPr>
          <a:xfrm>
            <a:off x="3264914" y="4981249"/>
            <a:ext cx="55097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2F21EB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KHỞI</a:t>
            </a:r>
            <a:r>
              <a:rPr kumimoji="0" lang="en-US" sz="3600" b="1" i="0" u="none" strike="noStrike" kern="1200" cap="none" spc="0" normalizeH="0" noProof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2F21EB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ĐỘNG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2F21EB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 CH</a:t>
            </a:r>
            <a:r>
              <a:rPr kumimoji="0" lang="vi-VN" sz="3600" b="1" i="0" u="none" strike="noStrike" kern="1200" cap="none" spc="0" normalizeH="0" baseline="0" noProof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2F21EB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Ơ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2F21EB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 HỘP QUÀ BÍ MẬT</a:t>
            </a:r>
          </a:p>
        </p:txBody>
      </p:sp>
    </p:spTree>
    <p:extLst>
      <p:ext uri="{BB962C8B-B14F-4D97-AF65-F5344CB8AC3E}">
        <p14:creationId xmlns:p14="http://schemas.microsoft.com/office/powerpoint/2010/main" val="81094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112E-17 3.7037E-7 L 5.55112E-17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/>
          <p:cNvSpPr txBox="1"/>
          <p:nvPr/>
        </p:nvSpPr>
        <p:spPr>
          <a:xfrm>
            <a:off x="-60960" y="3648891"/>
            <a:ext cx="12061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mở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hôp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Hình ảnh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08"/>
            <a:ext cx="1212233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4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1839350"/>
            <a:ext cx="12192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0" y="5174659"/>
            <a:ext cx="12192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585" y="1084831"/>
            <a:ext cx="1969179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60" y="694621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07" y="1206730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282" y="801842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3" y="4443554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48" y="4112160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30" y="4371321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30" y="3931445"/>
            <a:ext cx="2060627" cy="1383912"/>
          </a:xfrm>
          <a:prstGeom prst="rect">
            <a:avLst/>
          </a:prstGeom>
        </p:spPr>
      </p:pic>
      <p:pic>
        <p:nvPicPr>
          <p:cNvPr id="16" name="Picture 15">
            <a:hlinkClick r:id="rId14" action="ppaction://hlinksldjump"/>
            <a:extLst>
              <a:ext uri="{FF2B5EF4-FFF2-40B4-BE49-F238E27FC236}">
                <a16:creationId xmlns:a16="http://schemas.microsoft.com/office/drawing/2014/main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655" y="4371320"/>
            <a:ext cx="1969179" cy="1743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655" y="3942141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629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4629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rId18" action="ppaction://hlinksldjump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39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kẹo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lách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kẹo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  <a:r>
              <a:rPr lang="en-US" sz="48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 </a:t>
            </a:r>
            <a:r>
              <a:rPr lang="en-US" sz="48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khách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kẹo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626569" y="261756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sz="48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hích</a:t>
            </a:r>
            <a:r>
              <a:rPr lang="en-US" sz="48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thú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4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kẹo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48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sách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7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kẹo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C833F-DD6C-BC8F-F238-564810571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95" y="164931"/>
            <a:ext cx="7808912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          </a:t>
            </a:r>
            <a:r>
              <a:rPr lang="en-US" sz="4000" dirty="0" err="1">
                <a:latin typeface="VNI-Avo" pitchFamily="2" charset="0"/>
              </a:rPr>
              <a:t>EÁch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coám</a:t>
            </a:r>
            <a:endParaRPr lang="en-US" sz="4000" dirty="0">
              <a:latin typeface="VNI-Avo" pitchFamily="2" charset="0"/>
            </a:endParaRPr>
          </a:p>
          <a:p>
            <a:r>
              <a:rPr lang="en-US" sz="4000" dirty="0" err="1">
                <a:latin typeface="VNI-Avo" pitchFamily="2" charset="0"/>
              </a:rPr>
              <a:t>Coù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moät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hoâm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eách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coám</a:t>
            </a:r>
            <a:endParaRPr lang="en-US" sz="4000" dirty="0">
              <a:latin typeface="VNI-Avo" pitchFamily="2" charset="0"/>
            </a:endParaRPr>
          </a:p>
          <a:p>
            <a:r>
              <a:rPr lang="en-US" sz="4000" dirty="0">
                <a:latin typeface="VNI-Avo" pitchFamily="2" charset="0"/>
              </a:rPr>
              <a:t>Tinh </a:t>
            </a:r>
            <a:r>
              <a:rPr lang="en-US" sz="4000" dirty="0" err="1">
                <a:latin typeface="VNI-Avo" pitchFamily="2" charset="0"/>
              </a:rPr>
              <a:t>nghòch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naáp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bôø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ao</a:t>
            </a:r>
            <a:endParaRPr lang="en-US" sz="4000" dirty="0">
              <a:latin typeface="VNI-Avo" pitchFamily="2" charset="0"/>
            </a:endParaRPr>
          </a:p>
          <a:p>
            <a:r>
              <a:rPr lang="en-US" sz="4000" dirty="0" err="1">
                <a:latin typeface="VNI-Avo" pitchFamily="2" charset="0"/>
              </a:rPr>
              <a:t>Maûi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rình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baét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caøo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caøo</a:t>
            </a:r>
            <a:endParaRPr lang="en-US" sz="4000" dirty="0">
              <a:latin typeface="VNI-Avo" pitchFamily="2" charset="0"/>
            </a:endParaRPr>
          </a:p>
          <a:p>
            <a:r>
              <a:rPr lang="en-US" sz="4000" dirty="0" err="1">
                <a:latin typeface="VNI-Avo" pitchFamily="2" charset="0"/>
              </a:rPr>
              <a:t>Queân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saùch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beân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bôø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coû</a:t>
            </a:r>
            <a:r>
              <a:rPr lang="en-US" sz="4000" dirty="0">
                <a:latin typeface="VNI-Avo" pitchFamily="2" charset="0"/>
              </a:rPr>
              <a:t>.</a:t>
            </a:r>
          </a:p>
          <a:p>
            <a:endParaRPr lang="en-US" sz="4000" dirty="0">
              <a:latin typeface="VNI-Avo" pitchFamily="2" charset="0"/>
            </a:endParaRPr>
          </a:p>
          <a:p>
            <a:r>
              <a:rPr lang="en-US" sz="4000" dirty="0" err="1">
                <a:latin typeface="VNI-Avo" pitchFamily="2" charset="0"/>
              </a:rPr>
              <a:t>Tôùi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lôùp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coâ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hoûi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nhoû</a:t>
            </a:r>
            <a:endParaRPr lang="en-US" sz="4000" dirty="0">
              <a:latin typeface="VNI-Avo" pitchFamily="2" charset="0"/>
            </a:endParaRPr>
          </a:p>
          <a:p>
            <a:r>
              <a:rPr lang="en-US" sz="4000" dirty="0">
                <a:latin typeface="VNI-Avo" pitchFamily="2" charset="0"/>
              </a:rPr>
              <a:t>-</a:t>
            </a:r>
            <a:r>
              <a:rPr lang="en-US" sz="4000" dirty="0" err="1">
                <a:latin typeface="VNI-Avo" pitchFamily="2" charset="0"/>
              </a:rPr>
              <a:t>Saùch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ñaâu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eách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hoïc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baøi</a:t>
            </a:r>
            <a:r>
              <a:rPr lang="en-US" sz="4000" dirty="0">
                <a:latin typeface="VNI-Avo" pitchFamily="2" charset="0"/>
              </a:rPr>
              <a:t>?</a:t>
            </a:r>
          </a:p>
          <a:p>
            <a:r>
              <a:rPr lang="en-US" sz="4000" dirty="0" err="1">
                <a:latin typeface="VNI-Avo" pitchFamily="2" charset="0"/>
              </a:rPr>
              <a:t>Caäu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gaõi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ñaàu</a:t>
            </a:r>
            <a:r>
              <a:rPr lang="en-US" sz="4000" dirty="0">
                <a:latin typeface="VNI-Avo" pitchFamily="2" charset="0"/>
              </a:rPr>
              <a:t>, </a:t>
            </a:r>
            <a:r>
              <a:rPr lang="en-US" sz="4000" dirty="0" err="1">
                <a:latin typeface="VNI-Avo" pitchFamily="2" charset="0"/>
              </a:rPr>
              <a:t>gaõi</a:t>
            </a:r>
            <a:r>
              <a:rPr lang="en-US" sz="4000" dirty="0">
                <a:latin typeface="VNI-Avo" pitchFamily="2" charset="0"/>
              </a:rPr>
              <a:t> tai:</a:t>
            </a:r>
          </a:p>
          <a:p>
            <a:r>
              <a:rPr lang="en-US" sz="4000" dirty="0">
                <a:latin typeface="VNI-Avo" pitchFamily="2" charset="0"/>
              </a:rPr>
              <a:t>-</a:t>
            </a:r>
            <a:r>
              <a:rPr lang="en-US" sz="4000" dirty="0" err="1">
                <a:latin typeface="VNI-Avo" pitchFamily="2" charset="0"/>
              </a:rPr>
              <a:t>Thöa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coâ</a:t>
            </a:r>
            <a:r>
              <a:rPr lang="en-US" sz="4000" dirty="0">
                <a:latin typeface="VNI-Avo" pitchFamily="2" charset="0"/>
              </a:rPr>
              <a:t>, </a:t>
            </a:r>
            <a:r>
              <a:rPr lang="en-US" sz="4000" dirty="0" err="1">
                <a:latin typeface="VNI-Avo" pitchFamily="2" charset="0"/>
              </a:rPr>
              <a:t>em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xin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loãi</a:t>
            </a:r>
            <a:r>
              <a:rPr lang="en-US" sz="4000" dirty="0">
                <a:latin typeface="VNI-Avo" pitchFamily="2" charset="0"/>
              </a:rPr>
              <a:t>.</a:t>
            </a:r>
          </a:p>
          <a:p>
            <a:r>
              <a:rPr lang="en-US" sz="4000" dirty="0">
                <a:latin typeface="VNI-Avo" pitchFamily="2" charset="0"/>
              </a:rPr>
              <a:t>                      ( </a:t>
            </a:r>
            <a:r>
              <a:rPr lang="en-US" sz="4000" dirty="0" err="1">
                <a:latin typeface="VNI-Avo" pitchFamily="2" charset="0"/>
              </a:rPr>
              <a:t>Moäc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Mieân</a:t>
            </a:r>
            <a:r>
              <a:rPr lang="en-US" sz="4000" dirty="0">
                <a:latin typeface="VNI-Avo" pitchFamily="2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17699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536</TotalTime>
  <Words>237</Words>
  <Application>Microsoft Office PowerPoint</Application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Times New Roman</vt:lpstr>
      <vt:lpstr>AvantGarde</vt:lpstr>
      <vt:lpstr>Calibri</vt:lpstr>
      <vt:lpstr>Tahoma</vt:lpstr>
      <vt:lpstr>VNI-Avo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Windows</cp:lastModifiedBy>
  <cp:revision>252</cp:revision>
  <dcterms:created xsi:type="dcterms:W3CDTF">2020-10-19T12:51:54Z</dcterms:created>
  <dcterms:modified xsi:type="dcterms:W3CDTF">2024-12-03T12:58:44Z</dcterms:modified>
  <cp:category>Kết nối tri thức với cuộc sống</cp:category>
</cp:coreProperties>
</file>