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emf" ContentType="image/x-emf"/>
  <Default Extension="wdp" ContentType="image/vnd.ms-photo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0" r:id="rId3"/>
    <p:sldMasterId id="2147483668" r:id="rId4"/>
  </p:sldMasterIdLst>
  <p:notesMasterIdLst>
    <p:notesMasterId r:id="rId10"/>
  </p:notesMasterIdLst>
  <p:sldIdLst>
    <p:sldId id="515" r:id="rId5"/>
    <p:sldId id="268" r:id="rId6"/>
    <p:sldId id="516" r:id="rId7"/>
    <p:sldId id="517" r:id="rId8"/>
    <p:sldId id="269" r:id="rId9"/>
  </p:sldIdLst>
  <p:sldSz cx="9144000" cy="6858000" type="screen4x3"/>
  <p:notesSz cx="6858000" cy="9144000"/>
  <p:defaultTextStyle>
    <a:defPPr>
      <a:defRPr lang="en-US"/>
    </a:defPPr>
    <a:lvl1pPr marL="0" lvl="0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lvl="1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lvl="2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lvl="3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lvl="4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lvl="5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lvl="6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lvl="7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lvl="8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80" userDrawn="1">
          <p15:clr>
            <a:srgbClr val="A4A3A4"/>
          </p15:clr>
        </p15:guide>
        <p15:guide id="2" pos="2895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A5002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603" autoAdjust="0"/>
    <p:restoredTop sz="94660"/>
  </p:normalViewPr>
  <p:slideViewPr>
    <p:cSldViewPr showGuides="1">
      <p:cViewPr>
        <p:scale>
          <a:sx n="98" d="100"/>
          <a:sy n="98" d="100"/>
        </p:scale>
        <p:origin x="858" y="-576"/>
      </p:cViewPr>
      <p:guideLst>
        <p:guide orient="horz" pos="2180"/>
        <p:guide pos="2895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5.xml"/><Relationship Id="rId8" Type="http://schemas.openxmlformats.org/officeDocument/2006/relationships/slide" Target="slides/slide4.xml"/><Relationship Id="rId7" Type="http://schemas.openxmlformats.org/officeDocument/2006/relationships/slide" Target="slides/slide3.xml"/><Relationship Id="rId6" Type="http://schemas.openxmlformats.org/officeDocument/2006/relationships/slide" Target="slides/slide2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3.xml"/><Relationship Id="rId3" Type="http://schemas.openxmlformats.org/officeDocument/2006/relationships/slideMaster" Target="slideMasters/slideMaster2.xml"/><Relationship Id="rId2" Type="http://schemas.openxmlformats.org/officeDocument/2006/relationships/theme" Target="theme/theme1.xml"/><Relationship Id="rId13" Type="http://schemas.openxmlformats.org/officeDocument/2006/relationships/tableStyles" Target="tableStyles.xml"/><Relationship Id="rId12" Type="http://schemas.openxmlformats.org/officeDocument/2006/relationships/viewProps" Target="viewProps.xml"/><Relationship Id="rId11" Type="http://schemas.openxmlformats.org/officeDocument/2006/relationships/presProps" Target="presProps.xml"/><Relationship Id="rId1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panose="020B0604020202020204" pitchFamily="34" charset="0"/>
              </a:defRPr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panose="020B0604020202020204" pitchFamily="34" charset="0"/>
              </a:defRPr>
            </a:lvl1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559972C7-EEAC-4234-A363-DFBC7313EEBE}" type="datetimeFigureOut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Click to edit Master text styles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Second level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914400" marR="0" lvl="2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Third level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1371600" marR="0" lvl="3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Fourth level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1828800" marR="0" lvl="4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Fifth level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panose="020B0604020202020204" pitchFamily="34" charset="0"/>
              </a:defRPr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/>
          <a:lstStyle/>
          <a:p>
            <a:pPr lvl="0" algn="r">
              <a:buNone/>
            </a:pPr>
            <a:fld id="{9A0DB2DC-4C9A-4742-B13C-FB6460FD3503}" type="slidenum">
              <a:rPr lang="en-US" altLang="en-US" sz="1200" dirty="0"/>
            </a:fld>
            <a:endParaRPr lang="en-US" altLang="en-US" sz="120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US" altLang="vi-VN" dirty="0">
                <a:latin typeface="Arial" panose="020B0604020202020204" pitchFamily="34" charset="0"/>
              </a:rPr>
            </a:fld>
            <a:endParaRPr lang="en-US" altLang="vi-VN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US" altLang="vi-VN" dirty="0">
                <a:latin typeface="Arial" panose="020B0604020202020204" pitchFamily="34" charset="0"/>
              </a:rPr>
            </a:fld>
            <a:endParaRPr lang="en-US" altLang="vi-VN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US" altLang="vi-VN" dirty="0">
                <a:latin typeface="Arial" panose="020B0604020202020204" pitchFamily="34" charset="0"/>
              </a:rPr>
            </a:fld>
            <a:endParaRPr lang="en-US" altLang="vi-VN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112183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</p:nvPr>
        </p:nvSpPr>
        <p:spPr>
          <a:xfrm>
            <a:off x="1143000" y="3602569"/>
            <a:ext cx="6858000" cy="165523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单击以编辑母版副标题样式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A1AC16-948C-4AE2-A8F0-AD93837A264C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71417-3C02-4723-998D-ECBA0CC807EE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A1AC16-948C-4AE2-A8F0-AD93837A264C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71417-3C02-4723-998D-ECBA0CC807EE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10268"/>
            <a:ext cx="7886700" cy="285326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</p:nvPr>
        </p:nvSpPr>
        <p:spPr>
          <a:xfrm>
            <a:off x="623888" y="4588935"/>
            <a:ext cx="7886700" cy="150071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A1AC16-948C-4AE2-A8F0-AD93837A264C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71417-3C02-4723-998D-ECBA0CC807EE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 hasCustomPrompt="1"/>
          </p:nvPr>
        </p:nvSpPr>
        <p:spPr>
          <a:xfrm>
            <a:off x="628650" y="1826685"/>
            <a:ext cx="3867150" cy="4349749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 hasCustomPrompt="1"/>
          </p:nvPr>
        </p:nvSpPr>
        <p:spPr>
          <a:xfrm>
            <a:off x="4648200" y="1826685"/>
            <a:ext cx="3867150" cy="4349749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A1AC16-948C-4AE2-A8F0-AD93837A264C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71417-3C02-4723-998D-ECBA0CC807EE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30238" y="366186"/>
            <a:ext cx="7886700" cy="132503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</p:nvPr>
        </p:nvSpPr>
        <p:spPr>
          <a:xfrm>
            <a:off x="630239" y="1680634"/>
            <a:ext cx="3868737" cy="8255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 hasCustomPrompt="1"/>
          </p:nvPr>
        </p:nvSpPr>
        <p:spPr>
          <a:xfrm>
            <a:off x="630239" y="2506133"/>
            <a:ext cx="3868737" cy="3683000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</p:nvPr>
        </p:nvSpPr>
        <p:spPr>
          <a:xfrm>
            <a:off x="4629150" y="1680634"/>
            <a:ext cx="3887788" cy="8255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 hasCustomPrompt="1"/>
          </p:nvPr>
        </p:nvSpPr>
        <p:spPr>
          <a:xfrm>
            <a:off x="4629150" y="2506133"/>
            <a:ext cx="3887788" cy="3683000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A1AC16-948C-4AE2-A8F0-AD93837A264C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71417-3C02-4723-998D-ECBA0CC807EE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1" name="矩形 10"/>
          <p:cNvSpPr/>
          <p:nvPr userDrawn="1"/>
        </p:nvSpPr>
        <p:spPr>
          <a:xfrm>
            <a:off x="6685114" y="5243806"/>
            <a:ext cx="775136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914400"/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SimSun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SimSun" panose="02010600030101010101" pitchFamily="2" charset="-122"/>
              </a:rPr>
              <a:t>模板下载：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SimSun" panose="02010600030101010101" pitchFamily="2" charset="-122"/>
              </a:rPr>
              <a:t>www.1ppt.com/moban/          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SimSun" panose="02010600030101010101" pitchFamily="2" charset="-122"/>
              </a:rPr>
              <a:t>行业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SimSun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SimSun" panose="02010600030101010101" pitchFamily="2" charset="-122"/>
              </a:rPr>
              <a:t>模板：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SimSun" panose="02010600030101010101" pitchFamily="2" charset="-122"/>
              </a:rPr>
              <a:t>www.1ppt.com/hangye/ 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SimSun" panose="02010600030101010101" pitchFamily="2" charset="-122"/>
            </a:endParaRPr>
          </a:p>
          <a:p>
            <a:pPr defTabSz="914400"/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SimSun" panose="02010600030101010101" pitchFamily="2" charset="-122"/>
              </a:rPr>
              <a:t>节日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SimSun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SimSun" panose="02010600030101010101" pitchFamily="2" charset="-122"/>
              </a:rPr>
              <a:t>模板：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SimSun" panose="02010600030101010101" pitchFamily="2" charset="-122"/>
              </a:rPr>
              <a:t>www.1ppt.com/jieri/          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SimSun" panose="02010600030101010101" pitchFamily="2" charset="-122"/>
              </a:rPr>
              <a:t>素材：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SimSun" panose="02010600030101010101" pitchFamily="2" charset="-122"/>
              </a:rPr>
              <a:t>www.1ppt.com/sucai/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SimSun" panose="02010600030101010101" pitchFamily="2" charset="-122"/>
            </a:endParaRPr>
          </a:p>
          <a:p>
            <a:pPr defTabSz="914400"/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SimSun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SimSun" panose="02010600030101010101" pitchFamily="2" charset="-122"/>
              </a:rPr>
              <a:t>背景图片：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SimSun" panose="02010600030101010101" pitchFamily="2" charset="-122"/>
              </a:rPr>
              <a:t>www.1ppt.com/beijing/        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SimSun" panose="02010600030101010101" pitchFamily="2" charset="-122"/>
              </a:rPr>
              <a:t>图表：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SimSun" panose="02010600030101010101" pitchFamily="2" charset="-122"/>
              </a:rPr>
              <a:t>www.1ppt.com/tubiao/      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SimSun" panose="02010600030101010101" pitchFamily="2" charset="-122"/>
            </a:endParaRPr>
          </a:p>
          <a:p>
            <a:pPr defTabSz="914400"/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SimSun" panose="02010600030101010101" pitchFamily="2" charset="-122"/>
              </a:rPr>
              <a:t>精美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SimSun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SimSun" panose="02010600030101010101" pitchFamily="2" charset="-122"/>
              </a:rPr>
              <a:t>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SimSun" panose="02010600030101010101" pitchFamily="2" charset="-122"/>
              </a:rPr>
              <a:t>www.1ppt.com/xiazai/         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SimSun" panose="02010600030101010101" pitchFamily="2" charset="-122"/>
              </a:rPr>
              <a:t>教程： 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SimSun" panose="02010600030101010101" pitchFamily="2" charset="-122"/>
              </a:rPr>
              <a:t>www.1ppt.com/powerpoint/      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SimSun" panose="02010600030101010101" pitchFamily="2" charset="-122"/>
            </a:endParaRPr>
          </a:p>
          <a:p>
            <a:pPr defTabSz="914400"/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SimSun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SimSun" panose="02010600030101010101" pitchFamily="2" charset="-122"/>
              </a:rPr>
              <a:t>课件：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SimSun" panose="02010600030101010101" pitchFamily="2" charset="-122"/>
              </a:rPr>
              <a:t>www.1ppt.com/kejian/             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SimSun" panose="02010600030101010101" pitchFamily="2" charset="-122"/>
              </a:rPr>
              <a:t>字体下载：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SimSun" panose="02010600030101010101" pitchFamily="2" charset="-122"/>
              </a:rPr>
              <a:t>www.1ppt.com/ziti/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SimSun" panose="02010600030101010101" pitchFamily="2" charset="-122"/>
            </a:endParaRPr>
          </a:p>
          <a:p>
            <a:pPr defTabSz="914400"/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SimSun" panose="02010600030101010101" pitchFamily="2" charset="-122"/>
              </a:rPr>
              <a:t>工作总结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SimSun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SimSun" panose="02010600030101010101" pitchFamily="2" charset="-122"/>
              </a:rPr>
              <a:t>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SimSun" panose="02010600030101010101" pitchFamily="2" charset="-122"/>
              </a:rPr>
              <a:t>www.1ppt.com/xiazai/zongjie/ 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SimSun" panose="02010600030101010101" pitchFamily="2" charset="-122"/>
              </a:rPr>
              <a:t>工作计划：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SimSun" panose="02010600030101010101" pitchFamily="2" charset="-122"/>
              </a:rPr>
              <a:t>www.1ppt.com/xiazai/jihua/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SimSun" panose="02010600030101010101" pitchFamily="2" charset="-122"/>
            </a:endParaRPr>
          </a:p>
          <a:p>
            <a:pPr defTabSz="914400"/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SimSun" panose="02010600030101010101" pitchFamily="2" charset="-122"/>
              </a:rPr>
              <a:t>商务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SimSun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SimSun" panose="02010600030101010101" pitchFamily="2" charset="-122"/>
              </a:rPr>
              <a:t>模板：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SimSun" panose="02010600030101010101" pitchFamily="2" charset="-122"/>
              </a:rPr>
              <a:t>www.1ppt.com/moban/shangwu/  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SimSun" panose="02010600030101010101" pitchFamily="2" charset="-122"/>
              </a:rPr>
              <a:t>个人简历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SimSun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SimSun" panose="02010600030101010101" pitchFamily="2" charset="-122"/>
              </a:rPr>
              <a:t>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SimSun" panose="02010600030101010101" pitchFamily="2" charset="-122"/>
              </a:rPr>
              <a:t>www.1ppt.com/xiazai/jianli/  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SimSun" panose="02010600030101010101" pitchFamily="2" charset="-122"/>
            </a:endParaRPr>
          </a:p>
          <a:p>
            <a:pPr defTabSz="914400"/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SimSun" panose="02010600030101010101" pitchFamily="2" charset="-122"/>
              </a:rPr>
              <a:t>毕业答辩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SimSun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SimSun" panose="02010600030101010101" pitchFamily="2" charset="-122"/>
              </a:rPr>
              <a:t>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SimSun" panose="02010600030101010101" pitchFamily="2" charset="-122"/>
              </a:rPr>
              <a:t>www.1ppt.com/xiazai/dabian/  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SimSun" panose="02010600030101010101" pitchFamily="2" charset="-122"/>
              </a:rPr>
              <a:t>工作汇报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SimSun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SimSun" panose="02010600030101010101" pitchFamily="2" charset="-122"/>
              </a:rPr>
              <a:t>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SimSun" panose="02010600030101010101" pitchFamily="2" charset="-122"/>
              </a:rPr>
              <a:t>www.1ppt.com/xiazai/huibao/    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SimSun" panose="02010600030101010101" pitchFamily="2" charset="-122"/>
            </a:endParaRPr>
          </a:p>
          <a:p>
            <a:pPr defTabSz="914400"/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SimSun" panose="02010600030101010101" pitchFamily="2" charset="-122"/>
              </a:rPr>
              <a:t> 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SimSun" panose="02010600030101010101" pitchFamily="2" charset="-122"/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A1AC16-948C-4AE2-A8F0-AD93837A264C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71417-3C02-4723-998D-ECBA0CC807EE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图片 4"/>
          <p:cNvPicPr>
            <a:picLocks noChangeAspect="1"/>
          </p:cNvPicPr>
          <p:nvPr userDrawn="1"/>
        </p:nvPicPr>
        <p:blipFill>
          <a:blip r:embed="rId2" cstate="screen"/>
          <a:stretch>
            <a:fillRect/>
          </a:stretch>
        </p:blipFill>
        <p:spPr>
          <a:xfrm>
            <a:off x="1" y="0"/>
            <a:ext cx="2155343" cy="6858000"/>
          </a:xfrm>
          <a:prstGeom prst="rect">
            <a:avLst/>
          </a:prstGeom>
        </p:spPr>
      </p:pic>
      <p:cxnSp>
        <p:nvCxnSpPr>
          <p:cNvPr id="7" name="直接连接符 6"/>
          <p:cNvCxnSpPr/>
          <p:nvPr userDrawn="1"/>
        </p:nvCxnSpPr>
        <p:spPr>
          <a:xfrm>
            <a:off x="1981200" y="889000"/>
            <a:ext cx="71628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文本框 7"/>
          <p:cNvSpPr txBox="1"/>
          <p:nvPr userDrawn="1"/>
        </p:nvSpPr>
        <p:spPr>
          <a:xfrm>
            <a:off x="6651010" y="396558"/>
            <a:ext cx="24929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1800" dirty="0"/>
              <a:t>单击此处添加文字标题</a:t>
            </a:r>
            <a:endParaRPr lang="zh-CN" altLang="en-US" sz="1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112183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</p:nvPr>
        </p:nvSpPr>
        <p:spPr>
          <a:xfrm>
            <a:off x="1143000" y="3602569"/>
            <a:ext cx="6858000" cy="165523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单击以编辑母版副标题样式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A1AC16-948C-4AE2-A8F0-AD93837A264C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71417-3C02-4723-998D-ECBA0CC807EE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US" altLang="vi-VN" dirty="0">
                <a:latin typeface="Arial" panose="020B0604020202020204" pitchFamily="34" charset="0"/>
              </a:rPr>
            </a:fld>
            <a:endParaRPr lang="en-US" altLang="vi-VN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A1AC16-948C-4AE2-A8F0-AD93837A264C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71417-3C02-4723-998D-ECBA0CC807EE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10268"/>
            <a:ext cx="7886700" cy="285326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</p:nvPr>
        </p:nvSpPr>
        <p:spPr>
          <a:xfrm>
            <a:off x="623888" y="4588935"/>
            <a:ext cx="7886700" cy="150071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A1AC16-948C-4AE2-A8F0-AD93837A264C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71417-3C02-4723-998D-ECBA0CC807EE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 hasCustomPrompt="1"/>
          </p:nvPr>
        </p:nvSpPr>
        <p:spPr>
          <a:xfrm>
            <a:off x="628650" y="1826685"/>
            <a:ext cx="3867150" cy="4349749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 hasCustomPrompt="1"/>
          </p:nvPr>
        </p:nvSpPr>
        <p:spPr>
          <a:xfrm>
            <a:off x="4648200" y="1826685"/>
            <a:ext cx="3867150" cy="4349749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A1AC16-948C-4AE2-A8F0-AD93837A264C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71417-3C02-4723-998D-ECBA0CC807EE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30238" y="366186"/>
            <a:ext cx="7886700" cy="132503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</p:nvPr>
        </p:nvSpPr>
        <p:spPr>
          <a:xfrm>
            <a:off x="630239" y="1680634"/>
            <a:ext cx="3868737" cy="8255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 hasCustomPrompt="1"/>
          </p:nvPr>
        </p:nvSpPr>
        <p:spPr>
          <a:xfrm>
            <a:off x="630239" y="2506133"/>
            <a:ext cx="3868737" cy="3683000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</p:nvPr>
        </p:nvSpPr>
        <p:spPr>
          <a:xfrm>
            <a:off x="4629150" y="1680634"/>
            <a:ext cx="3887788" cy="8255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 hasCustomPrompt="1"/>
          </p:nvPr>
        </p:nvSpPr>
        <p:spPr>
          <a:xfrm>
            <a:off x="4629150" y="2506133"/>
            <a:ext cx="3887788" cy="3683000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A1AC16-948C-4AE2-A8F0-AD93837A264C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71417-3C02-4723-998D-ECBA0CC807EE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1" name="矩形 10"/>
          <p:cNvSpPr/>
          <p:nvPr userDrawn="1"/>
        </p:nvSpPr>
        <p:spPr>
          <a:xfrm>
            <a:off x="6685114" y="5243806"/>
            <a:ext cx="775136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914400"/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SimSun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SimSun" panose="02010600030101010101" pitchFamily="2" charset="-122"/>
              </a:rPr>
              <a:t>模板下载：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SimSun" panose="02010600030101010101" pitchFamily="2" charset="-122"/>
              </a:rPr>
              <a:t>www.1ppt.com/moban/          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SimSun" panose="02010600030101010101" pitchFamily="2" charset="-122"/>
              </a:rPr>
              <a:t>行业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SimSun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SimSun" panose="02010600030101010101" pitchFamily="2" charset="-122"/>
              </a:rPr>
              <a:t>模板：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SimSun" panose="02010600030101010101" pitchFamily="2" charset="-122"/>
              </a:rPr>
              <a:t>www.1ppt.com/hangye/ 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SimSun" panose="02010600030101010101" pitchFamily="2" charset="-122"/>
            </a:endParaRPr>
          </a:p>
          <a:p>
            <a:pPr defTabSz="914400"/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SimSun" panose="02010600030101010101" pitchFamily="2" charset="-122"/>
              </a:rPr>
              <a:t>节日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SimSun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SimSun" panose="02010600030101010101" pitchFamily="2" charset="-122"/>
              </a:rPr>
              <a:t>模板：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SimSun" panose="02010600030101010101" pitchFamily="2" charset="-122"/>
              </a:rPr>
              <a:t>www.1ppt.com/jieri/          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SimSun" panose="02010600030101010101" pitchFamily="2" charset="-122"/>
              </a:rPr>
              <a:t>素材：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SimSun" panose="02010600030101010101" pitchFamily="2" charset="-122"/>
              </a:rPr>
              <a:t>www.1ppt.com/sucai/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SimSun" panose="02010600030101010101" pitchFamily="2" charset="-122"/>
            </a:endParaRPr>
          </a:p>
          <a:p>
            <a:pPr defTabSz="914400"/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SimSun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SimSun" panose="02010600030101010101" pitchFamily="2" charset="-122"/>
              </a:rPr>
              <a:t>背景图片：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SimSun" panose="02010600030101010101" pitchFamily="2" charset="-122"/>
              </a:rPr>
              <a:t>www.1ppt.com/beijing/        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SimSun" panose="02010600030101010101" pitchFamily="2" charset="-122"/>
              </a:rPr>
              <a:t>图表：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SimSun" panose="02010600030101010101" pitchFamily="2" charset="-122"/>
              </a:rPr>
              <a:t>www.1ppt.com/tubiao/      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SimSun" panose="02010600030101010101" pitchFamily="2" charset="-122"/>
            </a:endParaRPr>
          </a:p>
          <a:p>
            <a:pPr defTabSz="914400"/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SimSun" panose="02010600030101010101" pitchFamily="2" charset="-122"/>
              </a:rPr>
              <a:t>精美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SimSun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SimSun" panose="02010600030101010101" pitchFamily="2" charset="-122"/>
              </a:rPr>
              <a:t>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SimSun" panose="02010600030101010101" pitchFamily="2" charset="-122"/>
              </a:rPr>
              <a:t>www.1ppt.com/xiazai/         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SimSun" panose="02010600030101010101" pitchFamily="2" charset="-122"/>
              </a:rPr>
              <a:t>教程： 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SimSun" panose="02010600030101010101" pitchFamily="2" charset="-122"/>
              </a:rPr>
              <a:t>www.1ppt.com/powerpoint/      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SimSun" panose="02010600030101010101" pitchFamily="2" charset="-122"/>
            </a:endParaRPr>
          </a:p>
          <a:p>
            <a:pPr defTabSz="914400"/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SimSun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SimSun" panose="02010600030101010101" pitchFamily="2" charset="-122"/>
              </a:rPr>
              <a:t>课件：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SimSun" panose="02010600030101010101" pitchFamily="2" charset="-122"/>
              </a:rPr>
              <a:t>www.1ppt.com/kejian/             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SimSun" panose="02010600030101010101" pitchFamily="2" charset="-122"/>
              </a:rPr>
              <a:t>字体下载：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SimSun" panose="02010600030101010101" pitchFamily="2" charset="-122"/>
              </a:rPr>
              <a:t>www.1ppt.com/ziti/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SimSun" panose="02010600030101010101" pitchFamily="2" charset="-122"/>
            </a:endParaRPr>
          </a:p>
          <a:p>
            <a:pPr defTabSz="914400"/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SimSun" panose="02010600030101010101" pitchFamily="2" charset="-122"/>
              </a:rPr>
              <a:t>工作总结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SimSun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SimSun" panose="02010600030101010101" pitchFamily="2" charset="-122"/>
              </a:rPr>
              <a:t>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SimSun" panose="02010600030101010101" pitchFamily="2" charset="-122"/>
              </a:rPr>
              <a:t>www.1ppt.com/xiazai/zongjie/ 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SimSun" panose="02010600030101010101" pitchFamily="2" charset="-122"/>
              </a:rPr>
              <a:t>工作计划：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SimSun" panose="02010600030101010101" pitchFamily="2" charset="-122"/>
              </a:rPr>
              <a:t>www.1ppt.com/xiazai/jihua/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SimSun" panose="02010600030101010101" pitchFamily="2" charset="-122"/>
            </a:endParaRPr>
          </a:p>
          <a:p>
            <a:pPr defTabSz="914400"/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SimSun" panose="02010600030101010101" pitchFamily="2" charset="-122"/>
              </a:rPr>
              <a:t>商务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SimSun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SimSun" panose="02010600030101010101" pitchFamily="2" charset="-122"/>
              </a:rPr>
              <a:t>模板：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SimSun" panose="02010600030101010101" pitchFamily="2" charset="-122"/>
              </a:rPr>
              <a:t>www.1ppt.com/moban/shangwu/  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SimSun" panose="02010600030101010101" pitchFamily="2" charset="-122"/>
              </a:rPr>
              <a:t>个人简历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SimSun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SimSun" panose="02010600030101010101" pitchFamily="2" charset="-122"/>
              </a:rPr>
              <a:t>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SimSun" panose="02010600030101010101" pitchFamily="2" charset="-122"/>
              </a:rPr>
              <a:t>www.1ppt.com/xiazai/jianli/  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SimSun" panose="02010600030101010101" pitchFamily="2" charset="-122"/>
            </a:endParaRPr>
          </a:p>
          <a:p>
            <a:pPr defTabSz="914400"/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SimSun" panose="02010600030101010101" pitchFamily="2" charset="-122"/>
              </a:rPr>
              <a:t>毕业答辩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SimSun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SimSun" panose="02010600030101010101" pitchFamily="2" charset="-122"/>
              </a:rPr>
              <a:t>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SimSun" panose="02010600030101010101" pitchFamily="2" charset="-122"/>
              </a:rPr>
              <a:t>www.1ppt.com/xiazai/dabian/  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SimSun" panose="02010600030101010101" pitchFamily="2" charset="-122"/>
              </a:rPr>
              <a:t>工作汇报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SimSun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SimSun" panose="02010600030101010101" pitchFamily="2" charset="-122"/>
              </a:rPr>
              <a:t>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SimSun" panose="02010600030101010101" pitchFamily="2" charset="-122"/>
              </a:rPr>
              <a:t>www.1ppt.com/xiazai/huibao/    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SimSun" panose="02010600030101010101" pitchFamily="2" charset="-122"/>
            </a:endParaRPr>
          </a:p>
          <a:p>
            <a:pPr defTabSz="914400"/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SimSun" panose="02010600030101010101" pitchFamily="2" charset="-122"/>
              </a:rPr>
              <a:t> 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SimSun" panose="02010600030101010101" pitchFamily="2" charset="-122"/>
            </a:endParaRP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A1AC16-948C-4AE2-A8F0-AD93837A264C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71417-3C02-4723-998D-ECBA0CC807EE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图片 4"/>
          <p:cNvPicPr>
            <a:picLocks noChangeAspect="1"/>
          </p:cNvPicPr>
          <p:nvPr userDrawn="1"/>
        </p:nvPicPr>
        <p:blipFill>
          <a:blip r:embed="rId2" cstate="screen"/>
          <a:stretch>
            <a:fillRect/>
          </a:stretch>
        </p:blipFill>
        <p:spPr>
          <a:xfrm>
            <a:off x="1" y="0"/>
            <a:ext cx="2155343" cy="6858000"/>
          </a:xfrm>
          <a:prstGeom prst="rect">
            <a:avLst/>
          </a:prstGeom>
        </p:spPr>
      </p:pic>
      <p:cxnSp>
        <p:nvCxnSpPr>
          <p:cNvPr id="7" name="直接连接符 6"/>
          <p:cNvCxnSpPr/>
          <p:nvPr userDrawn="1"/>
        </p:nvCxnSpPr>
        <p:spPr>
          <a:xfrm>
            <a:off x="1981200" y="889000"/>
            <a:ext cx="71628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文本框 7"/>
          <p:cNvSpPr txBox="1"/>
          <p:nvPr userDrawn="1"/>
        </p:nvSpPr>
        <p:spPr>
          <a:xfrm>
            <a:off x="6651010" y="396558"/>
            <a:ext cx="24929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1800" dirty="0"/>
              <a:t>单击此处添加文字标题</a:t>
            </a:r>
            <a:endParaRPr lang="zh-CN" altLang="en-US" sz="1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US" altLang="vi-VN" dirty="0">
                <a:latin typeface="Arial" panose="020B0604020202020204" pitchFamily="34" charset="0"/>
              </a:rPr>
            </a:fld>
            <a:endParaRPr lang="en-US" altLang="vi-VN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US" altLang="vi-VN" dirty="0">
                <a:latin typeface="Arial" panose="020B0604020202020204" pitchFamily="34" charset="0"/>
              </a:rPr>
            </a:fld>
            <a:endParaRPr lang="en-US" altLang="vi-VN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US" altLang="vi-VN" dirty="0">
                <a:latin typeface="Arial" panose="020B0604020202020204" pitchFamily="34" charset="0"/>
              </a:rPr>
            </a:fld>
            <a:endParaRPr lang="en-US" altLang="vi-VN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US" altLang="vi-VN" dirty="0">
                <a:latin typeface="Arial" panose="020B0604020202020204" pitchFamily="34" charset="0"/>
              </a:rPr>
            </a:fld>
            <a:endParaRPr lang="en-US" altLang="vi-VN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US" altLang="vi-VN" dirty="0">
                <a:latin typeface="Arial" panose="020B0604020202020204" pitchFamily="34" charset="0"/>
              </a:rPr>
            </a:fld>
            <a:endParaRPr lang="en-US" altLang="vi-VN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US" altLang="vi-VN" dirty="0">
                <a:latin typeface="Arial" panose="020B0604020202020204" pitchFamily="34" charset="0"/>
              </a:rPr>
            </a:fld>
            <a:endParaRPr lang="en-US" altLang="vi-VN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vert="horz" wrap="square" lIns="91440" tIns="45720" rIns="91440" bIns="45720" numCol="1" anchor="t" anchorCtr="0" compatLnSpc="1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3200" b="0" i="0" u="none" strike="noStrike" kern="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US" altLang="vi-VN" dirty="0">
                <a:latin typeface="Arial" panose="020B0604020202020204" pitchFamily="34" charset="0"/>
              </a:rPr>
            </a:fld>
            <a:endParaRPr lang="en-US" altLang="vi-VN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theme" Target="../theme/theme2.xml"/><Relationship Id="rId7" Type="http://schemas.openxmlformats.org/officeDocument/2006/relationships/slideLayout" Target="../slideLayouts/slideLayout18.xml"/><Relationship Id="rId6" Type="http://schemas.openxmlformats.org/officeDocument/2006/relationships/slideLayout" Target="../slideLayouts/slideLayout17.xml"/><Relationship Id="rId5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5.xml"/><Relationship Id="rId3" Type="http://schemas.openxmlformats.org/officeDocument/2006/relationships/slideLayout" Target="../slideLayouts/slideLayout14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/Relationships>
</file>

<file path=ppt/slideMasters/_rels/slideMaster3.xml.rels><?xml version="1.0" encoding="UTF-8" standalone="yes"?>
<Relationships xmlns="http://schemas.openxmlformats.org/package/2006/relationships"><Relationship Id="rId9" Type="http://schemas.openxmlformats.org/officeDocument/2006/relationships/theme" Target="../theme/theme3.xml"/><Relationship Id="rId8" Type="http://schemas.openxmlformats.org/officeDocument/2006/relationships/slideLayout" Target="../slideLayouts/slideLayout26.xml"/><Relationship Id="rId7" Type="http://schemas.openxmlformats.org/officeDocument/2006/relationships/slideLayout" Target="../slideLayouts/slideLayout25.xml"/><Relationship Id="rId6" Type="http://schemas.openxmlformats.org/officeDocument/2006/relationships/slideLayout" Target="../slideLayouts/slideLayout24.xml"/><Relationship Id="rId5" Type="http://schemas.openxmlformats.org/officeDocument/2006/relationships/slideLayout" Target="../slideLayouts/slideLayout23.xml"/><Relationship Id="rId4" Type="http://schemas.openxmlformats.org/officeDocument/2006/relationships/slideLayout" Target="../slideLayouts/slideLayout22.xml"/><Relationship Id="rId3" Type="http://schemas.openxmlformats.org/officeDocument/2006/relationships/slideLayout" Target="../slideLayouts/slideLayout21.xml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/>
          <a:p>
            <a:pPr lvl="0"/>
            <a:r>
              <a:rPr lang="en-US" altLang="vi-VN" dirty="0"/>
              <a:t>Click to edit Master title style</a:t>
            </a:r>
            <a:endParaRPr lang="en-US" altLang="vi-VN" dirty="0"/>
          </a:p>
        </p:txBody>
      </p:sp>
      <p:sp>
        <p:nvSpPr>
          <p:cNvPr id="1027" name="Rectangle 3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lvl="0"/>
            <a:r>
              <a:rPr lang="en-US" altLang="vi-VN" dirty="0"/>
              <a:t>Click to edit Master text styles</a:t>
            </a:r>
            <a:endParaRPr lang="en-US" altLang="vi-VN" dirty="0"/>
          </a:p>
          <a:p>
            <a:pPr lvl="1"/>
            <a:r>
              <a:rPr lang="en-US" altLang="vi-VN" dirty="0"/>
              <a:t>Second level</a:t>
            </a:r>
            <a:endParaRPr lang="en-US" altLang="vi-VN" dirty="0"/>
          </a:p>
          <a:p>
            <a:pPr lvl="2"/>
            <a:r>
              <a:rPr lang="en-US" altLang="vi-VN" dirty="0"/>
              <a:t>Third level</a:t>
            </a:r>
            <a:endParaRPr lang="en-US" altLang="vi-VN" dirty="0"/>
          </a:p>
          <a:p>
            <a:pPr lvl="3"/>
            <a:r>
              <a:rPr lang="en-US" altLang="vi-VN" dirty="0"/>
              <a:t>Fourth level</a:t>
            </a:r>
            <a:endParaRPr lang="en-US" altLang="vi-VN" dirty="0"/>
          </a:p>
          <a:p>
            <a:pPr lvl="4"/>
            <a:r>
              <a:rPr lang="en-US" altLang="vi-VN" dirty="0"/>
              <a:t>Fifth level</a:t>
            </a:r>
            <a:endParaRPr lang="en-US" altLang="vi-VN" dirty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eaLnBrk="1" hangingPunct="1">
              <a:defRPr sz="1400">
                <a:latin typeface="Arial" panose="020B060402020202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ctr" eaLnBrk="1" hangingPunct="1">
              <a:defRPr sz="1400">
                <a:latin typeface="Arial" panose="020B0604020202020204" pitchFamily="34" charset="0"/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r">
              <a:defRPr sz="1400"/>
            </a:lvl1pPr>
          </a:lstStyle>
          <a:p>
            <a:pPr lvl="0" eaLnBrk="1" hangingPunct="1">
              <a:buNone/>
            </a:pPr>
            <a:fld id="{9A0DB2DC-4C9A-4742-B13C-FB6460FD3503}" type="slidenum">
              <a:rPr lang="en-US" altLang="vi-VN" dirty="0">
                <a:latin typeface="Arial" panose="020B0604020202020204" pitchFamily="34" charset="0"/>
              </a:rPr>
            </a:fld>
            <a:endParaRPr lang="en-US" altLang="vi-VN" dirty="0">
              <a:latin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628650" y="366186"/>
            <a:ext cx="7886700" cy="13250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8650" y="1826685"/>
            <a:ext cx="7886700" cy="43497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628650" y="6356352"/>
            <a:ext cx="2057400" cy="3661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A1AC16-948C-4AE2-A8F0-AD93837A264C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028950" y="6356352"/>
            <a:ext cx="3086100" cy="3661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457950" y="6356352"/>
            <a:ext cx="2057400" cy="3661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A71417-3C02-4723-998D-ECBA0CC807EE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628650" y="366186"/>
            <a:ext cx="7886700" cy="13250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8650" y="1826685"/>
            <a:ext cx="7886700" cy="43497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628650" y="6356352"/>
            <a:ext cx="2057400" cy="3661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A1AC16-948C-4AE2-A8F0-AD93837A264C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028950" y="6356352"/>
            <a:ext cx="3086100" cy="3661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457950" y="6356352"/>
            <a:ext cx="2057400" cy="3661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A71417-3C02-4723-998D-ECBA0CC807EE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  <p:sldLayoutId id="2147483670" r:id="rId2"/>
    <p:sldLayoutId id="2147483671" r:id="rId3"/>
    <p:sldLayoutId id="2147483672" r:id="rId4"/>
    <p:sldLayoutId id="2147483673" r:id="rId5"/>
    <p:sldLayoutId id="2147483674" r:id="rId6"/>
    <p:sldLayoutId id="2147483675" r:id="rId7"/>
    <p:sldLayoutId id="2147483676" r:id="rId8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image" Target="../media/image4.emf"/><Relationship Id="rId2" Type="http://schemas.openxmlformats.org/officeDocument/2006/relationships/image" Target="../media/image3.emf"/><Relationship Id="rId1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9.xml"/><Relationship Id="rId2" Type="http://schemas.microsoft.com/office/2007/relationships/hdphoto" Target="../media/image6.wdp"/><Relationship Id="rId1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5" descr="top1280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5370" name="Picture 10" descr="FIREWRK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" y="228600"/>
            <a:ext cx="2514600" cy="212407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5371" name="Picture 11" descr="FIREWRK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29400" y="152400"/>
            <a:ext cx="2514600" cy="212407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5372" name="AutoShape 12"/>
          <p:cNvSpPr>
            <a:spLocks noChangeArrowheads="1"/>
          </p:cNvSpPr>
          <p:nvPr/>
        </p:nvSpPr>
        <p:spPr bwMode="auto">
          <a:xfrm>
            <a:off x="3505200" y="304800"/>
            <a:ext cx="533400" cy="620713"/>
          </a:xfrm>
          <a:prstGeom prst="star5">
            <a:avLst/>
          </a:prstGeom>
          <a:gradFill rotWithShape="1">
            <a:gsLst>
              <a:gs pos="0">
                <a:srgbClr val="FF0000"/>
              </a:gs>
              <a:gs pos="100000">
                <a:srgbClr val="FFFF00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</a:ln>
          <a:effectLst/>
        </p:spPr>
        <p:txBody>
          <a:bodyPr wrap="none" anchor="ctr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5373" name="AutoShape 13"/>
          <p:cNvSpPr>
            <a:spLocks noChangeArrowheads="1"/>
          </p:cNvSpPr>
          <p:nvPr/>
        </p:nvSpPr>
        <p:spPr bwMode="auto">
          <a:xfrm>
            <a:off x="4343400" y="0"/>
            <a:ext cx="533400" cy="620713"/>
          </a:xfrm>
          <a:prstGeom prst="star5">
            <a:avLst/>
          </a:prstGeom>
          <a:gradFill rotWithShape="1">
            <a:gsLst>
              <a:gs pos="0">
                <a:srgbClr val="FF0000"/>
              </a:gs>
              <a:gs pos="100000">
                <a:srgbClr val="FFFF00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</a:ln>
          <a:effectLst/>
        </p:spPr>
        <p:txBody>
          <a:bodyPr wrap="none" anchor="ctr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5374" name="AutoShape 14"/>
          <p:cNvSpPr>
            <a:spLocks noChangeArrowheads="1"/>
          </p:cNvSpPr>
          <p:nvPr/>
        </p:nvSpPr>
        <p:spPr bwMode="auto">
          <a:xfrm>
            <a:off x="5029200" y="381000"/>
            <a:ext cx="533400" cy="620713"/>
          </a:xfrm>
          <a:prstGeom prst="star5">
            <a:avLst/>
          </a:prstGeom>
          <a:gradFill rotWithShape="1">
            <a:gsLst>
              <a:gs pos="0">
                <a:srgbClr val="FF0000"/>
              </a:gs>
              <a:gs pos="100000">
                <a:srgbClr val="FFFF00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</a:ln>
          <a:effectLst/>
        </p:spPr>
        <p:txBody>
          <a:bodyPr wrap="none" anchor="ctr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5375" name="AutoShape 15"/>
          <p:cNvSpPr>
            <a:spLocks noChangeArrowheads="1"/>
          </p:cNvSpPr>
          <p:nvPr/>
        </p:nvSpPr>
        <p:spPr bwMode="auto">
          <a:xfrm>
            <a:off x="4724400" y="1295400"/>
            <a:ext cx="533400" cy="620713"/>
          </a:xfrm>
          <a:prstGeom prst="star5">
            <a:avLst/>
          </a:prstGeom>
          <a:gradFill rotWithShape="1">
            <a:gsLst>
              <a:gs pos="0">
                <a:srgbClr val="FF0000"/>
              </a:gs>
              <a:gs pos="100000">
                <a:srgbClr val="FFFF00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</a:ln>
          <a:effectLst/>
        </p:spPr>
        <p:txBody>
          <a:bodyPr wrap="none" anchor="ctr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5376" name="AutoShape 16"/>
          <p:cNvSpPr>
            <a:spLocks noChangeArrowheads="1"/>
          </p:cNvSpPr>
          <p:nvPr/>
        </p:nvSpPr>
        <p:spPr bwMode="auto">
          <a:xfrm>
            <a:off x="3733800" y="1219200"/>
            <a:ext cx="533400" cy="620713"/>
          </a:xfrm>
          <a:prstGeom prst="star5">
            <a:avLst/>
          </a:prstGeom>
          <a:gradFill rotWithShape="1">
            <a:gsLst>
              <a:gs pos="0">
                <a:srgbClr val="FF0000"/>
              </a:gs>
              <a:gs pos="100000">
                <a:srgbClr val="FFFF00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</a:ln>
          <a:effectLst/>
        </p:spPr>
        <p:txBody>
          <a:bodyPr wrap="none" anchor="ctr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130" name="Text Box 18"/>
          <p:cNvSpPr txBox="1"/>
          <p:nvPr/>
        </p:nvSpPr>
        <p:spPr>
          <a:xfrm>
            <a:off x="776605" y="1932305"/>
            <a:ext cx="7252970" cy="175323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algn="ctr">
              <a:spcBef>
                <a:spcPct val="50000"/>
              </a:spcBef>
              <a:buNone/>
            </a:pPr>
            <a:r>
              <a:rPr lang="en-US" altLang="vi-VN" sz="2400" b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 TIỂU HỌC HÙNG THẮNG</a:t>
            </a:r>
            <a:endParaRPr lang="en-US" altLang="vi-VN" sz="2400" b="1" dirty="0">
              <a:solidFill>
                <a:srgbClr val="FF00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ctr">
              <a:spcBef>
                <a:spcPct val="50000"/>
              </a:spcBef>
              <a:buNone/>
            </a:pPr>
            <a:r>
              <a:rPr lang="en-US" altLang="vi-VN" sz="2800" b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vi-VN" altLang="en-US" sz="2800" b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IẾNG VIỆT</a:t>
            </a:r>
            <a:r>
              <a:rPr lang="en-US" altLang="vi-VN" sz="2800" b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LỚP 2</a:t>
            </a:r>
            <a:endParaRPr lang="vi-VN" altLang="vi-VN" sz="2800" b="1" dirty="0">
              <a:solidFill>
                <a:srgbClr val="FF00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ctr">
              <a:spcBef>
                <a:spcPct val="50000"/>
              </a:spcBef>
              <a:buNone/>
            </a:pPr>
            <a:r>
              <a:rPr lang="vi-VN" altLang="vi-VN" sz="2800" b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20 : </a:t>
            </a:r>
            <a:r>
              <a:rPr lang="en-US" altLang="en-US" sz="2800" b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Nhím nâu kết bạn</a:t>
            </a:r>
            <a:r>
              <a:rPr lang="en-US" altLang="vi-VN" sz="2800" b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altLang="en-US" sz="2800" b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(Tiết </a:t>
            </a:r>
            <a:r>
              <a:rPr lang="vi-VN" altLang="en-US" sz="2800" b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4)</a:t>
            </a:r>
            <a:endParaRPr lang="vi-VN" altLang="en-US" sz="2800" b="1" dirty="0">
              <a:solidFill>
                <a:srgbClr val="FF0066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53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53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3" presetClass="exit" presetSubtype="272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0" dur="500"/>
                                        <p:tgtEl>
                                          <p:spTgt spid="153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4/3*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/>
                                        <p:tgtEl>
                                          <p:spTgt spid="153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4/3*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23" presetClass="entr" presetSubtype="272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53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53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3" presetClass="exit" presetSubtype="272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8" dur="500"/>
                                        <p:tgtEl>
                                          <p:spTgt spid="153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4/3*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/>
                                        <p:tgtEl>
                                          <p:spTgt spid="153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4/3*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23" presetClass="entr" presetSubtype="528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53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53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53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53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3" presetClass="entr" presetSubtype="528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53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53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53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53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3" presetClass="entr" presetSubtype="528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53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53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53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53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3" presetClass="entr" presetSubtype="528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53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53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53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53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3" presetClass="entr" presetSubtype="528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53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53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53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53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17907" y="1214694"/>
            <a:ext cx="6506075" cy="13379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700" b="1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vi-VN" sz="2700" b="1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Kể tên những đồ chơi của em. Em thích đồ chơi nào nhất? Vì sao?</a:t>
            </a:r>
            <a:endParaRPr lang="vi-VN" sz="2700" b="1" dirty="0">
              <a:solidFill>
                <a:schemeClr val="accent4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vi-VN" sz="2700" b="1" dirty="0">
              <a:solidFill>
                <a:schemeClr val="accent4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1">
            <a:extLst>
              <a:ext uri="{BEBA8EAE-BF5A-486C-A8C5-ECC9F3942E4B}">
                <a14:imgProps xmlns:a14="http://schemas.microsoft.com/office/drawing/2010/main">
                  <a14:imgLayer r:embed="rId2">
                    <a14:imgEffect>
                      <a14:sharpenSoften amount="46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309372" y="2652199"/>
            <a:ext cx="7067481" cy="1485272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367777" y="4225143"/>
            <a:ext cx="5866076" cy="8299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Đồ chơi có đặc điểm gì?</a:t>
            </a:r>
            <a:endParaRPr lang="vi-VN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Vì sao em thích đồ chơi đó?</a:t>
            </a:r>
            <a:endParaRPr lang="vi-VN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Box 22"/>
          <p:cNvSpPr txBox="1"/>
          <p:nvPr/>
        </p:nvSpPr>
        <p:spPr>
          <a:xfrm>
            <a:off x="1016635" y="834390"/>
            <a:ext cx="6480810" cy="4756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3000"/>
              </a:lnSpc>
              <a:buClr>
                <a:srgbClr val="000000"/>
              </a:buClr>
              <a:buFont typeface="Arial" panose="020B0604020202020204"/>
              <a:buNone/>
            </a:pPr>
            <a:r>
              <a:rPr lang="en-US" sz="2800" b="1" kern="0" dirty="0">
                <a:solidFill>
                  <a:srgbClr val="BAE5E4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2. </a:t>
            </a:r>
            <a:r>
              <a:rPr lang="vi-VN" sz="2800" b="1" kern="0" dirty="0">
                <a:solidFill>
                  <a:srgbClr val="BAE5E4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Viết 3 – 4 câu tả đồ chơi của em.</a:t>
            </a:r>
            <a:endParaRPr lang="vi-VN" sz="2800" b="1" kern="0" dirty="0">
              <a:solidFill>
                <a:srgbClr val="BAE5E4">
                  <a:lumMod val="50000"/>
                </a:srgbClr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Arial" panose="020B0604020202020204"/>
            </a:endParaRPr>
          </a:p>
        </p:txBody>
      </p:sp>
      <p:cxnSp>
        <p:nvCxnSpPr>
          <p:cNvPr id="24" name="Straight Connector 23"/>
          <p:cNvCxnSpPr>
            <a:stCxn id="37" idx="3"/>
          </p:cNvCxnSpPr>
          <p:nvPr/>
        </p:nvCxnSpPr>
        <p:spPr>
          <a:xfrm>
            <a:off x="2834036" y="3633068"/>
            <a:ext cx="1017125" cy="0"/>
          </a:xfrm>
          <a:prstGeom prst="line">
            <a:avLst/>
          </a:prstGeom>
          <a:noFill/>
          <a:ln w="76200" cap="flat" cmpd="sng" algn="ctr">
            <a:solidFill>
              <a:srgbClr val="3F9795"/>
            </a:solidFill>
            <a:prstDash val="solid"/>
          </a:ln>
          <a:effectLst/>
        </p:spPr>
      </p:cxnSp>
      <p:cxnSp>
        <p:nvCxnSpPr>
          <p:cNvPr id="25" name="Straight Connector 24"/>
          <p:cNvCxnSpPr/>
          <p:nvPr/>
        </p:nvCxnSpPr>
        <p:spPr>
          <a:xfrm flipV="1">
            <a:off x="5114291" y="3620232"/>
            <a:ext cx="1580461" cy="12836"/>
          </a:xfrm>
          <a:prstGeom prst="line">
            <a:avLst/>
          </a:prstGeom>
          <a:noFill/>
          <a:ln w="76200" cap="flat" cmpd="sng" algn="ctr">
            <a:solidFill>
              <a:srgbClr val="3F9795"/>
            </a:solidFill>
            <a:prstDash val="solid"/>
          </a:ln>
          <a:effectLst/>
        </p:spPr>
      </p:cxnSp>
      <p:cxnSp>
        <p:nvCxnSpPr>
          <p:cNvPr id="26" name="Straight Connector 25"/>
          <p:cNvCxnSpPr>
            <a:endCxn id="28" idx="4"/>
          </p:cNvCxnSpPr>
          <p:nvPr/>
        </p:nvCxnSpPr>
        <p:spPr>
          <a:xfrm flipV="1">
            <a:off x="4493597" y="4409795"/>
            <a:ext cx="0" cy="244239"/>
          </a:xfrm>
          <a:prstGeom prst="line">
            <a:avLst/>
          </a:prstGeom>
          <a:noFill/>
          <a:ln w="76200" cap="flat" cmpd="sng" algn="ctr">
            <a:solidFill>
              <a:srgbClr val="3F9795"/>
            </a:solidFill>
            <a:prstDash val="solid"/>
          </a:ln>
          <a:effectLst/>
        </p:spPr>
      </p:cxnSp>
      <p:grpSp>
        <p:nvGrpSpPr>
          <p:cNvPr id="27" name="Group 26"/>
          <p:cNvGrpSpPr/>
          <p:nvPr/>
        </p:nvGrpSpPr>
        <p:grpSpPr>
          <a:xfrm>
            <a:off x="3701318" y="2831561"/>
            <a:ext cx="1580460" cy="1578235"/>
            <a:chOff x="2736690" y="2050473"/>
            <a:chExt cx="1450117" cy="1146835"/>
          </a:xfrm>
        </p:grpSpPr>
        <p:sp>
          <p:nvSpPr>
            <p:cNvPr id="28" name="Oval 27"/>
            <p:cNvSpPr/>
            <p:nvPr/>
          </p:nvSpPr>
          <p:spPr>
            <a:xfrm>
              <a:off x="2826319" y="2050473"/>
              <a:ext cx="1274618" cy="1146835"/>
            </a:xfrm>
            <a:prstGeom prst="ellipse">
              <a:avLst/>
            </a:prstGeom>
            <a:solidFill>
              <a:srgbClr val="BAE5E4"/>
            </a:solidFill>
            <a:ln w="25400" cap="flat" cmpd="sng" algn="ctr">
              <a:solidFill>
                <a:srgbClr val="BAE5E4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 panose="020B0604020202020204"/>
                <a:buNone/>
                <a:defRPr/>
              </a:pPr>
              <a:endParaRPr kumimoji="0" lang="en-US" sz="2800" b="0" i="0" u="none" strike="noStrike" kern="0" cap="none" spc="0" normalizeH="0" baseline="0" noProof="0">
                <a:ln>
                  <a:noFill/>
                </a:ln>
                <a:solidFill>
                  <a:srgbClr val="BAE5E4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endParaRP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2736690" y="2325499"/>
              <a:ext cx="1450117" cy="69260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 panose="020B0604020202020204"/>
                <a:buNone/>
                <a:defRPr/>
              </a:pPr>
              <a:r>
                <a:rPr kumimoji="0" lang="vi-VN" sz="2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cs typeface="Times New Roman" panose="02020603050405020304" pitchFamily="18" charset="0"/>
                  <a:sym typeface="Arial" panose="020B0604020202020204"/>
                </a:rPr>
                <a:t>Tả đồ chơi</a:t>
              </a:r>
              <a:endParaRPr kumimoji="0" lang="vi-VN" sz="2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endParaRPr>
            </a:p>
          </p:txBody>
        </p:sp>
      </p:grpSp>
      <p:grpSp>
        <p:nvGrpSpPr>
          <p:cNvPr id="30" name="Group 29"/>
          <p:cNvGrpSpPr/>
          <p:nvPr/>
        </p:nvGrpSpPr>
        <p:grpSpPr>
          <a:xfrm>
            <a:off x="6329657" y="2689184"/>
            <a:ext cx="2333625" cy="1887767"/>
            <a:chOff x="4830610" y="1884218"/>
            <a:chExt cx="2182814" cy="1607128"/>
          </a:xfrm>
        </p:grpSpPr>
        <p:sp>
          <p:nvSpPr>
            <p:cNvPr id="31" name="Rounded Rectangle 49"/>
            <p:cNvSpPr/>
            <p:nvPr/>
          </p:nvSpPr>
          <p:spPr>
            <a:xfrm>
              <a:off x="4830610" y="1884218"/>
              <a:ext cx="1666293" cy="1607128"/>
            </a:xfrm>
            <a:prstGeom prst="roundRect">
              <a:avLst/>
            </a:prstGeom>
            <a:solidFill>
              <a:srgbClr val="FC7D77">
                <a:lumMod val="40000"/>
                <a:lumOff val="60000"/>
              </a:srgbClr>
            </a:solidFill>
            <a:ln w="25400" cap="flat" cmpd="sng" algn="ctr">
              <a:solidFill>
                <a:srgbClr val="FC7D77">
                  <a:lumMod val="20000"/>
                  <a:lumOff val="8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 panose="020B0604020202020204"/>
                <a:buNone/>
                <a:defRPr/>
              </a:pPr>
              <a:endParaRPr kumimoji="0" lang="en-US" sz="2800" b="0" i="0" u="none" strike="noStrike" kern="0" cap="none" spc="0" normalizeH="0" baseline="0" noProof="0">
                <a:ln>
                  <a:noFill/>
                </a:ln>
                <a:solidFill>
                  <a:srgbClr val="BAE5E4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endParaRPr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4851399" y="1919898"/>
              <a:ext cx="2162025" cy="154503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defTabSz="914400" eaLnBrk="1" fontAlgn="auto" latinLnBrk="0" hangingPunct="1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 panose="020B0604020202020204"/>
                <a:buNone/>
                <a:defRPr/>
              </a:pPr>
              <a:r>
                <a:rPr kumimoji="0" lang="vi-VN" sz="2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cs typeface="Times New Roman" panose="02020603050405020304" pitchFamily="18" charset="0"/>
                  <a:sym typeface="Arial" panose="020B0604020202020204"/>
                </a:rPr>
                <a:t>(2) Nó có đặc điểm gì? (hình dạng, màu sắc, hoạt động, …)</a:t>
              </a:r>
              <a:endParaRPr kumimoji="0" lang="vi-VN" sz="2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endParaRPr>
            </a:p>
          </p:txBody>
        </p:sp>
      </p:grpSp>
      <p:grpSp>
        <p:nvGrpSpPr>
          <p:cNvPr id="33" name="Group 32"/>
          <p:cNvGrpSpPr/>
          <p:nvPr/>
        </p:nvGrpSpPr>
        <p:grpSpPr>
          <a:xfrm>
            <a:off x="2989114" y="4620983"/>
            <a:ext cx="3762375" cy="1464310"/>
            <a:chOff x="1813995" y="3867973"/>
            <a:chExt cx="4336055" cy="1246623"/>
          </a:xfrm>
        </p:grpSpPr>
        <p:sp>
          <p:nvSpPr>
            <p:cNvPr id="34" name="Rounded Rectangle 50"/>
            <p:cNvSpPr/>
            <p:nvPr/>
          </p:nvSpPr>
          <p:spPr>
            <a:xfrm>
              <a:off x="1813995" y="3867973"/>
              <a:ext cx="3299265" cy="965116"/>
            </a:xfrm>
            <a:prstGeom prst="roundRect">
              <a:avLst/>
            </a:prstGeom>
            <a:solidFill>
              <a:srgbClr val="D7EDA9"/>
            </a:solidFill>
            <a:ln w="25400" cap="flat" cmpd="sng" algn="ctr">
              <a:solidFill>
                <a:srgbClr val="F4F6DB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 panose="020B0604020202020204"/>
                <a:buNone/>
                <a:defRPr/>
              </a:pPr>
              <a:endParaRPr kumimoji="0" lang="en-US" sz="2800" b="0" i="0" u="none" strike="noStrike" kern="0" cap="none" spc="0" normalizeH="0" baseline="0" noProof="0">
                <a:ln>
                  <a:noFill/>
                </a:ln>
                <a:solidFill>
                  <a:srgbClr val="BAE5E4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endParaRPr>
            </a:p>
          </p:txBody>
        </p:sp>
        <p:sp>
          <p:nvSpPr>
            <p:cNvPr id="35" name="TextBox 34"/>
            <p:cNvSpPr txBox="1"/>
            <p:nvPr/>
          </p:nvSpPr>
          <p:spPr>
            <a:xfrm>
              <a:off x="1928891" y="3936629"/>
              <a:ext cx="4221159" cy="117796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eaLnBrk="1" fontAlgn="auto" latinLnBrk="0" hangingPunct="1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 panose="020B0604020202020204"/>
                <a:buNone/>
                <a:defRPr/>
              </a:pPr>
              <a:r>
                <a:rPr kumimoji="0" lang="vi-VN" sz="2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cs typeface="Times New Roman" panose="02020603050405020304" pitchFamily="18" charset="0"/>
                  <a:sym typeface="Arial" panose="020B0604020202020204"/>
                </a:rPr>
                <a:t>(3) Em thường chơi đồ chơi đó vào những lúc nào?</a:t>
              </a:r>
              <a:endParaRPr kumimoji="0" lang="vi-VN" sz="2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endParaRPr>
            </a:p>
          </p:txBody>
        </p:sp>
      </p:grpSp>
      <p:grpSp>
        <p:nvGrpSpPr>
          <p:cNvPr id="36" name="Group 35"/>
          <p:cNvGrpSpPr/>
          <p:nvPr/>
        </p:nvGrpSpPr>
        <p:grpSpPr>
          <a:xfrm>
            <a:off x="979205" y="2689184"/>
            <a:ext cx="1854832" cy="1887767"/>
            <a:chOff x="-235703" y="1792813"/>
            <a:chExt cx="2244639" cy="1607128"/>
          </a:xfrm>
        </p:grpSpPr>
        <p:sp>
          <p:nvSpPr>
            <p:cNvPr id="37" name="Rounded Rectangle 20"/>
            <p:cNvSpPr/>
            <p:nvPr/>
          </p:nvSpPr>
          <p:spPr>
            <a:xfrm>
              <a:off x="-212299" y="1792813"/>
              <a:ext cx="2221235" cy="1607128"/>
            </a:xfrm>
            <a:prstGeom prst="roundRect">
              <a:avLst/>
            </a:prstGeom>
            <a:solidFill>
              <a:srgbClr val="FFAB40">
                <a:lumMod val="20000"/>
                <a:lumOff val="80000"/>
              </a:srgbClr>
            </a:solidFill>
            <a:ln w="25400" cap="flat" cmpd="sng" algn="ctr">
              <a:solidFill>
                <a:srgbClr val="FFAB40">
                  <a:lumMod val="20000"/>
                  <a:lumOff val="8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 panose="020B0604020202020204"/>
                <a:buNone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BAE5E4"/>
                </a:solidFill>
                <a:effectLst/>
                <a:uLnTx/>
                <a:uFillTx/>
                <a:latin typeface="+mj-lt"/>
                <a:ea typeface="+mn-ea"/>
                <a:cs typeface="+mn-cs"/>
                <a:sym typeface="Arial" panose="020B0604020202020204"/>
              </a:endParaRPr>
            </a:p>
          </p:txBody>
        </p:sp>
        <p:sp>
          <p:nvSpPr>
            <p:cNvPr id="38" name="TextBox 37"/>
            <p:cNvSpPr txBox="1"/>
            <p:nvPr/>
          </p:nvSpPr>
          <p:spPr>
            <a:xfrm>
              <a:off x="-235703" y="1948229"/>
              <a:ext cx="2188877" cy="117796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eaLnBrk="1" fontAlgn="auto" latinLnBrk="0" hangingPunct="1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 panose="020B0604020202020204"/>
                <a:buNone/>
                <a:defRPr/>
              </a:pPr>
              <a:r>
                <a:rPr kumimoji="0" lang="vi-VN" sz="21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+mj-lt"/>
                  <a:cs typeface="Arial" panose="020B0604020202020204"/>
                  <a:sym typeface="Arial" panose="020B0604020202020204"/>
                </a:rPr>
                <a:t>(4) Tình cảm của em với đồ chơi đó như thế nào?</a:t>
              </a:r>
              <a:endParaRPr kumimoji="0" lang="en-US" sz="21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j-lt"/>
                <a:cs typeface="Arial" panose="020B0604020202020204"/>
                <a:sym typeface="Arial" panose="020B0604020202020204"/>
              </a:endParaRPr>
            </a:p>
          </p:txBody>
        </p:sp>
      </p:grpSp>
      <p:cxnSp>
        <p:nvCxnSpPr>
          <p:cNvPr id="39" name="Straight Connector 38"/>
          <p:cNvCxnSpPr/>
          <p:nvPr/>
        </p:nvCxnSpPr>
        <p:spPr>
          <a:xfrm>
            <a:off x="4420493" y="2629477"/>
            <a:ext cx="0" cy="235598"/>
          </a:xfrm>
          <a:prstGeom prst="line">
            <a:avLst/>
          </a:prstGeom>
          <a:noFill/>
          <a:ln w="76200" cap="flat" cmpd="sng" algn="ctr">
            <a:solidFill>
              <a:srgbClr val="3F9795"/>
            </a:solidFill>
            <a:prstDash val="solid"/>
          </a:ln>
          <a:effectLst/>
        </p:spPr>
      </p:cxnSp>
      <p:grpSp>
        <p:nvGrpSpPr>
          <p:cNvPr id="40" name="Group 39"/>
          <p:cNvGrpSpPr/>
          <p:nvPr/>
        </p:nvGrpSpPr>
        <p:grpSpPr>
          <a:xfrm>
            <a:off x="3432187" y="1683306"/>
            <a:ext cx="1990430" cy="943883"/>
            <a:chOff x="2282035" y="823636"/>
            <a:chExt cx="2293928" cy="803564"/>
          </a:xfrm>
        </p:grpSpPr>
        <p:sp>
          <p:nvSpPr>
            <p:cNvPr id="41" name="Rounded Rectangle 25"/>
            <p:cNvSpPr/>
            <p:nvPr/>
          </p:nvSpPr>
          <p:spPr>
            <a:xfrm>
              <a:off x="2356700" y="823636"/>
              <a:ext cx="2219253" cy="803564"/>
            </a:xfrm>
            <a:prstGeom prst="roundRect">
              <a:avLst/>
            </a:prstGeom>
            <a:solidFill>
              <a:srgbClr val="A889CC">
                <a:lumMod val="20000"/>
                <a:lumOff val="80000"/>
              </a:srgbClr>
            </a:solidFill>
            <a:ln w="25400" cap="flat" cmpd="sng" algn="ctr">
              <a:solidFill>
                <a:srgbClr val="A889CC">
                  <a:lumMod val="20000"/>
                  <a:lumOff val="8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 panose="020B0604020202020204"/>
                <a:buNone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BAE5E4"/>
                </a:solidFill>
                <a:effectLst/>
                <a:uLnTx/>
                <a:uFillTx/>
                <a:latin typeface="+mj-lt"/>
                <a:ea typeface="+mn-ea"/>
                <a:cs typeface="+mn-cs"/>
                <a:sym typeface="Arial" panose="020B0604020202020204"/>
              </a:endParaRPr>
            </a:p>
          </p:txBody>
        </p:sp>
        <p:sp>
          <p:nvSpPr>
            <p:cNvPr id="42" name="TextBox 41"/>
            <p:cNvSpPr txBox="1"/>
            <p:nvPr/>
          </p:nvSpPr>
          <p:spPr>
            <a:xfrm>
              <a:off x="2282035" y="826097"/>
              <a:ext cx="2293928" cy="6276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eaLnBrk="1" fontAlgn="auto" latinLnBrk="0" hangingPunct="1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 panose="020B0604020202020204"/>
                <a:buNone/>
                <a:defRPr/>
              </a:pPr>
              <a:r>
                <a:rPr kumimoji="0" lang="vi-VN" sz="21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+mj-lt"/>
                  <a:cs typeface="Arial" panose="020B0604020202020204"/>
                  <a:sym typeface="Arial" panose="020B0604020202020204"/>
                </a:rPr>
                <a:t>(1) Em chọn tả đồ chơi nào?</a:t>
              </a:r>
              <a:endParaRPr kumimoji="0" lang="en-US" sz="21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j-lt"/>
                <a:cs typeface="Arial" panose="020B0604020202020204"/>
                <a:sym typeface="Arial" panose="020B0604020202020204"/>
              </a:endParaRPr>
            </a:p>
          </p:txBody>
        </p:sp>
      </p:grpSp>
      <p:sp>
        <p:nvSpPr>
          <p:cNvPr id="43" name="Oval 42"/>
          <p:cNvSpPr/>
          <p:nvPr/>
        </p:nvSpPr>
        <p:spPr>
          <a:xfrm>
            <a:off x="3841579" y="2912600"/>
            <a:ext cx="1282296" cy="1497194"/>
          </a:xfrm>
          <a:prstGeom prst="ellipse">
            <a:avLst/>
          </a:prstGeom>
          <a:noFill/>
          <a:ln w="25400" cap="flat" cmpd="sng" algn="ctr">
            <a:solidFill>
              <a:srgbClr val="BAE5E4">
                <a:lumMod val="50000"/>
              </a:srgbClr>
            </a:solidFill>
            <a:prstDash val="dash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 panose="020B0604020202020204"/>
              <a:buNone/>
              <a:defRPr/>
            </a:pPr>
            <a:endParaRPr kumimoji="0" lang="en-US" sz="1200" b="0" i="0" u="none" strike="noStrike" kern="0" cap="none" spc="0" normalizeH="0" baseline="0" noProof="0">
              <a:ln>
                <a:noFill/>
              </a:ln>
              <a:solidFill>
                <a:srgbClr val="BAE5E4"/>
              </a:solidFill>
              <a:effectLst/>
              <a:uLnTx/>
              <a:uFillTx/>
              <a:latin typeface="+mj-lt"/>
              <a:ea typeface="+mn-ea"/>
              <a:cs typeface="+mn-cs"/>
              <a:sym typeface="Arial" panose="020B0604020202020204"/>
            </a:endParaRPr>
          </a:p>
        </p:txBody>
      </p:sp>
      <p:grpSp>
        <p:nvGrpSpPr>
          <p:cNvPr id="2" name="Group 1"/>
          <p:cNvGrpSpPr/>
          <p:nvPr/>
        </p:nvGrpSpPr>
        <p:grpSpPr>
          <a:xfrm>
            <a:off x="243875" y="2713314"/>
            <a:ext cx="2590797" cy="1997075"/>
            <a:chOff x="-1126337" y="1792813"/>
            <a:chExt cx="3135273" cy="1700186"/>
          </a:xfrm>
        </p:grpSpPr>
        <p:sp>
          <p:nvSpPr>
            <p:cNvPr id="3" name="Rounded Rectangle 20"/>
            <p:cNvSpPr/>
            <p:nvPr/>
          </p:nvSpPr>
          <p:spPr>
            <a:xfrm>
              <a:off x="-212299" y="1792813"/>
              <a:ext cx="2221235" cy="1607128"/>
            </a:xfrm>
            <a:prstGeom prst="roundRect">
              <a:avLst/>
            </a:prstGeom>
            <a:solidFill>
              <a:srgbClr val="FFAB40">
                <a:lumMod val="20000"/>
                <a:lumOff val="80000"/>
              </a:srgbClr>
            </a:solidFill>
            <a:ln w="25400" cap="flat" cmpd="sng" algn="ctr">
              <a:solidFill>
                <a:srgbClr val="FFAB40">
                  <a:lumMod val="20000"/>
                  <a:lumOff val="80000"/>
                </a:srgbClr>
              </a:solidFill>
              <a:prstDash val="solid"/>
            </a:ln>
            <a:effectLst/>
          </p:spPr>
          <p:txBody>
            <a:bodyPr rtlCol="0" anchor="ctr"/>
            <a:p>
              <a:pPr marL="0" marR="0" lvl="0" indent="0" algn="ctr" defTabSz="914400" eaLnBrk="1" fontAlgn="auto" latinLnBrk="0" hangingPunct="1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 panose="020B0604020202020204"/>
                <a:buNone/>
                <a:defRPr/>
              </a:pPr>
              <a:endParaRPr kumimoji="0" lang="en-US" sz="2800" b="0" i="0" u="none" strike="noStrike" kern="0" cap="none" spc="0" normalizeH="0" baseline="0" noProof="0">
                <a:ln>
                  <a:noFill/>
                </a:ln>
                <a:solidFill>
                  <a:srgbClr val="BAE5E4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endParaRPr>
            </a:p>
          </p:txBody>
        </p:sp>
        <p:sp>
          <p:nvSpPr>
            <p:cNvPr id="4" name="TextBox 37"/>
            <p:cNvSpPr txBox="1"/>
            <p:nvPr/>
          </p:nvSpPr>
          <p:spPr>
            <a:xfrm>
              <a:off x="-1126337" y="1947965"/>
              <a:ext cx="3079179" cy="154503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pPr marL="0" marR="0" lvl="0" indent="0" algn="ctr" defTabSz="914400" eaLnBrk="1" fontAlgn="auto" latinLnBrk="0" hangingPunct="1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 panose="020B0604020202020204"/>
                <a:buNone/>
                <a:defRPr/>
              </a:pPr>
              <a:r>
                <a:rPr kumimoji="0" lang="vi-VN" sz="2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cs typeface="Times New Roman" panose="02020603050405020304" pitchFamily="18" charset="0"/>
                  <a:sym typeface="Arial" panose="020B0604020202020204"/>
                </a:rPr>
                <a:t>(4) Tình cảm của em với đồ chơi đó như thế nào?</a:t>
              </a:r>
              <a:endParaRPr kumimoji="0" lang="vi-VN" sz="2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endParaRPr>
            </a:p>
          </p:txBody>
        </p:sp>
      </p:grpSp>
      <p:grpSp>
        <p:nvGrpSpPr>
          <p:cNvPr id="5" name="Group 4"/>
          <p:cNvGrpSpPr/>
          <p:nvPr/>
        </p:nvGrpSpPr>
        <p:grpSpPr>
          <a:xfrm>
            <a:off x="3432822" y="1707436"/>
            <a:ext cx="2788920" cy="956310"/>
            <a:chOff x="2282035" y="823636"/>
            <a:chExt cx="3214171" cy="814144"/>
          </a:xfrm>
        </p:grpSpPr>
        <p:sp>
          <p:nvSpPr>
            <p:cNvPr id="6" name="Rounded Rectangle 25"/>
            <p:cNvSpPr/>
            <p:nvPr/>
          </p:nvSpPr>
          <p:spPr>
            <a:xfrm>
              <a:off x="2356700" y="823636"/>
              <a:ext cx="2219253" cy="803564"/>
            </a:xfrm>
            <a:prstGeom prst="roundRect">
              <a:avLst/>
            </a:prstGeom>
            <a:solidFill>
              <a:srgbClr val="A889CC">
                <a:lumMod val="20000"/>
                <a:lumOff val="80000"/>
              </a:srgbClr>
            </a:solidFill>
            <a:ln w="25400" cap="flat" cmpd="sng" algn="ctr">
              <a:solidFill>
                <a:srgbClr val="A889CC">
                  <a:lumMod val="20000"/>
                  <a:lumOff val="80000"/>
                </a:srgbClr>
              </a:solidFill>
              <a:prstDash val="solid"/>
            </a:ln>
            <a:effectLst/>
          </p:spPr>
          <p:txBody>
            <a:bodyPr rtlCol="0" anchor="ctr"/>
            <a:p>
              <a:pPr marL="0" marR="0" lvl="0" indent="0" algn="ctr" defTabSz="914400" eaLnBrk="1" fontAlgn="auto" latinLnBrk="0" hangingPunct="1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 panose="020B0604020202020204"/>
                <a:buNone/>
                <a:defRPr/>
              </a:pPr>
              <a:endParaRPr kumimoji="0" lang="en-US" sz="2800" b="0" i="0" u="none" strike="noStrike" kern="0" cap="none" spc="0" normalizeH="0" baseline="0" noProof="0">
                <a:ln>
                  <a:noFill/>
                </a:ln>
                <a:solidFill>
                  <a:srgbClr val="BAE5E4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endParaRPr>
            </a:p>
          </p:txBody>
        </p:sp>
        <p:sp>
          <p:nvSpPr>
            <p:cNvPr id="7" name="TextBox 41"/>
            <p:cNvSpPr txBox="1"/>
            <p:nvPr/>
          </p:nvSpPr>
          <p:spPr>
            <a:xfrm>
              <a:off x="2282035" y="826339"/>
              <a:ext cx="3214171" cy="8114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pPr marL="0" marR="0" lvl="0" indent="0" algn="ctr" defTabSz="914400" eaLnBrk="1" fontAlgn="auto" latinLnBrk="0" hangingPunct="1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 panose="020B0604020202020204"/>
                <a:buNone/>
                <a:defRPr/>
              </a:pPr>
              <a:r>
                <a:rPr kumimoji="0" lang="vi-VN" sz="2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cs typeface="Times New Roman" panose="02020603050405020304" pitchFamily="18" charset="0"/>
                  <a:sym typeface="Arial" panose="020B0604020202020204"/>
                </a:rPr>
                <a:t>(1) Em chọn tả đồ chơi nào?</a:t>
              </a:r>
              <a:endParaRPr kumimoji="0" lang="vi-VN" sz="2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autoRev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9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"/>
                            </p:stCondLst>
                            <p:childTnLst>
                              <p:par>
                                <p:cTn id="13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"/>
                            </p:stCondLst>
                            <p:childTnLst>
                              <p:par>
                                <p:cTn id="35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500"/>
                            </p:stCondLst>
                            <p:childTnLst>
                              <p:par>
                                <p:cTn id="46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1500"/>
                            </p:stCondLst>
                            <p:childTnLst>
                              <p:par>
                                <p:cTn id="53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2000"/>
                            </p:stCondLst>
                            <p:childTnLst>
                              <p:par>
                                <p:cTn id="59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" grpId="0" bldLvl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 descr="top1280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3315" name="WordArt 7"/>
          <p:cNvSpPr>
            <a:spLocks noTextEdit="1"/>
          </p:cNvSpPr>
          <p:nvPr/>
        </p:nvSpPr>
        <p:spPr>
          <a:xfrm>
            <a:off x="381000" y="914400"/>
            <a:ext cx="8486775" cy="1676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lstStyle/>
          <a:p>
            <a:pPr algn="ctr"/>
            <a:r>
              <a:rPr lang="en-US" sz="3200" b="1" i="1">
                <a:ln w="9525" cap="flat" cmpd="sng">
                  <a:solidFill>
                    <a:srgbClr val="FF0000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FFFF00">
                    <a:alpha val="72156"/>
                  </a:srgbClr>
                </a:solidFill>
                <a:effectLst>
                  <a:outerShdw dist="107763" dir="13499999" algn="ctr" rotWithShape="0">
                    <a:srgbClr val="808080">
                      <a:alpha val="50000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XIN CHÂN THÀNH CẢM ƠN QUÝ THẦY CÔ</a:t>
            </a:r>
            <a:endParaRPr lang="en-US" sz="3200" b="1" i="1">
              <a:ln w="9525" cap="flat" cmpd="sng">
                <a:solidFill>
                  <a:srgbClr val="FF0000"/>
                </a:solidFill>
                <a:prstDash val="solid"/>
                <a:headEnd type="none" w="med" len="med"/>
                <a:tailEnd type="none" w="med" len="med"/>
              </a:ln>
              <a:solidFill>
                <a:srgbClr val="FFFF00">
                  <a:alpha val="72156"/>
                </a:srgbClr>
              </a:solidFill>
              <a:effectLst>
                <a:outerShdw dist="107763" dir="13499999" algn="ctr" rotWithShape="0">
                  <a:srgbClr val="808080">
                    <a:alpha val="50000"/>
                  </a:srgbClr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/>
            <a:r>
              <a:rPr lang="en-US" sz="3200" b="1" i="1">
                <a:ln w="9525" cap="flat" cmpd="sng">
                  <a:solidFill>
                    <a:srgbClr val="FF0000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FFFF00">
                    <a:alpha val="72156"/>
                  </a:srgbClr>
                </a:solidFill>
                <a:effectLst>
                  <a:outerShdw dist="107763" dir="13499999" algn="ctr" rotWithShape="0">
                    <a:srgbClr val="808080">
                      <a:alpha val="50000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 CÙNG CÁC EM HỌC SINH</a:t>
            </a:r>
            <a:endParaRPr lang="en-US" sz="3200" b="1" i="1">
              <a:ln w="9525" cap="flat" cmpd="sng">
                <a:solidFill>
                  <a:srgbClr val="FF0000"/>
                </a:solidFill>
                <a:prstDash val="solid"/>
                <a:headEnd type="none" w="med" len="med"/>
                <a:tailEnd type="none" w="med" len="med"/>
              </a:ln>
              <a:solidFill>
                <a:srgbClr val="FFFF00">
                  <a:alpha val="72156"/>
                </a:srgbClr>
              </a:solidFill>
              <a:effectLst>
                <a:outerShdw dist="107763" dir="13499999" algn="ctr" rotWithShape="0">
                  <a:srgbClr val="808080">
                    <a:alpha val="50000"/>
                  </a:srgbClr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3316" name="WordArt 8"/>
          <p:cNvSpPr>
            <a:spLocks noTextEdit="1"/>
          </p:cNvSpPr>
          <p:nvPr/>
        </p:nvSpPr>
        <p:spPr>
          <a:xfrm>
            <a:off x="1905000" y="3810000"/>
            <a:ext cx="4600575" cy="8572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 fontScale="92500" lnSpcReduction="20000"/>
            <a:scene3d>
              <a:camera prst="legacyPerspectiveTop">
                <a:rot lat="0" lon="0" rev="0"/>
              </a:camera>
              <a:lightRig rig="legacyHarsh3" dir="b"/>
            </a:scene3d>
            <a:sp3d extrusionH="121893000" prstMaterial="legacyMatte">
              <a:extrusionClr>
                <a:srgbClr val="663300"/>
              </a:extrusionClr>
            </a:sp3d>
          </a:bodyPr>
          <a:lstStyle/>
          <a:p>
            <a:pPr algn="ctr"/>
            <a:r>
              <a:rPr lang="en-US" sz="6000" b="1">
                <a:gradFill rotWithShape="1">
                  <a:gsLst>
                    <a:gs pos="0">
                      <a:srgbClr val="FF00FF">
                        <a:alpha val="57001"/>
                      </a:srgbClr>
                    </a:gs>
                    <a:gs pos="100000">
                      <a:srgbClr val="FFFF00"/>
                    </a:gs>
                  </a:gsLst>
                  <a:lin ang="2700000" scaled="1"/>
                  <a:tileRect/>
                </a:gradFill>
                <a:latin typeface="Times New Roman" panose="02020603050405020304" pitchFamily="18" charset="0"/>
                <a:ea typeface="Times New Roman" panose="02020603050405020304" pitchFamily="18" charset="0"/>
              </a:rPr>
              <a:t>Chào tạm biệt</a:t>
            </a:r>
            <a:endParaRPr lang="en-US" sz="6000" b="1">
              <a:gradFill rotWithShape="1">
                <a:gsLst>
                  <a:gs pos="0">
                    <a:srgbClr val="FF00FF">
                      <a:alpha val="57001"/>
                    </a:srgbClr>
                  </a:gs>
                  <a:gs pos="100000">
                    <a:srgbClr val="FFFF00"/>
                  </a:gs>
                </a:gsLst>
                <a:lin ang="2700000" scaled="1"/>
                <a:tileRect/>
              </a:gra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33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33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33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22" presetClass="emph" presetSubtype="0" repeatCount="indefinite" fill="hold" nodeType="after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Clr clrSpc="hsl" dir="cw">
                                      <p:cBhvr override="childStyle">
                                        <p:cTn id="12" dur="500" fill="hold"/>
                                        <p:tgtEl>
                                          <p:spTgt spid="133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3" dur="500" fill="hold"/>
                                        <p:tgtEl>
                                          <p:spTgt spid="133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4" dur="500" fill="hold"/>
                                        <p:tgtEl>
                                          <p:spTgt spid="1331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15" dur="500" fill="hold"/>
                                        <p:tgtEl>
                                          <p:spTgt spid="133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9" dur="2000"/>
                                        <p:tgtEl>
                                          <p:spTgt spid="133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https://www.freeppt7.com">
  <a:themeElements>
    <a:clrScheme name="自定义 1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2D5419"/>
      </a:accent1>
      <a:accent2>
        <a:srgbClr val="2D5419"/>
      </a:accent2>
      <a:accent3>
        <a:srgbClr val="2D5419"/>
      </a:accent3>
      <a:accent4>
        <a:srgbClr val="2D5419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1_https://www.freeppt7.com">
  <a:themeElements>
    <a:clrScheme name="自定义 1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2D5419"/>
      </a:accent1>
      <a:accent2>
        <a:srgbClr val="2D5419"/>
      </a:accent2>
      <a:accent3>
        <a:srgbClr val="2D5419"/>
      </a:accent3>
      <a:accent4>
        <a:srgbClr val="2D5419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562</Words>
  <Application>WPS Presentation</Application>
  <PresentationFormat>On-screen Show (4:3)</PresentationFormat>
  <Paragraphs>31</Paragraphs>
  <Slides>5</Slides>
  <Notes>1</Notes>
  <HiddenSlides>0</HiddenSlides>
  <MMClips>1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3</vt:i4>
      </vt:variant>
      <vt:variant>
        <vt:lpstr>幻灯片标题</vt:lpstr>
      </vt:variant>
      <vt:variant>
        <vt:i4>5</vt:i4>
      </vt:variant>
    </vt:vector>
  </HeadingPairs>
  <TitlesOfParts>
    <vt:vector size="17" baseType="lpstr">
      <vt:lpstr>Arial</vt:lpstr>
      <vt:lpstr>SimSun</vt:lpstr>
      <vt:lpstr>Wingdings</vt:lpstr>
      <vt:lpstr>Calibri</vt:lpstr>
      <vt:lpstr>Times New Roman</vt:lpstr>
      <vt:lpstr>Arial</vt:lpstr>
      <vt:lpstr>Microsoft YaHei</vt:lpstr>
      <vt:lpstr>Arial Unicode MS</vt:lpstr>
      <vt:lpstr>等线 Light</vt:lpstr>
      <vt:lpstr>Default Design</vt:lpstr>
      <vt:lpstr>https://www.freeppt7.com</vt:lpstr>
      <vt:lpstr>1_https://www.freeppt7.com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ITQuangNam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PC</cp:lastModifiedBy>
  <cp:revision>37</cp:revision>
  <dcterms:created xsi:type="dcterms:W3CDTF">2009-12-31T17:46:00Z</dcterms:created>
  <dcterms:modified xsi:type="dcterms:W3CDTF">2024-12-01T15:38:44Z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74E482DCDC1E47E0B3B8C0605D332B5C</vt:lpwstr>
  </property>
  <property fmtid="{D5CDD505-2E9C-101B-9397-08002B2CF9AE}" pid="3" name="KSOProductBuildVer">
    <vt:lpwstr>1033-12.2.0.18911</vt:lpwstr>
  </property>
</Properties>
</file>