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320" r:id="rId3"/>
    <p:sldId id="326" r:id="rId4"/>
    <p:sldId id="327" r:id="rId5"/>
    <p:sldId id="328" r:id="rId6"/>
    <p:sldId id="329" r:id="rId7"/>
    <p:sldId id="330" r:id="rId8"/>
    <p:sldId id="331" r:id="rId9"/>
    <p:sldId id="319" r:id="rId10"/>
    <p:sldId id="318" r:id="rId11"/>
    <p:sldId id="322" r:id="rId12"/>
  </p:sldIdLst>
  <p:sldSz cx="9147175" cy="5145088"/>
  <p:notesSz cx="6858000" cy="9144000"/>
  <p:embeddedFontLst>
    <p:embeddedFont>
      <p:font typeface="Lato" panose="020F0502020204030203" pitchFamily="34" charset="0"/>
      <p:regular r:id="rId13"/>
      <p:bold r:id="rId14"/>
    </p:embeddedFont>
    <p:embeddedFont>
      <p:font typeface="Lato Black" panose="020F0502020204030203" pitchFamily="34" charset="0"/>
      <p:bold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8599A8"/>
    <a:srgbClr val="40505E"/>
    <a:srgbClr val="73C6E8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49" autoAdjust="0"/>
    <p:restoredTop sz="94660" autoAdjust="0"/>
  </p:normalViewPr>
  <p:slideViewPr>
    <p:cSldViewPr snapToGrid="0">
      <p:cViewPr varScale="1">
        <p:scale>
          <a:sx n="105" d="100"/>
          <a:sy n="105" d="100"/>
        </p:scale>
        <p:origin x="312" y="62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08/12/2024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08/12/2024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0.png"/><Relationship Id="rId7" Type="http://schemas.openxmlformats.org/officeDocument/2006/relationships/slide" Target="slide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10" Type="http://schemas.openxmlformats.org/officeDocument/2006/relationships/slide" Target="slide7.xml"/><Relationship Id="rId4" Type="http://schemas.openxmlformats.org/officeDocument/2006/relationships/slide" Target="slide2.xml"/><Relationship Id="rId9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1F62A6F-33D3-594E-93B1-C76D8D71DAF9}"/>
              </a:ext>
            </a:extLst>
          </p:cNvPr>
          <p:cNvSpPr txBox="1">
            <a:spLocks/>
          </p:cNvSpPr>
          <p:nvPr/>
        </p:nvSpPr>
        <p:spPr>
          <a:xfrm>
            <a:off x="383059" y="1000903"/>
            <a:ext cx="836552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18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93458" y="3507330"/>
            <a:ext cx="490221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8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Tiết 38</a:t>
            </a:r>
            <a:r>
              <a:rPr lang="en-GB" sz="28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: </a:t>
            </a:r>
            <a:r>
              <a:rPr lang="en-GB" sz="28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Bảng</a:t>
            </a:r>
            <a:r>
              <a:rPr lang="en-GB" sz="2800" b="1" dirty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2800" b="1" dirty="0" err="1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cộng</a:t>
            </a:r>
            <a:endParaRPr lang="en-GB" sz="2800" b="1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138"/>
            <a:ext cx="4715466" cy="4715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3" y="1467717"/>
            <a:ext cx="286804" cy="286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95" y="1240812"/>
            <a:ext cx="286804" cy="286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05" y="1553336"/>
            <a:ext cx="286804" cy="2868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793" y="639203"/>
            <a:ext cx="286804" cy="2868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94" y="1342022"/>
            <a:ext cx="286804" cy="2868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32" y="1865960"/>
            <a:ext cx="286804" cy="2868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23" y="2199331"/>
            <a:ext cx="286804" cy="2868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648" y="1965624"/>
            <a:ext cx="286804" cy="2868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309" y="2329140"/>
            <a:ext cx="286804" cy="2868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594" y="4734504"/>
            <a:ext cx="286804" cy="28680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22148">
            <a:off x="3236066" y="3805825"/>
            <a:ext cx="286804" cy="2868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29" y="4783207"/>
            <a:ext cx="286804" cy="2868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3344">
            <a:off x="352868" y="2126340"/>
            <a:ext cx="286804" cy="28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036E-6 3.55137E-6 L 0.00277 0.491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2456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3468E-6 -3.29836E-6 L 0.00087 0.52669 " pathEditMode="relative" rAng="0" ptsTypes="AA">
                                      <p:cBhvr>
                                        <p:cTn id="6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2631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9035E-6 4.2456E-6 L -0.00191 0.18698 " pathEditMode="relative" rAng="0" ptsTypes="AA">
                                      <p:cBhvr>
                                        <p:cTn id="6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93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799" y="4023442"/>
            <a:ext cx="1670428" cy="835215"/>
          </a:xfrm>
          <a:prstGeom prst="rect">
            <a:avLst/>
          </a:prstGeom>
        </p:spPr>
      </p:pic>
      <p:pic>
        <p:nvPicPr>
          <p:cNvPr id="5122" name="Picture 2" descr="F:\AAA-LÀM ẢNH SLIDE\Bai12-HĐ1-2.png"/>
          <p:cNvPicPr>
            <a:picLocks noChangeAspect="1" noChangeArrowheads="1"/>
          </p:cNvPicPr>
          <p:nvPr/>
        </p:nvPicPr>
        <p:blipFill>
          <a:blip r:embed="rId4"/>
          <a:srcRect l="1051" t="2059" r="1751" b="7548"/>
          <a:stretch>
            <a:fillRect/>
          </a:stretch>
        </p:blipFill>
        <p:spPr bwMode="auto">
          <a:xfrm>
            <a:off x="543923" y="1110734"/>
            <a:ext cx="8090937" cy="3840480"/>
          </a:xfrm>
          <a:prstGeom prst="rect">
            <a:avLst/>
          </a:prstGeom>
          <a:noFill/>
        </p:spPr>
      </p:pic>
      <p:grpSp>
        <p:nvGrpSpPr>
          <p:cNvPr id="40" name="Group 39"/>
          <p:cNvGrpSpPr/>
          <p:nvPr/>
        </p:nvGrpSpPr>
        <p:grpSpPr>
          <a:xfrm>
            <a:off x="3865654" y="2456379"/>
            <a:ext cx="268022" cy="307777"/>
            <a:chOff x="3865654" y="2371883"/>
            <a:chExt cx="268022" cy="307777"/>
          </a:xfrm>
        </p:grpSpPr>
        <p:sp>
          <p:nvSpPr>
            <p:cNvPr id="38" name="Rectangle 37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65654" y="2371883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868670" y="2871333"/>
            <a:ext cx="268022" cy="307777"/>
            <a:chOff x="3865654" y="2371883"/>
            <a:chExt cx="268022" cy="307777"/>
          </a:xfrm>
        </p:grpSpPr>
        <p:sp>
          <p:nvSpPr>
            <p:cNvPr id="42" name="Rectangle 41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865654" y="2371883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863138" y="3290829"/>
            <a:ext cx="268022" cy="307777"/>
            <a:chOff x="3847545" y="2371886"/>
            <a:chExt cx="268022" cy="307777"/>
          </a:xfrm>
        </p:grpSpPr>
        <p:sp>
          <p:nvSpPr>
            <p:cNvPr id="45" name="Rectangle 44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847545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083681" y="3293428"/>
            <a:ext cx="268022" cy="307777"/>
            <a:chOff x="3856601" y="2362830"/>
            <a:chExt cx="268022" cy="307777"/>
          </a:xfrm>
        </p:grpSpPr>
        <p:sp>
          <p:nvSpPr>
            <p:cNvPr id="48" name="Rectangle 47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56601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077644" y="3706741"/>
            <a:ext cx="268022" cy="307777"/>
            <a:chOff x="3856601" y="2370242"/>
            <a:chExt cx="268022" cy="307777"/>
          </a:xfrm>
        </p:grpSpPr>
        <p:sp>
          <p:nvSpPr>
            <p:cNvPr id="51" name="Rectangle 50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856601" y="2370242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079781" y="4133273"/>
            <a:ext cx="268022" cy="307777"/>
            <a:chOff x="3865651" y="2380939"/>
            <a:chExt cx="268022" cy="307777"/>
          </a:xfrm>
        </p:grpSpPr>
        <p:sp>
          <p:nvSpPr>
            <p:cNvPr id="54" name="Rectangle 53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8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865651" y="2380939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650651" y="1620376"/>
            <a:ext cx="268022" cy="307777"/>
            <a:chOff x="3865654" y="2362830"/>
            <a:chExt cx="268022" cy="307777"/>
          </a:xfrm>
        </p:grpSpPr>
        <p:sp>
          <p:nvSpPr>
            <p:cNvPr id="57" name="Rectangle 56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65654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644614" y="2035330"/>
            <a:ext cx="268022" cy="307777"/>
            <a:chOff x="3856601" y="2362830"/>
            <a:chExt cx="268022" cy="307777"/>
          </a:xfrm>
        </p:grpSpPr>
        <p:sp>
          <p:nvSpPr>
            <p:cNvPr id="60" name="Rectangle 59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856601" y="2362830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647104" y="2455451"/>
            <a:ext cx="268022" cy="307777"/>
            <a:chOff x="3850525" y="2371886"/>
            <a:chExt cx="268022" cy="307777"/>
          </a:xfrm>
        </p:grpSpPr>
        <p:sp>
          <p:nvSpPr>
            <p:cNvPr id="63" name="Rectangle 62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850525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7419739" y="1625718"/>
            <a:ext cx="268022" cy="307777"/>
            <a:chOff x="3838492" y="2371886"/>
            <a:chExt cx="268022" cy="307777"/>
          </a:xfrm>
        </p:grpSpPr>
        <p:sp>
          <p:nvSpPr>
            <p:cNvPr id="72" name="Rectangle 71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38492" y="2371886"/>
              <a:ext cx="2680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?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3859617" y="2862280"/>
            <a:ext cx="276038" cy="307777"/>
            <a:chOff x="3856601" y="2362830"/>
            <a:chExt cx="276038" cy="307777"/>
          </a:xfrm>
        </p:grpSpPr>
        <p:sp>
          <p:nvSpPr>
            <p:cNvPr id="98" name="Rectangle 97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3856601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9</a:t>
              </a:r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2044600" y="4142326"/>
            <a:ext cx="328936" cy="261610"/>
            <a:chOff x="3821417" y="2389992"/>
            <a:chExt cx="328936" cy="261610"/>
          </a:xfrm>
        </p:grpSpPr>
        <p:sp>
          <p:nvSpPr>
            <p:cNvPr id="110" name="Rectangle 109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821417" y="2389992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10</a:t>
              </a: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644614" y="2035330"/>
            <a:ext cx="276038" cy="307777"/>
            <a:chOff x="3856601" y="2362830"/>
            <a:chExt cx="276038" cy="307777"/>
          </a:xfrm>
        </p:grpSpPr>
        <p:sp>
          <p:nvSpPr>
            <p:cNvPr id="116" name="Rectangle 115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856601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9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7398653" y="1643824"/>
            <a:ext cx="328936" cy="261610"/>
            <a:chOff x="3829439" y="2389992"/>
            <a:chExt cx="328936" cy="261610"/>
          </a:xfrm>
        </p:grpSpPr>
        <p:sp>
          <p:nvSpPr>
            <p:cNvPr id="122" name="Rectangle 121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829439" y="2389992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10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3828988" y="3308935"/>
            <a:ext cx="328936" cy="261610"/>
            <a:chOff x="3813395" y="2389992"/>
            <a:chExt cx="328936" cy="261610"/>
          </a:xfrm>
        </p:grpSpPr>
        <p:sp>
          <p:nvSpPr>
            <p:cNvPr id="125" name="Rectangle 124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3813395" y="2389992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10</a:t>
              </a: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5613985" y="2473557"/>
            <a:ext cx="328936" cy="261610"/>
            <a:chOff x="3817406" y="2389992"/>
            <a:chExt cx="328936" cy="261610"/>
          </a:xfrm>
        </p:grpSpPr>
        <p:sp>
          <p:nvSpPr>
            <p:cNvPr id="128" name="Rectangle 127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3817406" y="2389992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10</a:t>
              </a: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2074628" y="3284375"/>
            <a:ext cx="276038" cy="307777"/>
            <a:chOff x="3856601" y="2362830"/>
            <a:chExt cx="276038" cy="307777"/>
          </a:xfrm>
        </p:grpSpPr>
        <p:sp>
          <p:nvSpPr>
            <p:cNvPr id="131" name="Rectangle 130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3856601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8</a:t>
              </a:r>
            </a:p>
          </p:txBody>
        </p:sp>
      </p:grpSp>
      <p:grpSp>
        <p:nvGrpSpPr>
          <p:cNvPr id="133" name="Group 132"/>
          <p:cNvGrpSpPr/>
          <p:nvPr/>
        </p:nvGrpSpPr>
        <p:grpSpPr>
          <a:xfrm>
            <a:off x="2077644" y="3699329"/>
            <a:ext cx="276038" cy="307777"/>
            <a:chOff x="3856601" y="2362830"/>
            <a:chExt cx="276038" cy="307777"/>
          </a:xfrm>
        </p:grpSpPr>
        <p:sp>
          <p:nvSpPr>
            <p:cNvPr id="134" name="Rectangle 133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3856601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9</a:t>
              </a:r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3856601" y="2447326"/>
            <a:ext cx="276038" cy="307777"/>
            <a:chOff x="3856601" y="2362830"/>
            <a:chExt cx="276038" cy="307777"/>
          </a:xfrm>
        </p:grpSpPr>
        <p:sp>
          <p:nvSpPr>
            <p:cNvPr id="137" name="Rectangle 136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856601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8</a:t>
              </a:r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5641598" y="1620376"/>
            <a:ext cx="276038" cy="307777"/>
            <a:chOff x="3856601" y="2362830"/>
            <a:chExt cx="276038" cy="307777"/>
          </a:xfrm>
        </p:grpSpPr>
        <p:sp>
          <p:nvSpPr>
            <p:cNvPr id="140" name="Rectangle 139"/>
            <p:cNvSpPr/>
            <p:nvPr/>
          </p:nvSpPr>
          <p:spPr>
            <a:xfrm>
              <a:off x="3921449" y="2445027"/>
              <a:ext cx="141711" cy="149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/>
                <a:t>8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856601" y="236283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8</a:t>
              </a:r>
            </a:p>
          </p:txBody>
        </p:sp>
      </p:grpSp>
      <p:sp>
        <p:nvSpPr>
          <p:cNvPr id="68" name="Rectangle 67"/>
          <p:cNvSpPr/>
          <p:nvPr/>
        </p:nvSpPr>
        <p:spPr>
          <a:xfrm>
            <a:off x="630004" y="726929"/>
            <a:ext cx="24737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latin typeface="Lato" panose="020F0502020204030203" pitchFamily="34" charset="0"/>
                <a:cs typeface="Lato" panose="020F0502020204030203" pitchFamily="34" charset="0"/>
              </a:rPr>
              <a:t>2. Em </a:t>
            </a:r>
            <a:r>
              <a:rPr lang="en-GB" sz="1400" b="1" dirty="0" err="1">
                <a:latin typeface="Lato" panose="020F0502020204030203" pitchFamily="34" charset="0"/>
                <a:cs typeface="Lato" panose="020F0502020204030203" pitchFamily="34" charset="0"/>
              </a:rPr>
              <a:t>hoàn</a:t>
            </a:r>
            <a:r>
              <a:rPr lang="en-GB" sz="1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latin typeface="Lato" panose="020F0502020204030203" pitchFamily="34" charset="0"/>
                <a:cs typeface="Lato" panose="020F0502020204030203" pitchFamily="34" charset="0"/>
              </a:rPr>
              <a:t>thành</a:t>
            </a:r>
            <a:r>
              <a:rPr lang="en-GB" sz="1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latin typeface="Lato" panose="020F0502020204030203" pitchFamily="34" charset="0"/>
                <a:cs typeface="Lato" panose="020F0502020204030203" pitchFamily="34" charset="0"/>
              </a:rPr>
              <a:t>bảng</a:t>
            </a:r>
            <a:r>
              <a:rPr lang="en-GB" sz="14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400" b="1" dirty="0" err="1">
                <a:latin typeface="Lato" panose="020F0502020204030203" pitchFamily="34" charset="0"/>
                <a:cs typeface="Lato" panose="020F0502020204030203" pitchFamily="34" charset="0"/>
              </a:rPr>
              <a:t>cộng</a:t>
            </a:r>
            <a:r>
              <a:rPr lang="en-GB" sz="1400" b="1" dirty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1" y="594316"/>
            <a:ext cx="1670428" cy="835215"/>
          </a:xfrm>
          <a:prstGeom prst="rect">
            <a:avLst/>
          </a:prstGeom>
        </p:spPr>
      </p:pic>
      <p:sp>
        <p:nvSpPr>
          <p:cNvPr id="37" name="Freeform 36"/>
          <p:cNvSpPr/>
          <p:nvPr/>
        </p:nvSpPr>
        <p:spPr>
          <a:xfrm>
            <a:off x="3307644" y="1524000"/>
            <a:ext cx="1377245" cy="654755"/>
          </a:xfrm>
          <a:custGeom>
            <a:avLst/>
            <a:gdLst>
              <a:gd name="connsiteX0" fmla="*/ 0 w 1377245"/>
              <a:gd name="connsiteY0" fmla="*/ 0 h 654755"/>
              <a:gd name="connsiteX1" fmla="*/ 564445 w 1377245"/>
              <a:gd name="connsiteY1" fmla="*/ 90311 h 654755"/>
              <a:gd name="connsiteX2" fmla="*/ 1196622 w 1377245"/>
              <a:gd name="connsiteY2" fmla="*/ 372533 h 654755"/>
              <a:gd name="connsiteX3" fmla="*/ 1377245 w 1377245"/>
              <a:gd name="connsiteY3" fmla="*/ 654755 h 654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7245" h="654755">
                <a:moveTo>
                  <a:pt x="0" y="0"/>
                </a:moveTo>
                <a:cubicBezTo>
                  <a:pt x="182504" y="14111"/>
                  <a:pt x="365008" y="28222"/>
                  <a:pt x="564445" y="90311"/>
                </a:cubicBezTo>
                <a:cubicBezTo>
                  <a:pt x="763882" y="152400"/>
                  <a:pt x="1061155" y="278459"/>
                  <a:pt x="1196622" y="372533"/>
                </a:cubicBezTo>
                <a:cubicBezTo>
                  <a:pt x="1332089" y="466607"/>
                  <a:pt x="1354667" y="560681"/>
                  <a:pt x="1377245" y="654755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4842933" y="1973674"/>
            <a:ext cx="2607734" cy="972726"/>
          </a:xfrm>
          <a:custGeom>
            <a:avLst/>
            <a:gdLst>
              <a:gd name="connsiteX0" fmla="*/ 0 w 2607734"/>
              <a:gd name="connsiteY0" fmla="*/ 13170 h 972726"/>
              <a:gd name="connsiteX1" fmla="*/ 891823 w 2607734"/>
              <a:gd name="connsiteY1" fmla="*/ 114770 h 972726"/>
              <a:gd name="connsiteX2" fmla="*/ 1636889 w 2607734"/>
              <a:gd name="connsiteY2" fmla="*/ 701793 h 972726"/>
              <a:gd name="connsiteX3" fmla="*/ 2607734 w 2607734"/>
              <a:gd name="connsiteY3" fmla="*/ 972726 h 972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7734" h="972726">
                <a:moveTo>
                  <a:pt x="0" y="13170"/>
                </a:moveTo>
                <a:cubicBezTo>
                  <a:pt x="309504" y="6585"/>
                  <a:pt x="619008" y="0"/>
                  <a:pt x="891823" y="114770"/>
                </a:cubicBezTo>
                <a:cubicBezTo>
                  <a:pt x="1164638" y="229541"/>
                  <a:pt x="1350904" y="558800"/>
                  <a:pt x="1636889" y="701793"/>
                </a:cubicBezTo>
                <a:cubicBezTo>
                  <a:pt x="1922874" y="844786"/>
                  <a:pt x="2265304" y="908756"/>
                  <a:pt x="2607734" y="972726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5463822" y="1580444"/>
            <a:ext cx="619007" cy="1286934"/>
          </a:xfrm>
          <a:custGeom>
            <a:avLst/>
            <a:gdLst>
              <a:gd name="connsiteX0" fmla="*/ 417689 w 619007"/>
              <a:gd name="connsiteY0" fmla="*/ 0 h 1286934"/>
              <a:gd name="connsiteX1" fmla="*/ 124178 w 619007"/>
              <a:gd name="connsiteY1" fmla="*/ 338667 h 1286934"/>
              <a:gd name="connsiteX2" fmla="*/ 598311 w 619007"/>
              <a:gd name="connsiteY2" fmla="*/ 1004712 h 1286934"/>
              <a:gd name="connsiteX3" fmla="*/ 0 w 619007"/>
              <a:gd name="connsiteY3" fmla="*/ 1286934 h 1286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007" h="1286934">
                <a:moveTo>
                  <a:pt x="417689" y="0"/>
                </a:moveTo>
                <a:cubicBezTo>
                  <a:pt x="255881" y="85607"/>
                  <a:pt x="94074" y="171215"/>
                  <a:pt x="124178" y="338667"/>
                </a:cubicBezTo>
                <a:cubicBezTo>
                  <a:pt x="154282" y="506119"/>
                  <a:pt x="619007" y="846668"/>
                  <a:pt x="598311" y="1004712"/>
                </a:cubicBezTo>
                <a:cubicBezTo>
                  <a:pt x="577615" y="1162756"/>
                  <a:pt x="288807" y="1224845"/>
                  <a:pt x="0" y="1286934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>
            <a:off x="5373512" y="2901244"/>
            <a:ext cx="745066" cy="1490134"/>
          </a:xfrm>
          <a:custGeom>
            <a:avLst/>
            <a:gdLst>
              <a:gd name="connsiteX0" fmla="*/ 124177 w 745066"/>
              <a:gd name="connsiteY0" fmla="*/ 0 h 1490134"/>
              <a:gd name="connsiteX1" fmla="*/ 733777 w 745066"/>
              <a:gd name="connsiteY1" fmla="*/ 214489 h 1490134"/>
              <a:gd name="connsiteX2" fmla="*/ 56444 w 745066"/>
              <a:gd name="connsiteY2" fmla="*/ 914400 h 1490134"/>
              <a:gd name="connsiteX3" fmla="*/ 395110 w 745066"/>
              <a:gd name="connsiteY3" fmla="*/ 1490134 h 1490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066" h="1490134">
                <a:moveTo>
                  <a:pt x="124177" y="0"/>
                </a:moveTo>
                <a:cubicBezTo>
                  <a:pt x="434621" y="31044"/>
                  <a:pt x="745066" y="62089"/>
                  <a:pt x="733777" y="214489"/>
                </a:cubicBezTo>
                <a:cubicBezTo>
                  <a:pt x="722488" y="366889"/>
                  <a:pt x="112888" y="701793"/>
                  <a:pt x="56444" y="914400"/>
                </a:cubicBezTo>
                <a:cubicBezTo>
                  <a:pt x="0" y="1127007"/>
                  <a:pt x="180621" y="1469438"/>
                  <a:pt x="395110" y="1490134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3183466" y="2777067"/>
            <a:ext cx="799630" cy="1569155"/>
          </a:xfrm>
          <a:custGeom>
            <a:avLst/>
            <a:gdLst>
              <a:gd name="connsiteX0" fmla="*/ 214490 w 799630"/>
              <a:gd name="connsiteY0" fmla="*/ 1569155 h 1569155"/>
              <a:gd name="connsiteX1" fmla="*/ 767645 w 799630"/>
              <a:gd name="connsiteY1" fmla="*/ 1332089 h 1569155"/>
              <a:gd name="connsiteX2" fmla="*/ 22578 w 799630"/>
              <a:gd name="connsiteY2" fmla="*/ 519289 h 1569155"/>
              <a:gd name="connsiteX3" fmla="*/ 632178 w 799630"/>
              <a:gd name="connsiteY3" fmla="*/ 11289 h 1569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9630" h="1569155">
                <a:moveTo>
                  <a:pt x="214490" y="1569155"/>
                </a:moveTo>
                <a:cubicBezTo>
                  <a:pt x="507060" y="1538111"/>
                  <a:pt x="799630" y="1507067"/>
                  <a:pt x="767645" y="1332089"/>
                </a:cubicBezTo>
                <a:cubicBezTo>
                  <a:pt x="735660" y="1157111"/>
                  <a:pt x="45156" y="739422"/>
                  <a:pt x="22578" y="519289"/>
                </a:cubicBezTo>
                <a:cubicBezTo>
                  <a:pt x="0" y="299156"/>
                  <a:pt x="511763" y="0"/>
                  <a:pt x="632178" y="11289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1975556" y="2839155"/>
            <a:ext cx="2731911" cy="1125127"/>
          </a:xfrm>
          <a:custGeom>
            <a:avLst/>
            <a:gdLst>
              <a:gd name="connsiteX0" fmla="*/ 0 w 2731911"/>
              <a:gd name="connsiteY0" fmla="*/ 62089 h 1125127"/>
              <a:gd name="connsiteX1" fmla="*/ 733777 w 2731911"/>
              <a:gd name="connsiteY1" fmla="*/ 163689 h 1125127"/>
              <a:gd name="connsiteX2" fmla="*/ 2133600 w 2731911"/>
              <a:gd name="connsiteY2" fmla="*/ 1044223 h 1125127"/>
              <a:gd name="connsiteX3" fmla="*/ 2731911 w 2731911"/>
              <a:gd name="connsiteY3" fmla="*/ 649112 h 112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1911" h="1125127">
                <a:moveTo>
                  <a:pt x="0" y="62089"/>
                </a:moveTo>
                <a:cubicBezTo>
                  <a:pt x="189088" y="31044"/>
                  <a:pt x="378177" y="0"/>
                  <a:pt x="733777" y="163689"/>
                </a:cubicBezTo>
                <a:cubicBezTo>
                  <a:pt x="1089377" y="327378"/>
                  <a:pt x="1800578" y="963319"/>
                  <a:pt x="2133600" y="1044223"/>
                </a:cubicBezTo>
                <a:cubicBezTo>
                  <a:pt x="2466622" y="1125127"/>
                  <a:pt x="2599266" y="887119"/>
                  <a:pt x="2731911" y="649112"/>
                </a:cubicBezTo>
              </a:path>
            </a:pathLst>
          </a:custGeom>
          <a:ln w="19050">
            <a:solidFill>
              <a:srgbClr val="3B6B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465688" y="1802166"/>
            <a:ext cx="2327442" cy="2018513"/>
            <a:chOff x="3465688" y="1802166"/>
            <a:chExt cx="2327442" cy="2018513"/>
          </a:xfrm>
        </p:grpSpPr>
        <p:sp>
          <p:nvSpPr>
            <p:cNvPr id="45" name="Rectangle 44"/>
            <p:cNvSpPr/>
            <p:nvPr/>
          </p:nvSpPr>
          <p:spPr>
            <a:xfrm>
              <a:off x="4447822" y="2540000"/>
              <a:ext cx="406400" cy="4289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2" descr="F:\AAA-LÀM ẢNH SLIDE\Bai12-HĐ1-3(7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65688" y="1802166"/>
              <a:ext cx="2327442" cy="2018513"/>
            </a:xfrm>
            <a:prstGeom prst="rect">
              <a:avLst/>
            </a:prstGeom>
            <a:noFill/>
          </p:spPr>
        </p:pic>
      </p:grpSp>
      <p:grpSp>
        <p:nvGrpSpPr>
          <p:cNvPr id="64" name="Group 63"/>
          <p:cNvGrpSpPr/>
          <p:nvPr/>
        </p:nvGrpSpPr>
        <p:grpSpPr>
          <a:xfrm>
            <a:off x="2299934" y="737659"/>
            <a:ext cx="1179430" cy="1167649"/>
            <a:chOff x="2299934" y="737659"/>
            <a:chExt cx="1179430" cy="1167649"/>
          </a:xfrm>
        </p:grpSpPr>
        <p:sp>
          <p:nvSpPr>
            <p:cNvPr id="48" name="Rectangle 47"/>
            <p:cNvSpPr/>
            <p:nvPr/>
          </p:nvSpPr>
          <p:spPr>
            <a:xfrm>
              <a:off x="2731911" y="1343378"/>
              <a:ext cx="225778" cy="18062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6" name="Picture 3" descr="F:\AAA-LÀM ẢNH SLIDE\Bai12-HĐ1-3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99934" y="737659"/>
              <a:ext cx="1179430" cy="1167649"/>
            </a:xfrm>
            <a:prstGeom prst="rect">
              <a:avLst/>
            </a:prstGeom>
            <a:noFill/>
          </p:spPr>
        </p:pic>
      </p:grpSp>
      <p:grpSp>
        <p:nvGrpSpPr>
          <p:cNvPr id="63" name="Group 62"/>
          <p:cNvGrpSpPr/>
          <p:nvPr/>
        </p:nvGrpSpPr>
        <p:grpSpPr>
          <a:xfrm>
            <a:off x="5776558" y="806979"/>
            <a:ext cx="1141467" cy="1166338"/>
            <a:chOff x="5776558" y="806979"/>
            <a:chExt cx="1141467" cy="1166338"/>
          </a:xfrm>
        </p:grpSpPr>
        <p:sp>
          <p:nvSpPr>
            <p:cNvPr id="49" name="Rectangle 48"/>
            <p:cNvSpPr/>
            <p:nvPr/>
          </p:nvSpPr>
          <p:spPr>
            <a:xfrm>
              <a:off x="6220178" y="1467556"/>
              <a:ext cx="282222" cy="19191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7" name="Picture 4" descr="F:\AAA-LÀM ẢNH SLIDE\Bai12-HĐ1-3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776558" y="806979"/>
              <a:ext cx="1141467" cy="1166338"/>
            </a:xfrm>
            <a:prstGeom prst="rect">
              <a:avLst/>
            </a:prstGeom>
            <a:noFill/>
          </p:spPr>
        </p:pic>
      </p:grpSp>
      <p:grpSp>
        <p:nvGrpSpPr>
          <p:cNvPr id="62" name="Group 61"/>
          <p:cNvGrpSpPr/>
          <p:nvPr/>
        </p:nvGrpSpPr>
        <p:grpSpPr>
          <a:xfrm>
            <a:off x="7120291" y="2205214"/>
            <a:ext cx="1179430" cy="1167649"/>
            <a:chOff x="7120291" y="2205214"/>
            <a:chExt cx="1179430" cy="1167649"/>
          </a:xfrm>
        </p:grpSpPr>
        <p:sp>
          <p:nvSpPr>
            <p:cNvPr id="50" name="Rectangle 49"/>
            <p:cNvSpPr/>
            <p:nvPr/>
          </p:nvSpPr>
          <p:spPr>
            <a:xfrm>
              <a:off x="7642578" y="2731911"/>
              <a:ext cx="158044" cy="3386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" descr="F:\AAA-LÀM ẢNH SLIDE\Bai12-HĐ1-3(3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120291" y="2205214"/>
              <a:ext cx="1179430" cy="1167649"/>
            </a:xfrm>
            <a:prstGeom prst="rect">
              <a:avLst/>
            </a:prstGeom>
            <a:noFill/>
          </p:spPr>
        </p:pic>
      </p:grpSp>
      <p:grpSp>
        <p:nvGrpSpPr>
          <p:cNvPr id="67" name="Group 66"/>
          <p:cNvGrpSpPr/>
          <p:nvPr/>
        </p:nvGrpSpPr>
        <p:grpSpPr>
          <a:xfrm>
            <a:off x="5637915" y="3736974"/>
            <a:ext cx="1146704" cy="969987"/>
            <a:chOff x="5637915" y="3736974"/>
            <a:chExt cx="1146704" cy="969987"/>
          </a:xfrm>
        </p:grpSpPr>
        <p:sp>
          <p:nvSpPr>
            <p:cNvPr id="52" name="Rectangle 51"/>
            <p:cNvSpPr/>
            <p:nvPr/>
          </p:nvSpPr>
          <p:spPr>
            <a:xfrm>
              <a:off x="6005689" y="4210756"/>
              <a:ext cx="349955" cy="2144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9" name="Picture 6" descr="F:\AAA-LÀM ẢNH SLIDE\Bai12-HĐ1-3(4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37915" y="3736974"/>
              <a:ext cx="1146704" cy="969987"/>
            </a:xfrm>
            <a:prstGeom prst="rect">
              <a:avLst/>
            </a:prstGeom>
            <a:noFill/>
          </p:spPr>
        </p:pic>
      </p:grpSp>
      <p:grpSp>
        <p:nvGrpSpPr>
          <p:cNvPr id="66" name="Group 65"/>
          <p:cNvGrpSpPr/>
          <p:nvPr/>
        </p:nvGrpSpPr>
        <p:grpSpPr>
          <a:xfrm>
            <a:off x="2424113" y="3672768"/>
            <a:ext cx="1179430" cy="1167649"/>
            <a:chOff x="2424113" y="3672768"/>
            <a:chExt cx="1179430" cy="1167649"/>
          </a:xfrm>
        </p:grpSpPr>
        <p:sp>
          <p:nvSpPr>
            <p:cNvPr id="54" name="Rectangle 53"/>
            <p:cNvSpPr/>
            <p:nvPr/>
          </p:nvSpPr>
          <p:spPr>
            <a:xfrm>
              <a:off x="2777067" y="4323644"/>
              <a:ext cx="496711" cy="1806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7" descr="F:\AAA-LÀM ẢNH SLIDE\Bai12-HĐ1-3(5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24113" y="3672768"/>
              <a:ext cx="1179430" cy="1167649"/>
            </a:xfrm>
            <a:prstGeom prst="rect">
              <a:avLst/>
            </a:prstGeom>
            <a:noFill/>
          </p:spPr>
        </p:pic>
      </p:grpSp>
      <p:grpSp>
        <p:nvGrpSpPr>
          <p:cNvPr id="65" name="Group 64"/>
          <p:cNvGrpSpPr/>
          <p:nvPr/>
        </p:nvGrpSpPr>
        <p:grpSpPr>
          <a:xfrm>
            <a:off x="977193" y="2182636"/>
            <a:ext cx="1144087" cy="1167649"/>
            <a:chOff x="977193" y="2182636"/>
            <a:chExt cx="1144087" cy="1167649"/>
          </a:xfrm>
        </p:grpSpPr>
        <p:sp>
          <p:nvSpPr>
            <p:cNvPr id="55" name="Rectangle 54"/>
            <p:cNvSpPr/>
            <p:nvPr/>
          </p:nvSpPr>
          <p:spPr>
            <a:xfrm>
              <a:off x="1456267" y="2777067"/>
              <a:ext cx="349955" cy="23706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8" descr="F:\AAA-LÀM ẢNH SLIDE\Bai12-HĐ1-3(6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77193" y="2182636"/>
              <a:ext cx="1144087" cy="1167649"/>
            </a:xfrm>
            <a:prstGeom prst="rect">
              <a:avLst/>
            </a:prstGeom>
            <a:noFill/>
          </p:spPr>
        </p:pic>
      </p:grpSp>
      <p:sp>
        <p:nvSpPr>
          <p:cNvPr id="33" name="Rectangle 32"/>
          <p:cNvSpPr/>
          <p:nvPr/>
        </p:nvSpPr>
        <p:spPr>
          <a:xfrm>
            <a:off x="2957689" y="255762"/>
            <a:ext cx="4073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Tìm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cánh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hoa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cho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mỗi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chú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>
                <a:latin typeface="Lato" panose="020F0502020204030203" pitchFamily="34" charset="0"/>
                <a:cs typeface="Lato" panose="020F0502020204030203" pitchFamily="34" charset="0"/>
              </a:rPr>
              <a:t>ong</a:t>
            </a:r>
            <a:r>
              <a:rPr lang="en-GB" sz="1600" b="1" dirty="0"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6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7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8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06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7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26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7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8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40" y="3406140"/>
            <a:ext cx="1436036" cy="1436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886" y="1600775"/>
            <a:ext cx="853897" cy="774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7952" y="1600775"/>
            <a:ext cx="847477" cy="77484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9598" y="1600775"/>
            <a:ext cx="847477" cy="7748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1244" y="1600775"/>
            <a:ext cx="847477" cy="77484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890" y="1600775"/>
            <a:ext cx="847477" cy="77484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536" y="1600775"/>
            <a:ext cx="847477" cy="77484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6183" y="1600775"/>
            <a:ext cx="847477" cy="77484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75633" y="1404917"/>
            <a:ext cx="983929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942771" y="1404917"/>
            <a:ext cx="6373052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157274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157273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49498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49498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1671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71671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7665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57388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75633" y="1404917"/>
            <a:ext cx="7440190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ction Button: Home 33">
            <a:hlinkClick r:id="rId7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23" grpId="0" animBg="1"/>
      <p:bldP spid="26" grpId="0" animBg="1"/>
      <p:bldP spid="31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40" y="3406140"/>
            <a:ext cx="1436036" cy="1436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886" y="1600775"/>
            <a:ext cx="853897" cy="77484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9598" y="1600775"/>
            <a:ext cx="847477" cy="7748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1244" y="1600775"/>
            <a:ext cx="847477" cy="77484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890" y="1600775"/>
            <a:ext cx="847477" cy="77484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536" y="1600775"/>
            <a:ext cx="847477" cy="77484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6183" y="1600775"/>
            <a:ext cx="847477" cy="77484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75633" y="1404917"/>
            <a:ext cx="2064977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004863" y="1404917"/>
            <a:ext cx="5310960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157274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157273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49498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49498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5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1671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71671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7665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57388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75633" y="1404917"/>
            <a:ext cx="7440190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ction Button: Home 33">
            <a:hlinkClick r:id="rId7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7952" y="1600775"/>
            <a:ext cx="853897" cy="7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573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23" grpId="0" animBg="1"/>
      <p:bldP spid="26" grpId="0" animBg="1"/>
      <p:bldP spid="31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952" y="1600775"/>
            <a:ext cx="853897" cy="7748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269" y="1603383"/>
            <a:ext cx="853897" cy="774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40" y="3406140"/>
            <a:ext cx="1436036" cy="1436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86" y="1600775"/>
            <a:ext cx="853897" cy="7748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1244" y="1600775"/>
            <a:ext cx="847477" cy="77484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890" y="1600775"/>
            <a:ext cx="847477" cy="77484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536" y="1600775"/>
            <a:ext cx="847477" cy="77484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6183" y="1600775"/>
            <a:ext cx="847477" cy="77484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75633" y="1404917"/>
            <a:ext cx="3131506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099301" y="1404917"/>
            <a:ext cx="4216521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157274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157273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3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49498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49498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4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1671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71671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7665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57388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75633" y="1404917"/>
            <a:ext cx="7440190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ction Button: Home 33">
            <a:hlinkClick r:id="rId7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5640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23" grpId="0" animBg="1"/>
      <p:bldP spid="26" grpId="0" animBg="1"/>
      <p:bldP spid="31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952" y="1600775"/>
            <a:ext cx="853897" cy="7748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269" y="1603383"/>
            <a:ext cx="853897" cy="774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40" y="3406140"/>
            <a:ext cx="1436036" cy="1436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86" y="1600775"/>
            <a:ext cx="853897" cy="77484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890" y="1600775"/>
            <a:ext cx="847477" cy="77484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536" y="1600775"/>
            <a:ext cx="847477" cy="77484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6183" y="1600775"/>
            <a:ext cx="847477" cy="77484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75632" y="1404917"/>
            <a:ext cx="4189593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5157388" y="1404917"/>
            <a:ext cx="3158434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157274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157273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4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49498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49498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1671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71671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7665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57388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75633" y="1404917"/>
            <a:ext cx="7440190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ction Button: Home 33">
            <a:hlinkClick r:id="rId7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779" y="1600775"/>
            <a:ext cx="853897" cy="7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4712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23" grpId="0" animBg="1"/>
      <p:bldP spid="26" grpId="0" animBg="1"/>
      <p:bldP spid="31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952" y="1600775"/>
            <a:ext cx="853897" cy="7748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269" y="1603383"/>
            <a:ext cx="853897" cy="774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40" y="3406140"/>
            <a:ext cx="1436036" cy="1436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86" y="1600775"/>
            <a:ext cx="853897" cy="77484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536" y="1600775"/>
            <a:ext cx="847477" cy="77484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6183" y="1600775"/>
            <a:ext cx="847477" cy="77484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75633" y="1404917"/>
            <a:ext cx="5251980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219775" y="1404917"/>
            <a:ext cx="2096047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157274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157273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49498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49498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2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1671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71671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7665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57388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75633" y="1404917"/>
            <a:ext cx="7440190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ction Button: Home 33">
            <a:hlinkClick r:id="rId7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152" y="1598167"/>
            <a:ext cx="853897" cy="7748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469" y="1600775"/>
            <a:ext cx="853897" cy="7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125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23" grpId="0" animBg="1"/>
      <p:bldP spid="26" grpId="0" animBg="1"/>
      <p:bldP spid="31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952" y="1600775"/>
            <a:ext cx="853897" cy="77484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269" y="1603383"/>
            <a:ext cx="853897" cy="774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40" y="3406140"/>
            <a:ext cx="1436036" cy="1436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86" y="1600775"/>
            <a:ext cx="853897" cy="77484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6183" y="1600775"/>
            <a:ext cx="847477" cy="77484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75632" y="1404917"/>
            <a:ext cx="6350171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297320" y="1404917"/>
            <a:ext cx="1018501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157274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157273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6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49498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49498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716719" y="3228763"/>
            <a:ext cx="585895" cy="58339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Lato Black" panose="020F0A02020204030203" pitchFamily="34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716718" y="3228763"/>
            <a:ext cx="585895" cy="583399"/>
          </a:xfrm>
          <a:prstGeom prst="roundRect">
            <a:avLst/>
          </a:prstGeom>
          <a:solidFill>
            <a:srgbClr val="3B6BDD"/>
          </a:solidFill>
          <a:ln w="19050">
            <a:solidFill>
              <a:srgbClr val="3B6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Lato" panose="020F0502020204030203" pitchFamily="34" charset="0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7665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+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57388" y="3166519"/>
            <a:ext cx="4828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1"/>
                </a:solidFill>
                <a:latin typeface="Lato Black" panose="020F0A02020204030203" pitchFamily="34" charset="0"/>
              </a:rPr>
              <a:t>=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75633" y="1404917"/>
            <a:ext cx="7440190" cy="1166561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Action Button: Home 33">
            <a:hlinkClick r:id="rId7" action="ppaction://hlinksldjump" highlightClick="1"/>
          </p:cNvPr>
          <p:cNvSpPr/>
          <p:nvPr/>
        </p:nvSpPr>
        <p:spPr>
          <a:xfrm>
            <a:off x="8674332" y="4494594"/>
            <a:ext cx="330787" cy="340417"/>
          </a:xfrm>
          <a:prstGeom prst="actionButtonHom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401" y="1600775"/>
            <a:ext cx="853897" cy="7748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718" y="1603383"/>
            <a:ext cx="853897" cy="77484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335" y="1600775"/>
            <a:ext cx="853897" cy="7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744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8" grpId="0" animBg="1"/>
      <p:bldP spid="18" grpId="1" animBg="1"/>
      <p:bldP spid="23" grpId="0" animBg="1"/>
      <p:bldP spid="26" grpId="0" animBg="1"/>
      <p:bldP spid="31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7" y="1804251"/>
            <a:ext cx="3305040" cy="1652520"/>
          </a:xfrm>
          <a:prstGeom prst="rect">
            <a:avLst/>
          </a:prstGeom>
        </p:spPr>
      </p:pic>
      <p:pic>
        <p:nvPicPr>
          <p:cNvPr id="1026" name="Picture 2" descr="F:\AAA-PDF-SGK\PNG\Bai12-KP1.pn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6989" t="32194" r="17175" b="63546"/>
          <a:stretch/>
        </p:blipFill>
        <p:spPr bwMode="auto">
          <a:xfrm>
            <a:off x="4088345" y="1005840"/>
            <a:ext cx="4530549" cy="466344"/>
          </a:xfrm>
          <a:prstGeom prst="rect">
            <a:avLst/>
          </a:prstGeom>
          <a:noFill/>
        </p:spPr>
      </p:pic>
      <p:pic>
        <p:nvPicPr>
          <p:cNvPr id="4" name="Picture 2" descr="F:\AAA-PDF-SGK\PNG\Bai12-KP1.pn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6989" t="38039" r="17175" b="57785"/>
          <a:stretch/>
        </p:blipFill>
        <p:spPr bwMode="auto">
          <a:xfrm>
            <a:off x="4088345" y="1645920"/>
            <a:ext cx="4530549" cy="457200"/>
          </a:xfrm>
          <a:prstGeom prst="rect">
            <a:avLst/>
          </a:prstGeom>
          <a:noFill/>
        </p:spPr>
      </p:pic>
      <p:pic>
        <p:nvPicPr>
          <p:cNvPr id="5" name="Picture 2" descr="F:\AAA-PDF-SGK\PNG\Bai12-KP1.pn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6989" t="43050" r="17175" b="52355"/>
          <a:stretch/>
        </p:blipFill>
        <p:spPr bwMode="auto">
          <a:xfrm>
            <a:off x="4088345" y="2194560"/>
            <a:ext cx="4530549" cy="502920"/>
          </a:xfrm>
          <a:prstGeom prst="rect">
            <a:avLst/>
          </a:prstGeom>
          <a:noFill/>
        </p:spPr>
      </p:pic>
      <p:pic>
        <p:nvPicPr>
          <p:cNvPr id="6" name="Picture 2" descr="F:\AAA-PDF-SGK\PNG\Bai12-KP1.pn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6989" t="49065" r="17175" b="46592"/>
          <a:stretch/>
        </p:blipFill>
        <p:spPr bwMode="auto">
          <a:xfrm>
            <a:off x="4088345" y="2852928"/>
            <a:ext cx="4530549" cy="475488"/>
          </a:xfrm>
          <a:prstGeom prst="rect">
            <a:avLst/>
          </a:prstGeom>
          <a:noFill/>
        </p:spPr>
      </p:pic>
      <p:pic>
        <p:nvPicPr>
          <p:cNvPr id="7" name="Picture 2" descr="F:\AAA-PDF-SGK\PNG\Bai12-KP1.png">
            <a:hlinkClick r:id="rId9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6989" t="54740" r="17175" b="41085"/>
          <a:stretch/>
        </p:blipFill>
        <p:spPr bwMode="auto">
          <a:xfrm>
            <a:off x="4088345" y="3474720"/>
            <a:ext cx="4530549" cy="457200"/>
          </a:xfrm>
          <a:prstGeom prst="rect">
            <a:avLst/>
          </a:prstGeom>
          <a:noFill/>
        </p:spPr>
      </p:pic>
      <p:pic>
        <p:nvPicPr>
          <p:cNvPr id="8" name="Picture 2" descr="F:\AAA-PDF-SGK\PNG\Bai12-KP1.pn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26989" t="60251" r="17175" b="35574"/>
          <a:stretch/>
        </p:blipFill>
        <p:spPr bwMode="auto">
          <a:xfrm>
            <a:off x="4088345" y="4078224"/>
            <a:ext cx="4530549" cy="457200"/>
          </a:xfrm>
          <a:prstGeom prst="rect">
            <a:avLst/>
          </a:prstGeom>
          <a:noFill/>
        </p:spPr>
      </p:pic>
      <p:pic>
        <p:nvPicPr>
          <p:cNvPr id="9" name="Picture 2" descr="F:\AAA-PDF-SGK\PNG\Bai12-KP1.png"/>
          <p:cNvPicPr>
            <a:picLocks noChangeAspect="1" noChangeArrowheads="1"/>
          </p:cNvPicPr>
          <p:nvPr/>
        </p:nvPicPr>
        <p:blipFill rotWithShape="1">
          <a:blip r:embed="rId5" cstate="print"/>
          <a:srcRect l="26989" t="28179" r="17175" b="68480"/>
          <a:stretch/>
        </p:blipFill>
        <p:spPr bwMode="auto">
          <a:xfrm>
            <a:off x="4088345" y="566347"/>
            <a:ext cx="4530549" cy="365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21055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" y="552753"/>
            <a:ext cx="1670428" cy="835215"/>
          </a:xfrm>
          <a:prstGeom prst="rect">
            <a:avLst/>
          </a:prstGeom>
        </p:spPr>
      </p:pic>
      <p:pic>
        <p:nvPicPr>
          <p:cNvPr id="17" name="Picture 2" descr="F:\AAA-PDF-SGK\PNG\Bai12-KP2.png"/>
          <p:cNvPicPr>
            <a:picLocks noChangeAspect="1" noChangeArrowheads="1"/>
          </p:cNvPicPr>
          <p:nvPr/>
        </p:nvPicPr>
        <p:blipFill>
          <a:blip r:embed="rId4"/>
          <a:srcRect l="17175" t="78179" r="60113" b="8182"/>
          <a:stretch>
            <a:fillRect/>
          </a:stretch>
        </p:blipFill>
        <p:spPr bwMode="auto">
          <a:xfrm>
            <a:off x="180624" y="2137382"/>
            <a:ext cx="2714761" cy="2199880"/>
          </a:xfrm>
          <a:prstGeom prst="rect">
            <a:avLst/>
          </a:prstGeom>
          <a:noFill/>
        </p:spPr>
      </p:pic>
      <p:pic>
        <p:nvPicPr>
          <p:cNvPr id="18" name="Picture 2" descr="F:\AAA-PDF-SGK\PNG\Bai12-KP2.png"/>
          <p:cNvPicPr>
            <a:picLocks noChangeAspect="1" noChangeArrowheads="1"/>
          </p:cNvPicPr>
          <p:nvPr/>
        </p:nvPicPr>
        <p:blipFill>
          <a:blip r:embed="rId4"/>
          <a:srcRect l="39748" t="78179" r="52875" b="8182"/>
          <a:stretch>
            <a:fillRect/>
          </a:stretch>
        </p:blipFill>
        <p:spPr bwMode="auto">
          <a:xfrm>
            <a:off x="2878828" y="2137399"/>
            <a:ext cx="881942" cy="2199863"/>
          </a:xfrm>
          <a:prstGeom prst="rect">
            <a:avLst/>
          </a:prstGeom>
          <a:noFill/>
        </p:spPr>
      </p:pic>
      <p:pic>
        <p:nvPicPr>
          <p:cNvPr id="19" name="Picture 2" descr="F:\AAA-PDF-SGK\PNG\Bai12-KP2.png"/>
          <p:cNvPicPr>
            <a:picLocks noChangeAspect="1" noChangeArrowheads="1"/>
          </p:cNvPicPr>
          <p:nvPr/>
        </p:nvPicPr>
        <p:blipFill>
          <a:blip r:embed="rId4"/>
          <a:srcRect l="46986" t="78179" r="45759" b="8182"/>
          <a:stretch>
            <a:fillRect/>
          </a:stretch>
        </p:blipFill>
        <p:spPr bwMode="auto">
          <a:xfrm>
            <a:off x="3743899" y="2137399"/>
            <a:ext cx="867072" cy="2199863"/>
          </a:xfrm>
          <a:prstGeom prst="rect">
            <a:avLst/>
          </a:prstGeom>
          <a:noFill/>
        </p:spPr>
      </p:pic>
      <p:pic>
        <p:nvPicPr>
          <p:cNvPr id="20" name="Picture 2" descr="F:\AAA-PDF-SGK\PNG\Bai12-KP2.png"/>
          <p:cNvPicPr>
            <a:picLocks noChangeAspect="1" noChangeArrowheads="1"/>
          </p:cNvPicPr>
          <p:nvPr/>
        </p:nvPicPr>
        <p:blipFill>
          <a:blip r:embed="rId4"/>
          <a:srcRect l="53979" t="78179" r="38644" b="8182"/>
          <a:stretch>
            <a:fillRect/>
          </a:stretch>
        </p:blipFill>
        <p:spPr bwMode="auto">
          <a:xfrm>
            <a:off x="4579696" y="2137399"/>
            <a:ext cx="881657" cy="2199863"/>
          </a:xfrm>
          <a:prstGeom prst="rect">
            <a:avLst/>
          </a:prstGeom>
          <a:noFill/>
        </p:spPr>
      </p:pic>
      <p:pic>
        <p:nvPicPr>
          <p:cNvPr id="21" name="Picture 2" descr="F:\AAA-PDF-SGK\PNG\Bai12-KP2.png"/>
          <p:cNvPicPr>
            <a:picLocks noChangeAspect="1" noChangeArrowheads="1"/>
          </p:cNvPicPr>
          <p:nvPr/>
        </p:nvPicPr>
        <p:blipFill>
          <a:blip r:embed="rId4"/>
          <a:srcRect l="61094" t="78179" r="31528" b="8182"/>
          <a:stretch>
            <a:fillRect/>
          </a:stretch>
        </p:blipFill>
        <p:spPr bwMode="auto">
          <a:xfrm>
            <a:off x="5430317" y="2137399"/>
            <a:ext cx="881865" cy="2199863"/>
          </a:xfrm>
          <a:prstGeom prst="rect">
            <a:avLst/>
          </a:prstGeom>
          <a:noFill/>
        </p:spPr>
      </p:pic>
      <p:pic>
        <p:nvPicPr>
          <p:cNvPr id="22" name="Picture 2" descr="F:\AAA-PDF-SGK\PNG\Bai12-KP2.png"/>
          <p:cNvPicPr>
            <a:picLocks noChangeAspect="1" noChangeArrowheads="1"/>
          </p:cNvPicPr>
          <p:nvPr/>
        </p:nvPicPr>
        <p:blipFill>
          <a:blip r:embed="rId4"/>
          <a:srcRect l="68209" t="78179" r="24290" b="8182"/>
          <a:stretch>
            <a:fillRect/>
          </a:stretch>
        </p:blipFill>
        <p:spPr bwMode="auto">
          <a:xfrm>
            <a:off x="6280811" y="2137399"/>
            <a:ext cx="896348" cy="2199863"/>
          </a:xfrm>
          <a:prstGeom prst="rect">
            <a:avLst/>
          </a:prstGeom>
          <a:noFill/>
        </p:spPr>
      </p:pic>
      <p:pic>
        <p:nvPicPr>
          <p:cNvPr id="24" name="Picture 2" descr="F:\AAA-PDF-SGK\PNG\Bai12-KP2.png"/>
          <p:cNvPicPr>
            <a:picLocks noChangeAspect="1" noChangeArrowheads="1"/>
          </p:cNvPicPr>
          <p:nvPr/>
        </p:nvPicPr>
        <p:blipFill>
          <a:blip r:embed="rId4"/>
          <a:srcRect l="75448" t="78179" r="17175" b="8182"/>
          <a:stretch>
            <a:fillRect/>
          </a:stretch>
        </p:blipFill>
        <p:spPr bwMode="auto">
          <a:xfrm>
            <a:off x="7145807" y="2137399"/>
            <a:ext cx="881765" cy="2199863"/>
          </a:xfrm>
          <a:prstGeom prst="rect">
            <a:avLst/>
          </a:prstGeom>
          <a:noFill/>
        </p:spPr>
      </p:pic>
      <p:pic>
        <p:nvPicPr>
          <p:cNvPr id="25" name="Picture 2" descr="F:\AAA-PDF-SGK\PNG\Bai12-KP2.png"/>
          <p:cNvPicPr>
            <a:picLocks noChangeAspect="1" noChangeArrowheads="1"/>
          </p:cNvPicPr>
          <p:nvPr/>
        </p:nvPicPr>
        <p:blipFill>
          <a:blip r:embed="rId4"/>
          <a:srcRect l="82440" t="78179" r="9814" b="8182"/>
          <a:stretch>
            <a:fillRect/>
          </a:stretch>
        </p:blipFill>
        <p:spPr bwMode="auto">
          <a:xfrm>
            <a:off x="7981540" y="2137399"/>
            <a:ext cx="926021" cy="2199863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162234" y="3604641"/>
            <a:ext cx="606708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73740" y="3604641"/>
            <a:ext cx="606708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716002" y="3604641"/>
            <a:ext cx="606708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565695" y="3604641"/>
            <a:ext cx="606708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419388" y="3604641"/>
            <a:ext cx="606708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284225" y="3604641"/>
            <a:ext cx="606708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125247" y="3604641"/>
            <a:ext cx="606708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003257" y="3604641"/>
            <a:ext cx="606708" cy="53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Lato Heavy" pitchFamily="34" charset="0"/>
                <a:cs typeface="Lato Heavy" pitchFamily="34" charset="0"/>
              </a:rPr>
              <a:t>10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80624" y="1387968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9143</TotalTime>
  <Words>123</Words>
  <Application>Microsoft Office PowerPoint</Application>
  <PresentationFormat>Tùy chỉnh</PresentationFormat>
  <Paragraphs>100</Paragraphs>
  <Slides>11</Slides>
  <Notes>0</Notes>
  <HiddenSlides>6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11</vt:i4>
      </vt:variant>
    </vt:vector>
  </HeadingPairs>
  <TitlesOfParts>
    <vt:vector size="18" baseType="lpstr">
      <vt:lpstr>Lato Black</vt:lpstr>
      <vt:lpstr>Calibri</vt:lpstr>
      <vt:lpstr>Arial</vt:lpstr>
      <vt:lpstr>Lato</vt:lpstr>
      <vt:lpstr>Calibri Light</vt:lpstr>
      <vt:lpstr>Lato Heavy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captthai84@outlook.com</cp:lastModifiedBy>
  <cp:revision>298</cp:revision>
  <dcterms:created xsi:type="dcterms:W3CDTF">2020-02-21T03:04:01Z</dcterms:created>
  <dcterms:modified xsi:type="dcterms:W3CDTF">2024-12-08T09:28:32Z</dcterms:modified>
</cp:coreProperties>
</file>