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5" r:id="rId3"/>
    <p:sldId id="516" r:id="rId4"/>
    <p:sldId id="517" r:id="rId5"/>
    <p:sldId id="518" r:id="rId6"/>
    <p:sldId id="519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6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 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từ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câu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630496" y="560884"/>
            <a:ext cx="1004738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Giới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thiệu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món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đồ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chơi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trong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hình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theo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mẫu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sau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Quire Sans" panose="020B0502040204020203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8011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+mj-lt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</a:t>
                      </a:r>
                      <a:r>
                        <a:rPr lang="en-VN" sz="3200" dirty="0">
                          <a:latin typeface="+mj-lt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44000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 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rắng 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1690023" y="1636099"/>
            <a:ext cx="99474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 Cần đặt dấu phẩy vào vị trí nào trong mỗi câu sau.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789989" y="3040682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Em thích đồ chơi ô tô 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789990" y="3746757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Bố dạy em làm đèn ông sao 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762867" y="4518227"/>
            <a:ext cx="951857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Các bạn đá bóng  đá cầu nhảy dây trên sân trường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90023" y="2451643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2CD90-8B6F-41A3-AA5B-F8F45C14A397}"/>
              </a:ext>
            </a:extLst>
          </p:cNvPr>
          <p:cNvSpPr txBox="1"/>
          <p:nvPr/>
        </p:nvSpPr>
        <p:spPr>
          <a:xfrm>
            <a:off x="5669849" y="274403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0989-81F8-49E8-A4CE-723C1DC7A145}"/>
              </a:ext>
            </a:extLst>
          </p:cNvPr>
          <p:cNvSpPr txBox="1"/>
          <p:nvPr/>
        </p:nvSpPr>
        <p:spPr>
          <a:xfrm>
            <a:off x="7045483" y="342900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FB4E2-548A-4E95-9CC1-74D8553CD132}"/>
              </a:ext>
            </a:extLst>
          </p:cNvPr>
          <p:cNvSpPr txBox="1"/>
          <p:nvPr/>
        </p:nvSpPr>
        <p:spPr>
          <a:xfrm>
            <a:off x="5106270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AE4E5-2798-43DE-9BD4-DE79624E4BB0}"/>
              </a:ext>
            </a:extLst>
          </p:cNvPr>
          <p:cNvSpPr txBox="1"/>
          <p:nvPr/>
        </p:nvSpPr>
        <p:spPr>
          <a:xfrm>
            <a:off x="6381938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1733873" y="2058243"/>
            <a:ext cx="8974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 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1601421" y="2866684"/>
            <a:ext cx="9239177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Hôm nay là sinh nhật của Chi.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 rất vui và cảm động.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833444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5966786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228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等线</vt:lpstr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29</cp:revision>
  <dcterms:created xsi:type="dcterms:W3CDTF">2021-07-20T01:55:21Z</dcterms:created>
  <dcterms:modified xsi:type="dcterms:W3CDTF">2021-07-31T04:14:11Z</dcterms:modified>
</cp:coreProperties>
</file>