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8"/>
  </p:notesMasterIdLst>
  <p:sldIdLst>
    <p:sldId id="278" r:id="rId3"/>
    <p:sldId id="272" r:id="rId4"/>
    <p:sldId id="274" r:id="rId5"/>
    <p:sldId id="275" r:id="rId6"/>
    <p:sldId id="276" r:id="rId7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8000"/>
    <a:srgbClr val="0000FF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>
        <p:scale>
          <a:sx n="54" d="100"/>
          <a:sy n="54" d="100"/>
        </p:scale>
        <p:origin x="-618" y="-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12/1/2024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931610" y="5804255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1102606" y="1498266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807493" y="2947408"/>
            <a:ext cx="9734130" cy="21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44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4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32- MI- LI- LÍT</a:t>
            </a:r>
          </a:p>
        </p:txBody>
      </p:sp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2425465" y="6953930"/>
            <a:ext cx="13324115" cy="928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</a:t>
            </a:r>
            <a:r>
              <a:rPr lang="en-US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MỴ.</a:t>
            </a:r>
            <a:endParaRPr lang="en-US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50104" y="269922"/>
            <a:ext cx="4071966" cy="2643206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596">
                <a:latin typeface="VNI-Times" pitchFamily="2" charset="0"/>
              </a:endParaRPr>
            </a:p>
          </p:txBody>
        </p:sp>
        <p:pic>
          <p:nvPicPr>
            <p:cNvPr id="23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99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39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2022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734" tIns="51369" rIns="102734" bIns="5136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5393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5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0" y="857224"/>
            <a:ext cx="1851775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22582" r="5724" b="38800"/>
          <a:stretch/>
        </p:blipFill>
        <p:spPr bwMode="auto">
          <a:xfrm>
            <a:off x="1923213" y="1071538"/>
            <a:ext cx="14073286" cy="614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6" t="62130" r="16364" b="23522"/>
          <a:stretch/>
        </p:blipFill>
        <p:spPr bwMode="auto">
          <a:xfrm>
            <a:off x="1780337" y="7215206"/>
            <a:ext cx="13281855" cy="192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850" r="38872" b="51117"/>
          <a:stretch/>
        </p:blipFill>
        <p:spPr bwMode="auto">
          <a:xfrm>
            <a:off x="637329" y="340089"/>
            <a:ext cx="2627346" cy="165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" y="2832090"/>
            <a:ext cx="15905296" cy="4709457"/>
            <a:chOff x="1051719" y="3360312"/>
            <a:chExt cx="14706599" cy="470945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951" t="48165" r="5300" b="26714"/>
            <a:stretch/>
          </p:blipFill>
          <p:spPr bwMode="auto">
            <a:xfrm>
              <a:off x="7843233" y="3360312"/>
              <a:ext cx="7915085" cy="4709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73" t="49607" r="29049" b="26714"/>
            <a:stretch/>
          </p:blipFill>
          <p:spPr bwMode="auto">
            <a:xfrm>
              <a:off x="1051719" y="3630706"/>
              <a:ext cx="6791514" cy="4439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37329" y="4929190"/>
            <a:ext cx="785795" cy="645426"/>
            <a:chOff x="758258" y="4187149"/>
            <a:chExt cx="622621" cy="511401"/>
          </a:xfrm>
        </p:grpSpPr>
        <p:sp>
          <p:nvSpPr>
            <p:cNvPr id="14" name="Rounded Rectangle 13"/>
            <p:cNvSpPr/>
            <p:nvPr/>
          </p:nvSpPr>
          <p:spPr>
            <a:xfrm>
              <a:off x="763431" y="4187149"/>
              <a:ext cx="609600" cy="511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8258" y="4238175"/>
              <a:ext cx="622621" cy="414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200</a:t>
              </a:r>
              <a:endParaRPr lang="en-US" sz="2800" b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66551" y="4929190"/>
            <a:ext cx="801649" cy="645426"/>
            <a:chOff x="737848" y="4187149"/>
            <a:chExt cx="635183" cy="511401"/>
          </a:xfrm>
        </p:grpSpPr>
        <p:sp>
          <p:nvSpPr>
            <p:cNvPr id="17" name="Rounded Rectangle 16"/>
            <p:cNvSpPr/>
            <p:nvPr/>
          </p:nvSpPr>
          <p:spPr>
            <a:xfrm>
              <a:off x="763431" y="4187149"/>
              <a:ext cx="609600" cy="511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7848" y="4227970"/>
              <a:ext cx="622621" cy="4145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/>
                <a:t>300</a:t>
              </a:r>
              <a:endParaRPr lang="en-US" sz="2800" b="1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51907" y="6786578"/>
            <a:ext cx="870753" cy="645426"/>
            <a:chOff x="727643" y="4187149"/>
            <a:chExt cx="689937" cy="511401"/>
          </a:xfrm>
        </p:grpSpPr>
        <p:sp>
          <p:nvSpPr>
            <p:cNvPr id="20" name="Rounded Rectangle 19"/>
            <p:cNvSpPr/>
            <p:nvPr/>
          </p:nvSpPr>
          <p:spPr>
            <a:xfrm>
              <a:off x="763431" y="4187149"/>
              <a:ext cx="609600" cy="511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7643" y="4268790"/>
              <a:ext cx="689937" cy="365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1000</a:t>
              </a:r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30285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33850" r="38872" b="56257"/>
          <a:stretch/>
        </p:blipFill>
        <p:spPr bwMode="auto">
          <a:xfrm>
            <a:off x="1204119" y="1178475"/>
            <a:ext cx="2627346" cy="108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28404" r="89137" b="65948"/>
          <a:stretch/>
        </p:blipFill>
        <p:spPr bwMode="auto">
          <a:xfrm>
            <a:off x="1585119" y="2289219"/>
            <a:ext cx="1698994" cy="77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35833" r="52730" b="60710"/>
          <a:stretch/>
        </p:blipFill>
        <p:spPr bwMode="auto">
          <a:xfrm>
            <a:off x="3398838" y="2417868"/>
            <a:ext cx="12435681" cy="59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42038" r="62841" b="36117"/>
          <a:stretch/>
        </p:blipFill>
        <p:spPr bwMode="auto">
          <a:xfrm>
            <a:off x="2637593" y="3083417"/>
            <a:ext cx="12001584" cy="36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65706" r="59978" b="24272"/>
          <a:stretch/>
        </p:blipFill>
        <p:spPr bwMode="auto">
          <a:xfrm>
            <a:off x="1923213" y="6957851"/>
            <a:ext cx="11644394" cy="14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566287" y="6929454"/>
            <a:ext cx="755334" cy="625084"/>
            <a:chOff x="737847" y="4216442"/>
            <a:chExt cx="598487" cy="495283"/>
          </a:xfrm>
        </p:grpSpPr>
        <p:sp>
          <p:nvSpPr>
            <p:cNvPr id="16" name="Rounded Rectangle 15"/>
            <p:cNvSpPr/>
            <p:nvPr/>
          </p:nvSpPr>
          <p:spPr>
            <a:xfrm>
              <a:off x="778667" y="4216442"/>
              <a:ext cx="507038" cy="4952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7847" y="4330019"/>
              <a:ext cx="598487" cy="317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mtClean="0"/>
                <a:t>1000</a:t>
              </a:r>
              <a:endParaRPr lang="en-US" sz="2000" b="1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067409" y="7786710"/>
            <a:ext cx="612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500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14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18638" r="84589" b="72148"/>
          <a:stretch/>
        </p:blipFill>
        <p:spPr bwMode="auto">
          <a:xfrm>
            <a:off x="1269283" y="1682013"/>
            <a:ext cx="2298165" cy="10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29456" r="82993" b="65338"/>
          <a:stretch/>
        </p:blipFill>
        <p:spPr bwMode="auto">
          <a:xfrm>
            <a:off x="1356519" y="2717443"/>
            <a:ext cx="2616917" cy="58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t="34958" r="72272" b="52254"/>
          <a:stretch/>
        </p:blipFill>
        <p:spPr bwMode="auto">
          <a:xfrm>
            <a:off x="1635617" y="3515932"/>
            <a:ext cx="7420241" cy="242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1" t="36937" r="58021" b="55764"/>
          <a:stretch/>
        </p:blipFill>
        <p:spPr bwMode="auto">
          <a:xfrm>
            <a:off x="1889919" y="5921188"/>
            <a:ext cx="5630520" cy="20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347697" y="5968284"/>
            <a:ext cx="444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 100 ml</a:t>
            </a:r>
            <a:endParaRPr lang="en-US" sz="5400" dirty="0"/>
          </a:p>
        </p:txBody>
      </p:sp>
      <p:sp>
        <p:nvSpPr>
          <p:cNvPr id="25" name="TextBox 24"/>
          <p:cNvSpPr txBox="1"/>
          <p:nvPr/>
        </p:nvSpPr>
        <p:spPr>
          <a:xfrm>
            <a:off x="7317391" y="7062636"/>
            <a:ext cx="444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/>
              <a:t>= 36 ml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8520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29</Words>
  <Application>Microsoft Office PowerPoint</Application>
  <PresentationFormat>Custom</PresentationFormat>
  <Paragraphs>15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200</cp:revision>
  <dcterms:created xsi:type="dcterms:W3CDTF">2006-10-26T15:18:53Z</dcterms:created>
  <dcterms:modified xsi:type="dcterms:W3CDTF">2024-12-01T09:52:41Z</dcterms:modified>
</cp:coreProperties>
</file>