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</p:sldMasterIdLst>
  <p:notesMasterIdLst>
    <p:notesMasterId r:id="rId10"/>
  </p:notesMasterIdLst>
  <p:sldIdLst>
    <p:sldId id="288" r:id="rId4"/>
    <p:sldId id="330" r:id="rId5"/>
    <p:sldId id="332" r:id="rId6"/>
    <p:sldId id="333" r:id="rId7"/>
    <p:sldId id="334" r:id="rId8"/>
    <p:sldId id="2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1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19" y="3754623"/>
            <a:ext cx="64681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 với tiết Toán</a:t>
            </a:r>
            <a:endParaRPr lang="en-US" altLang="zh-CN" sz="4800" b="1" i="1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3915" y="1556385"/>
            <a:ext cx="10472420" cy="333502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774815" y="3956050"/>
            <a:ext cx="811530" cy="6692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45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29550" y="3966210"/>
            <a:ext cx="811530" cy="6692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19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94445" y="3956050"/>
            <a:ext cx="811530" cy="6692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28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970135" y="3956050"/>
            <a:ext cx="811530" cy="6692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7485" y="60960"/>
            <a:ext cx="9469755" cy="1960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325" y="2346325"/>
            <a:ext cx="7539355" cy="451167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076700" y="3287395"/>
            <a:ext cx="659130" cy="4864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= 16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95595" y="3470275"/>
            <a:ext cx="659130" cy="4864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= 20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866255" y="3510915"/>
            <a:ext cx="659130" cy="4864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= 21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972425" y="3287395"/>
            <a:ext cx="659130" cy="4864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= 18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6673215" y="2616835"/>
            <a:ext cx="1055370" cy="79121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Đựng vở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3985260" y="2414270"/>
            <a:ext cx="1055370" cy="79121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Đựng bút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animBg="1"/>
      <p:bldP spid="12" grpId="1" animBg="1"/>
      <p:bldP spid="13" grpId="0" bldLvl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145" y="182880"/>
            <a:ext cx="10633075" cy="47625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310380" y="2880995"/>
            <a:ext cx="3093085" cy="22205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095" y="628015"/>
            <a:ext cx="11055350" cy="156972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62150" y="2546350"/>
            <a:ext cx="8267065" cy="176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Đàn gà có số con gà trống là:</a:t>
            </a:r>
          </a:p>
          <a:p>
            <a:pPr algn="ctr"/>
            <a:r>
              <a:rPr lang="en-US" sz="3600"/>
              <a:t>32 - 26 =  6 (con)</a:t>
            </a:r>
          </a:p>
          <a:p>
            <a:pPr algn="ctr"/>
            <a:r>
              <a:rPr lang="en-US" sz="3600"/>
              <a:t>Đáp số: 6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61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ITC Avant Garde Std Bk</vt:lpstr>
      <vt:lpstr>方正卡通简体</vt:lpstr>
      <vt:lpstr>Office Theme</vt:lpstr>
      <vt:lpstr>3_Office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Admin</cp:lastModifiedBy>
  <cp:revision>5</cp:revision>
  <dcterms:created xsi:type="dcterms:W3CDTF">2021-05-18T05:02:00Z</dcterms:created>
  <dcterms:modified xsi:type="dcterms:W3CDTF">2024-12-04T12:45:07Z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