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17" r:id="rId4"/>
    <p:sldMasterId id="2147483723" r:id="rId5"/>
    <p:sldMasterId id="2147483752" r:id="rId6"/>
    <p:sldMasterId id="2147483777" r:id="rId7"/>
    <p:sldMasterId id="2147483789" r:id="rId8"/>
  </p:sldMasterIdLst>
  <p:notesMasterIdLst>
    <p:notesMasterId r:id="rId16"/>
  </p:notesMasterIdLst>
  <p:sldIdLst>
    <p:sldId id="380" r:id="rId9"/>
    <p:sldId id="361" r:id="rId10"/>
    <p:sldId id="378" r:id="rId11"/>
    <p:sldId id="382" r:id="rId12"/>
    <p:sldId id="384" r:id="rId13"/>
    <p:sldId id="383" r:id="rId14"/>
    <p:sldId id="3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7523-2976-480D-953B-1454FB036F7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13B0D-9CB4-4CB7-B5ED-E442F428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7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84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72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5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8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0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6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339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2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2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7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9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0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1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81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12/5/2024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8662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766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12/5/2024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369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12818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2616521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8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6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4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83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2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580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6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9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9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98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9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1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386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19453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15716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92729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3557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1706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90562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15253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9575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03181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829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78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99136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2705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8731300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34259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906216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8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ED127C-1AB9-49D4-AC10-B9A902CDDD42}"/>
              </a:ext>
            </a:extLst>
          </p:cNvPr>
          <p:cNvSpPr txBox="1"/>
          <p:nvPr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1A9FD9-B14A-4CE0-9ED0-AE2CA5DC5AF0}"/>
              </a:ext>
            </a:extLst>
          </p:cNvPr>
          <p:cNvSpPr txBox="1"/>
          <p:nvPr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25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CE2123-40B2-4B73-8404-BA885C957DE8}"/>
              </a:ext>
            </a:extLst>
          </p:cNvPr>
          <p:cNvSpPr txBox="1"/>
          <p:nvPr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1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6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68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EC567-493A-41EE-B7A5-6ABCE64DB75D}"/>
              </a:ext>
            </a:extLst>
          </p:cNvPr>
          <p:cNvSpPr txBox="1"/>
          <p:nvPr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3948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9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9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782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2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61" name="TextBox 149"/>
          <p:cNvSpPr txBox="1">
            <a:spLocks noChangeArrowheads="1"/>
          </p:cNvSpPr>
          <p:nvPr/>
        </p:nvSpPr>
        <p:spPr bwMode="auto">
          <a:xfrm>
            <a:off x="561686" y="1979639"/>
            <a:ext cx="11344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</a:rPr>
              <a:t>ả đồ chơi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" y="34471"/>
            <a:ext cx="11172497" cy="113877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3600" b="1" dirty="0" smtClean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VỀ DỰ GIỜ MÔN TIẾNG VIỆT LỚP 2</a:t>
            </a:r>
            <a:endParaRPr lang="en-US" alt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1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3C9823-8208-410D-A57C-116DAF019551}"/>
              </a:ext>
            </a:extLst>
          </p:cNvPr>
          <p:cNvSpPr txBox="1"/>
          <p:nvPr/>
        </p:nvSpPr>
        <p:spPr>
          <a:xfrm>
            <a:off x="2398543" y="984592"/>
            <a:ext cx="867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   1. </a:t>
            </a:r>
            <a:r>
              <a:rPr lang="vi-VN" sz="3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Kể tên những đồ chơi của em. Em thích đồ chơi nào nhất? Vì sao?</a:t>
            </a:r>
          </a:p>
          <a:p>
            <a:endParaRPr lang="vi-VN" sz="36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xmlns="" id="{DD7EC413-5D04-4225-88C0-DCD89DB50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874737" y="850226"/>
            <a:ext cx="1047613" cy="887534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7D3ECA-0F82-43AF-A2C1-083A1B749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829" y="2393265"/>
            <a:ext cx="9423308" cy="1980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AD1D6B-006D-409C-8D56-C9E2A519803E}"/>
              </a:ext>
            </a:extLst>
          </p:cNvPr>
          <p:cNvSpPr txBox="1"/>
          <p:nvPr/>
        </p:nvSpPr>
        <p:spPr>
          <a:xfrm>
            <a:off x="3347702" y="4490524"/>
            <a:ext cx="7821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Đồ chơi có đặc điểm gì?</a:t>
            </a:r>
          </a:p>
          <a:p>
            <a:r>
              <a:rPr lang="vi-VN" sz="3200" dirty="0">
                <a:latin typeface="+mj-lt"/>
              </a:rPr>
              <a:t>- Vì sao em thích đồ chơi đó?</a:t>
            </a:r>
          </a:p>
        </p:txBody>
      </p:sp>
    </p:spTree>
    <p:extLst>
      <p:ext uri="{BB962C8B-B14F-4D97-AF65-F5344CB8AC3E}">
        <p14:creationId xmlns:p14="http://schemas.microsoft.com/office/powerpoint/2010/main" val="5224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3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030972D-1A4C-40AF-9233-93EDF29F8E98}"/>
              </a:ext>
            </a:extLst>
          </p:cNvPr>
          <p:cNvSpPr txBox="1"/>
          <p:nvPr/>
        </p:nvSpPr>
        <p:spPr>
          <a:xfrm>
            <a:off x="2574341" y="579417"/>
            <a:ext cx="6798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2. </a:t>
            </a:r>
            <a:r>
              <a:rPr lang="vi-VN" sz="2800" b="1" kern="0" dirty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Viết 3 – 4 câu tả đồ chơi của em.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EB17523-788F-4C6A-B6E1-376D21282094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3778715" y="3701091"/>
            <a:ext cx="1356167" cy="0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88C0C3B-DE61-4DF8-BA15-EED42D54B1A6}"/>
              </a:ext>
            </a:extLst>
          </p:cNvPr>
          <p:cNvCxnSpPr>
            <a:cxnSpLocks/>
          </p:cNvCxnSpPr>
          <p:nvPr/>
        </p:nvCxnSpPr>
        <p:spPr>
          <a:xfrm flipV="1">
            <a:off x="6819055" y="3683976"/>
            <a:ext cx="2107281" cy="17115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DDC6B5C-E55F-4E0A-ACD6-6F9FAD79EBFC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5991462" y="4736727"/>
            <a:ext cx="0" cy="325652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99E3BB0-1D35-480C-8C15-B58AE76F14BF}"/>
              </a:ext>
            </a:extLst>
          </p:cNvPr>
          <p:cNvGrpSpPr/>
          <p:nvPr/>
        </p:nvGrpSpPr>
        <p:grpSpPr>
          <a:xfrm>
            <a:off x="4935091" y="2632414"/>
            <a:ext cx="2107280" cy="2104313"/>
            <a:chOff x="2736690" y="2050473"/>
            <a:chExt cx="1450117" cy="114683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DED87DB0-5604-45F0-B360-AF6EEEEFF8D9}"/>
                </a:ext>
              </a:extLst>
            </p:cNvPr>
            <p:cNvSpPr/>
            <p:nvPr/>
          </p:nvSpPr>
          <p:spPr>
            <a:xfrm>
              <a:off x="2826319" y="2050473"/>
              <a:ext cx="1274618" cy="1146835"/>
            </a:xfrm>
            <a:prstGeom prst="ellipse">
              <a:avLst/>
            </a:prstGeom>
            <a:solidFill>
              <a:srgbClr val="BAE5E4"/>
            </a:solidFill>
            <a:ln w="25400" cap="flat" cmpd="sng" algn="ctr">
              <a:solidFill>
                <a:srgbClr val="BAE5E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6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A3DA2F2-9F15-417E-A5BD-8C750E53E9D7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721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Tả đồ chơi</a:t>
              </a:r>
              <a:endParaRPr kumimoji="0" lang="x-none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CF9F96B-D2B0-430A-AD0F-BAEE9807B578}"/>
              </a:ext>
            </a:extLst>
          </p:cNvPr>
          <p:cNvGrpSpPr/>
          <p:nvPr/>
        </p:nvGrpSpPr>
        <p:grpSpPr>
          <a:xfrm>
            <a:off x="8439543" y="2442579"/>
            <a:ext cx="2601831" cy="2733203"/>
            <a:chOff x="4830610" y="1884218"/>
            <a:chExt cx="1825265" cy="1745160"/>
          </a:xfrm>
        </p:grpSpPr>
        <p:sp>
          <p:nvSpPr>
            <p:cNvPr id="31" name="Rounded Rectangle 49">
              <a:extLst>
                <a:ext uri="{FF2B5EF4-FFF2-40B4-BE49-F238E27FC236}">
                  <a16:creationId xmlns:a16="http://schemas.microsoft.com/office/drawing/2014/main" xmlns="" id="{E9CD8AA9-F302-4375-8BB2-11B1A02FDF87}"/>
                </a:ext>
              </a:extLst>
            </p:cNvPr>
            <p:cNvSpPr/>
            <p:nvPr/>
          </p:nvSpPr>
          <p:spPr>
            <a:xfrm>
              <a:off x="4830610" y="1884218"/>
              <a:ext cx="1666293" cy="1607128"/>
            </a:xfrm>
            <a:prstGeom prst="roundRect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solidFill>
                <a:srgbClr val="FC7D77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5CFCAAF-AA15-41F7-8EDD-67E26C3B7080}"/>
                </a:ext>
              </a:extLst>
            </p:cNvPr>
            <p:cNvSpPr txBox="1"/>
            <p:nvPr/>
          </p:nvSpPr>
          <p:spPr>
            <a:xfrm>
              <a:off x="4851399" y="1919685"/>
              <a:ext cx="1804476" cy="170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(2) Nó có đặc điểm gì? (hình dạng, màu sắc, hoạt động, …)</a:t>
              </a:r>
              <a:endParaRPr kumimoji="0" 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08D11D7-3DA6-4778-91D5-A1B581DE423B}"/>
              </a:ext>
            </a:extLst>
          </p:cNvPr>
          <p:cNvGrpSpPr/>
          <p:nvPr/>
        </p:nvGrpSpPr>
        <p:grpSpPr>
          <a:xfrm>
            <a:off x="3985485" y="5018311"/>
            <a:ext cx="3817009" cy="1511528"/>
            <a:chOff x="1813995" y="3867973"/>
            <a:chExt cx="3299265" cy="965116"/>
          </a:xfrm>
        </p:grpSpPr>
        <p:sp>
          <p:nvSpPr>
            <p:cNvPr id="34" name="Rounded Rectangle 50">
              <a:extLst>
                <a:ext uri="{FF2B5EF4-FFF2-40B4-BE49-F238E27FC236}">
                  <a16:creationId xmlns:a16="http://schemas.microsoft.com/office/drawing/2014/main" xmlns="" id="{80B8F735-02EB-4DFC-8F21-822C062555C8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 w="25400" cap="flat" cmpd="sng" algn="ctr">
              <a:solidFill>
                <a:srgbClr val="F4F6D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EA7B0A9-7A71-4BD8-8791-90DB8147DA00}"/>
                </a:ext>
              </a:extLst>
            </p:cNvPr>
            <p:cNvSpPr txBox="1"/>
            <p:nvPr/>
          </p:nvSpPr>
          <p:spPr>
            <a:xfrm>
              <a:off x="1928825" y="3936409"/>
              <a:ext cx="3018821" cy="88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(3) Em thường chơi đồ chơi đó vào những lúc nào?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192615C-BA06-448A-B333-F7468E3290F6}"/>
              </a:ext>
            </a:extLst>
          </p:cNvPr>
          <p:cNvGrpSpPr/>
          <p:nvPr/>
        </p:nvGrpSpPr>
        <p:grpSpPr>
          <a:xfrm>
            <a:off x="1305606" y="2442579"/>
            <a:ext cx="2473109" cy="2517023"/>
            <a:chOff x="-235703" y="1792813"/>
            <a:chExt cx="2244639" cy="1607128"/>
          </a:xfrm>
        </p:grpSpPr>
        <p:sp>
          <p:nvSpPr>
            <p:cNvPr id="37" name="Rounded Rectangle 20">
              <a:extLst>
                <a:ext uri="{FF2B5EF4-FFF2-40B4-BE49-F238E27FC236}">
                  <a16:creationId xmlns:a16="http://schemas.microsoft.com/office/drawing/2014/main" xmlns="" id="{F3E41A66-DD09-40D7-B5A4-FD9704A433B4}"/>
                </a:ext>
              </a:extLst>
            </p:cNvPr>
            <p:cNvSpPr/>
            <p:nvPr/>
          </p:nvSpPr>
          <p:spPr>
            <a:xfrm>
              <a:off x="-212299" y="1792813"/>
              <a:ext cx="2221235" cy="1607128"/>
            </a:xfrm>
            <a:prstGeom prst="roundRect">
              <a:avLst/>
            </a:prstGeom>
            <a:solidFill>
              <a:srgbClr val="FFAB40">
                <a:lumMod val="20000"/>
                <a:lumOff val="80000"/>
              </a:srgbClr>
            </a:solidFill>
            <a:ln w="25400" cap="flat" cmpd="sng" algn="ctr">
              <a:solidFill>
                <a:srgbClr val="FFAB4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533521A-72B9-4CD8-A1EB-06E994532C26}"/>
                </a:ext>
              </a:extLst>
            </p:cNvPr>
            <p:cNvSpPr txBox="1"/>
            <p:nvPr/>
          </p:nvSpPr>
          <p:spPr>
            <a:xfrm>
              <a:off x="-235703" y="1948229"/>
              <a:ext cx="2188877" cy="1159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(4) Tình cảm của em với đồ chơi đó như thế nào?</a:t>
              </a:r>
              <a:endParaRPr kumimoji="0" 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D674BE4-6862-44E3-B09B-3C50FEEFF18E}"/>
              </a:ext>
            </a:extLst>
          </p:cNvPr>
          <p:cNvCxnSpPr>
            <a:cxnSpLocks/>
          </p:cNvCxnSpPr>
          <p:nvPr/>
        </p:nvCxnSpPr>
        <p:spPr>
          <a:xfrm>
            <a:off x="5893990" y="2362969"/>
            <a:ext cx="0" cy="314130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3FCAE10-8BB3-4F57-A7E9-4CA936F7294D}"/>
              </a:ext>
            </a:extLst>
          </p:cNvPr>
          <p:cNvGrpSpPr/>
          <p:nvPr/>
        </p:nvGrpSpPr>
        <p:grpSpPr>
          <a:xfrm>
            <a:off x="4576249" y="1101408"/>
            <a:ext cx="2653907" cy="1258511"/>
            <a:chOff x="2282035" y="823636"/>
            <a:chExt cx="2293928" cy="803564"/>
          </a:xfrm>
        </p:grpSpPr>
        <p:sp>
          <p:nvSpPr>
            <p:cNvPr id="41" name="Rounded Rectangle 25">
              <a:extLst>
                <a:ext uri="{FF2B5EF4-FFF2-40B4-BE49-F238E27FC236}">
                  <a16:creationId xmlns:a16="http://schemas.microsoft.com/office/drawing/2014/main" xmlns="" id="{8D19AD90-9BBE-45C4-9D06-398F2BC55BA5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rgbClr val="A889CC">
                <a:lumMod val="20000"/>
                <a:lumOff val="80000"/>
              </a:srgbClr>
            </a:solidFill>
            <a:ln w="25400" cap="flat" cmpd="sng" algn="ctr">
              <a:solidFill>
                <a:srgbClr val="A889C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695D9A9-3CC6-4673-9C54-AB3B5D699D6F}"/>
                </a:ext>
              </a:extLst>
            </p:cNvPr>
            <p:cNvSpPr txBox="1"/>
            <p:nvPr/>
          </p:nvSpPr>
          <p:spPr>
            <a:xfrm>
              <a:off x="2282035" y="826097"/>
              <a:ext cx="2293928" cy="60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(1) Em chọn tả đồ chơi nào?</a:t>
              </a:r>
              <a:endParaRPr kumimoji="0" 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5483790-F60A-4F42-8AC6-1961A99A2D52}"/>
              </a:ext>
            </a:extLst>
          </p:cNvPr>
          <p:cNvSpPr/>
          <p:nvPr/>
        </p:nvSpPr>
        <p:spPr>
          <a:xfrm>
            <a:off x="5122105" y="2740467"/>
            <a:ext cx="1709728" cy="1996258"/>
          </a:xfrm>
          <a:prstGeom prst="ellipse">
            <a:avLst/>
          </a:prstGeom>
          <a:noFill/>
          <a:ln w="25400" cap="flat" cmpd="sng" algn="ctr">
            <a:solidFill>
              <a:srgbClr val="BAE5E4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x-none" sz="16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6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2769567" y="908948"/>
            <a:ext cx="6625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304800" y="2247348"/>
            <a:ext cx="11449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CÁC THẦY CÔ GIÁO!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05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GA ĐT TLV TUẦ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 ĐT TLV TUẦN 2</Template>
  <TotalTime>3</TotalTime>
  <Words>143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GA ĐT TLV TUẦN 2</vt:lpstr>
      <vt:lpstr>3_Office 主题​​</vt:lpstr>
      <vt:lpstr>1_Office 主题</vt:lpstr>
      <vt:lpstr>Office 主题</vt:lpstr>
      <vt:lpstr>2_Office 主题</vt:lpstr>
      <vt:lpstr>https://www.freeppt7.com</vt:lpstr>
      <vt:lpstr>6_Office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MR.DUNG</dc:creator>
  <cp:lastModifiedBy>MR.DUNG</cp:lastModifiedBy>
  <cp:revision>1</cp:revision>
  <dcterms:created xsi:type="dcterms:W3CDTF">2024-12-05T13:32:54Z</dcterms:created>
  <dcterms:modified xsi:type="dcterms:W3CDTF">2024-12-05T13:36:32Z</dcterms:modified>
</cp:coreProperties>
</file>