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57" r:id="rId3"/>
    <p:sldId id="288" r:id="rId4"/>
    <p:sldId id="331" r:id="rId5"/>
    <p:sldId id="332" r:id="rId6"/>
    <p:sldId id="333" r:id="rId7"/>
    <p:sldId id="334" r:id="rId8"/>
    <p:sldId id="256" r:id="rId9"/>
    <p:sldId id="260" r:id="rId10"/>
    <p:sldId id="261" r:id="rId11"/>
    <p:sldId id="259" r:id="rId12"/>
    <p:sldId id="262" r:id="rId13"/>
    <p:sldId id="263" r:id="rId14"/>
    <p:sldId id="264" r:id="rId15"/>
    <p:sldId id="265" r:id="rId16"/>
    <p:sldId id="266" r:id="rId17"/>
    <p:sldId id="258" r:id="rId18"/>
    <p:sldId id="267" r:id="rId19"/>
    <p:sldId id="268" r:id="rId20"/>
    <p:sldId id="269" r:id="rId21"/>
    <p:sldId id="270" r:id="rId22"/>
    <p:sldId id="271" r:id="rId23"/>
    <p:sldId id="29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5812"/>
    <a:srgbClr val="D1CD29"/>
    <a:srgbClr val="CC9900"/>
    <a:srgbClr val="FF9933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93" autoAdjust="0"/>
    <p:restoredTop sz="94660"/>
  </p:normalViewPr>
  <p:slideViewPr>
    <p:cSldViewPr snapToGrid="0">
      <p:cViewPr varScale="1">
        <p:scale>
          <a:sx n="77" d="100"/>
          <a:sy n="77" d="100"/>
        </p:scale>
        <p:origin x="6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69E96E-FD18-48FB-B85D-327FA1FD5112}" type="datetimeFigureOut">
              <a:rPr lang="en-SG" smtClean="0"/>
              <a:t>21/10/2024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A24D1A-DA47-4827-AB9C-0239123B5D9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34289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bó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</a:t>
            </a:r>
            <a:endParaRPr lang="vi-VN" dirty="0"/>
          </a:p>
          <a:p>
            <a:r>
              <a:rPr lang="vi-VN" dirty="0"/>
              <a:t>Click vào “Cùng chọn hoa nào” để đến slide tiếp theo!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368BD-9A8A-4F5F-B127-519D5CA601B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598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bó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368BD-9A8A-4F5F-B127-519D5CA601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85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bó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368BD-9A8A-4F5F-B127-519D5CA601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123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bó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368BD-9A8A-4F5F-B127-519D5CA601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679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bó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368BD-9A8A-4F5F-B127-519D5CA601B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623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7320E-5C27-9B99-D0A3-BA50238D5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8BD7E8-822A-C970-EE32-8974E42993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DB42AC-5C11-DBEE-50E5-BD84AFF38C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4F9B0E-562F-4F97-AD69-C71943B612CA}" type="datetimeFigureOut">
              <a:rPr lang="en-SG" smtClean="0"/>
              <a:t>21/10/2024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0B9AF-7A0E-F510-FA6A-559B9617B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301FCE-0371-C3D6-A23B-184518A9D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C31F9-3720-40A2-B8AE-6833C08AE62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3388303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7BCA1-33EE-7B06-97AE-9A760716E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47F521-D58D-BD4A-3BBA-5A1D59E7A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790E6-D6EF-35D3-B450-9734CF041E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4F9B0E-562F-4F97-AD69-C71943B612CA}" type="datetimeFigureOut">
              <a:rPr lang="en-SG" smtClean="0"/>
              <a:t>21/10/2024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E64543-4AB2-0B22-0279-D6BC8FB2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BE24C7-AC96-96A3-60AB-8C0A43C43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C31F9-3720-40A2-B8AE-6833C08AE62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4180965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4F7DCE-0397-D762-F8CD-5A221029A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B97BF2-B71D-F3B2-65F1-D952EC8ED7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FDC28-6F9D-F398-3163-DC263F404E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4F9B0E-562F-4F97-AD69-C71943B612CA}" type="datetimeFigureOut">
              <a:rPr lang="en-SG" smtClean="0"/>
              <a:t>21/10/2024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6739B-84DE-2A5D-7315-80BF84048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80FA0-4197-6BAA-8DB0-C8F11F249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C31F9-3720-40A2-B8AE-6833C08AE62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4367279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130540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965521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13662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126595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748010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72628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083094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12109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1A37C-2E75-19D5-CC2B-B5BA09BD3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0E1CE-5387-C983-1500-4F7F7D47F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A1914-5E5C-45CB-1C6E-D3D8498D81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4F9B0E-562F-4F97-AD69-C71943B612CA}" type="datetimeFigureOut">
              <a:rPr lang="en-SG" smtClean="0"/>
              <a:t>21/10/2024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93427-4CB3-351F-260A-4247585E1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38E012-EBB4-063D-E2C9-57E3DA072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C31F9-3720-40A2-B8AE-6833C08AE62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16851263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817651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859537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3354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8EFA5-F683-548F-DE6F-74B08DBF0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4A742-8BCE-8CE5-456E-241294047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E5B09-3A6E-B46E-A674-FCBF40D61D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4F9B0E-562F-4F97-AD69-C71943B612CA}" type="datetimeFigureOut">
              <a:rPr lang="en-SG" smtClean="0"/>
              <a:t>21/10/2024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A0BEE-248C-6CB2-83CE-EE47E1EC3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0EFEC-C319-1E85-DE5A-2A0927578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C31F9-3720-40A2-B8AE-6833C08AE62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5275697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328DC-5AB4-0279-E5EC-DEEA15AA2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F030B-B400-0FDF-6FA4-CC729D7BB8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C2B046-BDB2-0F4D-8687-90D9528A6E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ED054E-10B8-511C-832A-9D288631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4F9B0E-562F-4F97-AD69-C71943B612CA}" type="datetimeFigureOut">
              <a:rPr lang="en-SG" smtClean="0"/>
              <a:t>21/10/2024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F86B04-4EDA-55E0-AFBC-E6C455829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81D2E8-2AF8-47AA-33E4-E63094311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C31F9-3720-40A2-B8AE-6833C08AE62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4582689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2B5FA-29CB-6D97-ED14-65C781715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8CAA42-0651-0E1C-0238-DC3E4CF5A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34F088-1CEE-1B4B-51E0-8D46E3F96B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1E2CA1-F0B1-2287-E61A-9089E5E2CE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A0185B-E33C-1DE4-03CD-4240642D29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44442F-2F80-4445-7853-B9FAEECC28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4F9B0E-562F-4F97-AD69-C71943B612CA}" type="datetimeFigureOut">
              <a:rPr lang="en-SG" smtClean="0"/>
              <a:t>21/10/2024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5AA1D1-577F-2B53-1B55-F9F80765A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FFB01E-4130-23C2-EE2C-18BCC149F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C31F9-3720-40A2-B8AE-6833C08AE62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6962494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6C6C1-8A7D-0C5C-577D-3EBAF04CA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E04E6F-287F-EF94-BF77-BCF7DE0185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4F9B0E-562F-4F97-AD69-C71943B612CA}" type="datetimeFigureOut">
              <a:rPr lang="en-SG" smtClean="0"/>
              <a:t>21/10/2024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FDE37C-3525-DA2C-13CF-D99447957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9F3D84-5F7A-5675-81F8-5CD2CA026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C31F9-3720-40A2-B8AE-6833C08AE62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9678653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BC4DB7-A105-52DE-3525-C4F4B5F669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4F9B0E-562F-4F97-AD69-C71943B612CA}" type="datetimeFigureOut">
              <a:rPr lang="en-SG" smtClean="0"/>
              <a:t>21/10/2024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E97958-F7DC-0122-B1C8-08D0B179B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D603A7-57E0-331B-1FC3-FC0F95DC7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C31F9-3720-40A2-B8AE-6833C08AE62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2833839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B80C2-720D-6A61-C29B-8F376DCEC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875E6-BBC0-D9D8-1FB3-542057589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140C5A-0C87-51CD-F9FA-4D89D6FEAE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E80BBA-98A6-DC5A-A691-DF5C989BD9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4F9B0E-562F-4F97-AD69-C71943B612CA}" type="datetimeFigureOut">
              <a:rPr lang="en-SG" smtClean="0"/>
              <a:t>21/10/2024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F29B93-3FDD-1FE6-D0FA-A8BE2AD84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E75919-FE71-D2E6-2941-8E44B6A97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C31F9-3720-40A2-B8AE-6833C08AE62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35800375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25801-681A-023B-47F8-CAAB83CA5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06B19C-C81A-BA10-B7B5-FF576D5FDB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E6674E-75E6-6FD8-7F68-02F3B68F7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9A1F32-EA22-4707-A2C0-B0D8A56E79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4F9B0E-562F-4F97-AD69-C71943B612CA}" type="datetimeFigureOut">
              <a:rPr lang="en-SG" smtClean="0"/>
              <a:t>21/10/2024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8F6281-DB5D-CBB6-175D-7A3CC79FF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C64E4E-5D28-E4E5-9600-8E4A3D356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C31F9-3720-40A2-B8AE-6833C08AE62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130953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3">
            <a:extLst>
              <a:ext uri="{FF2B5EF4-FFF2-40B4-BE49-F238E27FC236}">
                <a16:creationId xmlns:a16="http://schemas.microsoft.com/office/drawing/2014/main" id="{DF9DCC55-FB72-C3EB-6280-B9BDA97A2173}"/>
              </a:ext>
            </a:extLst>
          </p:cNvPr>
          <p:cNvSpPr txBox="1"/>
          <p:nvPr userDrawn="1"/>
        </p:nvSpPr>
        <p:spPr>
          <a:xfrm>
            <a:off x="2960915" y="8562658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3E83846-1F6F-8FED-C3B0-84FBB7BC9E0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-177800"/>
            <a:ext cx="1658442" cy="1701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06AE89-521A-EBA5-ABAA-7CA45223774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BD379499-E603-EC10-9177-5B87E73667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-14364868"/>
            <a:ext cx="1706580" cy="1808962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F5D48638-D32E-30E9-78B1-DA9E5C2E98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-14364868"/>
            <a:ext cx="1706580" cy="1808962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464A0B25-CD60-3AA5-9F2D-730F454FA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25487732"/>
            <a:ext cx="1706580" cy="1808962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B5FF1516-0E42-0805-0FD4-4F424166DB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25487732"/>
            <a:ext cx="1706580" cy="1808962"/>
          </a:xfrm>
          <a:prstGeom prst="rect">
            <a:avLst/>
          </a:prstGeom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346FF229-EAFD-FEE8-B40A-744353E1E9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-6211468"/>
            <a:ext cx="1706580" cy="1808962"/>
          </a:xfrm>
          <a:prstGeom prst="rect">
            <a:avLst/>
          </a:prstGeom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73A29FE9-AE94-17AD-FB3F-FA44D521B4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-5306987"/>
            <a:ext cx="1706580" cy="1808962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B5237AF9-DDDF-04BE-6CB7-63D6CE0A37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19163132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D70FA24A-8435-F7F2-565B-B11EC40ABB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20067614"/>
            <a:ext cx="1706580" cy="180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80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2960915" y="8562658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14"/>
          <a:srcRect l="14705" t="12418" r="5088" b="147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-177800"/>
            <a:ext cx="1658442" cy="17018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284F492-BEA8-704A-6B26-BBE04BE624CD}"/>
              </a:ext>
            </a:extLst>
          </p:cNvPr>
          <p:cNvSpPr txBox="1">
            <a:spLocks/>
          </p:cNvSpPr>
          <p:nvPr userDrawn="1"/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8BD707-D9CF-40AE-B4C6-C98DA3205C09}" type="datetimeFigureOut">
              <a:rPr lang="en-US" sz="800" smtClean="0"/>
              <a:pPr/>
              <a:t>10/21/2024</a:t>
            </a:fld>
            <a:endParaRPr lang="en-US" sz="80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37EADB9-9BD8-CB5A-3279-442AB743F079}"/>
              </a:ext>
            </a:extLst>
          </p:cNvPr>
          <p:cNvSpPr txBox="1">
            <a:spLocks/>
          </p:cNvSpPr>
          <p:nvPr userDrawn="1"/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800" smtClean="0"/>
              <a:pPr/>
              <a:t>‹#›</a:t>
            </a:fld>
            <a:endParaRPr lang="en-US" sz="800"/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F6A7A397-11F9-43E0-CD27-07FA5ABCF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-14364868"/>
            <a:ext cx="1706580" cy="1808962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F2D37877-006A-5ED5-9F28-515741A677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-14364868"/>
            <a:ext cx="1706580" cy="1808962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53A4CF22-7561-A2DB-2ECF-6CF059479F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25487732"/>
            <a:ext cx="1706580" cy="180896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3FA6B4F7-A588-D8FF-4A55-7ED68763C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25487732"/>
            <a:ext cx="1706580" cy="1808962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320E389B-B80C-7945-5BF9-6D2E1897EC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-6211468"/>
            <a:ext cx="1706580" cy="1808962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3A6A5A57-D24F-F2AA-081F-F9C8A4221B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-5306987"/>
            <a:ext cx="1706580" cy="1808962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B8670B54-1D74-6D5F-69FC-39626A5B9C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19163132"/>
            <a:ext cx="1706580" cy="1808962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E4A908AB-BA5D-E025-83F5-703241F0D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20067614"/>
            <a:ext cx="1706580" cy="180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1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12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slide" Target="slide4.xml"/><Relationship Id="rId10" Type="http://schemas.openxmlformats.org/officeDocument/2006/relationships/slide" Target="slide7.xml"/><Relationship Id="rId4" Type="http://schemas.openxmlformats.org/officeDocument/2006/relationships/image" Target="../media/image7.jpe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3.xml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4.xml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8.png"/><Relationship Id="rId5" Type="http://schemas.openxmlformats.org/officeDocument/2006/relationships/image" Target="../media/image11.png"/><Relationship Id="rId10" Type="http://schemas.openxmlformats.org/officeDocument/2006/relationships/slide" Target="slide2.xm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17">
            <a:extLst>
              <a:ext uri="{FF2B5EF4-FFF2-40B4-BE49-F238E27FC236}">
                <a16:creationId xmlns:a16="http://schemas.microsoft.com/office/drawing/2014/main" id="{AE34BDC7-C89D-090D-0B6F-09574C89C407}"/>
              </a:ext>
            </a:extLst>
          </p:cNvPr>
          <p:cNvSpPr/>
          <p:nvPr/>
        </p:nvSpPr>
        <p:spPr>
          <a:xfrm>
            <a:off x="1197428" y="493980"/>
            <a:ext cx="10461171" cy="5870039"/>
          </a:xfrm>
          <a:prstGeom prst="roundRect">
            <a:avLst>
              <a:gd name="adj" fmla="val 24204"/>
            </a:avLst>
          </a:prstGeom>
          <a:solidFill>
            <a:schemeClr val="bg1">
              <a:alpha val="89000"/>
            </a:schemeClr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EECC51-1FB2-C9D4-B090-9C0D30139D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808" r="32093" b="7277"/>
          <a:stretch/>
        </p:blipFill>
        <p:spPr>
          <a:xfrm>
            <a:off x="3225800" y="691734"/>
            <a:ext cx="8534399" cy="5672285"/>
          </a:xfrm>
          <a:prstGeom prst="rect">
            <a:avLst/>
          </a:prstGeom>
        </p:spPr>
      </p:pic>
      <p:pic>
        <p:nvPicPr>
          <p:cNvPr id="11" name="Picture 10" descr="A cartoon of a child pointing at a chalkboard&#10;&#10;Description automatically generated">
            <a:extLst>
              <a:ext uri="{FF2B5EF4-FFF2-40B4-BE49-F238E27FC236}">
                <a16:creationId xmlns:a16="http://schemas.microsoft.com/office/drawing/2014/main" id="{57249963-3CB5-EC77-D4F5-42B08A0B9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1590" y1="89365" x2="36900" y2="89891"/>
                        <a14:foregroundMark x1="51348" y1="33967" x2="52237" y2="40882"/>
                        <a14:foregroundMark x1="52237" y1="40882" x2="51482" y2="37323"/>
                        <a14:backgroundMark x1="53342" y1="25071" x2="77332" y2="48969"/>
                        <a14:backgroundMark x1="77332" y1="48969" x2="79865" y2="57905"/>
                        <a14:backgroundMark x1="79865" y1="57905" x2="57116" y2="60574"/>
                        <a14:backgroundMark x1="57116" y1="60574" x2="55876" y2="43753"/>
                        <a14:backgroundMark x1="55876" y1="43753" x2="59596" y2="25233"/>
                        <a14:backgroundMark x1="59596" y1="25233" x2="67655" y2="19652"/>
                        <a14:backgroundMark x1="67655" y1="19652" x2="75499" y2="28508"/>
                        <a14:backgroundMark x1="75499" y1="28508" x2="79515" y2="37364"/>
                        <a14:backgroundMark x1="79515" y1="37364" x2="81051" y2="48807"/>
                        <a14:backgroundMark x1="81051" y1="48807" x2="69865" y2="51597"/>
                        <a14:backgroundMark x1="69865" y1="51597" x2="57790" y2="46583"/>
                        <a14:backgroundMark x1="48652" y1="23979" x2="69865" y2="22887"/>
                        <a14:backgroundMark x1="69865" y1="22887" x2="76846" y2="24505"/>
                        <a14:backgroundMark x1="76846" y1="24505" x2="82561" y2="28467"/>
                        <a14:backgroundMark x1="82561" y1="28467" x2="83261" y2="56894"/>
                        <a14:backgroundMark x1="83261" y1="56894" x2="79299" y2="63405"/>
                        <a14:backgroundMark x1="79299" y1="63405" x2="48895" y2="63890"/>
                        <a14:backgroundMark x1="48895" y1="63890" x2="51159" y2="56571"/>
                        <a14:backgroundMark x1="51576" y1="33902" x2="51617" y2="31662"/>
                        <a14:backgroundMark x1="51159" y1="56571" x2="51459" y2="40272"/>
                        <a14:backgroundMark x1="51617" y1="31662" x2="58113" y2="50222"/>
                        <a14:backgroundMark x1="58113" y1="50222" x2="59407" y2="60332"/>
                        <a14:backgroundMark x1="59407" y1="60332" x2="54987" y2="57703"/>
                        <a14:backgroundMark x1="54987" y1="57703" x2="53962" y2="33684"/>
                        <a14:backgroundMark x1="53962" y1="33684" x2="54555" y2="3044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488" y="493980"/>
            <a:ext cx="102861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575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7">
            <a:extLst>
              <a:ext uri="{FF2B5EF4-FFF2-40B4-BE49-F238E27FC236}">
                <a16:creationId xmlns:a16="http://schemas.microsoft.com/office/drawing/2014/main" id="{A8861F70-7C61-8B89-8A6E-A3D4BB1E3C4B}"/>
              </a:ext>
            </a:extLst>
          </p:cNvPr>
          <p:cNvSpPr/>
          <p:nvPr/>
        </p:nvSpPr>
        <p:spPr>
          <a:xfrm>
            <a:off x="609598" y="450287"/>
            <a:ext cx="10716985" cy="5957426"/>
          </a:xfrm>
          <a:prstGeom prst="roundRect">
            <a:avLst>
              <a:gd name="adj" fmla="val 24204"/>
            </a:avLst>
          </a:prstGeom>
          <a:solidFill>
            <a:schemeClr val="bg1">
              <a:alpha val="89000"/>
            </a:schemeClr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思源黑体 CN Bold" panose="020B0800000000000000"/>
              <a:cs typeface="+mn-cs"/>
            </a:endParaRPr>
          </a:p>
        </p:txBody>
      </p:sp>
      <p:sp>
        <p:nvSpPr>
          <p:cNvPr id="7" name="矩形: 圆角 25">
            <a:extLst>
              <a:ext uri="{FF2B5EF4-FFF2-40B4-BE49-F238E27FC236}">
                <a16:creationId xmlns:a16="http://schemas.microsoft.com/office/drawing/2014/main" id="{EA6792B8-D678-11A0-1A14-B072003967FB}"/>
              </a:ext>
            </a:extLst>
          </p:cNvPr>
          <p:cNvSpPr/>
          <p:nvPr/>
        </p:nvSpPr>
        <p:spPr>
          <a:xfrm>
            <a:off x="2051276" y="986135"/>
            <a:ext cx="8089448" cy="1073079"/>
          </a:xfrm>
          <a:prstGeom prst="roundRect">
            <a:avLst>
              <a:gd name="adj" fmla="val 50000"/>
            </a:avLst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 1. </a:t>
            </a:r>
            <a:endParaRPr lang="vi-VN" sz="35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defRPr/>
            </a:pP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Hoa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SG" sz="35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5230F6-E79D-F277-BF49-C3A852C56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568" y="2552679"/>
            <a:ext cx="10669015" cy="224610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46A51B4-4D2A-D025-16F0-76E26D445D34}"/>
              </a:ext>
            </a:extLst>
          </p:cNvPr>
          <p:cNvSpPr/>
          <p:nvPr/>
        </p:nvSpPr>
        <p:spPr>
          <a:xfrm>
            <a:off x="773788" y="4864568"/>
            <a:ext cx="2097321" cy="85536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Hoa đu đủ</a:t>
            </a:r>
            <a:endParaRPr lang="en-SG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D6AD2A4-AC39-0323-7C41-D13B7BCE69D2}"/>
              </a:ext>
            </a:extLst>
          </p:cNvPr>
          <p:cNvSpPr/>
          <p:nvPr/>
        </p:nvSpPr>
        <p:spPr>
          <a:xfrm>
            <a:off x="3583221" y="4831677"/>
            <a:ext cx="2286000" cy="85536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>
                <a:latin typeface="Cambria" panose="02040503050406030204" pitchFamily="18" charset="0"/>
                <a:ea typeface="Cambria" panose="02040503050406030204" pitchFamily="18" charset="0"/>
              </a:rPr>
              <a:t>Hoa mướp</a:t>
            </a:r>
            <a:endParaRPr lang="en-SG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7A508DA-8CC4-E5D7-9D17-390EFFBD15B7}"/>
              </a:ext>
            </a:extLst>
          </p:cNvPr>
          <p:cNvSpPr/>
          <p:nvPr/>
        </p:nvSpPr>
        <p:spPr>
          <a:xfrm>
            <a:off x="6581333" y="4864567"/>
            <a:ext cx="1905000" cy="85536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>
                <a:latin typeface="Cambria" panose="02040503050406030204" pitchFamily="18" charset="0"/>
                <a:ea typeface="Cambria" panose="02040503050406030204" pitchFamily="18" charset="0"/>
              </a:rPr>
              <a:t>Hoa sen</a:t>
            </a:r>
            <a:endParaRPr lang="en-SG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49E6664-459A-5A40-FCFE-640B3DE0DDE1}"/>
              </a:ext>
            </a:extLst>
          </p:cNvPr>
          <p:cNvSpPr/>
          <p:nvPr/>
        </p:nvSpPr>
        <p:spPr>
          <a:xfrm>
            <a:off x="8799282" y="4798787"/>
            <a:ext cx="2463799" cy="92114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Hoa hướng dương</a:t>
            </a:r>
            <a:endParaRPr lang="en-SG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77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3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7">
            <a:extLst>
              <a:ext uri="{FF2B5EF4-FFF2-40B4-BE49-F238E27FC236}">
                <a16:creationId xmlns:a16="http://schemas.microsoft.com/office/drawing/2014/main" id="{0F79299B-306D-0E72-334F-EE02456371DC}"/>
              </a:ext>
            </a:extLst>
          </p:cNvPr>
          <p:cNvSpPr/>
          <p:nvPr/>
        </p:nvSpPr>
        <p:spPr>
          <a:xfrm>
            <a:off x="522515" y="792424"/>
            <a:ext cx="10931976" cy="5673689"/>
          </a:xfrm>
          <a:prstGeom prst="roundRect">
            <a:avLst>
              <a:gd name="adj" fmla="val 24204"/>
            </a:avLst>
          </a:prstGeom>
          <a:solidFill>
            <a:schemeClr val="bg1">
              <a:alpha val="89000"/>
            </a:schemeClr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思源黑体 CN Bold" panose="020B080000000000000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C58CEE-FEA3-7333-523B-225F04E37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509" y="1716448"/>
            <a:ext cx="10130718" cy="3478493"/>
          </a:xfrm>
          <a:prstGeom prst="rect">
            <a:avLst/>
          </a:prstGeom>
        </p:spPr>
      </p:pic>
      <p:sp>
        <p:nvSpPr>
          <p:cNvPr id="10" name="矩形: 圆角 25">
            <a:extLst>
              <a:ext uri="{FF2B5EF4-FFF2-40B4-BE49-F238E27FC236}">
                <a16:creationId xmlns:a16="http://schemas.microsoft.com/office/drawing/2014/main" id="{655D4B89-6C50-4182-CA9A-7D2A2893D20A}"/>
              </a:ext>
            </a:extLst>
          </p:cNvPr>
          <p:cNvSpPr/>
          <p:nvPr/>
        </p:nvSpPr>
        <p:spPr>
          <a:xfrm>
            <a:off x="2990506" y="373324"/>
            <a:ext cx="7539038" cy="751116"/>
          </a:xfrm>
          <a:prstGeom prst="roundRect">
            <a:avLst>
              <a:gd name="adj" fmla="val 50000"/>
            </a:avLst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0B2D6B-05C9-90B9-5998-F1B8ED2B3EDC}"/>
              </a:ext>
            </a:extLst>
          </p:cNvPr>
          <p:cNvSpPr txBox="1"/>
          <p:nvPr/>
        </p:nvSpPr>
        <p:spPr>
          <a:xfrm>
            <a:off x="952501" y="5049913"/>
            <a:ext cx="10716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cơ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chua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chua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con?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F227AB-9FB1-A762-DD2E-EE58820473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65" y="23685"/>
            <a:ext cx="2572641" cy="193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7632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505D1-6E20-93B7-905F-AA9DFE456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7">
            <a:extLst>
              <a:ext uri="{FF2B5EF4-FFF2-40B4-BE49-F238E27FC236}">
                <a16:creationId xmlns:a16="http://schemas.microsoft.com/office/drawing/2014/main" id="{D50A01E9-FB05-0FCD-3AA3-FD85FB4D9614}"/>
              </a:ext>
            </a:extLst>
          </p:cNvPr>
          <p:cNvSpPr/>
          <p:nvPr/>
        </p:nvSpPr>
        <p:spPr>
          <a:xfrm>
            <a:off x="522515" y="792424"/>
            <a:ext cx="10931976" cy="5673689"/>
          </a:xfrm>
          <a:prstGeom prst="roundRect">
            <a:avLst>
              <a:gd name="adj" fmla="val 24204"/>
            </a:avLst>
          </a:prstGeom>
          <a:solidFill>
            <a:schemeClr val="bg1">
              <a:alpha val="89000"/>
            </a:schemeClr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思源黑体 CN Bold" panose="020B080000000000000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129C01-23D2-4717-8CFB-4B670A49A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509" y="1716448"/>
            <a:ext cx="10130718" cy="3478493"/>
          </a:xfrm>
          <a:prstGeom prst="rect">
            <a:avLst/>
          </a:prstGeom>
        </p:spPr>
      </p:pic>
      <p:sp>
        <p:nvSpPr>
          <p:cNvPr id="10" name="矩形: 圆角 25">
            <a:extLst>
              <a:ext uri="{FF2B5EF4-FFF2-40B4-BE49-F238E27FC236}">
                <a16:creationId xmlns:a16="http://schemas.microsoft.com/office/drawing/2014/main" id="{1A4F620F-05FF-002A-DC65-7D2AE62BA7E7}"/>
              </a:ext>
            </a:extLst>
          </p:cNvPr>
          <p:cNvSpPr/>
          <p:nvPr/>
        </p:nvSpPr>
        <p:spPr>
          <a:xfrm>
            <a:off x="2990506" y="373324"/>
            <a:ext cx="7539038" cy="751116"/>
          </a:xfrm>
          <a:prstGeom prst="roundRect">
            <a:avLst>
              <a:gd name="adj" fmla="val 50000"/>
            </a:avLst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0F8404-9777-5A71-39A4-A78E979F75BE}"/>
              </a:ext>
            </a:extLst>
          </p:cNvPr>
          <p:cNvSpPr txBox="1"/>
          <p:nvPr/>
        </p:nvSpPr>
        <p:spPr>
          <a:xfrm>
            <a:off x="952501" y="5049913"/>
            <a:ext cx="10716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 quan sinh sản của cây cà chua là hoa.</a:t>
            </a:r>
          </a:p>
          <a:p>
            <a:pPr lvl="0"/>
            <a:r>
              <a:rPr lang="en-SG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SG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SG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SG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SG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SG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SG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SG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SG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en-SG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chua</a:t>
            </a:r>
            <a:r>
              <a:rPr lang="en-SG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con.</a:t>
            </a:r>
            <a:endParaRPr kumimoji="0" lang="en-SG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AABB07-916D-E108-9811-061BC5797B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515" y="199737"/>
            <a:ext cx="2676376" cy="21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34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7">
            <a:extLst>
              <a:ext uri="{FF2B5EF4-FFF2-40B4-BE49-F238E27FC236}">
                <a16:creationId xmlns:a16="http://schemas.microsoft.com/office/drawing/2014/main" id="{4041A462-D4FE-499E-19C0-E1F5F19DA512}"/>
              </a:ext>
            </a:extLst>
          </p:cNvPr>
          <p:cNvSpPr/>
          <p:nvPr/>
        </p:nvSpPr>
        <p:spPr>
          <a:xfrm>
            <a:off x="451757" y="643862"/>
            <a:ext cx="11288485" cy="5570276"/>
          </a:xfrm>
          <a:prstGeom prst="roundRect">
            <a:avLst>
              <a:gd name="adj" fmla="val 24204"/>
            </a:avLst>
          </a:prstGeom>
          <a:solidFill>
            <a:schemeClr val="bg1">
              <a:alpha val="89000"/>
            </a:schemeClr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思源黑体 CN Bold" panose="020B080000000000000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7417E0-D1C9-2DB1-5AC9-EF3759B737A9}"/>
              </a:ext>
            </a:extLst>
          </p:cNvPr>
          <p:cNvSpPr txBox="1"/>
          <p:nvPr/>
        </p:nvSpPr>
        <p:spPr>
          <a:xfrm>
            <a:off x="604156" y="2040862"/>
            <a:ext cx="1098368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Hoa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đài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nhị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Nhị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bào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đực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bào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. Hoa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nhị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đực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);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lưỡng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nhị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5CA8A0-E596-0F83-A320-77340D6384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167" t="-3493" r="22708" b="50000"/>
          <a:stretch/>
        </p:blipFill>
        <p:spPr>
          <a:xfrm>
            <a:off x="3009899" y="643862"/>
            <a:ext cx="6477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652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7">
            <a:extLst>
              <a:ext uri="{FF2B5EF4-FFF2-40B4-BE49-F238E27FC236}">
                <a16:creationId xmlns:a16="http://schemas.microsoft.com/office/drawing/2014/main" id="{D66C99EB-FEA2-7338-CAD8-E802D7C7508A}"/>
              </a:ext>
            </a:extLst>
          </p:cNvPr>
          <p:cNvSpPr/>
          <p:nvPr/>
        </p:nvSpPr>
        <p:spPr>
          <a:xfrm>
            <a:off x="451757" y="1309035"/>
            <a:ext cx="11288485" cy="5222735"/>
          </a:xfrm>
          <a:prstGeom prst="roundRect">
            <a:avLst>
              <a:gd name="adj" fmla="val 24204"/>
            </a:avLst>
          </a:prstGeom>
          <a:solidFill>
            <a:schemeClr val="bg1">
              <a:alpha val="89000"/>
            </a:schemeClr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思源黑体 CN Bold" panose="020B080000000000000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CD2FBF-EB52-DF9D-F169-061EBA592B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277" y="1905000"/>
            <a:ext cx="10445997" cy="4091539"/>
          </a:xfrm>
          <a:prstGeom prst="rect">
            <a:avLst/>
          </a:prstGeom>
        </p:spPr>
      </p:pic>
      <p:sp>
        <p:nvSpPr>
          <p:cNvPr id="9" name="矩形: 圆角 25">
            <a:extLst>
              <a:ext uri="{FF2B5EF4-FFF2-40B4-BE49-F238E27FC236}">
                <a16:creationId xmlns:a16="http://schemas.microsoft.com/office/drawing/2014/main" id="{85B1DEC5-0775-5C82-14B6-7582F8D4C40E}"/>
              </a:ext>
            </a:extLst>
          </p:cNvPr>
          <p:cNvSpPr/>
          <p:nvPr/>
        </p:nvSpPr>
        <p:spPr>
          <a:xfrm>
            <a:off x="936859" y="545220"/>
            <a:ext cx="9971772" cy="958794"/>
          </a:xfrm>
          <a:prstGeom prst="roundRect">
            <a:avLst>
              <a:gd name="adj" fmla="val 50000"/>
            </a:avLst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bưởi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defRPr/>
            </a:pP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lưỡng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3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E30EDA5F-5AC2-9997-8CA5-5C95EA2576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084800" y="-2692400"/>
            <a:ext cx="406400" cy="4064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32F4D4F-95A4-6487-1EBB-B761C339CB71}"/>
              </a:ext>
            </a:extLst>
          </p:cNvPr>
          <p:cNvSpPr/>
          <p:nvPr/>
        </p:nvSpPr>
        <p:spPr>
          <a:xfrm>
            <a:off x="1068466" y="5581854"/>
            <a:ext cx="3378034" cy="85536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Hoa lưỡng tính</a:t>
            </a:r>
            <a:endParaRPr lang="en-SG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6D9837F-6A2F-7D6B-2089-58E75051434E}"/>
              </a:ext>
            </a:extLst>
          </p:cNvPr>
          <p:cNvSpPr/>
          <p:nvPr/>
        </p:nvSpPr>
        <p:spPr>
          <a:xfrm>
            <a:off x="4737689" y="5562638"/>
            <a:ext cx="2940935" cy="85536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Hoa đơn tính</a:t>
            </a:r>
            <a:endParaRPr lang="en-SG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1598A633-59F9-4A9B-6207-7F7BBA82E2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37200" y="-2540000"/>
            <a:ext cx="406400" cy="4064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854CB57-AF03-8029-B506-ABD2F76F92B3}"/>
              </a:ext>
            </a:extLst>
          </p:cNvPr>
          <p:cNvSpPr/>
          <p:nvPr/>
        </p:nvSpPr>
        <p:spPr>
          <a:xfrm>
            <a:off x="7980481" y="5573970"/>
            <a:ext cx="2940935" cy="85536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Hoa đơn tính</a:t>
            </a:r>
            <a:endParaRPr lang="en-SG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TING SOUND EFFECT">
            <a:hlinkClick r:id="" action="ppaction://media"/>
            <a:extLst>
              <a:ext uri="{FF2B5EF4-FFF2-40B4-BE49-F238E27FC236}">
                <a16:creationId xmlns:a16="http://schemas.microsoft.com/office/drawing/2014/main" id="{B28DD9FE-7A01-DF4D-5A0C-773869DB1C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389600" y="-2387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8803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0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8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08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9" grpId="0" animBg="1"/>
      <p:bldP spid="14" grpId="0" animBg="1"/>
      <p:bldP spid="15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A74D35C3-A4F3-90F6-C2C1-C43DAE6D1CF0}"/>
              </a:ext>
            </a:extLst>
          </p:cNvPr>
          <p:cNvSpPr/>
          <p:nvPr/>
        </p:nvSpPr>
        <p:spPr>
          <a:xfrm>
            <a:off x="451757" y="509076"/>
            <a:ext cx="11288485" cy="6187948"/>
          </a:xfrm>
          <a:prstGeom prst="roundRect">
            <a:avLst>
              <a:gd name="adj" fmla="val 24204"/>
            </a:avLst>
          </a:prstGeom>
          <a:solidFill>
            <a:schemeClr val="bg1">
              <a:alpha val="89000"/>
            </a:schemeClr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思源黑体 CN Bold" panose="020B080000000000000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6B2D30-D87D-9962-CC44-954A67652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6045" y="1155701"/>
            <a:ext cx="5496943" cy="5521590"/>
          </a:xfrm>
          <a:prstGeom prst="rect">
            <a:avLst/>
          </a:prstGeom>
        </p:spPr>
      </p:pic>
      <p:sp>
        <p:nvSpPr>
          <p:cNvPr id="9" name="矩形: 圆角 25">
            <a:extLst>
              <a:ext uri="{FF2B5EF4-FFF2-40B4-BE49-F238E27FC236}">
                <a16:creationId xmlns:a16="http://schemas.microsoft.com/office/drawing/2014/main" id="{2259622D-6580-0A25-C873-A9E733C7FE3F}"/>
              </a:ext>
            </a:extLst>
          </p:cNvPr>
          <p:cNvSpPr/>
          <p:nvPr/>
        </p:nvSpPr>
        <p:spPr>
          <a:xfrm>
            <a:off x="1380780" y="98082"/>
            <a:ext cx="9430438" cy="1057619"/>
          </a:xfrm>
          <a:prstGeom prst="roundRect">
            <a:avLst>
              <a:gd name="adj" fmla="val 50000"/>
            </a:avLst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 4, </a:t>
            </a:r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nhị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SG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26669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F75D6-DAD2-DC31-44C0-D197F5FB7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17">
            <a:extLst>
              <a:ext uri="{FF2B5EF4-FFF2-40B4-BE49-F238E27FC236}">
                <a16:creationId xmlns:a16="http://schemas.microsoft.com/office/drawing/2014/main" id="{8BE00A0C-2381-760C-D8A6-F061A7FD964F}"/>
              </a:ext>
            </a:extLst>
          </p:cNvPr>
          <p:cNvSpPr/>
          <p:nvPr/>
        </p:nvSpPr>
        <p:spPr>
          <a:xfrm>
            <a:off x="1197428" y="493980"/>
            <a:ext cx="10461171" cy="5870039"/>
          </a:xfrm>
          <a:prstGeom prst="roundRect">
            <a:avLst>
              <a:gd name="adj" fmla="val 24204"/>
            </a:avLst>
          </a:prstGeom>
          <a:solidFill>
            <a:schemeClr val="bg1">
              <a:alpha val="89000"/>
            </a:schemeClr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思源黑体 CN Bold" panose="020B0800000000000000"/>
              <a:cs typeface="+mn-cs"/>
            </a:endParaRPr>
          </a:p>
        </p:txBody>
      </p:sp>
      <p:pic>
        <p:nvPicPr>
          <p:cNvPr id="11" name="Picture 10" descr="A cartoon of a child pointing at a chalkboard&#10;&#10;Description automatically generated">
            <a:extLst>
              <a:ext uri="{FF2B5EF4-FFF2-40B4-BE49-F238E27FC236}">
                <a16:creationId xmlns:a16="http://schemas.microsoft.com/office/drawing/2014/main" id="{CD2C98D2-5D61-AD0A-F387-01409F4F3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1590" y1="89365" x2="36900" y2="89891"/>
                        <a14:foregroundMark x1="51348" y1="33967" x2="52237" y2="40882"/>
                        <a14:foregroundMark x1="52237" y1="40882" x2="51482" y2="37323"/>
                        <a14:backgroundMark x1="53342" y1="25071" x2="77332" y2="48969"/>
                        <a14:backgroundMark x1="77332" y1="48969" x2="79865" y2="57905"/>
                        <a14:backgroundMark x1="79865" y1="57905" x2="57116" y2="60574"/>
                        <a14:backgroundMark x1="57116" y1="60574" x2="55876" y2="43753"/>
                        <a14:backgroundMark x1="55876" y1="43753" x2="59596" y2="25233"/>
                        <a14:backgroundMark x1="59596" y1="25233" x2="67655" y2="19652"/>
                        <a14:backgroundMark x1="67655" y1="19652" x2="75499" y2="28508"/>
                        <a14:backgroundMark x1="75499" y1="28508" x2="79515" y2="37364"/>
                        <a14:backgroundMark x1="79515" y1="37364" x2="81051" y2="48807"/>
                        <a14:backgroundMark x1="81051" y1="48807" x2="69865" y2="51597"/>
                        <a14:backgroundMark x1="69865" y1="51597" x2="57790" y2="46583"/>
                        <a14:backgroundMark x1="48652" y1="23979" x2="69865" y2="22887"/>
                        <a14:backgroundMark x1="69865" y1="22887" x2="76846" y2="24505"/>
                        <a14:backgroundMark x1="76846" y1="24505" x2="82561" y2="28467"/>
                        <a14:backgroundMark x1="82561" y1="28467" x2="83261" y2="56894"/>
                        <a14:backgroundMark x1="83261" y1="56894" x2="79299" y2="63405"/>
                        <a14:backgroundMark x1="79299" y1="63405" x2="48895" y2="63890"/>
                        <a14:backgroundMark x1="48895" y1="63890" x2="51159" y2="56571"/>
                        <a14:backgroundMark x1="51576" y1="33902" x2="51617" y2="31662"/>
                        <a14:backgroundMark x1="51159" y1="56571" x2="51459" y2="40272"/>
                        <a14:backgroundMark x1="51617" y1="31662" x2="58113" y2="50222"/>
                        <a14:backgroundMark x1="58113" y1="50222" x2="59407" y2="60332"/>
                        <a14:backgroundMark x1="59407" y1="60332" x2="54987" y2="57703"/>
                        <a14:backgroundMark x1="54987" y1="57703" x2="53962" y2="33684"/>
                        <a14:backgroundMark x1="53962" y1="33684" x2="54555" y2="3044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3891" y="-1"/>
            <a:ext cx="10286177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AD71EB-F0F6-5A60-A561-4785102E8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6752" y="455673"/>
            <a:ext cx="8261671" cy="590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396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B0F95F25-9E9E-0720-36EA-1DBA36AB2988}"/>
              </a:ext>
            </a:extLst>
          </p:cNvPr>
          <p:cNvSpPr/>
          <p:nvPr/>
        </p:nvSpPr>
        <p:spPr>
          <a:xfrm>
            <a:off x="1803399" y="1017068"/>
            <a:ext cx="9588041" cy="5840932"/>
          </a:xfrm>
          <a:prstGeom prst="roundRect">
            <a:avLst>
              <a:gd name="adj" fmla="val 24204"/>
            </a:avLst>
          </a:prstGeom>
          <a:solidFill>
            <a:schemeClr val="bg1">
              <a:alpha val="89000"/>
            </a:schemeClr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思源黑体 CN Bold" panose="020B080000000000000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A4A84D-410A-3DBE-82F2-C4A5CA17D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4700" y="1495913"/>
            <a:ext cx="8232500" cy="4895941"/>
          </a:xfrm>
          <a:prstGeom prst="rect">
            <a:avLst/>
          </a:prstGeom>
        </p:spPr>
      </p:pic>
      <p:sp>
        <p:nvSpPr>
          <p:cNvPr id="9" name="矩形: 圆角 25">
            <a:extLst>
              <a:ext uri="{FF2B5EF4-FFF2-40B4-BE49-F238E27FC236}">
                <a16:creationId xmlns:a16="http://schemas.microsoft.com/office/drawing/2014/main" id="{7CC6AB54-A77A-5CAD-7A44-C4144599503F}"/>
              </a:ext>
            </a:extLst>
          </p:cNvPr>
          <p:cNvSpPr/>
          <p:nvPr/>
        </p:nvSpPr>
        <p:spPr>
          <a:xfrm>
            <a:off x="1855628" y="227054"/>
            <a:ext cx="9430438" cy="914400"/>
          </a:xfrm>
          <a:prstGeom prst="roundRect">
            <a:avLst>
              <a:gd name="adj" fmla="val 50000"/>
            </a:avLst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SG" sz="33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SG" sz="33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3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SG" sz="33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3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SG" sz="3300" b="1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SG" sz="33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33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3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SG" sz="33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3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SG" sz="33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3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3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3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SG" sz="33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3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SG" sz="33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3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3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300" b="1" dirty="0">
                <a:latin typeface="Cambria" panose="02040503050406030204" pitchFamily="18" charset="0"/>
                <a:ea typeface="Cambria" panose="02040503050406030204" pitchFamily="18" charset="0"/>
              </a:rPr>
              <a:t>hoa.</a:t>
            </a:r>
            <a:endParaRPr lang="en-SG" sz="33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D9B7E25-8D2A-315B-C2C4-54CDA56B218B}"/>
              </a:ext>
            </a:extLst>
          </p:cNvPr>
          <p:cNvSpPr/>
          <p:nvPr/>
        </p:nvSpPr>
        <p:spPr>
          <a:xfrm>
            <a:off x="3181265" y="2407221"/>
            <a:ext cx="1509267" cy="38735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>
                <a:latin typeface="Cambria" panose="02040503050406030204" pitchFamily="18" charset="0"/>
                <a:ea typeface="Cambria" panose="02040503050406030204" pitchFamily="18" charset="0"/>
              </a:rPr>
              <a:t>Bao phấn</a:t>
            </a:r>
            <a:endParaRPr lang="en-SG"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BAAC571-5392-C81F-3963-481FD634114F}"/>
              </a:ext>
            </a:extLst>
          </p:cNvPr>
          <p:cNvSpPr/>
          <p:nvPr/>
        </p:nvSpPr>
        <p:spPr>
          <a:xfrm>
            <a:off x="3469132" y="2966509"/>
            <a:ext cx="1221400" cy="38735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Chỉ nhị</a:t>
            </a:r>
            <a:endParaRPr lang="en-SG"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6D1EA4A-D5EE-724E-49FC-49330658DCC2}"/>
              </a:ext>
            </a:extLst>
          </p:cNvPr>
          <p:cNvSpPr/>
          <p:nvPr/>
        </p:nvSpPr>
        <p:spPr>
          <a:xfrm>
            <a:off x="3469132" y="4644210"/>
            <a:ext cx="1221400" cy="38735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Đài hoa</a:t>
            </a:r>
            <a:endParaRPr lang="en-SG"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84CE1E2-C54F-CB0E-3971-689970FB752A}"/>
              </a:ext>
            </a:extLst>
          </p:cNvPr>
          <p:cNvSpPr/>
          <p:nvPr/>
        </p:nvSpPr>
        <p:spPr>
          <a:xfrm>
            <a:off x="1134100" y="2875256"/>
            <a:ext cx="1221400" cy="38735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>
                <a:latin typeface="Cambria" panose="02040503050406030204" pitchFamily="18" charset="0"/>
                <a:ea typeface="Cambria" panose="02040503050406030204" pitchFamily="18" charset="0"/>
              </a:rPr>
              <a:t>Nhị hoa</a:t>
            </a:r>
            <a:endParaRPr lang="en-SG"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6FA4223-BB45-C2EB-0989-BD270235167F}"/>
              </a:ext>
            </a:extLst>
          </p:cNvPr>
          <p:cNvSpPr/>
          <p:nvPr/>
        </p:nvSpPr>
        <p:spPr>
          <a:xfrm>
            <a:off x="3344337" y="4063430"/>
            <a:ext cx="1667933" cy="46504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Cánh hoa</a:t>
            </a:r>
            <a:endParaRPr lang="en-SG"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D73467F-C964-C436-AC2B-C8185B11AB10}"/>
              </a:ext>
            </a:extLst>
          </p:cNvPr>
          <p:cNvSpPr/>
          <p:nvPr/>
        </p:nvSpPr>
        <p:spPr>
          <a:xfrm>
            <a:off x="7052733" y="1754727"/>
            <a:ext cx="1667933" cy="38735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>
                <a:latin typeface="Cambria" panose="02040503050406030204" pitchFamily="18" charset="0"/>
                <a:ea typeface="Cambria" panose="02040503050406030204" pitchFamily="18" charset="0"/>
              </a:rPr>
              <a:t>Đầu nhụy</a:t>
            </a:r>
            <a:endParaRPr lang="en-SG"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46F2BD4-F6F0-0E53-F312-1B147B62DA0B}"/>
              </a:ext>
            </a:extLst>
          </p:cNvPr>
          <p:cNvSpPr/>
          <p:nvPr/>
        </p:nvSpPr>
        <p:spPr>
          <a:xfrm>
            <a:off x="7154333" y="2772834"/>
            <a:ext cx="1667933" cy="38735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Vòi nhụy</a:t>
            </a:r>
            <a:endParaRPr lang="en-SG"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E7F2618-4AFC-0312-4C4F-EFCF1139289A}"/>
              </a:ext>
            </a:extLst>
          </p:cNvPr>
          <p:cNvSpPr/>
          <p:nvPr/>
        </p:nvSpPr>
        <p:spPr>
          <a:xfrm>
            <a:off x="6925733" y="3807875"/>
            <a:ext cx="1667933" cy="38735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Bầu nhụy</a:t>
            </a:r>
            <a:endParaRPr lang="en-SG"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D1B0B8A-6CF9-32A2-9DFA-ED7D8B9DF05B}"/>
              </a:ext>
            </a:extLst>
          </p:cNvPr>
          <p:cNvSpPr/>
          <p:nvPr/>
        </p:nvSpPr>
        <p:spPr>
          <a:xfrm>
            <a:off x="7179731" y="4459002"/>
            <a:ext cx="1159935" cy="38735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>
                <a:latin typeface="Cambria" panose="02040503050406030204" pitchFamily="18" charset="0"/>
                <a:ea typeface="Cambria" panose="02040503050406030204" pitchFamily="18" charset="0"/>
              </a:rPr>
              <a:t>Noãn</a:t>
            </a:r>
            <a:endParaRPr lang="en-SG"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251D927-4074-FD34-D5EE-DB0AF7EF1218}"/>
              </a:ext>
            </a:extLst>
          </p:cNvPr>
          <p:cNvSpPr/>
          <p:nvPr/>
        </p:nvSpPr>
        <p:spPr>
          <a:xfrm>
            <a:off x="9668009" y="2391587"/>
            <a:ext cx="1618057" cy="76249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Nhụy hoa</a:t>
            </a:r>
            <a:endParaRPr lang="en-SG"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3946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25">
            <a:extLst>
              <a:ext uri="{FF2B5EF4-FFF2-40B4-BE49-F238E27FC236}">
                <a16:creationId xmlns:a16="http://schemas.microsoft.com/office/drawing/2014/main" id="{4303A293-0A27-CF48-C1BA-D9F4637900F2}"/>
              </a:ext>
            </a:extLst>
          </p:cNvPr>
          <p:cNvSpPr/>
          <p:nvPr/>
        </p:nvSpPr>
        <p:spPr>
          <a:xfrm>
            <a:off x="143219" y="286439"/>
            <a:ext cx="11666863" cy="1035585"/>
          </a:xfrm>
          <a:prstGeom prst="roundRect">
            <a:avLst>
              <a:gd name="adj" fmla="val 50000"/>
            </a:avLst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Thu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lưỡng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3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E7DCFC-929C-D26A-62B0-8CCE101F0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715" y="1715630"/>
            <a:ext cx="6240571" cy="514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5259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A5B4C-26FA-C71B-37F6-759D8FEC7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7">
            <a:extLst>
              <a:ext uri="{FF2B5EF4-FFF2-40B4-BE49-F238E27FC236}">
                <a16:creationId xmlns:a16="http://schemas.microsoft.com/office/drawing/2014/main" id="{7560970E-90E2-6DB7-31CA-5A52F1F78BB3}"/>
              </a:ext>
            </a:extLst>
          </p:cNvPr>
          <p:cNvSpPr/>
          <p:nvPr/>
        </p:nvSpPr>
        <p:spPr>
          <a:xfrm>
            <a:off x="231355" y="94323"/>
            <a:ext cx="11843133" cy="6763677"/>
          </a:xfrm>
          <a:prstGeom prst="roundRect">
            <a:avLst>
              <a:gd name="adj" fmla="val 24204"/>
            </a:avLst>
          </a:prstGeom>
          <a:solidFill>
            <a:schemeClr val="bg1">
              <a:alpha val="89000"/>
            </a:schemeClr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思源黑体 CN Bold" panose="020B0800000000000000"/>
              <a:cs typeface="+mn-cs"/>
            </a:endParaRPr>
          </a:p>
        </p:txBody>
      </p:sp>
      <p:sp>
        <p:nvSpPr>
          <p:cNvPr id="8" name="矩形: 圆角 25">
            <a:extLst>
              <a:ext uri="{FF2B5EF4-FFF2-40B4-BE49-F238E27FC236}">
                <a16:creationId xmlns:a16="http://schemas.microsoft.com/office/drawing/2014/main" id="{E5EE595B-A118-2630-BE91-9B7EA8E4A68F}"/>
              </a:ext>
            </a:extLst>
          </p:cNvPr>
          <p:cNvSpPr/>
          <p:nvPr/>
        </p:nvSpPr>
        <p:spPr>
          <a:xfrm>
            <a:off x="8326407" y="5822415"/>
            <a:ext cx="3912260" cy="1035585"/>
          </a:xfrm>
          <a:prstGeom prst="roundRect">
            <a:avLst>
              <a:gd name="adj" fmla="val 50000"/>
            </a:avLst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 lưỡng tính</a:t>
            </a:r>
            <a:endParaRPr kumimoji="0" lang="en-SG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D7523C5-4838-54E0-8BDF-E07D99F09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8" y="2250875"/>
            <a:ext cx="3912260" cy="3223790"/>
          </a:xfrm>
          <a:prstGeom prst="rect">
            <a:avLst/>
          </a:prstGeom>
        </p:spPr>
      </p:pic>
      <p:pic>
        <p:nvPicPr>
          <p:cNvPr id="3" name="Picture 2" descr="A close up of blue flowers&#10;&#10;Description automatically generated">
            <a:extLst>
              <a:ext uri="{FF2B5EF4-FFF2-40B4-BE49-F238E27FC236}">
                <a16:creationId xmlns:a16="http://schemas.microsoft.com/office/drawing/2014/main" id="{0ACDD248-CBD0-B88F-6A61-6B48B824580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6" y="94323"/>
            <a:ext cx="5034709" cy="3334677"/>
          </a:xfrm>
          <a:prstGeom prst="rect">
            <a:avLst/>
          </a:prstGeom>
        </p:spPr>
      </p:pic>
      <p:pic>
        <p:nvPicPr>
          <p:cNvPr id="5" name="Picture 4" descr="A close up of a flower&#10;&#10;Description automatically generated">
            <a:extLst>
              <a:ext uri="{FF2B5EF4-FFF2-40B4-BE49-F238E27FC236}">
                <a16:creationId xmlns:a16="http://schemas.microsoft.com/office/drawing/2014/main" id="{3E76B1D7-F54C-7F48-E49E-C147346D1CE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5" b="11968"/>
          <a:stretch/>
        </p:blipFill>
        <p:spPr>
          <a:xfrm>
            <a:off x="3990645" y="3429000"/>
            <a:ext cx="4366401" cy="3471137"/>
          </a:xfrm>
          <a:prstGeom prst="rect">
            <a:avLst/>
          </a:prstGeom>
        </p:spPr>
      </p:pic>
      <p:pic>
        <p:nvPicPr>
          <p:cNvPr id="7" name="Picture 6" descr="A group of pink roses&#10;&#10;Description automatically generated">
            <a:extLst>
              <a:ext uri="{FF2B5EF4-FFF2-40B4-BE49-F238E27FC236}">
                <a16:creationId xmlns:a16="http://schemas.microsoft.com/office/drawing/2014/main" id="{761C7D77-6699-D84D-7081-E9B743527C4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279" y="202072"/>
            <a:ext cx="3126247" cy="557820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5DE8C01-CBAE-382E-F1E1-9E7D4F33057D}"/>
              </a:ext>
            </a:extLst>
          </p:cNvPr>
          <p:cNvSpPr/>
          <p:nvPr/>
        </p:nvSpPr>
        <p:spPr>
          <a:xfrm>
            <a:off x="3919608" y="2952711"/>
            <a:ext cx="1760160" cy="4378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cẩm tú</a:t>
            </a:r>
            <a:endParaRPr lang="en-SG" sz="2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37DCC73-6799-7EAA-0357-504166A6A17B}"/>
              </a:ext>
            </a:extLst>
          </p:cNvPr>
          <p:cNvSpPr/>
          <p:nvPr/>
        </p:nvSpPr>
        <p:spPr>
          <a:xfrm>
            <a:off x="6942416" y="6434864"/>
            <a:ext cx="1445269" cy="45522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sen</a:t>
            </a:r>
            <a:endParaRPr lang="en-SG" sz="2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CECD08-EF35-302F-4963-596A742C9E2F}"/>
              </a:ext>
            </a:extLst>
          </p:cNvPr>
          <p:cNvSpPr/>
          <p:nvPr/>
        </p:nvSpPr>
        <p:spPr>
          <a:xfrm>
            <a:off x="10605891" y="5270585"/>
            <a:ext cx="1510445" cy="497958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hồng</a:t>
            </a:r>
            <a:endParaRPr lang="en-SG" sz="2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235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4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58482EA-CE17-FAE2-1069-164CC47AA4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9A463DBC-F298-4A14-2870-13047A7C70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0" t="34732" r="34747" b="34053"/>
          <a:stretch/>
        </p:blipFill>
        <p:spPr>
          <a:xfrm>
            <a:off x="4571106" y="2543354"/>
            <a:ext cx="2210182" cy="2849061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0AE3FFB4-8D90-484F-3BF3-B64B4ADDA4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8" t="34393" r="68075" b="34393"/>
          <a:stretch/>
        </p:blipFill>
        <p:spPr>
          <a:xfrm>
            <a:off x="6961985" y="2543354"/>
            <a:ext cx="2210182" cy="2849061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969EA198-5C87-364A-8F0C-5436942E07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61" t="804" r="-473" b="66374"/>
          <a:stretch/>
        </p:blipFill>
        <p:spPr>
          <a:xfrm>
            <a:off x="9278963" y="2469968"/>
            <a:ext cx="2279252" cy="29958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9EA3E7B-A4AA-A3B7-FF16-3E7CA0F557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63" r="33928" b="1"/>
          <a:stretch/>
        </p:blipFill>
        <p:spPr>
          <a:xfrm>
            <a:off x="-236906" y="1928017"/>
            <a:ext cx="3041939" cy="5037667"/>
          </a:xfrm>
          <a:prstGeom prst="rect">
            <a:avLst/>
          </a:prstGeom>
        </p:spPr>
      </p:pic>
      <p:pic>
        <p:nvPicPr>
          <p:cNvPr id="19" name="Picture 18">
            <a:hlinkClick r:id="rId10" action="ppaction://hlinksldjump"/>
            <a:extLst>
              <a:ext uri="{FF2B5EF4-FFF2-40B4-BE49-F238E27FC236}">
                <a16:creationId xmlns:a16="http://schemas.microsoft.com/office/drawing/2014/main" id="{7CA1BD37-092F-AFE6-6C56-501D0B9487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0665" y="930997"/>
            <a:ext cx="9010669" cy="1377815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  <a:extLst>
              <a:ext uri="{FF2B5EF4-FFF2-40B4-BE49-F238E27FC236}">
                <a16:creationId xmlns:a16="http://schemas.microsoft.com/office/drawing/2014/main" id="{2AA70F4D-3098-960B-E0F1-15129567C3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64" t="67177"/>
          <a:stretch/>
        </p:blipFill>
        <p:spPr>
          <a:xfrm>
            <a:off x="2200677" y="2396583"/>
            <a:ext cx="2109790" cy="299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394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ED887-026C-24D8-0F4E-D13D0C4F0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7">
            <a:extLst>
              <a:ext uri="{FF2B5EF4-FFF2-40B4-BE49-F238E27FC236}">
                <a16:creationId xmlns:a16="http://schemas.microsoft.com/office/drawing/2014/main" id="{38BDBCEC-BB79-879F-E7D1-78298CB9CF13}"/>
              </a:ext>
            </a:extLst>
          </p:cNvPr>
          <p:cNvSpPr/>
          <p:nvPr/>
        </p:nvSpPr>
        <p:spPr>
          <a:xfrm>
            <a:off x="231355" y="94323"/>
            <a:ext cx="11843133" cy="6763677"/>
          </a:xfrm>
          <a:prstGeom prst="roundRect">
            <a:avLst>
              <a:gd name="adj" fmla="val 24204"/>
            </a:avLst>
          </a:prstGeom>
          <a:solidFill>
            <a:schemeClr val="bg1">
              <a:alpha val="89000"/>
            </a:schemeClr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思源黑体 CN Bold" panose="020B0800000000000000"/>
              <a:cs typeface="+mn-cs"/>
            </a:endParaRPr>
          </a:p>
        </p:txBody>
      </p:sp>
      <p:sp>
        <p:nvSpPr>
          <p:cNvPr id="8" name="矩形: 圆角 25">
            <a:extLst>
              <a:ext uri="{FF2B5EF4-FFF2-40B4-BE49-F238E27FC236}">
                <a16:creationId xmlns:a16="http://schemas.microsoft.com/office/drawing/2014/main" id="{39619A80-598E-F69A-F338-F8BF46B0F41C}"/>
              </a:ext>
            </a:extLst>
          </p:cNvPr>
          <p:cNvSpPr/>
          <p:nvPr/>
        </p:nvSpPr>
        <p:spPr>
          <a:xfrm>
            <a:off x="1077256" y="5546412"/>
            <a:ext cx="3912260" cy="1035585"/>
          </a:xfrm>
          <a:prstGeom prst="roundRect">
            <a:avLst>
              <a:gd name="adj" fmla="val 50000"/>
            </a:avLst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vi-VN" sz="3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đơn tính</a:t>
            </a:r>
            <a:endParaRPr kumimoji="0" lang="en-SG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843DAE-8C4C-16C1-871E-710C440A5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8" y="2250875"/>
            <a:ext cx="3912260" cy="32237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6E4909-59A8-07DD-D237-983C03C64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791" y="1143543"/>
            <a:ext cx="3912260" cy="370686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3E0CDC-F1DA-ABA3-D177-13BD541811FA}"/>
              </a:ext>
            </a:extLst>
          </p:cNvPr>
          <p:cNvSpPr/>
          <p:nvPr/>
        </p:nvSpPr>
        <p:spPr>
          <a:xfrm>
            <a:off x="4749645" y="4861427"/>
            <a:ext cx="2062551" cy="476289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dưa hấu</a:t>
            </a:r>
            <a:endParaRPr lang="en-SG" sz="2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9304C3-8666-3834-5285-34BE70705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972" y="1230105"/>
            <a:ext cx="4223595" cy="353374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F9FB015-4545-338B-6E5C-21D367CD7515}"/>
              </a:ext>
            </a:extLst>
          </p:cNvPr>
          <p:cNvSpPr/>
          <p:nvPr/>
        </p:nvSpPr>
        <p:spPr>
          <a:xfrm>
            <a:off x="8965052" y="4972580"/>
            <a:ext cx="2062551" cy="476289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bí đao</a:t>
            </a:r>
            <a:endParaRPr lang="en-SG" sz="2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9398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1D598-356D-B74F-A566-4B30CFF16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17">
            <a:extLst>
              <a:ext uri="{FF2B5EF4-FFF2-40B4-BE49-F238E27FC236}">
                <a16:creationId xmlns:a16="http://schemas.microsoft.com/office/drawing/2014/main" id="{D47E3FE4-2D69-B186-28C7-53CA6BA8A4F4}"/>
              </a:ext>
            </a:extLst>
          </p:cNvPr>
          <p:cNvSpPr/>
          <p:nvPr/>
        </p:nvSpPr>
        <p:spPr>
          <a:xfrm>
            <a:off x="1197428" y="493980"/>
            <a:ext cx="10461171" cy="5870039"/>
          </a:xfrm>
          <a:prstGeom prst="roundRect">
            <a:avLst>
              <a:gd name="adj" fmla="val 24204"/>
            </a:avLst>
          </a:prstGeom>
          <a:solidFill>
            <a:schemeClr val="bg1">
              <a:alpha val="89000"/>
            </a:schemeClr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思源黑体 CN Bold" panose="020B0800000000000000"/>
              <a:cs typeface="+mn-cs"/>
            </a:endParaRPr>
          </a:p>
        </p:txBody>
      </p:sp>
      <p:pic>
        <p:nvPicPr>
          <p:cNvPr id="11" name="Picture 10" descr="A cartoon of a child pointing at a chalkboard&#10;&#10;Description automatically generated">
            <a:extLst>
              <a:ext uri="{FF2B5EF4-FFF2-40B4-BE49-F238E27FC236}">
                <a16:creationId xmlns:a16="http://schemas.microsoft.com/office/drawing/2014/main" id="{8D4B9943-BFB3-2C3F-2E19-E1C58EE60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1590" y1="89365" x2="36900" y2="89891"/>
                        <a14:foregroundMark x1="51348" y1="33967" x2="52237" y2="40882"/>
                        <a14:foregroundMark x1="52237" y1="40882" x2="51482" y2="37323"/>
                        <a14:backgroundMark x1="53342" y1="25071" x2="77332" y2="48969"/>
                        <a14:backgroundMark x1="77332" y1="48969" x2="79865" y2="57905"/>
                        <a14:backgroundMark x1="79865" y1="57905" x2="57116" y2="60574"/>
                        <a14:backgroundMark x1="57116" y1="60574" x2="55876" y2="43753"/>
                        <a14:backgroundMark x1="55876" y1="43753" x2="59596" y2="25233"/>
                        <a14:backgroundMark x1="59596" y1="25233" x2="67655" y2="19652"/>
                        <a14:backgroundMark x1="67655" y1="19652" x2="75499" y2="28508"/>
                        <a14:backgroundMark x1="75499" y1="28508" x2="79515" y2="37364"/>
                        <a14:backgroundMark x1="79515" y1="37364" x2="81051" y2="48807"/>
                        <a14:backgroundMark x1="81051" y1="48807" x2="69865" y2="51597"/>
                        <a14:backgroundMark x1="69865" y1="51597" x2="57790" y2="46583"/>
                        <a14:backgroundMark x1="48652" y1="23979" x2="69865" y2="22887"/>
                        <a14:backgroundMark x1="69865" y1="22887" x2="76846" y2="24505"/>
                        <a14:backgroundMark x1="76846" y1="24505" x2="82561" y2="28467"/>
                        <a14:backgroundMark x1="82561" y1="28467" x2="83261" y2="56894"/>
                        <a14:backgroundMark x1="83261" y1="56894" x2="79299" y2="63405"/>
                        <a14:backgroundMark x1="79299" y1="63405" x2="48895" y2="63890"/>
                        <a14:backgroundMark x1="48895" y1="63890" x2="51159" y2="56571"/>
                        <a14:backgroundMark x1="51576" y1="33902" x2="51617" y2="31662"/>
                        <a14:backgroundMark x1="51159" y1="56571" x2="51459" y2="40272"/>
                        <a14:backgroundMark x1="51617" y1="31662" x2="58113" y2="50222"/>
                        <a14:backgroundMark x1="58113" y1="50222" x2="59407" y2="60332"/>
                        <a14:backgroundMark x1="59407" y1="60332" x2="54987" y2="57703"/>
                        <a14:backgroundMark x1="54987" y1="57703" x2="53962" y2="33684"/>
                        <a14:backgroundMark x1="53962" y1="33684" x2="54555" y2="3044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2576" y="0"/>
            <a:ext cx="10286177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1EDA74-1B6E-D7B0-58AA-9EDED28FF4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159" t="-1" r="25029" b="5604"/>
          <a:stretch/>
        </p:blipFill>
        <p:spPr>
          <a:xfrm>
            <a:off x="4000512" y="1900805"/>
            <a:ext cx="7658086" cy="329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75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98AC7C-357E-38D0-7D5D-C7EC3BA6CB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5" t="287" r="6212" b="24285"/>
          <a:stretch/>
        </p:blipFill>
        <p:spPr>
          <a:xfrm>
            <a:off x="0" y="0"/>
            <a:ext cx="12192000" cy="69194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3D8617C-E3E1-5DAB-6113-71B1A9A15700}"/>
              </a:ext>
            </a:extLst>
          </p:cNvPr>
          <p:cNvSpPr/>
          <p:nvPr/>
        </p:nvSpPr>
        <p:spPr>
          <a:xfrm>
            <a:off x="597387" y="421314"/>
            <a:ext cx="11324492" cy="6129794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BD1D1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4B0D79FB-EB6C-1A38-E442-76392055CF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64" t="67177"/>
          <a:stretch/>
        </p:blipFill>
        <p:spPr>
          <a:xfrm>
            <a:off x="0" y="305401"/>
            <a:ext cx="1705668" cy="2421991"/>
          </a:xfrm>
          <a:prstGeom prst="rect">
            <a:avLst/>
          </a:prstGeom>
        </p:spPr>
      </p:pic>
      <p:grpSp>
        <p:nvGrpSpPr>
          <p:cNvPr id="8" name="A">
            <a:extLst>
              <a:ext uri="{FF2B5EF4-FFF2-40B4-BE49-F238E27FC236}">
                <a16:creationId xmlns:a16="http://schemas.microsoft.com/office/drawing/2014/main" id="{818A0753-FF5D-2304-40EB-AE91DCBA16D4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9" name="Hình chữ nhật: Góc Tròn 4">
              <a:extLst>
                <a:ext uri="{FF2B5EF4-FFF2-40B4-BE49-F238E27FC236}">
                  <a16:creationId xmlns:a16="http://schemas.microsoft.com/office/drawing/2014/main" id="{FDE13EB5-CEE3-361E-8799-01D81C063153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 2 việc.</a:t>
              </a:r>
              <a:endParaRPr lang="en-US" sz="3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" name="A">
              <a:extLst>
                <a:ext uri="{FF2B5EF4-FFF2-40B4-BE49-F238E27FC236}">
                  <a16:creationId xmlns:a16="http://schemas.microsoft.com/office/drawing/2014/main" id="{F8EFD42C-A06A-D634-2F65-0863ACA0E1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1" name="B">
            <a:extLst>
              <a:ext uri="{FF2B5EF4-FFF2-40B4-BE49-F238E27FC236}">
                <a16:creationId xmlns:a16="http://schemas.microsoft.com/office/drawing/2014/main" id="{EA933689-B783-0077-5158-9192563CE18E}"/>
              </a:ext>
            </a:extLst>
          </p:cNvPr>
          <p:cNvGrpSpPr/>
          <p:nvPr/>
        </p:nvGrpSpPr>
        <p:grpSpPr>
          <a:xfrm>
            <a:off x="6779645" y="3189347"/>
            <a:ext cx="4272476" cy="1122447"/>
            <a:chOff x="6575139" y="2616106"/>
            <a:chExt cx="4272476" cy="1122447"/>
          </a:xfrm>
        </p:grpSpPr>
        <p:sp>
          <p:nvSpPr>
            <p:cNvPr id="12" name="Hình chữ nhật: Góc Tròn 5">
              <a:extLst>
                <a:ext uri="{FF2B5EF4-FFF2-40B4-BE49-F238E27FC236}">
                  <a16:creationId xmlns:a16="http://schemas.microsoft.com/office/drawing/2014/main" id="{8E4D6479-D8E8-2D8D-B8E8-74FBB422608E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 1 việc.</a:t>
              </a:r>
              <a:endParaRPr lang="en-US" sz="3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Hình ảnh 10">
              <a:extLst>
                <a:ext uri="{FF2B5EF4-FFF2-40B4-BE49-F238E27FC236}">
                  <a16:creationId xmlns:a16="http://schemas.microsoft.com/office/drawing/2014/main" id="{A60DC606-7A16-7B91-152B-197C77050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4" name="C">
            <a:extLst>
              <a:ext uri="{FF2B5EF4-FFF2-40B4-BE49-F238E27FC236}">
                <a16:creationId xmlns:a16="http://schemas.microsoft.com/office/drawing/2014/main" id="{FA4DC8D9-8A6F-C9C7-4E76-CE2BFF88DB91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id="{B7C33070-6E6B-0EA7-4524-D0C134CFD09F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 3 việc.</a:t>
              </a:r>
              <a:endParaRPr lang="en-US" sz="3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Hình ảnh 11">
              <a:extLst>
                <a:ext uri="{FF2B5EF4-FFF2-40B4-BE49-F238E27FC236}">
                  <a16:creationId xmlns:a16="http://schemas.microsoft.com/office/drawing/2014/main" id="{24EC0F8D-92BC-263F-8B03-A713B3995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7" name="D">
            <a:extLst>
              <a:ext uri="{FF2B5EF4-FFF2-40B4-BE49-F238E27FC236}">
                <a16:creationId xmlns:a16="http://schemas.microsoft.com/office/drawing/2014/main" id="{A7F75B76-6199-569E-E95A-5FEC6F0A7CEE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18" name="60">
              <a:extLst>
                <a:ext uri="{FF2B5EF4-FFF2-40B4-BE49-F238E27FC236}">
                  <a16:creationId xmlns:a16="http://schemas.microsoft.com/office/drawing/2014/main" id="{ABD44AB2-7DDE-64FA-3D8F-0D477FDD975B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 có việc nào nên làm.</a:t>
              </a:r>
              <a:endParaRPr lang="en-US" sz="3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9" name="Hình ảnh 12">
              <a:extLst>
                <a:ext uri="{FF2B5EF4-FFF2-40B4-BE49-F238E27FC236}">
                  <a16:creationId xmlns:a16="http://schemas.microsoft.com/office/drawing/2014/main" id="{8D667C87-1F69-39A6-0638-E43E7F3271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20" name="Đúng">
            <a:extLst>
              <a:ext uri="{FF2B5EF4-FFF2-40B4-BE49-F238E27FC236}">
                <a16:creationId xmlns:a16="http://schemas.microsoft.com/office/drawing/2014/main" id="{B20EE9D7-73F5-5D05-7244-4658636C20B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073894" y="3243627"/>
            <a:ext cx="896707" cy="890172"/>
          </a:xfrm>
          <a:prstGeom prst="rect">
            <a:avLst/>
          </a:prstGeom>
        </p:spPr>
      </p:pic>
      <p:pic>
        <p:nvPicPr>
          <p:cNvPr id="21" name="Hình ảnh 15">
            <a:extLst>
              <a:ext uri="{FF2B5EF4-FFF2-40B4-BE49-F238E27FC236}">
                <a16:creationId xmlns:a16="http://schemas.microsoft.com/office/drawing/2014/main" id="{37106830-46D9-9188-AE8A-9ED35BF1070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594784" y="3357705"/>
            <a:ext cx="896707" cy="890172"/>
          </a:xfrm>
          <a:prstGeom prst="rect">
            <a:avLst/>
          </a:prstGeom>
        </p:spPr>
      </p:pic>
      <p:pic>
        <p:nvPicPr>
          <p:cNvPr id="22" name="Hình ảnh 16">
            <a:extLst>
              <a:ext uri="{FF2B5EF4-FFF2-40B4-BE49-F238E27FC236}">
                <a16:creationId xmlns:a16="http://schemas.microsoft.com/office/drawing/2014/main" id="{9266A08D-4D45-B6F9-84C7-3CAB84DBDC0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073893" y="4932145"/>
            <a:ext cx="896707" cy="890172"/>
          </a:xfrm>
          <a:prstGeom prst="rect">
            <a:avLst/>
          </a:prstGeom>
        </p:spPr>
      </p:pic>
      <p:pic>
        <p:nvPicPr>
          <p:cNvPr id="23" name="Hình ảnh 17">
            <a:extLst>
              <a:ext uri="{FF2B5EF4-FFF2-40B4-BE49-F238E27FC236}">
                <a16:creationId xmlns:a16="http://schemas.microsoft.com/office/drawing/2014/main" id="{D58660BE-D262-449A-B2FD-B5004103EA2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900357" y="4740867"/>
            <a:ext cx="896707" cy="89017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4A6F9F2-8341-CDDD-86DB-DC182E3ADD97}"/>
              </a:ext>
            </a:extLst>
          </p:cNvPr>
          <p:cNvGrpSpPr/>
          <p:nvPr/>
        </p:nvGrpSpPr>
        <p:grpSpPr>
          <a:xfrm>
            <a:off x="1566014" y="461659"/>
            <a:ext cx="10462699" cy="2095405"/>
            <a:chOff x="2264461" y="711042"/>
            <a:chExt cx="9691618" cy="2095405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88DF2BA4-98D2-5698-C223-91E101FD4677}"/>
                </a:ext>
              </a:extLst>
            </p:cNvPr>
            <p:cNvSpPr/>
            <p:nvPr/>
          </p:nvSpPr>
          <p:spPr>
            <a:xfrm>
              <a:off x="2384882" y="711042"/>
              <a:ext cx="9571197" cy="2095405"/>
            </a:xfrm>
            <a:prstGeom prst="roundRect">
              <a:avLst/>
            </a:prstGeom>
            <a:solidFill>
              <a:srgbClr val="FFE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6EC3742-69AF-4BC5-9ADB-03A437A4EBEC}"/>
                </a:ext>
              </a:extLst>
            </p:cNvPr>
            <p:cNvSpPr txBox="1"/>
            <p:nvPr/>
          </p:nvSpPr>
          <p:spPr>
            <a:xfrm>
              <a:off x="2264461" y="798379"/>
              <a:ext cx="9658793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0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các việc làm dưới đây: </a:t>
              </a:r>
              <a:r>
                <a:rPr lang="vi-VN" sz="30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Phơi quần áo trên dây điện, chơi thả diều dưới đường dây điện, </a:t>
              </a:r>
              <a:r>
                <a:rPr lang="vi-VN" sz="3000" b="1" i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lang="en-SG" sz="30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áo</a:t>
              </a:r>
              <a:r>
                <a:rPr lang="en-SG" sz="30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0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SG" sz="30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0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thợ</a:t>
              </a:r>
              <a:r>
                <a:rPr lang="en-SG" sz="30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0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r>
                <a:rPr lang="en-SG" sz="30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0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SG" sz="30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0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SG" sz="30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0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SG" sz="30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0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dây</a:t>
              </a:r>
              <a:r>
                <a:rPr lang="en-SG" sz="30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0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r>
                <a:rPr lang="en-SG" sz="30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0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đứt</a:t>
              </a:r>
              <a:r>
                <a:rPr lang="en-SG" sz="30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0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vi-VN" sz="26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 bao nhiêu việc không được làm để tránh tai nạn do điện gây ra?</a:t>
              </a:r>
              <a:endParaRPr lang="en-US" sz="2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7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02389F8D-1F03-A109-1D0F-08F92DFD23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28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AF11D941-6CF5-3405-6E78-86A1534EF8C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751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3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3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3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3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98AC7C-357E-38D0-7D5D-C7EC3BA6CB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5" t="287" r="6212" b="24285"/>
          <a:stretch/>
        </p:blipFill>
        <p:spPr>
          <a:xfrm>
            <a:off x="0" y="0"/>
            <a:ext cx="12192000" cy="69194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3D8617C-E3E1-5DAB-6113-71B1A9A15700}"/>
              </a:ext>
            </a:extLst>
          </p:cNvPr>
          <p:cNvSpPr/>
          <p:nvPr/>
        </p:nvSpPr>
        <p:spPr>
          <a:xfrm>
            <a:off x="597387" y="394829"/>
            <a:ext cx="11324492" cy="6129794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BD1D1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A">
            <a:extLst>
              <a:ext uri="{FF2B5EF4-FFF2-40B4-BE49-F238E27FC236}">
                <a16:creationId xmlns:a16="http://schemas.microsoft.com/office/drawing/2014/main" id="{818A0753-FF5D-2304-40EB-AE91DCBA16D4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9" name="Hình chữ nhật: Góc Tròn 4">
              <a:extLst>
                <a:ext uri="{FF2B5EF4-FFF2-40B4-BE49-F238E27FC236}">
                  <a16:creationId xmlns:a16="http://schemas.microsoft.com/office/drawing/2014/main" id="{FDE13EB5-CEE3-361E-8799-01D81C063153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 lượng</a:t>
              </a:r>
            </a:p>
            <a:p>
              <a:pPr algn="ctr"/>
              <a:r>
                <a:rPr lang="vi-V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mặt trời.</a:t>
              </a:r>
              <a:endPara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" name="A">
              <a:extLst>
                <a:ext uri="{FF2B5EF4-FFF2-40B4-BE49-F238E27FC236}">
                  <a16:creationId xmlns:a16="http://schemas.microsoft.com/office/drawing/2014/main" id="{F8EFD42C-A06A-D634-2F65-0863ACA0E1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1" name="B">
            <a:extLst>
              <a:ext uri="{FF2B5EF4-FFF2-40B4-BE49-F238E27FC236}">
                <a16:creationId xmlns:a16="http://schemas.microsoft.com/office/drawing/2014/main" id="{EA933689-B783-0077-5158-9192563CE18E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12" name="Hình chữ nhật: Góc Tròn 5">
              <a:extLst>
                <a:ext uri="{FF2B5EF4-FFF2-40B4-BE49-F238E27FC236}">
                  <a16:creationId xmlns:a16="http://schemas.microsoft.com/office/drawing/2014/main" id="{8E4D6479-D8E8-2D8D-B8E8-74FBB422608E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 lượng </a:t>
              </a:r>
            </a:p>
            <a:p>
              <a:pPr algn="ctr"/>
              <a:r>
                <a:rPr lang="vi-V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 chảy.</a:t>
              </a:r>
              <a:endPara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Hình ảnh 10">
              <a:extLst>
                <a:ext uri="{FF2B5EF4-FFF2-40B4-BE49-F238E27FC236}">
                  <a16:creationId xmlns:a16="http://schemas.microsoft.com/office/drawing/2014/main" id="{A60DC606-7A16-7B91-152B-197C77050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4" name="C">
            <a:extLst>
              <a:ext uri="{FF2B5EF4-FFF2-40B4-BE49-F238E27FC236}">
                <a16:creationId xmlns:a16="http://schemas.microsoft.com/office/drawing/2014/main" id="{FA4DC8D9-8A6F-C9C7-4E76-CE2BFF88DB91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id="{B7C33070-6E6B-0EA7-4524-D0C134CFD09F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 lượng</a:t>
              </a:r>
            </a:p>
            <a:p>
              <a:pPr algn="ctr"/>
              <a:r>
                <a:rPr lang="vi-V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từ than đá.</a:t>
              </a:r>
              <a:endPara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Hình ảnh 11">
              <a:extLst>
                <a:ext uri="{FF2B5EF4-FFF2-40B4-BE49-F238E27FC236}">
                  <a16:creationId xmlns:a16="http://schemas.microsoft.com/office/drawing/2014/main" id="{24EC0F8D-92BC-263F-8B03-A713B3995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7" name="D">
            <a:extLst>
              <a:ext uri="{FF2B5EF4-FFF2-40B4-BE49-F238E27FC236}">
                <a16:creationId xmlns:a16="http://schemas.microsoft.com/office/drawing/2014/main" id="{A7F75B76-6199-569E-E95A-5FEC6F0A7CEE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18" name="60">
              <a:extLst>
                <a:ext uri="{FF2B5EF4-FFF2-40B4-BE49-F238E27FC236}">
                  <a16:creationId xmlns:a16="http://schemas.microsoft.com/office/drawing/2014/main" id="{ABD44AB2-7DDE-64FA-3D8F-0D477FDD975B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 lượng</a:t>
              </a:r>
            </a:p>
            <a:p>
              <a:pPr algn="ctr"/>
              <a:r>
                <a:rPr lang="vi-V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gió.</a:t>
              </a:r>
              <a:endPara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9" name="Hình ảnh 12">
              <a:extLst>
                <a:ext uri="{FF2B5EF4-FFF2-40B4-BE49-F238E27FC236}">
                  <a16:creationId xmlns:a16="http://schemas.microsoft.com/office/drawing/2014/main" id="{8D667C87-1F69-39A6-0638-E43E7F3271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20" name="Đúng">
            <a:extLst>
              <a:ext uri="{FF2B5EF4-FFF2-40B4-BE49-F238E27FC236}">
                <a16:creationId xmlns:a16="http://schemas.microsoft.com/office/drawing/2014/main" id="{B20EE9D7-73F5-5D05-7244-4658636C20B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4869925" y="4850653"/>
            <a:ext cx="896707" cy="890172"/>
          </a:xfrm>
          <a:prstGeom prst="rect">
            <a:avLst/>
          </a:prstGeom>
        </p:spPr>
      </p:pic>
      <p:pic>
        <p:nvPicPr>
          <p:cNvPr id="21" name="Hình ảnh 15">
            <a:extLst>
              <a:ext uri="{FF2B5EF4-FFF2-40B4-BE49-F238E27FC236}">
                <a16:creationId xmlns:a16="http://schemas.microsoft.com/office/drawing/2014/main" id="{37106830-46D9-9188-AE8A-9ED35BF1070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27981" y="3242965"/>
            <a:ext cx="896707" cy="890172"/>
          </a:xfrm>
          <a:prstGeom prst="rect">
            <a:avLst/>
          </a:prstGeom>
        </p:spPr>
      </p:pic>
      <p:pic>
        <p:nvPicPr>
          <p:cNvPr id="22" name="Hình ảnh 16">
            <a:extLst>
              <a:ext uri="{FF2B5EF4-FFF2-40B4-BE49-F238E27FC236}">
                <a16:creationId xmlns:a16="http://schemas.microsoft.com/office/drawing/2014/main" id="{9266A08D-4D45-B6F9-84C7-3CAB84DBDC0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743818" y="3269983"/>
            <a:ext cx="896707" cy="890172"/>
          </a:xfrm>
          <a:prstGeom prst="rect">
            <a:avLst/>
          </a:prstGeom>
        </p:spPr>
      </p:pic>
      <p:pic>
        <p:nvPicPr>
          <p:cNvPr id="23" name="Hình ảnh 17">
            <a:extLst>
              <a:ext uri="{FF2B5EF4-FFF2-40B4-BE49-F238E27FC236}">
                <a16:creationId xmlns:a16="http://schemas.microsoft.com/office/drawing/2014/main" id="{D58660BE-D262-449A-B2FD-B5004103EA2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84169" y="4934439"/>
            <a:ext cx="896707" cy="89017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4A6F9F2-8341-CDDD-86DB-DC182E3ADD97}"/>
              </a:ext>
            </a:extLst>
          </p:cNvPr>
          <p:cNvGrpSpPr/>
          <p:nvPr/>
        </p:nvGrpSpPr>
        <p:grpSpPr>
          <a:xfrm>
            <a:off x="2438155" y="941109"/>
            <a:ext cx="8427960" cy="1169551"/>
            <a:chOff x="2625832" y="1062996"/>
            <a:chExt cx="8427960" cy="1305522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88DF2BA4-98D2-5698-C223-91E101FD4677}"/>
                </a:ext>
              </a:extLst>
            </p:cNvPr>
            <p:cNvSpPr/>
            <p:nvPr/>
          </p:nvSpPr>
          <p:spPr>
            <a:xfrm>
              <a:off x="2625832" y="1062996"/>
              <a:ext cx="8427960" cy="1305522"/>
            </a:xfrm>
            <a:prstGeom prst="roundRect">
              <a:avLst/>
            </a:prstGeom>
            <a:solidFill>
              <a:srgbClr val="FFD4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6EC3742-69AF-4BC5-9ADB-03A437A4EBEC}"/>
                </a:ext>
              </a:extLst>
            </p:cNvPr>
            <p:cNvSpPr txBox="1"/>
            <p:nvPr/>
          </p:nvSpPr>
          <p:spPr>
            <a:xfrm>
              <a:off x="2697679" y="1062996"/>
              <a:ext cx="8284266" cy="1305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Nguồn năng lượng nào dưới đây không phải là nguồn năng lượng sạch?</a:t>
              </a:r>
              <a:endParaRPr lang="en-US" sz="35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>
            <a:hlinkClick r:id="rId9" action="ppaction://hlinksldjump"/>
            <a:extLst>
              <a:ext uri="{FF2B5EF4-FFF2-40B4-BE49-F238E27FC236}">
                <a16:creationId xmlns:a16="http://schemas.microsoft.com/office/drawing/2014/main" id="{A97502F3-A808-717A-19A6-00C4B9236CB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0" t="34732" r="34747" b="34053"/>
          <a:stretch/>
        </p:blipFill>
        <p:spPr>
          <a:xfrm>
            <a:off x="660466" y="663976"/>
            <a:ext cx="1714610" cy="2210238"/>
          </a:xfrm>
          <a:prstGeom prst="rect">
            <a:avLst/>
          </a:prstGeom>
        </p:spPr>
      </p:pic>
      <p:pic>
        <p:nvPicPr>
          <p:cNvPr id="5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C27DDECA-A33A-9624-BD19-CBE5F18B6D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6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ED7C0BB0-4A8B-AF53-9D5F-96C2DD9921F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17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98AC7C-357E-38D0-7D5D-C7EC3BA6CB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5" t="287" r="6212" b="24285"/>
          <a:stretch/>
        </p:blipFill>
        <p:spPr>
          <a:xfrm>
            <a:off x="0" y="0"/>
            <a:ext cx="12192000" cy="69194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3D8617C-E3E1-5DAB-6113-71B1A9A15700}"/>
              </a:ext>
            </a:extLst>
          </p:cNvPr>
          <p:cNvSpPr/>
          <p:nvPr/>
        </p:nvSpPr>
        <p:spPr>
          <a:xfrm>
            <a:off x="597387" y="394829"/>
            <a:ext cx="11324492" cy="6129794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BD1D1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A">
            <a:extLst>
              <a:ext uri="{FF2B5EF4-FFF2-40B4-BE49-F238E27FC236}">
                <a16:creationId xmlns:a16="http://schemas.microsoft.com/office/drawing/2014/main" id="{818A0753-FF5D-2304-40EB-AE91DCBA16D4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9" name="Hình chữ nhật: Góc Tròn 4">
              <a:extLst>
                <a:ext uri="{FF2B5EF4-FFF2-40B4-BE49-F238E27FC236}">
                  <a16:creationId xmlns:a16="http://schemas.microsoft.com/office/drawing/2014/main" id="{FDE13EB5-CEE3-361E-8799-01D81C063153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 lượng </a:t>
              </a:r>
            </a:p>
            <a:p>
              <a:pPr algn="ctr"/>
              <a:r>
                <a:rPr lang="vi-V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 chảy.</a:t>
              </a:r>
              <a:endPara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" name="A">
              <a:extLst>
                <a:ext uri="{FF2B5EF4-FFF2-40B4-BE49-F238E27FC236}">
                  <a16:creationId xmlns:a16="http://schemas.microsoft.com/office/drawing/2014/main" id="{F8EFD42C-A06A-D634-2F65-0863ACA0E1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1" name="B">
            <a:extLst>
              <a:ext uri="{FF2B5EF4-FFF2-40B4-BE49-F238E27FC236}">
                <a16:creationId xmlns:a16="http://schemas.microsoft.com/office/drawing/2014/main" id="{EA933689-B783-0077-5158-9192563CE18E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12" name="Hình chữ nhật: Góc Tròn 5">
              <a:extLst>
                <a:ext uri="{FF2B5EF4-FFF2-40B4-BE49-F238E27FC236}">
                  <a16:creationId xmlns:a16="http://schemas.microsoft.com/office/drawing/2014/main" id="{8E4D6479-D8E8-2D8D-B8E8-74FBB422608E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 lượng gió.</a:t>
              </a:r>
              <a:endPara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Hình ảnh 10">
              <a:extLst>
                <a:ext uri="{FF2B5EF4-FFF2-40B4-BE49-F238E27FC236}">
                  <a16:creationId xmlns:a16="http://schemas.microsoft.com/office/drawing/2014/main" id="{A60DC606-7A16-7B91-152B-197C77050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4" name="C">
            <a:extLst>
              <a:ext uri="{FF2B5EF4-FFF2-40B4-BE49-F238E27FC236}">
                <a16:creationId xmlns:a16="http://schemas.microsoft.com/office/drawing/2014/main" id="{FA4DC8D9-8A6F-C9C7-4E76-CE2BFF88DB91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id="{B7C33070-6E6B-0EA7-4524-D0C134CFD09F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 lượng điện.</a:t>
              </a:r>
              <a:endPara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Hình ảnh 11">
              <a:extLst>
                <a:ext uri="{FF2B5EF4-FFF2-40B4-BE49-F238E27FC236}">
                  <a16:creationId xmlns:a16="http://schemas.microsoft.com/office/drawing/2014/main" id="{24EC0F8D-92BC-263F-8B03-A713B3995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7" name="D">
            <a:extLst>
              <a:ext uri="{FF2B5EF4-FFF2-40B4-BE49-F238E27FC236}">
                <a16:creationId xmlns:a16="http://schemas.microsoft.com/office/drawing/2014/main" id="{A7F75B76-6199-569E-E95A-5FEC6F0A7CEE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18" name="60">
              <a:extLst>
                <a:ext uri="{FF2B5EF4-FFF2-40B4-BE49-F238E27FC236}">
                  <a16:creationId xmlns:a16="http://schemas.microsoft.com/office/drawing/2014/main" id="{ABD44AB2-7DDE-64FA-3D8F-0D477FDD975B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 lượng</a:t>
              </a:r>
            </a:p>
            <a:p>
              <a:pPr algn="ctr"/>
              <a:r>
                <a:rPr lang="vi-V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mặt trời.</a:t>
              </a:r>
              <a:endPara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9" name="Hình ảnh 12">
              <a:extLst>
                <a:ext uri="{FF2B5EF4-FFF2-40B4-BE49-F238E27FC236}">
                  <a16:creationId xmlns:a16="http://schemas.microsoft.com/office/drawing/2014/main" id="{8D667C87-1F69-39A6-0638-E43E7F3271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20" name="Đúng">
            <a:extLst>
              <a:ext uri="{FF2B5EF4-FFF2-40B4-BE49-F238E27FC236}">
                <a16:creationId xmlns:a16="http://schemas.microsoft.com/office/drawing/2014/main" id="{B20EE9D7-73F5-5D05-7244-4658636C20B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743818" y="4827251"/>
            <a:ext cx="896707" cy="890172"/>
          </a:xfrm>
          <a:prstGeom prst="rect">
            <a:avLst/>
          </a:prstGeom>
        </p:spPr>
      </p:pic>
      <p:pic>
        <p:nvPicPr>
          <p:cNvPr id="21" name="Hình ảnh 15">
            <a:extLst>
              <a:ext uri="{FF2B5EF4-FFF2-40B4-BE49-F238E27FC236}">
                <a16:creationId xmlns:a16="http://schemas.microsoft.com/office/drawing/2014/main" id="{37106830-46D9-9188-AE8A-9ED35BF1070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27981" y="3242965"/>
            <a:ext cx="896707" cy="890172"/>
          </a:xfrm>
          <a:prstGeom prst="rect">
            <a:avLst/>
          </a:prstGeom>
        </p:spPr>
      </p:pic>
      <p:pic>
        <p:nvPicPr>
          <p:cNvPr id="22" name="Hình ảnh 16">
            <a:extLst>
              <a:ext uri="{FF2B5EF4-FFF2-40B4-BE49-F238E27FC236}">
                <a16:creationId xmlns:a16="http://schemas.microsoft.com/office/drawing/2014/main" id="{9266A08D-4D45-B6F9-84C7-3CAB84DBDC0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743818" y="3269983"/>
            <a:ext cx="896707" cy="890172"/>
          </a:xfrm>
          <a:prstGeom prst="rect">
            <a:avLst/>
          </a:prstGeom>
        </p:spPr>
      </p:pic>
      <p:pic>
        <p:nvPicPr>
          <p:cNvPr id="23" name="Hình ảnh 17">
            <a:extLst>
              <a:ext uri="{FF2B5EF4-FFF2-40B4-BE49-F238E27FC236}">
                <a16:creationId xmlns:a16="http://schemas.microsoft.com/office/drawing/2014/main" id="{D58660BE-D262-449A-B2FD-B5004103EA2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034662" y="4850272"/>
            <a:ext cx="896707" cy="89017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4A6F9F2-8341-CDDD-86DB-DC182E3ADD97}"/>
              </a:ext>
            </a:extLst>
          </p:cNvPr>
          <p:cNvGrpSpPr/>
          <p:nvPr/>
        </p:nvGrpSpPr>
        <p:grpSpPr>
          <a:xfrm>
            <a:off x="2508723" y="593362"/>
            <a:ext cx="9413156" cy="2009525"/>
            <a:chOff x="2582002" y="730610"/>
            <a:chExt cx="8602973" cy="2542193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88DF2BA4-98D2-5698-C223-91E101FD4677}"/>
                </a:ext>
              </a:extLst>
            </p:cNvPr>
            <p:cNvSpPr/>
            <p:nvPr/>
          </p:nvSpPr>
          <p:spPr>
            <a:xfrm>
              <a:off x="2625832" y="730610"/>
              <a:ext cx="8427960" cy="2542193"/>
            </a:xfrm>
            <a:prstGeom prst="roundRect">
              <a:avLst/>
            </a:prstGeom>
            <a:solidFill>
              <a:srgbClr val="AA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6EC3742-69AF-4BC5-9ADB-03A437A4EBEC}"/>
                </a:ext>
              </a:extLst>
            </p:cNvPr>
            <p:cNvSpPr txBox="1"/>
            <p:nvPr/>
          </p:nvSpPr>
          <p:spPr>
            <a:xfrm>
              <a:off x="2582002" y="832442"/>
              <a:ext cx="8602973" cy="2336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Năng lượng trong </a:t>
              </a:r>
              <a:r>
                <a:rPr lang="vi-VN" sz="3800" b="1" i="1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thức ăn, than đá, dầu mỏ, khí đốt tự nhiên </a:t>
              </a:r>
              <a:r>
                <a:rPr lang="vi-VN" sz="3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đều bắt nguồn từ năng lượng nào?</a:t>
              </a:r>
              <a:endParaRPr lang="en-US" sz="3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hlinkClick r:id="rId9" action="ppaction://hlinksldjump"/>
            <a:extLst>
              <a:ext uri="{FF2B5EF4-FFF2-40B4-BE49-F238E27FC236}">
                <a16:creationId xmlns:a16="http://schemas.microsoft.com/office/drawing/2014/main" id="{3679D384-2784-25B0-C967-F8A321CF3FF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8" t="34393" r="68075" b="34393"/>
          <a:stretch/>
        </p:blipFill>
        <p:spPr>
          <a:xfrm>
            <a:off x="700627" y="529423"/>
            <a:ext cx="1934667" cy="2493905"/>
          </a:xfrm>
          <a:prstGeom prst="rect">
            <a:avLst/>
          </a:prstGeom>
        </p:spPr>
      </p:pic>
      <p:pic>
        <p:nvPicPr>
          <p:cNvPr id="27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DFAFE8DF-B8BF-4A71-51F6-0D31E28F8B5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28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0080EBDA-BB60-D22A-8453-062BD654900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2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3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3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98AC7C-357E-38D0-7D5D-C7EC3BA6CB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5" t="287" r="6212" b="24285"/>
          <a:stretch/>
        </p:blipFill>
        <p:spPr>
          <a:xfrm>
            <a:off x="0" y="0"/>
            <a:ext cx="12192000" cy="69194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3D8617C-E3E1-5DAB-6113-71B1A9A15700}"/>
              </a:ext>
            </a:extLst>
          </p:cNvPr>
          <p:cNvSpPr/>
          <p:nvPr/>
        </p:nvSpPr>
        <p:spPr>
          <a:xfrm>
            <a:off x="579742" y="394829"/>
            <a:ext cx="11324492" cy="6129794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BD1D1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A">
            <a:extLst>
              <a:ext uri="{FF2B5EF4-FFF2-40B4-BE49-F238E27FC236}">
                <a16:creationId xmlns:a16="http://schemas.microsoft.com/office/drawing/2014/main" id="{818A0753-FF5D-2304-40EB-AE91DCBA16D4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9" name="Hình chữ nhật: Góc Tròn 4">
              <a:extLst>
                <a:ext uri="{FF2B5EF4-FFF2-40B4-BE49-F238E27FC236}">
                  <a16:creationId xmlns:a16="http://schemas.microsoft.com/office/drawing/2014/main" id="{FDE13EB5-CEE3-361E-8799-01D81C063153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Góp phần ô nhiễm môi trường nước.</a:t>
              </a:r>
              <a:endPara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" name="A">
              <a:extLst>
                <a:ext uri="{FF2B5EF4-FFF2-40B4-BE49-F238E27FC236}">
                  <a16:creationId xmlns:a16="http://schemas.microsoft.com/office/drawing/2014/main" id="{F8EFD42C-A06A-D634-2F65-0863ACA0E1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1" name="B">
            <a:extLst>
              <a:ext uri="{FF2B5EF4-FFF2-40B4-BE49-F238E27FC236}">
                <a16:creationId xmlns:a16="http://schemas.microsoft.com/office/drawing/2014/main" id="{EA933689-B783-0077-5158-9192563CE18E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12" name="Hình chữ nhật: Góc Tròn 5">
              <a:extLst>
                <a:ext uri="{FF2B5EF4-FFF2-40B4-BE49-F238E27FC236}">
                  <a16:creationId xmlns:a16="http://schemas.microsoft.com/office/drawing/2014/main" id="{8E4D6479-D8E8-2D8D-B8E8-74FBB422608E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Góp phần bảo vệ môi trường.</a:t>
              </a:r>
              <a:endPara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Hình ảnh 10">
              <a:extLst>
                <a:ext uri="{FF2B5EF4-FFF2-40B4-BE49-F238E27FC236}">
                  <a16:creationId xmlns:a16="http://schemas.microsoft.com/office/drawing/2014/main" id="{A60DC606-7A16-7B91-152B-197C77050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4" name="C">
            <a:extLst>
              <a:ext uri="{FF2B5EF4-FFF2-40B4-BE49-F238E27FC236}">
                <a16:creationId xmlns:a16="http://schemas.microsoft.com/office/drawing/2014/main" id="{FA4DC8D9-8A6F-C9C7-4E76-CE2BFF88DB91}"/>
              </a:ext>
            </a:extLst>
          </p:cNvPr>
          <p:cNvGrpSpPr/>
          <p:nvPr/>
        </p:nvGrpSpPr>
        <p:grpSpPr>
          <a:xfrm>
            <a:off x="814610" y="4743317"/>
            <a:ext cx="4780279" cy="1249526"/>
            <a:chOff x="671270" y="4263687"/>
            <a:chExt cx="4780279" cy="1249526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id="{B7C33070-6E6B-0EA7-4524-D0C134CFD09F}"/>
                </a:ext>
              </a:extLst>
            </p:cNvPr>
            <p:cNvSpPr/>
            <p:nvPr/>
          </p:nvSpPr>
          <p:spPr>
            <a:xfrm>
              <a:off x="1392291" y="4263687"/>
              <a:ext cx="4059258" cy="1249526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Góp phần ô nhiễm môi trường không khí.</a:t>
              </a:r>
              <a:endPara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Hình ảnh 11">
              <a:extLst>
                <a:ext uri="{FF2B5EF4-FFF2-40B4-BE49-F238E27FC236}">
                  <a16:creationId xmlns:a16="http://schemas.microsoft.com/office/drawing/2014/main" id="{24EC0F8D-92BC-263F-8B03-A713B3995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671270" y="4516086"/>
              <a:ext cx="960699" cy="997127"/>
            </a:xfrm>
            <a:prstGeom prst="rect">
              <a:avLst/>
            </a:prstGeom>
          </p:spPr>
        </p:pic>
      </p:grpSp>
      <p:grpSp>
        <p:nvGrpSpPr>
          <p:cNvPr id="17" name="D">
            <a:extLst>
              <a:ext uri="{FF2B5EF4-FFF2-40B4-BE49-F238E27FC236}">
                <a16:creationId xmlns:a16="http://schemas.microsoft.com/office/drawing/2014/main" id="{A7F75B76-6199-569E-E95A-5FEC6F0A7CEE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18" name="60">
              <a:extLst>
                <a:ext uri="{FF2B5EF4-FFF2-40B4-BE49-F238E27FC236}">
                  <a16:creationId xmlns:a16="http://schemas.microsoft.com/office/drawing/2014/main" id="{ABD44AB2-7DDE-64FA-3D8F-0D477FDD975B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Góp phần tăng </a:t>
              </a:r>
            </a:p>
            <a:p>
              <a:pPr algn="ctr"/>
              <a:r>
                <a:rPr lang="vi-VN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giá tiền điện.</a:t>
              </a:r>
              <a:endPara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9" name="Hình ảnh 12">
              <a:extLst>
                <a:ext uri="{FF2B5EF4-FFF2-40B4-BE49-F238E27FC236}">
                  <a16:creationId xmlns:a16="http://schemas.microsoft.com/office/drawing/2014/main" id="{8D667C87-1F69-39A6-0638-E43E7F3271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20" name="Đúng">
            <a:extLst>
              <a:ext uri="{FF2B5EF4-FFF2-40B4-BE49-F238E27FC236}">
                <a16:creationId xmlns:a16="http://schemas.microsoft.com/office/drawing/2014/main" id="{B20EE9D7-73F5-5D05-7244-4658636C20B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795254" y="3205383"/>
            <a:ext cx="896707" cy="890172"/>
          </a:xfrm>
          <a:prstGeom prst="rect">
            <a:avLst/>
          </a:prstGeom>
        </p:spPr>
      </p:pic>
      <p:pic>
        <p:nvPicPr>
          <p:cNvPr id="21" name="Hình ảnh 15">
            <a:extLst>
              <a:ext uri="{FF2B5EF4-FFF2-40B4-BE49-F238E27FC236}">
                <a16:creationId xmlns:a16="http://schemas.microsoft.com/office/drawing/2014/main" id="{37106830-46D9-9188-AE8A-9ED35BF1070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269584" y="3267887"/>
            <a:ext cx="896707" cy="890172"/>
          </a:xfrm>
          <a:prstGeom prst="rect">
            <a:avLst/>
          </a:prstGeom>
        </p:spPr>
      </p:pic>
      <p:pic>
        <p:nvPicPr>
          <p:cNvPr id="22" name="Hình ảnh 16">
            <a:extLst>
              <a:ext uri="{FF2B5EF4-FFF2-40B4-BE49-F238E27FC236}">
                <a16:creationId xmlns:a16="http://schemas.microsoft.com/office/drawing/2014/main" id="{9266A08D-4D45-B6F9-84C7-3CAB84DBDC0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356574" y="5049193"/>
            <a:ext cx="896707" cy="890172"/>
          </a:xfrm>
          <a:prstGeom prst="rect">
            <a:avLst/>
          </a:prstGeom>
        </p:spPr>
      </p:pic>
      <p:pic>
        <p:nvPicPr>
          <p:cNvPr id="23" name="Hình ảnh 17">
            <a:extLst>
              <a:ext uri="{FF2B5EF4-FFF2-40B4-BE49-F238E27FC236}">
                <a16:creationId xmlns:a16="http://schemas.microsoft.com/office/drawing/2014/main" id="{D58660BE-D262-449A-B2FD-B5004103EA2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766856" y="4795295"/>
            <a:ext cx="896707" cy="89017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4A6F9F2-8341-CDDD-86DB-DC182E3ADD97}"/>
              </a:ext>
            </a:extLst>
          </p:cNvPr>
          <p:cNvGrpSpPr/>
          <p:nvPr/>
        </p:nvGrpSpPr>
        <p:grpSpPr>
          <a:xfrm>
            <a:off x="2346721" y="582032"/>
            <a:ext cx="8826574" cy="1765089"/>
            <a:chOff x="2346721" y="564759"/>
            <a:chExt cx="8826574" cy="197029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88DF2BA4-98D2-5698-C223-91E101FD4677}"/>
                </a:ext>
              </a:extLst>
            </p:cNvPr>
            <p:cNvSpPr/>
            <p:nvPr/>
          </p:nvSpPr>
          <p:spPr>
            <a:xfrm>
              <a:off x="2615178" y="564759"/>
              <a:ext cx="8427960" cy="1970296"/>
            </a:xfrm>
            <a:prstGeom prst="roundRect">
              <a:avLst/>
            </a:prstGeom>
            <a:solidFill>
              <a:srgbClr val="79D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6EC3742-69AF-4BC5-9ADB-03A437A4EBEC}"/>
                </a:ext>
              </a:extLst>
            </p:cNvPr>
            <p:cNvSpPr txBox="1"/>
            <p:nvPr/>
          </p:nvSpPr>
          <p:spPr>
            <a:xfrm>
              <a:off x="2346721" y="880800"/>
              <a:ext cx="8826574" cy="1477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Tiết kiệm năng lượng điện có </a:t>
              </a:r>
            </a:p>
            <a:p>
              <a:pPr algn="ctr"/>
              <a:r>
                <a:rPr lang="vi-VN" sz="40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ý nghĩa như thế nào?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0D26B9A7-46BB-0A7E-E2EA-F3A14DABFA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6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B536CFF4-150D-E5DE-B6AB-ECEA5598BB3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  <a:extLst>
              <a:ext uri="{FF2B5EF4-FFF2-40B4-BE49-F238E27FC236}">
                <a16:creationId xmlns:a16="http://schemas.microsoft.com/office/drawing/2014/main" id="{A05A8100-A255-92F3-6202-9290266D536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61" t="804" r="-473" b="66374"/>
          <a:stretch/>
        </p:blipFill>
        <p:spPr>
          <a:xfrm>
            <a:off x="579742" y="394829"/>
            <a:ext cx="2051423" cy="269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5723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17">
            <a:extLst>
              <a:ext uri="{FF2B5EF4-FFF2-40B4-BE49-F238E27FC236}">
                <a16:creationId xmlns:a16="http://schemas.microsoft.com/office/drawing/2014/main" id="{4471C3E9-5C51-B0DF-73F7-3F025B34B3C2}"/>
              </a:ext>
            </a:extLst>
          </p:cNvPr>
          <p:cNvSpPr/>
          <p:nvPr/>
        </p:nvSpPr>
        <p:spPr>
          <a:xfrm>
            <a:off x="957943" y="413657"/>
            <a:ext cx="10461171" cy="5870039"/>
          </a:xfrm>
          <a:prstGeom prst="roundRect">
            <a:avLst>
              <a:gd name="adj" fmla="val 24204"/>
            </a:avLst>
          </a:prstGeom>
          <a:solidFill>
            <a:schemeClr val="bg1">
              <a:alpha val="89000"/>
            </a:schemeClr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6643C2-BA58-D201-377C-48C751296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89" y="2070889"/>
            <a:ext cx="11110394" cy="30008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9D850-A96A-3BC7-4CB6-ACE425CF3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914" y="4636820"/>
            <a:ext cx="3379105" cy="10409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0E75737-F886-1449-F49C-BC64B1DE9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275" y="1251521"/>
            <a:ext cx="4058259" cy="10922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2D0F4D-97A1-F6B7-E9F2-9E54E82E1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6534" y="574304"/>
            <a:ext cx="3505504" cy="9876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D419FE-E4B9-C08B-9BF2-7A49069B67C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012" y="354667"/>
            <a:ext cx="1530014" cy="153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0186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625AE-B706-CE8A-BC66-C33DBD718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17">
            <a:extLst>
              <a:ext uri="{FF2B5EF4-FFF2-40B4-BE49-F238E27FC236}">
                <a16:creationId xmlns:a16="http://schemas.microsoft.com/office/drawing/2014/main" id="{D90EDE81-E6C6-6B9E-D5C9-F976CAA23AA0}"/>
              </a:ext>
            </a:extLst>
          </p:cNvPr>
          <p:cNvSpPr/>
          <p:nvPr/>
        </p:nvSpPr>
        <p:spPr>
          <a:xfrm>
            <a:off x="1197428" y="493980"/>
            <a:ext cx="10461171" cy="5870039"/>
          </a:xfrm>
          <a:prstGeom prst="roundRect">
            <a:avLst>
              <a:gd name="adj" fmla="val 24204"/>
            </a:avLst>
          </a:prstGeom>
          <a:solidFill>
            <a:schemeClr val="bg1">
              <a:alpha val="89000"/>
            </a:schemeClr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思源黑体 CN Bold" panose="020B080000000000000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266C4E-D42A-5E08-43D5-2A4142F04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285" y="821176"/>
            <a:ext cx="8095953" cy="5789833"/>
          </a:xfrm>
          <a:prstGeom prst="rect">
            <a:avLst/>
          </a:prstGeom>
        </p:spPr>
      </p:pic>
      <p:pic>
        <p:nvPicPr>
          <p:cNvPr id="5" name="Picture 4" descr="A cartoon of a child pointing at a chalkboard&#10;&#10;Description automatically generated">
            <a:extLst>
              <a:ext uri="{FF2B5EF4-FFF2-40B4-BE49-F238E27FC236}">
                <a16:creationId xmlns:a16="http://schemas.microsoft.com/office/drawing/2014/main" id="{A4421819-8871-D3C4-B417-49EB36DF0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1590" y1="89365" x2="36900" y2="89891"/>
                        <a14:foregroundMark x1="51348" y1="33967" x2="52237" y2="40882"/>
                        <a14:foregroundMark x1="52237" y1="40882" x2="51482" y2="37323"/>
                        <a14:backgroundMark x1="53342" y1="25071" x2="77332" y2="48969"/>
                        <a14:backgroundMark x1="77332" y1="48969" x2="79865" y2="57905"/>
                        <a14:backgroundMark x1="79865" y1="57905" x2="57116" y2="60574"/>
                        <a14:backgroundMark x1="57116" y1="60574" x2="55876" y2="43753"/>
                        <a14:backgroundMark x1="55876" y1="43753" x2="59596" y2="25233"/>
                        <a14:backgroundMark x1="59596" y1="25233" x2="67655" y2="19652"/>
                        <a14:backgroundMark x1="67655" y1="19652" x2="75499" y2="28508"/>
                        <a14:backgroundMark x1="75499" y1="28508" x2="79515" y2="37364"/>
                        <a14:backgroundMark x1="79515" y1="37364" x2="81051" y2="48807"/>
                        <a14:backgroundMark x1="81051" y1="48807" x2="69865" y2="51597"/>
                        <a14:backgroundMark x1="69865" y1="51597" x2="57790" y2="46583"/>
                        <a14:backgroundMark x1="48652" y1="23979" x2="69865" y2="22887"/>
                        <a14:backgroundMark x1="69865" y1="22887" x2="76846" y2="24505"/>
                        <a14:backgroundMark x1="76846" y1="24505" x2="82561" y2="28467"/>
                        <a14:backgroundMark x1="82561" y1="28467" x2="83261" y2="56894"/>
                        <a14:backgroundMark x1="83261" y1="56894" x2="79299" y2="63405"/>
                        <a14:backgroundMark x1="79299" y1="63405" x2="48895" y2="63890"/>
                        <a14:backgroundMark x1="48895" y1="63890" x2="51159" y2="56571"/>
                        <a14:backgroundMark x1="51576" y1="33902" x2="51617" y2="31662"/>
                        <a14:backgroundMark x1="51159" y1="56571" x2="51459" y2="40272"/>
                        <a14:backgroundMark x1="51617" y1="31662" x2="58113" y2="50222"/>
                        <a14:backgroundMark x1="58113" y1="50222" x2="59407" y2="60332"/>
                        <a14:backgroundMark x1="59407" y1="60332" x2="54987" y2="57703"/>
                        <a14:backgroundMark x1="54987" y1="57703" x2="53962" y2="33684"/>
                        <a14:backgroundMark x1="53962" y1="33684" x2="54555" y2="3044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1268" y="0"/>
            <a:ext cx="102861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06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10866-12D7-4BF1-AB32-570EBFC70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17">
            <a:extLst>
              <a:ext uri="{FF2B5EF4-FFF2-40B4-BE49-F238E27FC236}">
                <a16:creationId xmlns:a16="http://schemas.microsoft.com/office/drawing/2014/main" id="{4FF99FA2-8511-0921-6FD1-6FE0E01DAFD9}"/>
              </a:ext>
            </a:extLst>
          </p:cNvPr>
          <p:cNvSpPr/>
          <p:nvPr/>
        </p:nvSpPr>
        <p:spPr>
          <a:xfrm>
            <a:off x="1320800" y="876300"/>
            <a:ext cx="10005785" cy="5335126"/>
          </a:xfrm>
          <a:prstGeom prst="roundRect">
            <a:avLst>
              <a:gd name="adj" fmla="val 24204"/>
            </a:avLst>
          </a:prstGeom>
          <a:solidFill>
            <a:schemeClr val="bg1">
              <a:alpha val="89000"/>
            </a:schemeClr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思源黑体 CN Bold" panose="020B080000000000000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75C5A6-5FEA-D970-1AF7-9C3673BBF2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845" t="2746" r="17403" b="-2266"/>
          <a:stretch/>
        </p:blipFill>
        <p:spPr>
          <a:xfrm>
            <a:off x="893171" y="2501900"/>
            <a:ext cx="10861041" cy="2578099"/>
          </a:xfrm>
          <a:prstGeom prst="rect">
            <a:avLst/>
          </a:prstGeom>
        </p:spPr>
      </p:pic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EE2BC1CD-4024-B3E0-E74A-5207906DA7FF}"/>
              </a:ext>
            </a:extLst>
          </p:cNvPr>
          <p:cNvSpPr/>
          <p:nvPr/>
        </p:nvSpPr>
        <p:spPr>
          <a:xfrm>
            <a:off x="3672959" y="1226190"/>
            <a:ext cx="4480441" cy="932810"/>
          </a:xfrm>
          <a:prstGeom prst="roundRect">
            <a:avLst>
              <a:gd name="adj" fmla="val 50000"/>
            </a:avLst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HOẠT ĐỘNG 1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7980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553</Words>
  <Application>Microsoft Office PowerPoint</Application>
  <PresentationFormat>Widescreen</PresentationFormat>
  <Paragraphs>80</Paragraphs>
  <Slides>22</Slides>
  <Notes>5</Notes>
  <HiddenSlides>0</HiddenSlides>
  <MMClips>11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Aptos</vt:lpstr>
      <vt:lpstr>Aptos Display</vt:lpstr>
      <vt:lpstr>Arial</vt:lpstr>
      <vt:lpstr>Calibri</vt:lpstr>
      <vt:lpstr>Cambria</vt:lpstr>
      <vt:lpstr>SVN-Newton</vt:lpstr>
      <vt:lpstr>Times New Roman</vt:lpstr>
      <vt:lpstr>Vogue-ExtraBold</vt:lpstr>
      <vt:lpstr>思源黑体 CN Bold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Tư Bùi</dc:creator>
  <cp:lastModifiedBy>Laptop T&amp;T</cp:lastModifiedBy>
  <cp:revision>15</cp:revision>
  <dcterms:created xsi:type="dcterms:W3CDTF">2024-10-14T14:02:25Z</dcterms:created>
  <dcterms:modified xsi:type="dcterms:W3CDTF">2024-10-21T08:13:08Z</dcterms:modified>
</cp:coreProperties>
</file>