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7"/>
  </p:notesMasterIdLst>
  <p:sldIdLst>
    <p:sldId id="262" r:id="rId3"/>
    <p:sldId id="263" r:id="rId4"/>
    <p:sldId id="275" r:id="rId5"/>
    <p:sldId id="264" r:id="rId6"/>
    <p:sldId id="266" r:id="rId7"/>
    <p:sldId id="267" r:id="rId8"/>
    <p:sldId id="268" r:id="rId9"/>
    <p:sldId id="265" r:id="rId10"/>
    <p:sldId id="269" r:id="rId11"/>
    <p:sldId id="270" r:id="rId12"/>
    <p:sldId id="272" r:id="rId13"/>
    <p:sldId id="273" r:id="rId14"/>
    <p:sldId id="274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83408-90E7-43B0-9D77-6C0B3229C8A4}" type="datetimeFigureOut">
              <a:rPr lang="en-SG" smtClean="0"/>
              <a:t>21/10/2024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91A8F-C288-4039-8309-D61D11FD5FE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831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191F5-762F-4C60-B182-3A97ED785A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97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9E88B-E2A1-6B1B-AA2B-ED2C0AA96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D6D49FA-AD40-062D-1DF3-9F7740399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379562A-2E26-9572-9089-064F95099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964A3B-74BC-ECBD-9420-DB46DA426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191F5-762F-4C60-B182-3A97ED785A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90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4E8A08-85C0-4058-AD23-D3F9A0D7C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979B41-22AD-48F1-AA91-88F83534E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43824B-0FA8-4E79-93BB-34FB73F8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55B-433B-4567-B6EF-92972C25C08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E7D7BA-6496-4D5C-8BF6-5E5B7978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727AB3-BE22-4773-89F3-0F48AB75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EB14-F6FE-4F58-B1D2-5733AA0B40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327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9AEF7-6E7C-4928-B6FB-107CE2F8F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244752-8522-4B47-A256-56091B1BC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AFE333-B245-4BDA-9BA1-4A10674A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55B-433B-4567-B6EF-92972C25C08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6CDC3C-2756-408D-B3A3-C4CDC379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331197-7340-4808-B642-A5169EE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EB14-F6FE-4F58-B1D2-5733AA0B40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918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069A9B-BCE4-4CB9-9585-68BC95000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C4AA78-B93D-431E-B43F-B6C510B18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B76DAD-7156-4B7A-BEE1-791D028C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55B-433B-4567-B6EF-92972C25C08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0D12D5-B704-49DF-B293-EEFCB1999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79245A-7FA5-45B6-A893-26D23D0C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EB14-F6FE-4F58-B1D2-5733AA0B40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053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字魂20号-石头体" panose="00000500000000000000" pitchFamily="2" charset="-122"/>
                <a:cs typeface="字魂20号-石头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字魂20号-石头体" panose="00000500000000000000" pitchFamily="2" charset="-122"/>
                <a:cs typeface="字魂20号-石头体" panose="00000500000000000000" pitchFamily="2" charset="-122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字魂20号-石头体" panose="00000500000000000000" pitchFamily="2" charset="-122"/>
                <a:cs typeface="字魂20号-石头体" panose="00000500000000000000" pitchFamily="2" charset="-122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字魂20号-石头体" panose="00000500000000000000" pitchFamily="2" charset="-122"/>
                <a:cs typeface="字魂20号-石头体" panose="00000500000000000000" pitchFamily="2" charset="-122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658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711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47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15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51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29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1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1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FF4A41-6AB5-414E-957A-3B6C61EE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F8576D-4F40-4849-8D6A-BDFCDDC9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9EEF4A-8516-40B4-806F-AB96594E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55B-433B-4567-B6EF-92972C25C08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39BBFF-E9EE-4864-B66B-A2511AE2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F2CF1C-D4A0-4E91-961B-00621D54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EB14-F6FE-4F58-B1D2-5733AA0B40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49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60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91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54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59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AB4711-1758-49F2-A292-42C15799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856963-A4C6-42B7-B5CB-B62195BF1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318BB-E320-4486-B1F9-5AAA2E0F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55B-433B-4567-B6EF-92972C25C08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EF0F33-49D6-45CB-8B9A-121B8FF6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D7533F-DAB2-4973-B18D-58F29AAE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EB14-F6FE-4F58-B1D2-5733AA0B40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931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2E4C5-0A8D-4CF3-B31F-86D01C7EB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D5D2A2-4863-4929-AA23-FDEE999A2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233224-F865-4C7F-9029-F7AEF920E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2F6259-F645-4F83-B070-65E18FDF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55B-433B-4567-B6EF-92972C25C08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9DB847-DF53-404E-A0B1-093DF229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1AB9D5-6DDC-4C72-AED8-8523808E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EB14-F6FE-4F58-B1D2-5733AA0B40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232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4CCFA-2BE9-4C53-8BB7-18BB09FA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7A2937-132B-423A-B16E-84390DEA9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3DCC85-0385-4DFA-A294-EF7294E7B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AA992-94BF-4B71-AF99-0CC5E1DE5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873C21-5F57-4505-8584-27F7665A1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134269B-FF58-44EE-9592-E6E91957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55B-433B-4567-B6EF-92972C25C08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D1137F-EEDE-4B2A-89CD-C81969FF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ADA754B-556E-4CEF-9D3C-AE89B4C9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EB14-F6FE-4F58-B1D2-5733AA0B40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969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E0D29-4D56-4D94-9326-3A589200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141C2E-ED40-4305-A260-CC004873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55B-433B-4567-B6EF-92972C25C08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8AFCFD-71E0-4B7F-957A-E4E04313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F12B0C-A015-4A74-9896-07EF88FE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EB14-F6FE-4F58-B1D2-5733AA0B40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63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A535797-11C8-4567-9352-125E1698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55B-433B-4567-B6EF-92972C25C08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8D1D8EB-EAE7-4339-BFEC-96E6E974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8534AA-9DE1-4892-9545-426776EF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EB14-F6FE-4F58-B1D2-5733AA0B40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472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7CA5C1-FBC6-4C1E-A004-3DAC15DF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A7B4DC-F678-453F-9BBC-0AF9D8D1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864EBA-2A05-4F83-97D8-CCB3CCD73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1D82AB-07CA-4A52-B127-FEC1FD33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55B-433B-4567-B6EF-92972C25C08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872202-6349-493D-8FC0-F2F15ADE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7939FE-D977-4601-B0CD-3FF517D9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EB14-F6FE-4F58-B1D2-5733AA0B40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765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23F3D8-1B25-4048-A485-E4427E10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FFC6CB2-DCE4-4DF1-B191-8620CC014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E3B1B-E28E-47EC-8994-FD2D8D446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41F5F3-F3B8-4C93-A25C-F71A776E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E855B-433B-4567-B6EF-92972C25C08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C002C9-2057-413E-B7AB-933AF169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8B82D8-50F7-460C-BA07-E4132F3F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EB14-F6FE-4F58-B1D2-5733AA0B40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68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4C4BF6C-B19D-4DC2-B569-F51CAA8B9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45000" r="58174"/>
          <a:stretch/>
        </p:blipFill>
        <p:spPr>
          <a:xfrm>
            <a:off x="0" y="4853302"/>
            <a:ext cx="2499360" cy="20046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D0D96D6-CD0F-4464-8ADE-6155B0F19E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43206" r="70582" b="1"/>
          <a:stretch/>
        </p:blipFill>
        <p:spPr>
          <a:xfrm>
            <a:off x="0" y="5181600"/>
            <a:ext cx="1570262" cy="16862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E14C2B5-B547-4948-AA99-6133FEADE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3" t="43572"/>
          <a:stretch/>
        </p:blipFill>
        <p:spPr>
          <a:xfrm rot="10800000">
            <a:off x="9179378" y="0"/>
            <a:ext cx="3012622" cy="18999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9AF9950-70DA-47F4-9CD5-433F43FD0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45000" r="58174"/>
          <a:stretch/>
        </p:blipFill>
        <p:spPr>
          <a:xfrm rot="10800000">
            <a:off x="10431286" y="-1"/>
            <a:ext cx="1760713" cy="14122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C6F9AE7-99CD-496C-8106-E1B423A25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6" t="64405" r="3085" b="2268"/>
          <a:stretch/>
        </p:blipFill>
        <p:spPr>
          <a:xfrm flipH="1">
            <a:off x="0" y="0"/>
            <a:ext cx="934065" cy="10898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16B0854-9864-4EBF-821B-60EC9A876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t="77383" r="18496" b="8764"/>
          <a:stretch/>
        </p:blipFill>
        <p:spPr>
          <a:xfrm flipH="1">
            <a:off x="10923639" y="59341"/>
            <a:ext cx="1268360" cy="6467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9303" y="-20051487"/>
            <a:ext cx="1190663" cy="20247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925" y="-20051488"/>
            <a:ext cx="1190663" cy="20247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38640" y="24906513"/>
            <a:ext cx="1190663" cy="2024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588" y="24906512"/>
            <a:ext cx="1190663" cy="202474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FFBBA-CD86-3DF9-EEE3-038C4B09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C3881-5ED8-CED7-9653-5B0EC0062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44976-5232-796D-D97F-DB252082E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3E1C6-BB22-8399-774B-61113084C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57571-172E-51A1-76EE-AFC9A147F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41A6374A-092B-4BB0-B504-D609BD255580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4436CF-EBFD-E694-5380-DB44CA8D735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625223-AC4D-6253-63D6-00BF7976177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B9B9F41F-B829-23FA-8804-F2B0E32E6CB9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z="800" smtClean="0"/>
              <a:pPr/>
              <a:t>10/21/2024</a:t>
            </a:fld>
            <a:endParaRPr lang="en-US" sz="80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2CA7C018-EBDF-8A64-A6D4-2EB2A784B5FE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1F9879BF-CEEA-E6BC-5193-F590005425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DA762239-E52F-AEF4-EB6D-F773B786D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888CD088-C24A-561F-19B4-06F83D8F5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D9B84A9A-9897-D61E-4A2E-966403467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58991609-7343-371C-2C7F-7619278B0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C21F60CC-F3FC-3649-7244-D2F9AEA69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A5280C51-A666-1EDC-68A4-048F2ECFD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6D525138-68EA-C3D5-4A24-9C802DEAEE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4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14"/>
          <a:srcRect l="14705" t="12418" r="5088" b="147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284F492-BEA8-704A-6B26-BBE04BE624CD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z="800" smtClean="0"/>
              <a:pPr/>
              <a:t>10/21/2024</a:t>
            </a:fld>
            <a:endParaRPr lang="en-US" sz="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7EADB9-9BD8-CB5A-3279-442AB743F079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F6A7A397-11F9-43E0-CD27-07FA5ABCF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2D37877-006A-5ED5-9F28-515741A677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53A4CF22-7561-A2DB-2ECF-6CF059479F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3FA6B4F7-A588-D8FF-4A55-7ED68763C0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20E389B-B80C-7945-5BF9-6D2E1897E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3A6A5A57-D24F-F2AA-081F-F9C8A4221B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B8670B54-1D74-6D5F-69FC-39626A5B9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E4A908AB-BA5D-E025-83F5-703241F0D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D474CAE-EB37-4ACB-8C8C-167AF6022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/>
          <a:stretch/>
        </p:blipFill>
        <p:spPr>
          <a:xfrm>
            <a:off x="4653" y="2511"/>
            <a:ext cx="805688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1669D7-24FE-4DB1-8B3F-7FA1682C4C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1" t="10754" r="3412" b="40997"/>
          <a:stretch/>
        </p:blipFill>
        <p:spPr>
          <a:xfrm>
            <a:off x="8716837" y="-1"/>
            <a:ext cx="3475164" cy="30073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76A51E1-C94B-4CC8-ACD9-164B78D865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8" t="64405" r="3085"/>
          <a:stretch/>
        </p:blipFill>
        <p:spPr>
          <a:xfrm>
            <a:off x="6347726" y="4003040"/>
            <a:ext cx="5844275" cy="28549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36375" y="1142287"/>
            <a:ext cx="5137123" cy="5708446"/>
            <a:chOff x="0" y="691554"/>
            <a:chExt cx="5705017" cy="616393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0232DE5-B913-4DE6-AC06-27B5E5A3E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5" r="67081" b="7411"/>
            <a:stretch/>
          </p:blipFill>
          <p:spPr>
            <a:xfrm>
              <a:off x="0" y="691554"/>
              <a:ext cx="5705017" cy="616393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08" y="1305045"/>
              <a:ext cx="429691" cy="730697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09696" y="-18292744"/>
            <a:ext cx="1190663" cy="2024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532" y="-18292745"/>
            <a:ext cx="1190663" cy="20247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19033" y="26665256"/>
            <a:ext cx="1190663" cy="20247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195" y="26665255"/>
            <a:ext cx="1190663" cy="2024743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/>
        </p:nvSpPr>
        <p:spPr>
          <a:xfrm>
            <a:off x="454619" y="1122130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5109696" y="-18292744"/>
            <a:ext cx="80845554" cy="46982744"/>
            <a:chOff x="-35109696" y="-18292744"/>
            <a:chExt cx="80845554" cy="46982744"/>
          </a:xfrm>
        </p:grpSpPr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6F1669D7-24FE-4DB1-8B3F-7FA1682C4C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11" t="10754" r="3412" b="40997"/>
            <a:stretch/>
          </p:blipFill>
          <p:spPr>
            <a:xfrm>
              <a:off x="8716837" y="0"/>
              <a:ext cx="3475164" cy="300736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109696" y="-18292743"/>
              <a:ext cx="1190663" cy="202474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4532" y="-18292744"/>
              <a:ext cx="1190663" cy="20247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919033" y="26665257"/>
              <a:ext cx="1190663" cy="202474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5195" y="26665256"/>
              <a:ext cx="1190663" cy="2024743"/>
            </a:xfrm>
            <a:prstGeom prst="rect">
              <a:avLst/>
            </a:prstGeom>
          </p:spPr>
        </p:pic>
        <p:sp>
          <p:nvSpPr>
            <p:cNvPr id="41" name="Title 1">
              <a:extLst>
                <a:ext uri="{FF2B5EF4-FFF2-40B4-BE49-F238E27FC236}">
                  <a16:creationId xmlns:a16="http://schemas.microsoft.com/office/drawing/2014/main" id="{9E5F6F2C-DE77-4B3E-986A-23D69ABD846E}"/>
                </a:ext>
              </a:extLst>
            </p:cNvPr>
            <p:cNvSpPr txBox="1">
              <a:spLocks/>
            </p:cNvSpPr>
            <p:nvPr/>
          </p:nvSpPr>
          <p:spPr>
            <a:xfrm>
              <a:off x="454619" y="11221305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 Non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3B65A15-40DE-EBB5-51C8-57649857458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607" t="140" r="31753" b="75623"/>
          <a:stretch/>
        </p:blipFill>
        <p:spPr>
          <a:xfrm>
            <a:off x="5111828" y="371651"/>
            <a:ext cx="3111190" cy="1028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D9759B-376E-07D5-B87D-25C5E8172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71" y="-212997"/>
            <a:ext cx="1410215" cy="1410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4B6740-11A2-4AA6-0EF4-66AD2F5C39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2490" y="928457"/>
            <a:ext cx="6791533" cy="19265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EEEAF9-7C5F-2DB7-565E-6948C3B8B5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7920" y="4549454"/>
            <a:ext cx="3716176" cy="5987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CEE692C-BEF8-1820-0786-B1AF848F770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1755" t="-20601" r="28504" b="-33792"/>
          <a:stretch/>
        </p:blipFill>
        <p:spPr>
          <a:xfrm>
            <a:off x="3662708" y="2196042"/>
            <a:ext cx="8789726" cy="29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0B154-1884-287A-9B43-EA29E0871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2FDF7-6496-8C96-9F2B-5DFC3B0DE0A7}"/>
              </a:ext>
            </a:extLst>
          </p:cNvPr>
          <p:cNvSpPr/>
          <p:nvPr/>
        </p:nvSpPr>
        <p:spPr>
          <a:xfrm>
            <a:off x="1481036" y="138530"/>
            <a:ext cx="9263164" cy="799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62559-A985-7AC3-202C-19F4138DFA78}"/>
              </a:ext>
            </a:extLst>
          </p:cNvPr>
          <p:cNvSpPr txBox="1"/>
          <p:nvPr/>
        </p:nvSpPr>
        <p:spPr>
          <a:xfrm>
            <a:off x="1588986" y="199835"/>
            <a:ext cx="9486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Vẽ đường tròn tâm I bán kính 35 mm.</a:t>
            </a:r>
            <a:endParaRPr kumimoji="0" lang="en-SG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D11CE-8A75-73E0-3BFA-7F75A6AC5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1" y="1916125"/>
            <a:ext cx="6090842" cy="492578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AD3B50D-3671-9328-A98A-0EED255B6129}"/>
              </a:ext>
            </a:extLst>
          </p:cNvPr>
          <p:cNvSpPr/>
          <p:nvPr/>
        </p:nvSpPr>
        <p:spPr>
          <a:xfrm>
            <a:off x="635000" y="1652175"/>
            <a:ext cx="5359401" cy="506729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AC9941-6886-53EA-5FC0-D2E97654B483}"/>
              </a:ext>
            </a:extLst>
          </p:cNvPr>
          <p:cNvSpPr/>
          <p:nvPr/>
        </p:nvSpPr>
        <p:spPr>
          <a:xfrm>
            <a:off x="3314701" y="4267195"/>
            <a:ext cx="127000" cy="1397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AA61CD-BDE8-48FC-ED43-59B11CED26B9}"/>
              </a:ext>
            </a:extLst>
          </p:cNvPr>
          <p:cNvCxnSpPr>
            <a:cxnSpLocks/>
          </p:cNvCxnSpPr>
          <p:nvPr/>
        </p:nvCxnSpPr>
        <p:spPr>
          <a:xfrm flipV="1">
            <a:off x="635000" y="4361036"/>
            <a:ext cx="2725300" cy="4585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0EC9EE-2277-D448-3184-B5233F168AEF}"/>
              </a:ext>
            </a:extLst>
          </p:cNvPr>
          <p:cNvSpPr txBox="1"/>
          <p:nvPr/>
        </p:nvSpPr>
        <p:spPr>
          <a:xfrm>
            <a:off x="1134050" y="3807038"/>
            <a:ext cx="172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3,5 cm</a:t>
            </a:r>
            <a:endParaRPr kumimoji="0" lang="en-SG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32F0D-3C95-FB60-C950-043CB7C55054}"/>
              </a:ext>
            </a:extLst>
          </p:cNvPr>
          <p:cNvSpPr txBox="1"/>
          <p:nvPr/>
        </p:nvSpPr>
        <p:spPr>
          <a:xfrm>
            <a:off x="3798786" y="1025917"/>
            <a:ext cx="4875314" cy="70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3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 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 mm = 3,5cm</a:t>
            </a:r>
            <a:endParaRPr kumimoji="0" lang="en-SG" sz="3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44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/>
          <p:cNvGrpSpPr/>
          <p:nvPr/>
        </p:nvGrpSpPr>
        <p:grpSpPr>
          <a:xfrm>
            <a:off x="97279" y="1541065"/>
            <a:ext cx="7081024" cy="4201814"/>
            <a:chOff x="0" y="0"/>
            <a:chExt cx="2327098" cy="3098616"/>
          </a:xfrm>
        </p:grpSpPr>
        <p:sp>
          <p:nvSpPr>
            <p:cNvPr id="10" name="Freeform 7"/>
            <p:cNvSpPr/>
            <p:nvPr/>
          </p:nvSpPr>
          <p:spPr>
            <a:xfrm>
              <a:off x="0" y="0"/>
              <a:ext cx="2327098" cy="3098616"/>
            </a:xfrm>
            <a:custGeom>
              <a:avLst/>
              <a:gdLst/>
              <a:ahLst/>
              <a:cxnLst/>
              <a:rect l="l" t="t" r="r" b="b"/>
              <a:pathLst>
                <a:path w="2327098" h="3098616">
                  <a:moveTo>
                    <a:pt x="44825" y="0"/>
                  </a:moveTo>
                  <a:lnTo>
                    <a:pt x="2282273" y="0"/>
                  </a:lnTo>
                  <a:cubicBezTo>
                    <a:pt x="2294161" y="0"/>
                    <a:pt x="2305563" y="4723"/>
                    <a:pt x="2313969" y="13129"/>
                  </a:cubicBezTo>
                  <a:cubicBezTo>
                    <a:pt x="2322375" y="21535"/>
                    <a:pt x="2327098" y="32937"/>
                    <a:pt x="2327098" y="44825"/>
                  </a:cubicBezTo>
                  <a:lnTo>
                    <a:pt x="2327098" y="3053791"/>
                  </a:lnTo>
                  <a:cubicBezTo>
                    <a:pt x="2327098" y="3078547"/>
                    <a:pt x="2307029" y="3098616"/>
                    <a:pt x="2282273" y="3098616"/>
                  </a:cubicBezTo>
                  <a:lnTo>
                    <a:pt x="44825" y="3098616"/>
                  </a:lnTo>
                  <a:cubicBezTo>
                    <a:pt x="20069" y="3098616"/>
                    <a:pt x="0" y="3078547"/>
                    <a:pt x="0" y="3053791"/>
                  </a:cubicBezTo>
                  <a:lnTo>
                    <a:pt x="0" y="44825"/>
                  </a:lnTo>
                  <a:cubicBezTo>
                    <a:pt x="0" y="32937"/>
                    <a:pt x="4723" y="21535"/>
                    <a:pt x="13129" y="13129"/>
                  </a:cubicBezTo>
                  <a:cubicBezTo>
                    <a:pt x="21535" y="4723"/>
                    <a:pt x="32937" y="0"/>
                    <a:pt x="44825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0" y="-9525"/>
              <a:ext cx="2327098" cy="31081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09B59B-6FB1-5EC5-65A7-648E1E69C992}"/>
              </a:ext>
            </a:extLst>
          </p:cNvPr>
          <p:cNvSpPr/>
          <p:nvPr/>
        </p:nvSpPr>
        <p:spPr>
          <a:xfrm>
            <a:off x="400050" y="242110"/>
            <a:ext cx="11096857" cy="12298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D52D56-5026-38C8-3CFA-33E727BBB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" t="13689" r="83301" b="32799"/>
          <a:stretch/>
        </p:blipFill>
        <p:spPr>
          <a:xfrm>
            <a:off x="456922" y="238988"/>
            <a:ext cx="2057400" cy="10668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8C7BD-DB46-B939-00B0-9DA246C2EB9D}"/>
              </a:ext>
            </a:extLst>
          </p:cNvPr>
          <p:cNvSpPr txBox="1"/>
          <p:nvPr/>
        </p:nvSpPr>
        <p:spPr>
          <a:xfrm>
            <a:off x="2305050" y="433834"/>
            <a:ext cx="9486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Quan sát rồi vẽ hình theo hướng dẫn.</a:t>
            </a:r>
            <a:endParaRPr lang="en-SG" sz="3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31960-0919-7BC2-F6E4-9F4AAC34F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13947" b="6017"/>
          <a:stretch/>
        </p:blipFill>
        <p:spPr>
          <a:xfrm>
            <a:off x="7178303" y="3424479"/>
            <a:ext cx="4916418" cy="3433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8B7203-296F-FE19-4A38-BD41815BD956}"/>
              </a:ext>
            </a:extLst>
          </p:cNvPr>
          <p:cNvSpPr txBox="1"/>
          <p:nvPr/>
        </p:nvSpPr>
        <p:spPr>
          <a:xfrm>
            <a:off x="153708" y="1900615"/>
            <a:ext cx="68514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- Bước 1: Vẽ đường tròn tâm S bán kính 25 mm và đường tròn tâm S bán kính 7 cm.</a:t>
            </a:r>
          </a:p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- Bước 2: Lấy điểm E trên đường tròn tâm S bán kính 7 cm vừa vẽ. Vẽ đường tròn tâm E bán kính 15 mm và đường tròn tâm E bán kính 3 cm.</a:t>
            </a:r>
          </a:p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- Bước 3: Lấy điểm M trên đường tròn tâm E bán kính 3 cm vừa vẽ. Vẽ đường tròn tâm M bán kính 12 mm.</a:t>
            </a:r>
            <a:endParaRPr lang="en-SG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91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877095-C643-E515-9609-A1C3621D2DCA}"/>
              </a:ext>
            </a:extLst>
          </p:cNvPr>
          <p:cNvGrpSpPr/>
          <p:nvPr/>
        </p:nvGrpSpPr>
        <p:grpSpPr>
          <a:xfrm>
            <a:off x="1728439" y="1351494"/>
            <a:ext cx="7624352" cy="5261179"/>
            <a:chOff x="0" y="0"/>
            <a:chExt cx="2327098" cy="309861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F8CEBE4-37F3-C751-55C2-EB1B41168DF7}"/>
                </a:ext>
              </a:extLst>
            </p:cNvPr>
            <p:cNvSpPr/>
            <p:nvPr/>
          </p:nvSpPr>
          <p:spPr>
            <a:xfrm>
              <a:off x="0" y="0"/>
              <a:ext cx="2327098" cy="3098616"/>
            </a:xfrm>
            <a:custGeom>
              <a:avLst/>
              <a:gdLst/>
              <a:ahLst/>
              <a:cxnLst/>
              <a:rect l="l" t="t" r="r" b="b"/>
              <a:pathLst>
                <a:path w="2327098" h="3098616">
                  <a:moveTo>
                    <a:pt x="44825" y="0"/>
                  </a:moveTo>
                  <a:lnTo>
                    <a:pt x="2282273" y="0"/>
                  </a:lnTo>
                  <a:cubicBezTo>
                    <a:pt x="2294161" y="0"/>
                    <a:pt x="2305563" y="4723"/>
                    <a:pt x="2313969" y="13129"/>
                  </a:cubicBezTo>
                  <a:cubicBezTo>
                    <a:pt x="2322375" y="21535"/>
                    <a:pt x="2327098" y="32937"/>
                    <a:pt x="2327098" y="44825"/>
                  </a:cubicBezTo>
                  <a:lnTo>
                    <a:pt x="2327098" y="3053791"/>
                  </a:lnTo>
                  <a:cubicBezTo>
                    <a:pt x="2327098" y="3078547"/>
                    <a:pt x="2307029" y="3098616"/>
                    <a:pt x="2282273" y="3098616"/>
                  </a:cubicBezTo>
                  <a:lnTo>
                    <a:pt x="44825" y="3098616"/>
                  </a:lnTo>
                  <a:cubicBezTo>
                    <a:pt x="20069" y="3098616"/>
                    <a:pt x="0" y="3078547"/>
                    <a:pt x="0" y="3053791"/>
                  </a:cubicBezTo>
                  <a:lnTo>
                    <a:pt x="0" y="44825"/>
                  </a:lnTo>
                  <a:cubicBezTo>
                    <a:pt x="0" y="32937"/>
                    <a:pt x="4723" y="21535"/>
                    <a:pt x="13129" y="13129"/>
                  </a:cubicBezTo>
                  <a:cubicBezTo>
                    <a:pt x="21535" y="4723"/>
                    <a:pt x="32937" y="0"/>
                    <a:pt x="44825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A9117A-FC52-C844-069D-D26D4A1082AC}"/>
                </a:ext>
              </a:extLst>
            </p:cNvPr>
            <p:cNvSpPr txBox="1"/>
            <p:nvPr/>
          </p:nvSpPr>
          <p:spPr>
            <a:xfrm>
              <a:off x="0" y="-9525"/>
              <a:ext cx="2327098" cy="31081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19BC1A-1B80-60EF-37A1-CB96949F0E08}"/>
              </a:ext>
            </a:extLst>
          </p:cNvPr>
          <p:cNvSpPr/>
          <p:nvPr/>
        </p:nvSpPr>
        <p:spPr>
          <a:xfrm>
            <a:off x="759339" y="100362"/>
            <a:ext cx="10964092" cy="1150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D4146-677A-E4AD-77D9-A78BB0796C35}"/>
              </a:ext>
            </a:extLst>
          </p:cNvPr>
          <p:cNvSpPr txBox="1"/>
          <p:nvPr/>
        </p:nvSpPr>
        <p:spPr>
          <a:xfrm>
            <a:off x="759339" y="120856"/>
            <a:ext cx="109640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SG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0F22F-982E-0A4C-7211-1149FD70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2638" y="1703388"/>
            <a:ext cx="6331430" cy="44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87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F692D6-4983-95A1-C92F-42A0BCFAF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83" y="961864"/>
            <a:ext cx="10326865" cy="41133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D9ABCEC-7052-A546-22EA-48A3E5D26E18}"/>
              </a:ext>
            </a:extLst>
          </p:cNvPr>
          <p:cNvGrpSpPr/>
          <p:nvPr/>
        </p:nvGrpSpPr>
        <p:grpSpPr>
          <a:xfrm>
            <a:off x="0" y="579765"/>
            <a:ext cx="5705017" cy="6163935"/>
            <a:chOff x="0" y="691554"/>
            <a:chExt cx="5705017" cy="6163935"/>
          </a:xfrm>
        </p:grpSpPr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9340ACCE-9045-66C1-5631-269A94FCB0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5" r="67081" b="7411"/>
            <a:stretch/>
          </p:blipFill>
          <p:spPr>
            <a:xfrm>
              <a:off x="0" y="691554"/>
              <a:ext cx="5705017" cy="61639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F7FE4C-617D-0C5D-0E90-B71AA896B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08" y="1305045"/>
              <a:ext cx="429691" cy="730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305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A465E-3BF7-6FDF-1DD3-2EB7453AD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C480386-546E-8765-2FE2-9C6C2C0E7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/>
          <a:stretch/>
        </p:blipFill>
        <p:spPr>
          <a:xfrm>
            <a:off x="4653" y="2511"/>
            <a:ext cx="805688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775FEA0-967B-F473-6580-E5BAD4414B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1" t="10754" r="3412" b="40997"/>
          <a:stretch/>
        </p:blipFill>
        <p:spPr>
          <a:xfrm>
            <a:off x="8716837" y="-1"/>
            <a:ext cx="3475164" cy="30073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38A77F-86C1-021C-B09A-30FEAB31B4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8" t="64405" r="3085"/>
          <a:stretch/>
        </p:blipFill>
        <p:spPr>
          <a:xfrm>
            <a:off x="6347726" y="4003040"/>
            <a:ext cx="5844275" cy="28549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C09800C-019A-C8BA-56C2-4311BAC44AEE}"/>
              </a:ext>
            </a:extLst>
          </p:cNvPr>
          <p:cNvGrpSpPr/>
          <p:nvPr/>
        </p:nvGrpSpPr>
        <p:grpSpPr>
          <a:xfrm>
            <a:off x="-25295" y="689014"/>
            <a:ext cx="5705017" cy="6163935"/>
            <a:chOff x="0" y="691554"/>
            <a:chExt cx="5705017" cy="616393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23FC128-0CF3-987C-A061-DFD52BE77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5" r="67081" b="7411"/>
            <a:stretch/>
          </p:blipFill>
          <p:spPr>
            <a:xfrm>
              <a:off x="0" y="691554"/>
              <a:ext cx="5705017" cy="616393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DA8A2FF-34B2-0581-B466-FA65F14B1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08" y="1305045"/>
              <a:ext cx="429691" cy="730697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C38C108-92C9-CAC8-E66A-932238543D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09696" y="-18292744"/>
            <a:ext cx="1190663" cy="20247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C92E26-9A2E-3550-4A1F-9BCBDEB696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532" y="-18292745"/>
            <a:ext cx="1190663" cy="20247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A5B7A9-0AEE-0B47-05B5-58EEF6EF7D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19033" y="26665256"/>
            <a:ext cx="1190663" cy="20247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26953B-E7E3-A50F-4762-342826E836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195" y="26665255"/>
            <a:ext cx="1190663" cy="2024743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095DBD95-FFDA-3D4C-1265-62F2D1FB6C49}"/>
              </a:ext>
            </a:extLst>
          </p:cNvPr>
          <p:cNvSpPr txBox="1">
            <a:spLocks/>
          </p:cNvSpPr>
          <p:nvPr/>
        </p:nvSpPr>
        <p:spPr>
          <a:xfrm>
            <a:off x="454619" y="1122130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9EDDA8-7577-836E-C0A9-526D68929B20}"/>
              </a:ext>
            </a:extLst>
          </p:cNvPr>
          <p:cNvGrpSpPr/>
          <p:nvPr/>
        </p:nvGrpSpPr>
        <p:grpSpPr>
          <a:xfrm>
            <a:off x="-35109696" y="-18292744"/>
            <a:ext cx="80845554" cy="46982744"/>
            <a:chOff x="-35109696" y="-18292744"/>
            <a:chExt cx="80845554" cy="46982744"/>
          </a:xfrm>
        </p:grpSpPr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4AFF3A4B-1E72-B8F9-5FD7-73CE4F0FE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11" t="10754" r="3412" b="40997"/>
            <a:stretch/>
          </p:blipFill>
          <p:spPr>
            <a:xfrm>
              <a:off x="8716837" y="0"/>
              <a:ext cx="3475164" cy="300736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45C7982-BD6F-D01B-BFC0-D06427F00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109696" y="-18292743"/>
              <a:ext cx="1190663" cy="202474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AD8BE50-5812-9D48-65C6-573D7EFA6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4532" y="-18292744"/>
              <a:ext cx="1190663" cy="202474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C8B9DA1-9A70-27CA-BFA8-95F3A8205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919033" y="26665257"/>
              <a:ext cx="1190663" cy="202474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2A42EED-658E-8DEF-9DB3-7D38702E1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5195" y="26665256"/>
              <a:ext cx="1190663" cy="2024743"/>
            </a:xfrm>
            <a:prstGeom prst="rect">
              <a:avLst/>
            </a:prstGeom>
          </p:spPr>
        </p:pic>
        <p:sp>
          <p:nvSpPr>
            <p:cNvPr id="41" name="Title 1">
              <a:extLst>
                <a:ext uri="{FF2B5EF4-FFF2-40B4-BE49-F238E27FC236}">
                  <a16:creationId xmlns:a16="http://schemas.microsoft.com/office/drawing/2014/main" id="{1372BDCE-32EA-F14F-CE52-9C0BB7F0F16A}"/>
                </a:ext>
              </a:extLst>
            </p:cNvPr>
            <p:cNvSpPr txBox="1">
              <a:spLocks/>
            </p:cNvSpPr>
            <p:nvPr/>
          </p:nvSpPr>
          <p:spPr>
            <a:xfrm>
              <a:off x="454619" y="11221305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 Non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3C17852-BBE3-FD4F-B96C-A0BC75578B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71" y="-212997"/>
            <a:ext cx="1410215" cy="14102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0AB607-07F0-60C7-88C0-0021D4BA08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2595" y="689013"/>
            <a:ext cx="5404172" cy="522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15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AD69CA-98C6-FF29-EDC8-217E30975230}"/>
              </a:ext>
            </a:extLst>
          </p:cNvPr>
          <p:cNvSpPr/>
          <p:nvPr/>
        </p:nvSpPr>
        <p:spPr>
          <a:xfrm>
            <a:off x="702526" y="1817650"/>
            <a:ext cx="10114157" cy="43712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5EA381-634F-12C7-B908-3444AA564CAA}"/>
              </a:ext>
            </a:extLst>
          </p:cNvPr>
          <p:cNvGrpSpPr/>
          <p:nvPr/>
        </p:nvGrpSpPr>
        <p:grpSpPr>
          <a:xfrm>
            <a:off x="668300" y="317728"/>
            <a:ext cx="9445855" cy="1380555"/>
            <a:chOff x="0" y="0"/>
            <a:chExt cx="2327098" cy="3098616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5FB03BB5-C3AE-B0F3-C2E1-5D3F0E3BA446}"/>
                </a:ext>
              </a:extLst>
            </p:cNvPr>
            <p:cNvSpPr/>
            <p:nvPr/>
          </p:nvSpPr>
          <p:spPr>
            <a:xfrm>
              <a:off x="0" y="0"/>
              <a:ext cx="2327098" cy="3098616"/>
            </a:xfrm>
            <a:custGeom>
              <a:avLst/>
              <a:gdLst/>
              <a:ahLst/>
              <a:cxnLst/>
              <a:rect l="l" t="t" r="r" b="b"/>
              <a:pathLst>
                <a:path w="2327098" h="3098616">
                  <a:moveTo>
                    <a:pt x="44825" y="0"/>
                  </a:moveTo>
                  <a:lnTo>
                    <a:pt x="2282273" y="0"/>
                  </a:lnTo>
                  <a:cubicBezTo>
                    <a:pt x="2294161" y="0"/>
                    <a:pt x="2305563" y="4723"/>
                    <a:pt x="2313969" y="13129"/>
                  </a:cubicBezTo>
                  <a:cubicBezTo>
                    <a:pt x="2322375" y="21535"/>
                    <a:pt x="2327098" y="32937"/>
                    <a:pt x="2327098" y="44825"/>
                  </a:cubicBezTo>
                  <a:lnTo>
                    <a:pt x="2327098" y="3053791"/>
                  </a:lnTo>
                  <a:cubicBezTo>
                    <a:pt x="2327098" y="3078547"/>
                    <a:pt x="2307029" y="3098616"/>
                    <a:pt x="2282273" y="3098616"/>
                  </a:cubicBezTo>
                  <a:lnTo>
                    <a:pt x="44825" y="3098616"/>
                  </a:lnTo>
                  <a:cubicBezTo>
                    <a:pt x="20069" y="3098616"/>
                    <a:pt x="0" y="3078547"/>
                    <a:pt x="0" y="3053791"/>
                  </a:cubicBezTo>
                  <a:lnTo>
                    <a:pt x="0" y="44825"/>
                  </a:lnTo>
                  <a:cubicBezTo>
                    <a:pt x="0" y="32937"/>
                    <a:pt x="4723" y="21535"/>
                    <a:pt x="13129" y="13129"/>
                  </a:cubicBezTo>
                  <a:cubicBezTo>
                    <a:pt x="21535" y="4723"/>
                    <a:pt x="32937" y="0"/>
                    <a:pt x="44825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4C672F-8FC7-4D7D-2A93-D61D6B027AD7}"/>
                </a:ext>
              </a:extLst>
            </p:cNvPr>
            <p:cNvSpPr txBox="1"/>
            <p:nvPr/>
          </p:nvSpPr>
          <p:spPr>
            <a:xfrm>
              <a:off x="0" y="-9525"/>
              <a:ext cx="2327098" cy="31081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861D8F6-CA48-6C2E-AAF0-41605CCF089E}"/>
              </a:ext>
            </a:extLst>
          </p:cNvPr>
          <p:cNvSpPr txBox="1"/>
          <p:nvPr/>
        </p:nvSpPr>
        <p:spPr>
          <a:xfrm>
            <a:off x="634077" y="378589"/>
            <a:ext cx="9445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Tính diện tích hình thang, độ dài hai đáy </a:t>
            </a:r>
          </a:p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lần lượt là 6cm và 8cm; chiều cao là 3cm.</a:t>
            </a:r>
            <a:endParaRPr lang="en-SG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2B1DF9-0B26-7F7C-79DE-672DFA3AFCAE}"/>
                  </a:ext>
                </a:extLst>
              </p:cNvPr>
              <p:cNvSpPr txBox="1"/>
              <p:nvPr/>
            </p:nvSpPr>
            <p:spPr>
              <a:xfrm>
                <a:off x="2118732" y="2387262"/>
                <a:ext cx="7649736" cy="2773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5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SG" sz="50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SG" sz="5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50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SG" sz="5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SG" sz="50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SG" sz="5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5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5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sz="5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vi-VN" sz="5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5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+ 8</m:t>
                            </m:r>
                          </m:e>
                        </m:d>
                        <m:r>
                          <a:rPr lang="vi-VN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5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vi-VN" sz="5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50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5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vi-VN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vi-VN" sz="5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vi-VN" sz="5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Đáp số: 21</a:t>
                </a:r>
                <a:r>
                  <a:rPr lang="vi-VN" sz="5000" dirty="0">
                    <a:solidFill>
                      <a:srgbClr val="002060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vi-VN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SG" sz="5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2B1DF9-0B26-7F7C-79DE-672DFA3AF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732" y="2387262"/>
                <a:ext cx="7649736" cy="2773773"/>
              </a:xfrm>
              <a:prstGeom prst="rect">
                <a:avLst/>
              </a:prstGeom>
              <a:blipFill>
                <a:blip r:embed="rId2"/>
                <a:stretch>
                  <a:fillRect l="-3828" t="-5495" b="-1120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075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058B67-12FE-0E81-74C0-81B650DAD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440" y="791342"/>
            <a:ext cx="9412320" cy="527531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7CE4DC2-089A-62AC-6C1E-27A5795D0E8B}"/>
              </a:ext>
            </a:extLst>
          </p:cNvPr>
          <p:cNvGrpSpPr/>
          <p:nvPr/>
        </p:nvGrpSpPr>
        <p:grpSpPr>
          <a:xfrm>
            <a:off x="0" y="694065"/>
            <a:ext cx="5705017" cy="6163935"/>
            <a:chOff x="0" y="691554"/>
            <a:chExt cx="5705017" cy="6163935"/>
          </a:xfrm>
        </p:grpSpPr>
        <p:pic>
          <p:nvPicPr>
            <p:cNvPr id="4" name="图片 12">
              <a:extLst>
                <a:ext uri="{FF2B5EF4-FFF2-40B4-BE49-F238E27FC236}">
                  <a16:creationId xmlns:a16="http://schemas.microsoft.com/office/drawing/2014/main" id="{124AC3CF-1AA3-4266-BE62-949BE8948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5" r="67081" b="7411"/>
            <a:stretch/>
          </p:blipFill>
          <p:spPr>
            <a:xfrm>
              <a:off x="0" y="691554"/>
              <a:ext cx="5705017" cy="616393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340A22-0AD0-8A06-49B6-9B55E4A4F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08" y="1305045"/>
              <a:ext cx="429691" cy="730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8195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89C44-8599-2609-DF23-CBF2A80D36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28" b="4221"/>
          <a:stretch/>
        </p:blipFill>
        <p:spPr>
          <a:xfrm>
            <a:off x="1237610" y="529166"/>
            <a:ext cx="10331050" cy="57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66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0EDDD3-0AF2-6311-7AC6-E4E3B8BD926C}"/>
              </a:ext>
            </a:extLst>
          </p:cNvPr>
          <p:cNvSpPr/>
          <p:nvPr/>
        </p:nvSpPr>
        <p:spPr>
          <a:xfrm>
            <a:off x="206434" y="1873405"/>
            <a:ext cx="11799426" cy="43043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60F241-6470-39D3-53F7-2620719513C8}"/>
              </a:ext>
            </a:extLst>
          </p:cNvPr>
          <p:cNvSpPr txBox="1"/>
          <p:nvPr/>
        </p:nvSpPr>
        <p:spPr>
          <a:xfrm>
            <a:off x="206434" y="1130293"/>
            <a:ext cx="112395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Dùng compa để vẽ đường tròn tâm O, bán kính 2 cm</a:t>
            </a:r>
            <a:endParaRPr lang="en-SG" sz="3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64A8B-9A61-9E98-C69F-BE5D3CC59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52" y="2290286"/>
            <a:ext cx="3182167" cy="251680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FB55291-1A20-3537-673E-3BA5DFA11E47}"/>
              </a:ext>
            </a:extLst>
          </p:cNvPr>
          <p:cNvSpPr/>
          <p:nvPr/>
        </p:nvSpPr>
        <p:spPr>
          <a:xfrm>
            <a:off x="4714182" y="2685879"/>
            <a:ext cx="2899954" cy="289995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75B1ED-2A55-7CE3-F8C0-1680CE1F3FBF}"/>
              </a:ext>
            </a:extLst>
          </p:cNvPr>
          <p:cNvSpPr/>
          <p:nvPr/>
        </p:nvSpPr>
        <p:spPr>
          <a:xfrm>
            <a:off x="6124350" y="4046208"/>
            <a:ext cx="89647" cy="896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471DB3-758F-8027-460F-BF772C7B2447}"/>
              </a:ext>
            </a:extLst>
          </p:cNvPr>
          <p:cNvGrpSpPr/>
          <p:nvPr/>
        </p:nvGrpSpPr>
        <p:grpSpPr>
          <a:xfrm>
            <a:off x="2213217" y="2290288"/>
            <a:ext cx="7877051" cy="3691135"/>
            <a:chOff x="527365" y="1404240"/>
            <a:chExt cx="7877051" cy="3691135"/>
          </a:xfrm>
          <a:noFill/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E51B8D-14FD-9E35-8835-D78A772228AF}"/>
                </a:ext>
              </a:extLst>
            </p:cNvPr>
            <p:cNvSpPr/>
            <p:nvPr/>
          </p:nvSpPr>
          <p:spPr>
            <a:xfrm rot="16200000">
              <a:off x="2620323" y="-688718"/>
              <a:ext cx="3691135" cy="78770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BC25F7-7E07-464E-0076-E3CBC379F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740505" y="614188"/>
              <a:ext cx="1963127" cy="3738282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36517F4-4301-B43C-0519-C9872536F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928" y="2387813"/>
            <a:ext cx="3492679" cy="33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20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C6F097-7CF4-D19B-202D-ED530D2BB554}"/>
              </a:ext>
            </a:extLst>
          </p:cNvPr>
          <p:cNvSpPr/>
          <p:nvPr/>
        </p:nvSpPr>
        <p:spPr>
          <a:xfrm>
            <a:off x="1251284" y="1193442"/>
            <a:ext cx="10369565" cy="4928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59670-A1AF-5225-B442-127F24EE635F}"/>
              </a:ext>
            </a:extLst>
          </p:cNvPr>
          <p:cNvSpPr txBox="1"/>
          <p:nvPr/>
        </p:nvSpPr>
        <p:spPr>
          <a:xfrm rot="10800000" flipV="1">
            <a:off x="1786261" y="1564673"/>
            <a:ext cx="929960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com pa ở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vạch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cm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vạch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cm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com pa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O,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quay com pa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vạch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SG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cm.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275053-EBDB-15C1-E719-0E60C539F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373" y="74857"/>
            <a:ext cx="1114445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42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E93C1-9E3A-ACDA-5EB3-DC284DF7D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5DC752-521B-905A-3513-D1A7878E2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00" y="962336"/>
            <a:ext cx="5218858" cy="493332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D91584-1DFA-FCEF-9A4F-96580191B29D}"/>
              </a:ext>
            </a:extLst>
          </p:cNvPr>
          <p:cNvGrpSpPr/>
          <p:nvPr/>
        </p:nvGrpSpPr>
        <p:grpSpPr>
          <a:xfrm>
            <a:off x="0" y="579765"/>
            <a:ext cx="5705017" cy="6163935"/>
            <a:chOff x="0" y="691554"/>
            <a:chExt cx="5705017" cy="6163935"/>
          </a:xfrm>
        </p:grpSpPr>
        <p:pic>
          <p:nvPicPr>
            <p:cNvPr id="4" name="图片 12">
              <a:extLst>
                <a:ext uri="{FF2B5EF4-FFF2-40B4-BE49-F238E27FC236}">
                  <a16:creationId xmlns:a16="http://schemas.microsoft.com/office/drawing/2014/main" id="{37F5AD34-3216-4B8E-FC52-AC92A3FF8A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5" r="67081" b="7411"/>
            <a:stretch/>
          </p:blipFill>
          <p:spPr>
            <a:xfrm>
              <a:off x="0" y="691554"/>
              <a:ext cx="5705017" cy="616393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7C63FA-CBCD-D810-E896-4A56C3887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08" y="1305045"/>
              <a:ext cx="429691" cy="730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908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EDFD37-D8D2-94A6-0CCA-44A0CBF53979}"/>
              </a:ext>
            </a:extLst>
          </p:cNvPr>
          <p:cNvSpPr/>
          <p:nvPr/>
        </p:nvSpPr>
        <p:spPr>
          <a:xfrm>
            <a:off x="400050" y="242110"/>
            <a:ext cx="11391900" cy="14615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8C631E-9C30-96B1-C2FF-06F5EDCFD073}"/>
              </a:ext>
            </a:extLst>
          </p:cNvPr>
          <p:cNvSpPr txBox="1"/>
          <p:nvPr/>
        </p:nvSpPr>
        <p:spPr>
          <a:xfrm>
            <a:off x="2532749" y="316459"/>
            <a:ext cx="9486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Vẽ đường tròn tâm O bán kính 3 cm.</a:t>
            </a:r>
          </a:p>
          <a:p>
            <a:pPr marL="342900" indent="-342900">
              <a:buAutoNum type="alphaLcParenR"/>
            </a:pPr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Vẽ đường tròn tâm I bán kính 35 mm.</a:t>
            </a:r>
            <a:endParaRPr lang="en-SG" sz="3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8A591-FFFB-84B2-AB69-E11A31C35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1" y="1916125"/>
            <a:ext cx="6090842" cy="492578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CB869C4-6EAA-E2E5-270C-6FA8D1E23C6F}"/>
              </a:ext>
            </a:extLst>
          </p:cNvPr>
          <p:cNvSpPr/>
          <p:nvPr/>
        </p:nvSpPr>
        <p:spPr>
          <a:xfrm>
            <a:off x="876301" y="1790695"/>
            <a:ext cx="5016500" cy="48387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5D3977-9E21-DD22-20C3-ABEE0C08E0C0}"/>
              </a:ext>
            </a:extLst>
          </p:cNvPr>
          <p:cNvSpPr/>
          <p:nvPr/>
        </p:nvSpPr>
        <p:spPr>
          <a:xfrm>
            <a:off x="3314701" y="4267195"/>
            <a:ext cx="127000" cy="1397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893147-09D8-B72F-3165-B8A881907CF9}"/>
              </a:ext>
            </a:extLst>
          </p:cNvPr>
          <p:cNvCxnSpPr>
            <a:cxnSpLocks/>
          </p:cNvCxnSpPr>
          <p:nvPr/>
        </p:nvCxnSpPr>
        <p:spPr>
          <a:xfrm>
            <a:off x="876300" y="4361036"/>
            <a:ext cx="248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DAD724-CB7C-0624-35A2-1A5FDF27CC82}"/>
              </a:ext>
            </a:extLst>
          </p:cNvPr>
          <p:cNvSpPr txBox="1"/>
          <p:nvPr/>
        </p:nvSpPr>
        <p:spPr>
          <a:xfrm>
            <a:off x="1257301" y="3770347"/>
            <a:ext cx="172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3cm</a:t>
            </a:r>
            <a:endParaRPr lang="en-SG" sz="3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9D19BC-6BE7-DD8A-A135-D77035167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781" b="36440"/>
          <a:stretch/>
        </p:blipFill>
        <p:spPr>
          <a:xfrm>
            <a:off x="-176489" y="29631"/>
            <a:ext cx="2709238" cy="14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41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291</Words>
  <Application>Microsoft Office PowerPoint</Application>
  <PresentationFormat>Widescreen</PresentationFormat>
  <Paragraphs>27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#9Slide07 Altus</vt:lpstr>
      <vt:lpstr>#9Slide07 HoneyCream</vt:lpstr>
      <vt:lpstr>Aptos</vt:lpstr>
      <vt:lpstr>Arial</vt:lpstr>
      <vt:lpstr>Calibri</vt:lpstr>
      <vt:lpstr>Cambria</vt:lpstr>
      <vt:lpstr>Cambria Math</vt:lpstr>
      <vt:lpstr>等线</vt:lpstr>
      <vt:lpstr>SVN-Newton</vt:lpstr>
      <vt:lpstr>Times New Roman</vt:lpstr>
      <vt:lpstr>字魂20号-石头体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MANGNON</dc:creator>
  <cp:keywords>MANGNONTEAM</cp:keywords>
  <cp:lastModifiedBy>Laptop T&amp;T</cp:lastModifiedBy>
  <cp:revision>10</cp:revision>
  <dcterms:created xsi:type="dcterms:W3CDTF">2024-10-20T04:42:45Z</dcterms:created>
  <dcterms:modified xsi:type="dcterms:W3CDTF">2024-10-21T08:33:16Z</dcterms:modified>
</cp:coreProperties>
</file>