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47" r:id="rId2"/>
    <p:sldId id="11448" r:id="rId3"/>
    <p:sldId id="11451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microsoft.com/office/2007/relationships/hdphoto" Target="../media/hdphoto5.wdp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microsoft.com/office/2007/relationships/hdphoto" Target="../media/hdphoto5.wdp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652D1-92CD-4210-B98D-F34B175E38C9}"/>
              </a:ext>
            </a:extLst>
          </p:cNvPr>
          <p:cNvSpPr/>
          <p:nvPr/>
        </p:nvSpPr>
        <p:spPr>
          <a:xfrm>
            <a:off x="3646978" y="-99636"/>
            <a:ext cx="86920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smtClean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</a:t>
            </a: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487</Words>
  <Application>Microsoft Office PowerPoint</Application>
  <PresentationFormat>Widescreen</PresentationFormat>
  <Paragraphs>52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等线</vt:lpstr>
      <vt:lpstr>等线 Light</vt:lpstr>
      <vt:lpstr>Times New Roman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39</cp:revision>
  <dcterms:created xsi:type="dcterms:W3CDTF">2023-10-04T10:58:39Z</dcterms:created>
  <dcterms:modified xsi:type="dcterms:W3CDTF">2024-12-08T09:43:37Z</dcterms:modified>
</cp:coreProperties>
</file>