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60" r:id="rId7"/>
    <p:sldId id="275" r:id="rId8"/>
    <p:sldId id="261" r:id="rId9"/>
    <p:sldId id="262" r:id="rId10"/>
    <p:sldId id="263" r:id="rId11"/>
    <p:sldId id="265" r:id="rId12"/>
    <p:sldId id="266" r:id="rId13"/>
    <p:sldId id="276" r:id="rId14"/>
    <p:sldId id="268" r:id="rId15"/>
    <p:sldId id="269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Calibri" panose="020F050202020403020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174"/>
    <a:srgbClr val="3B6BDD"/>
    <a:srgbClr val="0099D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-75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font" Target="fonts/font4.fntdata"/><Relationship Id="rId25" Type="http://schemas.openxmlformats.org/officeDocument/2006/relationships/font" Target="fonts/font3.fntdata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385C-2EFC-4682-90F3-3155931D002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0EAA4-2E3D-49D5-AF0C-D3747B9351B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15816" y="123478"/>
            <a:ext cx="5544616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spc="8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Chủ</a:t>
            </a:r>
            <a:r>
              <a:rPr lang="en-US" sz="2200" b="1" spc="8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2200" b="1" spc="8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b="1" spc="8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4 </a:t>
            </a:r>
            <a:r>
              <a:rPr lang="en-US" sz="2200" b="1" spc="8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– </a:t>
            </a:r>
            <a:r>
              <a:rPr lang="en-US" sz="2200" b="1" spc="8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Thực</a:t>
            </a:r>
            <a:r>
              <a:rPr lang="en-US" sz="2200" b="1" spc="8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b="1" spc="8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hiện</a:t>
            </a:r>
            <a:r>
              <a:rPr lang="en-US" sz="2200" b="1" spc="8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b="1" spc="8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nội</a:t>
            </a:r>
            <a:r>
              <a:rPr lang="en-US" sz="2200" b="1" spc="8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b="1" spc="8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quy</a:t>
            </a:r>
            <a:r>
              <a:rPr lang="en-US" sz="2200" b="1" spc="8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b="1" spc="8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trường</a:t>
            </a:r>
            <a:r>
              <a:rPr lang="en-US" sz="2200" b="1" spc="8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200" b="1" spc="8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lớp</a:t>
            </a:r>
            <a:endParaRPr lang="en-US" sz="2200" b="1" spc="8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472214" y="771550"/>
            <a:ext cx="5392142" cy="2350511"/>
            <a:chOff x="3439038" y="1793256"/>
            <a:chExt cx="5392142" cy="2350511"/>
          </a:xfrm>
        </p:grpSpPr>
        <p:sp>
          <p:nvSpPr>
            <p:cNvPr id="14" name="TextBox 13"/>
            <p:cNvSpPr txBox="1"/>
            <p:nvPr/>
          </p:nvSpPr>
          <p:spPr>
            <a:xfrm>
              <a:off x="3491251" y="1793256"/>
              <a:ext cx="3746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pc="80" dirty="0" err="1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Bài</a:t>
              </a:r>
              <a:r>
                <a:rPr lang="en-US" sz="3200" b="1" spc="80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b="1" spc="80" dirty="0" smtClean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11</a:t>
              </a:r>
              <a:endParaRPr lang="en-US" sz="3200" b="1" spc="8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39038" y="2389441"/>
              <a:ext cx="539214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spc="80" dirty="0" err="1" smtClean="0">
                  <a:solidFill>
                    <a:srgbClr val="FFFF00"/>
                  </a:solidFill>
                  <a:latin typeface="Times New Roman" panose="02020603050405020304" charset="0"/>
                  <a:cs typeface="Times New Roman" panose="02020603050405020304" charset="0"/>
                </a:rPr>
                <a:t>Học</a:t>
              </a:r>
              <a:r>
                <a:rPr lang="en-US" sz="5400" spc="80" dirty="0" smtClean="0">
                  <a:solidFill>
                    <a:srgbClr val="FFFF0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5400" spc="80" dirty="0" err="1" smtClean="0">
                  <a:solidFill>
                    <a:srgbClr val="FFFF00"/>
                  </a:solidFill>
                  <a:latin typeface="Times New Roman" panose="02020603050405020304" charset="0"/>
                  <a:cs typeface="Times New Roman" panose="02020603050405020304" charset="0"/>
                </a:rPr>
                <a:t>bài</a:t>
              </a:r>
              <a:r>
                <a:rPr lang="en-US" sz="5400" spc="80" dirty="0" smtClean="0">
                  <a:solidFill>
                    <a:srgbClr val="FFFF0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5400" spc="80" dirty="0" err="1" smtClean="0">
                  <a:solidFill>
                    <a:srgbClr val="FFFF00"/>
                  </a:solidFill>
                  <a:latin typeface="Times New Roman" panose="02020603050405020304" charset="0"/>
                  <a:cs typeface="Times New Roman" panose="02020603050405020304" charset="0"/>
                </a:rPr>
                <a:t>và</a:t>
              </a:r>
              <a:r>
                <a:rPr lang="en-US" sz="5400" spc="80" dirty="0" smtClean="0">
                  <a:solidFill>
                    <a:srgbClr val="FFFF0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5400" spc="80" dirty="0" err="1" smtClean="0">
                  <a:solidFill>
                    <a:srgbClr val="FFFF00"/>
                  </a:solidFill>
                  <a:latin typeface="Times New Roman" panose="02020603050405020304" charset="0"/>
                  <a:cs typeface="Times New Roman" panose="02020603050405020304" charset="0"/>
                </a:rPr>
                <a:t>làm</a:t>
              </a:r>
              <a:r>
                <a:rPr lang="en-US" sz="5400" spc="80" dirty="0" smtClean="0">
                  <a:solidFill>
                    <a:srgbClr val="FFFF0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5400" spc="80" dirty="0" err="1" smtClean="0">
                  <a:solidFill>
                    <a:srgbClr val="FFFF00"/>
                  </a:solidFill>
                  <a:latin typeface="Times New Roman" panose="02020603050405020304" charset="0"/>
                  <a:cs typeface="Times New Roman" panose="02020603050405020304" charset="0"/>
                </a:rPr>
                <a:t>bài</a:t>
              </a:r>
              <a:r>
                <a:rPr lang="en-US" sz="5400" spc="80" dirty="0" smtClean="0">
                  <a:solidFill>
                    <a:srgbClr val="FFFF0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5400" spc="80" dirty="0" err="1" smtClean="0">
                  <a:solidFill>
                    <a:srgbClr val="FFFF00"/>
                  </a:solidFill>
                  <a:latin typeface="Times New Roman" panose="02020603050405020304" charset="0"/>
                  <a:cs typeface="Times New Roman" panose="02020603050405020304" charset="0"/>
                </a:rPr>
                <a:t>đầy</a:t>
              </a:r>
              <a:r>
                <a:rPr lang="en-US" sz="5400" spc="80" dirty="0" smtClean="0">
                  <a:solidFill>
                    <a:srgbClr val="FFFF0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5400" spc="80" dirty="0" err="1" smtClean="0">
                  <a:solidFill>
                    <a:srgbClr val="FFFF00"/>
                  </a:solidFill>
                  <a:latin typeface="Times New Roman" panose="02020603050405020304" charset="0"/>
                  <a:cs typeface="Times New Roman" panose="02020603050405020304" charset="0"/>
                </a:rPr>
                <a:t>đủ</a:t>
              </a:r>
              <a:endParaRPr lang="en-US" sz="5400" spc="80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27118"/>
            <a:ext cx="5645553" cy="3778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627008"/>
            <a:ext cx="713297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Việc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nên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?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Việc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không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nên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?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Vì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sao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GB" sz="2000" b="1" dirty="0">
              <a:solidFill>
                <a:srgbClr val="26333A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098207"/>
            <a:ext cx="5018138" cy="37533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13" y="1002040"/>
            <a:ext cx="4608512" cy="32383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56" y="1143000"/>
            <a:ext cx="4248472" cy="3097367"/>
          </a:xfrm>
          <a:prstGeom prst="rect">
            <a:avLst/>
          </a:prstGeom>
        </p:spPr>
      </p:pic>
      <p:grpSp>
        <p:nvGrpSpPr>
          <p:cNvPr id="5" name="Google Shape;6118;p55"/>
          <p:cNvGrpSpPr/>
          <p:nvPr/>
        </p:nvGrpSpPr>
        <p:grpSpPr>
          <a:xfrm>
            <a:off x="2339752" y="4240367"/>
            <a:ext cx="648072" cy="635639"/>
            <a:chOff x="1359398" y="3682271"/>
            <a:chExt cx="395296" cy="371966"/>
          </a:xfrm>
        </p:grpSpPr>
        <p:sp>
          <p:nvSpPr>
            <p:cNvPr id="6" name="Google Shape;6119;p55"/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7" name="Google Shape;6120;p55"/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8" name="Google Shape;6121;p55"/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9" name="Google Shape;6122;p55"/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0" name="Google Shape;6123;p55"/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1" name="Google Shape;6124;p55"/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2" name="Google Shape;6125;p55"/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grpSp>
        <p:nvGrpSpPr>
          <p:cNvPr id="13" name="Google Shape;6126;p55"/>
          <p:cNvGrpSpPr/>
          <p:nvPr/>
        </p:nvGrpSpPr>
        <p:grpSpPr>
          <a:xfrm>
            <a:off x="6412733" y="4240456"/>
            <a:ext cx="649118" cy="635460"/>
            <a:chOff x="1908099" y="3682271"/>
            <a:chExt cx="395296" cy="371966"/>
          </a:xfrm>
        </p:grpSpPr>
        <p:sp>
          <p:nvSpPr>
            <p:cNvPr id="14" name="Google Shape;6127;p55"/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5" name="Google Shape;6128;p55"/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6" name="Google Shape;6129;p55"/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7" name="Google Shape;6130;p55"/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8" name="Google Shape;6131;p55"/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9" name="Google Shape;6132;p55"/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20" name="Google Shape;6133;p55"/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647640"/>
            <a:ext cx="735802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hãy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chia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sẻ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thói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quen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GB" sz="2000" b="1" dirty="0">
              <a:solidFill>
                <a:srgbClr val="26333A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81041"/>
            <a:ext cx="6219933" cy="3589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28750"/>
            <a:ext cx="4571999" cy="2032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81172" y="590550"/>
            <a:ext cx="52510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sẽ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GB" sz="2400" b="1" dirty="0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GB" sz="2400" b="1" dirty="0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khi</a:t>
            </a:r>
            <a:r>
              <a:rPr lang="en-GB" sz="2400" b="1" dirty="0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gặp</a:t>
            </a:r>
            <a:r>
              <a:rPr lang="en-GB" sz="2400" b="1" dirty="0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tình</a:t>
            </a:r>
            <a:r>
              <a:rPr lang="en-GB" sz="2400" b="1" dirty="0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huống</a:t>
            </a:r>
            <a:r>
              <a:rPr lang="en-GB" sz="2400" b="1" dirty="0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sau</a:t>
            </a:r>
            <a:r>
              <a:rPr lang="en-GB" sz="2400" b="1" dirty="0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GB" sz="2400" b="1" dirty="0">
              <a:solidFill>
                <a:srgbClr val="26333A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4129"/>
            <a:ext cx="1231615" cy="5236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13743"/>
            <a:ext cx="5816899" cy="3832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>
            <a:fillRect/>
          </a:stretch>
        </p:blipFill>
        <p:spPr>
          <a:xfrm>
            <a:off x="107504" y="495128"/>
            <a:ext cx="3262238" cy="46291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67944" y="1923678"/>
            <a:ext cx="4494586" cy="1087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40" dirty="0" err="1" smtClean="0">
                <a:solidFill>
                  <a:srgbClr val="0199DB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3240" dirty="0" smtClean="0">
                <a:solidFill>
                  <a:srgbClr val="0199DB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40" dirty="0" err="1" smtClean="0">
                <a:solidFill>
                  <a:srgbClr val="0199DB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240" dirty="0" smtClean="0">
                <a:solidFill>
                  <a:srgbClr val="0199DB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40" dirty="0" err="1" smtClean="0">
                <a:solidFill>
                  <a:srgbClr val="0199DB"/>
                </a:solidFill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sz="3240" dirty="0" smtClean="0">
                <a:solidFill>
                  <a:srgbClr val="0199DB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40" dirty="0" err="1" smtClean="0">
                <a:solidFill>
                  <a:srgbClr val="0199DB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240" dirty="0" smtClean="0">
                <a:solidFill>
                  <a:srgbClr val="0199DB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40" dirty="0" err="1" smtClean="0">
                <a:solidFill>
                  <a:srgbClr val="0199DB"/>
                </a:solidFill>
                <a:latin typeface="Times New Roman" panose="02020603050405020304" charset="0"/>
                <a:cs typeface="Times New Roman" panose="02020603050405020304" charset="0"/>
              </a:rPr>
              <a:t>đầy</a:t>
            </a:r>
            <a:r>
              <a:rPr lang="en-US" sz="3240" dirty="0" smtClean="0">
                <a:solidFill>
                  <a:srgbClr val="0199DB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40" dirty="0" err="1" smtClean="0">
                <a:solidFill>
                  <a:srgbClr val="0199DB"/>
                </a:solidFill>
                <a:latin typeface="Times New Roman" panose="02020603050405020304" charset="0"/>
                <a:cs typeface="Times New Roman" panose="02020603050405020304" charset="0"/>
              </a:rPr>
              <a:t>đủ</a:t>
            </a:r>
            <a:endParaRPr lang="vi-VN" sz="3240" dirty="0">
              <a:solidFill>
                <a:srgbClr val="0199DB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3240" dirty="0" err="1" smtClean="0">
                <a:solidFill>
                  <a:srgbClr val="DA098C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3240" dirty="0" smtClean="0">
                <a:solidFill>
                  <a:srgbClr val="DA098C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40" dirty="0" err="1" smtClean="0">
                <a:solidFill>
                  <a:srgbClr val="DA098C"/>
                </a:solidFill>
                <a:latin typeface="Times New Roman" panose="02020603050405020304" charset="0"/>
                <a:cs typeface="Times New Roman" panose="02020603050405020304" charset="0"/>
              </a:rPr>
              <a:t>giỏi</a:t>
            </a:r>
            <a:r>
              <a:rPr lang="en-US" sz="3240" dirty="0" smtClean="0">
                <a:solidFill>
                  <a:srgbClr val="DA098C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40" dirty="0" err="1" smtClean="0">
                <a:solidFill>
                  <a:srgbClr val="DA098C"/>
                </a:solidFill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3240" dirty="0" smtClean="0">
                <a:solidFill>
                  <a:srgbClr val="DA098C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40" dirty="0" err="1" smtClean="0">
                <a:solidFill>
                  <a:srgbClr val="DA098C"/>
                </a:solidFill>
                <a:latin typeface="Times New Roman" panose="02020603050405020304" charset="0"/>
                <a:cs typeface="Times New Roman" panose="02020603050405020304" charset="0"/>
              </a:rPr>
              <a:t>thầy</a:t>
            </a:r>
            <a:r>
              <a:rPr lang="en-US" sz="3240" dirty="0" smtClean="0">
                <a:solidFill>
                  <a:srgbClr val="DA098C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40" dirty="0" err="1" smtClean="0">
                <a:solidFill>
                  <a:srgbClr val="DA098C"/>
                </a:solidFill>
                <a:latin typeface="Times New Roman" panose="02020603050405020304" charset="0"/>
                <a:cs typeface="Times New Roman" panose="02020603050405020304" charset="0"/>
              </a:rPr>
              <a:t>yêu</a:t>
            </a:r>
            <a:r>
              <a:rPr lang="en-US" sz="3240" dirty="0" smtClean="0">
                <a:solidFill>
                  <a:srgbClr val="DA098C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vi-VN" sz="3240" dirty="0">
              <a:solidFill>
                <a:srgbClr val="DA098C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581150"/>
            <a:ext cx="5219700" cy="17083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pic>
        <p:nvPicPr>
          <p:cNvPr id="4" name="DenLopHocRatVui-V (mp3cut.net)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7676" y="4464729"/>
            <a:ext cx="40640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79632"/>
            <a:ext cx="5616624" cy="4222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689" y="631837"/>
            <a:ext cx="568863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xúc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nhỏ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khi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lớp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như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thế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GB" sz="2000" b="1" dirty="0">
              <a:solidFill>
                <a:srgbClr val="26333A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58580"/>
            <a:ext cx="5112568" cy="3843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sp>
        <p:nvSpPr>
          <p:cNvPr id="2" name="Flowchart: Alternate Process 1"/>
          <p:cNvSpPr/>
          <p:nvPr/>
        </p:nvSpPr>
        <p:spPr>
          <a:xfrm>
            <a:off x="3491880" y="1031947"/>
            <a:ext cx="4896544" cy="2259883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BF217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dirty="0">
                <a:latin typeface="Times New Roman" panose="02020603050405020304" charset="0"/>
                <a:cs typeface="Times New Roman" panose="02020603050405020304" charset="0"/>
              </a:rPr>
              <a:t>Để mỗi ngày đến lớp là một ngày vui, em cần thực hiện đúng nội quy trường, lớp trong đó, có quy định học bài và làm bài đầy đủ.</a:t>
            </a:r>
            <a:endParaRPr lang="en-GB" sz="2800" dirty="0">
              <a:solidFill>
                <a:srgbClr val="26333A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12200" r="57313" b="3801"/>
          <a:stretch>
            <a:fillRect/>
          </a:stretch>
        </p:blipFill>
        <p:spPr>
          <a:xfrm>
            <a:off x="1172597" y="1275606"/>
            <a:ext cx="1774998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6" y="1428750"/>
            <a:ext cx="4014184" cy="2147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118" y="0"/>
            <a:ext cx="3168352" cy="316452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9918" y="1763512"/>
            <a:ext cx="3193766" cy="3211006"/>
            <a:chOff x="89918" y="1763512"/>
            <a:chExt cx="3193766" cy="321100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18" y="1763512"/>
              <a:ext cx="3193766" cy="3211006"/>
            </a:xfrm>
            <a:prstGeom prst="rect">
              <a:avLst/>
            </a:prstGeom>
          </p:spPr>
        </p:pic>
        <p:sp>
          <p:nvSpPr>
            <p:cNvPr id="5" name="Rounded Rectangular Callout 4"/>
            <p:cNvSpPr/>
            <p:nvPr/>
          </p:nvSpPr>
          <p:spPr>
            <a:xfrm>
              <a:off x="1115616" y="2067694"/>
              <a:ext cx="1872208" cy="648072"/>
            </a:xfrm>
            <a:prstGeom prst="wedgeRoundRectCallout">
              <a:avLst>
                <a:gd name="adj1" fmla="val -36746"/>
                <a:gd name="adj2" fmla="val 68229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Em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giỏi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lắm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!</a:t>
              </a:r>
              <a:endParaRPr 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54904" y="1563638"/>
            <a:ext cx="3187395" cy="3410881"/>
            <a:chOff x="5754904" y="1563638"/>
            <a:chExt cx="3187395" cy="34108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904" y="1763513"/>
              <a:ext cx="3187395" cy="3211006"/>
            </a:xfrm>
            <a:prstGeom prst="rect">
              <a:avLst/>
            </a:prstGeom>
          </p:spPr>
        </p:pic>
        <p:sp>
          <p:nvSpPr>
            <p:cNvPr id="12" name="Rounded Rectangular Callout 11"/>
            <p:cNvSpPr/>
            <p:nvPr/>
          </p:nvSpPr>
          <p:spPr>
            <a:xfrm>
              <a:off x="6245770" y="1563638"/>
              <a:ext cx="2520280" cy="602817"/>
            </a:xfrm>
            <a:custGeom>
              <a:avLst/>
              <a:gdLst>
                <a:gd name="connsiteX0" fmla="*/ 0 w 2520280"/>
                <a:gd name="connsiteY0" fmla="*/ 84011 h 504056"/>
                <a:gd name="connsiteX1" fmla="*/ 84011 w 2520280"/>
                <a:gd name="connsiteY1" fmla="*/ 0 h 504056"/>
                <a:gd name="connsiteX2" fmla="*/ 1470163 w 2520280"/>
                <a:gd name="connsiteY2" fmla="*/ 0 h 504056"/>
                <a:gd name="connsiteX3" fmla="*/ 1470163 w 2520280"/>
                <a:gd name="connsiteY3" fmla="*/ 0 h 504056"/>
                <a:gd name="connsiteX4" fmla="*/ 2100233 w 2520280"/>
                <a:gd name="connsiteY4" fmla="*/ 0 h 504056"/>
                <a:gd name="connsiteX5" fmla="*/ 2436269 w 2520280"/>
                <a:gd name="connsiteY5" fmla="*/ 0 h 504056"/>
                <a:gd name="connsiteX6" fmla="*/ 2520280 w 2520280"/>
                <a:gd name="connsiteY6" fmla="*/ 84011 h 504056"/>
                <a:gd name="connsiteX7" fmla="*/ 2520280 w 2520280"/>
                <a:gd name="connsiteY7" fmla="*/ 294033 h 504056"/>
                <a:gd name="connsiteX8" fmla="*/ 2520280 w 2520280"/>
                <a:gd name="connsiteY8" fmla="*/ 294033 h 504056"/>
                <a:gd name="connsiteX9" fmla="*/ 2520280 w 2520280"/>
                <a:gd name="connsiteY9" fmla="*/ 420047 h 504056"/>
                <a:gd name="connsiteX10" fmla="*/ 2520280 w 2520280"/>
                <a:gd name="connsiteY10" fmla="*/ 420045 h 504056"/>
                <a:gd name="connsiteX11" fmla="*/ 2436269 w 2520280"/>
                <a:gd name="connsiteY11" fmla="*/ 504056 h 504056"/>
                <a:gd name="connsiteX12" fmla="*/ 2100233 w 2520280"/>
                <a:gd name="connsiteY12" fmla="*/ 504056 h 504056"/>
                <a:gd name="connsiteX13" fmla="*/ 1857144 w 2520280"/>
                <a:gd name="connsiteY13" fmla="*/ 699070 h 504056"/>
                <a:gd name="connsiteX14" fmla="*/ 1470163 w 2520280"/>
                <a:gd name="connsiteY14" fmla="*/ 504056 h 504056"/>
                <a:gd name="connsiteX15" fmla="*/ 84011 w 2520280"/>
                <a:gd name="connsiteY15" fmla="*/ 504056 h 504056"/>
                <a:gd name="connsiteX16" fmla="*/ 0 w 2520280"/>
                <a:gd name="connsiteY16" fmla="*/ 420045 h 504056"/>
                <a:gd name="connsiteX17" fmla="*/ 0 w 2520280"/>
                <a:gd name="connsiteY17" fmla="*/ 420047 h 504056"/>
                <a:gd name="connsiteX18" fmla="*/ 0 w 2520280"/>
                <a:gd name="connsiteY18" fmla="*/ 294033 h 504056"/>
                <a:gd name="connsiteX19" fmla="*/ 0 w 2520280"/>
                <a:gd name="connsiteY19" fmla="*/ 294033 h 504056"/>
                <a:gd name="connsiteX20" fmla="*/ 0 w 2520280"/>
                <a:gd name="connsiteY20" fmla="*/ 84011 h 504056"/>
                <a:gd name="connsiteX0-1" fmla="*/ 0 w 2520280"/>
                <a:gd name="connsiteY0-2" fmla="*/ 84011 h 699070"/>
                <a:gd name="connsiteX1-3" fmla="*/ 84011 w 2520280"/>
                <a:gd name="connsiteY1-4" fmla="*/ 0 h 699070"/>
                <a:gd name="connsiteX2-5" fmla="*/ 1470163 w 2520280"/>
                <a:gd name="connsiteY2-6" fmla="*/ 0 h 699070"/>
                <a:gd name="connsiteX3-7" fmla="*/ 1470163 w 2520280"/>
                <a:gd name="connsiteY3-8" fmla="*/ 0 h 699070"/>
                <a:gd name="connsiteX4-9" fmla="*/ 2100233 w 2520280"/>
                <a:gd name="connsiteY4-10" fmla="*/ 0 h 699070"/>
                <a:gd name="connsiteX5-11" fmla="*/ 2436269 w 2520280"/>
                <a:gd name="connsiteY5-12" fmla="*/ 0 h 699070"/>
                <a:gd name="connsiteX6-13" fmla="*/ 2520280 w 2520280"/>
                <a:gd name="connsiteY6-14" fmla="*/ 84011 h 699070"/>
                <a:gd name="connsiteX7-15" fmla="*/ 2520280 w 2520280"/>
                <a:gd name="connsiteY7-16" fmla="*/ 294033 h 699070"/>
                <a:gd name="connsiteX8-17" fmla="*/ 2520280 w 2520280"/>
                <a:gd name="connsiteY8-18" fmla="*/ 294033 h 699070"/>
                <a:gd name="connsiteX9-19" fmla="*/ 2520280 w 2520280"/>
                <a:gd name="connsiteY9-20" fmla="*/ 420047 h 699070"/>
                <a:gd name="connsiteX10-21" fmla="*/ 2520280 w 2520280"/>
                <a:gd name="connsiteY10-22" fmla="*/ 420045 h 699070"/>
                <a:gd name="connsiteX11-23" fmla="*/ 2436269 w 2520280"/>
                <a:gd name="connsiteY11-24" fmla="*/ 504056 h 699070"/>
                <a:gd name="connsiteX12-25" fmla="*/ 1728973 w 2520280"/>
                <a:gd name="connsiteY12-26" fmla="*/ 510931 h 699070"/>
                <a:gd name="connsiteX13-27" fmla="*/ 1857144 w 2520280"/>
                <a:gd name="connsiteY13-28" fmla="*/ 699070 h 699070"/>
                <a:gd name="connsiteX14-29" fmla="*/ 1470163 w 2520280"/>
                <a:gd name="connsiteY14-30" fmla="*/ 504056 h 699070"/>
                <a:gd name="connsiteX15-31" fmla="*/ 84011 w 2520280"/>
                <a:gd name="connsiteY15-32" fmla="*/ 504056 h 699070"/>
                <a:gd name="connsiteX16-33" fmla="*/ 0 w 2520280"/>
                <a:gd name="connsiteY16-34" fmla="*/ 420045 h 699070"/>
                <a:gd name="connsiteX17-35" fmla="*/ 0 w 2520280"/>
                <a:gd name="connsiteY17-36" fmla="*/ 420047 h 699070"/>
                <a:gd name="connsiteX18-37" fmla="*/ 0 w 2520280"/>
                <a:gd name="connsiteY18-38" fmla="*/ 294033 h 699070"/>
                <a:gd name="connsiteX19-39" fmla="*/ 0 w 2520280"/>
                <a:gd name="connsiteY19-40" fmla="*/ 294033 h 699070"/>
                <a:gd name="connsiteX20-41" fmla="*/ 0 w 2520280"/>
                <a:gd name="connsiteY20-42" fmla="*/ 84011 h 699070"/>
                <a:gd name="connsiteX0-43" fmla="*/ 0 w 2520280"/>
                <a:gd name="connsiteY0-44" fmla="*/ 84011 h 602817"/>
                <a:gd name="connsiteX1-45" fmla="*/ 84011 w 2520280"/>
                <a:gd name="connsiteY1-46" fmla="*/ 0 h 602817"/>
                <a:gd name="connsiteX2-47" fmla="*/ 1470163 w 2520280"/>
                <a:gd name="connsiteY2-48" fmla="*/ 0 h 602817"/>
                <a:gd name="connsiteX3-49" fmla="*/ 1470163 w 2520280"/>
                <a:gd name="connsiteY3-50" fmla="*/ 0 h 602817"/>
                <a:gd name="connsiteX4-51" fmla="*/ 2100233 w 2520280"/>
                <a:gd name="connsiteY4-52" fmla="*/ 0 h 602817"/>
                <a:gd name="connsiteX5-53" fmla="*/ 2436269 w 2520280"/>
                <a:gd name="connsiteY5-54" fmla="*/ 0 h 602817"/>
                <a:gd name="connsiteX6-55" fmla="*/ 2520280 w 2520280"/>
                <a:gd name="connsiteY6-56" fmla="*/ 84011 h 602817"/>
                <a:gd name="connsiteX7-57" fmla="*/ 2520280 w 2520280"/>
                <a:gd name="connsiteY7-58" fmla="*/ 294033 h 602817"/>
                <a:gd name="connsiteX8-59" fmla="*/ 2520280 w 2520280"/>
                <a:gd name="connsiteY8-60" fmla="*/ 294033 h 602817"/>
                <a:gd name="connsiteX9-61" fmla="*/ 2520280 w 2520280"/>
                <a:gd name="connsiteY9-62" fmla="*/ 420047 h 602817"/>
                <a:gd name="connsiteX10-63" fmla="*/ 2520280 w 2520280"/>
                <a:gd name="connsiteY10-64" fmla="*/ 420045 h 602817"/>
                <a:gd name="connsiteX11-65" fmla="*/ 2436269 w 2520280"/>
                <a:gd name="connsiteY11-66" fmla="*/ 504056 h 602817"/>
                <a:gd name="connsiteX12-67" fmla="*/ 1728973 w 2520280"/>
                <a:gd name="connsiteY12-68" fmla="*/ 510931 h 602817"/>
                <a:gd name="connsiteX13-69" fmla="*/ 1685264 w 2520280"/>
                <a:gd name="connsiteY13-70" fmla="*/ 602817 h 602817"/>
                <a:gd name="connsiteX14-71" fmla="*/ 1470163 w 2520280"/>
                <a:gd name="connsiteY14-72" fmla="*/ 504056 h 602817"/>
                <a:gd name="connsiteX15-73" fmla="*/ 84011 w 2520280"/>
                <a:gd name="connsiteY15-74" fmla="*/ 504056 h 602817"/>
                <a:gd name="connsiteX16-75" fmla="*/ 0 w 2520280"/>
                <a:gd name="connsiteY16-76" fmla="*/ 420045 h 602817"/>
                <a:gd name="connsiteX17-77" fmla="*/ 0 w 2520280"/>
                <a:gd name="connsiteY17-78" fmla="*/ 420047 h 602817"/>
                <a:gd name="connsiteX18-79" fmla="*/ 0 w 2520280"/>
                <a:gd name="connsiteY18-80" fmla="*/ 294033 h 602817"/>
                <a:gd name="connsiteX19-81" fmla="*/ 0 w 2520280"/>
                <a:gd name="connsiteY19-82" fmla="*/ 294033 h 602817"/>
                <a:gd name="connsiteX20-83" fmla="*/ 0 w 2520280"/>
                <a:gd name="connsiteY20-84" fmla="*/ 84011 h 6028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2520280" h="602817">
                  <a:moveTo>
                    <a:pt x="0" y="84011"/>
                  </a:moveTo>
                  <a:cubicBezTo>
                    <a:pt x="0" y="37613"/>
                    <a:pt x="37613" y="0"/>
                    <a:pt x="84011" y="0"/>
                  </a:cubicBezTo>
                  <a:lnTo>
                    <a:pt x="1470163" y="0"/>
                  </a:lnTo>
                  <a:lnTo>
                    <a:pt x="1470163" y="0"/>
                  </a:lnTo>
                  <a:lnTo>
                    <a:pt x="2100233" y="0"/>
                  </a:lnTo>
                  <a:lnTo>
                    <a:pt x="2436269" y="0"/>
                  </a:lnTo>
                  <a:cubicBezTo>
                    <a:pt x="2482667" y="0"/>
                    <a:pt x="2520280" y="37613"/>
                    <a:pt x="2520280" y="84011"/>
                  </a:cubicBezTo>
                  <a:lnTo>
                    <a:pt x="2520280" y="294033"/>
                  </a:lnTo>
                  <a:lnTo>
                    <a:pt x="2520280" y="294033"/>
                  </a:lnTo>
                  <a:lnTo>
                    <a:pt x="2520280" y="420047"/>
                  </a:lnTo>
                  <a:lnTo>
                    <a:pt x="2520280" y="420045"/>
                  </a:lnTo>
                  <a:cubicBezTo>
                    <a:pt x="2520280" y="466443"/>
                    <a:pt x="2482667" y="504056"/>
                    <a:pt x="2436269" y="504056"/>
                  </a:cubicBezTo>
                  <a:lnTo>
                    <a:pt x="1728973" y="510931"/>
                  </a:lnTo>
                  <a:lnTo>
                    <a:pt x="1685264" y="602817"/>
                  </a:lnTo>
                  <a:lnTo>
                    <a:pt x="1470163" y="504056"/>
                  </a:lnTo>
                  <a:lnTo>
                    <a:pt x="84011" y="504056"/>
                  </a:lnTo>
                  <a:cubicBezTo>
                    <a:pt x="37613" y="504056"/>
                    <a:pt x="0" y="466443"/>
                    <a:pt x="0" y="420045"/>
                  </a:cubicBezTo>
                  <a:lnTo>
                    <a:pt x="0" y="420047"/>
                  </a:lnTo>
                  <a:lnTo>
                    <a:pt x="0" y="294033"/>
                  </a:lnTo>
                  <a:lnTo>
                    <a:pt x="0" y="294033"/>
                  </a:lnTo>
                  <a:lnTo>
                    <a:pt x="0" y="84011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Em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cần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cố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gắng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hơn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!</a:t>
              </a:r>
              <a:endParaRPr 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627008"/>
            <a:ext cx="713297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đầy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đủ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đem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lại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lợi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ích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GB" sz="2000" b="1" dirty="0" smtClean="0">
                <a:solidFill>
                  <a:srgbClr val="26333A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GB" sz="2000" b="1" dirty="0">
              <a:solidFill>
                <a:srgbClr val="26333A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55776" y="1139776"/>
            <a:ext cx="3818700" cy="3778884"/>
            <a:chOff x="89918" y="1763512"/>
            <a:chExt cx="3193766" cy="321100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18" y="1763512"/>
              <a:ext cx="3193766" cy="3211006"/>
            </a:xfrm>
            <a:prstGeom prst="rect">
              <a:avLst/>
            </a:prstGeom>
          </p:spPr>
        </p:pic>
        <p:sp>
          <p:nvSpPr>
            <p:cNvPr id="9" name="Rounded Rectangular Callout 8"/>
            <p:cNvSpPr/>
            <p:nvPr/>
          </p:nvSpPr>
          <p:spPr>
            <a:xfrm>
              <a:off x="1173947" y="1940117"/>
              <a:ext cx="1865046" cy="423104"/>
            </a:xfrm>
            <a:prstGeom prst="wedgeRoundRectCallout">
              <a:avLst>
                <a:gd name="adj1" fmla="val -36746"/>
                <a:gd name="adj2" fmla="val 68229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Em</a:t>
              </a:r>
              <a:r>
                <a:rPr lang="en-US" sz="2000" b="1" dirty="0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giỏi</a:t>
              </a:r>
              <a:r>
                <a:rPr lang="en-US" sz="2000" b="1" dirty="0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lắm</a:t>
              </a:r>
              <a:r>
                <a:rPr lang="en-US" sz="2000" b="1" dirty="0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52550"/>
            <a:ext cx="4724400" cy="2183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520</Words>
  <Application>WPS Presentation</Application>
  <PresentationFormat>On-screen Show (16:9)</PresentationFormat>
  <Paragraphs>27</Paragraphs>
  <Slides>16</Slides>
  <Notes>12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Nguyễn Minh Thư</cp:lastModifiedBy>
  <cp:revision>39</cp:revision>
  <dcterms:created xsi:type="dcterms:W3CDTF">2020-04-29T11:34:00Z</dcterms:created>
  <dcterms:modified xsi:type="dcterms:W3CDTF">2024-12-06T11:42:49Z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C43BE2F8B8DF40ED977DBFC5AAC6B54B_13</vt:lpwstr>
  </property>
  <property fmtid="{D5CDD505-2E9C-101B-9397-08002B2CF9AE}" pid="3" name="KSOProductBuildVer">
    <vt:lpwstr>1033-12.2.0.18911</vt:lpwstr>
  </property>
</Properties>
</file>