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  <p:sldMasterId id="2147483722" r:id="rId5"/>
  </p:sldMasterIdLst>
  <p:notesMasterIdLst>
    <p:notesMasterId r:id="rId28"/>
  </p:notesMasterIdLst>
  <p:sldIdLst>
    <p:sldId id="11088401" r:id="rId6"/>
    <p:sldId id="257" r:id="rId7"/>
    <p:sldId id="258" r:id="rId8"/>
    <p:sldId id="295" r:id="rId9"/>
    <p:sldId id="296" r:id="rId10"/>
    <p:sldId id="297" r:id="rId11"/>
    <p:sldId id="271" r:id="rId12"/>
    <p:sldId id="264" r:id="rId13"/>
    <p:sldId id="263" r:id="rId14"/>
    <p:sldId id="268" r:id="rId15"/>
    <p:sldId id="269" r:id="rId16"/>
    <p:sldId id="298" r:id="rId17"/>
    <p:sldId id="301" r:id="rId18"/>
    <p:sldId id="273" r:id="rId19"/>
    <p:sldId id="299" r:id="rId20"/>
    <p:sldId id="317" r:id="rId21"/>
    <p:sldId id="300" r:id="rId22"/>
    <p:sldId id="275" r:id="rId23"/>
    <p:sldId id="280" r:id="rId24"/>
    <p:sldId id="302" r:id="rId25"/>
    <p:sldId id="318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slide" Target="slide8.xml"/><Relationship Id="rId5" Type="http://schemas.openxmlformats.org/officeDocument/2006/relationships/image" Target="../media/image13.gif"/><Relationship Id="rId10" Type="http://schemas.openxmlformats.org/officeDocument/2006/relationships/image" Target="../media/image16.gif"/><Relationship Id="rId4" Type="http://schemas.openxmlformats.org/officeDocument/2006/relationships/image" Target="../media/image12.gi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6.gif"/><Relationship Id="rId4" Type="http://schemas.openxmlformats.org/officeDocument/2006/relationships/image" Target="../media/image19.gif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g"/><Relationship Id="rId12" Type="http://schemas.openxmlformats.org/officeDocument/2006/relationships/image" Target="../media/image2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g"/><Relationship Id="rId12" Type="http://schemas.openxmlformats.org/officeDocument/2006/relationships/image" Target="../media/image2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g"/><Relationship Id="rId12" Type="http://schemas.openxmlformats.org/officeDocument/2006/relationships/image" Target="../media/image2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2.jpg"/><Relationship Id="rId12" Type="http://schemas.openxmlformats.org/officeDocument/2006/relationships/image" Target="../media/image2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705726"/>
            <a:ext cx="12209444" cy="315227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37226" y="-46485"/>
            <a:ext cx="9803219" cy="3061301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0138" y="916870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9201" y="4283202"/>
            <a:ext cx="2005965" cy="2574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1479177" y="2770214"/>
            <a:ext cx="8862666" cy="13796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hàng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5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BB2624-CDF0-4BF5-84F2-0B9E38F5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43C1921-7C85-4DFB-B3C3-9A90618B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016949" y="3976577"/>
            <a:ext cx="2606707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27" grpId="0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582</Words>
  <Application>Microsoft Office PowerPoint</Application>
  <PresentationFormat>Widescreen</PresentationFormat>
  <Paragraphs>164</Paragraphs>
  <Slides>22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Microsoft YaHei</vt:lpstr>
      <vt:lpstr>.VnBlack</vt:lpstr>
      <vt:lpstr>Arial</vt:lpstr>
      <vt:lpstr>Arial Rounded MT Bold</vt:lpstr>
      <vt:lpstr>Calibri</vt:lpstr>
      <vt:lpstr>Calibri Light</vt:lpstr>
      <vt:lpstr>iCiel Mijas</vt:lpstr>
      <vt:lpstr>Tahoma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20</cp:revision>
  <dcterms:created xsi:type="dcterms:W3CDTF">2021-06-05T02:13:24Z</dcterms:created>
  <dcterms:modified xsi:type="dcterms:W3CDTF">2024-12-04T02:45:00Z</dcterms:modified>
</cp:coreProperties>
</file>