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40" r:id="rId2"/>
    <p:sldId id="441" r:id="rId3"/>
    <p:sldId id="260" r:id="rId4"/>
    <p:sldId id="444" r:id="rId5"/>
    <p:sldId id="442" r:id="rId6"/>
    <p:sldId id="445" r:id="rId7"/>
    <p:sldId id="257" r:id="rId8"/>
    <p:sldId id="449" r:id="rId9"/>
    <p:sldId id="446" r:id="rId10"/>
    <p:sldId id="447" r:id="rId11"/>
    <p:sldId id="422" r:id="rId12"/>
    <p:sldId id="448" r:id="rId13"/>
    <p:sldId id="256" r:id="rId14"/>
    <p:sldId id="450" r:id="rId15"/>
    <p:sldId id="388" r:id="rId16"/>
    <p:sldId id="387" r:id="rId17"/>
    <p:sldId id="451" r:id="rId18"/>
    <p:sldId id="452" r:id="rId19"/>
    <p:sldId id="453" r:id="rId20"/>
    <p:sldId id="454" r:id="rId21"/>
    <p:sldId id="455" r:id="rId22"/>
    <p:sldId id="458" r:id="rId23"/>
    <p:sldId id="459" r:id="rId24"/>
    <p:sldId id="456" r:id="rId25"/>
    <p:sldId id="457" r:id="rId26"/>
    <p:sldId id="429" r:id="rId27"/>
    <p:sldId id="460" r:id="rId28"/>
    <p:sldId id="3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AB8"/>
    <a:srgbClr val="BF9A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905A2-47A5-43BE-BDA5-97A07BB710C6}" v="336" dt="2024-10-20T11:35:13.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64" d="100"/>
          <a:sy n="64" d="100"/>
        </p:scale>
        <p:origin x="10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F5F905A2-47A5-43BE-BDA5-97A07BB710C6}"/>
    <pc:docChg chg="undo custSel addSld delSld modSld sldOrd modMainMaster">
      <pc:chgData name="Trần Thị Bích" userId="9d8effc8-766d-4e1d-b902-18f00c0dc3e8" providerId="ADAL" clId="{F5F905A2-47A5-43BE-BDA5-97A07BB710C6}" dt="2024-10-20T11:35:13.264" v="2331"/>
      <pc:docMkLst>
        <pc:docMk/>
      </pc:docMkLst>
      <pc:sldChg chg="addSp delSp modSp mod ord delAnim modAnim">
        <pc:chgData name="Trần Thị Bích" userId="9d8effc8-766d-4e1d-b902-18f00c0dc3e8" providerId="ADAL" clId="{F5F905A2-47A5-43BE-BDA5-97A07BB710C6}" dt="2024-10-20T07:45:11.336" v="1274"/>
        <pc:sldMkLst>
          <pc:docMk/>
          <pc:sldMk cId="3282945820" sldId="256"/>
        </pc:sldMkLst>
        <pc:spChg chg="del mod">
          <ac:chgData name="Trần Thị Bích" userId="9d8effc8-766d-4e1d-b902-18f00c0dc3e8" providerId="ADAL" clId="{F5F905A2-47A5-43BE-BDA5-97A07BB710C6}" dt="2024-10-20T06:27:09.661" v="303" actId="478"/>
          <ac:spMkLst>
            <pc:docMk/>
            <pc:sldMk cId="3282945820" sldId="256"/>
            <ac:spMk id="12" creationId="{9D5DF395-ACC1-4CBD-A832-216BF19D197A}"/>
          </ac:spMkLst>
        </pc:spChg>
        <pc:spChg chg="add mod">
          <ac:chgData name="Trần Thị Bích" userId="9d8effc8-766d-4e1d-b902-18f00c0dc3e8" providerId="ADAL" clId="{F5F905A2-47A5-43BE-BDA5-97A07BB710C6}" dt="2024-10-20T07:42:03.274" v="1215" actId="164"/>
          <ac:spMkLst>
            <pc:docMk/>
            <pc:sldMk cId="3282945820" sldId="256"/>
            <ac:spMk id="15" creationId="{B650C4C1-0B74-A275-11F5-0EF196338770}"/>
          </ac:spMkLst>
        </pc:spChg>
        <pc:spChg chg="add mod">
          <ac:chgData name="Trần Thị Bích" userId="9d8effc8-766d-4e1d-b902-18f00c0dc3e8" providerId="ADAL" clId="{F5F905A2-47A5-43BE-BDA5-97A07BB710C6}" dt="2024-10-20T07:42:03.274" v="1215" actId="164"/>
          <ac:spMkLst>
            <pc:docMk/>
            <pc:sldMk cId="3282945820" sldId="256"/>
            <ac:spMk id="18" creationId="{EF95FF33-1299-9F09-4684-954C160B58C6}"/>
          </ac:spMkLst>
        </pc:spChg>
        <pc:spChg chg="mod">
          <ac:chgData name="Trần Thị Bích" userId="9d8effc8-766d-4e1d-b902-18f00c0dc3e8" providerId="ADAL" clId="{F5F905A2-47A5-43BE-BDA5-97A07BB710C6}" dt="2024-10-20T07:42:41.979" v="1222"/>
          <ac:spMkLst>
            <pc:docMk/>
            <pc:sldMk cId="3282945820" sldId="256"/>
            <ac:spMk id="23" creationId="{1ED85C1B-9327-8959-9D93-778730570933}"/>
          </ac:spMkLst>
        </pc:spChg>
        <pc:spChg chg="add mod">
          <ac:chgData name="Trần Thị Bích" userId="9d8effc8-766d-4e1d-b902-18f00c0dc3e8" providerId="ADAL" clId="{F5F905A2-47A5-43BE-BDA5-97A07BB710C6}" dt="2024-10-20T07:44:33.511" v="1271" actId="164"/>
          <ac:spMkLst>
            <pc:docMk/>
            <pc:sldMk cId="3282945820" sldId="256"/>
            <ac:spMk id="24" creationId="{581A51CB-CAE1-B0B3-2C78-7C2837C9EDC4}"/>
          </ac:spMkLst>
        </pc:spChg>
        <pc:grpChg chg="del">
          <ac:chgData name="Trần Thị Bích" userId="9d8effc8-766d-4e1d-b902-18f00c0dc3e8" providerId="ADAL" clId="{F5F905A2-47A5-43BE-BDA5-97A07BB710C6}" dt="2024-10-20T06:26:22.068" v="296" actId="478"/>
          <ac:grpSpMkLst>
            <pc:docMk/>
            <pc:sldMk cId="3282945820" sldId="256"/>
            <ac:grpSpMk id="6" creationId="{D2B14E25-884F-452E-90E2-994833553D92}"/>
          </ac:grpSpMkLst>
        </pc:grpChg>
        <pc:grpChg chg="del">
          <ac:chgData name="Trần Thị Bích" userId="9d8effc8-766d-4e1d-b902-18f00c0dc3e8" providerId="ADAL" clId="{F5F905A2-47A5-43BE-BDA5-97A07BB710C6}" dt="2024-10-20T06:26:22.068" v="296" actId="478"/>
          <ac:grpSpMkLst>
            <pc:docMk/>
            <pc:sldMk cId="3282945820" sldId="256"/>
            <ac:grpSpMk id="9" creationId="{A2579D06-CF6B-42DC-867F-C1FFDD607C8A}"/>
          </ac:grpSpMkLst>
        </pc:grpChg>
        <pc:grpChg chg="add del mod">
          <ac:chgData name="Trần Thị Bích" userId="9d8effc8-766d-4e1d-b902-18f00c0dc3e8" providerId="ADAL" clId="{F5F905A2-47A5-43BE-BDA5-97A07BB710C6}" dt="2024-10-20T07:42:11.161" v="1216" actId="21"/>
          <ac:grpSpMkLst>
            <pc:docMk/>
            <pc:sldMk cId="3282945820" sldId="256"/>
            <ac:grpSpMk id="19" creationId="{3345C7A3-5D91-5195-05E0-13B93BE9E891}"/>
          </ac:grpSpMkLst>
        </pc:grpChg>
        <pc:grpChg chg="add del mod">
          <ac:chgData name="Trần Thị Bích" userId="9d8effc8-766d-4e1d-b902-18f00c0dc3e8" providerId="ADAL" clId="{F5F905A2-47A5-43BE-BDA5-97A07BB710C6}" dt="2024-10-20T07:42:49.181" v="1225" actId="478"/>
          <ac:grpSpMkLst>
            <pc:docMk/>
            <pc:sldMk cId="3282945820" sldId="256"/>
            <ac:grpSpMk id="21" creationId="{C193B55A-2CB8-7747-9BD9-4D0A52996CF1}"/>
          </ac:grpSpMkLst>
        </pc:grpChg>
        <pc:grpChg chg="add mod">
          <ac:chgData name="Trần Thị Bích" userId="9d8effc8-766d-4e1d-b902-18f00c0dc3e8" providerId="ADAL" clId="{F5F905A2-47A5-43BE-BDA5-97A07BB710C6}" dt="2024-10-20T07:44:33.511" v="1271" actId="164"/>
          <ac:grpSpMkLst>
            <pc:docMk/>
            <pc:sldMk cId="3282945820" sldId="256"/>
            <ac:grpSpMk id="26" creationId="{8FE6DD4F-C700-36BD-48AC-5D6E36703FC5}"/>
          </ac:grpSpMkLst>
        </pc:grpChg>
        <pc:picChg chg="add del mod">
          <ac:chgData name="Trần Thị Bích" userId="9d8effc8-766d-4e1d-b902-18f00c0dc3e8" providerId="ADAL" clId="{F5F905A2-47A5-43BE-BDA5-97A07BB710C6}" dt="2024-10-20T06:27:21.390" v="306" actId="21"/>
          <ac:picMkLst>
            <pc:docMk/>
            <pc:sldMk cId="3282945820" sldId="256"/>
            <ac:picMk id="3" creationId="{4AC627CE-5222-42FD-F6BC-232026AA1176}"/>
          </ac:picMkLst>
        </pc:picChg>
        <pc:picChg chg="add del mod">
          <ac:chgData name="Trần Thị Bích" userId="9d8effc8-766d-4e1d-b902-18f00c0dc3e8" providerId="ADAL" clId="{F5F905A2-47A5-43BE-BDA5-97A07BB710C6}" dt="2024-10-20T06:28:14.331" v="310" actId="478"/>
          <ac:picMkLst>
            <pc:docMk/>
            <pc:sldMk cId="3282945820" sldId="256"/>
            <ac:picMk id="4" creationId="{ECB8E996-4543-0167-2969-4B36C3560FBA}"/>
          </ac:picMkLst>
        </pc:picChg>
        <pc:picChg chg="del mod">
          <ac:chgData name="Trần Thị Bích" userId="9d8effc8-766d-4e1d-b902-18f00c0dc3e8" providerId="ADAL" clId="{F5F905A2-47A5-43BE-BDA5-97A07BB710C6}" dt="2024-10-20T06:27:21.390" v="306" actId="21"/>
          <ac:picMkLst>
            <pc:docMk/>
            <pc:sldMk cId="3282945820" sldId="256"/>
            <ac:picMk id="5" creationId="{421538D8-44A4-4CCD-A092-9A07BB12763E}"/>
          </ac:picMkLst>
        </pc:picChg>
        <pc:picChg chg="add del mod">
          <ac:chgData name="Trần Thị Bích" userId="9d8effc8-766d-4e1d-b902-18f00c0dc3e8" providerId="ADAL" clId="{F5F905A2-47A5-43BE-BDA5-97A07BB710C6}" dt="2024-10-20T07:42:11.161" v="1216" actId="21"/>
          <ac:picMkLst>
            <pc:docMk/>
            <pc:sldMk cId="3282945820" sldId="256"/>
            <ac:picMk id="13" creationId="{D3329FD0-2A9D-D107-60BA-1BF49FC23A89}"/>
          </ac:picMkLst>
        </pc:picChg>
        <pc:picChg chg="add del mod">
          <ac:chgData name="Trần Thị Bích" userId="9d8effc8-766d-4e1d-b902-18f00c0dc3e8" providerId="ADAL" clId="{F5F905A2-47A5-43BE-BDA5-97A07BB710C6}" dt="2024-10-20T07:38:44.139" v="1040" actId="478"/>
          <ac:picMkLst>
            <pc:docMk/>
            <pc:sldMk cId="3282945820" sldId="256"/>
            <ac:picMk id="14" creationId="{6280FF98-5AB3-0A6F-D3B8-2D6612F89D7F}"/>
          </ac:picMkLst>
        </pc:picChg>
        <pc:picChg chg="add mod">
          <ac:chgData name="Trần Thị Bích" userId="9d8effc8-766d-4e1d-b902-18f00c0dc3e8" providerId="ADAL" clId="{F5F905A2-47A5-43BE-BDA5-97A07BB710C6}" dt="2024-10-20T07:39:55.644" v="1133"/>
          <ac:picMkLst>
            <pc:docMk/>
            <pc:sldMk cId="3282945820" sldId="256"/>
            <ac:picMk id="16" creationId="{522B5FF5-A2F1-1BE5-A236-0512D453E416}"/>
          </ac:picMkLst>
        </pc:picChg>
        <pc:picChg chg="add mod">
          <ac:chgData name="Trần Thị Bích" userId="9d8effc8-766d-4e1d-b902-18f00c0dc3e8" providerId="ADAL" clId="{F5F905A2-47A5-43BE-BDA5-97A07BB710C6}" dt="2024-10-20T07:39:55.644" v="1133"/>
          <ac:picMkLst>
            <pc:docMk/>
            <pc:sldMk cId="3282945820" sldId="256"/>
            <ac:picMk id="17" creationId="{76C10A12-D4A2-A397-E85A-78503C3AFACE}"/>
          </ac:picMkLst>
        </pc:picChg>
        <pc:picChg chg="add mod">
          <ac:chgData name="Trần Thị Bích" userId="9d8effc8-766d-4e1d-b902-18f00c0dc3e8" providerId="ADAL" clId="{F5F905A2-47A5-43BE-BDA5-97A07BB710C6}" dt="2024-10-20T07:42:27.900" v="1221" actId="1076"/>
          <ac:picMkLst>
            <pc:docMk/>
            <pc:sldMk cId="3282945820" sldId="256"/>
            <ac:picMk id="20" creationId="{8F3C921D-A633-9C6E-934D-D488E03388B5}"/>
          </ac:picMkLst>
        </pc:picChg>
        <pc:picChg chg="mod">
          <ac:chgData name="Trần Thị Bích" userId="9d8effc8-766d-4e1d-b902-18f00c0dc3e8" providerId="ADAL" clId="{F5F905A2-47A5-43BE-BDA5-97A07BB710C6}" dt="2024-10-20T07:42:41.979" v="1222"/>
          <ac:picMkLst>
            <pc:docMk/>
            <pc:sldMk cId="3282945820" sldId="256"/>
            <ac:picMk id="22" creationId="{5433EE69-725E-A104-139C-D42179F5743D}"/>
          </ac:picMkLst>
        </pc:picChg>
        <pc:picChg chg="add mod ord">
          <ac:chgData name="Trần Thị Bích" userId="9d8effc8-766d-4e1d-b902-18f00c0dc3e8" providerId="ADAL" clId="{F5F905A2-47A5-43BE-BDA5-97A07BB710C6}" dt="2024-10-20T07:44:33.511" v="1271" actId="164"/>
          <ac:picMkLst>
            <pc:docMk/>
            <pc:sldMk cId="3282945820" sldId="256"/>
            <ac:picMk id="25" creationId="{4C098D6C-D81E-09F4-99A8-6B9390D9EDE0}"/>
          </ac:picMkLst>
        </pc:picChg>
      </pc:sldChg>
      <pc:sldChg chg="addSp delSp modSp mod delAnim modAnim">
        <pc:chgData name="Trần Thị Bích" userId="9d8effc8-766d-4e1d-b902-18f00c0dc3e8" providerId="ADAL" clId="{F5F905A2-47A5-43BE-BDA5-97A07BB710C6}" dt="2024-10-20T07:01:34.108" v="625" actId="14100"/>
        <pc:sldMkLst>
          <pc:docMk/>
          <pc:sldMk cId="2873433082" sldId="257"/>
        </pc:sldMkLst>
        <pc:spChg chg="mod">
          <ac:chgData name="Trần Thị Bích" userId="9d8effc8-766d-4e1d-b902-18f00c0dc3e8" providerId="ADAL" clId="{F5F905A2-47A5-43BE-BDA5-97A07BB710C6}" dt="2024-10-20T07:00:03.834" v="600" actId="1076"/>
          <ac:spMkLst>
            <pc:docMk/>
            <pc:sldMk cId="2873433082" sldId="257"/>
            <ac:spMk id="16" creationId="{33063FC1-4449-4C9E-8EBC-AF587C772CF5}"/>
          </ac:spMkLst>
        </pc:spChg>
        <pc:spChg chg="add mod">
          <ac:chgData name="Trần Thị Bích" userId="9d8effc8-766d-4e1d-b902-18f00c0dc3e8" providerId="ADAL" clId="{F5F905A2-47A5-43BE-BDA5-97A07BB710C6}" dt="2024-10-20T07:01:34.108" v="625" actId="14100"/>
          <ac:spMkLst>
            <pc:docMk/>
            <pc:sldMk cId="2873433082" sldId="257"/>
            <ac:spMk id="20" creationId="{FCFF95ED-708F-4B69-4331-11AB82252C24}"/>
          </ac:spMkLst>
        </pc:spChg>
        <pc:grpChg chg="del">
          <ac:chgData name="Trần Thị Bích" userId="9d8effc8-766d-4e1d-b902-18f00c0dc3e8" providerId="ADAL" clId="{F5F905A2-47A5-43BE-BDA5-97A07BB710C6}" dt="2024-10-20T06:57:42.139" v="587" actId="478"/>
          <ac:grpSpMkLst>
            <pc:docMk/>
            <pc:sldMk cId="2873433082" sldId="257"/>
            <ac:grpSpMk id="9" creationId="{47D76E59-908D-4CB6-BC59-176A7CB28AEE}"/>
          </ac:grpSpMkLst>
        </pc:grpChg>
        <pc:grpChg chg="del">
          <ac:chgData name="Trần Thị Bích" userId="9d8effc8-766d-4e1d-b902-18f00c0dc3e8" providerId="ADAL" clId="{F5F905A2-47A5-43BE-BDA5-97A07BB710C6}" dt="2024-10-20T06:57:42.139" v="587" actId="478"/>
          <ac:grpSpMkLst>
            <pc:docMk/>
            <pc:sldMk cId="2873433082" sldId="257"/>
            <ac:grpSpMk id="10" creationId="{70C0B701-7C7E-484C-A9F1-CF4A199C9E83}"/>
          </ac:grpSpMkLst>
        </pc:grpChg>
        <pc:grpChg chg="mod">
          <ac:chgData name="Trần Thị Bích" userId="9d8effc8-766d-4e1d-b902-18f00c0dc3e8" providerId="ADAL" clId="{F5F905A2-47A5-43BE-BDA5-97A07BB710C6}" dt="2024-10-20T07:01:19.994" v="622" actId="1036"/>
          <ac:grpSpMkLst>
            <pc:docMk/>
            <pc:sldMk cId="2873433082" sldId="257"/>
            <ac:grpSpMk id="14" creationId="{8CEBCB94-08D4-4D63-B5EC-7DE550C76272}"/>
          </ac:grpSpMkLst>
        </pc:grpChg>
        <pc:grpChg chg="del">
          <ac:chgData name="Trần Thị Bích" userId="9d8effc8-766d-4e1d-b902-18f00c0dc3e8" providerId="ADAL" clId="{F5F905A2-47A5-43BE-BDA5-97A07BB710C6}" dt="2024-10-20T06:57:42.139" v="587" actId="478"/>
          <ac:grpSpMkLst>
            <pc:docMk/>
            <pc:sldMk cId="2873433082" sldId="257"/>
            <ac:grpSpMk id="29" creationId="{8DF250A1-8684-44FA-8B8B-F66ABFD855F0}"/>
          </ac:grpSpMkLst>
        </pc:grpChg>
        <pc:grpChg chg="del">
          <ac:chgData name="Trần Thị Bích" userId="9d8effc8-766d-4e1d-b902-18f00c0dc3e8" providerId="ADAL" clId="{F5F905A2-47A5-43BE-BDA5-97A07BB710C6}" dt="2024-10-20T06:57:42.139" v="587" actId="478"/>
          <ac:grpSpMkLst>
            <pc:docMk/>
            <pc:sldMk cId="2873433082" sldId="257"/>
            <ac:grpSpMk id="30" creationId="{34DC2AEE-6C23-4595-876F-B5515246BBB8}"/>
          </ac:grpSpMkLst>
        </pc:grpChg>
        <pc:picChg chg="del">
          <ac:chgData name="Trần Thị Bích" userId="9d8effc8-766d-4e1d-b902-18f00c0dc3e8" providerId="ADAL" clId="{F5F905A2-47A5-43BE-BDA5-97A07BB710C6}" dt="2024-10-20T06:57:44.330" v="588" actId="478"/>
          <ac:picMkLst>
            <pc:docMk/>
            <pc:sldMk cId="2873433082" sldId="257"/>
            <ac:picMk id="12" creationId="{D4776259-630D-43F9-833C-B55526B7D7CC}"/>
          </ac:picMkLst>
        </pc:picChg>
      </pc:sldChg>
      <pc:sldChg chg="del">
        <pc:chgData name="Trần Thị Bích" userId="9d8effc8-766d-4e1d-b902-18f00c0dc3e8" providerId="ADAL" clId="{F5F905A2-47A5-43BE-BDA5-97A07BB710C6}" dt="2024-10-20T11:21:49.571" v="2056" actId="47"/>
        <pc:sldMkLst>
          <pc:docMk/>
          <pc:sldMk cId="1826627911" sldId="259"/>
        </pc:sldMkLst>
      </pc:sldChg>
      <pc:sldChg chg="addSp delSp modSp mod ord delAnim modAnim">
        <pc:chgData name="Trần Thị Bích" userId="9d8effc8-766d-4e1d-b902-18f00c0dc3e8" providerId="ADAL" clId="{F5F905A2-47A5-43BE-BDA5-97A07BB710C6}" dt="2024-10-20T07:09:55.224" v="675" actId="1076"/>
        <pc:sldMkLst>
          <pc:docMk/>
          <pc:sldMk cId="2462167533" sldId="260"/>
        </pc:sldMkLst>
        <pc:spChg chg="add mod">
          <ac:chgData name="Trần Thị Bích" userId="9d8effc8-766d-4e1d-b902-18f00c0dc3e8" providerId="ADAL" clId="{F5F905A2-47A5-43BE-BDA5-97A07BB710C6}" dt="2024-10-20T06:38:54.876" v="434" actId="2710"/>
          <ac:spMkLst>
            <pc:docMk/>
            <pc:sldMk cId="2462167533" sldId="260"/>
            <ac:spMk id="2" creationId="{86E5A448-8E91-B18F-18DC-09DBC3A09FE3}"/>
          </ac:spMkLst>
        </pc:spChg>
        <pc:spChg chg="del topLvl">
          <ac:chgData name="Trần Thị Bích" userId="9d8effc8-766d-4e1d-b902-18f00c0dc3e8" providerId="ADAL" clId="{F5F905A2-47A5-43BE-BDA5-97A07BB710C6}" dt="2024-10-20T06:30:48.730" v="316" actId="478"/>
          <ac:spMkLst>
            <pc:docMk/>
            <pc:sldMk cId="2462167533" sldId="260"/>
            <ac:spMk id="4" creationId="{CA497404-7DF1-4BDE-A8E7-214EC7315EA9}"/>
          </ac:spMkLst>
        </pc:spChg>
        <pc:spChg chg="del mod topLvl">
          <ac:chgData name="Trần Thị Bích" userId="9d8effc8-766d-4e1d-b902-18f00c0dc3e8" providerId="ADAL" clId="{F5F905A2-47A5-43BE-BDA5-97A07BB710C6}" dt="2024-10-20T06:30:45.271" v="315" actId="478"/>
          <ac:spMkLst>
            <pc:docMk/>
            <pc:sldMk cId="2462167533" sldId="260"/>
            <ac:spMk id="5" creationId="{7025F804-71DC-4983-9EA0-1457C2EE6B17}"/>
          </ac:spMkLst>
        </pc:spChg>
        <pc:spChg chg="add mod">
          <ac:chgData name="Trần Thị Bích" userId="9d8effc8-766d-4e1d-b902-18f00c0dc3e8" providerId="ADAL" clId="{F5F905A2-47A5-43BE-BDA5-97A07BB710C6}" dt="2024-10-20T07:09:55.224" v="675" actId="1076"/>
          <ac:spMkLst>
            <pc:docMk/>
            <pc:sldMk cId="2462167533" sldId="260"/>
            <ac:spMk id="6" creationId="{F48AFB55-E629-6B28-E09D-2460B1E0BA39}"/>
          </ac:spMkLst>
        </pc:spChg>
        <pc:spChg chg="mod">
          <ac:chgData name="Trần Thị Bích" userId="9d8effc8-766d-4e1d-b902-18f00c0dc3e8" providerId="ADAL" clId="{F5F905A2-47A5-43BE-BDA5-97A07BB710C6}" dt="2024-10-20T06:37:52.738" v="427" actId="2711"/>
          <ac:spMkLst>
            <pc:docMk/>
            <pc:sldMk cId="2462167533" sldId="260"/>
            <ac:spMk id="9" creationId="{FA7907DB-0CF0-F7AD-B534-6257B605FAD9}"/>
          </ac:spMkLst>
        </pc:spChg>
        <pc:spChg chg="mod">
          <ac:chgData name="Trần Thị Bích" userId="9d8effc8-766d-4e1d-b902-18f00c0dc3e8" providerId="ADAL" clId="{F5F905A2-47A5-43BE-BDA5-97A07BB710C6}" dt="2024-10-20T06:34:52.254" v="402" actId="1076"/>
          <ac:spMkLst>
            <pc:docMk/>
            <pc:sldMk cId="2462167533" sldId="260"/>
            <ac:spMk id="17" creationId="{8C355077-6783-4F5A-88DE-4413EE2A63BA}"/>
          </ac:spMkLst>
        </pc:spChg>
        <pc:grpChg chg="del">
          <ac:chgData name="Trần Thị Bích" userId="9d8effc8-766d-4e1d-b902-18f00c0dc3e8" providerId="ADAL" clId="{F5F905A2-47A5-43BE-BDA5-97A07BB710C6}" dt="2024-10-20T06:30:45.271" v="315" actId="478"/>
          <ac:grpSpMkLst>
            <pc:docMk/>
            <pc:sldMk cId="2462167533" sldId="260"/>
            <ac:grpSpMk id="3" creationId="{3E265F2A-310D-4E7C-AB19-F14760A9425E}"/>
          </ac:grpSpMkLst>
        </pc:grpChg>
        <pc:grpChg chg="add del mod">
          <ac:chgData name="Trần Thị Bích" userId="9d8effc8-766d-4e1d-b902-18f00c0dc3e8" providerId="ADAL" clId="{F5F905A2-47A5-43BE-BDA5-97A07BB710C6}" dt="2024-10-20T06:38:20.760" v="430" actId="21"/>
          <ac:grpSpMkLst>
            <pc:docMk/>
            <pc:sldMk cId="2462167533" sldId="260"/>
            <ac:grpSpMk id="7" creationId="{BB1BA41A-71C9-B47C-204A-8E5579ECD9F3}"/>
          </ac:grpSpMkLst>
        </pc:grpChg>
        <pc:grpChg chg="mod">
          <ac:chgData name="Trần Thị Bích" userId="9d8effc8-766d-4e1d-b902-18f00c0dc3e8" providerId="ADAL" clId="{F5F905A2-47A5-43BE-BDA5-97A07BB710C6}" dt="2024-10-20T06:34:57.381" v="405" actId="1076"/>
          <ac:grpSpMkLst>
            <pc:docMk/>
            <pc:sldMk cId="2462167533" sldId="260"/>
            <ac:grpSpMk id="18" creationId="{295989D2-4DC4-418F-B569-1FF6921B442A}"/>
          </ac:grpSpMkLst>
        </pc:grpChg>
        <pc:picChg chg="mod">
          <ac:chgData name="Trần Thị Bích" userId="9d8effc8-766d-4e1d-b902-18f00c0dc3e8" providerId="ADAL" clId="{F5F905A2-47A5-43BE-BDA5-97A07BB710C6}" dt="2024-10-20T06:37:02.171" v="413"/>
          <ac:picMkLst>
            <pc:docMk/>
            <pc:sldMk cId="2462167533" sldId="260"/>
            <ac:picMk id="8" creationId="{82C73A8A-3970-98CA-BE42-B83F848FB09E}"/>
          </ac:picMkLst>
        </pc:picChg>
        <pc:picChg chg="mod">
          <ac:chgData name="Trần Thị Bích" userId="9d8effc8-766d-4e1d-b902-18f00c0dc3e8" providerId="ADAL" clId="{F5F905A2-47A5-43BE-BDA5-97A07BB710C6}" dt="2024-10-20T06:34:20.511" v="394" actId="1076"/>
          <ac:picMkLst>
            <pc:docMk/>
            <pc:sldMk cId="2462167533" sldId="260"/>
            <ac:picMk id="1610" creationId="{86572720-220E-4F4C-87B2-C459DFCFF163}"/>
          </ac:picMkLst>
        </pc:picChg>
        <pc:picChg chg="mod">
          <ac:chgData name="Trần Thị Bích" userId="9d8effc8-766d-4e1d-b902-18f00c0dc3e8" providerId="ADAL" clId="{F5F905A2-47A5-43BE-BDA5-97A07BB710C6}" dt="2024-10-20T06:34:45.011" v="401" actId="1076"/>
          <ac:picMkLst>
            <pc:docMk/>
            <pc:sldMk cId="2462167533" sldId="260"/>
            <ac:picMk id="1613" creationId="{DED30000-F48A-48AE-BBE7-775C38163FA3}"/>
          </ac:picMkLst>
        </pc:picChg>
        <pc:picChg chg="mod">
          <ac:chgData name="Trần Thị Bích" userId="9d8effc8-766d-4e1d-b902-18f00c0dc3e8" providerId="ADAL" clId="{F5F905A2-47A5-43BE-BDA5-97A07BB710C6}" dt="2024-10-20T06:34:24.041" v="396" actId="1076"/>
          <ac:picMkLst>
            <pc:docMk/>
            <pc:sldMk cId="2462167533" sldId="260"/>
            <ac:picMk id="1616" creationId="{47D61F34-5D0D-43C5-B37C-7C578F7A52FC}"/>
          </ac:picMkLst>
        </pc:picChg>
      </pc:sldChg>
      <pc:sldChg chg="add">
        <pc:chgData name="Trần Thị Bích" userId="9d8effc8-766d-4e1d-b902-18f00c0dc3e8" providerId="ADAL" clId="{F5F905A2-47A5-43BE-BDA5-97A07BB710C6}" dt="2024-10-20T11:34:40.440" v="2326"/>
        <pc:sldMkLst>
          <pc:docMk/>
          <pc:sldMk cId="0" sldId="296"/>
        </pc:sldMkLst>
      </pc:sldChg>
      <pc:sldChg chg="del">
        <pc:chgData name="Trần Thị Bích" userId="9d8effc8-766d-4e1d-b902-18f00c0dc3e8" providerId="ADAL" clId="{F5F905A2-47A5-43BE-BDA5-97A07BB710C6}" dt="2024-10-20T11:14:38.205" v="2040" actId="47"/>
        <pc:sldMkLst>
          <pc:docMk/>
          <pc:sldMk cId="3900382338" sldId="365"/>
        </pc:sldMkLst>
      </pc:sldChg>
      <pc:sldChg chg="addSp delSp modSp add del mod">
        <pc:chgData name="Trần Thị Bích" userId="9d8effc8-766d-4e1d-b902-18f00c0dc3e8" providerId="ADAL" clId="{F5F905A2-47A5-43BE-BDA5-97A07BB710C6}" dt="2024-10-20T11:31:19.082" v="2182" actId="1076"/>
        <pc:sldMkLst>
          <pc:docMk/>
          <pc:sldMk cId="3470460437" sldId="374"/>
        </pc:sldMkLst>
        <pc:spChg chg="del">
          <ac:chgData name="Trần Thị Bích" userId="9d8effc8-766d-4e1d-b902-18f00c0dc3e8" providerId="ADAL" clId="{F5F905A2-47A5-43BE-BDA5-97A07BB710C6}" dt="2024-10-20T11:28:22.867" v="2149" actId="21"/>
          <ac:spMkLst>
            <pc:docMk/>
            <pc:sldMk cId="3470460437" sldId="374"/>
            <ac:spMk id="6" creationId="{58B99A72-191F-44F5-BC40-1C1E311D1587}"/>
          </ac:spMkLst>
        </pc:spChg>
        <pc:picChg chg="add mod">
          <ac:chgData name="Trần Thị Bích" userId="9d8effc8-766d-4e1d-b902-18f00c0dc3e8" providerId="ADAL" clId="{F5F905A2-47A5-43BE-BDA5-97A07BB710C6}" dt="2024-10-20T11:28:26.136" v="2151" actId="1076"/>
          <ac:picMkLst>
            <pc:docMk/>
            <pc:sldMk cId="3470460437" sldId="374"/>
            <ac:picMk id="2" creationId="{FEE5942C-D0C8-3851-D2F5-C4C17C18AE7B}"/>
          </ac:picMkLst>
        </pc:picChg>
        <pc:picChg chg="add mod">
          <ac:chgData name="Trần Thị Bích" userId="9d8effc8-766d-4e1d-b902-18f00c0dc3e8" providerId="ADAL" clId="{F5F905A2-47A5-43BE-BDA5-97A07BB710C6}" dt="2024-10-20T11:31:19.082" v="2182" actId="1076"/>
          <ac:picMkLst>
            <pc:docMk/>
            <pc:sldMk cId="3470460437" sldId="374"/>
            <ac:picMk id="3" creationId="{D2E5E276-7F3C-CD15-77DE-1E520B8A7CD6}"/>
          </ac:picMkLst>
        </pc:picChg>
        <pc:picChg chg="add mod">
          <ac:chgData name="Trần Thị Bích" userId="9d8effc8-766d-4e1d-b902-18f00c0dc3e8" providerId="ADAL" clId="{F5F905A2-47A5-43BE-BDA5-97A07BB710C6}" dt="2024-10-20T11:31:14.473" v="2179" actId="1440"/>
          <ac:picMkLst>
            <pc:docMk/>
            <pc:sldMk cId="3470460437" sldId="374"/>
            <ac:picMk id="4" creationId="{397E240F-7EF9-E6AC-AB08-1AA1E56D9E91}"/>
          </ac:picMkLst>
        </pc:picChg>
        <pc:picChg chg="del">
          <ac:chgData name="Trần Thị Bích" userId="9d8effc8-766d-4e1d-b902-18f00c0dc3e8" providerId="ADAL" clId="{F5F905A2-47A5-43BE-BDA5-97A07BB710C6}" dt="2024-10-20T11:28:28.432" v="2152" actId="478"/>
          <ac:picMkLst>
            <pc:docMk/>
            <pc:sldMk cId="3470460437" sldId="374"/>
            <ac:picMk id="5" creationId="{00000000-0000-0000-0000-000000000000}"/>
          </ac:picMkLst>
        </pc:picChg>
        <pc:picChg chg="add mod modCrop">
          <ac:chgData name="Trần Thị Bích" userId="9d8effc8-766d-4e1d-b902-18f00c0dc3e8" providerId="ADAL" clId="{F5F905A2-47A5-43BE-BDA5-97A07BB710C6}" dt="2024-10-20T11:31:14.473" v="2179" actId="1440"/>
          <ac:picMkLst>
            <pc:docMk/>
            <pc:sldMk cId="3470460437" sldId="374"/>
            <ac:picMk id="7" creationId="{7F09068B-9851-E463-FD44-CD2BC9B869A8}"/>
          </ac:picMkLst>
        </pc:picChg>
        <pc:picChg chg="del">
          <ac:chgData name="Trần Thị Bích" userId="9d8effc8-766d-4e1d-b902-18f00c0dc3e8" providerId="ADAL" clId="{F5F905A2-47A5-43BE-BDA5-97A07BB710C6}" dt="2024-10-20T11:28:28.432" v="2152" actId="478"/>
          <ac:picMkLst>
            <pc:docMk/>
            <pc:sldMk cId="3470460437" sldId="374"/>
            <ac:picMk id="8" creationId="{BB47A18C-9DB8-4D6E-B08D-2557E4C694A9}"/>
          </ac:picMkLst>
        </pc:picChg>
        <pc:picChg chg="del">
          <ac:chgData name="Trần Thị Bích" userId="9d8effc8-766d-4e1d-b902-18f00c0dc3e8" providerId="ADAL" clId="{F5F905A2-47A5-43BE-BDA5-97A07BB710C6}" dt="2024-10-20T11:28:28.432" v="2152" actId="478"/>
          <ac:picMkLst>
            <pc:docMk/>
            <pc:sldMk cId="3470460437" sldId="374"/>
            <ac:picMk id="9" creationId="{59DEB317-AAB6-4BF4-BC90-51624D704D9D}"/>
          </ac:picMkLst>
        </pc:picChg>
      </pc:sldChg>
      <pc:sldChg chg="addSp delSp modSp mod ord delAnim modAnim">
        <pc:chgData name="Trần Thị Bích" userId="9d8effc8-766d-4e1d-b902-18f00c0dc3e8" providerId="ADAL" clId="{F5F905A2-47A5-43BE-BDA5-97A07BB710C6}" dt="2024-10-20T07:58:10.902" v="1629"/>
        <pc:sldMkLst>
          <pc:docMk/>
          <pc:sldMk cId="105445777" sldId="387"/>
        </pc:sldMkLst>
        <pc:spChg chg="add del mod">
          <ac:chgData name="Trần Thị Bích" userId="9d8effc8-766d-4e1d-b902-18f00c0dc3e8" providerId="ADAL" clId="{F5F905A2-47A5-43BE-BDA5-97A07BB710C6}" dt="2024-10-20T07:48:32.221" v="1398" actId="478"/>
          <ac:spMkLst>
            <pc:docMk/>
            <pc:sldMk cId="105445777" sldId="387"/>
            <ac:spMk id="2" creationId="{F7A48B45-D46C-5219-DEAD-50C66FB0AAD5}"/>
          </ac:spMkLst>
        </pc:spChg>
        <pc:spChg chg="add del mod">
          <ac:chgData name="Trần Thị Bích" userId="9d8effc8-766d-4e1d-b902-18f00c0dc3e8" providerId="ADAL" clId="{F5F905A2-47A5-43BE-BDA5-97A07BB710C6}" dt="2024-10-20T07:49:07.872" v="1527" actId="21"/>
          <ac:spMkLst>
            <pc:docMk/>
            <pc:sldMk cId="105445777" sldId="387"/>
            <ac:spMk id="4" creationId="{7BB07255-B7EF-D20E-6815-4C89EB75E78B}"/>
          </ac:spMkLst>
        </pc:spChg>
        <pc:spChg chg="add mod">
          <ac:chgData name="Trần Thị Bích" userId="9d8effc8-766d-4e1d-b902-18f00c0dc3e8" providerId="ADAL" clId="{F5F905A2-47A5-43BE-BDA5-97A07BB710C6}" dt="2024-10-20T07:57:05.111" v="1608" actId="1076"/>
          <ac:spMkLst>
            <pc:docMk/>
            <pc:sldMk cId="105445777" sldId="387"/>
            <ac:spMk id="6" creationId="{2AE7986E-B321-E457-EF6E-15562A9650DF}"/>
          </ac:spMkLst>
        </pc:spChg>
        <pc:spChg chg="mod topLvl">
          <ac:chgData name="Trần Thị Bích" userId="9d8effc8-766d-4e1d-b902-18f00c0dc3e8" providerId="ADAL" clId="{F5F905A2-47A5-43BE-BDA5-97A07BB710C6}" dt="2024-10-20T07:58:08.432" v="1628" actId="14100"/>
          <ac:spMkLst>
            <pc:docMk/>
            <pc:sldMk cId="105445777" sldId="387"/>
            <ac:spMk id="9" creationId="{5D2D967B-8923-71B8-5D1C-B5A0EFC68E76}"/>
          </ac:spMkLst>
        </pc:spChg>
        <pc:spChg chg="add mod ord">
          <ac:chgData name="Trần Thị Bích" userId="9d8effc8-766d-4e1d-b902-18f00c0dc3e8" providerId="ADAL" clId="{F5F905A2-47A5-43BE-BDA5-97A07BB710C6}" dt="2024-10-20T07:56:59.575" v="1606" actId="167"/>
          <ac:spMkLst>
            <pc:docMk/>
            <pc:sldMk cId="105445777" sldId="387"/>
            <ac:spMk id="12" creationId="{4DF9D7E0-37F3-9C96-FC95-405C8E03E256}"/>
          </ac:spMkLst>
        </pc:spChg>
        <pc:grpChg chg="add del mod">
          <ac:chgData name="Trần Thị Bích" userId="9d8effc8-766d-4e1d-b902-18f00c0dc3e8" providerId="ADAL" clId="{F5F905A2-47A5-43BE-BDA5-97A07BB710C6}" dt="2024-10-20T07:55:30.881" v="1580" actId="478"/>
          <ac:grpSpMkLst>
            <pc:docMk/>
            <pc:sldMk cId="105445777" sldId="387"/>
            <ac:grpSpMk id="7" creationId="{74C882B2-F41F-3F37-67CA-6B7474CB0C93}"/>
          </ac:grpSpMkLst>
        </pc:grpChg>
        <pc:picChg chg="del">
          <ac:chgData name="Trần Thị Bích" userId="9d8effc8-766d-4e1d-b902-18f00c0dc3e8" providerId="ADAL" clId="{F5F905A2-47A5-43BE-BDA5-97A07BB710C6}" dt="2024-10-20T06:41:27.900" v="466" actId="478"/>
          <ac:picMkLst>
            <pc:docMk/>
            <pc:sldMk cId="105445777" sldId="387"/>
            <ac:picMk id="3" creationId="{00000000-0000-0000-0000-000000000000}"/>
          </ac:picMkLst>
        </pc:picChg>
        <pc:picChg chg="add mod">
          <ac:chgData name="Trần Thị Bích" userId="9d8effc8-766d-4e1d-b902-18f00c0dc3e8" providerId="ADAL" clId="{F5F905A2-47A5-43BE-BDA5-97A07BB710C6}" dt="2024-10-20T07:56:55.571" v="1605" actId="1035"/>
          <ac:picMkLst>
            <pc:docMk/>
            <pc:sldMk cId="105445777" sldId="387"/>
            <ac:picMk id="5" creationId="{37979379-97D1-8B68-8438-364A561E1AB8}"/>
          </ac:picMkLst>
        </pc:picChg>
        <pc:picChg chg="del mod topLvl">
          <ac:chgData name="Trần Thị Bích" userId="9d8effc8-766d-4e1d-b902-18f00c0dc3e8" providerId="ADAL" clId="{F5F905A2-47A5-43BE-BDA5-97A07BB710C6}" dt="2024-10-20T07:55:30.881" v="1580" actId="478"/>
          <ac:picMkLst>
            <pc:docMk/>
            <pc:sldMk cId="105445777" sldId="387"/>
            <ac:picMk id="8" creationId="{84FA9154-5743-1F92-11CE-28CC35730397}"/>
          </ac:picMkLst>
        </pc:picChg>
        <pc:picChg chg="add del mod">
          <ac:chgData name="Trần Thị Bích" userId="9d8effc8-766d-4e1d-b902-18f00c0dc3e8" providerId="ADAL" clId="{F5F905A2-47A5-43BE-BDA5-97A07BB710C6}" dt="2024-10-20T07:56:22.791" v="1587" actId="478"/>
          <ac:picMkLst>
            <pc:docMk/>
            <pc:sldMk cId="105445777" sldId="387"/>
            <ac:picMk id="11" creationId="{9018B34B-E8F0-712F-A894-060AEC8524A0}"/>
          </ac:picMkLst>
        </pc:picChg>
        <pc:picChg chg="add del mod">
          <ac:chgData name="Trần Thị Bích" userId="9d8effc8-766d-4e1d-b902-18f00c0dc3e8" providerId="ADAL" clId="{F5F905A2-47A5-43BE-BDA5-97A07BB710C6}" dt="2024-10-20T07:57:30.032" v="1617" actId="478"/>
          <ac:picMkLst>
            <pc:docMk/>
            <pc:sldMk cId="105445777" sldId="387"/>
            <ac:picMk id="14" creationId="{805EC2EC-4CCD-F3C5-A802-F9127733C56E}"/>
          </ac:picMkLst>
        </pc:picChg>
        <pc:picChg chg="add mod">
          <ac:chgData name="Trần Thị Bích" userId="9d8effc8-766d-4e1d-b902-18f00c0dc3e8" providerId="ADAL" clId="{F5F905A2-47A5-43BE-BDA5-97A07BB710C6}" dt="2024-10-20T07:57:58.021" v="1626" actId="1076"/>
          <ac:picMkLst>
            <pc:docMk/>
            <pc:sldMk cId="105445777" sldId="387"/>
            <ac:picMk id="16" creationId="{C277B1AD-3054-157D-920C-15F9CE629410}"/>
          </ac:picMkLst>
        </pc:picChg>
      </pc:sldChg>
      <pc:sldChg chg="delSp modSp mod ord delAnim">
        <pc:chgData name="Trần Thị Bích" userId="9d8effc8-766d-4e1d-b902-18f00c0dc3e8" providerId="ADAL" clId="{F5F905A2-47A5-43BE-BDA5-97A07BB710C6}" dt="2024-10-20T08:07:07.696" v="1676" actId="1076"/>
        <pc:sldMkLst>
          <pc:docMk/>
          <pc:sldMk cId="2531183232" sldId="388"/>
        </pc:sldMkLst>
        <pc:spChg chg="mod">
          <ac:chgData name="Trần Thị Bích" userId="9d8effc8-766d-4e1d-b902-18f00c0dc3e8" providerId="ADAL" clId="{F5F905A2-47A5-43BE-BDA5-97A07BB710C6}" dt="2024-10-20T08:07:07.696" v="1676" actId="1076"/>
          <ac:spMkLst>
            <pc:docMk/>
            <pc:sldMk cId="2531183232" sldId="388"/>
            <ac:spMk id="10" creationId="{9D4799E5-1E14-4109-A5CF-D43EE0108D2D}"/>
          </ac:spMkLst>
        </pc:spChg>
        <pc:spChg chg="del">
          <ac:chgData name="Trần Thị Bích" userId="9d8effc8-766d-4e1d-b902-18f00c0dc3e8" providerId="ADAL" clId="{F5F905A2-47A5-43BE-BDA5-97A07BB710C6}" dt="2024-10-20T07:45:43.872" v="1278" actId="478"/>
          <ac:spMkLst>
            <pc:docMk/>
            <pc:sldMk cId="2531183232" sldId="388"/>
            <ac:spMk id="11" creationId="{808D54B9-BB4B-4E6E-ADFC-BBE08C95DCAE}"/>
          </ac:spMkLst>
        </pc:spChg>
        <pc:grpChg chg="del">
          <ac:chgData name="Trần Thị Bích" userId="9d8effc8-766d-4e1d-b902-18f00c0dc3e8" providerId="ADAL" clId="{F5F905A2-47A5-43BE-BDA5-97A07BB710C6}" dt="2024-10-20T07:45:41.614" v="1277" actId="478"/>
          <ac:grpSpMkLst>
            <pc:docMk/>
            <pc:sldMk cId="2531183232" sldId="388"/>
            <ac:grpSpMk id="5" creationId="{023A10D2-351D-4E38-8348-F476416150E7}"/>
          </ac:grpSpMkLst>
        </pc:grpChg>
        <pc:picChg chg="mod">
          <ac:chgData name="Trần Thị Bích" userId="9d8effc8-766d-4e1d-b902-18f00c0dc3e8" providerId="ADAL" clId="{F5F905A2-47A5-43BE-BDA5-97A07BB710C6}" dt="2024-10-20T08:06:53.788" v="1671" actId="14100"/>
          <ac:picMkLst>
            <pc:docMk/>
            <pc:sldMk cId="2531183232" sldId="388"/>
            <ac:picMk id="12" creationId="{632ADABF-ACD7-4855-B596-92005D9EA0AD}"/>
          </ac:picMkLst>
        </pc:picChg>
      </pc:sldChg>
      <pc:sldChg chg="del">
        <pc:chgData name="Trần Thị Bích" userId="9d8effc8-766d-4e1d-b902-18f00c0dc3e8" providerId="ADAL" clId="{F5F905A2-47A5-43BE-BDA5-97A07BB710C6}" dt="2024-10-20T11:31:32.669" v="2183" actId="47"/>
        <pc:sldMkLst>
          <pc:docMk/>
          <pc:sldMk cId="1940455353" sldId="403"/>
        </pc:sldMkLst>
      </pc:sldChg>
      <pc:sldChg chg="del">
        <pc:chgData name="Trần Thị Bích" userId="9d8effc8-766d-4e1d-b902-18f00c0dc3e8" providerId="ADAL" clId="{F5F905A2-47A5-43BE-BDA5-97A07BB710C6}" dt="2024-10-20T11:22:03.379" v="2061" actId="47"/>
        <pc:sldMkLst>
          <pc:docMk/>
          <pc:sldMk cId="2826095388" sldId="404"/>
        </pc:sldMkLst>
      </pc:sldChg>
      <pc:sldChg chg="del">
        <pc:chgData name="Trần Thị Bích" userId="9d8effc8-766d-4e1d-b902-18f00c0dc3e8" providerId="ADAL" clId="{F5F905A2-47A5-43BE-BDA5-97A07BB710C6}" dt="2024-10-20T11:14:36.346" v="2037" actId="47"/>
        <pc:sldMkLst>
          <pc:docMk/>
          <pc:sldMk cId="3903241941" sldId="406"/>
        </pc:sldMkLst>
      </pc:sldChg>
      <pc:sldChg chg="del">
        <pc:chgData name="Trần Thị Bích" userId="9d8effc8-766d-4e1d-b902-18f00c0dc3e8" providerId="ADAL" clId="{F5F905A2-47A5-43BE-BDA5-97A07BB710C6}" dt="2024-10-20T11:21:57.570" v="2059" actId="47"/>
        <pc:sldMkLst>
          <pc:docMk/>
          <pc:sldMk cId="4177636512" sldId="407"/>
        </pc:sldMkLst>
      </pc:sldChg>
      <pc:sldChg chg="del">
        <pc:chgData name="Trần Thị Bích" userId="9d8effc8-766d-4e1d-b902-18f00c0dc3e8" providerId="ADAL" clId="{F5F905A2-47A5-43BE-BDA5-97A07BB710C6}" dt="2024-10-20T11:14:40.721" v="2043" actId="47"/>
        <pc:sldMkLst>
          <pc:docMk/>
          <pc:sldMk cId="3451614383" sldId="411"/>
        </pc:sldMkLst>
      </pc:sldChg>
      <pc:sldChg chg="del">
        <pc:chgData name="Trần Thị Bích" userId="9d8effc8-766d-4e1d-b902-18f00c0dc3e8" providerId="ADAL" clId="{F5F905A2-47A5-43BE-BDA5-97A07BB710C6}" dt="2024-10-20T11:14:43.800" v="2045" actId="47"/>
        <pc:sldMkLst>
          <pc:docMk/>
          <pc:sldMk cId="16376336" sldId="413"/>
        </pc:sldMkLst>
      </pc:sldChg>
      <pc:sldChg chg="del">
        <pc:chgData name="Trần Thị Bích" userId="9d8effc8-766d-4e1d-b902-18f00c0dc3e8" providerId="ADAL" clId="{F5F905A2-47A5-43BE-BDA5-97A07BB710C6}" dt="2024-10-20T11:14:34.471" v="2034" actId="47"/>
        <pc:sldMkLst>
          <pc:docMk/>
          <pc:sldMk cId="3611005015" sldId="414"/>
        </pc:sldMkLst>
      </pc:sldChg>
      <pc:sldChg chg="addSp delSp modSp mod delAnim">
        <pc:chgData name="Trần Thị Bích" userId="9d8effc8-766d-4e1d-b902-18f00c0dc3e8" providerId="ADAL" clId="{F5F905A2-47A5-43BE-BDA5-97A07BB710C6}" dt="2024-10-20T11:32:01.876" v="2287" actId="20577"/>
        <pc:sldMkLst>
          <pc:docMk/>
          <pc:sldMk cId="0" sldId="417"/>
        </pc:sldMkLst>
        <pc:spChg chg="mod">
          <ac:chgData name="Trần Thị Bích" userId="9d8effc8-766d-4e1d-b902-18f00c0dc3e8" providerId="ADAL" clId="{F5F905A2-47A5-43BE-BDA5-97A07BB710C6}" dt="2024-10-20T11:32:01.876" v="2287" actId="20577"/>
          <ac:spMkLst>
            <pc:docMk/>
            <pc:sldMk cId="0" sldId="417"/>
            <ac:spMk id="9" creationId="{00000000-0000-0000-0000-000000000000}"/>
          </ac:spMkLst>
        </pc:spChg>
        <pc:grpChg chg="del mod">
          <ac:chgData name="Trần Thị Bích" userId="9d8effc8-766d-4e1d-b902-18f00c0dc3e8" providerId="ADAL" clId="{F5F905A2-47A5-43BE-BDA5-97A07BB710C6}" dt="2024-10-20T11:31:40.657" v="2185" actId="21"/>
          <ac:grpSpMkLst>
            <pc:docMk/>
            <pc:sldMk cId="0" sldId="417"/>
            <ac:grpSpMk id="4" creationId="{FF955B1C-86E7-449A-8B1A-F5E19E577CC9}"/>
          </ac:grpSpMkLst>
        </pc:grpChg>
        <pc:picChg chg="add mod">
          <ac:chgData name="Trần Thị Bích" userId="9d8effc8-766d-4e1d-b902-18f00c0dc3e8" providerId="ADAL" clId="{F5F905A2-47A5-43BE-BDA5-97A07BB710C6}" dt="2024-10-20T11:31:44.204" v="2188" actId="1076"/>
          <ac:picMkLst>
            <pc:docMk/>
            <pc:sldMk cId="0" sldId="417"/>
            <ac:picMk id="3" creationId="{664C3774-C005-60F8-DCBB-A9C7C5A2CC9B}"/>
          </ac:picMkLst>
        </pc:picChg>
      </pc:sldChg>
      <pc:sldChg chg="del">
        <pc:chgData name="Trần Thị Bích" userId="9d8effc8-766d-4e1d-b902-18f00c0dc3e8" providerId="ADAL" clId="{F5F905A2-47A5-43BE-BDA5-97A07BB710C6}" dt="2024-10-20T11:14:35.611" v="2036" actId="47"/>
        <pc:sldMkLst>
          <pc:docMk/>
          <pc:sldMk cId="3967671880" sldId="420"/>
        </pc:sldMkLst>
      </pc:sldChg>
      <pc:sldChg chg="del">
        <pc:chgData name="Trần Thị Bích" userId="9d8effc8-766d-4e1d-b902-18f00c0dc3e8" providerId="ADAL" clId="{F5F905A2-47A5-43BE-BDA5-97A07BB710C6}" dt="2024-10-20T11:14:37.580" v="2039" actId="47"/>
        <pc:sldMkLst>
          <pc:docMk/>
          <pc:sldMk cId="2169117651" sldId="421"/>
        </pc:sldMkLst>
      </pc:sldChg>
      <pc:sldChg chg="addSp delSp modSp mod ord delAnim modAnim">
        <pc:chgData name="Trần Thị Bích" userId="9d8effc8-766d-4e1d-b902-18f00c0dc3e8" providerId="ADAL" clId="{F5F905A2-47A5-43BE-BDA5-97A07BB710C6}" dt="2024-10-20T07:22:41.585" v="860"/>
        <pc:sldMkLst>
          <pc:docMk/>
          <pc:sldMk cId="1531253142" sldId="422"/>
        </pc:sldMkLst>
        <pc:spChg chg="add del mod">
          <ac:chgData name="Trần Thị Bích" userId="9d8effc8-766d-4e1d-b902-18f00c0dc3e8" providerId="ADAL" clId="{F5F905A2-47A5-43BE-BDA5-97A07BB710C6}" dt="2024-10-20T07:14:51.934" v="715"/>
          <ac:spMkLst>
            <pc:docMk/>
            <pc:sldMk cId="1531253142" sldId="422"/>
            <ac:spMk id="2" creationId="{3C3C544D-CBBC-BA9D-995D-87D776953D02}"/>
          </ac:spMkLst>
        </pc:spChg>
        <pc:spChg chg="add mod">
          <ac:chgData name="Trần Thị Bích" userId="9d8effc8-766d-4e1d-b902-18f00c0dc3e8" providerId="ADAL" clId="{F5F905A2-47A5-43BE-BDA5-97A07BB710C6}" dt="2024-10-20T07:22:30.484" v="857" actId="403"/>
          <ac:spMkLst>
            <pc:docMk/>
            <pc:sldMk cId="1531253142" sldId="422"/>
            <ac:spMk id="3" creationId="{140DBEA9-303E-BE37-9978-66FC424B6CF0}"/>
          </ac:spMkLst>
        </pc:spChg>
        <pc:spChg chg="mod">
          <ac:chgData name="Trần Thị Bích" userId="9d8effc8-766d-4e1d-b902-18f00c0dc3e8" providerId="ADAL" clId="{F5F905A2-47A5-43BE-BDA5-97A07BB710C6}" dt="2024-10-20T07:17:28.674" v="847" actId="207"/>
          <ac:spMkLst>
            <pc:docMk/>
            <pc:sldMk cId="1531253142" sldId="422"/>
            <ac:spMk id="7" creationId="{8EAFEAD8-0245-3B16-8338-632D6B78B5DD}"/>
          </ac:spMkLst>
        </pc:spChg>
        <pc:spChg chg="mod">
          <ac:chgData name="Trần Thị Bích" userId="9d8effc8-766d-4e1d-b902-18f00c0dc3e8" providerId="ADAL" clId="{F5F905A2-47A5-43BE-BDA5-97A07BB710C6}" dt="2024-10-20T07:21:56.764" v="852" actId="20577"/>
          <ac:spMkLst>
            <pc:docMk/>
            <pc:sldMk cId="1531253142" sldId="422"/>
            <ac:spMk id="15" creationId="{391339AA-FA7F-43F1-B2C6-DC42E9C415D4}"/>
          </ac:spMkLst>
        </pc:spChg>
        <pc:spChg chg="del mod topLvl">
          <ac:chgData name="Trần Thị Bích" userId="9d8effc8-766d-4e1d-b902-18f00c0dc3e8" providerId="ADAL" clId="{F5F905A2-47A5-43BE-BDA5-97A07BB710C6}" dt="2024-10-20T07:14:09.797" v="702" actId="478"/>
          <ac:spMkLst>
            <pc:docMk/>
            <pc:sldMk cId="1531253142" sldId="422"/>
            <ac:spMk id="16" creationId="{914EC439-B764-4EF1-9125-ACB8373EA1C2}"/>
          </ac:spMkLst>
        </pc:spChg>
        <pc:grpChg chg="add mod">
          <ac:chgData name="Trần Thị Bích" userId="9d8effc8-766d-4e1d-b902-18f00c0dc3e8" providerId="ADAL" clId="{F5F905A2-47A5-43BE-BDA5-97A07BB710C6}" dt="2024-10-20T07:22:03.089" v="854" actId="14100"/>
          <ac:grpSpMkLst>
            <pc:docMk/>
            <pc:sldMk cId="1531253142" sldId="422"/>
            <ac:grpSpMk id="4" creationId="{8D4A1646-EF38-6A06-E4D8-0D9E946081C0}"/>
          </ac:grpSpMkLst>
        </pc:grpChg>
        <pc:grpChg chg="add del mod">
          <ac:chgData name="Trần Thị Bích" userId="9d8effc8-766d-4e1d-b902-18f00c0dc3e8" providerId="ADAL" clId="{F5F905A2-47A5-43BE-BDA5-97A07BB710C6}" dt="2024-10-20T07:21:59.399" v="853" actId="478"/>
          <ac:grpSpMkLst>
            <pc:docMk/>
            <pc:sldMk cId="1531253142" sldId="422"/>
            <ac:grpSpMk id="5" creationId="{BE370591-6566-6DDF-0C25-4753FF8EC472}"/>
          </ac:grpSpMkLst>
        </pc:grpChg>
        <pc:grpChg chg="del mod">
          <ac:chgData name="Trần Thị Bích" userId="9d8effc8-766d-4e1d-b902-18f00c0dc3e8" providerId="ADAL" clId="{F5F905A2-47A5-43BE-BDA5-97A07BB710C6}" dt="2024-10-20T07:14:09.797" v="702" actId="478"/>
          <ac:grpSpMkLst>
            <pc:docMk/>
            <pc:sldMk cId="1531253142" sldId="422"/>
            <ac:grpSpMk id="10" creationId="{8182BFFE-87EC-4623-8796-BA5A1E06D956}"/>
          </ac:grpSpMkLst>
        </pc:grpChg>
        <pc:grpChg chg="del">
          <ac:chgData name="Trần Thị Bích" userId="9d8effc8-766d-4e1d-b902-18f00c0dc3e8" providerId="ADAL" clId="{F5F905A2-47A5-43BE-BDA5-97A07BB710C6}" dt="2024-10-20T07:13:36.914" v="695" actId="478"/>
          <ac:grpSpMkLst>
            <pc:docMk/>
            <pc:sldMk cId="1531253142" sldId="422"/>
            <ac:grpSpMk id="12" creationId="{3C0A312F-89F1-4488-8D7F-1B51938B16F4}"/>
          </ac:grpSpMkLst>
        </pc:grpChg>
        <pc:grpChg chg="del">
          <ac:chgData name="Trần Thị Bích" userId="9d8effc8-766d-4e1d-b902-18f00c0dc3e8" providerId="ADAL" clId="{F5F905A2-47A5-43BE-BDA5-97A07BB710C6}" dt="2024-10-20T07:13:26.864" v="692" actId="478"/>
          <ac:grpSpMkLst>
            <pc:docMk/>
            <pc:sldMk cId="1531253142" sldId="422"/>
            <ac:grpSpMk id="19" creationId="{DE639929-043A-413B-864F-382758359586}"/>
          </ac:grpSpMkLst>
        </pc:grpChg>
        <pc:grpChg chg="del">
          <ac:chgData name="Trần Thị Bích" userId="9d8effc8-766d-4e1d-b902-18f00c0dc3e8" providerId="ADAL" clId="{F5F905A2-47A5-43BE-BDA5-97A07BB710C6}" dt="2024-10-20T07:13:26.864" v="692" actId="478"/>
          <ac:grpSpMkLst>
            <pc:docMk/>
            <pc:sldMk cId="1531253142" sldId="422"/>
            <ac:grpSpMk id="24" creationId="{3BC00CB7-87AD-493B-8C84-6937B4C14B18}"/>
          </ac:grpSpMkLst>
        </pc:grpChg>
        <pc:grpChg chg="del">
          <ac:chgData name="Trần Thị Bích" userId="9d8effc8-766d-4e1d-b902-18f00c0dc3e8" providerId="ADAL" clId="{F5F905A2-47A5-43BE-BDA5-97A07BB710C6}" dt="2024-10-20T07:13:26.864" v="692" actId="478"/>
          <ac:grpSpMkLst>
            <pc:docMk/>
            <pc:sldMk cId="1531253142" sldId="422"/>
            <ac:grpSpMk id="29" creationId="{64FBAF6B-0A0E-414F-A6A0-3E20201E81EC}"/>
          </ac:grpSpMkLst>
        </pc:grpChg>
        <pc:picChg chg="mod">
          <ac:chgData name="Trần Thị Bích" userId="9d8effc8-766d-4e1d-b902-18f00c0dc3e8" providerId="ADAL" clId="{F5F905A2-47A5-43BE-BDA5-97A07BB710C6}" dt="2024-10-20T07:15:44.514" v="730"/>
          <ac:picMkLst>
            <pc:docMk/>
            <pc:sldMk cId="1531253142" sldId="422"/>
            <ac:picMk id="6" creationId="{670D806D-2B6D-AC41-9D35-E432E5F4638C}"/>
          </ac:picMkLst>
        </pc:picChg>
        <pc:picChg chg="mod topLvl">
          <ac:chgData name="Trần Thị Bích" userId="9d8effc8-766d-4e1d-b902-18f00c0dc3e8" providerId="ADAL" clId="{F5F905A2-47A5-43BE-BDA5-97A07BB710C6}" dt="2024-10-20T07:22:34.564" v="858" actId="14100"/>
          <ac:picMkLst>
            <pc:docMk/>
            <pc:sldMk cId="1531253142" sldId="422"/>
            <ac:picMk id="17" creationId="{48380195-E0DA-4416-9706-1D9DB69D76DA}"/>
          </ac:picMkLst>
        </pc:picChg>
        <pc:picChg chg="del mod">
          <ac:chgData name="Trần Thị Bích" userId="9d8effc8-766d-4e1d-b902-18f00c0dc3e8" providerId="ADAL" clId="{F5F905A2-47A5-43BE-BDA5-97A07BB710C6}" dt="2024-10-20T07:13:36.914" v="695" actId="478"/>
          <ac:picMkLst>
            <pc:docMk/>
            <pc:sldMk cId="1531253142" sldId="422"/>
            <ac:picMk id="18" creationId="{DCD07037-87DB-48DF-8852-F61A4631725C}"/>
          </ac:picMkLst>
        </pc:picChg>
      </pc:sldChg>
      <pc:sldChg chg="addSp delSp modSp del mod delAnim">
        <pc:chgData name="Trần Thị Bích" userId="9d8effc8-766d-4e1d-b902-18f00c0dc3e8" providerId="ADAL" clId="{F5F905A2-47A5-43BE-BDA5-97A07BB710C6}" dt="2024-10-20T11:34:16.463" v="2323" actId="47"/>
        <pc:sldMkLst>
          <pc:docMk/>
          <pc:sldMk cId="250554471" sldId="423"/>
        </pc:sldMkLst>
        <pc:grpChg chg="del">
          <ac:chgData name="Trần Thị Bích" userId="9d8effc8-766d-4e1d-b902-18f00c0dc3e8" providerId="ADAL" clId="{F5F905A2-47A5-43BE-BDA5-97A07BB710C6}" dt="2024-10-20T11:32:09.994" v="2288" actId="21"/>
          <ac:grpSpMkLst>
            <pc:docMk/>
            <pc:sldMk cId="250554471" sldId="423"/>
            <ac:grpSpMk id="3" creationId="{6EF00B7A-1D1F-4909-B295-05C687B897E1}"/>
          </ac:grpSpMkLst>
        </pc:grpChg>
        <pc:picChg chg="del mod">
          <ac:chgData name="Trần Thị Bích" userId="9d8effc8-766d-4e1d-b902-18f00c0dc3e8" providerId="ADAL" clId="{F5F905A2-47A5-43BE-BDA5-97A07BB710C6}" dt="2024-10-20T11:32:18" v="2292" actId="478"/>
          <ac:picMkLst>
            <pc:docMk/>
            <pc:sldMk cId="250554471" sldId="423"/>
            <ac:picMk id="2" creationId="{4D276ED9-AD03-49A2-AC48-AF3BD8804168}"/>
          </ac:picMkLst>
        </pc:picChg>
        <pc:picChg chg="add del mod">
          <ac:chgData name="Trần Thị Bích" userId="9d8effc8-766d-4e1d-b902-18f00c0dc3e8" providerId="ADAL" clId="{F5F905A2-47A5-43BE-BDA5-97A07BB710C6}" dt="2024-10-20T11:34:10.274" v="2319" actId="21"/>
          <ac:picMkLst>
            <pc:docMk/>
            <pc:sldMk cId="250554471" sldId="423"/>
            <ac:picMk id="6" creationId="{923DE561-FCB0-306F-AE11-2D5153AF6395}"/>
          </ac:picMkLst>
        </pc:picChg>
      </pc:sldChg>
      <pc:sldChg chg="del">
        <pc:chgData name="Trần Thị Bích" userId="9d8effc8-766d-4e1d-b902-18f00c0dc3e8" providerId="ADAL" clId="{F5F905A2-47A5-43BE-BDA5-97A07BB710C6}" dt="2024-10-20T11:21:50.900" v="2057" actId="47"/>
        <pc:sldMkLst>
          <pc:docMk/>
          <pc:sldMk cId="1469255699" sldId="426"/>
        </pc:sldMkLst>
      </pc:sldChg>
      <pc:sldChg chg="del">
        <pc:chgData name="Trần Thị Bích" userId="9d8effc8-766d-4e1d-b902-18f00c0dc3e8" providerId="ADAL" clId="{F5F905A2-47A5-43BE-BDA5-97A07BB710C6}" dt="2024-10-20T11:21:54.778" v="2058" actId="47"/>
        <pc:sldMkLst>
          <pc:docMk/>
          <pc:sldMk cId="3812266729" sldId="427"/>
        </pc:sldMkLst>
      </pc:sldChg>
      <pc:sldChg chg="addSp delSp modSp mod delAnim modAnim">
        <pc:chgData name="Trần Thị Bích" userId="9d8effc8-766d-4e1d-b902-18f00c0dc3e8" providerId="ADAL" clId="{F5F905A2-47A5-43BE-BDA5-97A07BB710C6}" dt="2024-10-20T11:25:54.926" v="2132"/>
        <pc:sldMkLst>
          <pc:docMk/>
          <pc:sldMk cId="3999661033" sldId="429"/>
        </pc:sldMkLst>
        <pc:spChg chg="add del mod">
          <ac:chgData name="Trần Thị Bích" userId="9d8effc8-766d-4e1d-b902-18f00c0dc3e8" providerId="ADAL" clId="{F5F905A2-47A5-43BE-BDA5-97A07BB710C6}" dt="2024-10-20T11:23:48.480" v="2105" actId="21"/>
          <ac:spMkLst>
            <pc:docMk/>
            <pc:sldMk cId="3999661033" sldId="429"/>
            <ac:spMk id="3" creationId="{1B90D91B-7607-EF9A-E40E-E889D4DE1110}"/>
          </ac:spMkLst>
        </pc:spChg>
        <pc:spChg chg="mod topLvl">
          <ac:chgData name="Trần Thị Bích" userId="9d8effc8-766d-4e1d-b902-18f00c0dc3e8" providerId="ADAL" clId="{F5F905A2-47A5-43BE-BDA5-97A07BB710C6}" dt="2024-10-20T11:25:37.222" v="2127" actId="948"/>
          <ac:spMkLst>
            <pc:docMk/>
            <pc:sldMk cId="3999661033" sldId="429"/>
            <ac:spMk id="9" creationId="{00000000-0000-0000-0000-000000000000}"/>
          </ac:spMkLst>
        </pc:spChg>
        <pc:grpChg chg="del mod">
          <ac:chgData name="Trần Thị Bích" userId="9d8effc8-766d-4e1d-b902-18f00c0dc3e8" providerId="ADAL" clId="{F5F905A2-47A5-43BE-BDA5-97A07BB710C6}" dt="2024-10-20T11:24:51.020" v="2117" actId="478"/>
          <ac:grpSpMkLst>
            <pc:docMk/>
            <pc:sldMk cId="3999661033" sldId="429"/>
            <ac:grpSpMk id="2" creationId="{FB44A57A-FCCA-45FD-84D9-D7770A5AAC5E}"/>
          </ac:grpSpMkLst>
        </pc:grpChg>
        <pc:grpChg chg="del">
          <ac:chgData name="Trần Thị Bích" userId="9d8effc8-766d-4e1d-b902-18f00c0dc3e8" providerId="ADAL" clId="{F5F905A2-47A5-43BE-BDA5-97A07BB710C6}" dt="2024-10-20T11:23:20.141" v="2070" actId="478"/>
          <ac:grpSpMkLst>
            <pc:docMk/>
            <pc:sldMk cId="3999661033" sldId="429"/>
            <ac:grpSpMk id="4" creationId="{FF955B1C-86E7-449A-8B1A-F5E19E577CC9}"/>
          </ac:grpSpMkLst>
        </pc:grpChg>
        <pc:grpChg chg="del">
          <ac:chgData name="Trần Thị Bích" userId="9d8effc8-766d-4e1d-b902-18f00c0dc3e8" providerId="ADAL" clId="{F5F905A2-47A5-43BE-BDA5-97A07BB710C6}" dt="2024-10-20T11:25:23.550" v="2124" actId="478"/>
          <ac:grpSpMkLst>
            <pc:docMk/>
            <pc:sldMk cId="3999661033" sldId="429"/>
            <ac:grpSpMk id="12" creationId="{216A6F08-19E4-40FB-A680-67FC0160B8B9}"/>
          </ac:grpSpMkLst>
        </pc:grpChg>
        <pc:grpChg chg="del">
          <ac:chgData name="Trần Thị Bích" userId="9d8effc8-766d-4e1d-b902-18f00c0dc3e8" providerId="ADAL" clId="{F5F905A2-47A5-43BE-BDA5-97A07BB710C6}" dt="2024-10-20T11:25:24.730" v="2125" actId="478"/>
          <ac:grpSpMkLst>
            <pc:docMk/>
            <pc:sldMk cId="3999661033" sldId="429"/>
            <ac:grpSpMk id="708" creationId="{AD089C8A-AB10-4E91-867D-BDE0ACD8AD60}"/>
          </ac:grpSpMkLst>
        </pc:grpChg>
        <pc:grpChg chg="del">
          <ac:chgData name="Trần Thị Bích" userId="9d8effc8-766d-4e1d-b902-18f00c0dc3e8" providerId="ADAL" clId="{F5F905A2-47A5-43BE-BDA5-97A07BB710C6}" dt="2024-10-20T11:24:53.681" v="2118" actId="478"/>
          <ac:grpSpMkLst>
            <pc:docMk/>
            <pc:sldMk cId="3999661033" sldId="429"/>
            <ac:grpSpMk id="2695" creationId="{C66A87F5-BBCF-490F-9DA6-9E602B5FA5DA}"/>
          </ac:grpSpMkLst>
        </pc:grpChg>
        <pc:picChg chg="add mod">
          <ac:chgData name="Trần Thị Bích" userId="9d8effc8-766d-4e1d-b902-18f00c0dc3e8" providerId="ADAL" clId="{F5F905A2-47A5-43BE-BDA5-97A07BB710C6}" dt="2024-10-20T11:23:53.745" v="2109" actId="1076"/>
          <ac:picMkLst>
            <pc:docMk/>
            <pc:sldMk cId="3999661033" sldId="429"/>
            <ac:picMk id="7" creationId="{9E6E2687-497D-86A3-1D54-D84AD878C52A}"/>
          </ac:picMkLst>
        </pc:picChg>
        <pc:picChg chg="del mod topLvl">
          <ac:chgData name="Trần Thị Bích" userId="9d8effc8-766d-4e1d-b902-18f00c0dc3e8" providerId="ADAL" clId="{F5F905A2-47A5-43BE-BDA5-97A07BB710C6}" dt="2024-10-20T11:24:51.020" v="2117" actId="478"/>
          <ac:picMkLst>
            <pc:docMk/>
            <pc:sldMk cId="3999661033" sldId="429"/>
            <ac:picMk id="10" creationId="{0FD2848F-DFDB-48CA-B575-20DFC2C39BAA}"/>
          </ac:picMkLst>
        </pc:picChg>
      </pc:sldChg>
      <pc:sldChg chg="del">
        <pc:chgData name="Trần Thị Bích" userId="9d8effc8-766d-4e1d-b902-18f00c0dc3e8" providerId="ADAL" clId="{F5F905A2-47A5-43BE-BDA5-97A07BB710C6}" dt="2024-10-20T11:14:52.949" v="2048" actId="47"/>
        <pc:sldMkLst>
          <pc:docMk/>
          <pc:sldMk cId="595266436" sldId="430"/>
        </pc:sldMkLst>
      </pc:sldChg>
      <pc:sldChg chg="del">
        <pc:chgData name="Trần Thị Bích" userId="9d8effc8-766d-4e1d-b902-18f00c0dc3e8" providerId="ADAL" clId="{F5F905A2-47A5-43BE-BDA5-97A07BB710C6}" dt="2024-10-20T11:14:45.092" v="2046" actId="47"/>
        <pc:sldMkLst>
          <pc:docMk/>
          <pc:sldMk cId="3697177402" sldId="431"/>
        </pc:sldMkLst>
      </pc:sldChg>
      <pc:sldChg chg="del">
        <pc:chgData name="Trần Thị Bích" userId="9d8effc8-766d-4e1d-b902-18f00c0dc3e8" providerId="ADAL" clId="{F5F905A2-47A5-43BE-BDA5-97A07BB710C6}" dt="2024-10-20T11:14:46.295" v="2047" actId="47"/>
        <pc:sldMkLst>
          <pc:docMk/>
          <pc:sldMk cId="31280307" sldId="432"/>
        </pc:sldMkLst>
      </pc:sldChg>
      <pc:sldChg chg="del">
        <pc:chgData name="Trần Thị Bích" userId="9d8effc8-766d-4e1d-b902-18f00c0dc3e8" providerId="ADAL" clId="{F5F905A2-47A5-43BE-BDA5-97A07BB710C6}" dt="2024-10-20T11:14:38.940" v="2041" actId="47"/>
        <pc:sldMkLst>
          <pc:docMk/>
          <pc:sldMk cId="505796590" sldId="433"/>
        </pc:sldMkLst>
      </pc:sldChg>
      <pc:sldChg chg="del">
        <pc:chgData name="Trần Thị Bích" userId="9d8effc8-766d-4e1d-b902-18f00c0dc3e8" providerId="ADAL" clId="{F5F905A2-47A5-43BE-BDA5-97A07BB710C6}" dt="2024-10-20T11:14:41.893" v="2044" actId="47"/>
        <pc:sldMkLst>
          <pc:docMk/>
          <pc:sldMk cId="2663009798" sldId="434"/>
        </pc:sldMkLst>
      </pc:sldChg>
      <pc:sldChg chg="del">
        <pc:chgData name="Trần Thị Bích" userId="9d8effc8-766d-4e1d-b902-18f00c0dc3e8" providerId="ADAL" clId="{F5F905A2-47A5-43BE-BDA5-97A07BB710C6}" dt="2024-10-20T11:14:39.831" v="2042" actId="47"/>
        <pc:sldMkLst>
          <pc:docMk/>
          <pc:sldMk cId="872130892" sldId="435"/>
        </pc:sldMkLst>
      </pc:sldChg>
      <pc:sldChg chg="del">
        <pc:chgData name="Trần Thị Bích" userId="9d8effc8-766d-4e1d-b902-18f00c0dc3e8" providerId="ADAL" clId="{F5F905A2-47A5-43BE-BDA5-97A07BB710C6}" dt="2024-10-20T11:14:35.064" v="2035" actId="47"/>
        <pc:sldMkLst>
          <pc:docMk/>
          <pc:sldMk cId="3098873984" sldId="437"/>
        </pc:sldMkLst>
      </pc:sldChg>
      <pc:sldChg chg="del">
        <pc:chgData name="Trần Thị Bích" userId="9d8effc8-766d-4e1d-b902-18f00c0dc3e8" providerId="ADAL" clId="{F5F905A2-47A5-43BE-BDA5-97A07BB710C6}" dt="2024-10-20T11:14:37.033" v="2038" actId="47"/>
        <pc:sldMkLst>
          <pc:docMk/>
          <pc:sldMk cId="2035186870" sldId="438"/>
        </pc:sldMkLst>
      </pc:sldChg>
      <pc:sldChg chg="del">
        <pc:chgData name="Trần Thị Bích" userId="9d8effc8-766d-4e1d-b902-18f00c0dc3e8" providerId="ADAL" clId="{F5F905A2-47A5-43BE-BDA5-97A07BB710C6}" dt="2024-10-20T11:22:01.287" v="2060" actId="47"/>
        <pc:sldMkLst>
          <pc:docMk/>
          <pc:sldMk cId="3531593093" sldId="439"/>
        </pc:sldMkLst>
      </pc:sldChg>
      <pc:sldChg chg="addSp delSp modSp mod addAnim delAnim">
        <pc:chgData name="Trần Thị Bích" userId="9d8effc8-766d-4e1d-b902-18f00c0dc3e8" providerId="ADAL" clId="{F5F905A2-47A5-43BE-BDA5-97A07BB710C6}" dt="2024-10-20T11:35:13.264" v="2331"/>
        <pc:sldMkLst>
          <pc:docMk/>
          <pc:sldMk cId="1106566884" sldId="440"/>
        </pc:sldMkLst>
        <pc:spChg chg="mod">
          <ac:chgData name="Trần Thị Bích" userId="9d8effc8-766d-4e1d-b902-18f00c0dc3e8" providerId="ADAL" clId="{F5F905A2-47A5-43BE-BDA5-97A07BB710C6}" dt="2024-10-20T06:16:34.532" v="110" actId="115"/>
          <ac:spMkLst>
            <pc:docMk/>
            <pc:sldMk cId="1106566884" sldId="440"/>
            <ac:spMk id="9" creationId="{E4CBDA1C-3C99-60EC-6FC8-8764BEBD3E22}"/>
          </ac:spMkLst>
        </pc:spChg>
        <pc:spChg chg="mod">
          <ac:chgData name="Trần Thị Bích" userId="9d8effc8-766d-4e1d-b902-18f00c0dc3e8" providerId="ADAL" clId="{F5F905A2-47A5-43BE-BDA5-97A07BB710C6}" dt="2024-10-20T06:16:59.467" v="114" actId="207"/>
          <ac:spMkLst>
            <pc:docMk/>
            <pc:sldMk cId="1106566884" sldId="440"/>
            <ac:spMk id="10" creationId="{0A8F06DD-C5BF-6505-1DD3-B43EFF16B5A2}"/>
          </ac:spMkLst>
        </pc:spChg>
        <pc:spChg chg="mod">
          <ac:chgData name="Trần Thị Bích" userId="9d8effc8-766d-4e1d-b902-18f00c0dc3e8" providerId="ADAL" clId="{F5F905A2-47A5-43BE-BDA5-97A07BB710C6}" dt="2024-10-20T06:13:17.229" v="7" actId="6549"/>
          <ac:spMkLst>
            <pc:docMk/>
            <pc:sldMk cId="1106566884" sldId="440"/>
            <ac:spMk id="13" creationId="{628607BE-32DC-2783-2AFA-CFE112D87018}"/>
          </ac:spMkLst>
        </pc:spChg>
        <pc:spChg chg="mod">
          <ac:chgData name="Trần Thị Bích" userId="9d8effc8-766d-4e1d-b902-18f00c0dc3e8" providerId="ADAL" clId="{F5F905A2-47A5-43BE-BDA5-97A07BB710C6}" dt="2024-10-20T06:13:21.199" v="8" actId="1076"/>
          <ac:spMkLst>
            <pc:docMk/>
            <pc:sldMk cId="1106566884" sldId="440"/>
            <ac:spMk id="14" creationId="{EB33183C-07FD-47DA-2BC8-794E3D292C54}"/>
          </ac:spMkLst>
        </pc:spChg>
        <pc:spChg chg="mod">
          <ac:chgData name="Trần Thị Bích" userId="9d8effc8-766d-4e1d-b902-18f00c0dc3e8" providerId="ADAL" clId="{F5F905A2-47A5-43BE-BDA5-97A07BB710C6}" dt="2024-10-20T06:15:23.322" v="95" actId="20577"/>
          <ac:spMkLst>
            <pc:docMk/>
            <pc:sldMk cId="1106566884" sldId="440"/>
            <ac:spMk id="17" creationId="{65881010-9930-3518-ABE8-02DB648D0B36}"/>
          </ac:spMkLst>
        </pc:spChg>
        <pc:spChg chg="mod">
          <ac:chgData name="Trần Thị Bích" userId="9d8effc8-766d-4e1d-b902-18f00c0dc3e8" providerId="ADAL" clId="{F5F905A2-47A5-43BE-BDA5-97A07BB710C6}" dt="2024-10-20T06:16:52.386" v="113" actId="207"/>
          <ac:spMkLst>
            <pc:docMk/>
            <pc:sldMk cId="1106566884" sldId="440"/>
            <ac:spMk id="18" creationId="{2B326601-07EF-A71B-6DB2-4B21D0C13762}"/>
          </ac:spMkLst>
        </pc:spChg>
        <pc:spChg chg="add del mod">
          <ac:chgData name="Trần Thị Bích" userId="9d8effc8-766d-4e1d-b902-18f00c0dc3e8" providerId="ADAL" clId="{F5F905A2-47A5-43BE-BDA5-97A07BB710C6}" dt="2024-10-20T11:32:57.976" v="2300" actId="21"/>
          <ac:spMkLst>
            <pc:docMk/>
            <pc:sldMk cId="1106566884" sldId="440"/>
            <ac:spMk id="19" creationId="{84A32A84-F5F2-9396-5C5D-5D5197C26762}"/>
          </ac:spMkLst>
        </pc:spChg>
        <pc:grpChg chg="add del">
          <ac:chgData name="Trần Thị Bích" userId="9d8effc8-766d-4e1d-b902-18f00c0dc3e8" providerId="ADAL" clId="{F5F905A2-47A5-43BE-BDA5-97A07BB710C6}" dt="2024-10-20T11:32:57.976" v="2300" actId="21"/>
          <ac:grpSpMkLst>
            <pc:docMk/>
            <pc:sldMk cId="1106566884" sldId="440"/>
            <ac:grpSpMk id="4" creationId="{04876064-80F9-04FE-DF39-BEBC836D6323}"/>
          </ac:grpSpMkLst>
        </pc:grpChg>
        <pc:grpChg chg="add del mod">
          <ac:chgData name="Trần Thị Bích" userId="9d8effc8-766d-4e1d-b902-18f00c0dc3e8" providerId="ADAL" clId="{F5F905A2-47A5-43BE-BDA5-97A07BB710C6}" dt="2024-10-20T11:32:57.976" v="2300" actId="21"/>
          <ac:grpSpMkLst>
            <pc:docMk/>
            <pc:sldMk cId="1106566884" sldId="440"/>
            <ac:grpSpMk id="8" creationId="{A2EA8EBA-F1B8-7505-899A-6CA71F7A41A2}"/>
          </ac:grpSpMkLst>
        </pc:grpChg>
        <pc:grpChg chg="add del mod">
          <ac:chgData name="Trần Thị Bích" userId="9d8effc8-766d-4e1d-b902-18f00c0dc3e8" providerId="ADAL" clId="{F5F905A2-47A5-43BE-BDA5-97A07BB710C6}" dt="2024-10-20T11:32:57.976" v="2300" actId="21"/>
          <ac:grpSpMkLst>
            <pc:docMk/>
            <pc:sldMk cId="1106566884" sldId="440"/>
            <ac:grpSpMk id="15" creationId="{800C18F4-595F-09A4-2E7F-EC8837BDE881}"/>
          </ac:grpSpMkLst>
        </pc:grpChg>
        <pc:grpChg chg="add del mod">
          <ac:chgData name="Trần Thị Bích" userId="9d8effc8-766d-4e1d-b902-18f00c0dc3e8" providerId="ADAL" clId="{F5F905A2-47A5-43BE-BDA5-97A07BB710C6}" dt="2024-10-20T11:32:57.976" v="2300" actId="21"/>
          <ac:grpSpMkLst>
            <pc:docMk/>
            <pc:sldMk cId="1106566884" sldId="440"/>
            <ac:grpSpMk id="16" creationId="{9E0DFD44-99CB-884A-6BBD-AF35F8A99BEB}"/>
          </ac:grpSpMkLst>
        </pc:grpChg>
        <pc:picChg chg="add">
          <ac:chgData name="Trần Thị Bích" userId="9d8effc8-766d-4e1d-b902-18f00c0dc3e8" providerId="ADAL" clId="{F5F905A2-47A5-43BE-BDA5-97A07BB710C6}" dt="2024-10-20T11:32:31.503" v="2294"/>
          <ac:picMkLst>
            <pc:docMk/>
            <pc:sldMk cId="1106566884" sldId="440"/>
            <ac:picMk id="2" creationId="{6B1F144A-A662-6EE1-821A-F9BFBE6F8407}"/>
          </ac:picMkLst>
        </pc:picChg>
        <pc:picChg chg="add del mod">
          <ac:chgData name="Trần Thị Bích" userId="9d8effc8-766d-4e1d-b902-18f00c0dc3e8" providerId="ADAL" clId="{F5F905A2-47A5-43BE-BDA5-97A07BB710C6}" dt="2024-10-20T11:32:57.976" v="2300" actId="21"/>
          <ac:picMkLst>
            <pc:docMk/>
            <pc:sldMk cId="1106566884" sldId="440"/>
            <ac:picMk id="3" creationId="{4727626F-DDFA-68C3-E844-278978A538AE}"/>
          </ac:picMkLst>
        </pc:picChg>
        <pc:picChg chg="add del">
          <ac:chgData name="Trần Thị Bích" userId="9d8effc8-766d-4e1d-b902-18f00c0dc3e8" providerId="ADAL" clId="{F5F905A2-47A5-43BE-BDA5-97A07BB710C6}" dt="2024-10-20T11:32:57.976" v="2300" actId="21"/>
          <ac:picMkLst>
            <pc:docMk/>
            <pc:sldMk cId="1106566884" sldId="440"/>
            <ac:picMk id="7" creationId="{F2F3B780-519A-BEF8-FF18-DB0FBBDE15C6}"/>
          </ac:picMkLst>
        </pc:picChg>
        <pc:picChg chg="add del mod">
          <ac:chgData name="Trần Thị Bích" userId="9d8effc8-766d-4e1d-b902-18f00c0dc3e8" providerId="ADAL" clId="{F5F905A2-47A5-43BE-BDA5-97A07BB710C6}" dt="2024-10-20T11:32:57.976" v="2300" actId="21"/>
          <ac:picMkLst>
            <pc:docMk/>
            <pc:sldMk cId="1106566884" sldId="440"/>
            <ac:picMk id="11" creationId="{625DD850-D26C-1CA7-2745-8E6CE6E30B8F}"/>
          </ac:picMkLst>
        </pc:picChg>
        <pc:picChg chg="add mod">
          <ac:chgData name="Trần Thị Bích" userId="9d8effc8-766d-4e1d-b902-18f00c0dc3e8" providerId="ADAL" clId="{F5F905A2-47A5-43BE-BDA5-97A07BB710C6}" dt="2024-10-20T11:33:08.792" v="2303" actId="14100"/>
          <ac:picMkLst>
            <pc:docMk/>
            <pc:sldMk cId="1106566884" sldId="440"/>
            <ac:picMk id="12" creationId="{E57AE058-4842-5084-74C0-C6CCE30C1663}"/>
          </ac:picMkLst>
        </pc:picChg>
        <pc:picChg chg="add mod">
          <ac:chgData name="Trần Thị Bích" userId="9d8effc8-766d-4e1d-b902-18f00c0dc3e8" providerId="ADAL" clId="{F5F905A2-47A5-43BE-BDA5-97A07BB710C6}" dt="2024-10-20T11:35:13.264" v="2331"/>
          <ac:picMkLst>
            <pc:docMk/>
            <pc:sldMk cId="1106566884" sldId="440"/>
            <ac:picMk id="20" creationId="{26D31646-10D5-7879-D6E6-CEA98D500C22}"/>
          </ac:picMkLst>
        </pc:picChg>
        <pc:picChg chg="add mod">
          <ac:chgData name="Trần Thị Bích" userId="9d8effc8-766d-4e1d-b902-18f00c0dc3e8" providerId="ADAL" clId="{F5F905A2-47A5-43BE-BDA5-97A07BB710C6}" dt="2024-10-20T11:35:13.264" v="2331"/>
          <ac:picMkLst>
            <pc:docMk/>
            <pc:sldMk cId="1106566884" sldId="440"/>
            <ac:picMk id="21" creationId="{527F2F4B-6BF5-6A89-EA5D-E820413B6C2B}"/>
          </ac:picMkLst>
        </pc:picChg>
      </pc:sldChg>
      <pc:sldChg chg="addSp delSp modSp new mod modAnim">
        <pc:chgData name="Trần Thị Bích" userId="9d8effc8-766d-4e1d-b902-18f00c0dc3e8" providerId="ADAL" clId="{F5F905A2-47A5-43BE-BDA5-97A07BB710C6}" dt="2024-10-20T11:33:25.336" v="2307"/>
        <pc:sldMkLst>
          <pc:docMk/>
          <pc:sldMk cId="1975038172" sldId="441"/>
        </pc:sldMkLst>
        <pc:spChg chg="mod">
          <ac:chgData name="Trần Thị Bích" userId="9d8effc8-766d-4e1d-b902-18f00c0dc3e8" providerId="ADAL" clId="{F5F905A2-47A5-43BE-BDA5-97A07BB710C6}" dt="2024-10-20T06:22:25.761" v="259" actId="20577"/>
          <ac:spMkLst>
            <pc:docMk/>
            <pc:sldMk cId="1975038172" sldId="441"/>
            <ac:spMk id="5" creationId="{628DCB2E-B8F4-693D-EC3D-F236B436F147}"/>
          </ac:spMkLst>
        </pc:spChg>
        <pc:spChg chg="mod">
          <ac:chgData name="Trần Thị Bích" userId="9d8effc8-766d-4e1d-b902-18f00c0dc3e8" providerId="ADAL" clId="{F5F905A2-47A5-43BE-BDA5-97A07BB710C6}" dt="2024-10-20T06:22:22.060" v="258" actId="20577"/>
          <ac:spMkLst>
            <pc:docMk/>
            <pc:sldMk cId="1975038172" sldId="441"/>
            <ac:spMk id="6" creationId="{1DAC17DA-4810-46FE-9CE5-CA43085D83D3}"/>
          </ac:spMkLst>
        </pc:spChg>
        <pc:grpChg chg="add del mod">
          <ac:chgData name="Trần Thị Bích" userId="9d8effc8-766d-4e1d-b902-18f00c0dc3e8" providerId="ADAL" clId="{F5F905A2-47A5-43BE-BDA5-97A07BB710C6}" dt="2024-10-20T11:33:20.600" v="2304" actId="21"/>
          <ac:grpSpMkLst>
            <pc:docMk/>
            <pc:sldMk cId="1975038172" sldId="441"/>
            <ac:grpSpMk id="4" creationId="{C57CEBE2-8E53-79BE-25D0-FCED21181724}"/>
          </ac:grpSpMkLst>
        </pc:grpChg>
        <pc:picChg chg="add mod">
          <ac:chgData name="Trần Thị Bích" userId="9d8effc8-766d-4e1d-b902-18f00c0dc3e8" providerId="ADAL" clId="{F5F905A2-47A5-43BE-BDA5-97A07BB710C6}" dt="2024-10-20T11:33:23.408" v="2306" actId="1076"/>
          <ac:picMkLst>
            <pc:docMk/>
            <pc:sldMk cId="1975038172" sldId="441"/>
            <ac:picMk id="2" creationId="{EE5B0E3F-1E15-9C08-4225-FD15414AD21A}"/>
          </ac:picMkLst>
        </pc:picChg>
        <pc:picChg chg="add mod">
          <ac:chgData name="Trần Thị Bích" userId="9d8effc8-766d-4e1d-b902-18f00c0dc3e8" providerId="ADAL" clId="{F5F905A2-47A5-43BE-BDA5-97A07BB710C6}" dt="2024-10-20T06:21:21.750" v="189" actId="1036"/>
          <ac:picMkLst>
            <pc:docMk/>
            <pc:sldMk cId="1975038172" sldId="441"/>
            <ac:picMk id="3" creationId="{44F0945E-CBAA-2EB2-1742-DB8A9BA95BDE}"/>
          </ac:picMkLst>
        </pc:picChg>
      </pc:sldChg>
      <pc:sldChg chg="addSp delSp modSp add mod ord modAnim">
        <pc:chgData name="Trần Thị Bích" userId="9d8effc8-766d-4e1d-b902-18f00c0dc3e8" providerId="ADAL" clId="{F5F905A2-47A5-43BE-BDA5-97A07BB710C6}" dt="2024-10-20T11:33:34.251" v="2311"/>
        <pc:sldMkLst>
          <pc:docMk/>
          <pc:sldMk cId="2481549856" sldId="442"/>
        </pc:sldMkLst>
        <pc:spChg chg="mod">
          <ac:chgData name="Trần Thị Bích" userId="9d8effc8-766d-4e1d-b902-18f00c0dc3e8" providerId="ADAL" clId="{F5F905A2-47A5-43BE-BDA5-97A07BB710C6}" dt="2024-10-20T06:22:53.596" v="290" actId="20577"/>
          <ac:spMkLst>
            <pc:docMk/>
            <pc:sldMk cId="2481549856" sldId="442"/>
            <ac:spMk id="5" creationId="{628DCB2E-B8F4-693D-EC3D-F236B436F147}"/>
          </ac:spMkLst>
        </pc:spChg>
        <pc:spChg chg="mod">
          <ac:chgData name="Trần Thị Bích" userId="9d8effc8-766d-4e1d-b902-18f00c0dc3e8" providerId="ADAL" clId="{F5F905A2-47A5-43BE-BDA5-97A07BB710C6}" dt="2024-10-20T06:23:20.191" v="295"/>
          <ac:spMkLst>
            <pc:docMk/>
            <pc:sldMk cId="2481549856" sldId="442"/>
            <ac:spMk id="6" creationId="{1DAC17DA-4810-46FE-9CE5-CA43085D83D3}"/>
          </ac:spMkLst>
        </pc:spChg>
        <pc:grpChg chg="del">
          <ac:chgData name="Trần Thị Bích" userId="9d8effc8-766d-4e1d-b902-18f00c0dc3e8" providerId="ADAL" clId="{F5F905A2-47A5-43BE-BDA5-97A07BB710C6}" dt="2024-10-20T11:33:30.680" v="2308" actId="21"/>
          <ac:grpSpMkLst>
            <pc:docMk/>
            <pc:sldMk cId="2481549856" sldId="442"/>
            <ac:grpSpMk id="4" creationId="{C57CEBE2-8E53-79BE-25D0-FCED21181724}"/>
          </ac:grpSpMkLst>
        </pc:grpChg>
        <pc:picChg chg="add mod">
          <ac:chgData name="Trần Thị Bích" userId="9d8effc8-766d-4e1d-b902-18f00c0dc3e8" providerId="ADAL" clId="{F5F905A2-47A5-43BE-BDA5-97A07BB710C6}" dt="2024-10-20T11:33:33.349" v="2310" actId="1076"/>
          <ac:picMkLst>
            <pc:docMk/>
            <pc:sldMk cId="2481549856" sldId="442"/>
            <ac:picMk id="2" creationId="{06E901A0-68C6-5E56-FAA4-7E5414E497B3}"/>
          </ac:picMkLst>
        </pc:picChg>
      </pc:sldChg>
      <pc:sldChg chg="new del">
        <pc:chgData name="Trần Thị Bích" userId="9d8effc8-766d-4e1d-b902-18f00c0dc3e8" providerId="ADAL" clId="{F5F905A2-47A5-43BE-BDA5-97A07BB710C6}" dt="2024-10-20T06:55:22.924" v="468" actId="47"/>
        <pc:sldMkLst>
          <pc:docMk/>
          <pc:sldMk cId="2989182124" sldId="443"/>
        </pc:sldMkLst>
      </pc:sldChg>
      <pc:sldChg chg="addSp delSp modSp add mod delAnim modAnim">
        <pc:chgData name="Trần Thị Bích" userId="9d8effc8-766d-4e1d-b902-18f00c0dc3e8" providerId="ADAL" clId="{F5F905A2-47A5-43BE-BDA5-97A07BB710C6}" dt="2024-10-20T06:40:55.006" v="463"/>
        <pc:sldMkLst>
          <pc:docMk/>
          <pc:sldMk cId="613212144" sldId="444"/>
        </pc:sldMkLst>
        <pc:spChg chg="mod">
          <ac:chgData name="Trần Thị Bích" userId="9d8effc8-766d-4e1d-b902-18f00c0dc3e8" providerId="ADAL" clId="{F5F905A2-47A5-43BE-BDA5-97A07BB710C6}" dt="2024-10-20T06:39:08.417" v="436" actId="1076"/>
          <ac:spMkLst>
            <pc:docMk/>
            <pc:sldMk cId="613212144" sldId="444"/>
            <ac:spMk id="2" creationId="{86E5A448-8E91-B18F-18DC-09DBC3A09FE3}"/>
          </ac:spMkLst>
        </pc:spChg>
        <pc:spChg chg="del">
          <ac:chgData name="Trần Thị Bích" userId="9d8effc8-766d-4e1d-b902-18f00c0dc3e8" providerId="ADAL" clId="{F5F905A2-47A5-43BE-BDA5-97A07BB710C6}" dt="2024-10-20T06:38:36.797" v="432" actId="478"/>
          <ac:spMkLst>
            <pc:docMk/>
            <pc:sldMk cId="613212144" sldId="444"/>
            <ac:spMk id="6" creationId="{F48AFB55-E629-6B28-E09D-2460B1E0BA39}"/>
          </ac:spMkLst>
        </pc:spChg>
        <pc:spChg chg="mod topLvl">
          <ac:chgData name="Trần Thị Bích" userId="9d8effc8-766d-4e1d-b902-18f00c0dc3e8" providerId="ADAL" clId="{F5F905A2-47A5-43BE-BDA5-97A07BB710C6}" dt="2024-10-20T06:40:41.117" v="461" actId="20577"/>
          <ac:spMkLst>
            <pc:docMk/>
            <pc:sldMk cId="613212144" sldId="444"/>
            <ac:spMk id="9" creationId="{FA7907DB-0CF0-F7AD-B534-6257B605FAD9}"/>
          </ac:spMkLst>
        </pc:spChg>
        <pc:grpChg chg="add del mod">
          <ac:chgData name="Trần Thị Bích" userId="9d8effc8-766d-4e1d-b902-18f00c0dc3e8" providerId="ADAL" clId="{F5F905A2-47A5-43BE-BDA5-97A07BB710C6}" dt="2024-10-20T06:39:38.112" v="442" actId="478"/>
          <ac:grpSpMkLst>
            <pc:docMk/>
            <pc:sldMk cId="613212144" sldId="444"/>
            <ac:grpSpMk id="7" creationId="{BB1BA41A-71C9-B47C-204A-8E5579ECD9F3}"/>
          </ac:grpSpMkLst>
        </pc:grpChg>
        <pc:picChg chg="del mod topLvl">
          <ac:chgData name="Trần Thị Bích" userId="9d8effc8-766d-4e1d-b902-18f00c0dc3e8" providerId="ADAL" clId="{F5F905A2-47A5-43BE-BDA5-97A07BB710C6}" dt="2024-10-20T06:39:38.112" v="442" actId="478"/>
          <ac:picMkLst>
            <pc:docMk/>
            <pc:sldMk cId="613212144" sldId="444"/>
            <ac:picMk id="8" creationId="{82C73A8A-3970-98CA-BE42-B83F848FB09E}"/>
          </ac:picMkLst>
        </pc:picChg>
        <pc:picChg chg="mod">
          <ac:chgData name="Trần Thị Bích" userId="9d8effc8-766d-4e1d-b902-18f00c0dc3e8" providerId="ADAL" clId="{F5F905A2-47A5-43BE-BDA5-97A07BB710C6}" dt="2024-10-20T06:39:22.207" v="440" actId="1076"/>
          <ac:picMkLst>
            <pc:docMk/>
            <pc:sldMk cId="613212144" sldId="444"/>
            <ac:picMk id="1608" creationId="{F8469A52-3780-41A6-9215-7E4D392441E0}"/>
          </ac:picMkLst>
        </pc:picChg>
        <pc:picChg chg="del">
          <ac:chgData name="Trần Thị Bích" userId="9d8effc8-766d-4e1d-b902-18f00c0dc3e8" providerId="ADAL" clId="{F5F905A2-47A5-43BE-BDA5-97A07BB710C6}" dt="2024-10-20T06:38:40.498" v="433" actId="478"/>
          <ac:picMkLst>
            <pc:docMk/>
            <pc:sldMk cId="613212144" sldId="444"/>
            <ac:picMk id="1612" creationId="{51013885-50D2-4BF2-AADB-F95F5791005C}"/>
          </ac:picMkLst>
        </pc:picChg>
      </pc:sldChg>
      <pc:sldChg chg="addSp delSp modSp new mod modAnim">
        <pc:chgData name="Trần Thị Bích" userId="9d8effc8-766d-4e1d-b902-18f00c0dc3e8" providerId="ADAL" clId="{F5F905A2-47A5-43BE-BDA5-97A07BB710C6}" dt="2024-10-20T11:33:46.499" v="2316"/>
        <pc:sldMkLst>
          <pc:docMk/>
          <pc:sldMk cId="3209174989" sldId="445"/>
        </pc:sldMkLst>
        <pc:spChg chg="mod">
          <ac:chgData name="Trần Thị Bích" userId="9d8effc8-766d-4e1d-b902-18f00c0dc3e8" providerId="ADAL" clId="{F5F905A2-47A5-43BE-BDA5-97A07BB710C6}" dt="2024-10-20T06:57:03.458" v="582" actId="1076"/>
          <ac:spMkLst>
            <pc:docMk/>
            <pc:sldMk cId="3209174989" sldId="445"/>
            <ac:spMk id="4" creationId="{D2610175-FFD5-1ECC-18C7-72331DDD46C2}"/>
          </ac:spMkLst>
        </pc:spChg>
        <pc:grpChg chg="add del mod">
          <ac:chgData name="Trần Thị Bích" userId="9d8effc8-766d-4e1d-b902-18f00c0dc3e8" providerId="ADAL" clId="{F5F905A2-47A5-43BE-BDA5-97A07BB710C6}" dt="2024-10-20T11:33:38.867" v="2312" actId="21"/>
          <ac:grpSpMkLst>
            <pc:docMk/>
            <pc:sldMk cId="3209174989" sldId="445"/>
            <ac:grpSpMk id="2" creationId="{986C930E-DD71-8C8D-B101-204D20EC687F}"/>
          </ac:grpSpMkLst>
        </pc:grpChg>
        <pc:picChg chg="mod">
          <ac:chgData name="Trần Thị Bích" userId="9d8effc8-766d-4e1d-b902-18f00c0dc3e8" providerId="ADAL" clId="{F5F905A2-47A5-43BE-BDA5-97A07BB710C6}" dt="2024-10-20T06:55:27.264" v="469"/>
          <ac:picMkLst>
            <pc:docMk/>
            <pc:sldMk cId="3209174989" sldId="445"/>
            <ac:picMk id="3" creationId="{97C20358-A0F5-0BC0-C5EC-F001C03A38B6}"/>
          </ac:picMkLst>
        </pc:picChg>
        <pc:picChg chg="add mod">
          <ac:chgData name="Trần Thị Bích" userId="9d8effc8-766d-4e1d-b902-18f00c0dc3e8" providerId="ADAL" clId="{F5F905A2-47A5-43BE-BDA5-97A07BB710C6}" dt="2024-10-20T11:33:41.759" v="2314" actId="1076"/>
          <ac:picMkLst>
            <pc:docMk/>
            <pc:sldMk cId="3209174989" sldId="445"/>
            <ac:picMk id="5" creationId="{AF32E1A1-7029-5900-A285-80101F41BB6E}"/>
          </ac:picMkLst>
        </pc:picChg>
        <pc:picChg chg="add mod">
          <ac:chgData name="Trần Thị Bích" userId="9d8effc8-766d-4e1d-b902-18f00c0dc3e8" providerId="ADAL" clId="{F5F905A2-47A5-43BE-BDA5-97A07BB710C6}" dt="2024-10-20T06:57:21.075" v="586" actId="1076"/>
          <ac:picMkLst>
            <pc:docMk/>
            <pc:sldMk cId="3209174989" sldId="445"/>
            <ac:picMk id="6" creationId="{4E6ACEEF-5ECD-2BF3-9048-0FA39481B51E}"/>
          </ac:picMkLst>
        </pc:picChg>
      </pc:sldChg>
      <pc:sldChg chg="addSp modSp new mod modAnim">
        <pc:chgData name="Trần Thị Bích" userId="9d8effc8-766d-4e1d-b902-18f00c0dc3e8" providerId="ADAL" clId="{F5F905A2-47A5-43BE-BDA5-97A07BB710C6}" dt="2024-10-20T07:11:58.119" v="676" actId="20577"/>
        <pc:sldMkLst>
          <pc:docMk/>
          <pc:sldMk cId="697404009" sldId="446"/>
        </pc:sldMkLst>
        <pc:spChg chg="add mod">
          <ac:chgData name="Trần Thị Bích" userId="9d8effc8-766d-4e1d-b902-18f00c0dc3e8" providerId="ADAL" clId="{F5F905A2-47A5-43BE-BDA5-97A07BB710C6}" dt="2024-10-20T07:11:58.119" v="676" actId="20577"/>
          <ac:spMkLst>
            <pc:docMk/>
            <pc:sldMk cId="697404009" sldId="446"/>
            <ac:spMk id="3" creationId="{FBB89E8B-D827-7857-BF31-252672FC5326}"/>
          </ac:spMkLst>
        </pc:spChg>
        <pc:spChg chg="add mod">
          <ac:chgData name="Trần Thị Bích" userId="9d8effc8-766d-4e1d-b902-18f00c0dc3e8" providerId="ADAL" clId="{F5F905A2-47A5-43BE-BDA5-97A07BB710C6}" dt="2024-10-20T07:09:16.124" v="672" actId="164"/>
          <ac:spMkLst>
            <pc:docMk/>
            <pc:sldMk cId="697404009" sldId="446"/>
            <ac:spMk id="5" creationId="{02201FE8-A339-B1E6-4289-E97D752551F9}"/>
          </ac:spMkLst>
        </pc:spChg>
        <pc:grpChg chg="add mod">
          <ac:chgData name="Trần Thị Bích" userId="9d8effc8-766d-4e1d-b902-18f00c0dc3e8" providerId="ADAL" clId="{F5F905A2-47A5-43BE-BDA5-97A07BB710C6}" dt="2024-10-20T07:09:16.124" v="672" actId="164"/>
          <ac:grpSpMkLst>
            <pc:docMk/>
            <pc:sldMk cId="697404009" sldId="446"/>
            <ac:grpSpMk id="6" creationId="{05E55A2A-2B3A-0428-4DD1-BCFA7EF53345}"/>
          </ac:grpSpMkLst>
        </pc:grpChg>
        <pc:picChg chg="add mod">
          <ac:chgData name="Trần Thị Bích" userId="9d8effc8-766d-4e1d-b902-18f00c0dc3e8" providerId="ADAL" clId="{F5F905A2-47A5-43BE-BDA5-97A07BB710C6}" dt="2024-10-20T07:05:08.938" v="650" actId="14100"/>
          <ac:picMkLst>
            <pc:docMk/>
            <pc:sldMk cId="697404009" sldId="446"/>
            <ac:picMk id="2" creationId="{A6AE56C9-F7E0-5530-CE56-39053CCE9E0B}"/>
          </ac:picMkLst>
        </pc:picChg>
        <pc:picChg chg="add mod">
          <ac:chgData name="Trần Thị Bích" userId="9d8effc8-766d-4e1d-b902-18f00c0dc3e8" providerId="ADAL" clId="{F5F905A2-47A5-43BE-BDA5-97A07BB710C6}" dt="2024-10-20T07:09:16.124" v="672" actId="164"/>
          <ac:picMkLst>
            <pc:docMk/>
            <pc:sldMk cId="697404009" sldId="446"/>
            <ac:picMk id="4" creationId="{F7385DB9-63CA-FAD6-477F-436279F2292C}"/>
          </ac:picMkLst>
        </pc:picChg>
      </pc:sldChg>
      <pc:sldChg chg="add">
        <pc:chgData name="Trần Thị Bích" userId="9d8effc8-766d-4e1d-b902-18f00c0dc3e8" providerId="ADAL" clId="{F5F905A2-47A5-43BE-BDA5-97A07BB710C6}" dt="2024-10-20T07:21:32.143" v="848" actId="2890"/>
        <pc:sldMkLst>
          <pc:docMk/>
          <pc:sldMk cId="969665710" sldId="447"/>
        </pc:sldMkLst>
      </pc:sldChg>
      <pc:sldChg chg="modSp add mod">
        <pc:chgData name="Trần Thị Bích" userId="9d8effc8-766d-4e1d-b902-18f00c0dc3e8" providerId="ADAL" clId="{F5F905A2-47A5-43BE-BDA5-97A07BB710C6}" dt="2024-10-20T07:25:03.584" v="945" actId="1076"/>
        <pc:sldMkLst>
          <pc:docMk/>
          <pc:sldMk cId="4052541343" sldId="448"/>
        </pc:sldMkLst>
        <pc:spChg chg="mod">
          <ac:chgData name="Trần Thị Bích" userId="9d8effc8-766d-4e1d-b902-18f00c0dc3e8" providerId="ADAL" clId="{F5F905A2-47A5-43BE-BDA5-97A07BB710C6}" dt="2024-10-20T07:25:03.584" v="945" actId="1076"/>
          <ac:spMkLst>
            <pc:docMk/>
            <pc:sldMk cId="4052541343" sldId="448"/>
            <ac:spMk id="3" creationId="{140DBEA9-303E-BE37-9978-66FC424B6CF0}"/>
          </ac:spMkLst>
        </pc:spChg>
        <pc:spChg chg="mod">
          <ac:chgData name="Trần Thị Bích" userId="9d8effc8-766d-4e1d-b902-18f00c0dc3e8" providerId="ADAL" clId="{F5F905A2-47A5-43BE-BDA5-97A07BB710C6}" dt="2024-10-20T07:24:01.927" v="933" actId="1035"/>
          <ac:spMkLst>
            <pc:docMk/>
            <pc:sldMk cId="4052541343" sldId="448"/>
            <ac:spMk id="15" creationId="{391339AA-FA7F-43F1-B2C6-DC42E9C415D4}"/>
          </ac:spMkLst>
        </pc:spChg>
        <pc:grpChg chg="mod">
          <ac:chgData name="Trần Thị Bích" userId="9d8effc8-766d-4e1d-b902-18f00c0dc3e8" providerId="ADAL" clId="{F5F905A2-47A5-43BE-BDA5-97A07BB710C6}" dt="2024-10-20T07:24:54.036" v="943" actId="14100"/>
          <ac:grpSpMkLst>
            <pc:docMk/>
            <pc:sldMk cId="4052541343" sldId="448"/>
            <ac:grpSpMk id="4" creationId="{8D4A1646-EF38-6A06-E4D8-0D9E946081C0}"/>
          </ac:grpSpMkLst>
        </pc:grpChg>
        <pc:picChg chg="mod">
          <ac:chgData name="Trần Thị Bích" userId="9d8effc8-766d-4e1d-b902-18f00c0dc3e8" providerId="ADAL" clId="{F5F905A2-47A5-43BE-BDA5-97A07BB710C6}" dt="2024-10-20T07:23:58.693" v="929" actId="14100"/>
          <ac:picMkLst>
            <pc:docMk/>
            <pc:sldMk cId="4052541343" sldId="448"/>
            <ac:picMk id="14" creationId="{B2303A9B-9C5D-4D4B-9611-C958C0A82389}"/>
          </ac:picMkLst>
        </pc:picChg>
        <pc:picChg chg="mod">
          <ac:chgData name="Trần Thị Bích" userId="9d8effc8-766d-4e1d-b902-18f00c0dc3e8" providerId="ADAL" clId="{F5F905A2-47A5-43BE-BDA5-97A07BB710C6}" dt="2024-10-20T07:24:47.324" v="941" actId="14100"/>
          <ac:picMkLst>
            <pc:docMk/>
            <pc:sldMk cId="4052541343" sldId="448"/>
            <ac:picMk id="17" creationId="{48380195-E0DA-4416-9706-1D9DB69D76DA}"/>
          </ac:picMkLst>
        </pc:picChg>
      </pc:sldChg>
      <pc:sldChg chg="addSp modSp new mod modAnim">
        <pc:chgData name="Trần Thị Bích" userId="9d8effc8-766d-4e1d-b902-18f00c0dc3e8" providerId="ADAL" clId="{F5F905A2-47A5-43BE-BDA5-97A07BB710C6}" dt="2024-10-20T07:29:27.644" v="1013" actId="1037"/>
        <pc:sldMkLst>
          <pc:docMk/>
          <pc:sldMk cId="1411632726" sldId="449"/>
        </pc:sldMkLst>
        <pc:spChg chg="add mod">
          <ac:chgData name="Trần Thị Bích" userId="9d8effc8-766d-4e1d-b902-18f00c0dc3e8" providerId="ADAL" clId="{F5F905A2-47A5-43BE-BDA5-97A07BB710C6}" dt="2024-10-20T07:29:27.644" v="1013" actId="1037"/>
          <ac:spMkLst>
            <pc:docMk/>
            <pc:sldMk cId="1411632726" sldId="449"/>
            <ac:spMk id="4" creationId="{CEDED1B0-4293-1165-16EC-969630A7BAD3}"/>
          </ac:spMkLst>
        </pc:spChg>
        <pc:picChg chg="add mod">
          <ac:chgData name="Trần Thị Bích" userId="9d8effc8-766d-4e1d-b902-18f00c0dc3e8" providerId="ADAL" clId="{F5F905A2-47A5-43BE-BDA5-97A07BB710C6}" dt="2024-10-20T07:28:52.507" v="990" actId="1076"/>
          <ac:picMkLst>
            <pc:docMk/>
            <pc:sldMk cId="1411632726" sldId="449"/>
            <ac:picMk id="3" creationId="{294C6FB1-01EC-CEAF-3E42-D7C038078B16}"/>
          </ac:picMkLst>
        </pc:picChg>
      </pc:sldChg>
      <pc:sldChg chg="addSp delSp modSp new mod">
        <pc:chgData name="Trần Thị Bích" userId="9d8effc8-766d-4e1d-b902-18f00c0dc3e8" providerId="ADAL" clId="{F5F905A2-47A5-43BE-BDA5-97A07BB710C6}" dt="2024-10-20T07:35:30.575" v="1036" actId="478"/>
        <pc:sldMkLst>
          <pc:docMk/>
          <pc:sldMk cId="3495132638" sldId="450"/>
        </pc:sldMkLst>
        <pc:spChg chg="add del mod">
          <ac:chgData name="Trần Thị Bích" userId="9d8effc8-766d-4e1d-b902-18f00c0dc3e8" providerId="ADAL" clId="{F5F905A2-47A5-43BE-BDA5-97A07BB710C6}" dt="2024-10-20T07:34:38.446" v="1026" actId="478"/>
          <ac:spMkLst>
            <pc:docMk/>
            <pc:sldMk cId="3495132638" sldId="450"/>
            <ac:spMk id="2" creationId="{A2EE79A6-E744-F905-A176-647B42D10CCA}"/>
          </ac:spMkLst>
        </pc:spChg>
        <pc:picChg chg="add del mod">
          <ac:chgData name="Trần Thị Bích" userId="9d8effc8-766d-4e1d-b902-18f00c0dc3e8" providerId="ADAL" clId="{F5F905A2-47A5-43BE-BDA5-97A07BB710C6}" dt="2024-10-20T07:32:34.965" v="1025" actId="478"/>
          <ac:picMkLst>
            <pc:docMk/>
            <pc:sldMk cId="3495132638" sldId="450"/>
            <ac:picMk id="4" creationId="{1514628E-8CE1-7B27-C640-E1EBAF029411}"/>
          </ac:picMkLst>
        </pc:picChg>
        <pc:picChg chg="add mod">
          <ac:chgData name="Trần Thị Bích" userId="9d8effc8-766d-4e1d-b902-18f00c0dc3e8" providerId="ADAL" clId="{F5F905A2-47A5-43BE-BDA5-97A07BB710C6}" dt="2024-10-20T07:34:48.144" v="1030" actId="1076"/>
          <ac:picMkLst>
            <pc:docMk/>
            <pc:sldMk cId="3495132638" sldId="450"/>
            <ac:picMk id="6" creationId="{5403F56B-4A8D-1053-9923-26484B2C5534}"/>
          </ac:picMkLst>
        </pc:picChg>
        <pc:picChg chg="add del mod">
          <ac:chgData name="Trần Thị Bích" userId="9d8effc8-766d-4e1d-b902-18f00c0dc3e8" providerId="ADAL" clId="{F5F905A2-47A5-43BE-BDA5-97A07BB710C6}" dt="2024-10-20T07:35:30.575" v="1036" actId="478"/>
          <ac:picMkLst>
            <pc:docMk/>
            <pc:sldMk cId="3495132638" sldId="450"/>
            <ac:picMk id="7" creationId="{AB8201C4-94F1-FA06-DED3-DE677F9E5DDF}"/>
          </ac:picMkLst>
        </pc:picChg>
      </pc:sldChg>
      <pc:sldChg chg="addSp delSp modSp add mod delAnim modAnim">
        <pc:chgData name="Trần Thị Bích" userId="9d8effc8-766d-4e1d-b902-18f00c0dc3e8" providerId="ADAL" clId="{F5F905A2-47A5-43BE-BDA5-97A07BB710C6}" dt="2024-10-20T08:04:09.098" v="1666" actId="1036"/>
        <pc:sldMkLst>
          <pc:docMk/>
          <pc:sldMk cId="390518296" sldId="451"/>
        </pc:sldMkLst>
        <pc:spChg chg="mod">
          <ac:chgData name="Trần Thị Bích" userId="9d8effc8-766d-4e1d-b902-18f00c0dc3e8" providerId="ADAL" clId="{F5F905A2-47A5-43BE-BDA5-97A07BB710C6}" dt="2024-10-20T08:04:09.098" v="1666" actId="1036"/>
          <ac:spMkLst>
            <pc:docMk/>
            <pc:sldMk cId="390518296" sldId="451"/>
            <ac:spMk id="12" creationId="{140DBEA9-303E-BE37-9978-66FC424B6CF0}"/>
          </ac:spMkLst>
        </pc:spChg>
        <pc:spChg chg="mod">
          <ac:chgData name="Trần Thị Bích" userId="9d8effc8-766d-4e1d-b902-18f00c0dc3e8" providerId="ADAL" clId="{F5F905A2-47A5-43BE-BDA5-97A07BB710C6}" dt="2024-10-20T07:59:04.334" v="1637" actId="14100"/>
          <ac:spMkLst>
            <pc:docMk/>
            <pc:sldMk cId="390518296" sldId="451"/>
            <ac:spMk id="15" creationId="{391339AA-FA7F-43F1-B2C6-DC42E9C415D4}"/>
          </ac:spMkLst>
        </pc:spChg>
        <pc:grpChg chg="del mod">
          <ac:chgData name="Trần Thị Bích" userId="9d8effc8-766d-4e1d-b902-18f00c0dc3e8" providerId="ADAL" clId="{F5F905A2-47A5-43BE-BDA5-97A07BB710C6}" dt="2024-10-20T07:59:45.393" v="1648" actId="21"/>
          <ac:grpSpMkLst>
            <pc:docMk/>
            <pc:sldMk cId="390518296" sldId="451"/>
            <ac:grpSpMk id="4" creationId="{8D4A1646-EF38-6A06-E4D8-0D9E946081C0}"/>
          </ac:grpSpMkLst>
        </pc:grpChg>
        <pc:grpChg chg="del">
          <ac:chgData name="Trần Thị Bích" userId="9d8effc8-766d-4e1d-b902-18f00c0dc3e8" providerId="ADAL" clId="{F5F905A2-47A5-43BE-BDA5-97A07BB710C6}" dt="2024-10-20T07:59:08.449" v="1638" actId="478"/>
          <ac:grpSpMkLst>
            <pc:docMk/>
            <pc:sldMk cId="390518296" sldId="451"/>
            <ac:grpSpMk id="5" creationId="{BE370591-6566-6DDF-0C25-4753FF8EC472}"/>
          </ac:grpSpMkLst>
        </pc:grpChg>
        <pc:grpChg chg="add mod">
          <ac:chgData name="Trần Thị Bích" userId="9d8effc8-766d-4e1d-b902-18f00c0dc3e8" providerId="ADAL" clId="{F5F905A2-47A5-43BE-BDA5-97A07BB710C6}" dt="2024-10-20T08:03:53.661" v="1656" actId="14100"/>
          <ac:grpSpMkLst>
            <pc:docMk/>
            <pc:sldMk cId="390518296" sldId="451"/>
            <ac:grpSpMk id="9" creationId="{8D4A1646-EF38-6A06-E4D8-0D9E946081C0}"/>
          </ac:grpSpMkLst>
        </pc:grpChg>
        <pc:picChg chg="add del mod">
          <ac:chgData name="Trần Thị Bích" userId="9d8effc8-766d-4e1d-b902-18f00c0dc3e8" providerId="ADAL" clId="{F5F905A2-47A5-43BE-BDA5-97A07BB710C6}" dt="2024-10-20T07:59:40.684" v="1646" actId="21"/>
          <ac:picMkLst>
            <pc:docMk/>
            <pc:sldMk cId="390518296" sldId="451"/>
            <ac:picMk id="2" creationId="{0FA23346-2030-DA2C-E9E9-8DD60992B823}"/>
          </ac:picMkLst>
        </pc:picChg>
        <pc:picChg chg="add mod">
          <ac:chgData name="Trần Thị Bích" userId="9d8effc8-766d-4e1d-b902-18f00c0dc3e8" providerId="ADAL" clId="{F5F905A2-47A5-43BE-BDA5-97A07BB710C6}" dt="2024-10-20T07:59:42.021" v="1647"/>
          <ac:picMkLst>
            <pc:docMk/>
            <pc:sldMk cId="390518296" sldId="451"/>
            <ac:picMk id="8" creationId="{0FA23346-2030-DA2C-E9E9-8DD60992B823}"/>
          </ac:picMkLst>
        </pc:picChg>
        <pc:picChg chg="mod">
          <ac:chgData name="Trần Thị Bích" userId="9d8effc8-766d-4e1d-b902-18f00c0dc3e8" providerId="ADAL" clId="{F5F905A2-47A5-43BE-BDA5-97A07BB710C6}" dt="2024-10-20T07:59:46.941" v="1649"/>
          <ac:picMkLst>
            <pc:docMk/>
            <pc:sldMk cId="390518296" sldId="451"/>
            <ac:picMk id="10" creationId="{48380195-E0DA-4416-9706-1D9DB69D76DA}"/>
          </ac:picMkLst>
        </pc:picChg>
        <pc:picChg chg="mod">
          <ac:chgData name="Trần Thị Bích" userId="9d8effc8-766d-4e1d-b902-18f00c0dc3e8" providerId="ADAL" clId="{F5F905A2-47A5-43BE-BDA5-97A07BB710C6}" dt="2024-10-20T07:58:55.381" v="1635" actId="1076"/>
          <ac:picMkLst>
            <pc:docMk/>
            <pc:sldMk cId="390518296" sldId="451"/>
            <ac:picMk id="14" creationId="{B2303A9B-9C5D-4D4B-9611-C958C0A82389}"/>
          </ac:picMkLst>
        </pc:picChg>
      </pc:sldChg>
      <pc:sldChg chg="addSp delSp modSp add mod delAnim modAnim">
        <pc:chgData name="Trần Thị Bích" userId="9d8effc8-766d-4e1d-b902-18f00c0dc3e8" providerId="ADAL" clId="{F5F905A2-47A5-43BE-BDA5-97A07BB710C6}" dt="2024-10-20T08:19:47.691" v="1793" actId="1076"/>
        <pc:sldMkLst>
          <pc:docMk/>
          <pc:sldMk cId="2482701997" sldId="452"/>
        </pc:sldMkLst>
        <pc:spChg chg="add mod">
          <ac:chgData name="Trần Thị Bích" userId="9d8effc8-766d-4e1d-b902-18f00c0dc3e8" providerId="ADAL" clId="{F5F905A2-47A5-43BE-BDA5-97A07BB710C6}" dt="2024-10-20T08:19:47.691" v="1793" actId="1076"/>
          <ac:spMkLst>
            <pc:docMk/>
            <pc:sldMk cId="2482701997" sldId="452"/>
            <ac:spMk id="3" creationId="{219D097C-3FD0-8A32-55FF-0351BB4025A2}"/>
          </ac:spMkLst>
        </pc:spChg>
        <pc:spChg chg="add mod">
          <ac:chgData name="Trần Thị Bích" userId="9d8effc8-766d-4e1d-b902-18f00c0dc3e8" providerId="ADAL" clId="{F5F905A2-47A5-43BE-BDA5-97A07BB710C6}" dt="2024-10-20T08:19:41.911" v="1792" actId="1038"/>
          <ac:spMkLst>
            <pc:docMk/>
            <pc:sldMk cId="2482701997" sldId="452"/>
            <ac:spMk id="5" creationId="{68EF902B-5E8A-FD7B-A728-5F4DC302586A}"/>
          </ac:spMkLst>
        </pc:spChg>
        <pc:spChg chg="del topLvl">
          <ac:chgData name="Trần Thị Bích" userId="9d8effc8-766d-4e1d-b902-18f00c0dc3e8" providerId="ADAL" clId="{F5F905A2-47A5-43BE-BDA5-97A07BB710C6}" dt="2024-10-20T08:11:05.559" v="1683" actId="478"/>
          <ac:spMkLst>
            <pc:docMk/>
            <pc:sldMk cId="2482701997" sldId="452"/>
            <ac:spMk id="12" creationId="{140DBEA9-303E-BE37-9978-66FC424B6CF0}"/>
          </ac:spMkLst>
        </pc:spChg>
        <pc:spChg chg="mod">
          <ac:chgData name="Trần Thị Bích" userId="9d8effc8-766d-4e1d-b902-18f00c0dc3e8" providerId="ADAL" clId="{F5F905A2-47A5-43BE-BDA5-97A07BB710C6}" dt="2024-10-20T08:10:12.807" v="1682" actId="404"/>
          <ac:spMkLst>
            <pc:docMk/>
            <pc:sldMk cId="2482701997" sldId="452"/>
            <ac:spMk id="15" creationId="{391339AA-FA7F-43F1-B2C6-DC42E9C415D4}"/>
          </ac:spMkLst>
        </pc:spChg>
        <pc:grpChg chg="del mod">
          <ac:chgData name="Trần Thị Bích" userId="9d8effc8-766d-4e1d-b902-18f00c0dc3e8" providerId="ADAL" clId="{F5F905A2-47A5-43BE-BDA5-97A07BB710C6}" dt="2024-10-20T08:11:05.559" v="1683" actId="478"/>
          <ac:grpSpMkLst>
            <pc:docMk/>
            <pc:sldMk cId="2482701997" sldId="452"/>
            <ac:grpSpMk id="9" creationId="{8D4A1646-EF38-6A06-E4D8-0D9E946081C0}"/>
          </ac:grpSpMkLst>
        </pc:grpChg>
        <pc:picChg chg="add mod">
          <ac:chgData name="Trần Thị Bích" userId="9d8effc8-766d-4e1d-b902-18f00c0dc3e8" providerId="ADAL" clId="{F5F905A2-47A5-43BE-BDA5-97A07BB710C6}" dt="2024-10-20T08:19:41.911" v="1792" actId="1038"/>
          <ac:picMkLst>
            <pc:docMk/>
            <pc:sldMk cId="2482701997" sldId="452"/>
            <ac:picMk id="2" creationId="{673EA23E-A0D0-2E03-A1FC-DED8027836E7}"/>
          </ac:picMkLst>
        </pc:picChg>
        <pc:picChg chg="add mod">
          <ac:chgData name="Trần Thị Bích" userId="9d8effc8-766d-4e1d-b902-18f00c0dc3e8" providerId="ADAL" clId="{F5F905A2-47A5-43BE-BDA5-97A07BB710C6}" dt="2024-10-20T08:19:41.911" v="1792" actId="1038"/>
          <ac:picMkLst>
            <pc:docMk/>
            <pc:sldMk cId="2482701997" sldId="452"/>
            <ac:picMk id="4" creationId="{1DAF1573-B013-B8C6-B979-2BC351946060}"/>
          </ac:picMkLst>
        </pc:picChg>
        <pc:picChg chg="del">
          <ac:chgData name="Trần Thị Bích" userId="9d8effc8-766d-4e1d-b902-18f00c0dc3e8" providerId="ADAL" clId="{F5F905A2-47A5-43BE-BDA5-97A07BB710C6}" dt="2024-10-20T08:09:50.522" v="1678" actId="478"/>
          <ac:picMkLst>
            <pc:docMk/>
            <pc:sldMk cId="2482701997" sldId="452"/>
            <ac:picMk id="8" creationId="{0FA23346-2030-DA2C-E9E9-8DD60992B823}"/>
          </ac:picMkLst>
        </pc:picChg>
        <pc:picChg chg="del topLvl">
          <ac:chgData name="Trần Thị Bích" userId="9d8effc8-766d-4e1d-b902-18f00c0dc3e8" providerId="ADAL" clId="{F5F905A2-47A5-43BE-BDA5-97A07BB710C6}" dt="2024-10-20T08:11:11.654" v="1684" actId="478"/>
          <ac:picMkLst>
            <pc:docMk/>
            <pc:sldMk cId="2482701997" sldId="452"/>
            <ac:picMk id="10" creationId="{48380195-E0DA-4416-9706-1D9DB69D76DA}"/>
          </ac:picMkLst>
        </pc:picChg>
      </pc:sldChg>
      <pc:sldChg chg="addSp delSp modSp add mod delAnim modAnim">
        <pc:chgData name="Trần Thị Bích" userId="9d8effc8-766d-4e1d-b902-18f00c0dc3e8" providerId="ADAL" clId="{F5F905A2-47A5-43BE-BDA5-97A07BB710C6}" dt="2024-10-20T08:21:42.832" v="1848"/>
        <pc:sldMkLst>
          <pc:docMk/>
          <pc:sldMk cId="3181980292" sldId="453"/>
        </pc:sldMkLst>
        <pc:spChg chg="mod">
          <ac:chgData name="Trần Thị Bích" userId="9d8effc8-766d-4e1d-b902-18f00c0dc3e8" providerId="ADAL" clId="{F5F905A2-47A5-43BE-BDA5-97A07BB710C6}" dt="2024-10-20T08:20:39.517" v="1826" actId="20577"/>
          <ac:spMkLst>
            <pc:docMk/>
            <pc:sldMk cId="3181980292" sldId="453"/>
            <ac:spMk id="3" creationId="{219D097C-3FD0-8A32-55FF-0351BB4025A2}"/>
          </ac:spMkLst>
        </pc:spChg>
        <pc:spChg chg="mod">
          <ac:chgData name="Trần Thị Bích" userId="9d8effc8-766d-4e1d-b902-18f00c0dc3e8" providerId="ADAL" clId="{F5F905A2-47A5-43BE-BDA5-97A07BB710C6}" dt="2024-10-20T08:21:35.521" v="1846" actId="14100"/>
          <ac:spMkLst>
            <pc:docMk/>
            <pc:sldMk cId="3181980292" sldId="453"/>
            <ac:spMk id="5" creationId="{68EF902B-5E8A-FD7B-A728-5F4DC302586A}"/>
          </ac:spMkLst>
        </pc:spChg>
        <pc:picChg chg="del">
          <ac:chgData name="Trần Thị Bích" userId="9d8effc8-766d-4e1d-b902-18f00c0dc3e8" providerId="ADAL" clId="{F5F905A2-47A5-43BE-BDA5-97A07BB710C6}" dt="2024-10-20T08:19:51.853" v="1794" actId="478"/>
          <ac:picMkLst>
            <pc:docMk/>
            <pc:sldMk cId="3181980292" sldId="453"/>
            <ac:picMk id="2" creationId="{673EA23E-A0D0-2E03-A1FC-DED8027836E7}"/>
          </ac:picMkLst>
        </pc:picChg>
        <pc:picChg chg="del">
          <ac:chgData name="Trần Thị Bích" userId="9d8effc8-766d-4e1d-b902-18f00c0dc3e8" providerId="ADAL" clId="{F5F905A2-47A5-43BE-BDA5-97A07BB710C6}" dt="2024-10-20T08:19:51.853" v="1794" actId="478"/>
          <ac:picMkLst>
            <pc:docMk/>
            <pc:sldMk cId="3181980292" sldId="453"/>
            <ac:picMk id="4" creationId="{1DAF1573-B013-B8C6-B979-2BC351946060}"/>
          </ac:picMkLst>
        </pc:picChg>
        <pc:picChg chg="add mod">
          <ac:chgData name="Trần Thị Bích" userId="9d8effc8-766d-4e1d-b902-18f00c0dc3e8" providerId="ADAL" clId="{F5F905A2-47A5-43BE-BDA5-97A07BB710C6}" dt="2024-10-20T08:20:30.682" v="1796" actId="1076"/>
          <ac:picMkLst>
            <pc:docMk/>
            <pc:sldMk cId="3181980292" sldId="453"/>
            <ac:picMk id="6" creationId="{614C20EA-8152-2316-65B6-76245A1DF1CE}"/>
          </ac:picMkLst>
        </pc:picChg>
        <pc:picChg chg="add mod">
          <ac:chgData name="Trần Thị Bích" userId="9d8effc8-766d-4e1d-b902-18f00c0dc3e8" providerId="ADAL" clId="{F5F905A2-47A5-43BE-BDA5-97A07BB710C6}" dt="2024-10-20T08:21:26.231" v="1832" actId="1076"/>
          <ac:picMkLst>
            <pc:docMk/>
            <pc:sldMk cId="3181980292" sldId="453"/>
            <ac:picMk id="7" creationId="{B5BFBCA4-0DFF-2B70-C2FD-B8A51C4488E5}"/>
          </ac:picMkLst>
        </pc:picChg>
      </pc:sldChg>
      <pc:sldChg chg="addSp delSp modSp new mod modAnim">
        <pc:chgData name="Trần Thị Bích" userId="9d8effc8-766d-4e1d-b902-18f00c0dc3e8" providerId="ADAL" clId="{F5F905A2-47A5-43BE-BDA5-97A07BB710C6}" dt="2024-10-20T08:28:59.091" v="1955"/>
        <pc:sldMkLst>
          <pc:docMk/>
          <pc:sldMk cId="2102396003" sldId="454"/>
        </pc:sldMkLst>
        <pc:spChg chg="add del mod">
          <ac:chgData name="Trần Thị Bích" userId="9d8effc8-766d-4e1d-b902-18f00c0dc3e8" providerId="ADAL" clId="{F5F905A2-47A5-43BE-BDA5-97A07BB710C6}" dt="2024-10-20T08:24:11.484" v="1913" actId="21"/>
          <ac:spMkLst>
            <pc:docMk/>
            <pc:sldMk cId="2102396003" sldId="454"/>
            <ac:spMk id="2" creationId="{36E4ADE7-E5CB-06F4-93AB-ACBFFFEB1375}"/>
          </ac:spMkLst>
        </pc:spChg>
        <pc:spChg chg="add mod">
          <ac:chgData name="Trần Thị Bích" userId="9d8effc8-766d-4e1d-b902-18f00c0dc3e8" providerId="ADAL" clId="{F5F905A2-47A5-43BE-BDA5-97A07BB710C6}" dt="2024-10-20T08:27:11.182" v="1926" actId="20577"/>
          <ac:spMkLst>
            <pc:docMk/>
            <pc:sldMk cId="2102396003" sldId="454"/>
            <ac:spMk id="4" creationId="{C1DB25FD-E053-FBFA-0F3D-642EB6FD0F84}"/>
          </ac:spMkLst>
        </pc:spChg>
        <pc:spChg chg="add mod">
          <ac:chgData name="Trần Thị Bích" userId="9d8effc8-766d-4e1d-b902-18f00c0dc3e8" providerId="ADAL" clId="{F5F905A2-47A5-43BE-BDA5-97A07BB710C6}" dt="2024-10-20T08:28:55.962" v="1954" actId="164"/>
          <ac:spMkLst>
            <pc:docMk/>
            <pc:sldMk cId="2102396003" sldId="454"/>
            <ac:spMk id="6" creationId="{6B20E1AD-7676-1B23-001C-327565F5EB88}"/>
          </ac:spMkLst>
        </pc:spChg>
        <pc:spChg chg="add mod">
          <ac:chgData name="Trần Thị Bích" userId="9d8effc8-766d-4e1d-b902-18f00c0dc3e8" providerId="ADAL" clId="{F5F905A2-47A5-43BE-BDA5-97A07BB710C6}" dt="2024-10-20T08:28:55.962" v="1954" actId="164"/>
          <ac:spMkLst>
            <pc:docMk/>
            <pc:sldMk cId="2102396003" sldId="454"/>
            <ac:spMk id="7" creationId="{A227FEA9-5AD4-CA12-7EAB-D466ABE2CD06}"/>
          </ac:spMkLst>
        </pc:spChg>
        <pc:grpChg chg="add mod">
          <ac:chgData name="Trần Thị Bích" userId="9d8effc8-766d-4e1d-b902-18f00c0dc3e8" providerId="ADAL" clId="{F5F905A2-47A5-43BE-BDA5-97A07BB710C6}" dt="2024-10-20T08:28:55.962" v="1954" actId="164"/>
          <ac:grpSpMkLst>
            <pc:docMk/>
            <pc:sldMk cId="2102396003" sldId="454"/>
            <ac:grpSpMk id="8" creationId="{57D8968B-F355-548E-222F-FBA24ABAF878}"/>
          </ac:grpSpMkLst>
        </pc:grpChg>
        <pc:picChg chg="add mod">
          <ac:chgData name="Trần Thị Bích" userId="9d8effc8-766d-4e1d-b902-18f00c0dc3e8" providerId="ADAL" clId="{F5F905A2-47A5-43BE-BDA5-97A07BB710C6}" dt="2024-10-20T08:24:20.272" v="1917" actId="1076"/>
          <ac:picMkLst>
            <pc:docMk/>
            <pc:sldMk cId="2102396003" sldId="454"/>
            <ac:picMk id="3" creationId="{291BF4EE-CFE3-8859-7752-262A83D69D82}"/>
          </ac:picMkLst>
        </pc:picChg>
        <pc:picChg chg="add mod">
          <ac:chgData name="Trần Thị Bích" userId="9d8effc8-766d-4e1d-b902-18f00c0dc3e8" providerId="ADAL" clId="{F5F905A2-47A5-43BE-BDA5-97A07BB710C6}" dt="2024-10-20T08:27:38.662" v="1928" actId="1076"/>
          <ac:picMkLst>
            <pc:docMk/>
            <pc:sldMk cId="2102396003" sldId="454"/>
            <ac:picMk id="5" creationId="{E0C376DD-8AC8-0F50-58F8-833D7DE39C3A}"/>
          </ac:picMkLst>
        </pc:picChg>
      </pc:sldChg>
      <pc:sldChg chg="addSp modSp new mod modAnim">
        <pc:chgData name="Trần Thị Bích" userId="9d8effc8-766d-4e1d-b902-18f00c0dc3e8" providerId="ADAL" clId="{F5F905A2-47A5-43BE-BDA5-97A07BB710C6}" dt="2024-10-20T08:30:48.132" v="1979"/>
        <pc:sldMkLst>
          <pc:docMk/>
          <pc:sldMk cId="1800655379" sldId="455"/>
        </pc:sldMkLst>
        <pc:spChg chg="add mod">
          <ac:chgData name="Trần Thị Bích" userId="9d8effc8-766d-4e1d-b902-18f00c0dc3e8" providerId="ADAL" clId="{F5F905A2-47A5-43BE-BDA5-97A07BB710C6}" dt="2024-10-20T08:29:25.084" v="1958" actId="14100"/>
          <ac:spMkLst>
            <pc:docMk/>
            <pc:sldMk cId="1800655379" sldId="455"/>
            <ac:spMk id="2" creationId="{164DEC0C-744F-963D-1CBE-5664DDFBF575}"/>
          </ac:spMkLst>
        </pc:spChg>
        <pc:spChg chg="add mod">
          <ac:chgData name="Trần Thị Bích" userId="9d8effc8-766d-4e1d-b902-18f00c0dc3e8" providerId="ADAL" clId="{F5F905A2-47A5-43BE-BDA5-97A07BB710C6}" dt="2024-10-20T08:30:37.777" v="1978" actId="14100"/>
          <ac:spMkLst>
            <pc:docMk/>
            <pc:sldMk cId="1800655379" sldId="455"/>
            <ac:spMk id="3" creationId="{A439A1AB-2E92-DE80-93A1-CFBFE0F5F7CD}"/>
          </ac:spMkLst>
        </pc:spChg>
      </pc:sldChg>
      <pc:sldChg chg="modSp add mod ord">
        <pc:chgData name="Trần Thị Bích" userId="9d8effc8-766d-4e1d-b902-18f00c0dc3e8" providerId="ADAL" clId="{F5F905A2-47A5-43BE-BDA5-97A07BB710C6}" dt="2024-10-20T11:22:52.496" v="2069"/>
        <pc:sldMkLst>
          <pc:docMk/>
          <pc:sldMk cId="403512698" sldId="456"/>
        </pc:sldMkLst>
        <pc:spChg chg="mod">
          <ac:chgData name="Trần Thị Bích" userId="9d8effc8-766d-4e1d-b902-18f00c0dc3e8" providerId="ADAL" clId="{F5F905A2-47A5-43BE-BDA5-97A07BB710C6}" dt="2024-10-20T08:37:32.653" v="2003" actId="20577"/>
          <ac:spMkLst>
            <pc:docMk/>
            <pc:sldMk cId="403512698" sldId="456"/>
            <ac:spMk id="3" creationId="{140DBEA9-303E-BE37-9978-66FC424B6CF0}"/>
          </ac:spMkLst>
        </pc:spChg>
        <pc:spChg chg="mod">
          <ac:chgData name="Trần Thị Bích" userId="9d8effc8-766d-4e1d-b902-18f00c0dc3e8" providerId="ADAL" clId="{F5F905A2-47A5-43BE-BDA5-97A07BB710C6}" dt="2024-10-20T08:32:05.142" v="1987" actId="14100"/>
          <ac:spMkLst>
            <pc:docMk/>
            <pc:sldMk cId="403512698" sldId="456"/>
            <ac:spMk id="15" creationId="{391339AA-FA7F-43F1-B2C6-DC42E9C415D4}"/>
          </ac:spMkLst>
        </pc:spChg>
        <pc:grpChg chg="mod">
          <ac:chgData name="Trần Thị Bích" userId="9d8effc8-766d-4e1d-b902-18f00c0dc3e8" providerId="ADAL" clId="{F5F905A2-47A5-43BE-BDA5-97A07BB710C6}" dt="2024-10-20T08:37:50.715" v="2004" actId="14100"/>
          <ac:grpSpMkLst>
            <pc:docMk/>
            <pc:sldMk cId="403512698" sldId="456"/>
            <ac:grpSpMk id="4" creationId="{8D4A1646-EF38-6A06-E4D8-0D9E946081C0}"/>
          </ac:grpSpMkLst>
        </pc:grpChg>
        <pc:grpChg chg="mod">
          <ac:chgData name="Trần Thị Bích" userId="9d8effc8-766d-4e1d-b902-18f00c0dc3e8" providerId="ADAL" clId="{F5F905A2-47A5-43BE-BDA5-97A07BB710C6}" dt="2024-10-20T08:32:16.292" v="1989" actId="14100"/>
          <ac:grpSpMkLst>
            <pc:docMk/>
            <pc:sldMk cId="403512698" sldId="456"/>
            <ac:grpSpMk id="11" creationId="{3BD6FDD3-68DB-430B-AA55-C3C1B7E8BD95}"/>
          </ac:grpSpMkLst>
        </pc:grpChg>
        <pc:picChg chg="mod">
          <ac:chgData name="Trần Thị Bích" userId="9d8effc8-766d-4e1d-b902-18f00c0dc3e8" providerId="ADAL" clId="{F5F905A2-47A5-43BE-BDA5-97A07BB710C6}" dt="2024-10-20T08:32:10.978" v="1988" actId="14100"/>
          <ac:picMkLst>
            <pc:docMk/>
            <pc:sldMk cId="403512698" sldId="456"/>
            <ac:picMk id="14" creationId="{B2303A9B-9C5D-4D4B-9611-C958C0A82389}"/>
          </ac:picMkLst>
        </pc:picChg>
      </pc:sldChg>
      <pc:sldChg chg="modSp add mod ord">
        <pc:chgData name="Trần Thị Bích" userId="9d8effc8-766d-4e1d-b902-18f00c0dc3e8" providerId="ADAL" clId="{F5F905A2-47A5-43BE-BDA5-97A07BB710C6}" dt="2024-10-20T11:22:47.672" v="2067"/>
        <pc:sldMkLst>
          <pc:docMk/>
          <pc:sldMk cId="650923657" sldId="457"/>
        </pc:sldMkLst>
        <pc:spChg chg="mod">
          <ac:chgData name="Trần Thị Bích" userId="9d8effc8-766d-4e1d-b902-18f00c0dc3e8" providerId="ADAL" clId="{F5F905A2-47A5-43BE-BDA5-97A07BB710C6}" dt="2024-10-20T08:38:44.155" v="2011" actId="1076"/>
          <ac:spMkLst>
            <pc:docMk/>
            <pc:sldMk cId="650923657" sldId="457"/>
            <ac:spMk id="24" creationId="{581A51CB-CAE1-B0B3-2C78-7C2837C9EDC4}"/>
          </ac:spMkLst>
        </pc:spChg>
        <pc:picChg chg="mod">
          <ac:chgData name="Trần Thị Bích" userId="9d8effc8-766d-4e1d-b902-18f00c0dc3e8" providerId="ADAL" clId="{F5F905A2-47A5-43BE-BDA5-97A07BB710C6}" dt="2024-10-20T08:38:39.087" v="2010" actId="14100"/>
          <ac:picMkLst>
            <pc:docMk/>
            <pc:sldMk cId="650923657" sldId="457"/>
            <ac:picMk id="25" creationId="{4C098D6C-D81E-09F4-99A8-6B9390D9EDE0}"/>
          </ac:picMkLst>
        </pc:picChg>
      </pc:sldChg>
      <pc:sldChg chg="addSp delSp modSp new mod setBg">
        <pc:chgData name="Trần Thị Bích" userId="9d8effc8-766d-4e1d-b902-18f00c0dc3e8" providerId="ADAL" clId="{F5F905A2-47A5-43BE-BDA5-97A07BB710C6}" dt="2024-10-20T08:40:34.865" v="2029" actId="1076"/>
        <pc:sldMkLst>
          <pc:docMk/>
          <pc:sldMk cId="3332321794" sldId="458"/>
        </pc:sldMkLst>
        <pc:spChg chg="add del">
          <ac:chgData name="Trần Thị Bích" userId="9d8effc8-766d-4e1d-b902-18f00c0dc3e8" providerId="ADAL" clId="{F5F905A2-47A5-43BE-BDA5-97A07BB710C6}" dt="2024-10-20T08:40:08.947" v="2019" actId="26606"/>
          <ac:spMkLst>
            <pc:docMk/>
            <pc:sldMk cId="3332321794" sldId="458"/>
            <ac:spMk id="8" creationId="{32BC26D8-82FB-445E-AA49-62A77D7C1EE0}"/>
          </ac:spMkLst>
        </pc:spChg>
        <pc:spChg chg="add del">
          <ac:chgData name="Trần Thị Bích" userId="9d8effc8-766d-4e1d-b902-18f00c0dc3e8" providerId="ADAL" clId="{F5F905A2-47A5-43BE-BDA5-97A07BB710C6}" dt="2024-10-20T08:40:08.947" v="2019" actId="26606"/>
          <ac:spMkLst>
            <pc:docMk/>
            <pc:sldMk cId="3332321794" sldId="458"/>
            <ac:spMk id="10" creationId="{CB44330D-EA18-4254-AA95-EB49948539B8}"/>
          </ac:spMkLst>
        </pc:spChg>
        <pc:spChg chg="add del">
          <ac:chgData name="Trần Thị Bích" userId="9d8effc8-766d-4e1d-b902-18f00c0dc3e8" providerId="ADAL" clId="{F5F905A2-47A5-43BE-BDA5-97A07BB710C6}" dt="2024-10-20T08:40:31.865" v="2028" actId="26606"/>
          <ac:spMkLst>
            <pc:docMk/>
            <pc:sldMk cId="3332321794" sldId="458"/>
            <ac:spMk id="13" creationId="{0D1D8088-559A-46A5-A801-CDF0B9476BED}"/>
          </ac:spMkLst>
        </pc:spChg>
        <pc:spChg chg="add del">
          <ac:chgData name="Trần Thị Bích" userId="9d8effc8-766d-4e1d-b902-18f00c0dc3e8" providerId="ADAL" clId="{F5F905A2-47A5-43BE-BDA5-97A07BB710C6}" dt="2024-10-20T08:40:31.865" v="2028" actId="26606"/>
          <ac:spMkLst>
            <pc:docMk/>
            <pc:sldMk cId="3332321794" sldId="458"/>
            <ac:spMk id="14" creationId="{3776B14B-F2F4-4825-8DA8-8C7A0F2B3960}"/>
          </ac:spMkLst>
        </pc:spChg>
        <pc:grpChg chg="add del">
          <ac:chgData name="Trần Thị Bích" userId="9d8effc8-766d-4e1d-b902-18f00c0dc3e8" providerId="ADAL" clId="{F5F905A2-47A5-43BE-BDA5-97A07BB710C6}" dt="2024-10-20T08:40:31.865" v="2028" actId="26606"/>
          <ac:grpSpMkLst>
            <pc:docMk/>
            <pc:sldMk cId="3332321794" sldId="458"/>
            <ac:grpSpMk id="15" creationId="{83E2E96F-17F7-4C8C-BDF1-6BB90A0C1D7F}"/>
          </ac:grpSpMkLst>
        </pc:grpChg>
        <pc:picChg chg="add mod">
          <ac:chgData name="Trần Thị Bích" userId="9d8effc8-766d-4e1d-b902-18f00c0dc3e8" providerId="ADAL" clId="{F5F905A2-47A5-43BE-BDA5-97A07BB710C6}" dt="2024-10-20T08:40:34.865" v="2029" actId="1076"/>
          <ac:picMkLst>
            <pc:docMk/>
            <pc:sldMk cId="3332321794" sldId="458"/>
            <ac:picMk id="3" creationId="{EFD4224B-3ED6-ED37-BEF1-7BD364B669DB}"/>
          </ac:picMkLst>
        </pc:picChg>
      </pc:sldChg>
      <pc:sldChg chg="addSp modSp new mod">
        <pc:chgData name="Trần Thị Bích" userId="9d8effc8-766d-4e1d-b902-18f00c0dc3e8" providerId="ADAL" clId="{F5F905A2-47A5-43BE-BDA5-97A07BB710C6}" dt="2024-10-20T11:15:01.216" v="2049" actId="1076"/>
        <pc:sldMkLst>
          <pc:docMk/>
          <pc:sldMk cId="2805770831" sldId="459"/>
        </pc:sldMkLst>
        <pc:picChg chg="add mod">
          <ac:chgData name="Trần Thị Bích" userId="9d8effc8-766d-4e1d-b902-18f00c0dc3e8" providerId="ADAL" clId="{F5F905A2-47A5-43BE-BDA5-97A07BB710C6}" dt="2024-10-20T11:15:01.216" v="2049" actId="1076"/>
          <ac:picMkLst>
            <pc:docMk/>
            <pc:sldMk cId="2805770831" sldId="459"/>
            <ac:picMk id="3" creationId="{074E0ABC-A19A-7C00-7B82-D0EF9C69D852}"/>
          </ac:picMkLst>
        </pc:picChg>
      </pc:sldChg>
      <pc:sldChg chg="add del ord">
        <pc:chgData name="Trần Thị Bích" userId="9d8effc8-766d-4e1d-b902-18f00c0dc3e8" providerId="ADAL" clId="{F5F905A2-47A5-43BE-BDA5-97A07BB710C6}" dt="2024-10-20T11:21:46.100" v="2055" actId="47"/>
        <pc:sldMkLst>
          <pc:docMk/>
          <pc:sldMk cId="1936340986" sldId="460"/>
        </pc:sldMkLst>
      </pc:sldChg>
      <pc:sldChg chg="modSp add mod modAnim">
        <pc:chgData name="Trần Thị Bích" userId="9d8effc8-766d-4e1d-b902-18f00c0dc3e8" providerId="ADAL" clId="{F5F905A2-47A5-43BE-BDA5-97A07BB710C6}" dt="2024-10-20T11:28:14.383" v="2148"/>
        <pc:sldMkLst>
          <pc:docMk/>
          <pc:sldMk cId="3747347488" sldId="460"/>
        </pc:sldMkLst>
        <pc:spChg chg="mod">
          <ac:chgData name="Trần Thị Bích" userId="9d8effc8-766d-4e1d-b902-18f00c0dc3e8" providerId="ADAL" clId="{F5F905A2-47A5-43BE-BDA5-97A07BB710C6}" dt="2024-10-20T11:28:06.693" v="2146" actId="113"/>
          <ac:spMkLst>
            <pc:docMk/>
            <pc:sldMk cId="3747347488" sldId="460"/>
            <ac:spMk id="9" creationId="{00000000-0000-0000-0000-000000000000}"/>
          </ac:spMkLst>
        </pc:spChg>
        <pc:picChg chg="mod">
          <ac:chgData name="Trần Thị Bích" userId="9d8effc8-766d-4e1d-b902-18f00c0dc3e8" providerId="ADAL" clId="{F5F905A2-47A5-43BE-BDA5-97A07BB710C6}" dt="2024-10-20T11:27:46.634" v="2141" actId="1076"/>
          <ac:picMkLst>
            <pc:docMk/>
            <pc:sldMk cId="3747347488" sldId="460"/>
            <ac:picMk id="7" creationId="{9E6E2687-497D-86A3-1D54-D84AD878C52A}"/>
          </ac:picMkLst>
        </pc:picChg>
      </pc:sldChg>
      <pc:sldChg chg="addSp delSp modSp add mod delAnim modAnim">
        <pc:chgData name="Trần Thị Bích" userId="9d8effc8-766d-4e1d-b902-18f00c0dc3e8" providerId="ADAL" clId="{F5F905A2-47A5-43BE-BDA5-97A07BB710C6}" dt="2024-10-20T11:34:32.716" v="2325" actId="1076"/>
        <pc:sldMkLst>
          <pc:docMk/>
          <pc:sldMk cId="2538590264" sldId="461"/>
        </pc:sldMkLst>
        <pc:picChg chg="del">
          <ac:chgData name="Trần Thị Bích" userId="9d8effc8-766d-4e1d-b902-18f00c0dc3e8" providerId="ADAL" clId="{F5F905A2-47A5-43BE-BDA5-97A07BB710C6}" dt="2024-10-20T11:34:06.599" v="2318" actId="478"/>
          <ac:picMkLst>
            <pc:docMk/>
            <pc:sldMk cId="2538590264" sldId="461"/>
            <ac:picMk id="2" creationId="{EE5B0E3F-1E15-9C08-4225-FD15414AD21A}"/>
          </ac:picMkLst>
        </pc:picChg>
        <pc:picChg chg="add mod">
          <ac:chgData name="Trần Thị Bích" userId="9d8effc8-766d-4e1d-b902-18f00c0dc3e8" providerId="ADAL" clId="{F5F905A2-47A5-43BE-BDA5-97A07BB710C6}" dt="2024-10-20T11:34:32.716" v="2325" actId="1076"/>
          <ac:picMkLst>
            <pc:docMk/>
            <pc:sldMk cId="2538590264" sldId="461"/>
            <ac:picMk id="4" creationId="{7548BCF0-C3DB-CFB2-5651-3D146CA5AD45}"/>
          </ac:picMkLst>
        </pc:picChg>
        <pc:picChg chg="add del mod">
          <ac:chgData name="Trần Thị Bích" userId="9d8effc8-766d-4e1d-b902-18f00c0dc3e8" providerId="ADAL" clId="{F5F905A2-47A5-43BE-BDA5-97A07BB710C6}" dt="2024-10-20T11:34:14.543" v="2322" actId="478"/>
          <ac:picMkLst>
            <pc:docMk/>
            <pc:sldMk cId="2538590264" sldId="461"/>
            <ac:picMk id="6" creationId="{923DE561-FCB0-306F-AE11-2D5153AF6395}"/>
          </ac:picMkLst>
        </pc:picChg>
      </pc:sldChg>
      <pc:sldMasterChg chg="addSp modSp modSldLayout">
        <pc:chgData name="Trần Thị Bích" userId="9d8effc8-766d-4e1d-b902-18f00c0dc3e8" providerId="ADAL" clId="{F5F905A2-47A5-43BE-BDA5-97A07BB710C6}" dt="2024-10-20T11:35:01.166" v="2330"/>
        <pc:sldMasterMkLst>
          <pc:docMk/>
          <pc:sldMasterMk cId="1904614888" sldId="2147483648"/>
        </pc:sldMasterMkLst>
        <pc:spChg chg="add mod">
          <ac:chgData name="Trần Thị Bích" userId="9d8effc8-766d-4e1d-b902-18f00c0dc3e8" providerId="ADAL" clId="{F5F905A2-47A5-43BE-BDA5-97A07BB710C6}" dt="2024-10-20T11:34:53.725" v="2327"/>
          <ac:spMkLst>
            <pc:docMk/>
            <pc:sldMasterMk cId="1904614888" sldId="2147483648"/>
            <ac:spMk id="2" creationId="{4109A9CE-429E-54EE-E1B7-9188715BEA00}"/>
          </ac:spMkLst>
        </pc:spChg>
        <pc:picChg chg="add mod">
          <ac:chgData name="Trần Thị Bích" userId="9d8effc8-766d-4e1d-b902-18f00c0dc3e8" providerId="ADAL" clId="{F5F905A2-47A5-43BE-BDA5-97A07BB710C6}" dt="2024-10-20T11:34:53.725" v="2327"/>
          <ac:picMkLst>
            <pc:docMk/>
            <pc:sldMasterMk cId="1904614888" sldId="2147483648"/>
            <ac:picMk id="3" creationId="{3C64D914-CB6C-6291-8D0D-17B1F424FC3F}"/>
          </ac:picMkLst>
        </pc:picChg>
        <pc:picChg chg="add mod">
          <ac:chgData name="Trần Thị Bích" userId="9d8effc8-766d-4e1d-b902-18f00c0dc3e8" providerId="ADAL" clId="{F5F905A2-47A5-43BE-BDA5-97A07BB710C6}" dt="2024-10-20T11:34:53.725" v="2327"/>
          <ac:picMkLst>
            <pc:docMk/>
            <pc:sldMasterMk cId="1904614888" sldId="2147483648"/>
            <ac:picMk id="4" creationId="{3A3BAE30-D88E-5A3B-4410-4DBE0A53E88D}"/>
          </ac:picMkLst>
        </pc:picChg>
        <pc:picChg chg="add mod">
          <ac:chgData name="Trần Thị Bích" userId="9d8effc8-766d-4e1d-b902-18f00c0dc3e8" providerId="ADAL" clId="{F5F905A2-47A5-43BE-BDA5-97A07BB710C6}" dt="2024-10-20T11:34:53.725" v="2327"/>
          <ac:picMkLst>
            <pc:docMk/>
            <pc:sldMasterMk cId="1904614888" sldId="2147483648"/>
            <ac:picMk id="5" creationId="{96D26B2B-036C-7B7A-8CCB-C08BC6EE2BB4}"/>
          </ac:picMkLst>
        </pc:picChg>
        <pc:picChg chg="add mod">
          <ac:chgData name="Trần Thị Bích" userId="9d8effc8-766d-4e1d-b902-18f00c0dc3e8" providerId="ADAL" clId="{F5F905A2-47A5-43BE-BDA5-97A07BB710C6}" dt="2024-10-20T11:34:53.725" v="2327"/>
          <ac:picMkLst>
            <pc:docMk/>
            <pc:sldMasterMk cId="1904614888" sldId="2147483648"/>
            <ac:picMk id="6" creationId="{B1AC8B37-1CAE-D26A-FC24-45C77F3E5988}"/>
          </ac:picMkLst>
        </pc:picChg>
        <pc:sldLayoutChg chg="addSp modSp">
          <pc:chgData name="Trần Thị Bích" userId="9d8effc8-766d-4e1d-b902-18f00c0dc3e8" providerId="ADAL" clId="{F5F905A2-47A5-43BE-BDA5-97A07BB710C6}" dt="2024-10-20T11:34:58.838" v="2328"/>
          <pc:sldLayoutMkLst>
            <pc:docMk/>
            <pc:sldMasterMk cId="1904614888" sldId="2147483648"/>
            <pc:sldLayoutMk cId="2181592056" sldId="2147483649"/>
          </pc:sldLayoutMkLst>
          <pc:picChg chg="add mod">
            <ac:chgData name="Trần Thị Bích" userId="9d8effc8-766d-4e1d-b902-18f00c0dc3e8" providerId="ADAL" clId="{F5F905A2-47A5-43BE-BDA5-97A07BB710C6}" dt="2024-10-20T11:34:58.838" v="2328"/>
            <ac:picMkLst>
              <pc:docMk/>
              <pc:sldMasterMk cId="1904614888" sldId="2147483648"/>
              <pc:sldLayoutMk cId="2181592056" sldId="2147483649"/>
              <ac:picMk id="2" creationId="{0B13CAFE-55DE-6371-6897-146B77A8998B}"/>
            </ac:picMkLst>
          </pc:picChg>
          <pc:picChg chg="add mod">
            <ac:chgData name="Trần Thị Bích" userId="9d8effc8-766d-4e1d-b902-18f00c0dc3e8" providerId="ADAL" clId="{F5F905A2-47A5-43BE-BDA5-97A07BB710C6}" dt="2024-10-20T11:34:58.838" v="2328"/>
            <ac:picMkLst>
              <pc:docMk/>
              <pc:sldMasterMk cId="1904614888" sldId="2147483648"/>
              <pc:sldLayoutMk cId="2181592056" sldId="2147483649"/>
              <ac:picMk id="3" creationId="{AD0DB471-6EA6-C925-6C57-39FA5EE329B8}"/>
            </ac:picMkLst>
          </pc:picChg>
        </pc:sldLayoutChg>
        <pc:sldLayoutChg chg="addSp modSp">
          <pc:chgData name="Trần Thị Bích" userId="9d8effc8-766d-4e1d-b902-18f00c0dc3e8" providerId="ADAL" clId="{F5F905A2-47A5-43BE-BDA5-97A07BB710C6}" dt="2024-10-20T11:34:59.727" v="2329"/>
          <pc:sldLayoutMkLst>
            <pc:docMk/>
            <pc:sldMasterMk cId="1904614888" sldId="2147483648"/>
            <pc:sldLayoutMk cId="2819366785" sldId="2147483650"/>
          </pc:sldLayoutMkLst>
          <pc:picChg chg="add mod">
            <ac:chgData name="Trần Thị Bích" userId="9d8effc8-766d-4e1d-b902-18f00c0dc3e8" providerId="ADAL" clId="{F5F905A2-47A5-43BE-BDA5-97A07BB710C6}" dt="2024-10-20T11:34:59.727" v="2329"/>
            <ac:picMkLst>
              <pc:docMk/>
              <pc:sldMasterMk cId="1904614888" sldId="2147483648"/>
              <pc:sldLayoutMk cId="2819366785" sldId="2147483650"/>
              <ac:picMk id="2" creationId="{3E8D95A3-B071-03FD-6311-8D0D5212F8D0}"/>
            </ac:picMkLst>
          </pc:picChg>
          <pc:picChg chg="add mod">
            <ac:chgData name="Trần Thị Bích" userId="9d8effc8-766d-4e1d-b902-18f00c0dc3e8" providerId="ADAL" clId="{F5F905A2-47A5-43BE-BDA5-97A07BB710C6}" dt="2024-10-20T11:34:59.727" v="2329"/>
            <ac:picMkLst>
              <pc:docMk/>
              <pc:sldMasterMk cId="1904614888" sldId="2147483648"/>
              <pc:sldLayoutMk cId="2819366785" sldId="2147483650"/>
              <ac:picMk id="3" creationId="{800E1399-7054-7B56-A043-0B60F5C94A35}"/>
            </ac:picMkLst>
          </pc:picChg>
        </pc:sldLayoutChg>
        <pc:sldLayoutChg chg="addSp modSp">
          <pc:chgData name="Trần Thị Bích" userId="9d8effc8-766d-4e1d-b902-18f00c0dc3e8" providerId="ADAL" clId="{F5F905A2-47A5-43BE-BDA5-97A07BB710C6}" dt="2024-10-20T11:35:01.166" v="2330"/>
          <pc:sldLayoutMkLst>
            <pc:docMk/>
            <pc:sldMasterMk cId="1904614888" sldId="2147483648"/>
            <pc:sldLayoutMk cId="3364963365" sldId="2147483651"/>
          </pc:sldLayoutMkLst>
          <pc:picChg chg="add mod">
            <ac:chgData name="Trần Thị Bích" userId="9d8effc8-766d-4e1d-b902-18f00c0dc3e8" providerId="ADAL" clId="{F5F905A2-47A5-43BE-BDA5-97A07BB710C6}" dt="2024-10-20T11:35:01.166" v="2330"/>
            <ac:picMkLst>
              <pc:docMk/>
              <pc:sldMasterMk cId="1904614888" sldId="2147483648"/>
              <pc:sldLayoutMk cId="3364963365" sldId="2147483651"/>
              <ac:picMk id="3" creationId="{3F6E0545-B0A7-F713-2B2A-33AA5F78CEA3}"/>
            </ac:picMkLst>
          </pc:picChg>
          <pc:picChg chg="add mod">
            <ac:chgData name="Trần Thị Bích" userId="9d8effc8-766d-4e1d-b902-18f00c0dc3e8" providerId="ADAL" clId="{F5F905A2-47A5-43BE-BDA5-97A07BB710C6}" dt="2024-10-20T11:35:01.166" v="2330"/>
            <ac:picMkLst>
              <pc:docMk/>
              <pc:sldMasterMk cId="1904614888" sldId="2147483648"/>
              <pc:sldLayoutMk cId="3364963365" sldId="2147483651"/>
              <ac:picMk id="4" creationId="{8841D0BF-3861-BB23-A74E-B60AB451DA98}"/>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17CD-5C59-4B55-819F-E2989D9A09F4}"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7ED-86F1-4828-A151-C3FAAFD45B2A}" type="slidenum">
              <a:rPr lang="en-US" smtClean="0"/>
              <a:t>‹#›</a:t>
            </a:fld>
            <a:endParaRPr lang="en-US"/>
          </a:p>
        </p:txBody>
      </p:sp>
    </p:spTree>
    <p:extLst>
      <p:ext uri="{BB962C8B-B14F-4D97-AF65-F5344CB8AC3E}">
        <p14:creationId xmlns:p14="http://schemas.microsoft.com/office/powerpoint/2010/main" val="75580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Giáo dục lịch sử địa phương: Tùy vào khu vực để hình cho phù hợp.</a:t>
            </a:r>
          </a:p>
          <a:p>
            <a:endParaRPr lang="en-US"/>
          </a:p>
        </p:txBody>
      </p:sp>
      <p:sp>
        <p:nvSpPr>
          <p:cNvPr id="4" name="Slide Number Placeholder 3"/>
          <p:cNvSpPr>
            <a:spLocks noGrp="1"/>
          </p:cNvSpPr>
          <p:nvPr>
            <p:ph type="sldNum" sz="quarter" idx="5"/>
          </p:nvPr>
        </p:nvSpPr>
        <p:spPr/>
        <p:txBody>
          <a:bodyPr/>
          <a:lstStyle/>
          <a:p>
            <a:fld id="{49B857ED-86F1-4828-A151-C3FAAFD45B2A}" type="slidenum">
              <a:rPr lang="en-US" smtClean="0"/>
              <a:t>28</a:t>
            </a:fld>
            <a:endParaRPr lang="en-US"/>
          </a:p>
        </p:txBody>
      </p:sp>
    </p:spTree>
    <p:extLst>
      <p:ext uri="{BB962C8B-B14F-4D97-AF65-F5344CB8AC3E}">
        <p14:creationId xmlns:p14="http://schemas.microsoft.com/office/powerpoint/2010/main" val="2096426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C5BB6A-26E3-67AC-E096-A84D56177DFF}"/>
              </a:ext>
            </a:extLst>
          </p:cNvPr>
          <p:cNvPicPr>
            <a:picLocks noChangeAspect="1"/>
          </p:cNvPicPr>
          <p:nvPr userDrawn="1"/>
        </p:nvPicPr>
        <p:blipFill>
          <a:blip r:embed="rId2"/>
          <a:stretch>
            <a:fillRect/>
          </a:stretch>
        </p:blipFill>
        <p:spPr>
          <a:xfrm>
            <a:off x="-128874" y="-259307"/>
            <a:ext cx="12452645" cy="7274256"/>
          </a:xfrm>
          <a:prstGeom prst="rect">
            <a:avLst/>
          </a:prstGeom>
        </p:spPr>
      </p:pic>
      <p:pic>
        <p:nvPicPr>
          <p:cNvPr id="2" name="Picture 1">
            <a:extLst>
              <a:ext uri="{FF2B5EF4-FFF2-40B4-BE49-F238E27FC236}">
                <a16:creationId xmlns:a16="http://schemas.microsoft.com/office/drawing/2014/main" id="{0B13CAFE-55DE-6371-6897-146B77A8998B}"/>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AD0DB471-6EA6-C925-6C57-39FA5EE329B8}"/>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18159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07EAC91-2DB7-8C2E-4A91-6FE7E80169CD}"/>
              </a:ext>
            </a:extLst>
          </p:cNvPr>
          <p:cNvPicPr>
            <a:picLocks noChangeAspect="1"/>
          </p:cNvPicPr>
          <p:nvPr userDrawn="1"/>
        </p:nvPicPr>
        <p:blipFill>
          <a:blip r:embed="rId2"/>
          <a:stretch>
            <a:fillRect/>
          </a:stretch>
        </p:blipFill>
        <p:spPr>
          <a:xfrm>
            <a:off x="-150125" y="0"/>
            <a:ext cx="12446758" cy="6899900"/>
          </a:xfrm>
          <a:prstGeom prst="rect">
            <a:avLst/>
          </a:prstGeom>
        </p:spPr>
      </p:pic>
      <p:pic>
        <p:nvPicPr>
          <p:cNvPr id="2" name="Picture 1">
            <a:extLst>
              <a:ext uri="{FF2B5EF4-FFF2-40B4-BE49-F238E27FC236}">
                <a16:creationId xmlns:a16="http://schemas.microsoft.com/office/drawing/2014/main" id="{3E8D95A3-B071-03FD-6311-8D0D5212F8D0}"/>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800E1399-7054-7B56-A043-0B60F5C94A35}"/>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81936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87607-3F33-DDA0-4B5C-87E7A32EB744}"/>
              </a:ext>
            </a:extLst>
          </p:cNvPr>
          <p:cNvPicPr>
            <a:picLocks noChangeAspect="1"/>
          </p:cNvPicPr>
          <p:nvPr userDrawn="1"/>
        </p:nvPicPr>
        <p:blipFill>
          <a:blip r:embed="rId2"/>
          <a:stretch>
            <a:fillRect/>
          </a:stretch>
        </p:blipFill>
        <p:spPr>
          <a:xfrm>
            <a:off x="-93557" y="-359393"/>
            <a:ext cx="12686886" cy="7811069"/>
          </a:xfrm>
          <a:prstGeom prst="rect">
            <a:avLst/>
          </a:prstGeom>
        </p:spPr>
      </p:pic>
      <p:pic>
        <p:nvPicPr>
          <p:cNvPr id="3" name="Picture 2">
            <a:extLst>
              <a:ext uri="{FF2B5EF4-FFF2-40B4-BE49-F238E27FC236}">
                <a16:creationId xmlns:a16="http://schemas.microsoft.com/office/drawing/2014/main" id="{3F6E0545-B0A7-F713-2B2A-33AA5F78CEA3}"/>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4" name="Picture 3">
            <a:extLst>
              <a:ext uri="{FF2B5EF4-FFF2-40B4-BE49-F238E27FC236}">
                <a16:creationId xmlns:a16="http://schemas.microsoft.com/office/drawing/2014/main" id="{8841D0BF-3861-BB23-A74E-B60AB451DA98}"/>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3364963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109A9CE-429E-54EE-E1B7-9188715BEA00}"/>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C64D914-CB6C-6291-8D0D-17B1F424F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3A3BAE30-D88E-5A3B-4410-4DBE0A53E88D}"/>
              </a:ext>
            </a:extLst>
          </p:cNvPr>
          <p:cNvPicPr>
            <a:picLocks noChangeAspect="1"/>
          </p:cNvPicPr>
          <p:nvPr userDrawn="1"/>
        </p:nvPicPr>
        <p:blipFill>
          <a:blip r:embed="rId7"/>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96D26B2B-036C-7B7A-8CCB-C08BC6EE2BB4}"/>
              </a:ext>
            </a:extLst>
          </p:cNvPr>
          <p:cNvPicPr>
            <a:picLocks noChangeAspect="1"/>
          </p:cNvPicPr>
          <p:nvPr userDrawn="1"/>
        </p:nvPicPr>
        <p:blipFill>
          <a:blip r:embed="rId8"/>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B1AC8B37-1CAE-D26A-FC24-45C77F3E5988}"/>
              </a:ext>
            </a:extLst>
          </p:cNvPr>
          <p:cNvPicPr>
            <a:picLocks noChangeAspect="1"/>
          </p:cNvPicPr>
          <p:nvPr userDrawn="1"/>
        </p:nvPicPr>
        <p:blipFill>
          <a:blip r:embed="rId9"/>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904614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3.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7AE058-4842-5084-74C0-C6CCE30C1663}"/>
              </a:ext>
            </a:extLst>
          </p:cNvPr>
          <p:cNvPicPr>
            <a:picLocks noChangeAspect="1"/>
          </p:cNvPicPr>
          <p:nvPr/>
        </p:nvPicPr>
        <p:blipFill>
          <a:blip r:embed="rId2"/>
          <a:stretch>
            <a:fillRect/>
          </a:stretch>
        </p:blipFill>
        <p:spPr>
          <a:xfrm>
            <a:off x="0" y="-57912"/>
            <a:ext cx="12192000" cy="6973824"/>
          </a:xfrm>
          <a:prstGeom prst="rect">
            <a:avLst/>
          </a:prstGeom>
        </p:spPr>
      </p:pic>
      <p:pic>
        <p:nvPicPr>
          <p:cNvPr id="20" name="Picture 19">
            <a:extLst>
              <a:ext uri="{FF2B5EF4-FFF2-40B4-BE49-F238E27FC236}">
                <a16:creationId xmlns:a16="http://schemas.microsoft.com/office/drawing/2014/main" id="{26D31646-10D5-7879-D6E6-CEA98D500C22}"/>
              </a:ext>
            </a:extLst>
          </p:cNvPr>
          <p:cNvPicPr>
            <a:picLocks noChangeAspect="1"/>
          </p:cNvPicPr>
          <p:nvPr/>
        </p:nvPicPr>
        <p:blipFill>
          <a:blip r:embed="rId3"/>
          <a:stretch>
            <a:fillRect/>
          </a:stretch>
        </p:blipFill>
        <p:spPr>
          <a:xfrm>
            <a:off x="11115551" y="0"/>
            <a:ext cx="1249788" cy="499915"/>
          </a:xfrm>
          <a:prstGeom prst="rect">
            <a:avLst/>
          </a:prstGeom>
        </p:spPr>
      </p:pic>
      <p:pic>
        <p:nvPicPr>
          <p:cNvPr id="21" name="Picture 20">
            <a:extLst>
              <a:ext uri="{FF2B5EF4-FFF2-40B4-BE49-F238E27FC236}">
                <a16:creationId xmlns:a16="http://schemas.microsoft.com/office/drawing/2014/main" id="{527F2F4B-6BF5-6A89-EA5D-E820413B6C2B}"/>
              </a:ext>
            </a:extLst>
          </p:cNvPr>
          <p:cNvPicPr>
            <a:picLocks noChangeAspect="1"/>
          </p:cNvPicPr>
          <p:nvPr/>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106566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6" y="76657"/>
            <a:ext cx="12826541" cy="2137518"/>
            <a:chOff x="661255" y="86273"/>
            <a:chExt cx="10738344" cy="2137518"/>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61668" y="-4214140"/>
              <a:ext cx="2137518" cy="10738344"/>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2034662" y="416367"/>
              <a:ext cx="7813617" cy="1477328"/>
            </a:xfrm>
            <a:prstGeom prst="rect">
              <a:avLst/>
            </a:prstGeom>
            <a:noFill/>
          </p:spPr>
          <p:txBody>
            <a:bodyPr wrap="square">
              <a:spAutoFit/>
            </a:bodyPr>
            <a:lstStyle/>
            <a:p>
              <a:pPr algn="ctr"/>
              <a:r>
                <a:rPr lang="vi-VN" sz="4500" b="1" dirty="0">
                  <a:ln w="0"/>
                  <a:solidFill>
                    <a:srgbClr val="413123"/>
                  </a:solidFill>
                  <a:latin typeface="Cambria" panose="02040503050406030204" pitchFamily="18" charset="0"/>
                  <a:ea typeface="Cambria" panose="02040503050406030204" pitchFamily="18" charset="0"/>
                </a:rPr>
                <a:t>Nhà Trần được thành lập như thế nào? Vị vua đầu tiên là ai?</a:t>
              </a:r>
              <a:endParaRPr lang="en-US" sz="4500" b="1" dirty="0">
                <a:ln w="0"/>
                <a:solidFill>
                  <a:srgbClr val="413123"/>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8D4A1646-EF38-6A06-E4D8-0D9E946081C0}"/>
              </a:ext>
            </a:extLst>
          </p:cNvPr>
          <p:cNvGrpSpPr/>
          <p:nvPr/>
        </p:nvGrpSpPr>
        <p:grpSpPr>
          <a:xfrm>
            <a:off x="500527" y="2297071"/>
            <a:ext cx="11403456" cy="2017022"/>
            <a:chOff x="500527" y="2297071"/>
            <a:chExt cx="11403456" cy="2017022"/>
          </a:xfrm>
        </p:grpSpPr>
        <p:pic>
          <p:nvPicPr>
            <p:cNvPr id="17" name="Graphic 16">
              <a:extLst>
                <a:ext uri="{FF2B5EF4-FFF2-40B4-BE49-F238E27FC236}">
                  <a16:creationId xmlns:a16="http://schemas.microsoft.com/office/drawing/2014/main" id="{48380195-E0DA-4416-9706-1D9DB69D7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527" y="2297071"/>
              <a:ext cx="11403456" cy="2017022"/>
            </a:xfrm>
            <a:prstGeom prst="rect">
              <a:avLst/>
            </a:prstGeom>
          </p:spPr>
        </p:pic>
        <p:sp>
          <p:nvSpPr>
            <p:cNvPr id="3" name="TextBox 2">
              <a:extLst>
                <a:ext uri="{FF2B5EF4-FFF2-40B4-BE49-F238E27FC236}">
                  <a16:creationId xmlns:a16="http://schemas.microsoft.com/office/drawing/2014/main" id="{140DBEA9-303E-BE37-9978-66FC424B6CF0}"/>
                </a:ext>
              </a:extLst>
            </p:cNvPr>
            <p:cNvSpPr txBox="1"/>
            <p:nvPr/>
          </p:nvSpPr>
          <p:spPr>
            <a:xfrm>
              <a:off x="1019908" y="2644388"/>
              <a:ext cx="10480430" cy="1231106"/>
            </a:xfrm>
            <a:prstGeom prst="rect">
              <a:avLst/>
            </a:prstGeom>
            <a:noFill/>
          </p:spPr>
          <p:txBody>
            <a:bodyPr wrap="square" rtlCol="0">
              <a:spAutoFit/>
            </a:bodyPr>
            <a:lstStyle/>
            <a:p>
              <a:pPr algn="just"/>
              <a:r>
                <a:rPr lang="vi-VN" sz="3700" b="1" dirty="0">
                  <a:solidFill>
                    <a:schemeClr val="accent5">
                      <a:lumMod val="75000"/>
                    </a:schemeClr>
                  </a:solidFill>
                  <a:latin typeface="Cambria" panose="02040503050406030204" pitchFamily="18" charset="0"/>
                  <a:ea typeface="Cambria" panose="02040503050406030204" pitchFamily="18" charset="0"/>
                </a:rPr>
                <a:t>Năm 1226, Lý Chiêu Hoàng nhường ngôi cho chồng là Trần Cảnh, Triều Trần được thành lập.</a:t>
              </a:r>
            </a:p>
          </p:txBody>
        </p:sp>
      </p:grpSp>
      <p:grpSp>
        <p:nvGrpSpPr>
          <p:cNvPr id="5" name="Group 4">
            <a:extLst>
              <a:ext uri="{FF2B5EF4-FFF2-40B4-BE49-F238E27FC236}">
                <a16:creationId xmlns:a16="http://schemas.microsoft.com/office/drawing/2014/main" id="{BE370591-6566-6DDF-0C25-4753FF8EC472}"/>
              </a:ext>
            </a:extLst>
          </p:cNvPr>
          <p:cNvGrpSpPr/>
          <p:nvPr/>
        </p:nvGrpSpPr>
        <p:grpSpPr>
          <a:xfrm>
            <a:off x="465356" y="4643826"/>
            <a:ext cx="11403456" cy="1335596"/>
            <a:chOff x="500527" y="2297071"/>
            <a:chExt cx="11403456" cy="2017022"/>
          </a:xfrm>
        </p:grpSpPr>
        <p:pic>
          <p:nvPicPr>
            <p:cNvPr id="6" name="Graphic 5">
              <a:extLst>
                <a:ext uri="{FF2B5EF4-FFF2-40B4-BE49-F238E27FC236}">
                  <a16:creationId xmlns:a16="http://schemas.microsoft.com/office/drawing/2014/main" id="{670D806D-2B6D-AC41-9D35-E432E5F46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527" y="2297071"/>
              <a:ext cx="11403456" cy="2017022"/>
            </a:xfrm>
            <a:prstGeom prst="rect">
              <a:avLst/>
            </a:prstGeom>
          </p:spPr>
        </p:pic>
        <p:sp>
          <p:nvSpPr>
            <p:cNvPr id="7" name="TextBox 6">
              <a:extLst>
                <a:ext uri="{FF2B5EF4-FFF2-40B4-BE49-F238E27FC236}">
                  <a16:creationId xmlns:a16="http://schemas.microsoft.com/office/drawing/2014/main" id="{8EAFEAD8-0245-3B16-8338-632D6B78B5DD}"/>
                </a:ext>
              </a:extLst>
            </p:cNvPr>
            <p:cNvSpPr txBox="1"/>
            <p:nvPr/>
          </p:nvSpPr>
          <p:spPr>
            <a:xfrm>
              <a:off x="797916" y="2643862"/>
              <a:ext cx="10480430" cy="999332"/>
            </a:xfrm>
            <a:prstGeom prst="rect">
              <a:avLst/>
            </a:prstGeom>
            <a:noFill/>
          </p:spPr>
          <p:txBody>
            <a:bodyPr wrap="square" rtlCol="0">
              <a:spAutoFit/>
            </a:bodyPr>
            <a:lstStyle/>
            <a:p>
              <a:pPr algn="ctr"/>
              <a:r>
                <a:rPr lang="vi-VN" sz="3700" b="1" dirty="0">
                  <a:solidFill>
                    <a:schemeClr val="accent6">
                      <a:lumMod val="75000"/>
                    </a:schemeClr>
                  </a:solidFill>
                  <a:latin typeface="Cambria" panose="02040503050406030204" pitchFamily="18" charset="0"/>
                  <a:ea typeface="Cambria" panose="02040503050406030204" pitchFamily="18" charset="0"/>
                </a:rPr>
                <a:t>Vị vua đầu tiên của triều Trần là Trần Cảnh.</a:t>
              </a:r>
            </a:p>
          </p:txBody>
        </p:sp>
      </p:grpSp>
    </p:spTree>
    <p:extLst>
      <p:ext uri="{BB962C8B-B14F-4D97-AF65-F5344CB8AC3E}">
        <p14:creationId xmlns:p14="http://schemas.microsoft.com/office/powerpoint/2010/main" val="96966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6" y="76657"/>
            <a:ext cx="12826541" cy="2137518"/>
            <a:chOff x="661255" y="86273"/>
            <a:chExt cx="10738344" cy="2137518"/>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61668" y="-4214140"/>
              <a:ext cx="2137518" cy="10738344"/>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2034662" y="416367"/>
              <a:ext cx="7813617" cy="1477328"/>
            </a:xfrm>
            <a:prstGeom prst="rect">
              <a:avLst/>
            </a:prstGeom>
            <a:noFill/>
          </p:spPr>
          <p:txBody>
            <a:bodyPr wrap="square">
              <a:spAutoFit/>
            </a:bodyPr>
            <a:lstStyle/>
            <a:p>
              <a:pPr algn="ctr"/>
              <a:r>
                <a:rPr lang="vi-VN" sz="4500" b="1" dirty="0">
                  <a:ln w="0"/>
                  <a:solidFill>
                    <a:srgbClr val="413123"/>
                  </a:solidFill>
                  <a:latin typeface="Cambria" panose="02040503050406030204" pitchFamily="18" charset="0"/>
                  <a:ea typeface="Cambria" panose="02040503050406030204" pitchFamily="18" charset="0"/>
                </a:rPr>
                <a:t>Nêu nhận xét của em về tổ chức chính quyền thời Trần.</a:t>
              </a:r>
              <a:endParaRPr lang="en-US" sz="4500" b="1" dirty="0">
                <a:ln w="0"/>
                <a:solidFill>
                  <a:srgbClr val="413123"/>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8D4A1646-EF38-6A06-E4D8-0D9E946081C0}"/>
              </a:ext>
            </a:extLst>
          </p:cNvPr>
          <p:cNvGrpSpPr/>
          <p:nvPr/>
        </p:nvGrpSpPr>
        <p:grpSpPr>
          <a:xfrm>
            <a:off x="500527" y="2297071"/>
            <a:ext cx="11403456" cy="3341729"/>
            <a:chOff x="500527" y="2297071"/>
            <a:chExt cx="11403456" cy="1622545"/>
          </a:xfrm>
        </p:grpSpPr>
        <p:pic>
          <p:nvPicPr>
            <p:cNvPr id="17" name="Graphic 16">
              <a:extLst>
                <a:ext uri="{FF2B5EF4-FFF2-40B4-BE49-F238E27FC236}">
                  <a16:creationId xmlns:a16="http://schemas.microsoft.com/office/drawing/2014/main" id="{48380195-E0DA-4416-9706-1D9DB69D7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527" y="2297071"/>
              <a:ext cx="11403456" cy="1622545"/>
            </a:xfrm>
            <a:prstGeom prst="rect">
              <a:avLst/>
            </a:prstGeom>
          </p:spPr>
        </p:pic>
        <p:sp>
          <p:nvSpPr>
            <p:cNvPr id="3" name="TextBox 2">
              <a:extLst>
                <a:ext uri="{FF2B5EF4-FFF2-40B4-BE49-F238E27FC236}">
                  <a16:creationId xmlns:a16="http://schemas.microsoft.com/office/drawing/2014/main" id="{140DBEA9-303E-BE37-9978-66FC424B6CF0}"/>
                </a:ext>
              </a:extLst>
            </p:cNvPr>
            <p:cNvSpPr txBox="1"/>
            <p:nvPr/>
          </p:nvSpPr>
          <p:spPr>
            <a:xfrm>
              <a:off x="1019908" y="2644388"/>
              <a:ext cx="10480430" cy="941459"/>
            </a:xfrm>
            <a:prstGeom prst="rect">
              <a:avLst/>
            </a:prstGeom>
            <a:noFill/>
          </p:spPr>
          <p:txBody>
            <a:bodyPr wrap="square" rtlCol="0">
              <a:spAutoFit/>
            </a:bodyPr>
            <a:lstStyle/>
            <a:p>
              <a:pPr algn="just"/>
              <a:r>
                <a:rPr lang="vi-VN" sz="4000" b="1" dirty="0">
                  <a:solidFill>
                    <a:schemeClr val="accent5">
                      <a:lumMod val="75000"/>
                    </a:schemeClr>
                  </a:solidFill>
                  <a:latin typeface="Cambria" panose="02040503050406030204" pitchFamily="18" charset="0"/>
                  <a:ea typeface="Cambria" panose="02040503050406030204" pitchFamily="18" charset="0"/>
                </a:rPr>
                <a:t>Thời nhà Trần, bộ máy nhà nước được tổ chức chặt chẽ để quản lí và xây dựng đất nước.</a:t>
              </a:r>
            </a:p>
          </p:txBody>
        </p:sp>
      </p:grpSp>
    </p:spTree>
    <p:extLst>
      <p:ext uri="{BB962C8B-B14F-4D97-AF65-F5344CB8AC3E}">
        <p14:creationId xmlns:p14="http://schemas.microsoft.com/office/powerpoint/2010/main" val="1531253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4" y="76655"/>
            <a:ext cx="12826541" cy="2854113"/>
            <a:chOff x="661257" y="86271"/>
            <a:chExt cx="10738344" cy="2854113"/>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03372" y="-3855844"/>
              <a:ext cx="2854113" cy="10738344"/>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1946645" y="498429"/>
              <a:ext cx="8264459" cy="1938992"/>
            </a:xfrm>
            <a:prstGeom prst="rect">
              <a:avLst/>
            </a:prstGeom>
            <a:noFill/>
          </p:spPr>
          <p:txBody>
            <a:bodyPr wrap="square">
              <a:spAutoFit/>
            </a:bodyPr>
            <a:lstStyle/>
            <a:p>
              <a:pPr algn="ctr"/>
              <a:r>
                <a:rPr lang="vi-VN" sz="4000" b="1" dirty="0">
                  <a:ln w="0"/>
                  <a:solidFill>
                    <a:srgbClr val="413123"/>
                  </a:solidFill>
                  <a:latin typeface="Cambria" panose="02040503050406030204" pitchFamily="18" charset="0"/>
                  <a:ea typeface="Cambria" panose="02040503050406030204" pitchFamily="18" charset="0"/>
                </a:rPr>
                <a:t>Việc các vua nhường ngôi sớm cho con và xưng làm Thái Thượng Hoàng, cùng vua quản lí đất nước nhằm mục đích gì?</a:t>
              </a:r>
              <a:endParaRPr lang="en-US" sz="4000" b="1" dirty="0">
                <a:ln w="0"/>
                <a:solidFill>
                  <a:srgbClr val="413123"/>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8D4A1646-EF38-6A06-E4D8-0D9E946081C0}"/>
              </a:ext>
            </a:extLst>
          </p:cNvPr>
          <p:cNvGrpSpPr/>
          <p:nvPr/>
        </p:nvGrpSpPr>
        <p:grpSpPr>
          <a:xfrm>
            <a:off x="394272" y="2930769"/>
            <a:ext cx="11715666" cy="3753888"/>
            <a:chOff x="500527" y="2297071"/>
            <a:chExt cx="11403456" cy="1822665"/>
          </a:xfrm>
        </p:grpSpPr>
        <p:pic>
          <p:nvPicPr>
            <p:cNvPr id="17" name="Graphic 16">
              <a:extLst>
                <a:ext uri="{FF2B5EF4-FFF2-40B4-BE49-F238E27FC236}">
                  <a16:creationId xmlns:a16="http://schemas.microsoft.com/office/drawing/2014/main" id="{48380195-E0DA-4416-9706-1D9DB69D7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527" y="2297071"/>
              <a:ext cx="11403456" cy="1822665"/>
            </a:xfrm>
            <a:prstGeom prst="rect">
              <a:avLst/>
            </a:prstGeom>
          </p:spPr>
        </p:pic>
        <p:sp>
          <p:nvSpPr>
            <p:cNvPr id="3" name="TextBox 2">
              <a:extLst>
                <a:ext uri="{FF2B5EF4-FFF2-40B4-BE49-F238E27FC236}">
                  <a16:creationId xmlns:a16="http://schemas.microsoft.com/office/drawing/2014/main" id="{140DBEA9-303E-BE37-9978-66FC424B6CF0}"/>
                </a:ext>
              </a:extLst>
            </p:cNvPr>
            <p:cNvSpPr txBox="1"/>
            <p:nvPr/>
          </p:nvSpPr>
          <p:spPr>
            <a:xfrm>
              <a:off x="893644" y="2443016"/>
              <a:ext cx="10632830" cy="1389774"/>
            </a:xfrm>
            <a:prstGeom prst="rect">
              <a:avLst/>
            </a:prstGeom>
            <a:noFill/>
          </p:spPr>
          <p:txBody>
            <a:bodyPr wrap="square" rtlCol="0">
              <a:spAutoFit/>
            </a:bodyPr>
            <a:lstStyle/>
            <a:p>
              <a:pPr algn="just"/>
              <a:r>
                <a:rPr lang="vi-VN" sz="3600" b="1" dirty="0">
                  <a:solidFill>
                    <a:schemeClr val="accent5">
                      <a:lumMod val="75000"/>
                    </a:schemeClr>
                  </a:solidFill>
                  <a:latin typeface="Cambria" panose="02040503050406030204" pitchFamily="18" charset="0"/>
                  <a:ea typeface="Cambria" panose="02040503050406030204" pitchFamily="18" charset="0"/>
                </a:rPr>
                <a:t>Các vua Trần nhường ngôi sớm cho con và xưng là Thái Thượng hoàng, cùng vua quản lí đất nước nhằm mục đích rèn luyện cho vua trẻ cách xử lí công việc triều chính, tăng hiệu quả trong giải quyết công việc.</a:t>
              </a:r>
            </a:p>
          </p:txBody>
        </p:sp>
      </p:grpSp>
    </p:spTree>
    <p:extLst>
      <p:ext uri="{BB962C8B-B14F-4D97-AF65-F5344CB8AC3E}">
        <p14:creationId xmlns:p14="http://schemas.microsoft.com/office/powerpoint/2010/main" val="4052541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F3C921D-A633-9C6E-934D-D488E03388B5}"/>
              </a:ext>
            </a:extLst>
          </p:cNvPr>
          <p:cNvPicPr>
            <a:picLocks noChangeAspect="1"/>
          </p:cNvPicPr>
          <p:nvPr/>
        </p:nvPicPr>
        <p:blipFill>
          <a:blip r:embed="rId2"/>
          <a:stretch>
            <a:fillRect/>
          </a:stretch>
        </p:blipFill>
        <p:spPr>
          <a:xfrm>
            <a:off x="5997927" y="798051"/>
            <a:ext cx="6194073" cy="6059949"/>
          </a:xfrm>
          <a:prstGeom prst="rect">
            <a:avLst/>
          </a:prstGeom>
        </p:spPr>
      </p:pic>
      <p:grpSp>
        <p:nvGrpSpPr>
          <p:cNvPr id="26" name="Group 25">
            <a:extLst>
              <a:ext uri="{FF2B5EF4-FFF2-40B4-BE49-F238E27FC236}">
                <a16:creationId xmlns:a16="http://schemas.microsoft.com/office/drawing/2014/main" id="{8FE6DD4F-C700-36BD-48AC-5D6E36703FC5}"/>
              </a:ext>
            </a:extLst>
          </p:cNvPr>
          <p:cNvGrpSpPr/>
          <p:nvPr/>
        </p:nvGrpSpPr>
        <p:grpSpPr>
          <a:xfrm>
            <a:off x="288765" y="2590800"/>
            <a:ext cx="5936190" cy="3976626"/>
            <a:chOff x="288765" y="2590800"/>
            <a:chExt cx="5936190" cy="3976626"/>
          </a:xfrm>
        </p:grpSpPr>
        <p:pic>
          <p:nvPicPr>
            <p:cNvPr id="25" name="Graphic 24">
              <a:extLst>
                <a:ext uri="{FF2B5EF4-FFF2-40B4-BE49-F238E27FC236}">
                  <a16:creationId xmlns:a16="http://schemas.microsoft.com/office/drawing/2014/main" id="{4C098D6C-D81E-09F4-99A8-6B9390D9ED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8765" y="2590800"/>
              <a:ext cx="5936190" cy="3976626"/>
            </a:xfrm>
            <a:prstGeom prst="rect">
              <a:avLst/>
            </a:prstGeom>
          </p:spPr>
        </p:pic>
        <p:sp>
          <p:nvSpPr>
            <p:cNvPr id="24" name="TextBox 23">
              <a:extLst>
                <a:ext uri="{FF2B5EF4-FFF2-40B4-BE49-F238E27FC236}">
                  <a16:creationId xmlns:a16="http://schemas.microsoft.com/office/drawing/2014/main" id="{581A51CB-CAE1-B0B3-2C78-7C2837C9EDC4}"/>
                </a:ext>
              </a:extLst>
            </p:cNvPr>
            <p:cNvSpPr txBox="1"/>
            <p:nvPr/>
          </p:nvSpPr>
          <p:spPr>
            <a:xfrm>
              <a:off x="566414" y="3001106"/>
              <a:ext cx="5380892" cy="3046988"/>
            </a:xfrm>
            <a:prstGeom prst="rect">
              <a:avLst/>
            </a:prstGeom>
            <a:noFill/>
          </p:spPr>
          <p:txBody>
            <a:bodyPr wrap="square" rtlCol="0">
              <a:spAutoFit/>
            </a:bodyPr>
            <a:lstStyle/>
            <a:p>
              <a:pPr algn="just"/>
              <a:r>
                <a:rPr lang="vi-VN"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Kể</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lại</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câu</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chuyện</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và</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cho</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biết</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câu</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chuyện</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đó</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muốn</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nói</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lên</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điều</a:t>
              </a:r>
              <a:r>
                <a:rPr lang="en-US" sz="4800" b="1" dirty="0">
                  <a:solidFill>
                    <a:schemeClr val="accent5">
                      <a:lumMod val="50000"/>
                    </a:schemeClr>
                  </a:solidFill>
                  <a:latin typeface="Cambria" panose="02040503050406030204" pitchFamily="18" charset="0"/>
                  <a:ea typeface="Cambria" panose="02040503050406030204" pitchFamily="18" charset="0"/>
                </a:rPr>
                <a:t> </a:t>
              </a:r>
              <a:r>
                <a:rPr lang="en-US" sz="4800" b="1" dirty="0" err="1">
                  <a:solidFill>
                    <a:schemeClr val="accent5">
                      <a:lumMod val="50000"/>
                    </a:schemeClr>
                  </a:solidFill>
                  <a:latin typeface="Cambria" panose="02040503050406030204" pitchFamily="18" charset="0"/>
                  <a:ea typeface="Cambria" panose="02040503050406030204" pitchFamily="18" charset="0"/>
                </a:rPr>
                <a:t>gì</a:t>
              </a:r>
              <a:r>
                <a:rPr lang="en-US" sz="4800" b="1" dirty="0">
                  <a:solidFill>
                    <a:schemeClr val="accent5">
                      <a:lumMod val="50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03F56B-4A8D-1053-9923-26484B2C5534}"/>
              </a:ext>
            </a:extLst>
          </p:cNvPr>
          <p:cNvPicPr>
            <a:picLocks noChangeAspect="1"/>
          </p:cNvPicPr>
          <p:nvPr/>
        </p:nvPicPr>
        <p:blipFill>
          <a:blip r:embed="rId2"/>
          <a:stretch>
            <a:fillRect/>
          </a:stretch>
        </p:blipFill>
        <p:spPr>
          <a:xfrm>
            <a:off x="169786" y="130074"/>
            <a:ext cx="11852427" cy="6597851"/>
          </a:xfrm>
          <a:prstGeom prst="rect">
            <a:avLst/>
          </a:prstGeom>
        </p:spPr>
      </p:pic>
    </p:spTree>
    <p:extLst>
      <p:ext uri="{BB962C8B-B14F-4D97-AF65-F5344CB8AC3E}">
        <p14:creationId xmlns:p14="http://schemas.microsoft.com/office/powerpoint/2010/main" val="3495132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3880338" y="1407958"/>
            <a:ext cx="7815084" cy="4042083"/>
          </a:xfrm>
          <a:custGeom>
            <a:avLst/>
            <a:gdLst>
              <a:gd name="connsiteX0" fmla="*/ 0 w 7815084"/>
              <a:gd name="connsiteY0" fmla="*/ 0 h 4042083"/>
              <a:gd name="connsiteX1" fmla="*/ 651257 w 7815084"/>
              <a:gd name="connsiteY1" fmla="*/ 0 h 4042083"/>
              <a:gd name="connsiteX2" fmla="*/ 1146212 w 7815084"/>
              <a:gd name="connsiteY2" fmla="*/ 0 h 4042083"/>
              <a:gd name="connsiteX3" fmla="*/ 1797469 w 7815084"/>
              <a:gd name="connsiteY3" fmla="*/ 0 h 4042083"/>
              <a:gd name="connsiteX4" fmla="*/ 2292425 w 7815084"/>
              <a:gd name="connsiteY4" fmla="*/ 0 h 4042083"/>
              <a:gd name="connsiteX5" fmla="*/ 2943682 w 7815084"/>
              <a:gd name="connsiteY5" fmla="*/ 0 h 4042083"/>
              <a:gd name="connsiteX6" fmla="*/ 3673089 w 7815084"/>
              <a:gd name="connsiteY6" fmla="*/ 0 h 4042083"/>
              <a:gd name="connsiteX7" fmla="*/ 4324346 w 7815084"/>
              <a:gd name="connsiteY7" fmla="*/ 0 h 4042083"/>
              <a:gd name="connsiteX8" fmla="*/ 4975603 w 7815084"/>
              <a:gd name="connsiteY8" fmla="*/ 0 h 4042083"/>
              <a:gd name="connsiteX9" fmla="*/ 5392408 w 7815084"/>
              <a:gd name="connsiteY9" fmla="*/ 0 h 4042083"/>
              <a:gd name="connsiteX10" fmla="*/ 6043665 w 7815084"/>
              <a:gd name="connsiteY10" fmla="*/ 0 h 4042083"/>
              <a:gd name="connsiteX11" fmla="*/ 6694922 w 7815084"/>
              <a:gd name="connsiteY11" fmla="*/ 0 h 4042083"/>
              <a:gd name="connsiteX12" fmla="*/ 7815084 w 7815084"/>
              <a:gd name="connsiteY12" fmla="*/ 0 h 4042083"/>
              <a:gd name="connsiteX13" fmla="*/ 7815084 w 7815084"/>
              <a:gd name="connsiteY13" fmla="*/ 633260 h 4042083"/>
              <a:gd name="connsiteX14" fmla="*/ 7815084 w 7815084"/>
              <a:gd name="connsiteY14" fmla="*/ 1185678 h 4042083"/>
              <a:gd name="connsiteX15" fmla="*/ 7815084 w 7815084"/>
              <a:gd name="connsiteY15" fmla="*/ 1899779 h 4042083"/>
              <a:gd name="connsiteX16" fmla="*/ 7815084 w 7815084"/>
              <a:gd name="connsiteY16" fmla="*/ 2613880 h 4042083"/>
              <a:gd name="connsiteX17" fmla="*/ 7815084 w 7815084"/>
              <a:gd name="connsiteY17" fmla="*/ 3368402 h 4042083"/>
              <a:gd name="connsiteX18" fmla="*/ 7815084 w 7815084"/>
              <a:gd name="connsiteY18" fmla="*/ 4042083 h 4042083"/>
              <a:gd name="connsiteX19" fmla="*/ 7007525 w 7815084"/>
              <a:gd name="connsiteY19" fmla="*/ 4042083 h 4042083"/>
              <a:gd name="connsiteX20" fmla="*/ 6199967 w 7815084"/>
              <a:gd name="connsiteY20" fmla="*/ 4042083 h 4042083"/>
              <a:gd name="connsiteX21" fmla="*/ 5705011 w 7815084"/>
              <a:gd name="connsiteY21" fmla="*/ 4042083 h 4042083"/>
              <a:gd name="connsiteX22" fmla="*/ 5053754 w 7815084"/>
              <a:gd name="connsiteY22" fmla="*/ 4042083 h 4042083"/>
              <a:gd name="connsiteX23" fmla="*/ 4558799 w 7815084"/>
              <a:gd name="connsiteY23" fmla="*/ 4042083 h 4042083"/>
              <a:gd name="connsiteX24" fmla="*/ 4063844 w 7815084"/>
              <a:gd name="connsiteY24" fmla="*/ 4042083 h 4042083"/>
              <a:gd name="connsiteX25" fmla="*/ 3256285 w 7815084"/>
              <a:gd name="connsiteY25" fmla="*/ 4042083 h 4042083"/>
              <a:gd name="connsiteX26" fmla="*/ 2761330 w 7815084"/>
              <a:gd name="connsiteY26" fmla="*/ 4042083 h 4042083"/>
              <a:gd name="connsiteX27" fmla="*/ 2110073 w 7815084"/>
              <a:gd name="connsiteY27" fmla="*/ 4042083 h 4042083"/>
              <a:gd name="connsiteX28" fmla="*/ 1458816 w 7815084"/>
              <a:gd name="connsiteY28" fmla="*/ 4042083 h 4042083"/>
              <a:gd name="connsiteX29" fmla="*/ 729408 w 7815084"/>
              <a:gd name="connsiteY29" fmla="*/ 4042083 h 4042083"/>
              <a:gd name="connsiteX30" fmla="*/ 0 w 7815084"/>
              <a:gd name="connsiteY30" fmla="*/ 4042083 h 4042083"/>
              <a:gd name="connsiteX31" fmla="*/ 0 w 7815084"/>
              <a:gd name="connsiteY31" fmla="*/ 3408823 h 4042083"/>
              <a:gd name="connsiteX32" fmla="*/ 0 w 7815084"/>
              <a:gd name="connsiteY32" fmla="*/ 2775564 h 4042083"/>
              <a:gd name="connsiteX33" fmla="*/ 0 w 7815084"/>
              <a:gd name="connsiteY33" fmla="*/ 2223146 h 4042083"/>
              <a:gd name="connsiteX34" fmla="*/ 0 w 7815084"/>
              <a:gd name="connsiteY34" fmla="*/ 1630307 h 4042083"/>
              <a:gd name="connsiteX35" fmla="*/ 0 w 7815084"/>
              <a:gd name="connsiteY35" fmla="*/ 956626 h 4042083"/>
              <a:gd name="connsiteX36" fmla="*/ 0 w 7815084"/>
              <a:gd name="connsiteY36" fmla="*/ 0 h 404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15084" h="4042083" fill="none" extrusionOk="0">
                <a:moveTo>
                  <a:pt x="0" y="0"/>
                </a:moveTo>
                <a:cubicBezTo>
                  <a:pt x="173365" y="-24957"/>
                  <a:pt x="358428" y="16406"/>
                  <a:pt x="651257" y="0"/>
                </a:cubicBezTo>
                <a:cubicBezTo>
                  <a:pt x="944086" y="-16406"/>
                  <a:pt x="954680" y="19220"/>
                  <a:pt x="1146212" y="0"/>
                </a:cubicBezTo>
                <a:cubicBezTo>
                  <a:pt x="1337745" y="-19220"/>
                  <a:pt x="1579777" y="-30407"/>
                  <a:pt x="1797469" y="0"/>
                </a:cubicBezTo>
                <a:cubicBezTo>
                  <a:pt x="2015161" y="30407"/>
                  <a:pt x="2131254" y="-24168"/>
                  <a:pt x="2292425" y="0"/>
                </a:cubicBezTo>
                <a:cubicBezTo>
                  <a:pt x="2453596" y="24168"/>
                  <a:pt x="2734614" y="-6193"/>
                  <a:pt x="2943682" y="0"/>
                </a:cubicBezTo>
                <a:cubicBezTo>
                  <a:pt x="3152750" y="6193"/>
                  <a:pt x="3486722" y="-15099"/>
                  <a:pt x="3673089" y="0"/>
                </a:cubicBezTo>
                <a:cubicBezTo>
                  <a:pt x="3859456" y="15099"/>
                  <a:pt x="4113710" y="-13215"/>
                  <a:pt x="4324346" y="0"/>
                </a:cubicBezTo>
                <a:cubicBezTo>
                  <a:pt x="4534982" y="13215"/>
                  <a:pt x="4673659" y="4335"/>
                  <a:pt x="4975603" y="0"/>
                </a:cubicBezTo>
                <a:cubicBezTo>
                  <a:pt x="5277547" y="-4335"/>
                  <a:pt x="5278945" y="19013"/>
                  <a:pt x="5392408" y="0"/>
                </a:cubicBezTo>
                <a:cubicBezTo>
                  <a:pt x="5505871" y="-19013"/>
                  <a:pt x="5720884" y="-21682"/>
                  <a:pt x="6043665" y="0"/>
                </a:cubicBezTo>
                <a:cubicBezTo>
                  <a:pt x="6366446" y="21682"/>
                  <a:pt x="6563366" y="3690"/>
                  <a:pt x="6694922" y="0"/>
                </a:cubicBezTo>
                <a:cubicBezTo>
                  <a:pt x="6826478" y="-3690"/>
                  <a:pt x="7371470" y="-15472"/>
                  <a:pt x="7815084" y="0"/>
                </a:cubicBezTo>
                <a:cubicBezTo>
                  <a:pt x="7800648" y="160351"/>
                  <a:pt x="7790083" y="354164"/>
                  <a:pt x="7815084" y="633260"/>
                </a:cubicBezTo>
                <a:cubicBezTo>
                  <a:pt x="7840085" y="912356"/>
                  <a:pt x="7800633" y="1003196"/>
                  <a:pt x="7815084" y="1185678"/>
                </a:cubicBezTo>
                <a:cubicBezTo>
                  <a:pt x="7829535" y="1368160"/>
                  <a:pt x="7812219" y="1618802"/>
                  <a:pt x="7815084" y="1899779"/>
                </a:cubicBezTo>
                <a:cubicBezTo>
                  <a:pt x="7817949" y="2180756"/>
                  <a:pt x="7779519" y="2423775"/>
                  <a:pt x="7815084" y="2613880"/>
                </a:cubicBezTo>
                <a:cubicBezTo>
                  <a:pt x="7850649" y="2803985"/>
                  <a:pt x="7821704" y="3185819"/>
                  <a:pt x="7815084" y="3368402"/>
                </a:cubicBezTo>
                <a:cubicBezTo>
                  <a:pt x="7808464" y="3550985"/>
                  <a:pt x="7829041" y="3708449"/>
                  <a:pt x="7815084" y="4042083"/>
                </a:cubicBezTo>
                <a:cubicBezTo>
                  <a:pt x="7539134" y="4079844"/>
                  <a:pt x="7318156" y="4003619"/>
                  <a:pt x="7007525" y="4042083"/>
                </a:cubicBezTo>
                <a:cubicBezTo>
                  <a:pt x="6696894" y="4080547"/>
                  <a:pt x="6525899" y="4061520"/>
                  <a:pt x="6199967" y="4042083"/>
                </a:cubicBezTo>
                <a:cubicBezTo>
                  <a:pt x="5874035" y="4022646"/>
                  <a:pt x="5862488" y="4025297"/>
                  <a:pt x="5705011" y="4042083"/>
                </a:cubicBezTo>
                <a:cubicBezTo>
                  <a:pt x="5547534" y="4058869"/>
                  <a:pt x="5314630" y="4016500"/>
                  <a:pt x="5053754" y="4042083"/>
                </a:cubicBezTo>
                <a:cubicBezTo>
                  <a:pt x="4792878" y="4067666"/>
                  <a:pt x="4717306" y="4036170"/>
                  <a:pt x="4558799" y="4042083"/>
                </a:cubicBezTo>
                <a:cubicBezTo>
                  <a:pt x="4400293" y="4047996"/>
                  <a:pt x="4181527" y="4018257"/>
                  <a:pt x="4063844" y="4042083"/>
                </a:cubicBezTo>
                <a:cubicBezTo>
                  <a:pt x="3946161" y="4065909"/>
                  <a:pt x="3473881" y="4005351"/>
                  <a:pt x="3256285" y="4042083"/>
                </a:cubicBezTo>
                <a:cubicBezTo>
                  <a:pt x="3038689" y="4078815"/>
                  <a:pt x="2862139" y="4034332"/>
                  <a:pt x="2761330" y="4042083"/>
                </a:cubicBezTo>
                <a:cubicBezTo>
                  <a:pt x="2660522" y="4049834"/>
                  <a:pt x="2375079" y="4050154"/>
                  <a:pt x="2110073" y="4042083"/>
                </a:cubicBezTo>
                <a:cubicBezTo>
                  <a:pt x="1845067" y="4034012"/>
                  <a:pt x="1735193" y="4051274"/>
                  <a:pt x="1458816" y="4042083"/>
                </a:cubicBezTo>
                <a:cubicBezTo>
                  <a:pt x="1182439" y="4032892"/>
                  <a:pt x="887717" y="4061039"/>
                  <a:pt x="729408" y="4042083"/>
                </a:cubicBezTo>
                <a:cubicBezTo>
                  <a:pt x="571099" y="4023127"/>
                  <a:pt x="203034" y="4010239"/>
                  <a:pt x="0" y="4042083"/>
                </a:cubicBezTo>
                <a:cubicBezTo>
                  <a:pt x="-9097" y="3769141"/>
                  <a:pt x="11836" y="3556117"/>
                  <a:pt x="0" y="3408823"/>
                </a:cubicBezTo>
                <a:cubicBezTo>
                  <a:pt x="-11836" y="3261529"/>
                  <a:pt x="-30394" y="3076714"/>
                  <a:pt x="0" y="2775564"/>
                </a:cubicBezTo>
                <a:cubicBezTo>
                  <a:pt x="30394" y="2474414"/>
                  <a:pt x="11613" y="2418298"/>
                  <a:pt x="0" y="2223146"/>
                </a:cubicBezTo>
                <a:cubicBezTo>
                  <a:pt x="-11613" y="2027994"/>
                  <a:pt x="-26323" y="1791659"/>
                  <a:pt x="0" y="1630307"/>
                </a:cubicBezTo>
                <a:cubicBezTo>
                  <a:pt x="26323" y="1468955"/>
                  <a:pt x="14017" y="1166711"/>
                  <a:pt x="0" y="956626"/>
                </a:cubicBezTo>
                <a:cubicBezTo>
                  <a:pt x="-14017" y="746541"/>
                  <a:pt x="14151" y="235210"/>
                  <a:pt x="0" y="0"/>
                </a:cubicBezTo>
                <a:close/>
              </a:path>
              <a:path w="7815084" h="4042083" stroke="0" extrusionOk="0">
                <a:moveTo>
                  <a:pt x="0" y="0"/>
                </a:moveTo>
                <a:cubicBezTo>
                  <a:pt x="220695" y="7549"/>
                  <a:pt x="371639" y="20697"/>
                  <a:pt x="494955" y="0"/>
                </a:cubicBezTo>
                <a:cubicBezTo>
                  <a:pt x="618271" y="-20697"/>
                  <a:pt x="1013570" y="15608"/>
                  <a:pt x="1146212" y="0"/>
                </a:cubicBezTo>
                <a:cubicBezTo>
                  <a:pt x="1278854" y="-15608"/>
                  <a:pt x="1583762" y="-20731"/>
                  <a:pt x="1797469" y="0"/>
                </a:cubicBezTo>
                <a:cubicBezTo>
                  <a:pt x="2011176" y="20731"/>
                  <a:pt x="2029214" y="1166"/>
                  <a:pt x="2214274" y="0"/>
                </a:cubicBezTo>
                <a:cubicBezTo>
                  <a:pt x="2399335" y="-1166"/>
                  <a:pt x="2673403" y="-36391"/>
                  <a:pt x="2943682" y="0"/>
                </a:cubicBezTo>
                <a:cubicBezTo>
                  <a:pt x="3213961" y="36391"/>
                  <a:pt x="3215887" y="4733"/>
                  <a:pt x="3438637" y="0"/>
                </a:cubicBezTo>
                <a:cubicBezTo>
                  <a:pt x="3661387" y="-4733"/>
                  <a:pt x="3929610" y="34901"/>
                  <a:pt x="4168045" y="0"/>
                </a:cubicBezTo>
                <a:cubicBezTo>
                  <a:pt x="4406480" y="-34901"/>
                  <a:pt x="4731435" y="-22386"/>
                  <a:pt x="4975603" y="0"/>
                </a:cubicBezTo>
                <a:cubicBezTo>
                  <a:pt x="5219771" y="22386"/>
                  <a:pt x="5433221" y="-18291"/>
                  <a:pt x="5705011" y="0"/>
                </a:cubicBezTo>
                <a:cubicBezTo>
                  <a:pt x="5976801" y="18291"/>
                  <a:pt x="5981347" y="12545"/>
                  <a:pt x="6121816" y="0"/>
                </a:cubicBezTo>
                <a:cubicBezTo>
                  <a:pt x="6262286" y="-12545"/>
                  <a:pt x="6520551" y="-23171"/>
                  <a:pt x="6851224" y="0"/>
                </a:cubicBezTo>
                <a:cubicBezTo>
                  <a:pt x="7181897" y="23171"/>
                  <a:pt x="7419509" y="45257"/>
                  <a:pt x="7815084" y="0"/>
                </a:cubicBezTo>
                <a:cubicBezTo>
                  <a:pt x="7785057" y="262652"/>
                  <a:pt x="7797912" y="477144"/>
                  <a:pt x="7815084" y="754522"/>
                </a:cubicBezTo>
                <a:cubicBezTo>
                  <a:pt x="7832256" y="1031900"/>
                  <a:pt x="7836555" y="1096322"/>
                  <a:pt x="7815084" y="1306940"/>
                </a:cubicBezTo>
                <a:cubicBezTo>
                  <a:pt x="7793613" y="1517558"/>
                  <a:pt x="7845017" y="1768729"/>
                  <a:pt x="7815084" y="1980621"/>
                </a:cubicBezTo>
                <a:cubicBezTo>
                  <a:pt x="7785151" y="2192513"/>
                  <a:pt x="7798411" y="2488213"/>
                  <a:pt x="7815084" y="2694722"/>
                </a:cubicBezTo>
                <a:cubicBezTo>
                  <a:pt x="7831757" y="2901231"/>
                  <a:pt x="7789954" y="3117876"/>
                  <a:pt x="7815084" y="3368402"/>
                </a:cubicBezTo>
                <a:cubicBezTo>
                  <a:pt x="7840214" y="3618928"/>
                  <a:pt x="7786518" y="3841536"/>
                  <a:pt x="7815084" y="4042083"/>
                </a:cubicBezTo>
                <a:cubicBezTo>
                  <a:pt x="7665777" y="4057161"/>
                  <a:pt x="7519637" y="4026408"/>
                  <a:pt x="7320129" y="4042083"/>
                </a:cubicBezTo>
                <a:cubicBezTo>
                  <a:pt x="7120622" y="4057758"/>
                  <a:pt x="6979586" y="4062425"/>
                  <a:pt x="6668872" y="4042083"/>
                </a:cubicBezTo>
                <a:cubicBezTo>
                  <a:pt x="6358158" y="4021741"/>
                  <a:pt x="6358691" y="4028375"/>
                  <a:pt x="6173916" y="4042083"/>
                </a:cubicBezTo>
                <a:cubicBezTo>
                  <a:pt x="5989141" y="4055791"/>
                  <a:pt x="5778534" y="4055175"/>
                  <a:pt x="5522659" y="4042083"/>
                </a:cubicBezTo>
                <a:cubicBezTo>
                  <a:pt x="5266784" y="4028991"/>
                  <a:pt x="5238813" y="4051979"/>
                  <a:pt x="5027704" y="4042083"/>
                </a:cubicBezTo>
                <a:cubicBezTo>
                  <a:pt x="4816596" y="4032187"/>
                  <a:pt x="4754814" y="4038048"/>
                  <a:pt x="4610900" y="4042083"/>
                </a:cubicBezTo>
                <a:cubicBezTo>
                  <a:pt x="4466986" y="4046118"/>
                  <a:pt x="4164659" y="4012236"/>
                  <a:pt x="3959643" y="4042083"/>
                </a:cubicBezTo>
                <a:cubicBezTo>
                  <a:pt x="3754627" y="4071930"/>
                  <a:pt x="3680886" y="4052993"/>
                  <a:pt x="3542838" y="4042083"/>
                </a:cubicBezTo>
                <a:cubicBezTo>
                  <a:pt x="3404791" y="4031173"/>
                  <a:pt x="3071192" y="4031537"/>
                  <a:pt x="2891581" y="4042083"/>
                </a:cubicBezTo>
                <a:cubicBezTo>
                  <a:pt x="2711970" y="4052629"/>
                  <a:pt x="2366862" y="4025794"/>
                  <a:pt x="2162173" y="4042083"/>
                </a:cubicBezTo>
                <a:cubicBezTo>
                  <a:pt x="1957484" y="4058372"/>
                  <a:pt x="1803545" y="4017581"/>
                  <a:pt x="1667218" y="4042083"/>
                </a:cubicBezTo>
                <a:cubicBezTo>
                  <a:pt x="1530892" y="4066585"/>
                  <a:pt x="1408651" y="4042136"/>
                  <a:pt x="1250413" y="4042083"/>
                </a:cubicBezTo>
                <a:cubicBezTo>
                  <a:pt x="1092176" y="4042030"/>
                  <a:pt x="952948" y="4018089"/>
                  <a:pt x="677307" y="4042083"/>
                </a:cubicBezTo>
                <a:cubicBezTo>
                  <a:pt x="401666" y="4066077"/>
                  <a:pt x="246235" y="4035909"/>
                  <a:pt x="0" y="4042083"/>
                </a:cubicBezTo>
                <a:cubicBezTo>
                  <a:pt x="1442" y="3765171"/>
                  <a:pt x="16448" y="3699869"/>
                  <a:pt x="0" y="3408823"/>
                </a:cubicBezTo>
                <a:cubicBezTo>
                  <a:pt x="-16448" y="3117777"/>
                  <a:pt x="-18761" y="2855290"/>
                  <a:pt x="0" y="2694722"/>
                </a:cubicBezTo>
                <a:cubicBezTo>
                  <a:pt x="18761" y="2534154"/>
                  <a:pt x="-23489" y="2166032"/>
                  <a:pt x="0" y="2021042"/>
                </a:cubicBezTo>
                <a:cubicBezTo>
                  <a:pt x="23489" y="1876052"/>
                  <a:pt x="43" y="1586080"/>
                  <a:pt x="0" y="1306940"/>
                </a:cubicBezTo>
                <a:cubicBezTo>
                  <a:pt x="-43" y="1027800"/>
                  <a:pt x="-26834" y="881906"/>
                  <a:pt x="0" y="673681"/>
                </a:cubicBezTo>
                <a:cubicBezTo>
                  <a:pt x="26834" y="465456"/>
                  <a:pt x="29618" y="244459"/>
                  <a:pt x="0" y="0"/>
                </a:cubicBezTo>
                <a:close/>
              </a:path>
            </a:pathLst>
          </a:cu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13500000" scaled="1"/>
            <a:tileRect/>
          </a:gra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15000"/>
              </a:lnSpc>
              <a:spcBef>
                <a:spcPct val="10000"/>
              </a:spcBef>
            </a:pPr>
            <a:r>
              <a:rPr lang="vi-VN" sz="4000" b="1" dirty="0">
                <a:solidFill>
                  <a:schemeClr val="tx1"/>
                </a:solidFill>
                <a:latin typeface="Cambria" panose="02040503050406030204" pitchFamily="18" charset="0"/>
                <a:ea typeface="Cambria" panose="02040503050406030204" pitchFamily="18" charset="0"/>
                <a:cs typeface="Arial" panose="020B0604020202020204" pitchFamily="34" charset="0"/>
              </a:rPr>
              <a:t>   Câu chuyện chứng tỏ Thái Thượng Hoàng rất nghiêm khắc trong việc răn dạy để nhà vua tu dưỡng, rèn luyện trở thành vị vua mẫu mực</a:t>
            </a:r>
            <a:endParaRPr lang="en-US" sz="4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9715" y="2004647"/>
            <a:ext cx="3604125" cy="4599348"/>
          </a:xfrm>
          <a:prstGeom prst="rect">
            <a:avLst/>
          </a:prstGeom>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F9D7E0-37F3-9C96-FC95-405C8E03E256}"/>
              </a:ext>
            </a:extLst>
          </p:cNvPr>
          <p:cNvSpPr/>
          <p:nvPr/>
        </p:nvSpPr>
        <p:spPr>
          <a:xfrm>
            <a:off x="164123" y="1008185"/>
            <a:ext cx="11945815" cy="57251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7979379-97D1-8B68-8438-364A561E1AB8}"/>
              </a:ext>
            </a:extLst>
          </p:cNvPr>
          <p:cNvPicPr>
            <a:picLocks noChangeAspect="1"/>
          </p:cNvPicPr>
          <p:nvPr/>
        </p:nvPicPr>
        <p:blipFill>
          <a:blip r:embed="rId2"/>
          <a:stretch>
            <a:fillRect/>
          </a:stretch>
        </p:blipFill>
        <p:spPr>
          <a:xfrm>
            <a:off x="1619777" y="-39445"/>
            <a:ext cx="9411531" cy="1493107"/>
          </a:xfrm>
          <a:prstGeom prst="rect">
            <a:avLst/>
          </a:prstGeom>
        </p:spPr>
      </p:pic>
      <p:sp>
        <p:nvSpPr>
          <p:cNvPr id="6" name="TextBox 5">
            <a:extLst>
              <a:ext uri="{FF2B5EF4-FFF2-40B4-BE49-F238E27FC236}">
                <a16:creationId xmlns:a16="http://schemas.microsoft.com/office/drawing/2014/main" id="{2AE7986E-B321-E457-EF6E-15562A9650DF}"/>
              </a:ext>
            </a:extLst>
          </p:cNvPr>
          <p:cNvSpPr txBox="1"/>
          <p:nvPr/>
        </p:nvSpPr>
        <p:spPr>
          <a:xfrm>
            <a:off x="370824" y="1095850"/>
            <a:ext cx="11617569"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Q</a:t>
            </a:r>
            <a:r>
              <a:rPr lang="en-US" sz="3600" b="1" dirty="0" err="1">
                <a:latin typeface="Cambria" panose="02040503050406030204" pitchFamily="18" charset="0"/>
                <a:ea typeface="Cambria" panose="02040503050406030204" pitchFamily="18" charset="0"/>
              </a:rPr>
              <a:t>uan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hình</a:t>
            </a:r>
            <a:r>
              <a:rPr lang="en-US" sz="3600" b="1" dirty="0">
                <a:latin typeface="Cambria" panose="02040503050406030204" pitchFamily="18" charset="0"/>
                <a:ea typeface="Cambria" panose="02040503050406030204" pitchFamily="18" charset="0"/>
              </a:rPr>
              <a:t> 1,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thông</a:t>
            </a:r>
            <a:r>
              <a:rPr lang="en-US" sz="3600" b="1" dirty="0">
                <a:latin typeface="Cambria" panose="02040503050406030204" pitchFamily="18" charset="0"/>
                <a:ea typeface="Cambria" panose="02040503050406030204" pitchFamily="18" charset="0"/>
              </a:rPr>
              <a:t> tin “</a:t>
            </a:r>
            <a:r>
              <a:rPr lang="en-US" sz="3600" b="1" i="1" dirty="0" err="1">
                <a:latin typeface="Cambria" panose="02040503050406030204" pitchFamily="18" charset="0"/>
                <a:ea typeface="Cambria" panose="02040503050406030204" pitchFamily="18" charset="0"/>
              </a:rPr>
              <a:t>Quân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đội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thời</a:t>
            </a:r>
            <a:r>
              <a:rPr lang="en-US" sz="3600" b="1" i="1" dirty="0">
                <a:latin typeface="Cambria" panose="02040503050406030204" pitchFamily="18" charset="0"/>
                <a:ea typeface="Cambria" panose="02040503050406030204" pitchFamily="18" charset="0"/>
              </a:rPr>
              <a:t> Trần</a:t>
            </a:r>
            <a:r>
              <a:rPr lang="en-US" sz="3600" b="1" dirty="0">
                <a:latin typeface="Cambria" panose="02040503050406030204" pitchFamily="18" charset="0"/>
                <a:ea typeface="Cambria" panose="02040503050406030204" pitchFamily="18" charset="0"/>
              </a:rPr>
              <a:t> </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ngoại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5D2D967B-8923-71B8-5D1C-B5A0EFC68E76}"/>
              </a:ext>
            </a:extLst>
          </p:cNvPr>
          <p:cNvSpPr txBox="1"/>
          <p:nvPr/>
        </p:nvSpPr>
        <p:spPr>
          <a:xfrm>
            <a:off x="4700954" y="2136115"/>
            <a:ext cx="7287439" cy="4524315"/>
          </a:xfrm>
          <a:prstGeom prst="rect">
            <a:avLst/>
          </a:prstGeom>
          <a:noFill/>
        </p:spPr>
        <p:txBody>
          <a:bodyPr wrap="square" rtlCol="0">
            <a:spAutoFit/>
          </a:bodyPr>
          <a:lstStyle/>
          <a:p>
            <a:pPr algn="just"/>
            <a:r>
              <a:rPr lang="vi-VN" sz="3600" dirty="0">
                <a:solidFill>
                  <a:srgbClr val="002060"/>
                </a:solidFill>
                <a:latin typeface="Cambria" panose="02040503050406030204" pitchFamily="18" charset="0"/>
                <a:ea typeface="Cambria" panose="02040503050406030204" pitchFamily="18" charset="0"/>
              </a:rPr>
              <a:t>     Quân đội thời nhà Trần được tổ chức quy củ, chặt chẽ. Triều Trần tiếp tục thực hiện chính sách "ngụ binh ư nông". Nhiều tướng giỏi như: Trần Quốc Tuấn, Trần Quang Khải, Trần Nhật Duật, Trần Khánh Dư, ... đã có công lớn trong kháng chiến chống ngoại xâm.</a:t>
            </a:r>
          </a:p>
        </p:txBody>
      </p:sp>
      <p:pic>
        <p:nvPicPr>
          <p:cNvPr id="16" name="Picture 15">
            <a:extLst>
              <a:ext uri="{FF2B5EF4-FFF2-40B4-BE49-F238E27FC236}">
                <a16:creationId xmlns:a16="http://schemas.microsoft.com/office/drawing/2014/main" id="{C277B1AD-3054-157D-920C-15F9CE629410}"/>
              </a:ext>
            </a:extLst>
          </p:cNvPr>
          <p:cNvPicPr>
            <a:picLocks noChangeAspect="1"/>
          </p:cNvPicPr>
          <p:nvPr/>
        </p:nvPicPr>
        <p:blipFill>
          <a:blip r:embed="rId3"/>
          <a:stretch>
            <a:fillRect/>
          </a:stretch>
        </p:blipFill>
        <p:spPr>
          <a:xfrm>
            <a:off x="461137" y="2480460"/>
            <a:ext cx="3442648" cy="4162723"/>
          </a:xfrm>
          <a:prstGeom prst="rect">
            <a:avLst/>
          </a:prstGeom>
          <a:ln>
            <a:noFill/>
          </a:ln>
          <a:effectLst>
            <a:softEdge rad="112500"/>
          </a:effectLst>
        </p:spPr>
      </p:pic>
    </p:spTree>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5" y="76657"/>
            <a:ext cx="12826541" cy="2137518"/>
            <a:chOff x="661256" y="86273"/>
            <a:chExt cx="10738344" cy="2137518"/>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61669" y="-4214140"/>
              <a:ext cx="2137518" cy="10738344"/>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2034662" y="416367"/>
              <a:ext cx="8216010"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rPr>
                <a:t>Hình ảnh chiến binh luyện tập võ nghệ trên thạp gốm phản ánh điều gì?</a:t>
              </a:r>
              <a:endParaRPr kumimoji="0" lang="en-US" sz="43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0FA23346-2030-DA2C-E9E9-8DD60992B823}"/>
              </a:ext>
            </a:extLst>
          </p:cNvPr>
          <p:cNvPicPr>
            <a:picLocks noChangeAspect="1"/>
          </p:cNvPicPr>
          <p:nvPr/>
        </p:nvPicPr>
        <p:blipFill>
          <a:blip r:embed="rId3"/>
          <a:stretch>
            <a:fillRect/>
          </a:stretch>
        </p:blipFill>
        <p:spPr>
          <a:xfrm>
            <a:off x="367352" y="2445290"/>
            <a:ext cx="3442648" cy="4162723"/>
          </a:xfrm>
          <a:prstGeom prst="rect">
            <a:avLst/>
          </a:prstGeom>
          <a:ln>
            <a:noFill/>
          </a:ln>
          <a:effectLst>
            <a:softEdge rad="112500"/>
          </a:effectLst>
        </p:spPr>
      </p:pic>
      <p:grpSp>
        <p:nvGrpSpPr>
          <p:cNvPr id="9" name="Group 8">
            <a:extLst>
              <a:ext uri="{FF2B5EF4-FFF2-40B4-BE49-F238E27FC236}">
                <a16:creationId xmlns:a16="http://schemas.microsoft.com/office/drawing/2014/main" id="{8D4A1646-EF38-6A06-E4D8-0D9E946081C0}"/>
              </a:ext>
            </a:extLst>
          </p:cNvPr>
          <p:cNvGrpSpPr/>
          <p:nvPr/>
        </p:nvGrpSpPr>
        <p:grpSpPr>
          <a:xfrm>
            <a:off x="3810001" y="2214175"/>
            <a:ext cx="8382000" cy="4303021"/>
            <a:chOff x="500527" y="2297071"/>
            <a:chExt cx="11403456" cy="2017022"/>
          </a:xfrm>
        </p:grpSpPr>
        <p:pic>
          <p:nvPicPr>
            <p:cNvPr id="10" name="Graphic 9">
              <a:extLst>
                <a:ext uri="{FF2B5EF4-FFF2-40B4-BE49-F238E27FC236}">
                  <a16:creationId xmlns:a16="http://schemas.microsoft.com/office/drawing/2014/main" id="{48380195-E0DA-4416-9706-1D9DB69D76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527" y="2297071"/>
              <a:ext cx="11403456" cy="2017022"/>
            </a:xfrm>
            <a:prstGeom prst="rect">
              <a:avLst/>
            </a:prstGeom>
          </p:spPr>
        </p:pic>
        <p:sp>
          <p:nvSpPr>
            <p:cNvPr id="12" name="TextBox 11">
              <a:extLst>
                <a:ext uri="{FF2B5EF4-FFF2-40B4-BE49-F238E27FC236}">
                  <a16:creationId xmlns:a16="http://schemas.microsoft.com/office/drawing/2014/main" id="{140DBEA9-303E-BE37-9978-66FC424B6CF0}"/>
                </a:ext>
              </a:extLst>
            </p:cNvPr>
            <p:cNvSpPr txBox="1"/>
            <p:nvPr/>
          </p:nvSpPr>
          <p:spPr>
            <a:xfrm>
              <a:off x="902653" y="2488964"/>
              <a:ext cx="10618997" cy="1558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500" b="0" i="0" dirty="0">
                  <a:solidFill>
                    <a:srgbClr val="1F1F1F"/>
                  </a:solidFill>
                  <a:effectLst/>
                  <a:latin typeface="Cambria" panose="02040503050406030204" pitchFamily="18" charset="0"/>
                  <a:ea typeface="Cambria" panose="02040503050406030204" pitchFamily="18" charset="0"/>
                </a:rPr>
                <a:t>  Hình ảnh cho thấy lực lượng quân đội không chỉ được tổ chức quy củ, chặt chẽ mà còn được rèn luyện thường xuyên, nghiêm túc, </a:t>
              </a:r>
              <a:r>
                <a:rPr lang="vi-VN" sz="3500" b="0" i="0" dirty="0">
                  <a:solidFill>
                    <a:srgbClr val="040C28"/>
                  </a:solidFill>
                  <a:effectLst/>
                  <a:latin typeface="Cambria" panose="02040503050406030204" pitchFamily="18" charset="0"/>
                  <a:ea typeface="Cambria" panose="02040503050406030204" pitchFamily="18" charset="0"/>
                </a:rPr>
                <a:t>thể hiện ý chí quyết tâm chống ngoại xâm, bảo vệ độc lập dân tộc của quân dân nhà Trần</a:t>
              </a:r>
              <a:r>
                <a:rPr lang="vi-VN" sz="3500" b="0" i="0" dirty="0">
                  <a:solidFill>
                    <a:srgbClr val="1F1F1F"/>
                  </a:solidFill>
                  <a:effectLst/>
                  <a:latin typeface="Cambria" panose="02040503050406030204" pitchFamily="18" charset="0"/>
                  <a:ea typeface="Cambria" panose="02040503050406030204" pitchFamily="18" charset="0"/>
                </a:rPr>
                <a:t>. </a:t>
              </a:r>
              <a:endParaRPr kumimoji="0" lang="vi-VN" sz="3500" b="1" i="0" u="none" strike="noStrike" kern="1200" cap="none" spc="0" normalizeH="0" baseline="0" noProof="0" dirty="0">
                <a:ln>
                  <a:noFill/>
                </a:ln>
                <a:solidFill>
                  <a:srgbClr val="E64823">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518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5" y="76657"/>
            <a:ext cx="12826541" cy="2137518"/>
            <a:chOff x="661256" y="86273"/>
            <a:chExt cx="10738344" cy="2137518"/>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61669" y="-4214140"/>
              <a:ext cx="2137518" cy="10738344"/>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2034662" y="416367"/>
              <a:ext cx="821601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rPr>
                <a:t>Kể tên những vị tướng giỏi có công lớn trong kháng chiến chống ngoại xâm.</a:t>
              </a:r>
              <a:endParaRPr kumimoji="0" lang="en-US" sz="40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673EA23E-A0D0-2E03-A1FC-DED8027836E7}"/>
              </a:ext>
            </a:extLst>
          </p:cNvPr>
          <p:cNvPicPr>
            <a:picLocks noChangeAspect="1"/>
          </p:cNvPicPr>
          <p:nvPr/>
        </p:nvPicPr>
        <p:blipFill>
          <a:blip r:embed="rId3"/>
          <a:stretch>
            <a:fillRect/>
          </a:stretch>
        </p:blipFill>
        <p:spPr>
          <a:xfrm>
            <a:off x="1165006" y="2544270"/>
            <a:ext cx="3765977" cy="2824483"/>
          </a:xfrm>
          <a:prstGeom prst="rect">
            <a:avLst/>
          </a:prstGeom>
        </p:spPr>
      </p:pic>
      <p:sp>
        <p:nvSpPr>
          <p:cNvPr id="3" name="TextBox 2">
            <a:extLst>
              <a:ext uri="{FF2B5EF4-FFF2-40B4-BE49-F238E27FC236}">
                <a16:creationId xmlns:a16="http://schemas.microsoft.com/office/drawing/2014/main" id="{219D097C-3FD0-8A32-55FF-0351BB4025A2}"/>
              </a:ext>
            </a:extLst>
          </p:cNvPr>
          <p:cNvSpPr txBox="1"/>
          <p:nvPr/>
        </p:nvSpPr>
        <p:spPr>
          <a:xfrm>
            <a:off x="1165006" y="5697415"/>
            <a:ext cx="3563815" cy="646331"/>
          </a:xfrm>
          <a:prstGeom prst="rect">
            <a:avLst/>
          </a:prstGeom>
          <a:noFill/>
        </p:spPr>
        <p:txBody>
          <a:bodyPr wrap="square" rtlCol="0">
            <a:spAutoFit/>
          </a:bodyPr>
          <a:lstStyle/>
          <a:p>
            <a:r>
              <a:rPr lang="vi-VN" sz="3600" dirty="0"/>
              <a:t>Trần Quốc Tuấn</a:t>
            </a:r>
            <a:endParaRPr lang="en-US" sz="3600" dirty="0"/>
          </a:p>
        </p:txBody>
      </p:sp>
      <p:pic>
        <p:nvPicPr>
          <p:cNvPr id="4" name="Picture 3">
            <a:extLst>
              <a:ext uri="{FF2B5EF4-FFF2-40B4-BE49-F238E27FC236}">
                <a16:creationId xmlns:a16="http://schemas.microsoft.com/office/drawing/2014/main" id="{1DAF1573-B013-B8C6-B979-2BC351946060}"/>
              </a:ext>
            </a:extLst>
          </p:cNvPr>
          <p:cNvPicPr>
            <a:picLocks noChangeAspect="1"/>
          </p:cNvPicPr>
          <p:nvPr/>
        </p:nvPicPr>
        <p:blipFill>
          <a:blip r:embed="rId4"/>
          <a:stretch>
            <a:fillRect/>
          </a:stretch>
        </p:blipFill>
        <p:spPr>
          <a:xfrm>
            <a:off x="6192745" y="2538047"/>
            <a:ext cx="4762500" cy="2971800"/>
          </a:xfrm>
          <a:prstGeom prst="rect">
            <a:avLst/>
          </a:prstGeom>
        </p:spPr>
      </p:pic>
      <p:sp>
        <p:nvSpPr>
          <p:cNvPr id="5" name="TextBox 4">
            <a:extLst>
              <a:ext uri="{FF2B5EF4-FFF2-40B4-BE49-F238E27FC236}">
                <a16:creationId xmlns:a16="http://schemas.microsoft.com/office/drawing/2014/main" id="{68EF902B-5E8A-FD7B-A728-5F4DC302586A}"/>
              </a:ext>
            </a:extLst>
          </p:cNvPr>
          <p:cNvSpPr txBox="1"/>
          <p:nvPr/>
        </p:nvSpPr>
        <p:spPr>
          <a:xfrm>
            <a:off x="6635258" y="5697416"/>
            <a:ext cx="4466492" cy="646331"/>
          </a:xfrm>
          <a:prstGeom prst="rect">
            <a:avLst/>
          </a:prstGeom>
          <a:noFill/>
        </p:spPr>
        <p:txBody>
          <a:bodyPr wrap="square" rtlCol="0">
            <a:spAutoFit/>
          </a:bodyPr>
          <a:lstStyle/>
          <a:p>
            <a:r>
              <a:rPr lang="vi-VN" sz="3600" dirty="0"/>
              <a:t>Trần Quang Khải</a:t>
            </a:r>
            <a:endParaRPr lang="en-US" sz="3600" dirty="0"/>
          </a:p>
        </p:txBody>
      </p:sp>
    </p:spTree>
    <p:extLst>
      <p:ext uri="{BB962C8B-B14F-4D97-AF65-F5344CB8AC3E}">
        <p14:creationId xmlns:p14="http://schemas.microsoft.com/office/powerpoint/2010/main" val="248270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5" y="76657"/>
            <a:ext cx="12826541" cy="2137518"/>
            <a:chOff x="661256" y="86273"/>
            <a:chExt cx="10738344" cy="2137518"/>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61669" y="-4214140"/>
              <a:ext cx="2137518" cy="10738344"/>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2034662" y="416367"/>
              <a:ext cx="821601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rPr>
                <a:t>Kể tên những vị tướng giỏi có công lớn trong kháng chiến chống ngoại xâm.</a:t>
              </a:r>
              <a:endParaRPr kumimoji="0" lang="en-US" sz="40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endParaRPr>
            </a:p>
          </p:txBody>
        </p:sp>
      </p:grpSp>
      <p:sp>
        <p:nvSpPr>
          <p:cNvPr id="3" name="TextBox 2">
            <a:extLst>
              <a:ext uri="{FF2B5EF4-FFF2-40B4-BE49-F238E27FC236}">
                <a16:creationId xmlns:a16="http://schemas.microsoft.com/office/drawing/2014/main" id="{219D097C-3FD0-8A32-55FF-0351BB4025A2}"/>
              </a:ext>
            </a:extLst>
          </p:cNvPr>
          <p:cNvSpPr txBox="1"/>
          <p:nvPr/>
        </p:nvSpPr>
        <p:spPr>
          <a:xfrm>
            <a:off x="1282945" y="5657166"/>
            <a:ext cx="3563815" cy="646331"/>
          </a:xfrm>
          <a:prstGeom prst="rect">
            <a:avLst/>
          </a:prstGeom>
          <a:noFill/>
        </p:spPr>
        <p:txBody>
          <a:bodyPr wrap="square" rtlCol="0">
            <a:spAutoFit/>
          </a:bodyPr>
          <a:lstStyle/>
          <a:p>
            <a:r>
              <a:rPr lang="vi-VN" sz="3600" dirty="0"/>
              <a:t>Trần Nhật Duật</a:t>
            </a:r>
            <a:endParaRPr lang="en-US" sz="3600" dirty="0"/>
          </a:p>
        </p:txBody>
      </p:sp>
      <p:sp>
        <p:nvSpPr>
          <p:cNvPr id="5" name="TextBox 4">
            <a:extLst>
              <a:ext uri="{FF2B5EF4-FFF2-40B4-BE49-F238E27FC236}">
                <a16:creationId xmlns:a16="http://schemas.microsoft.com/office/drawing/2014/main" id="{68EF902B-5E8A-FD7B-A728-5F4DC302586A}"/>
              </a:ext>
            </a:extLst>
          </p:cNvPr>
          <p:cNvSpPr txBox="1"/>
          <p:nvPr/>
        </p:nvSpPr>
        <p:spPr>
          <a:xfrm>
            <a:off x="6881447" y="5653697"/>
            <a:ext cx="3915507" cy="646331"/>
          </a:xfrm>
          <a:prstGeom prst="rect">
            <a:avLst/>
          </a:prstGeom>
          <a:noFill/>
        </p:spPr>
        <p:txBody>
          <a:bodyPr wrap="square" rtlCol="0">
            <a:spAutoFit/>
          </a:bodyPr>
          <a:lstStyle/>
          <a:p>
            <a:r>
              <a:rPr lang="vi-VN" sz="3600" dirty="0"/>
              <a:t>Trần Khánh Dư</a:t>
            </a:r>
            <a:endParaRPr lang="en-US" sz="3600" dirty="0"/>
          </a:p>
        </p:txBody>
      </p:sp>
      <p:pic>
        <p:nvPicPr>
          <p:cNvPr id="6" name="Picture 5">
            <a:extLst>
              <a:ext uri="{FF2B5EF4-FFF2-40B4-BE49-F238E27FC236}">
                <a16:creationId xmlns:a16="http://schemas.microsoft.com/office/drawing/2014/main" id="{614C20EA-8152-2316-65B6-76245A1DF1CE}"/>
              </a:ext>
            </a:extLst>
          </p:cNvPr>
          <p:cNvPicPr>
            <a:picLocks noChangeAspect="1"/>
          </p:cNvPicPr>
          <p:nvPr/>
        </p:nvPicPr>
        <p:blipFill>
          <a:blip r:embed="rId3"/>
          <a:stretch>
            <a:fillRect/>
          </a:stretch>
        </p:blipFill>
        <p:spPr>
          <a:xfrm>
            <a:off x="1120287" y="2493708"/>
            <a:ext cx="3714750" cy="2924175"/>
          </a:xfrm>
          <a:prstGeom prst="rect">
            <a:avLst/>
          </a:prstGeom>
        </p:spPr>
      </p:pic>
      <p:pic>
        <p:nvPicPr>
          <p:cNvPr id="7" name="Picture 6">
            <a:extLst>
              <a:ext uri="{FF2B5EF4-FFF2-40B4-BE49-F238E27FC236}">
                <a16:creationId xmlns:a16="http://schemas.microsoft.com/office/drawing/2014/main" id="{B5BFBCA4-0DFF-2B70-C2FD-B8A51C4488E5}"/>
              </a:ext>
            </a:extLst>
          </p:cNvPr>
          <p:cNvPicPr>
            <a:picLocks noChangeAspect="1"/>
          </p:cNvPicPr>
          <p:nvPr/>
        </p:nvPicPr>
        <p:blipFill>
          <a:blip r:embed="rId4"/>
          <a:stretch>
            <a:fillRect/>
          </a:stretch>
        </p:blipFill>
        <p:spPr>
          <a:xfrm>
            <a:off x="6353907" y="2449989"/>
            <a:ext cx="4610835" cy="2967894"/>
          </a:xfrm>
          <a:prstGeom prst="rect">
            <a:avLst/>
          </a:prstGeom>
        </p:spPr>
      </p:pic>
    </p:spTree>
    <p:extLst>
      <p:ext uri="{BB962C8B-B14F-4D97-AF65-F5344CB8AC3E}">
        <p14:creationId xmlns:p14="http://schemas.microsoft.com/office/powerpoint/2010/main" val="3181980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horse with a red cape&#10;&#10;Description automatically generated">
            <a:extLst>
              <a:ext uri="{FF2B5EF4-FFF2-40B4-BE49-F238E27FC236}">
                <a16:creationId xmlns:a16="http://schemas.microsoft.com/office/drawing/2014/main" id="{44F0945E-CBAA-2EB2-1742-DB8A9BA95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3"/>
            <a:ext cx="12192000" cy="6833616"/>
          </a:xfrm>
          <a:prstGeom prst="rect">
            <a:avLst/>
          </a:prstGeom>
        </p:spPr>
      </p:pic>
      <p:pic>
        <p:nvPicPr>
          <p:cNvPr id="2" name="Picture 1">
            <a:extLst>
              <a:ext uri="{FF2B5EF4-FFF2-40B4-BE49-F238E27FC236}">
                <a16:creationId xmlns:a16="http://schemas.microsoft.com/office/drawing/2014/main" id="{EE5B0E3F-1E15-9C08-4225-FD15414AD21A}"/>
              </a:ext>
            </a:extLst>
          </p:cNvPr>
          <p:cNvPicPr>
            <a:picLocks noChangeAspect="1"/>
          </p:cNvPicPr>
          <p:nvPr/>
        </p:nvPicPr>
        <p:blipFill>
          <a:blip r:embed="rId3"/>
          <a:stretch>
            <a:fillRect/>
          </a:stretch>
        </p:blipFill>
        <p:spPr>
          <a:xfrm>
            <a:off x="691427" y="3679887"/>
            <a:ext cx="10809145" cy="2304488"/>
          </a:xfrm>
          <a:prstGeom prst="rect">
            <a:avLst/>
          </a:prstGeom>
        </p:spPr>
      </p:pic>
    </p:spTree>
    <p:extLst>
      <p:ext uri="{BB962C8B-B14F-4D97-AF65-F5344CB8AC3E}">
        <p14:creationId xmlns:p14="http://schemas.microsoft.com/office/powerpoint/2010/main" val="19750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1BF4EE-CFE3-8859-7752-262A83D69D82}"/>
              </a:ext>
            </a:extLst>
          </p:cNvPr>
          <p:cNvPicPr>
            <a:picLocks noChangeAspect="1"/>
          </p:cNvPicPr>
          <p:nvPr/>
        </p:nvPicPr>
        <p:blipFill>
          <a:blip r:embed="rId2"/>
          <a:stretch>
            <a:fillRect/>
          </a:stretch>
        </p:blipFill>
        <p:spPr>
          <a:xfrm>
            <a:off x="2032664" y="60320"/>
            <a:ext cx="8126672" cy="1457070"/>
          </a:xfrm>
          <a:prstGeom prst="rect">
            <a:avLst/>
          </a:prstGeom>
        </p:spPr>
      </p:pic>
      <p:sp>
        <p:nvSpPr>
          <p:cNvPr id="4" name="TextBox 3">
            <a:extLst>
              <a:ext uri="{FF2B5EF4-FFF2-40B4-BE49-F238E27FC236}">
                <a16:creationId xmlns:a16="http://schemas.microsoft.com/office/drawing/2014/main" id="{C1DB25FD-E053-FBFA-0F3D-642EB6FD0F84}"/>
              </a:ext>
            </a:extLst>
          </p:cNvPr>
          <p:cNvSpPr txBox="1"/>
          <p:nvPr/>
        </p:nvSpPr>
        <p:spPr>
          <a:xfrm>
            <a:off x="370824" y="1095850"/>
            <a:ext cx="11617569"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Đọc đoạn thông tin về giáo dục và khoa cử, đọc hai câu </a:t>
            </a:r>
          </a:p>
          <a:p>
            <a:pPr algn="just"/>
            <a:r>
              <a:rPr lang="vi-VN" sz="3600" b="1" dirty="0">
                <a:latin typeface="Cambria" panose="02040503050406030204" pitchFamily="18" charset="0"/>
                <a:ea typeface="Cambria" panose="02040503050406030204" pitchFamily="18" charset="0"/>
              </a:rPr>
              <a:t>chuyện: </a:t>
            </a:r>
            <a:r>
              <a:rPr lang="vi-VN" sz="3600" b="1" i="1" dirty="0">
                <a:latin typeface="Cambria" panose="02040503050406030204" pitchFamily="18" charset="0"/>
                <a:ea typeface="Cambria" panose="02040503050406030204" pitchFamily="18" charset="0"/>
              </a:rPr>
              <a:t>Trạng nguyên nhỏ tuổi nhất Việt Nam </a:t>
            </a:r>
            <a:r>
              <a:rPr lang="vi-VN" sz="3600" b="1" dirty="0">
                <a:latin typeface="Cambria" panose="02040503050406030204" pitchFamily="18" charset="0"/>
                <a:ea typeface="Cambria" panose="02040503050406030204" pitchFamily="18" charset="0"/>
              </a:rPr>
              <a:t>và </a:t>
            </a:r>
            <a:r>
              <a:rPr lang="vi-VN" sz="3600" b="1" i="1" dirty="0">
                <a:latin typeface="Cambria" panose="02040503050406030204" pitchFamily="18" charset="0"/>
                <a:ea typeface="Cambria" panose="02040503050406030204" pitchFamily="18" charset="0"/>
              </a:rPr>
              <a:t>Người thầy lưu danh muôn đời.</a:t>
            </a:r>
            <a:endParaRPr lang="en-US" sz="3600" b="1" i="1" dirty="0">
              <a:latin typeface="Cambria" panose="02040503050406030204" pitchFamily="18" charset="0"/>
              <a:ea typeface="Cambria" panose="02040503050406030204" pitchFamily="18" charset="0"/>
            </a:endParaRPr>
          </a:p>
        </p:txBody>
      </p:sp>
      <p:pic>
        <p:nvPicPr>
          <p:cNvPr id="5" name="Picture 4" descr="A group of kids sitting at a table&#10;&#10;Description automatically generated">
            <a:extLst>
              <a:ext uri="{FF2B5EF4-FFF2-40B4-BE49-F238E27FC236}">
                <a16:creationId xmlns:a16="http://schemas.microsoft.com/office/drawing/2014/main" id="{E0C376DD-8AC8-0F50-58F8-833D7DE39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885" y="3085742"/>
            <a:ext cx="5439508" cy="3711938"/>
          </a:xfrm>
          <a:prstGeom prst="rect">
            <a:avLst/>
          </a:prstGeom>
        </p:spPr>
      </p:pic>
      <p:grpSp>
        <p:nvGrpSpPr>
          <p:cNvPr id="8" name="Group 7">
            <a:extLst>
              <a:ext uri="{FF2B5EF4-FFF2-40B4-BE49-F238E27FC236}">
                <a16:creationId xmlns:a16="http://schemas.microsoft.com/office/drawing/2014/main" id="{57D8968B-F355-548E-222F-FBA24ABAF878}"/>
              </a:ext>
            </a:extLst>
          </p:cNvPr>
          <p:cNvGrpSpPr/>
          <p:nvPr/>
        </p:nvGrpSpPr>
        <p:grpSpPr>
          <a:xfrm>
            <a:off x="203607" y="3085742"/>
            <a:ext cx="6478547" cy="3476387"/>
            <a:chOff x="203607" y="3085742"/>
            <a:chExt cx="6478547" cy="3476387"/>
          </a:xfrm>
        </p:grpSpPr>
        <p:sp>
          <p:nvSpPr>
            <p:cNvPr id="6" name="Freeform 9">
              <a:extLst>
                <a:ext uri="{FF2B5EF4-FFF2-40B4-BE49-F238E27FC236}">
                  <a16:creationId xmlns:a16="http://schemas.microsoft.com/office/drawing/2014/main" id="{6B20E1AD-7676-1B23-001C-327565F5EB88}"/>
                </a:ext>
              </a:extLst>
            </p:cNvPr>
            <p:cNvSpPr/>
            <p:nvPr/>
          </p:nvSpPr>
          <p:spPr>
            <a:xfrm>
              <a:off x="203607" y="3085742"/>
              <a:ext cx="6478547" cy="3476387"/>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4">
                <a:extLst>
                  <a:ext uri="{96DAC541-7B7A-43D3-8B79-37D633B846F1}">
                    <asvg:svgBlip xmlns:asvg="http://schemas.microsoft.com/office/drawing/2016/SVG/main" r:embed="rId5"/>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227FEA9-5AD4-CA12-7EAB-D466ABE2CD06}"/>
                </a:ext>
              </a:extLst>
            </p:cNvPr>
            <p:cNvSpPr txBox="1"/>
            <p:nvPr/>
          </p:nvSpPr>
          <p:spPr>
            <a:xfrm>
              <a:off x="611757" y="3429000"/>
              <a:ext cx="5662245" cy="2554545"/>
            </a:xfrm>
            <a:prstGeom prst="rect">
              <a:avLst/>
            </a:prstGeom>
            <a:noFill/>
          </p:spPr>
          <p:txBody>
            <a:bodyPr wrap="square" rtlCol="0">
              <a:spAutoFit/>
            </a:bodyPr>
            <a:lstStyle/>
            <a:p>
              <a:pPr algn="just"/>
              <a:r>
                <a:rPr lang="vi-VN" sz="4000" b="1" dirty="0">
                  <a:solidFill>
                    <a:schemeClr val="accent5">
                      <a:lumMod val="75000"/>
                    </a:schemeClr>
                  </a:solidFill>
                  <a:latin typeface="Cambria" panose="02040503050406030204" pitchFamily="18" charset="0"/>
                  <a:ea typeface="Cambria" panose="02040503050406030204" pitchFamily="18" charset="0"/>
                </a:rPr>
                <a:t> Nêu những nét chính về tình hình giáo dục và khoa cử dưới thời Trần.</a:t>
              </a:r>
              <a:endParaRPr lang="en-US" sz="4000" b="1" dirty="0">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23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164DEC0C-744F-963D-1CBE-5664DDFBF575}"/>
              </a:ext>
            </a:extLst>
          </p:cNvPr>
          <p:cNvSpPr/>
          <p:nvPr/>
        </p:nvSpPr>
        <p:spPr>
          <a:xfrm>
            <a:off x="239949" y="282288"/>
            <a:ext cx="11712102" cy="635297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39A1AB-2E92-DE80-93A1-CFBFE0F5F7CD}"/>
              </a:ext>
            </a:extLst>
          </p:cNvPr>
          <p:cNvSpPr txBox="1"/>
          <p:nvPr/>
        </p:nvSpPr>
        <p:spPr>
          <a:xfrm>
            <a:off x="855785" y="785446"/>
            <a:ext cx="10515600" cy="4524315"/>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     Giáo dục, khoa cử thời nhà Trần được chú trọng. Ngoài Quốc Tử Giám ởkinh đô Thăng Long, trường học được mở nhiều ở địa phương. Triều đình tổ chức kì thi Thái học sinh, đặt danh hiệu "Tam khôi" (Trạng nguyên, Bảng nhãn,Thám hoa), tôn vinh ba người xuất sắc nhất. Dưới thời nhà Trần, giáo dục, khoa cử đã đào tạo được nhiều nhân tài cho đất nước như: Nguyễn Hiền, Mạc Đĩnh Chi, Chu Văn An,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065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4224B-3ED6-ED37-BEF1-7BD364B669DB}"/>
              </a:ext>
            </a:extLst>
          </p:cNvPr>
          <p:cNvPicPr>
            <a:picLocks noChangeAspect="1"/>
          </p:cNvPicPr>
          <p:nvPr/>
        </p:nvPicPr>
        <p:blipFill>
          <a:blip r:embed="rId2"/>
          <a:stretch>
            <a:fillRect/>
          </a:stretch>
        </p:blipFill>
        <p:spPr>
          <a:xfrm>
            <a:off x="862098" y="135252"/>
            <a:ext cx="10467803" cy="6587496"/>
          </a:xfrm>
          <a:prstGeom prst="rect">
            <a:avLst/>
          </a:prstGeom>
        </p:spPr>
      </p:pic>
    </p:spTree>
    <p:extLst>
      <p:ext uri="{BB962C8B-B14F-4D97-AF65-F5344CB8AC3E}">
        <p14:creationId xmlns:p14="http://schemas.microsoft.com/office/powerpoint/2010/main" val="3332321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E0ABC-A19A-7C00-7B82-D0EF9C69D852}"/>
              </a:ext>
            </a:extLst>
          </p:cNvPr>
          <p:cNvPicPr>
            <a:picLocks noChangeAspect="1"/>
          </p:cNvPicPr>
          <p:nvPr/>
        </p:nvPicPr>
        <p:blipFill>
          <a:blip r:embed="rId2"/>
          <a:stretch>
            <a:fillRect/>
          </a:stretch>
        </p:blipFill>
        <p:spPr>
          <a:xfrm>
            <a:off x="1756309" y="121698"/>
            <a:ext cx="7886642" cy="6614603"/>
          </a:xfrm>
          <a:prstGeom prst="rect">
            <a:avLst/>
          </a:prstGeom>
        </p:spPr>
      </p:pic>
    </p:spTree>
    <p:extLst>
      <p:ext uri="{BB962C8B-B14F-4D97-AF65-F5344CB8AC3E}">
        <p14:creationId xmlns:p14="http://schemas.microsoft.com/office/powerpoint/2010/main" val="280577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6FDD3-68DB-430B-AA55-C3C1B7E8BD95}"/>
              </a:ext>
            </a:extLst>
          </p:cNvPr>
          <p:cNvGrpSpPr/>
          <p:nvPr/>
        </p:nvGrpSpPr>
        <p:grpSpPr>
          <a:xfrm>
            <a:off x="-211015" y="76655"/>
            <a:ext cx="12625753" cy="2385191"/>
            <a:chOff x="661256" y="86271"/>
            <a:chExt cx="10570245" cy="2809434"/>
          </a:xfrm>
        </p:grpSpPr>
        <p:pic>
          <p:nvPicPr>
            <p:cNvPr id="14" name="Picture 13" descr="A picture containing indoor, pillow, white&#10;&#10;Description automatically generated">
              <a:extLst>
                <a:ext uri="{FF2B5EF4-FFF2-40B4-BE49-F238E27FC236}">
                  <a16:creationId xmlns:a16="http://schemas.microsoft.com/office/drawing/2014/main" id="{B2303A9B-9C5D-4D4B-9611-C958C0A8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1662" y="-3794135"/>
              <a:ext cx="2809434" cy="10570245"/>
            </a:xfrm>
            <a:prstGeom prst="rect">
              <a:avLst/>
            </a:prstGeom>
          </p:spPr>
        </p:pic>
        <p:sp>
          <p:nvSpPr>
            <p:cNvPr id="15" name="TextBox 14">
              <a:extLst>
                <a:ext uri="{FF2B5EF4-FFF2-40B4-BE49-F238E27FC236}">
                  <a16:creationId xmlns:a16="http://schemas.microsoft.com/office/drawing/2014/main" id="{391339AA-FA7F-43F1-B2C6-DC42E9C415D4}"/>
                </a:ext>
              </a:extLst>
            </p:cNvPr>
            <p:cNvSpPr txBox="1"/>
            <p:nvPr/>
          </p:nvSpPr>
          <p:spPr>
            <a:xfrm>
              <a:off x="1985904" y="533598"/>
              <a:ext cx="834266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dirty="0">
                  <a:solidFill>
                    <a:schemeClr val="accent5">
                      <a:lumMod val="75000"/>
                    </a:schemeClr>
                  </a:solidFill>
                  <a:latin typeface="Cambria" panose="02040503050406030204" pitchFamily="18" charset="0"/>
                  <a:ea typeface="Cambria" panose="02040503050406030204" pitchFamily="18" charset="0"/>
                </a:rPr>
                <a:t>Nêu những nét chính về tình hình giáo dục và khoa cử dưới thời Trần.</a:t>
              </a:r>
              <a:endParaRPr kumimoji="0" lang="en-US" sz="4500" b="1" i="0" u="none" strike="noStrike" kern="1200" cap="none" spc="0" normalizeH="0" baseline="0" noProof="0" dirty="0">
                <a:ln w="0"/>
                <a:solidFill>
                  <a:srgbClr val="413123"/>
                </a:solidFill>
                <a:effectLst/>
                <a:uLnTx/>
                <a:uFillTx/>
                <a:latin typeface="Cambria" panose="02040503050406030204" pitchFamily="18" charset="0"/>
                <a:ea typeface="Cambria" panose="02040503050406030204" pitchFamily="18" charset="0"/>
                <a:cs typeface="+mn-cs"/>
              </a:endParaRPr>
            </a:p>
          </p:txBody>
        </p:sp>
      </p:grpSp>
      <p:grpSp>
        <p:nvGrpSpPr>
          <p:cNvPr id="4" name="Group 3">
            <a:extLst>
              <a:ext uri="{FF2B5EF4-FFF2-40B4-BE49-F238E27FC236}">
                <a16:creationId xmlns:a16="http://schemas.microsoft.com/office/drawing/2014/main" id="{8D4A1646-EF38-6A06-E4D8-0D9E946081C0}"/>
              </a:ext>
            </a:extLst>
          </p:cNvPr>
          <p:cNvGrpSpPr/>
          <p:nvPr/>
        </p:nvGrpSpPr>
        <p:grpSpPr>
          <a:xfrm>
            <a:off x="323934" y="2647678"/>
            <a:ext cx="11715666" cy="4133667"/>
            <a:chOff x="500527" y="2297071"/>
            <a:chExt cx="11403456" cy="1822665"/>
          </a:xfrm>
        </p:grpSpPr>
        <p:pic>
          <p:nvPicPr>
            <p:cNvPr id="17" name="Graphic 16">
              <a:extLst>
                <a:ext uri="{FF2B5EF4-FFF2-40B4-BE49-F238E27FC236}">
                  <a16:creationId xmlns:a16="http://schemas.microsoft.com/office/drawing/2014/main" id="{48380195-E0DA-4416-9706-1D9DB69D7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527" y="2297071"/>
              <a:ext cx="11403456" cy="1822665"/>
            </a:xfrm>
            <a:prstGeom prst="rect">
              <a:avLst/>
            </a:prstGeom>
          </p:spPr>
        </p:pic>
        <p:sp>
          <p:nvSpPr>
            <p:cNvPr id="3" name="TextBox 2">
              <a:extLst>
                <a:ext uri="{FF2B5EF4-FFF2-40B4-BE49-F238E27FC236}">
                  <a16:creationId xmlns:a16="http://schemas.microsoft.com/office/drawing/2014/main" id="{140DBEA9-303E-BE37-9978-66FC424B6CF0}"/>
                </a:ext>
              </a:extLst>
            </p:cNvPr>
            <p:cNvSpPr txBox="1"/>
            <p:nvPr/>
          </p:nvSpPr>
          <p:spPr>
            <a:xfrm>
              <a:off x="885840" y="2468685"/>
              <a:ext cx="10632830" cy="15242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Giáo dục, khoa cử thời nhà Trần được chú trọng. Triều đình mở trường học ở các địa phương, tổ chức kì thi Thái học sinh để chọn người tài, đặt danh hiệu Tam khôi nhằm tôn vinh ba người xuất sắc nhất,...), nhờ vậy đã đào tạo được nhiều nhân tài cho đất nước (Nguyễn Hiền, Chu Văn An, Mạc Đĩnh Chi,...).</a:t>
              </a:r>
            </a:p>
          </p:txBody>
        </p:sp>
      </p:grpSp>
    </p:spTree>
    <p:extLst>
      <p:ext uri="{BB962C8B-B14F-4D97-AF65-F5344CB8AC3E}">
        <p14:creationId xmlns:p14="http://schemas.microsoft.com/office/powerpoint/2010/main" val="403512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F3C921D-A633-9C6E-934D-D488E03388B5}"/>
              </a:ext>
            </a:extLst>
          </p:cNvPr>
          <p:cNvPicPr>
            <a:picLocks noChangeAspect="1"/>
          </p:cNvPicPr>
          <p:nvPr/>
        </p:nvPicPr>
        <p:blipFill>
          <a:blip r:embed="rId2"/>
          <a:stretch>
            <a:fillRect/>
          </a:stretch>
        </p:blipFill>
        <p:spPr>
          <a:xfrm>
            <a:off x="5997927" y="798051"/>
            <a:ext cx="6194073" cy="6059949"/>
          </a:xfrm>
          <a:prstGeom prst="rect">
            <a:avLst/>
          </a:prstGeom>
        </p:spPr>
      </p:pic>
      <p:grpSp>
        <p:nvGrpSpPr>
          <p:cNvPr id="26" name="Group 25">
            <a:extLst>
              <a:ext uri="{FF2B5EF4-FFF2-40B4-BE49-F238E27FC236}">
                <a16:creationId xmlns:a16="http://schemas.microsoft.com/office/drawing/2014/main" id="{8FE6DD4F-C700-36BD-48AC-5D6E36703FC5}"/>
              </a:ext>
            </a:extLst>
          </p:cNvPr>
          <p:cNvGrpSpPr/>
          <p:nvPr/>
        </p:nvGrpSpPr>
        <p:grpSpPr>
          <a:xfrm>
            <a:off x="288765" y="2590800"/>
            <a:ext cx="5936190" cy="3059723"/>
            <a:chOff x="288765" y="2590800"/>
            <a:chExt cx="5936190" cy="3059723"/>
          </a:xfrm>
        </p:grpSpPr>
        <p:pic>
          <p:nvPicPr>
            <p:cNvPr id="25" name="Graphic 24">
              <a:extLst>
                <a:ext uri="{FF2B5EF4-FFF2-40B4-BE49-F238E27FC236}">
                  <a16:creationId xmlns:a16="http://schemas.microsoft.com/office/drawing/2014/main" id="{4C098D6C-D81E-09F4-99A8-6B9390D9ED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8765" y="2590800"/>
              <a:ext cx="5936190" cy="3059723"/>
            </a:xfrm>
            <a:prstGeom prst="rect">
              <a:avLst/>
            </a:prstGeom>
          </p:spPr>
        </p:pic>
        <p:sp>
          <p:nvSpPr>
            <p:cNvPr id="24" name="TextBox 23">
              <a:extLst>
                <a:ext uri="{FF2B5EF4-FFF2-40B4-BE49-F238E27FC236}">
                  <a16:creationId xmlns:a16="http://schemas.microsoft.com/office/drawing/2014/main" id="{581A51CB-CAE1-B0B3-2C78-7C2837C9EDC4}"/>
                </a:ext>
              </a:extLst>
            </p:cNvPr>
            <p:cNvSpPr txBox="1"/>
            <p:nvPr/>
          </p:nvSpPr>
          <p:spPr>
            <a:xfrm>
              <a:off x="617035" y="3241431"/>
              <a:ext cx="53808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64823">
                      <a:lumMod val="50000"/>
                    </a:srgbClr>
                  </a:solidFill>
                  <a:effectLst/>
                  <a:uLnTx/>
                  <a:uFillTx/>
                  <a:latin typeface="Cambria" panose="02040503050406030204" pitchFamily="18" charset="0"/>
                  <a:ea typeface="Cambria" panose="02040503050406030204" pitchFamily="18" charset="0"/>
                  <a:cs typeface="+mn-cs"/>
                </a:rPr>
                <a:t> Em học được gì từ nhân vật đó ?</a:t>
              </a:r>
              <a:endParaRPr kumimoji="0" lang="en-US" sz="4800" b="1" i="0" u="none" strike="noStrike" kern="1200" cap="none" spc="0" normalizeH="0" baseline="0" noProof="0" dirty="0">
                <a:ln>
                  <a:noFill/>
                </a:ln>
                <a:solidFill>
                  <a:srgbClr val="E64823">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50923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345950"/>
            <a:ext cx="11384006" cy="4985980"/>
          </a:xfrm>
          <a:prstGeom prst="rect">
            <a:avLst/>
          </a:prstGeom>
          <a:noFill/>
        </p:spPr>
        <p:txBody>
          <a:bodyPr wrap="square">
            <a:spAutoFit/>
          </a:bodyPr>
          <a:lstStyle/>
          <a:p>
            <a:pPr algn="just">
              <a:spcBef>
                <a:spcPts val="600"/>
              </a:spcBef>
              <a:spcAft>
                <a:spcPts val="600"/>
              </a:spcAft>
            </a:pPr>
            <a:r>
              <a:rPr lang="vi-VN" sz="3600" b="1" i="0" dirty="0">
                <a:solidFill>
                  <a:srgbClr val="000000"/>
                </a:solidFill>
                <a:effectLst/>
                <a:latin typeface="Cambria" panose="02040503050406030204" pitchFamily="18" charset="0"/>
                <a:ea typeface="Cambria" panose="02040503050406030204" pitchFamily="18" charset="0"/>
              </a:rPr>
              <a:t>- Những nét chính về tình hình đất nước dưới thời Trần:</a:t>
            </a:r>
          </a:p>
          <a:p>
            <a:pPr algn="just">
              <a:spcBef>
                <a:spcPts val="600"/>
              </a:spcBef>
              <a:spcAft>
                <a:spcPts val="600"/>
              </a:spcAft>
            </a:pPr>
            <a:r>
              <a:rPr lang="vi-VN" sz="3600" b="0" i="0" dirty="0">
                <a:solidFill>
                  <a:srgbClr val="000000"/>
                </a:solidFill>
                <a:effectLst/>
                <a:latin typeface="Cambria" panose="02040503050406030204" pitchFamily="18" charset="0"/>
                <a:ea typeface="Cambria" panose="02040503050406030204" pitchFamily="18" charset="0"/>
              </a:rPr>
              <a:t>+ Bộ máy nhà nước được tổ chức chặt chẽ.</a:t>
            </a:r>
          </a:p>
          <a:p>
            <a:pPr algn="just">
              <a:spcBef>
                <a:spcPts val="600"/>
              </a:spcBef>
              <a:spcAft>
                <a:spcPts val="600"/>
              </a:spcAft>
            </a:pPr>
            <a:r>
              <a:rPr lang="vi-VN" sz="3600" b="0" i="0" dirty="0">
                <a:solidFill>
                  <a:srgbClr val="000000"/>
                </a:solidFill>
                <a:effectLst/>
                <a:latin typeface="Cambria" panose="02040503050406030204" pitchFamily="18" charset="0"/>
                <a:ea typeface="Cambria" panose="02040503050406030204" pitchFamily="18" charset="0"/>
              </a:rPr>
              <a:t>+ Quân đội được tổ chức quy củ, chặt chẽ, nhiều tướng giỏi đã có công lớn trong kháng chiến chống ngoại xâm.</a:t>
            </a:r>
          </a:p>
          <a:p>
            <a:pPr algn="just">
              <a:spcBef>
                <a:spcPts val="600"/>
              </a:spcBef>
              <a:spcAft>
                <a:spcPts val="600"/>
              </a:spcAft>
            </a:pPr>
            <a:r>
              <a:rPr lang="vi-VN" sz="3600" b="0" i="0" dirty="0">
                <a:solidFill>
                  <a:srgbClr val="000000"/>
                </a:solidFill>
                <a:effectLst/>
                <a:latin typeface="Cambria" panose="02040503050406030204" pitchFamily="18" charset="0"/>
                <a:ea typeface="Cambria" panose="02040503050406030204" pitchFamily="18" charset="0"/>
              </a:rPr>
              <a:t>+ Giáo dục, khoa cử được chú trọng, trường học được mở ở nhiều địa phương, đào tạo được nhiều nhân tài cho đất nước.</a:t>
            </a:r>
          </a:p>
        </p:txBody>
      </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9E6E2687-497D-86A3-1D54-D84AD878C52A}"/>
              </a:ext>
            </a:extLst>
          </p:cNvPr>
          <p:cNvPicPr>
            <a:picLocks noChangeAspect="1"/>
          </p:cNvPicPr>
          <p:nvPr/>
        </p:nvPicPr>
        <p:blipFill>
          <a:blip r:embed="rId2"/>
          <a:stretch>
            <a:fillRect/>
          </a:stretch>
        </p:blipFill>
        <p:spPr>
          <a:xfrm>
            <a:off x="2869900" y="93306"/>
            <a:ext cx="5093424" cy="1817113"/>
          </a:xfrm>
          <a:prstGeom prst="rect">
            <a:avLst/>
          </a:prstGeom>
        </p:spPr>
      </p:pic>
    </p:spTree>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5233" y="1345950"/>
            <a:ext cx="11681926" cy="5170646"/>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 Câu chuyện về nhân vật Chu Văn An:</a:t>
            </a:r>
          </a:p>
          <a:p>
            <a:pPr algn="just"/>
            <a:r>
              <a:rPr lang="vi-VN" sz="3000" dirty="0">
                <a:latin typeface="Cambria" panose="02040503050406030204" pitchFamily="18" charset="0"/>
                <a:ea typeface="Cambria" panose="02040503050406030204" pitchFamily="18" charset="0"/>
              </a:rPr>
              <a:t>+ Chu Văn An là người có tính cương trực, học vấn tinh thông, ông được mời ra làm quan nhưng từ chối để về quê mở trường học.</a:t>
            </a:r>
          </a:p>
          <a:p>
            <a:pPr algn="just"/>
            <a:r>
              <a:rPr lang="vi-VN" sz="3000" dirty="0">
                <a:latin typeface="Cambria" panose="02040503050406030204" pitchFamily="18" charset="0"/>
                <a:ea typeface="Cambria" panose="02040503050406030204" pitchFamily="18" charset="0"/>
              </a:rPr>
              <a:t>+ Học trò của ông đỗ đạt cao, có công giúp nước. Nhờ đó, Chu Văn An được mời làm người đứng đầu Quốc Tử Giám, trực tiếp dạy học cho các hoàng tử.</a:t>
            </a:r>
          </a:p>
          <a:p>
            <a:pPr algn="just"/>
            <a:r>
              <a:rPr lang="vi-VN" sz="3000" dirty="0">
                <a:latin typeface="Cambria" panose="02040503050406030204" pitchFamily="18" charset="0"/>
                <a:ea typeface="Cambria" panose="02040503050406030204" pitchFamily="18" charset="0"/>
              </a:rPr>
              <a:t>+ Dưới thời vua Trần Dụ Tông, Chu Văn An đã dâng sớ đòi chém 7 viên quan nịnh thần nhưng vua không nghe, ông liền từ quan và về Hải Dương dạy học, viết sách.</a:t>
            </a:r>
          </a:p>
          <a:p>
            <a:pPr algn="just"/>
            <a:r>
              <a:rPr lang="vi-VN" sz="3000" dirty="0">
                <a:latin typeface="Cambria" panose="02040503050406030204" pitchFamily="18" charset="0"/>
                <a:ea typeface="Cambria" panose="02040503050406030204" pitchFamily="18" charset="0"/>
              </a:rPr>
              <a:t>- Đóng góp của Chu Văn An đối với lịch sử dân tộc: đóng góp to lớn với sự nghiệp giáo dục nước nhà suốt theo chiều dài lịch sử.</a:t>
            </a:r>
          </a:p>
        </p:txBody>
      </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9E6E2687-497D-86A3-1D54-D84AD878C52A}"/>
              </a:ext>
            </a:extLst>
          </p:cNvPr>
          <p:cNvPicPr>
            <a:picLocks noChangeAspect="1"/>
          </p:cNvPicPr>
          <p:nvPr/>
        </p:nvPicPr>
        <p:blipFill>
          <a:blip r:embed="rId2"/>
          <a:stretch>
            <a:fillRect/>
          </a:stretch>
        </p:blipFill>
        <p:spPr>
          <a:xfrm>
            <a:off x="3005038" y="30737"/>
            <a:ext cx="5093424" cy="1817113"/>
          </a:xfrm>
          <a:prstGeom prst="rect">
            <a:avLst/>
          </a:prstGeom>
        </p:spPr>
      </p:pic>
    </p:spTree>
    <p:extLst>
      <p:ext uri="{BB962C8B-B14F-4D97-AF65-F5344CB8AC3E}">
        <p14:creationId xmlns:p14="http://schemas.microsoft.com/office/powerpoint/2010/main" val="374734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E5942C-D0C8-3851-D2F5-C4C17C18AE7B}"/>
              </a:ext>
            </a:extLst>
          </p:cNvPr>
          <p:cNvPicPr>
            <a:picLocks noChangeAspect="1"/>
          </p:cNvPicPr>
          <p:nvPr/>
        </p:nvPicPr>
        <p:blipFill>
          <a:blip r:embed="rId3"/>
          <a:stretch>
            <a:fillRect/>
          </a:stretch>
        </p:blipFill>
        <p:spPr>
          <a:xfrm>
            <a:off x="2412175" y="146587"/>
            <a:ext cx="6602540" cy="920576"/>
          </a:xfrm>
          <a:prstGeom prst="rect">
            <a:avLst/>
          </a:prstGeom>
        </p:spPr>
      </p:pic>
      <p:pic>
        <p:nvPicPr>
          <p:cNvPr id="3" name="Picture 2">
            <a:extLst>
              <a:ext uri="{FF2B5EF4-FFF2-40B4-BE49-F238E27FC236}">
                <a16:creationId xmlns:a16="http://schemas.microsoft.com/office/drawing/2014/main" id="{D2E5E276-7F3C-CD15-77DE-1E520B8A7CD6}"/>
              </a:ext>
            </a:extLst>
          </p:cNvPr>
          <p:cNvPicPr>
            <a:picLocks noChangeAspect="1"/>
          </p:cNvPicPr>
          <p:nvPr/>
        </p:nvPicPr>
        <p:blipFill>
          <a:blip r:embed="rId4"/>
          <a:stretch>
            <a:fillRect/>
          </a:stretch>
        </p:blipFill>
        <p:spPr>
          <a:xfrm>
            <a:off x="202585" y="1640329"/>
            <a:ext cx="5510860" cy="4133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97E240F-7EF9-E6AC-AB08-1AA1E56D9E91}"/>
              </a:ext>
            </a:extLst>
          </p:cNvPr>
          <p:cNvPicPr>
            <a:picLocks noChangeAspect="1"/>
          </p:cNvPicPr>
          <p:nvPr/>
        </p:nvPicPr>
        <p:blipFill>
          <a:blip r:embed="rId5"/>
          <a:stretch>
            <a:fillRect/>
          </a:stretch>
        </p:blipFill>
        <p:spPr>
          <a:xfrm>
            <a:off x="6207967" y="1169254"/>
            <a:ext cx="4777176" cy="278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F09068B-9851-E463-FD44-CD2BC9B869A8}"/>
              </a:ext>
            </a:extLst>
          </p:cNvPr>
          <p:cNvPicPr>
            <a:picLocks noChangeAspect="1"/>
          </p:cNvPicPr>
          <p:nvPr/>
        </p:nvPicPr>
        <p:blipFill>
          <a:blip r:embed="rId6"/>
          <a:srcRect r="31184" b="41755"/>
          <a:stretch/>
        </p:blipFill>
        <p:spPr>
          <a:xfrm>
            <a:off x="6911193" y="4211428"/>
            <a:ext cx="3781271"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610" name="Graphic 1609">
            <a:extLst>
              <a:ext uri="{FF2B5EF4-FFF2-40B4-BE49-F238E27FC236}">
                <a16:creationId xmlns:a16="http://schemas.microsoft.com/office/drawing/2014/main" id="{86572720-220E-4F4C-87B2-C459DFCFF1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262445" y="-2257202"/>
            <a:ext cx="5924520" cy="11530088"/>
          </a:xfrm>
          <a:prstGeom prst="rect">
            <a:avLst/>
          </a:prstGeom>
        </p:spPr>
      </p:pic>
      <p:grpSp>
        <p:nvGrpSpPr>
          <p:cNvPr id="1611" name="Group 1610">
            <a:extLst>
              <a:ext uri="{FF2B5EF4-FFF2-40B4-BE49-F238E27FC236}">
                <a16:creationId xmlns:a16="http://schemas.microsoft.com/office/drawing/2014/main" id="{563735FE-D7D0-49E7-A4A6-D12B6B148960}"/>
              </a:ext>
            </a:extLst>
          </p:cNvPr>
          <p:cNvGrpSpPr/>
          <p:nvPr/>
        </p:nvGrpSpPr>
        <p:grpSpPr>
          <a:xfrm>
            <a:off x="10011508" y="2114953"/>
            <a:ext cx="1724875" cy="3336129"/>
            <a:chOff x="0" y="243902"/>
            <a:chExt cx="3573175" cy="6669687"/>
          </a:xfrm>
        </p:grpSpPr>
        <p:pic>
          <p:nvPicPr>
            <p:cNvPr id="1620" name="Graphic 1619">
              <a:extLst>
                <a:ext uri="{FF2B5EF4-FFF2-40B4-BE49-F238E27FC236}">
                  <a16:creationId xmlns:a16="http://schemas.microsoft.com/office/drawing/2014/main" id="{6FE7DFEE-2FFA-4214-964A-58AA8422C5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5366">
              <a:off x="894353" y="243902"/>
              <a:ext cx="2678822" cy="6655459"/>
            </a:xfrm>
            <a:prstGeom prst="rect">
              <a:avLst/>
            </a:prstGeom>
          </p:spPr>
        </p:pic>
        <p:pic>
          <p:nvPicPr>
            <p:cNvPr id="1621" name="Graphic 1620">
              <a:extLst>
                <a:ext uri="{FF2B5EF4-FFF2-40B4-BE49-F238E27FC236}">
                  <a16:creationId xmlns:a16="http://schemas.microsoft.com/office/drawing/2014/main" id="{21352AFB-C151-484E-9BC2-60AE8EFE968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258130"/>
              <a:ext cx="1572352" cy="6655459"/>
            </a:xfrm>
            <a:prstGeom prst="rect">
              <a:avLst/>
            </a:prstGeom>
          </p:spPr>
        </p:pic>
      </p:grpSp>
      <p:pic>
        <p:nvPicPr>
          <p:cNvPr id="1612" name="Picture 1611">
            <a:extLst>
              <a:ext uri="{FF2B5EF4-FFF2-40B4-BE49-F238E27FC236}">
                <a16:creationId xmlns:a16="http://schemas.microsoft.com/office/drawing/2014/main" id="{51013885-50D2-4BF2-AADB-F95F5791005C}"/>
              </a:ext>
            </a:extLst>
          </p:cNvPr>
          <p:cNvPicPr>
            <a:picLocks noChangeAspect="1"/>
          </p:cNvPicPr>
          <p:nvPr/>
        </p:nvPicPr>
        <p:blipFill>
          <a:blip r:embed="rId9"/>
          <a:srcRect/>
          <a:stretch>
            <a:fillRect/>
          </a:stretch>
        </p:blipFill>
        <p:spPr>
          <a:xfrm>
            <a:off x="9684541" y="4016076"/>
            <a:ext cx="6814213" cy="3398589"/>
          </a:xfrm>
          <a:prstGeom prst="rect">
            <a:avLst/>
          </a:prstGeom>
        </p:spPr>
      </p:pic>
      <p:pic>
        <p:nvPicPr>
          <p:cNvPr id="1613" name="Graphic 1612">
            <a:extLst>
              <a:ext uri="{FF2B5EF4-FFF2-40B4-BE49-F238E27FC236}">
                <a16:creationId xmlns:a16="http://schemas.microsoft.com/office/drawing/2014/main" id="{DED30000-F48A-48AE-BBE7-775C38163F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6176" y="403330"/>
            <a:ext cx="10783873" cy="5909088"/>
          </a:xfrm>
          <a:prstGeom prst="rect">
            <a:avLst/>
          </a:prstGeom>
        </p:spPr>
      </p:pic>
      <p:pic>
        <p:nvPicPr>
          <p:cNvPr id="1614" name="Picture 1613">
            <a:extLst>
              <a:ext uri="{FF2B5EF4-FFF2-40B4-BE49-F238E27FC236}">
                <a16:creationId xmlns:a16="http://schemas.microsoft.com/office/drawing/2014/main" id="{E2DFE934-2ADE-4525-98E2-EB652BD828D8}"/>
              </a:ext>
            </a:extLst>
          </p:cNvPr>
          <p:cNvPicPr>
            <a:picLocks noChangeAspect="1"/>
          </p:cNvPicPr>
          <p:nvPr/>
        </p:nvPicPr>
        <p:blipFill>
          <a:blip r:embed="rId12"/>
          <a:srcRect/>
          <a:stretch>
            <a:fillRect/>
          </a:stretch>
        </p:blipFill>
        <p:spPr>
          <a:xfrm>
            <a:off x="-121786" y="-247807"/>
            <a:ext cx="1716892" cy="2077933"/>
          </a:xfrm>
          <a:prstGeom prst="rect">
            <a:avLst/>
          </a:prstGeom>
        </p:spPr>
      </p:pic>
      <p:pic>
        <p:nvPicPr>
          <p:cNvPr id="1615" name="Picture 1614">
            <a:extLst>
              <a:ext uri="{FF2B5EF4-FFF2-40B4-BE49-F238E27FC236}">
                <a16:creationId xmlns:a16="http://schemas.microsoft.com/office/drawing/2014/main" id="{3BF71038-A8ED-4349-8592-699D1E8015E6}"/>
              </a:ext>
            </a:extLst>
          </p:cNvPr>
          <p:cNvPicPr>
            <a:picLocks noChangeAspect="1"/>
          </p:cNvPicPr>
          <p:nvPr/>
        </p:nvPicPr>
        <p:blipFill>
          <a:blip r:embed="rId12"/>
          <a:srcRect/>
          <a:stretch>
            <a:fillRect/>
          </a:stretch>
        </p:blipFill>
        <p:spPr>
          <a:xfrm rot="-5466789">
            <a:off x="-307162" y="4356082"/>
            <a:ext cx="3315144" cy="4012277"/>
          </a:xfrm>
          <a:prstGeom prst="rect">
            <a:avLst/>
          </a:prstGeom>
        </p:spPr>
      </p:pic>
      <p:pic>
        <p:nvPicPr>
          <p:cNvPr id="1616" name="Picture 1615">
            <a:extLst>
              <a:ext uri="{FF2B5EF4-FFF2-40B4-BE49-F238E27FC236}">
                <a16:creationId xmlns:a16="http://schemas.microsoft.com/office/drawing/2014/main" id="{47D61F34-5D0D-43C5-B37C-7C578F7A52FC}"/>
              </a:ext>
            </a:extLst>
          </p:cNvPr>
          <p:cNvPicPr>
            <a:picLocks noChangeAspect="1"/>
          </p:cNvPicPr>
          <p:nvPr/>
        </p:nvPicPr>
        <p:blipFill>
          <a:blip r:embed="rId13"/>
          <a:srcRect t="1461" b="1461"/>
          <a:stretch>
            <a:fillRect/>
          </a:stretch>
        </p:blipFill>
        <p:spPr>
          <a:xfrm>
            <a:off x="159026" y="545580"/>
            <a:ext cx="1935335" cy="2857420"/>
          </a:xfrm>
          <a:prstGeom prst="rect">
            <a:avLst/>
          </a:prstGeom>
        </p:spPr>
      </p:pic>
      <p:sp>
        <p:nvSpPr>
          <p:cNvPr id="17" name="Google Shape;28;p3">
            <a:extLst>
              <a:ext uri="{FF2B5EF4-FFF2-40B4-BE49-F238E27FC236}">
                <a16:creationId xmlns:a16="http://schemas.microsoft.com/office/drawing/2014/main" id="{8C355077-6783-4F5A-88DE-4413EE2A63BA}"/>
              </a:ext>
            </a:extLst>
          </p:cNvPr>
          <p:cNvSpPr/>
          <p:nvPr/>
        </p:nvSpPr>
        <p:spPr>
          <a:xfrm>
            <a:off x="9059932" y="5282554"/>
            <a:ext cx="2770117" cy="1247775"/>
          </a:xfrm>
          <a:custGeom>
            <a:avLst/>
            <a:gdLst/>
            <a:ahLst/>
            <a:cxnLst/>
            <a:rect l="l" t="t" r="r" b="b"/>
            <a:pathLst>
              <a:path w="91381" h="53670" extrusionOk="0">
                <a:moveTo>
                  <a:pt x="44720" y="3621"/>
                </a:moveTo>
                <a:cubicBezTo>
                  <a:pt x="44732" y="3621"/>
                  <a:pt x="44768" y="3621"/>
                  <a:pt x="44803" y="3633"/>
                </a:cubicBezTo>
                <a:cubicBezTo>
                  <a:pt x="44756" y="3788"/>
                  <a:pt x="44720" y="3942"/>
                  <a:pt x="44684" y="4097"/>
                </a:cubicBezTo>
                <a:lnTo>
                  <a:pt x="44720" y="3621"/>
                </a:lnTo>
                <a:close/>
                <a:moveTo>
                  <a:pt x="43172" y="2058"/>
                </a:moveTo>
                <a:cubicBezTo>
                  <a:pt x="43190" y="2058"/>
                  <a:pt x="43210" y="2059"/>
                  <a:pt x="43232" y="2061"/>
                </a:cubicBezTo>
                <a:cubicBezTo>
                  <a:pt x="43196" y="2264"/>
                  <a:pt x="43148" y="2442"/>
                  <a:pt x="43101" y="2621"/>
                </a:cubicBezTo>
                <a:cubicBezTo>
                  <a:pt x="42863" y="3442"/>
                  <a:pt x="42589" y="4240"/>
                  <a:pt x="42398" y="5062"/>
                </a:cubicBezTo>
                <a:cubicBezTo>
                  <a:pt x="42172" y="6038"/>
                  <a:pt x="41994" y="7026"/>
                  <a:pt x="41803" y="8026"/>
                </a:cubicBezTo>
                <a:cubicBezTo>
                  <a:pt x="41577" y="9157"/>
                  <a:pt x="41351" y="10265"/>
                  <a:pt x="41136" y="11396"/>
                </a:cubicBezTo>
                <a:cubicBezTo>
                  <a:pt x="40851" y="12944"/>
                  <a:pt x="40553" y="14491"/>
                  <a:pt x="40303" y="16051"/>
                </a:cubicBezTo>
                <a:cubicBezTo>
                  <a:pt x="40053" y="17563"/>
                  <a:pt x="39815" y="19087"/>
                  <a:pt x="39577" y="20611"/>
                </a:cubicBezTo>
                <a:lnTo>
                  <a:pt x="39517" y="20849"/>
                </a:lnTo>
                <a:cubicBezTo>
                  <a:pt x="39362" y="20814"/>
                  <a:pt x="39231" y="20766"/>
                  <a:pt x="39076" y="20718"/>
                </a:cubicBezTo>
                <a:cubicBezTo>
                  <a:pt x="39350" y="19063"/>
                  <a:pt x="39600" y="17456"/>
                  <a:pt x="39874" y="15873"/>
                </a:cubicBezTo>
                <a:cubicBezTo>
                  <a:pt x="39969" y="15218"/>
                  <a:pt x="40077" y="14563"/>
                  <a:pt x="40231" y="13920"/>
                </a:cubicBezTo>
                <a:cubicBezTo>
                  <a:pt x="40565" y="12336"/>
                  <a:pt x="40946" y="10765"/>
                  <a:pt x="41315" y="9181"/>
                </a:cubicBezTo>
                <a:cubicBezTo>
                  <a:pt x="41374" y="8907"/>
                  <a:pt x="41458" y="8634"/>
                  <a:pt x="41517" y="8372"/>
                </a:cubicBezTo>
                <a:cubicBezTo>
                  <a:pt x="41720" y="7419"/>
                  <a:pt x="41874" y="6443"/>
                  <a:pt x="42101" y="5514"/>
                </a:cubicBezTo>
                <a:cubicBezTo>
                  <a:pt x="42351" y="4443"/>
                  <a:pt x="42648" y="3383"/>
                  <a:pt x="42922" y="2311"/>
                </a:cubicBezTo>
                <a:cubicBezTo>
                  <a:pt x="42944" y="2170"/>
                  <a:pt x="42976" y="2058"/>
                  <a:pt x="43172" y="2058"/>
                </a:cubicBezTo>
                <a:close/>
                <a:moveTo>
                  <a:pt x="44601" y="1418"/>
                </a:moveTo>
                <a:lnTo>
                  <a:pt x="44601" y="1418"/>
                </a:lnTo>
                <a:cubicBezTo>
                  <a:pt x="43946" y="3704"/>
                  <a:pt x="43470" y="5967"/>
                  <a:pt x="43077" y="8229"/>
                </a:cubicBezTo>
                <a:cubicBezTo>
                  <a:pt x="42672" y="10527"/>
                  <a:pt x="42267" y="12801"/>
                  <a:pt x="41958" y="15111"/>
                </a:cubicBezTo>
                <a:cubicBezTo>
                  <a:pt x="42005" y="15111"/>
                  <a:pt x="42029" y="15122"/>
                  <a:pt x="42077" y="15122"/>
                </a:cubicBezTo>
                <a:lnTo>
                  <a:pt x="42184" y="14003"/>
                </a:lnTo>
                <a:cubicBezTo>
                  <a:pt x="42220" y="14003"/>
                  <a:pt x="42255" y="14027"/>
                  <a:pt x="42303" y="14027"/>
                </a:cubicBezTo>
                <a:cubicBezTo>
                  <a:pt x="42267" y="14289"/>
                  <a:pt x="42267" y="14563"/>
                  <a:pt x="42220" y="14813"/>
                </a:cubicBezTo>
                <a:cubicBezTo>
                  <a:pt x="42124" y="15420"/>
                  <a:pt x="42005" y="16027"/>
                  <a:pt x="41863" y="16706"/>
                </a:cubicBezTo>
                <a:cubicBezTo>
                  <a:pt x="41672" y="16361"/>
                  <a:pt x="41863" y="16063"/>
                  <a:pt x="41755" y="15777"/>
                </a:cubicBezTo>
                <a:lnTo>
                  <a:pt x="41755" y="15777"/>
                </a:lnTo>
                <a:cubicBezTo>
                  <a:pt x="41684" y="16289"/>
                  <a:pt x="41672" y="16801"/>
                  <a:pt x="41601" y="17313"/>
                </a:cubicBezTo>
                <a:cubicBezTo>
                  <a:pt x="41505" y="17837"/>
                  <a:pt x="41374" y="18325"/>
                  <a:pt x="41255" y="18849"/>
                </a:cubicBezTo>
                <a:cubicBezTo>
                  <a:pt x="41243" y="18849"/>
                  <a:pt x="41208" y="18849"/>
                  <a:pt x="41196" y="18825"/>
                </a:cubicBezTo>
                <a:lnTo>
                  <a:pt x="41374" y="16777"/>
                </a:lnTo>
                <a:lnTo>
                  <a:pt x="41374" y="16777"/>
                </a:lnTo>
                <a:cubicBezTo>
                  <a:pt x="41232" y="18254"/>
                  <a:pt x="40993" y="19694"/>
                  <a:pt x="40362" y="21064"/>
                </a:cubicBezTo>
                <a:cubicBezTo>
                  <a:pt x="40339" y="20945"/>
                  <a:pt x="40339" y="20837"/>
                  <a:pt x="40362" y="20730"/>
                </a:cubicBezTo>
                <a:cubicBezTo>
                  <a:pt x="40612" y="19837"/>
                  <a:pt x="40636" y="18932"/>
                  <a:pt x="40720" y="18028"/>
                </a:cubicBezTo>
                <a:cubicBezTo>
                  <a:pt x="40767" y="17587"/>
                  <a:pt x="40791" y="17146"/>
                  <a:pt x="40886" y="16718"/>
                </a:cubicBezTo>
                <a:cubicBezTo>
                  <a:pt x="41184" y="15313"/>
                  <a:pt x="41470" y="13920"/>
                  <a:pt x="41529" y="12467"/>
                </a:cubicBezTo>
                <a:cubicBezTo>
                  <a:pt x="41529" y="12313"/>
                  <a:pt x="41589" y="12134"/>
                  <a:pt x="41624" y="11967"/>
                </a:cubicBezTo>
                <a:cubicBezTo>
                  <a:pt x="41660" y="11836"/>
                  <a:pt x="41720" y="11693"/>
                  <a:pt x="41732" y="11562"/>
                </a:cubicBezTo>
                <a:cubicBezTo>
                  <a:pt x="41827" y="11062"/>
                  <a:pt x="41886" y="10539"/>
                  <a:pt x="41970" y="10027"/>
                </a:cubicBezTo>
                <a:cubicBezTo>
                  <a:pt x="42160" y="8955"/>
                  <a:pt x="42375" y="7907"/>
                  <a:pt x="42565" y="6836"/>
                </a:cubicBezTo>
                <a:lnTo>
                  <a:pt x="42613" y="6657"/>
                </a:lnTo>
                <a:cubicBezTo>
                  <a:pt x="42756" y="6217"/>
                  <a:pt x="42922" y="5800"/>
                  <a:pt x="43041" y="5371"/>
                </a:cubicBezTo>
                <a:cubicBezTo>
                  <a:pt x="43232" y="4693"/>
                  <a:pt x="43410" y="3990"/>
                  <a:pt x="43613" y="3300"/>
                </a:cubicBezTo>
                <a:cubicBezTo>
                  <a:pt x="43637" y="3300"/>
                  <a:pt x="43672" y="3323"/>
                  <a:pt x="43696" y="3323"/>
                </a:cubicBezTo>
                <a:lnTo>
                  <a:pt x="43637" y="4050"/>
                </a:lnTo>
                <a:cubicBezTo>
                  <a:pt x="43684" y="3990"/>
                  <a:pt x="43720" y="3942"/>
                  <a:pt x="43744" y="3871"/>
                </a:cubicBezTo>
                <a:cubicBezTo>
                  <a:pt x="43863" y="3300"/>
                  <a:pt x="43994" y="2740"/>
                  <a:pt x="44077" y="2157"/>
                </a:cubicBezTo>
                <a:cubicBezTo>
                  <a:pt x="44113" y="1847"/>
                  <a:pt x="44232" y="1609"/>
                  <a:pt x="44601" y="1418"/>
                </a:cubicBezTo>
                <a:close/>
                <a:moveTo>
                  <a:pt x="41327" y="19242"/>
                </a:moveTo>
                <a:cubicBezTo>
                  <a:pt x="41422" y="20183"/>
                  <a:pt x="41303" y="20885"/>
                  <a:pt x="40946" y="21207"/>
                </a:cubicBezTo>
                <a:cubicBezTo>
                  <a:pt x="41077" y="20552"/>
                  <a:pt x="41196" y="19897"/>
                  <a:pt x="41327" y="19242"/>
                </a:cubicBezTo>
                <a:close/>
                <a:moveTo>
                  <a:pt x="45149" y="954"/>
                </a:moveTo>
                <a:lnTo>
                  <a:pt x="45149" y="954"/>
                </a:lnTo>
                <a:cubicBezTo>
                  <a:pt x="45137" y="1109"/>
                  <a:pt x="45184" y="1192"/>
                  <a:pt x="45172" y="1264"/>
                </a:cubicBezTo>
                <a:cubicBezTo>
                  <a:pt x="45053" y="1764"/>
                  <a:pt x="44934" y="2252"/>
                  <a:pt x="44803" y="2728"/>
                </a:cubicBezTo>
                <a:cubicBezTo>
                  <a:pt x="44589" y="3383"/>
                  <a:pt x="44327" y="4026"/>
                  <a:pt x="44160" y="4693"/>
                </a:cubicBezTo>
                <a:cubicBezTo>
                  <a:pt x="43922" y="5645"/>
                  <a:pt x="43768" y="6621"/>
                  <a:pt x="43577" y="7598"/>
                </a:cubicBezTo>
                <a:cubicBezTo>
                  <a:pt x="43565" y="7669"/>
                  <a:pt x="43541" y="7741"/>
                  <a:pt x="43518" y="7812"/>
                </a:cubicBezTo>
                <a:cubicBezTo>
                  <a:pt x="43470" y="8014"/>
                  <a:pt x="43398" y="8205"/>
                  <a:pt x="43363" y="8395"/>
                </a:cubicBezTo>
                <a:cubicBezTo>
                  <a:pt x="43291" y="8955"/>
                  <a:pt x="43244" y="9527"/>
                  <a:pt x="43172" y="10098"/>
                </a:cubicBezTo>
                <a:cubicBezTo>
                  <a:pt x="43065" y="10955"/>
                  <a:pt x="42946" y="11836"/>
                  <a:pt x="42851" y="12694"/>
                </a:cubicBezTo>
                <a:cubicBezTo>
                  <a:pt x="42886" y="12694"/>
                  <a:pt x="42922" y="12717"/>
                  <a:pt x="42970" y="12717"/>
                </a:cubicBezTo>
                <a:cubicBezTo>
                  <a:pt x="43006" y="12146"/>
                  <a:pt x="43053" y="11586"/>
                  <a:pt x="43113" y="11015"/>
                </a:cubicBezTo>
                <a:cubicBezTo>
                  <a:pt x="43125" y="10884"/>
                  <a:pt x="43160" y="10729"/>
                  <a:pt x="43184" y="10598"/>
                </a:cubicBezTo>
                <a:cubicBezTo>
                  <a:pt x="43244" y="10396"/>
                  <a:pt x="43339" y="10181"/>
                  <a:pt x="43363" y="9979"/>
                </a:cubicBezTo>
                <a:cubicBezTo>
                  <a:pt x="43482" y="9324"/>
                  <a:pt x="43565" y="8669"/>
                  <a:pt x="43684" y="8026"/>
                </a:cubicBezTo>
                <a:cubicBezTo>
                  <a:pt x="43756" y="7562"/>
                  <a:pt x="43863" y="7098"/>
                  <a:pt x="43958" y="6645"/>
                </a:cubicBezTo>
                <a:cubicBezTo>
                  <a:pt x="44137" y="5812"/>
                  <a:pt x="44327" y="4990"/>
                  <a:pt x="44494" y="4169"/>
                </a:cubicBezTo>
                <a:lnTo>
                  <a:pt x="44661" y="4169"/>
                </a:lnTo>
                <a:cubicBezTo>
                  <a:pt x="44553" y="4657"/>
                  <a:pt x="44434" y="5157"/>
                  <a:pt x="44363" y="5645"/>
                </a:cubicBezTo>
                <a:cubicBezTo>
                  <a:pt x="44113" y="7121"/>
                  <a:pt x="43887" y="8586"/>
                  <a:pt x="43637" y="10062"/>
                </a:cubicBezTo>
                <a:cubicBezTo>
                  <a:pt x="43363" y="11705"/>
                  <a:pt x="43101" y="13325"/>
                  <a:pt x="42851" y="14956"/>
                </a:cubicBezTo>
                <a:lnTo>
                  <a:pt x="42351" y="18170"/>
                </a:lnTo>
                <a:cubicBezTo>
                  <a:pt x="42351" y="18206"/>
                  <a:pt x="42339" y="18230"/>
                  <a:pt x="42327" y="18266"/>
                </a:cubicBezTo>
                <a:cubicBezTo>
                  <a:pt x="42291" y="17980"/>
                  <a:pt x="42327" y="17694"/>
                  <a:pt x="42339" y="17420"/>
                </a:cubicBezTo>
                <a:cubicBezTo>
                  <a:pt x="42351" y="17146"/>
                  <a:pt x="42351" y="16861"/>
                  <a:pt x="42351" y="16599"/>
                </a:cubicBezTo>
                <a:lnTo>
                  <a:pt x="42351" y="16599"/>
                </a:lnTo>
                <a:cubicBezTo>
                  <a:pt x="42136" y="18206"/>
                  <a:pt x="41815" y="19778"/>
                  <a:pt x="41517" y="21409"/>
                </a:cubicBezTo>
                <a:cubicBezTo>
                  <a:pt x="41315" y="21266"/>
                  <a:pt x="41398" y="21123"/>
                  <a:pt x="41422" y="21004"/>
                </a:cubicBezTo>
                <a:cubicBezTo>
                  <a:pt x="41565" y="19933"/>
                  <a:pt x="41720" y="18861"/>
                  <a:pt x="41898" y="17766"/>
                </a:cubicBezTo>
                <a:cubicBezTo>
                  <a:pt x="41982" y="17170"/>
                  <a:pt x="42101" y="16599"/>
                  <a:pt x="42220" y="16003"/>
                </a:cubicBezTo>
                <a:cubicBezTo>
                  <a:pt x="42386" y="15146"/>
                  <a:pt x="42589" y="14313"/>
                  <a:pt x="42696" y="13456"/>
                </a:cubicBezTo>
                <a:cubicBezTo>
                  <a:pt x="42934" y="11301"/>
                  <a:pt x="43148" y="9157"/>
                  <a:pt x="43565" y="7014"/>
                </a:cubicBezTo>
                <a:cubicBezTo>
                  <a:pt x="43660" y="6455"/>
                  <a:pt x="43744" y="5895"/>
                  <a:pt x="43863" y="5347"/>
                </a:cubicBezTo>
                <a:cubicBezTo>
                  <a:pt x="44125" y="4181"/>
                  <a:pt x="44410" y="3026"/>
                  <a:pt x="44708" y="1871"/>
                </a:cubicBezTo>
                <a:cubicBezTo>
                  <a:pt x="44780" y="1561"/>
                  <a:pt x="44875" y="1252"/>
                  <a:pt x="45149" y="954"/>
                </a:cubicBezTo>
                <a:close/>
                <a:moveTo>
                  <a:pt x="45161" y="23326"/>
                </a:moveTo>
                <a:lnTo>
                  <a:pt x="45161" y="23326"/>
                </a:lnTo>
                <a:cubicBezTo>
                  <a:pt x="45018" y="23445"/>
                  <a:pt x="44887" y="23576"/>
                  <a:pt x="44756" y="23695"/>
                </a:cubicBezTo>
                <a:cubicBezTo>
                  <a:pt x="44756" y="23457"/>
                  <a:pt x="44899" y="23338"/>
                  <a:pt x="45161" y="23326"/>
                </a:cubicBezTo>
                <a:close/>
                <a:moveTo>
                  <a:pt x="45637" y="23588"/>
                </a:moveTo>
                <a:cubicBezTo>
                  <a:pt x="45577" y="23731"/>
                  <a:pt x="45542" y="23802"/>
                  <a:pt x="45494" y="23862"/>
                </a:cubicBezTo>
                <a:cubicBezTo>
                  <a:pt x="45220" y="24207"/>
                  <a:pt x="44922" y="24540"/>
                  <a:pt x="44625" y="24886"/>
                </a:cubicBezTo>
                <a:cubicBezTo>
                  <a:pt x="44541" y="24981"/>
                  <a:pt x="44434" y="25040"/>
                  <a:pt x="44339" y="25100"/>
                </a:cubicBezTo>
                <a:cubicBezTo>
                  <a:pt x="44339" y="25052"/>
                  <a:pt x="44339" y="25005"/>
                  <a:pt x="44351" y="24981"/>
                </a:cubicBezTo>
                <a:cubicBezTo>
                  <a:pt x="44696" y="24528"/>
                  <a:pt x="45030" y="24088"/>
                  <a:pt x="45375" y="23647"/>
                </a:cubicBezTo>
                <a:cubicBezTo>
                  <a:pt x="45411" y="23612"/>
                  <a:pt x="45494" y="23623"/>
                  <a:pt x="45637" y="23588"/>
                </a:cubicBezTo>
                <a:close/>
                <a:moveTo>
                  <a:pt x="44327" y="25112"/>
                </a:moveTo>
                <a:lnTo>
                  <a:pt x="44327" y="25112"/>
                </a:lnTo>
                <a:cubicBezTo>
                  <a:pt x="44303" y="25302"/>
                  <a:pt x="44184" y="25398"/>
                  <a:pt x="44029" y="25457"/>
                </a:cubicBezTo>
                <a:cubicBezTo>
                  <a:pt x="44041" y="25255"/>
                  <a:pt x="44172" y="25171"/>
                  <a:pt x="44327" y="25112"/>
                </a:cubicBezTo>
                <a:close/>
                <a:moveTo>
                  <a:pt x="90345" y="27231"/>
                </a:moveTo>
                <a:lnTo>
                  <a:pt x="90321" y="27338"/>
                </a:lnTo>
                <a:lnTo>
                  <a:pt x="90297" y="27338"/>
                </a:lnTo>
                <a:lnTo>
                  <a:pt x="90309" y="27231"/>
                </a:lnTo>
                <a:close/>
                <a:moveTo>
                  <a:pt x="51197" y="27100"/>
                </a:moveTo>
                <a:cubicBezTo>
                  <a:pt x="51292" y="27100"/>
                  <a:pt x="51376" y="27136"/>
                  <a:pt x="51471" y="27148"/>
                </a:cubicBezTo>
                <a:cubicBezTo>
                  <a:pt x="51447" y="27160"/>
                  <a:pt x="51447" y="27195"/>
                  <a:pt x="51435" y="27207"/>
                </a:cubicBezTo>
                <a:cubicBezTo>
                  <a:pt x="50721" y="27279"/>
                  <a:pt x="50006" y="27374"/>
                  <a:pt x="49292" y="27445"/>
                </a:cubicBezTo>
                <a:cubicBezTo>
                  <a:pt x="48945" y="27482"/>
                  <a:pt x="48591" y="27515"/>
                  <a:pt x="48235" y="27515"/>
                </a:cubicBezTo>
                <a:cubicBezTo>
                  <a:pt x="47894" y="27515"/>
                  <a:pt x="47551" y="27485"/>
                  <a:pt x="47208" y="27398"/>
                </a:cubicBezTo>
                <a:cubicBezTo>
                  <a:pt x="48530" y="27279"/>
                  <a:pt x="49875" y="27195"/>
                  <a:pt x="51197" y="27100"/>
                </a:cubicBezTo>
                <a:close/>
                <a:moveTo>
                  <a:pt x="61770" y="27898"/>
                </a:moveTo>
                <a:lnTo>
                  <a:pt x="61770" y="27898"/>
                </a:lnTo>
                <a:cubicBezTo>
                  <a:pt x="61829" y="27910"/>
                  <a:pt x="61889" y="27922"/>
                  <a:pt x="61948" y="27922"/>
                </a:cubicBezTo>
                <a:cubicBezTo>
                  <a:pt x="61925" y="27934"/>
                  <a:pt x="61925" y="27957"/>
                  <a:pt x="61913" y="27981"/>
                </a:cubicBezTo>
                <a:cubicBezTo>
                  <a:pt x="61865" y="27957"/>
                  <a:pt x="61806" y="27922"/>
                  <a:pt x="61770" y="27898"/>
                </a:cubicBezTo>
                <a:close/>
                <a:moveTo>
                  <a:pt x="47089" y="27922"/>
                </a:moveTo>
                <a:lnTo>
                  <a:pt x="48590" y="28053"/>
                </a:lnTo>
                <a:cubicBezTo>
                  <a:pt x="48613" y="28088"/>
                  <a:pt x="48613" y="28112"/>
                  <a:pt x="48613" y="28136"/>
                </a:cubicBezTo>
                <a:cubicBezTo>
                  <a:pt x="48340" y="28100"/>
                  <a:pt x="48090" y="28100"/>
                  <a:pt x="47816" y="28053"/>
                </a:cubicBezTo>
                <a:cubicBezTo>
                  <a:pt x="47770" y="28048"/>
                  <a:pt x="47724" y="28047"/>
                  <a:pt x="47677" y="28047"/>
                </a:cubicBezTo>
                <a:cubicBezTo>
                  <a:pt x="47635" y="28047"/>
                  <a:pt x="47594" y="28048"/>
                  <a:pt x="47552" y="28048"/>
                </a:cubicBezTo>
                <a:cubicBezTo>
                  <a:pt x="47393" y="28048"/>
                  <a:pt x="47234" y="28036"/>
                  <a:pt x="47089" y="27922"/>
                </a:cubicBezTo>
                <a:close/>
                <a:moveTo>
                  <a:pt x="72009" y="28207"/>
                </a:moveTo>
                <a:lnTo>
                  <a:pt x="73081" y="28291"/>
                </a:lnTo>
                <a:cubicBezTo>
                  <a:pt x="73081" y="28315"/>
                  <a:pt x="73093" y="28326"/>
                  <a:pt x="73093" y="28350"/>
                </a:cubicBezTo>
                <a:cubicBezTo>
                  <a:pt x="72902" y="28350"/>
                  <a:pt x="72700" y="28350"/>
                  <a:pt x="72521" y="28338"/>
                </a:cubicBezTo>
                <a:lnTo>
                  <a:pt x="71985" y="28291"/>
                </a:lnTo>
                <a:cubicBezTo>
                  <a:pt x="71985" y="28267"/>
                  <a:pt x="72009" y="28231"/>
                  <a:pt x="72009" y="28207"/>
                </a:cubicBezTo>
                <a:close/>
                <a:moveTo>
                  <a:pt x="57424" y="28553"/>
                </a:moveTo>
                <a:lnTo>
                  <a:pt x="58043" y="28612"/>
                </a:lnTo>
                <a:lnTo>
                  <a:pt x="58043" y="28636"/>
                </a:lnTo>
                <a:lnTo>
                  <a:pt x="57424" y="28576"/>
                </a:lnTo>
                <a:lnTo>
                  <a:pt x="57424" y="28553"/>
                </a:lnTo>
                <a:close/>
                <a:moveTo>
                  <a:pt x="58460" y="28755"/>
                </a:moveTo>
                <a:lnTo>
                  <a:pt x="58996" y="28803"/>
                </a:lnTo>
                <a:cubicBezTo>
                  <a:pt x="58996" y="28815"/>
                  <a:pt x="58996" y="28826"/>
                  <a:pt x="58984" y="28838"/>
                </a:cubicBezTo>
                <a:lnTo>
                  <a:pt x="58448" y="28803"/>
                </a:lnTo>
                <a:cubicBezTo>
                  <a:pt x="58460" y="28791"/>
                  <a:pt x="58460" y="28767"/>
                  <a:pt x="58460" y="28755"/>
                </a:cubicBezTo>
                <a:close/>
                <a:moveTo>
                  <a:pt x="45232" y="25076"/>
                </a:moveTo>
                <a:cubicBezTo>
                  <a:pt x="45280" y="25183"/>
                  <a:pt x="45303" y="25219"/>
                  <a:pt x="45303" y="25231"/>
                </a:cubicBezTo>
                <a:cubicBezTo>
                  <a:pt x="45232" y="25362"/>
                  <a:pt x="45172" y="25517"/>
                  <a:pt x="45065" y="25636"/>
                </a:cubicBezTo>
                <a:cubicBezTo>
                  <a:pt x="44041" y="26838"/>
                  <a:pt x="42994" y="28053"/>
                  <a:pt x="41958" y="29243"/>
                </a:cubicBezTo>
                <a:cubicBezTo>
                  <a:pt x="41922" y="29219"/>
                  <a:pt x="41898" y="29207"/>
                  <a:pt x="41863" y="29172"/>
                </a:cubicBezTo>
                <a:cubicBezTo>
                  <a:pt x="42982" y="27814"/>
                  <a:pt x="44089" y="26469"/>
                  <a:pt x="45232" y="25076"/>
                </a:cubicBezTo>
                <a:close/>
                <a:moveTo>
                  <a:pt x="46446" y="24338"/>
                </a:moveTo>
                <a:cubicBezTo>
                  <a:pt x="46542" y="24481"/>
                  <a:pt x="46625" y="24564"/>
                  <a:pt x="46625" y="24659"/>
                </a:cubicBezTo>
                <a:cubicBezTo>
                  <a:pt x="46673" y="25100"/>
                  <a:pt x="46768" y="25540"/>
                  <a:pt x="46708" y="25969"/>
                </a:cubicBezTo>
                <a:cubicBezTo>
                  <a:pt x="46601" y="26802"/>
                  <a:pt x="46435" y="27636"/>
                  <a:pt x="46256" y="28469"/>
                </a:cubicBezTo>
                <a:cubicBezTo>
                  <a:pt x="46173" y="28910"/>
                  <a:pt x="45994" y="29303"/>
                  <a:pt x="45839" y="29719"/>
                </a:cubicBezTo>
                <a:cubicBezTo>
                  <a:pt x="45768" y="29112"/>
                  <a:pt x="46030" y="28565"/>
                  <a:pt x="46089" y="27981"/>
                </a:cubicBezTo>
                <a:cubicBezTo>
                  <a:pt x="46149" y="27386"/>
                  <a:pt x="46304" y="26802"/>
                  <a:pt x="46363" y="26207"/>
                </a:cubicBezTo>
                <a:cubicBezTo>
                  <a:pt x="46423" y="25612"/>
                  <a:pt x="46423" y="25017"/>
                  <a:pt x="46446" y="24338"/>
                </a:cubicBezTo>
                <a:close/>
                <a:moveTo>
                  <a:pt x="71597" y="28903"/>
                </a:moveTo>
                <a:cubicBezTo>
                  <a:pt x="72952" y="28903"/>
                  <a:pt x="74259" y="29156"/>
                  <a:pt x="75557" y="29517"/>
                </a:cubicBezTo>
                <a:cubicBezTo>
                  <a:pt x="75974" y="29636"/>
                  <a:pt x="76379" y="29803"/>
                  <a:pt x="76784" y="29934"/>
                </a:cubicBezTo>
                <a:cubicBezTo>
                  <a:pt x="76784" y="29946"/>
                  <a:pt x="76772" y="29958"/>
                  <a:pt x="76772" y="29969"/>
                </a:cubicBezTo>
                <a:cubicBezTo>
                  <a:pt x="74414" y="29684"/>
                  <a:pt x="72081" y="29362"/>
                  <a:pt x="69771" y="29053"/>
                </a:cubicBezTo>
                <a:cubicBezTo>
                  <a:pt x="69906" y="28953"/>
                  <a:pt x="70097" y="28909"/>
                  <a:pt x="70296" y="28909"/>
                </a:cubicBezTo>
                <a:cubicBezTo>
                  <a:pt x="70359" y="28909"/>
                  <a:pt x="70422" y="28913"/>
                  <a:pt x="70485" y="28922"/>
                </a:cubicBezTo>
                <a:cubicBezTo>
                  <a:pt x="70563" y="28928"/>
                  <a:pt x="70640" y="28931"/>
                  <a:pt x="70719" y="28931"/>
                </a:cubicBezTo>
                <a:cubicBezTo>
                  <a:pt x="70798" y="28931"/>
                  <a:pt x="70878" y="28928"/>
                  <a:pt x="70961" y="28922"/>
                </a:cubicBezTo>
                <a:cubicBezTo>
                  <a:pt x="71175" y="28909"/>
                  <a:pt x="71386" y="28903"/>
                  <a:pt x="71597" y="28903"/>
                </a:cubicBezTo>
                <a:close/>
                <a:moveTo>
                  <a:pt x="61067" y="30005"/>
                </a:moveTo>
                <a:lnTo>
                  <a:pt x="61198" y="30017"/>
                </a:lnTo>
                <a:cubicBezTo>
                  <a:pt x="61186" y="30041"/>
                  <a:pt x="61186" y="30053"/>
                  <a:pt x="61186" y="30053"/>
                </a:cubicBezTo>
                <a:lnTo>
                  <a:pt x="61067" y="30041"/>
                </a:lnTo>
                <a:lnTo>
                  <a:pt x="61067" y="30005"/>
                </a:lnTo>
                <a:close/>
                <a:moveTo>
                  <a:pt x="60841" y="30279"/>
                </a:moveTo>
                <a:lnTo>
                  <a:pt x="60960" y="30291"/>
                </a:lnTo>
                <a:lnTo>
                  <a:pt x="60960" y="30315"/>
                </a:lnTo>
                <a:lnTo>
                  <a:pt x="60841" y="30303"/>
                </a:lnTo>
                <a:lnTo>
                  <a:pt x="60841" y="30279"/>
                </a:lnTo>
                <a:close/>
                <a:moveTo>
                  <a:pt x="73217" y="1905"/>
                </a:moveTo>
                <a:cubicBezTo>
                  <a:pt x="74043" y="1905"/>
                  <a:pt x="74862" y="1975"/>
                  <a:pt x="75652" y="2264"/>
                </a:cubicBezTo>
                <a:cubicBezTo>
                  <a:pt x="76129" y="2430"/>
                  <a:pt x="76605" y="2597"/>
                  <a:pt x="77057" y="2752"/>
                </a:cubicBezTo>
                <a:cubicBezTo>
                  <a:pt x="78177" y="3121"/>
                  <a:pt x="79296" y="3502"/>
                  <a:pt x="80415" y="3883"/>
                </a:cubicBezTo>
                <a:cubicBezTo>
                  <a:pt x="81403" y="4228"/>
                  <a:pt x="82415" y="4490"/>
                  <a:pt x="83451" y="4740"/>
                </a:cubicBezTo>
                <a:cubicBezTo>
                  <a:pt x="84594" y="4990"/>
                  <a:pt x="85737" y="5193"/>
                  <a:pt x="86904" y="5276"/>
                </a:cubicBezTo>
                <a:cubicBezTo>
                  <a:pt x="87023" y="5288"/>
                  <a:pt x="87142" y="5300"/>
                  <a:pt x="87285" y="5336"/>
                </a:cubicBezTo>
                <a:cubicBezTo>
                  <a:pt x="87344" y="6764"/>
                  <a:pt x="86487" y="20468"/>
                  <a:pt x="86261" y="21361"/>
                </a:cubicBezTo>
                <a:cubicBezTo>
                  <a:pt x="86273" y="21111"/>
                  <a:pt x="86273" y="20956"/>
                  <a:pt x="86273" y="20790"/>
                </a:cubicBezTo>
                <a:lnTo>
                  <a:pt x="86368" y="18289"/>
                </a:lnTo>
                <a:cubicBezTo>
                  <a:pt x="86428" y="16944"/>
                  <a:pt x="86463" y="15587"/>
                  <a:pt x="86559" y="14229"/>
                </a:cubicBezTo>
                <a:cubicBezTo>
                  <a:pt x="86666" y="12634"/>
                  <a:pt x="86809" y="11062"/>
                  <a:pt x="86940" y="9467"/>
                </a:cubicBezTo>
                <a:lnTo>
                  <a:pt x="86987" y="9026"/>
                </a:lnTo>
                <a:lnTo>
                  <a:pt x="86987" y="9026"/>
                </a:lnTo>
                <a:cubicBezTo>
                  <a:pt x="86856" y="9527"/>
                  <a:pt x="86761" y="10050"/>
                  <a:pt x="86725" y="10574"/>
                </a:cubicBezTo>
                <a:cubicBezTo>
                  <a:pt x="86582" y="12301"/>
                  <a:pt x="86451" y="14027"/>
                  <a:pt x="86332" y="15753"/>
                </a:cubicBezTo>
                <a:cubicBezTo>
                  <a:pt x="86332" y="15837"/>
                  <a:pt x="86320" y="15944"/>
                  <a:pt x="86320" y="16027"/>
                </a:cubicBezTo>
                <a:cubicBezTo>
                  <a:pt x="86249" y="17611"/>
                  <a:pt x="86166" y="19171"/>
                  <a:pt x="86082" y="20754"/>
                </a:cubicBezTo>
                <a:cubicBezTo>
                  <a:pt x="86047" y="21242"/>
                  <a:pt x="85951" y="21718"/>
                  <a:pt x="86035" y="22207"/>
                </a:cubicBezTo>
                <a:cubicBezTo>
                  <a:pt x="86070" y="22326"/>
                  <a:pt x="86023" y="22457"/>
                  <a:pt x="86011" y="22576"/>
                </a:cubicBezTo>
                <a:cubicBezTo>
                  <a:pt x="85928" y="23207"/>
                  <a:pt x="85856" y="23850"/>
                  <a:pt x="85773" y="24469"/>
                </a:cubicBezTo>
                <a:cubicBezTo>
                  <a:pt x="85773" y="24481"/>
                  <a:pt x="85785" y="24505"/>
                  <a:pt x="85785" y="24516"/>
                </a:cubicBezTo>
                <a:cubicBezTo>
                  <a:pt x="85785" y="24719"/>
                  <a:pt x="85809" y="24933"/>
                  <a:pt x="85797" y="25124"/>
                </a:cubicBezTo>
                <a:cubicBezTo>
                  <a:pt x="85749" y="25481"/>
                  <a:pt x="85654" y="25826"/>
                  <a:pt x="85594" y="26183"/>
                </a:cubicBezTo>
                <a:cubicBezTo>
                  <a:pt x="85487" y="26957"/>
                  <a:pt x="85380" y="27743"/>
                  <a:pt x="85297" y="28517"/>
                </a:cubicBezTo>
                <a:cubicBezTo>
                  <a:pt x="85249" y="28946"/>
                  <a:pt x="85118" y="29303"/>
                  <a:pt x="84773" y="29588"/>
                </a:cubicBezTo>
                <a:cubicBezTo>
                  <a:pt x="84654" y="29696"/>
                  <a:pt x="84558" y="29803"/>
                  <a:pt x="84594" y="30005"/>
                </a:cubicBezTo>
                <a:cubicBezTo>
                  <a:pt x="85118" y="29827"/>
                  <a:pt x="85273" y="29410"/>
                  <a:pt x="85428" y="28981"/>
                </a:cubicBezTo>
                <a:cubicBezTo>
                  <a:pt x="85713" y="28053"/>
                  <a:pt x="85725" y="27088"/>
                  <a:pt x="85832" y="26136"/>
                </a:cubicBezTo>
                <a:cubicBezTo>
                  <a:pt x="85904" y="25433"/>
                  <a:pt x="85856" y="24719"/>
                  <a:pt x="86166" y="24064"/>
                </a:cubicBezTo>
                <a:cubicBezTo>
                  <a:pt x="86130" y="23981"/>
                  <a:pt x="86035" y="23885"/>
                  <a:pt x="86035" y="23814"/>
                </a:cubicBezTo>
                <a:cubicBezTo>
                  <a:pt x="86070" y="23290"/>
                  <a:pt x="86106" y="22790"/>
                  <a:pt x="86154" y="22278"/>
                </a:cubicBezTo>
                <a:cubicBezTo>
                  <a:pt x="86404" y="22088"/>
                  <a:pt x="86344" y="21778"/>
                  <a:pt x="86451" y="21504"/>
                </a:cubicBezTo>
                <a:lnTo>
                  <a:pt x="86451" y="21504"/>
                </a:lnTo>
                <a:cubicBezTo>
                  <a:pt x="86416" y="22600"/>
                  <a:pt x="86332" y="23671"/>
                  <a:pt x="86249" y="24743"/>
                </a:cubicBezTo>
                <a:cubicBezTo>
                  <a:pt x="86178" y="25576"/>
                  <a:pt x="86070" y="26386"/>
                  <a:pt x="85999" y="27219"/>
                </a:cubicBezTo>
                <a:cubicBezTo>
                  <a:pt x="85939" y="28017"/>
                  <a:pt x="85701" y="28767"/>
                  <a:pt x="85475" y="29517"/>
                </a:cubicBezTo>
                <a:cubicBezTo>
                  <a:pt x="85404" y="29743"/>
                  <a:pt x="85237" y="29946"/>
                  <a:pt x="85106" y="30196"/>
                </a:cubicBezTo>
                <a:cubicBezTo>
                  <a:pt x="84392" y="30291"/>
                  <a:pt x="83689" y="30422"/>
                  <a:pt x="82987" y="30434"/>
                </a:cubicBezTo>
                <a:cubicBezTo>
                  <a:pt x="82889" y="30436"/>
                  <a:pt x="82791" y="30438"/>
                  <a:pt x="82693" y="30438"/>
                </a:cubicBezTo>
                <a:cubicBezTo>
                  <a:pt x="81886" y="30438"/>
                  <a:pt x="81076" y="30357"/>
                  <a:pt x="80248" y="30315"/>
                </a:cubicBezTo>
                <a:cubicBezTo>
                  <a:pt x="79486" y="30279"/>
                  <a:pt x="78760" y="30041"/>
                  <a:pt x="78046" y="29779"/>
                </a:cubicBezTo>
                <a:cubicBezTo>
                  <a:pt x="76712" y="29327"/>
                  <a:pt x="75426" y="28707"/>
                  <a:pt x="74045" y="28386"/>
                </a:cubicBezTo>
                <a:cubicBezTo>
                  <a:pt x="74295" y="28386"/>
                  <a:pt x="74545" y="28398"/>
                  <a:pt x="74795" y="28434"/>
                </a:cubicBezTo>
                <a:cubicBezTo>
                  <a:pt x="74962" y="28457"/>
                  <a:pt x="75141" y="28505"/>
                  <a:pt x="75307" y="28553"/>
                </a:cubicBezTo>
                <a:cubicBezTo>
                  <a:pt x="76045" y="28767"/>
                  <a:pt x="76784" y="28993"/>
                  <a:pt x="77522" y="29207"/>
                </a:cubicBezTo>
                <a:cubicBezTo>
                  <a:pt x="78331" y="29422"/>
                  <a:pt x="79129" y="29636"/>
                  <a:pt x="79951" y="29803"/>
                </a:cubicBezTo>
                <a:cubicBezTo>
                  <a:pt x="80832" y="29981"/>
                  <a:pt x="81725" y="30112"/>
                  <a:pt x="82618" y="30196"/>
                </a:cubicBezTo>
                <a:cubicBezTo>
                  <a:pt x="82759" y="30211"/>
                  <a:pt x="82905" y="30223"/>
                  <a:pt x="83051" y="30223"/>
                </a:cubicBezTo>
                <a:cubicBezTo>
                  <a:pt x="83358" y="30223"/>
                  <a:pt x="83668" y="30171"/>
                  <a:pt x="83951" y="29993"/>
                </a:cubicBezTo>
                <a:cubicBezTo>
                  <a:pt x="83845" y="29981"/>
                  <a:pt x="83740" y="29977"/>
                  <a:pt x="83635" y="29977"/>
                </a:cubicBezTo>
                <a:cubicBezTo>
                  <a:pt x="83490" y="29977"/>
                  <a:pt x="83345" y="29984"/>
                  <a:pt x="83204" y="29984"/>
                </a:cubicBezTo>
                <a:cubicBezTo>
                  <a:pt x="83159" y="29984"/>
                  <a:pt x="83114" y="29983"/>
                  <a:pt x="83070" y="29981"/>
                </a:cubicBezTo>
                <a:cubicBezTo>
                  <a:pt x="82225" y="29934"/>
                  <a:pt x="81379" y="29874"/>
                  <a:pt x="80546" y="29648"/>
                </a:cubicBezTo>
                <a:cubicBezTo>
                  <a:pt x="79617" y="29398"/>
                  <a:pt x="78677" y="29219"/>
                  <a:pt x="77760" y="28922"/>
                </a:cubicBezTo>
                <a:cubicBezTo>
                  <a:pt x="76855" y="28624"/>
                  <a:pt x="75962" y="28255"/>
                  <a:pt x="75010" y="28088"/>
                </a:cubicBezTo>
                <a:cubicBezTo>
                  <a:pt x="74216" y="27950"/>
                  <a:pt x="73423" y="27794"/>
                  <a:pt x="72630" y="27794"/>
                </a:cubicBezTo>
                <a:cubicBezTo>
                  <a:pt x="72471" y="27794"/>
                  <a:pt x="72311" y="27801"/>
                  <a:pt x="72152" y="27814"/>
                </a:cubicBezTo>
                <a:cubicBezTo>
                  <a:pt x="71080" y="27910"/>
                  <a:pt x="69997" y="28053"/>
                  <a:pt x="68937" y="28231"/>
                </a:cubicBezTo>
                <a:cubicBezTo>
                  <a:pt x="67711" y="28445"/>
                  <a:pt x="66508" y="28707"/>
                  <a:pt x="65294" y="28969"/>
                </a:cubicBezTo>
                <a:cubicBezTo>
                  <a:pt x="64937" y="29041"/>
                  <a:pt x="64592" y="29112"/>
                  <a:pt x="64211" y="29184"/>
                </a:cubicBezTo>
                <a:cubicBezTo>
                  <a:pt x="64211" y="29017"/>
                  <a:pt x="64211" y="28886"/>
                  <a:pt x="64222" y="28755"/>
                </a:cubicBezTo>
                <a:cubicBezTo>
                  <a:pt x="64377" y="27207"/>
                  <a:pt x="64544" y="25659"/>
                  <a:pt x="64711" y="24100"/>
                </a:cubicBezTo>
                <a:cubicBezTo>
                  <a:pt x="65032" y="21052"/>
                  <a:pt x="65389" y="17992"/>
                  <a:pt x="65687" y="14932"/>
                </a:cubicBezTo>
                <a:cubicBezTo>
                  <a:pt x="66032" y="11527"/>
                  <a:pt x="66330" y="8110"/>
                  <a:pt x="66639" y="4716"/>
                </a:cubicBezTo>
                <a:cubicBezTo>
                  <a:pt x="66663" y="4550"/>
                  <a:pt x="66687" y="4359"/>
                  <a:pt x="66782" y="4228"/>
                </a:cubicBezTo>
                <a:cubicBezTo>
                  <a:pt x="67020" y="3847"/>
                  <a:pt x="67342" y="3526"/>
                  <a:pt x="67735" y="3288"/>
                </a:cubicBezTo>
                <a:cubicBezTo>
                  <a:pt x="68437" y="2859"/>
                  <a:pt x="69223" y="2621"/>
                  <a:pt x="69973" y="2371"/>
                </a:cubicBezTo>
                <a:cubicBezTo>
                  <a:pt x="70795" y="2085"/>
                  <a:pt x="71664" y="1966"/>
                  <a:pt x="72521" y="1918"/>
                </a:cubicBezTo>
                <a:cubicBezTo>
                  <a:pt x="72753" y="1911"/>
                  <a:pt x="72985" y="1905"/>
                  <a:pt x="73217" y="1905"/>
                </a:cubicBezTo>
                <a:close/>
                <a:moveTo>
                  <a:pt x="85666" y="30422"/>
                </a:moveTo>
                <a:cubicBezTo>
                  <a:pt x="85678" y="30458"/>
                  <a:pt x="85678" y="30470"/>
                  <a:pt x="85701" y="30493"/>
                </a:cubicBezTo>
                <a:lnTo>
                  <a:pt x="85666" y="30517"/>
                </a:lnTo>
                <a:cubicBezTo>
                  <a:pt x="85654" y="30493"/>
                  <a:pt x="85654" y="30470"/>
                  <a:pt x="85642" y="30458"/>
                </a:cubicBezTo>
                <a:lnTo>
                  <a:pt x="85666" y="30422"/>
                </a:lnTo>
                <a:close/>
                <a:moveTo>
                  <a:pt x="70128" y="29708"/>
                </a:moveTo>
                <a:cubicBezTo>
                  <a:pt x="72724" y="29708"/>
                  <a:pt x="75260" y="30160"/>
                  <a:pt x="77796" y="30660"/>
                </a:cubicBezTo>
                <a:cubicBezTo>
                  <a:pt x="77738" y="30663"/>
                  <a:pt x="77682" y="30665"/>
                  <a:pt x="77626" y="30665"/>
                </a:cubicBezTo>
                <a:cubicBezTo>
                  <a:pt x="77474" y="30665"/>
                  <a:pt x="77328" y="30654"/>
                  <a:pt x="77188" y="30636"/>
                </a:cubicBezTo>
                <a:cubicBezTo>
                  <a:pt x="75974" y="30481"/>
                  <a:pt x="74771" y="30350"/>
                  <a:pt x="73569" y="30184"/>
                </a:cubicBezTo>
                <a:cubicBezTo>
                  <a:pt x="72557" y="30053"/>
                  <a:pt x="71545" y="29898"/>
                  <a:pt x="70533" y="29767"/>
                </a:cubicBezTo>
                <a:cubicBezTo>
                  <a:pt x="70402" y="29755"/>
                  <a:pt x="70259" y="29719"/>
                  <a:pt x="70128" y="29708"/>
                </a:cubicBezTo>
                <a:close/>
                <a:moveTo>
                  <a:pt x="61901" y="30601"/>
                </a:moveTo>
                <a:lnTo>
                  <a:pt x="61901" y="30815"/>
                </a:lnTo>
                <a:lnTo>
                  <a:pt x="61794" y="30815"/>
                </a:lnTo>
                <a:cubicBezTo>
                  <a:pt x="61806" y="30731"/>
                  <a:pt x="61806" y="30672"/>
                  <a:pt x="61829" y="30601"/>
                </a:cubicBezTo>
                <a:close/>
                <a:moveTo>
                  <a:pt x="61484" y="30767"/>
                </a:moveTo>
                <a:cubicBezTo>
                  <a:pt x="61591" y="30874"/>
                  <a:pt x="61639" y="30934"/>
                  <a:pt x="61722" y="30993"/>
                </a:cubicBezTo>
                <a:cubicBezTo>
                  <a:pt x="61710" y="31029"/>
                  <a:pt x="61686" y="31065"/>
                  <a:pt x="61675" y="31101"/>
                </a:cubicBezTo>
                <a:cubicBezTo>
                  <a:pt x="61591" y="31089"/>
                  <a:pt x="61496" y="31077"/>
                  <a:pt x="61425" y="31029"/>
                </a:cubicBezTo>
                <a:cubicBezTo>
                  <a:pt x="61413" y="31017"/>
                  <a:pt x="61448" y="30898"/>
                  <a:pt x="61484" y="30767"/>
                </a:cubicBezTo>
                <a:close/>
                <a:moveTo>
                  <a:pt x="46256" y="906"/>
                </a:moveTo>
                <a:cubicBezTo>
                  <a:pt x="46411" y="954"/>
                  <a:pt x="46518" y="1002"/>
                  <a:pt x="46637" y="1025"/>
                </a:cubicBezTo>
                <a:cubicBezTo>
                  <a:pt x="46899" y="1121"/>
                  <a:pt x="47149" y="1240"/>
                  <a:pt x="47399" y="1275"/>
                </a:cubicBezTo>
                <a:cubicBezTo>
                  <a:pt x="48459" y="1490"/>
                  <a:pt x="49518" y="1633"/>
                  <a:pt x="50590" y="1668"/>
                </a:cubicBezTo>
                <a:cubicBezTo>
                  <a:pt x="51292" y="1680"/>
                  <a:pt x="51971" y="1716"/>
                  <a:pt x="52673" y="1740"/>
                </a:cubicBezTo>
                <a:cubicBezTo>
                  <a:pt x="53061" y="1759"/>
                  <a:pt x="53448" y="1770"/>
                  <a:pt x="53835" y="1770"/>
                </a:cubicBezTo>
                <a:cubicBezTo>
                  <a:pt x="54860" y="1770"/>
                  <a:pt x="55880" y="1695"/>
                  <a:pt x="56900" y="1514"/>
                </a:cubicBezTo>
                <a:cubicBezTo>
                  <a:pt x="58150" y="1299"/>
                  <a:pt x="59412" y="1133"/>
                  <a:pt x="60698" y="1109"/>
                </a:cubicBezTo>
                <a:cubicBezTo>
                  <a:pt x="60852" y="1106"/>
                  <a:pt x="61005" y="1103"/>
                  <a:pt x="61159" y="1103"/>
                </a:cubicBezTo>
                <a:cubicBezTo>
                  <a:pt x="62115" y="1103"/>
                  <a:pt x="63072" y="1187"/>
                  <a:pt x="63984" y="1597"/>
                </a:cubicBezTo>
                <a:cubicBezTo>
                  <a:pt x="64401" y="1787"/>
                  <a:pt x="64758" y="2026"/>
                  <a:pt x="64984" y="2407"/>
                </a:cubicBezTo>
                <a:cubicBezTo>
                  <a:pt x="65377" y="3085"/>
                  <a:pt x="65675" y="3800"/>
                  <a:pt x="65770" y="4550"/>
                </a:cubicBezTo>
                <a:cubicBezTo>
                  <a:pt x="65877" y="5407"/>
                  <a:pt x="65889" y="6276"/>
                  <a:pt x="65830" y="7145"/>
                </a:cubicBezTo>
                <a:cubicBezTo>
                  <a:pt x="65639" y="9896"/>
                  <a:pt x="65425" y="12634"/>
                  <a:pt x="65020" y="15372"/>
                </a:cubicBezTo>
                <a:cubicBezTo>
                  <a:pt x="64913" y="16039"/>
                  <a:pt x="64889" y="16730"/>
                  <a:pt x="64818" y="17397"/>
                </a:cubicBezTo>
                <a:cubicBezTo>
                  <a:pt x="64592" y="19456"/>
                  <a:pt x="64365" y="21504"/>
                  <a:pt x="64127" y="23540"/>
                </a:cubicBezTo>
                <a:cubicBezTo>
                  <a:pt x="64103" y="23874"/>
                  <a:pt x="64092" y="24219"/>
                  <a:pt x="64008" y="24528"/>
                </a:cubicBezTo>
                <a:cubicBezTo>
                  <a:pt x="63949" y="24838"/>
                  <a:pt x="63830" y="25136"/>
                  <a:pt x="63722" y="25445"/>
                </a:cubicBezTo>
                <a:cubicBezTo>
                  <a:pt x="64353" y="19683"/>
                  <a:pt x="65127" y="13896"/>
                  <a:pt x="65413" y="8098"/>
                </a:cubicBezTo>
                <a:lnTo>
                  <a:pt x="65413" y="8098"/>
                </a:lnTo>
                <a:cubicBezTo>
                  <a:pt x="65354" y="8348"/>
                  <a:pt x="65330" y="8622"/>
                  <a:pt x="65306" y="8884"/>
                </a:cubicBezTo>
                <a:cubicBezTo>
                  <a:pt x="65056" y="11241"/>
                  <a:pt x="64782" y="13587"/>
                  <a:pt x="64532" y="15920"/>
                </a:cubicBezTo>
                <a:cubicBezTo>
                  <a:pt x="64306" y="17908"/>
                  <a:pt x="64080" y="19873"/>
                  <a:pt x="63877" y="21849"/>
                </a:cubicBezTo>
                <a:cubicBezTo>
                  <a:pt x="63663" y="23874"/>
                  <a:pt x="63460" y="25898"/>
                  <a:pt x="63270" y="27922"/>
                </a:cubicBezTo>
                <a:cubicBezTo>
                  <a:pt x="63246" y="28088"/>
                  <a:pt x="63222" y="28243"/>
                  <a:pt x="63175" y="28469"/>
                </a:cubicBezTo>
                <a:cubicBezTo>
                  <a:pt x="62270" y="27862"/>
                  <a:pt x="61377" y="27374"/>
                  <a:pt x="60365" y="27148"/>
                </a:cubicBezTo>
                <a:lnTo>
                  <a:pt x="60365" y="27148"/>
                </a:lnTo>
                <a:cubicBezTo>
                  <a:pt x="60472" y="27231"/>
                  <a:pt x="60603" y="27291"/>
                  <a:pt x="60722" y="27374"/>
                </a:cubicBezTo>
                <a:cubicBezTo>
                  <a:pt x="61044" y="27553"/>
                  <a:pt x="61448" y="27588"/>
                  <a:pt x="61698" y="27886"/>
                </a:cubicBezTo>
                <a:cubicBezTo>
                  <a:pt x="61567" y="27850"/>
                  <a:pt x="61425" y="27814"/>
                  <a:pt x="61282" y="27767"/>
                </a:cubicBezTo>
                <a:cubicBezTo>
                  <a:pt x="61151" y="27743"/>
                  <a:pt x="61020" y="27695"/>
                  <a:pt x="60889" y="27672"/>
                </a:cubicBezTo>
                <a:cubicBezTo>
                  <a:pt x="60865" y="27672"/>
                  <a:pt x="60853" y="27707"/>
                  <a:pt x="60829" y="27755"/>
                </a:cubicBezTo>
                <a:cubicBezTo>
                  <a:pt x="60924" y="27814"/>
                  <a:pt x="61020" y="27874"/>
                  <a:pt x="61127" y="27934"/>
                </a:cubicBezTo>
                <a:cubicBezTo>
                  <a:pt x="61079" y="28064"/>
                  <a:pt x="61032" y="28172"/>
                  <a:pt x="60972" y="28326"/>
                </a:cubicBezTo>
                <a:cubicBezTo>
                  <a:pt x="61246" y="28398"/>
                  <a:pt x="61496" y="28422"/>
                  <a:pt x="61722" y="28517"/>
                </a:cubicBezTo>
                <a:cubicBezTo>
                  <a:pt x="61996" y="28636"/>
                  <a:pt x="62032" y="28922"/>
                  <a:pt x="62044" y="29231"/>
                </a:cubicBezTo>
                <a:cubicBezTo>
                  <a:pt x="62175" y="29279"/>
                  <a:pt x="62317" y="29338"/>
                  <a:pt x="62448" y="29362"/>
                </a:cubicBezTo>
                <a:cubicBezTo>
                  <a:pt x="62532" y="29398"/>
                  <a:pt x="62639" y="29398"/>
                  <a:pt x="62734" y="29422"/>
                </a:cubicBezTo>
                <a:cubicBezTo>
                  <a:pt x="63032" y="29541"/>
                  <a:pt x="63115" y="29827"/>
                  <a:pt x="62937" y="30065"/>
                </a:cubicBezTo>
                <a:cubicBezTo>
                  <a:pt x="62776" y="30005"/>
                  <a:pt x="62810" y="29667"/>
                  <a:pt x="62598" y="29667"/>
                </a:cubicBezTo>
                <a:cubicBezTo>
                  <a:pt x="62558" y="29667"/>
                  <a:pt x="62509" y="29679"/>
                  <a:pt x="62448" y="29708"/>
                </a:cubicBezTo>
                <a:cubicBezTo>
                  <a:pt x="62568" y="30005"/>
                  <a:pt x="62722" y="30267"/>
                  <a:pt x="63079" y="30303"/>
                </a:cubicBezTo>
                <a:cubicBezTo>
                  <a:pt x="63091" y="30624"/>
                  <a:pt x="62758" y="30529"/>
                  <a:pt x="62627" y="30672"/>
                </a:cubicBezTo>
                <a:cubicBezTo>
                  <a:pt x="62553" y="30746"/>
                  <a:pt x="62479" y="30779"/>
                  <a:pt x="62406" y="30779"/>
                </a:cubicBezTo>
                <a:cubicBezTo>
                  <a:pt x="62301" y="30779"/>
                  <a:pt x="62196" y="30712"/>
                  <a:pt x="62091" y="30601"/>
                </a:cubicBezTo>
                <a:cubicBezTo>
                  <a:pt x="61972" y="30470"/>
                  <a:pt x="61841" y="30327"/>
                  <a:pt x="61710" y="30184"/>
                </a:cubicBezTo>
                <a:cubicBezTo>
                  <a:pt x="61722" y="30089"/>
                  <a:pt x="61746" y="29993"/>
                  <a:pt x="61782" y="29910"/>
                </a:cubicBezTo>
                <a:cubicBezTo>
                  <a:pt x="60841" y="29767"/>
                  <a:pt x="59936" y="29636"/>
                  <a:pt x="59043" y="29481"/>
                </a:cubicBezTo>
                <a:cubicBezTo>
                  <a:pt x="58865" y="29458"/>
                  <a:pt x="58686" y="29350"/>
                  <a:pt x="58519" y="29291"/>
                </a:cubicBezTo>
                <a:cubicBezTo>
                  <a:pt x="58484" y="29292"/>
                  <a:pt x="58448" y="29292"/>
                  <a:pt x="58413" y="29292"/>
                </a:cubicBezTo>
                <a:cubicBezTo>
                  <a:pt x="57309" y="29292"/>
                  <a:pt x="56258" y="28943"/>
                  <a:pt x="55174" y="28862"/>
                </a:cubicBezTo>
                <a:cubicBezTo>
                  <a:pt x="54055" y="28767"/>
                  <a:pt x="52935" y="28696"/>
                  <a:pt x="51828" y="28624"/>
                </a:cubicBezTo>
                <a:cubicBezTo>
                  <a:pt x="50697" y="28565"/>
                  <a:pt x="49566" y="28517"/>
                  <a:pt x="48435" y="28457"/>
                </a:cubicBezTo>
                <a:lnTo>
                  <a:pt x="48435" y="28457"/>
                </a:lnTo>
                <a:cubicBezTo>
                  <a:pt x="48637" y="28541"/>
                  <a:pt x="48852" y="28576"/>
                  <a:pt x="49054" y="28588"/>
                </a:cubicBezTo>
                <a:cubicBezTo>
                  <a:pt x="50352" y="28684"/>
                  <a:pt x="51626" y="28743"/>
                  <a:pt x="52923" y="28862"/>
                </a:cubicBezTo>
                <a:cubicBezTo>
                  <a:pt x="54233" y="28981"/>
                  <a:pt x="55555" y="29160"/>
                  <a:pt x="56864" y="29303"/>
                </a:cubicBezTo>
                <a:cubicBezTo>
                  <a:pt x="57103" y="29338"/>
                  <a:pt x="57329" y="29362"/>
                  <a:pt x="57567" y="29410"/>
                </a:cubicBezTo>
                <a:cubicBezTo>
                  <a:pt x="58400" y="29553"/>
                  <a:pt x="59234" y="29708"/>
                  <a:pt x="60067" y="29839"/>
                </a:cubicBezTo>
                <a:cubicBezTo>
                  <a:pt x="60305" y="29886"/>
                  <a:pt x="60520" y="29910"/>
                  <a:pt x="60674" y="30196"/>
                </a:cubicBezTo>
                <a:cubicBezTo>
                  <a:pt x="60412" y="30196"/>
                  <a:pt x="60186" y="30196"/>
                  <a:pt x="59924" y="30184"/>
                </a:cubicBezTo>
                <a:lnTo>
                  <a:pt x="59924" y="30184"/>
                </a:lnTo>
                <a:cubicBezTo>
                  <a:pt x="60198" y="30386"/>
                  <a:pt x="60663" y="30136"/>
                  <a:pt x="60829" y="30672"/>
                </a:cubicBezTo>
                <a:cubicBezTo>
                  <a:pt x="60460" y="30612"/>
                  <a:pt x="60174" y="30565"/>
                  <a:pt x="59877" y="30505"/>
                </a:cubicBezTo>
                <a:cubicBezTo>
                  <a:pt x="59758" y="30481"/>
                  <a:pt x="59639" y="30422"/>
                  <a:pt x="59520" y="30410"/>
                </a:cubicBezTo>
                <a:cubicBezTo>
                  <a:pt x="58627" y="30267"/>
                  <a:pt x="57745" y="30136"/>
                  <a:pt x="56853" y="30005"/>
                </a:cubicBezTo>
                <a:cubicBezTo>
                  <a:pt x="56567" y="29958"/>
                  <a:pt x="56281" y="29946"/>
                  <a:pt x="56007" y="29898"/>
                </a:cubicBezTo>
                <a:cubicBezTo>
                  <a:pt x="55055" y="29767"/>
                  <a:pt x="54102" y="29636"/>
                  <a:pt x="53150" y="29517"/>
                </a:cubicBezTo>
                <a:cubicBezTo>
                  <a:pt x="53076" y="29504"/>
                  <a:pt x="53003" y="29496"/>
                  <a:pt x="52932" y="29496"/>
                </a:cubicBezTo>
                <a:cubicBezTo>
                  <a:pt x="52809" y="29496"/>
                  <a:pt x="52691" y="29521"/>
                  <a:pt x="52578" y="29588"/>
                </a:cubicBezTo>
                <a:cubicBezTo>
                  <a:pt x="53043" y="29660"/>
                  <a:pt x="53483" y="29708"/>
                  <a:pt x="53935" y="29755"/>
                </a:cubicBezTo>
                <a:cubicBezTo>
                  <a:pt x="54376" y="29791"/>
                  <a:pt x="54840" y="29850"/>
                  <a:pt x="55293" y="29910"/>
                </a:cubicBezTo>
                <a:cubicBezTo>
                  <a:pt x="55721" y="29969"/>
                  <a:pt x="56162" y="30029"/>
                  <a:pt x="56602" y="30112"/>
                </a:cubicBezTo>
                <a:cubicBezTo>
                  <a:pt x="57043" y="30184"/>
                  <a:pt x="57495" y="30291"/>
                  <a:pt x="57936" y="30362"/>
                </a:cubicBezTo>
                <a:cubicBezTo>
                  <a:pt x="58388" y="30434"/>
                  <a:pt x="58865" y="30422"/>
                  <a:pt x="59293" y="30541"/>
                </a:cubicBezTo>
                <a:cubicBezTo>
                  <a:pt x="59722" y="30660"/>
                  <a:pt x="60186" y="30565"/>
                  <a:pt x="60663" y="30779"/>
                </a:cubicBezTo>
                <a:cubicBezTo>
                  <a:pt x="60484" y="30922"/>
                  <a:pt x="60365" y="31017"/>
                  <a:pt x="60198" y="31148"/>
                </a:cubicBezTo>
                <a:cubicBezTo>
                  <a:pt x="59412" y="31077"/>
                  <a:pt x="58579" y="31041"/>
                  <a:pt x="57757" y="30922"/>
                </a:cubicBezTo>
                <a:cubicBezTo>
                  <a:pt x="56507" y="30767"/>
                  <a:pt x="55269" y="30505"/>
                  <a:pt x="54019" y="30350"/>
                </a:cubicBezTo>
                <a:cubicBezTo>
                  <a:pt x="53360" y="30268"/>
                  <a:pt x="52712" y="30140"/>
                  <a:pt x="52052" y="30140"/>
                </a:cubicBezTo>
                <a:cubicBezTo>
                  <a:pt x="51758" y="30140"/>
                  <a:pt x="51462" y="30165"/>
                  <a:pt x="51161" y="30231"/>
                </a:cubicBezTo>
                <a:cubicBezTo>
                  <a:pt x="51134" y="30235"/>
                  <a:pt x="51103" y="30237"/>
                  <a:pt x="51072" y="30237"/>
                </a:cubicBezTo>
                <a:cubicBezTo>
                  <a:pt x="51009" y="30237"/>
                  <a:pt x="50943" y="30231"/>
                  <a:pt x="50887" y="30231"/>
                </a:cubicBezTo>
                <a:cubicBezTo>
                  <a:pt x="49554" y="30136"/>
                  <a:pt x="48244" y="30053"/>
                  <a:pt x="46923" y="29946"/>
                </a:cubicBezTo>
                <a:cubicBezTo>
                  <a:pt x="46792" y="29934"/>
                  <a:pt x="46661" y="29898"/>
                  <a:pt x="46506" y="29886"/>
                </a:cubicBezTo>
                <a:cubicBezTo>
                  <a:pt x="46613" y="29553"/>
                  <a:pt x="46696" y="29255"/>
                  <a:pt x="46804" y="28934"/>
                </a:cubicBezTo>
                <a:lnTo>
                  <a:pt x="52269" y="29410"/>
                </a:lnTo>
                <a:cubicBezTo>
                  <a:pt x="52269" y="29374"/>
                  <a:pt x="52269" y="29338"/>
                  <a:pt x="52281" y="29303"/>
                </a:cubicBezTo>
                <a:lnTo>
                  <a:pt x="46958" y="28838"/>
                </a:lnTo>
                <a:cubicBezTo>
                  <a:pt x="46958" y="28815"/>
                  <a:pt x="46958" y="28767"/>
                  <a:pt x="46970" y="28743"/>
                </a:cubicBezTo>
                <a:cubicBezTo>
                  <a:pt x="47613" y="28803"/>
                  <a:pt x="48244" y="28862"/>
                  <a:pt x="48887" y="28898"/>
                </a:cubicBezTo>
                <a:cubicBezTo>
                  <a:pt x="50661" y="29053"/>
                  <a:pt x="52435" y="29196"/>
                  <a:pt x="54197" y="29362"/>
                </a:cubicBezTo>
                <a:cubicBezTo>
                  <a:pt x="55305" y="29469"/>
                  <a:pt x="56388" y="29636"/>
                  <a:pt x="57472" y="29767"/>
                </a:cubicBezTo>
                <a:cubicBezTo>
                  <a:pt x="57745" y="29791"/>
                  <a:pt x="57996" y="29850"/>
                  <a:pt x="58269" y="29886"/>
                </a:cubicBezTo>
                <a:cubicBezTo>
                  <a:pt x="58746" y="29934"/>
                  <a:pt x="59234" y="29969"/>
                  <a:pt x="59710" y="30017"/>
                </a:cubicBezTo>
                <a:cubicBezTo>
                  <a:pt x="59341" y="29910"/>
                  <a:pt x="58960" y="29898"/>
                  <a:pt x="58591" y="29839"/>
                </a:cubicBezTo>
                <a:cubicBezTo>
                  <a:pt x="57448" y="29660"/>
                  <a:pt x="56305" y="29410"/>
                  <a:pt x="55138" y="29291"/>
                </a:cubicBezTo>
                <a:cubicBezTo>
                  <a:pt x="52626" y="29017"/>
                  <a:pt x="50090" y="28826"/>
                  <a:pt x="47566" y="28588"/>
                </a:cubicBezTo>
                <a:cubicBezTo>
                  <a:pt x="47328" y="28576"/>
                  <a:pt x="47101" y="28541"/>
                  <a:pt x="46839" y="28529"/>
                </a:cubicBezTo>
                <a:cubicBezTo>
                  <a:pt x="46863" y="28410"/>
                  <a:pt x="46875" y="28338"/>
                  <a:pt x="46911" y="28243"/>
                </a:cubicBezTo>
                <a:cubicBezTo>
                  <a:pt x="48863" y="28207"/>
                  <a:pt x="50792" y="28172"/>
                  <a:pt x="52697" y="28124"/>
                </a:cubicBezTo>
                <a:cubicBezTo>
                  <a:pt x="52590" y="28088"/>
                  <a:pt x="52447" y="28029"/>
                  <a:pt x="52316" y="27945"/>
                </a:cubicBezTo>
                <a:lnTo>
                  <a:pt x="52328" y="27910"/>
                </a:lnTo>
                <a:lnTo>
                  <a:pt x="56686" y="28291"/>
                </a:lnTo>
                <a:lnTo>
                  <a:pt x="56686" y="28326"/>
                </a:lnTo>
                <a:cubicBezTo>
                  <a:pt x="55805" y="28291"/>
                  <a:pt x="54936" y="28243"/>
                  <a:pt x="54055" y="28219"/>
                </a:cubicBezTo>
                <a:lnTo>
                  <a:pt x="54055" y="28303"/>
                </a:lnTo>
                <a:cubicBezTo>
                  <a:pt x="54174" y="28326"/>
                  <a:pt x="54293" y="28326"/>
                  <a:pt x="54424" y="28338"/>
                </a:cubicBezTo>
                <a:cubicBezTo>
                  <a:pt x="55329" y="28422"/>
                  <a:pt x="56245" y="28481"/>
                  <a:pt x="57138" y="28696"/>
                </a:cubicBezTo>
                <a:cubicBezTo>
                  <a:pt x="57745" y="28838"/>
                  <a:pt x="58388" y="28886"/>
                  <a:pt x="58984" y="29053"/>
                </a:cubicBezTo>
                <a:cubicBezTo>
                  <a:pt x="59259" y="29130"/>
                  <a:pt x="59535" y="29175"/>
                  <a:pt x="59814" y="29175"/>
                </a:cubicBezTo>
                <a:cubicBezTo>
                  <a:pt x="60053" y="29175"/>
                  <a:pt x="60296" y="29142"/>
                  <a:pt x="60543" y="29065"/>
                </a:cubicBezTo>
                <a:cubicBezTo>
                  <a:pt x="60127" y="29065"/>
                  <a:pt x="59722" y="29053"/>
                  <a:pt x="59305" y="29053"/>
                </a:cubicBezTo>
                <a:lnTo>
                  <a:pt x="59305" y="28957"/>
                </a:lnTo>
                <a:cubicBezTo>
                  <a:pt x="59496" y="28946"/>
                  <a:pt x="59698" y="28922"/>
                  <a:pt x="59948" y="28886"/>
                </a:cubicBezTo>
                <a:cubicBezTo>
                  <a:pt x="59436" y="28743"/>
                  <a:pt x="59019" y="28600"/>
                  <a:pt x="58603" y="28469"/>
                </a:cubicBezTo>
                <a:cubicBezTo>
                  <a:pt x="58685" y="28460"/>
                  <a:pt x="58765" y="28456"/>
                  <a:pt x="58844" y="28456"/>
                </a:cubicBezTo>
                <a:cubicBezTo>
                  <a:pt x="58972" y="28456"/>
                  <a:pt x="59097" y="28466"/>
                  <a:pt x="59222" y="28481"/>
                </a:cubicBezTo>
                <a:cubicBezTo>
                  <a:pt x="59436" y="28517"/>
                  <a:pt x="59650" y="28588"/>
                  <a:pt x="59853" y="28624"/>
                </a:cubicBezTo>
                <a:cubicBezTo>
                  <a:pt x="59874" y="28626"/>
                  <a:pt x="59895" y="28627"/>
                  <a:pt x="59915" y="28627"/>
                </a:cubicBezTo>
                <a:cubicBezTo>
                  <a:pt x="60118" y="28627"/>
                  <a:pt x="60250" y="28517"/>
                  <a:pt x="60293" y="28279"/>
                </a:cubicBezTo>
                <a:cubicBezTo>
                  <a:pt x="59377" y="28160"/>
                  <a:pt x="58484" y="28005"/>
                  <a:pt x="57615" y="27922"/>
                </a:cubicBezTo>
                <a:cubicBezTo>
                  <a:pt x="56495" y="27803"/>
                  <a:pt x="55376" y="27731"/>
                  <a:pt x="54257" y="27624"/>
                </a:cubicBezTo>
                <a:cubicBezTo>
                  <a:pt x="54102" y="27612"/>
                  <a:pt x="53947" y="27576"/>
                  <a:pt x="53781" y="27553"/>
                </a:cubicBezTo>
                <a:cubicBezTo>
                  <a:pt x="54434" y="27407"/>
                  <a:pt x="55085" y="27356"/>
                  <a:pt x="55735" y="27356"/>
                </a:cubicBezTo>
                <a:cubicBezTo>
                  <a:pt x="56791" y="27356"/>
                  <a:pt x="57842" y="27492"/>
                  <a:pt x="58888" y="27588"/>
                </a:cubicBezTo>
                <a:cubicBezTo>
                  <a:pt x="58948" y="27386"/>
                  <a:pt x="59008" y="27219"/>
                  <a:pt x="59067" y="26993"/>
                </a:cubicBezTo>
                <a:cubicBezTo>
                  <a:pt x="58758" y="26981"/>
                  <a:pt x="58472" y="26981"/>
                  <a:pt x="58305" y="26969"/>
                </a:cubicBezTo>
                <a:cubicBezTo>
                  <a:pt x="58007" y="26898"/>
                  <a:pt x="57805" y="26802"/>
                  <a:pt x="57591" y="26791"/>
                </a:cubicBezTo>
                <a:cubicBezTo>
                  <a:pt x="57222" y="26765"/>
                  <a:pt x="56846" y="26745"/>
                  <a:pt x="56470" y="26745"/>
                </a:cubicBezTo>
                <a:cubicBezTo>
                  <a:pt x="56324" y="26745"/>
                  <a:pt x="56177" y="26748"/>
                  <a:pt x="56031" y="26755"/>
                </a:cubicBezTo>
                <a:cubicBezTo>
                  <a:pt x="55150" y="26791"/>
                  <a:pt x="54281" y="26850"/>
                  <a:pt x="53400" y="26910"/>
                </a:cubicBezTo>
                <a:cubicBezTo>
                  <a:pt x="52912" y="26933"/>
                  <a:pt x="52435" y="27029"/>
                  <a:pt x="51959" y="27076"/>
                </a:cubicBezTo>
                <a:cubicBezTo>
                  <a:pt x="51942" y="27078"/>
                  <a:pt x="51926" y="27079"/>
                  <a:pt x="51909" y="27079"/>
                </a:cubicBezTo>
                <a:cubicBezTo>
                  <a:pt x="51807" y="27079"/>
                  <a:pt x="51704" y="27051"/>
                  <a:pt x="51602" y="27041"/>
                </a:cubicBezTo>
                <a:cubicBezTo>
                  <a:pt x="52042" y="26933"/>
                  <a:pt x="52459" y="26850"/>
                  <a:pt x="52888" y="26791"/>
                </a:cubicBezTo>
                <a:cubicBezTo>
                  <a:pt x="53471" y="26719"/>
                  <a:pt x="54043" y="26671"/>
                  <a:pt x="54614" y="26576"/>
                </a:cubicBezTo>
                <a:cubicBezTo>
                  <a:pt x="55309" y="26486"/>
                  <a:pt x="56003" y="26390"/>
                  <a:pt x="56701" y="26390"/>
                </a:cubicBezTo>
                <a:cubicBezTo>
                  <a:pt x="57103" y="26390"/>
                  <a:pt x="57507" y="26422"/>
                  <a:pt x="57912" y="26505"/>
                </a:cubicBezTo>
                <a:cubicBezTo>
                  <a:pt x="57922" y="26506"/>
                  <a:pt x="57932" y="26507"/>
                  <a:pt x="57941" y="26507"/>
                </a:cubicBezTo>
                <a:cubicBezTo>
                  <a:pt x="58003" y="26507"/>
                  <a:pt x="58065" y="26478"/>
                  <a:pt x="58126" y="26457"/>
                </a:cubicBezTo>
                <a:cubicBezTo>
                  <a:pt x="57463" y="26348"/>
                  <a:pt x="56800" y="26240"/>
                  <a:pt x="56147" y="26240"/>
                </a:cubicBezTo>
                <a:cubicBezTo>
                  <a:pt x="56084" y="26240"/>
                  <a:pt x="56022" y="26241"/>
                  <a:pt x="55960" y="26243"/>
                </a:cubicBezTo>
                <a:cubicBezTo>
                  <a:pt x="55150" y="26267"/>
                  <a:pt x="54364" y="26421"/>
                  <a:pt x="53578" y="26517"/>
                </a:cubicBezTo>
                <a:cubicBezTo>
                  <a:pt x="53173" y="26576"/>
                  <a:pt x="52769" y="26671"/>
                  <a:pt x="52376" y="26719"/>
                </a:cubicBezTo>
                <a:cubicBezTo>
                  <a:pt x="51661" y="26791"/>
                  <a:pt x="50947" y="26862"/>
                  <a:pt x="50209" y="26910"/>
                </a:cubicBezTo>
                <a:cubicBezTo>
                  <a:pt x="49423" y="26957"/>
                  <a:pt x="48637" y="26969"/>
                  <a:pt x="47863" y="26993"/>
                </a:cubicBezTo>
                <a:cubicBezTo>
                  <a:pt x="47649" y="26993"/>
                  <a:pt x="47435" y="26969"/>
                  <a:pt x="47197" y="26933"/>
                </a:cubicBezTo>
                <a:cubicBezTo>
                  <a:pt x="47197" y="26791"/>
                  <a:pt x="47197" y="26660"/>
                  <a:pt x="47208" y="26541"/>
                </a:cubicBezTo>
                <a:cubicBezTo>
                  <a:pt x="47220" y="26148"/>
                  <a:pt x="47268" y="25743"/>
                  <a:pt x="47256" y="25362"/>
                </a:cubicBezTo>
                <a:cubicBezTo>
                  <a:pt x="47220" y="24671"/>
                  <a:pt x="47137" y="23993"/>
                  <a:pt x="46744" y="23385"/>
                </a:cubicBezTo>
                <a:cubicBezTo>
                  <a:pt x="46518" y="22969"/>
                  <a:pt x="46137" y="22695"/>
                  <a:pt x="45625" y="22611"/>
                </a:cubicBezTo>
                <a:cubicBezTo>
                  <a:pt x="44899" y="22492"/>
                  <a:pt x="44184" y="22326"/>
                  <a:pt x="43506" y="22028"/>
                </a:cubicBezTo>
                <a:cubicBezTo>
                  <a:pt x="43279" y="21921"/>
                  <a:pt x="43041" y="21861"/>
                  <a:pt x="42791" y="21778"/>
                </a:cubicBezTo>
                <a:cubicBezTo>
                  <a:pt x="42910" y="21087"/>
                  <a:pt x="43017" y="20468"/>
                  <a:pt x="43137" y="19825"/>
                </a:cubicBezTo>
                <a:cubicBezTo>
                  <a:pt x="43279" y="19004"/>
                  <a:pt x="43446" y="18194"/>
                  <a:pt x="43589" y="17373"/>
                </a:cubicBezTo>
                <a:cubicBezTo>
                  <a:pt x="43625" y="17194"/>
                  <a:pt x="43684" y="16992"/>
                  <a:pt x="43696" y="16813"/>
                </a:cubicBezTo>
                <a:cubicBezTo>
                  <a:pt x="43744" y="16396"/>
                  <a:pt x="43768" y="15980"/>
                  <a:pt x="43815" y="15563"/>
                </a:cubicBezTo>
                <a:lnTo>
                  <a:pt x="43803" y="15563"/>
                </a:lnTo>
                <a:cubicBezTo>
                  <a:pt x="43398" y="17575"/>
                  <a:pt x="42982" y="19599"/>
                  <a:pt x="42577" y="21623"/>
                </a:cubicBezTo>
                <a:cubicBezTo>
                  <a:pt x="42505" y="21647"/>
                  <a:pt x="42446" y="21647"/>
                  <a:pt x="42339" y="21659"/>
                </a:cubicBezTo>
                <a:cubicBezTo>
                  <a:pt x="42351" y="21492"/>
                  <a:pt x="42351" y="21361"/>
                  <a:pt x="42386" y="21230"/>
                </a:cubicBezTo>
                <a:cubicBezTo>
                  <a:pt x="42648" y="19623"/>
                  <a:pt x="42934" y="17992"/>
                  <a:pt x="43208" y="16384"/>
                </a:cubicBezTo>
                <a:cubicBezTo>
                  <a:pt x="43529" y="14456"/>
                  <a:pt x="43839" y="12503"/>
                  <a:pt x="44172" y="10574"/>
                </a:cubicBezTo>
                <a:cubicBezTo>
                  <a:pt x="44482" y="8705"/>
                  <a:pt x="44768" y="6836"/>
                  <a:pt x="45101" y="4978"/>
                </a:cubicBezTo>
                <a:cubicBezTo>
                  <a:pt x="45292" y="3859"/>
                  <a:pt x="45518" y="2740"/>
                  <a:pt x="45732" y="1645"/>
                </a:cubicBezTo>
                <a:cubicBezTo>
                  <a:pt x="45768" y="1478"/>
                  <a:pt x="45768" y="1287"/>
                  <a:pt x="46006" y="1109"/>
                </a:cubicBezTo>
                <a:lnTo>
                  <a:pt x="46006" y="1109"/>
                </a:lnTo>
                <a:cubicBezTo>
                  <a:pt x="45887" y="1918"/>
                  <a:pt x="45780" y="2657"/>
                  <a:pt x="45696" y="3395"/>
                </a:cubicBezTo>
                <a:cubicBezTo>
                  <a:pt x="45601" y="4121"/>
                  <a:pt x="45327" y="4835"/>
                  <a:pt x="45434" y="5681"/>
                </a:cubicBezTo>
                <a:cubicBezTo>
                  <a:pt x="45601" y="4824"/>
                  <a:pt x="45744" y="4050"/>
                  <a:pt x="45887" y="3288"/>
                </a:cubicBezTo>
                <a:cubicBezTo>
                  <a:pt x="46018" y="2502"/>
                  <a:pt x="46137" y="1728"/>
                  <a:pt x="46256" y="906"/>
                </a:cubicBezTo>
                <a:close/>
                <a:moveTo>
                  <a:pt x="86019" y="30983"/>
                </a:moveTo>
                <a:cubicBezTo>
                  <a:pt x="86081" y="30983"/>
                  <a:pt x="86131" y="31036"/>
                  <a:pt x="86237" y="31148"/>
                </a:cubicBezTo>
                <a:lnTo>
                  <a:pt x="85773" y="31112"/>
                </a:lnTo>
                <a:cubicBezTo>
                  <a:pt x="85898" y="31027"/>
                  <a:pt x="85963" y="30983"/>
                  <a:pt x="86019" y="30983"/>
                </a:cubicBezTo>
                <a:close/>
                <a:moveTo>
                  <a:pt x="65401" y="31124"/>
                </a:moveTo>
                <a:lnTo>
                  <a:pt x="65401" y="31124"/>
                </a:lnTo>
                <a:cubicBezTo>
                  <a:pt x="65426" y="31326"/>
                  <a:pt x="65374" y="31391"/>
                  <a:pt x="65275" y="31391"/>
                </a:cubicBezTo>
                <a:cubicBezTo>
                  <a:pt x="65233" y="31391"/>
                  <a:pt x="65183" y="31380"/>
                  <a:pt x="65127" y="31363"/>
                </a:cubicBezTo>
                <a:cubicBezTo>
                  <a:pt x="65199" y="31291"/>
                  <a:pt x="65282" y="31208"/>
                  <a:pt x="65401" y="31124"/>
                </a:cubicBezTo>
                <a:close/>
                <a:moveTo>
                  <a:pt x="62329" y="31172"/>
                </a:moveTo>
                <a:cubicBezTo>
                  <a:pt x="62365" y="31184"/>
                  <a:pt x="62401" y="31208"/>
                  <a:pt x="62437" y="31232"/>
                </a:cubicBezTo>
                <a:cubicBezTo>
                  <a:pt x="62401" y="31315"/>
                  <a:pt x="62377" y="31422"/>
                  <a:pt x="62317" y="31553"/>
                </a:cubicBezTo>
                <a:cubicBezTo>
                  <a:pt x="62222" y="31470"/>
                  <a:pt x="62163" y="31422"/>
                  <a:pt x="62127" y="31374"/>
                </a:cubicBezTo>
                <a:lnTo>
                  <a:pt x="62329" y="31172"/>
                </a:lnTo>
                <a:close/>
                <a:moveTo>
                  <a:pt x="61139" y="31172"/>
                </a:moveTo>
                <a:cubicBezTo>
                  <a:pt x="61186" y="31327"/>
                  <a:pt x="61198" y="31410"/>
                  <a:pt x="61246" y="31541"/>
                </a:cubicBezTo>
                <a:cubicBezTo>
                  <a:pt x="61091" y="31553"/>
                  <a:pt x="60996" y="31565"/>
                  <a:pt x="60889" y="31565"/>
                </a:cubicBezTo>
                <a:lnTo>
                  <a:pt x="60841" y="31482"/>
                </a:lnTo>
                <a:cubicBezTo>
                  <a:pt x="60913" y="31386"/>
                  <a:pt x="61008" y="31303"/>
                  <a:pt x="61139" y="31172"/>
                </a:cubicBezTo>
                <a:close/>
                <a:moveTo>
                  <a:pt x="63139" y="31291"/>
                </a:moveTo>
                <a:lnTo>
                  <a:pt x="63103" y="31672"/>
                </a:lnTo>
                <a:cubicBezTo>
                  <a:pt x="62925" y="31541"/>
                  <a:pt x="62960" y="31434"/>
                  <a:pt x="63139" y="31291"/>
                </a:cubicBezTo>
                <a:close/>
                <a:moveTo>
                  <a:pt x="88476" y="30958"/>
                </a:moveTo>
                <a:lnTo>
                  <a:pt x="88416" y="31720"/>
                </a:lnTo>
                <a:cubicBezTo>
                  <a:pt x="88380" y="31493"/>
                  <a:pt x="88225" y="31267"/>
                  <a:pt x="88476" y="30958"/>
                </a:cubicBezTo>
                <a:close/>
                <a:moveTo>
                  <a:pt x="67318" y="31529"/>
                </a:moveTo>
                <a:lnTo>
                  <a:pt x="70402" y="31791"/>
                </a:lnTo>
                <a:lnTo>
                  <a:pt x="70402" y="31839"/>
                </a:lnTo>
                <a:lnTo>
                  <a:pt x="67318" y="31565"/>
                </a:lnTo>
                <a:lnTo>
                  <a:pt x="67318" y="31529"/>
                </a:lnTo>
                <a:close/>
                <a:moveTo>
                  <a:pt x="65842" y="31565"/>
                </a:moveTo>
                <a:lnTo>
                  <a:pt x="65842" y="31565"/>
                </a:lnTo>
                <a:cubicBezTo>
                  <a:pt x="65715" y="31755"/>
                  <a:pt x="65652" y="31844"/>
                  <a:pt x="65596" y="31844"/>
                </a:cubicBezTo>
                <a:cubicBezTo>
                  <a:pt x="65547" y="31844"/>
                  <a:pt x="65503" y="31776"/>
                  <a:pt x="65425" y="31648"/>
                </a:cubicBezTo>
                <a:cubicBezTo>
                  <a:pt x="65544" y="31613"/>
                  <a:pt x="65663" y="31601"/>
                  <a:pt x="65842" y="31565"/>
                </a:cubicBezTo>
                <a:close/>
                <a:moveTo>
                  <a:pt x="46573" y="30467"/>
                </a:moveTo>
                <a:cubicBezTo>
                  <a:pt x="46587" y="30467"/>
                  <a:pt x="46600" y="30468"/>
                  <a:pt x="46613" y="30470"/>
                </a:cubicBezTo>
                <a:cubicBezTo>
                  <a:pt x="47661" y="30660"/>
                  <a:pt x="48709" y="30672"/>
                  <a:pt x="49756" y="30791"/>
                </a:cubicBezTo>
                <a:cubicBezTo>
                  <a:pt x="51554" y="30993"/>
                  <a:pt x="53352" y="31196"/>
                  <a:pt x="55162" y="31386"/>
                </a:cubicBezTo>
                <a:cubicBezTo>
                  <a:pt x="55983" y="31482"/>
                  <a:pt x="56829" y="31529"/>
                  <a:pt x="57638" y="31624"/>
                </a:cubicBezTo>
                <a:cubicBezTo>
                  <a:pt x="58412" y="31720"/>
                  <a:pt x="59186" y="31851"/>
                  <a:pt x="59960" y="31970"/>
                </a:cubicBezTo>
                <a:cubicBezTo>
                  <a:pt x="59948" y="32005"/>
                  <a:pt x="59948" y="32029"/>
                  <a:pt x="59948" y="32065"/>
                </a:cubicBezTo>
                <a:cubicBezTo>
                  <a:pt x="55412" y="31624"/>
                  <a:pt x="50876" y="31184"/>
                  <a:pt x="46327" y="30755"/>
                </a:cubicBezTo>
                <a:cubicBezTo>
                  <a:pt x="46315" y="30660"/>
                  <a:pt x="46304" y="30601"/>
                  <a:pt x="46292" y="30517"/>
                </a:cubicBezTo>
                <a:cubicBezTo>
                  <a:pt x="46394" y="30497"/>
                  <a:pt x="46488" y="30467"/>
                  <a:pt x="46573" y="30467"/>
                </a:cubicBezTo>
                <a:close/>
                <a:moveTo>
                  <a:pt x="61746" y="31732"/>
                </a:moveTo>
                <a:cubicBezTo>
                  <a:pt x="62341" y="31922"/>
                  <a:pt x="62877" y="32160"/>
                  <a:pt x="63449" y="32267"/>
                </a:cubicBezTo>
                <a:cubicBezTo>
                  <a:pt x="63996" y="32375"/>
                  <a:pt x="64592" y="32339"/>
                  <a:pt x="65187" y="32386"/>
                </a:cubicBezTo>
                <a:cubicBezTo>
                  <a:pt x="64966" y="32421"/>
                  <a:pt x="64703" y="32436"/>
                  <a:pt x="64420" y="32436"/>
                </a:cubicBezTo>
                <a:cubicBezTo>
                  <a:pt x="63326" y="32436"/>
                  <a:pt x="61936" y="32203"/>
                  <a:pt x="61567" y="31910"/>
                </a:cubicBezTo>
                <a:cubicBezTo>
                  <a:pt x="61651" y="31839"/>
                  <a:pt x="61710" y="31767"/>
                  <a:pt x="61746" y="31732"/>
                </a:cubicBezTo>
                <a:close/>
                <a:moveTo>
                  <a:pt x="46030" y="31315"/>
                </a:moveTo>
                <a:lnTo>
                  <a:pt x="46030" y="31315"/>
                </a:lnTo>
                <a:cubicBezTo>
                  <a:pt x="50554" y="31589"/>
                  <a:pt x="55055" y="32005"/>
                  <a:pt x="59567" y="32553"/>
                </a:cubicBezTo>
                <a:cubicBezTo>
                  <a:pt x="59475" y="32714"/>
                  <a:pt x="59354" y="32752"/>
                  <a:pt x="59225" y="32752"/>
                </a:cubicBezTo>
                <a:cubicBezTo>
                  <a:pt x="59153" y="32752"/>
                  <a:pt x="59080" y="32740"/>
                  <a:pt x="59008" y="32732"/>
                </a:cubicBezTo>
                <a:cubicBezTo>
                  <a:pt x="58388" y="32660"/>
                  <a:pt x="57757" y="32565"/>
                  <a:pt x="57138" y="32494"/>
                </a:cubicBezTo>
                <a:cubicBezTo>
                  <a:pt x="53566" y="32101"/>
                  <a:pt x="50006" y="31720"/>
                  <a:pt x="46435" y="31351"/>
                </a:cubicBezTo>
                <a:cubicBezTo>
                  <a:pt x="46304" y="31351"/>
                  <a:pt x="46173" y="31327"/>
                  <a:pt x="46030" y="31315"/>
                </a:cubicBezTo>
                <a:close/>
                <a:moveTo>
                  <a:pt x="67223" y="32803"/>
                </a:moveTo>
                <a:lnTo>
                  <a:pt x="67223" y="32875"/>
                </a:lnTo>
                <a:cubicBezTo>
                  <a:pt x="67163" y="32875"/>
                  <a:pt x="67128" y="32863"/>
                  <a:pt x="67080" y="32851"/>
                </a:cubicBezTo>
                <a:lnTo>
                  <a:pt x="67223" y="32803"/>
                </a:lnTo>
                <a:close/>
                <a:moveTo>
                  <a:pt x="67675" y="32851"/>
                </a:moveTo>
                <a:cubicBezTo>
                  <a:pt x="67747" y="32863"/>
                  <a:pt x="67806" y="32875"/>
                  <a:pt x="67878" y="32875"/>
                </a:cubicBezTo>
                <a:cubicBezTo>
                  <a:pt x="67878" y="32910"/>
                  <a:pt x="67866" y="32922"/>
                  <a:pt x="67866" y="32958"/>
                </a:cubicBezTo>
                <a:cubicBezTo>
                  <a:pt x="67794" y="32934"/>
                  <a:pt x="67723" y="32922"/>
                  <a:pt x="67663" y="32910"/>
                </a:cubicBezTo>
                <a:cubicBezTo>
                  <a:pt x="67663" y="32898"/>
                  <a:pt x="67675" y="32863"/>
                  <a:pt x="67675" y="32851"/>
                </a:cubicBezTo>
                <a:close/>
                <a:moveTo>
                  <a:pt x="76545" y="32613"/>
                </a:moveTo>
                <a:lnTo>
                  <a:pt x="80070" y="32922"/>
                </a:lnTo>
                <a:cubicBezTo>
                  <a:pt x="80070" y="32934"/>
                  <a:pt x="80058" y="32958"/>
                  <a:pt x="80046" y="32958"/>
                </a:cubicBezTo>
                <a:lnTo>
                  <a:pt x="76545" y="32636"/>
                </a:lnTo>
                <a:lnTo>
                  <a:pt x="76545" y="32613"/>
                </a:lnTo>
                <a:close/>
                <a:moveTo>
                  <a:pt x="62139" y="32732"/>
                </a:moveTo>
                <a:lnTo>
                  <a:pt x="62139" y="32732"/>
                </a:lnTo>
                <a:cubicBezTo>
                  <a:pt x="62794" y="32791"/>
                  <a:pt x="63401" y="32875"/>
                  <a:pt x="64008" y="32875"/>
                </a:cubicBezTo>
                <a:cubicBezTo>
                  <a:pt x="64615" y="32875"/>
                  <a:pt x="65211" y="32803"/>
                  <a:pt x="65842" y="32756"/>
                </a:cubicBezTo>
                <a:cubicBezTo>
                  <a:pt x="65854" y="32875"/>
                  <a:pt x="65854" y="32934"/>
                  <a:pt x="65854" y="33017"/>
                </a:cubicBezTo>
                <a:cubicBezTo>
                  <a:pt x="65699" y="33041"/>
                  <a:pt x="65544" y="33053"/>
                  <a:pt x="65401" y="33089"/>
                </a:cubicBezTo>
                <a:cubicBezTo>
                  <a:pt x="65042" y="33163"/>
                  <a:pt x="64685" y="33191"/>
                  <a:pt x="64331" y="33191"/>
                </a:cubicBezTo>
                <a:cubicBezTo>
                  <a:pt x="63711" y="33191"/>
                  <a:pt x="63098" y="33105"/>
                  <a:pt x="62484" y="33029"/>
                </a:cubicBezTo>
                <a:cubicBezTo>
                  <a:pt x="62329" y="33017"/>
                  <a:pt x="62187" y="32982"/>
                  <a:pt x="62139" y="32732"/>
                </a:cubicBezTo>
                <a:close/>
                <a:moveTo>
                  <a:pt x="66806" y="31741"/>
                </a:moveTo>
                <a:cubicBezTo>
                  <a:pt x="66843" y="31741"/>
                  <a:pt x="66879" y="31744"/>
                  <a:pt x="66913" y="31744"/>
                </a:cubicBezTo>
                <a:cubicBezTo>
                  <a:pt x="67878" y="31839"/>
                  <a:pt x="68866" y="31898"/>
                  <a:pt x="69830" y="32029"/>
                </a:cubicBezTo>
                <a:cubicBezTo>
                  <a:pt x="71152" y="32208"/>
                  <a:pt x="72474" y="32434"/>
                  <a:pt x="73807" y="32613"/>
                </a:cubicBezTo>
                <a:cubicBezTo>
                  <a:pt x="74843" y="32756"/>
                  <a:pt x="75903" y="32875"/>
                  <a:pt x="76938" y="33017"/>
                </a:cubicBezTo>
                <a:cubicBezTo>
                  <a:pt x="77796" y="33113"/>
                  <a:pt x="78629" y="33232"/>
                  <a:pt x="79474" y="33351"/>
                </a:cubicBezTo>
                <a:lnTo>
                  <a:pt x="79474" y="33387"/>
                </a:lnTo>
                <a:cubicBezTo>
                  <a:pt x="79367" y="33387"/>
                  <a:pt x="79260" y="33387"/>
                  <a:pt x="79165" y="33375"/>
                </a:cubicBezTo>
                <a:cubicBezTo>
                  <a:pt x="77105" y="33148"/>
                  <a:pt x="75057" y="32922"/>
                  <a:pt x="73021" y="32696"/>
                </a:cubicBezTo>
                <a:cubicBezTo>
                  <a:pt x="72188" y="32613"/>
                  <a:pt x="71366" y="32494"/>
                  <a:pt x="70533" y="32398"/>
                </a:cubicBezTo>
                <a:cubicBezTo>
                  <a:pt x="69497" y="32291"/>
                  <a:pt x="68461" y="32220"/>
                  <a:pt x="67437" y="32148"/>
                </a:cubicBezTo>
                <a:cubicBezTo>
                  <a:pt x="67104" y="32125"/>
                  <a:pt x="66794" y="32125"/>
                  <a:pt x="66544" y="31910"/>
                </a:cubicBezTo>
                <a:cubicBezTo>
                  <a:pt x="66597" y="31761"/>
                  <a:pt x="66702" y="31741"/>
                  <a:pt x="66806" y="31741"/>
                </a:cubicBezTo>
                <a:close/>
                <a:moveTo>
                  <a:pt x="45399" y="25731"/>
                </a:moveTo>
                <a:lnTo>
                  <a:pt x="45399" y="25731"/>
                </a:lnTo>
                <a:cubicBezTo>
                  <a:pt x="45542" y="27029"/>
                  <a:pt x="45399" y="28195"/>
                  <a:pt x="45030" y="29422"/>
                </a:cubicBezTo>
                <a:cubicBezTo>
                  <a:pt x="45006" y="28767"/>
                  <a:pt x="44970" y="28219"/>
                  <a:pt x="44946" y="27683"/>
                </a:cubicBezTo>
                <a:cubicBezTo>
                  <a:pt x="44899" y="27683"/>
                  <a:pt x="44875" y="27672"/>
                  <a:pt x="44827" y="27672"/>
                </a:cubicBezTo>
                <a:cubicBezTo>
                  <a:pt x="44803" y="27803"/>
                  <a:pt x="44756" y="27922"/>
                  <a:pt x="44744" y="28053"/>
                </a:cubicBezTo>
                <a:cubicBezTo>
                  <a:pt x="44696" y="28517"/>
                  <a:pt x="44649" y="28969"/>
                  <a:pt x="44601" y="29422"/>
                </a:cubicBezTo>
                <a:cubicBezTo>
                  <a:pt x="44565" y="29981"/>
                  <a:pt x="44518" y="30529"/>
                  <a:pt x="44446" y="31077"/>
                </a:cubicBezTo>
                <a:cubicBezTo>
                  <a:pt x="44410" y="31303"/>
                  <a:pt x="44363" y="31565"/>
                  <a:pt x="44232" y="31744"/>
                </a:cubicBezTo>
                <a:cubicBezTo>
                  <a:pt x="43863" y="32255"/>
                  <a:pt x="43446" y="32720"/>
                  <a:pt x="43029" y="33172"/>
                </a:cubicBezTo>
                <a:cubicBezTo>
                  <a:pt x="42934" y="33279"/>
                  <a:pt x="42815" y="33339"/>
                  <a:pt x="42636" y="33494"/>
                </a:cubicBezTo>
                <a:cubicBezTo>
                  <a:pt x="42696" y="32148"/>
                  <a:pt x="42339" y="31005"/>
                  <a:pt x="41827" y="29886"/>
                </a:cubicBezTo>
                <a:cubicBezTo>
                  <a:pt x="43017" y="28517"/>
                  <a:pt x="44137" y="27136"/>
                  <a:pt x="45399" y="25731"/>
                </a:cubicBezTo>
                <a:close/>
                <a:moveTo>
                  <a:pt x="88154" y="5240"/>
                </a:moveTo>
                <a:cubicBezTo>
                  <a:pt x="88273" y="5407"/>
                  <a:pt x="88333" y="5574"/>
                  <a:pt x="88333" y="5752"/>
                </a:cubicBezTo>
                <a:cubicBezTo>
                  <a:pt x="88333" y="6312"/>
                  <a:pt x="88333" y="6883"/>
                  <a:pt x="88297" y="7443"/>
                </a:cubicBezTo>
                <a:cubicBezTo>
                  <a:pt x="88273" y="8205"/>
                  <a:pt x="88202" y="8943"/>
                  <a:pt x="88154" y="9705"/>
                </a:cubicBezTo>
                <a:cubicBezTo>
                  <a:pt x="88047" y="11479"/>
                  <a:pt x="88035" y="13265"/>
                  <a:pt x="87844" y="15039"/>
                </a:cubicBezTo>
                <a:cubicBezTo>
                  <a:pt x="87547" y="17742"/>
                  <a:pt x="87487" y="20468"/>
                  <a:pt x="87261" y="23195"/>
                </a:cubicBezTo>
                <a:cubicBezTo>
                  <a:pt x="87261" y="23219"/>
                  <a:pt x="87273" y="23254"/>
                  <a:pt x="87285" y="23350"/>
                </a:cubicBezTo>
                <a:cubicBezTo>
                  <a:pt x="87666" y="20897"/>
                  <a:pt x="87642" y="18468"/>
                  <a:pt x="87940" y="16063"/>
                </a:cubicBezTo>
                <a:lnTo>
                  <a:pt x="88047" y="16587"/>
                </a:lnTo>
                <a:cubicBezTo>
                  <a:pt x="88106" y="15944"/>
                  <a:pt x="88178" y="15361"/>
                  <a:pt x="88202" y="14801"/>
                </a:cubicBezTo>
                <a:cubicBezTo>
                  <a:pt x="88261" y="13408"/>
                  <a:pt x="88285" y="12027"/>
                  <a:pt x="88333" y="10646"/>
                </a:cubicBezTo>
                <a:cubicBezTo>
                  <a:pt x="88392" y="9062"/>
                  <a:pt x="88452" y="7502"/>
                  <a:pt x="88511" y="5931"/>
                </a:cubicBezTo>
                <a:cubicBezTo>
                  <a:pt x="88511" y="5871"/>
                  <a:pt x="88595" y="5824"/>
                  <a:pt x="88642" y="5776"/>
                </a:cubicBezTo>
                <a:cubicBezTo>
                  <a:pt x="88678" y="5788"/>
                  <a:pt x="88714" y="5812"/>
                  <a:pt x="88749" y="5824"/>
                </a:cubicBezTo>
                <a:lnTo>
                  <a:pt x="88618" y="7264"/>
                </a:lnTo>
                <a:cubicBezTo>
                  <a:pt x="88809" y="6907"/>
                  <a:pt x="88690" y="6490"/>
                  <a:pt x="88916" y="6133"/>
                </a:cubicBezTo>
                <a:cubicBezTo>
                  <a:pt x="88999" y="6300"/>
                  <a:pt x="89059" y="6479"/>
                  <a:pt x="89166" y="6550"/>
                </a:cubicBezTo>
                <a:cubicBezTo>
                  <a:pt x="89476" y="6776"/>
                  <a:pt x="89535" y="7086"/>
                  <a:pt x="89488" y="7407"/>
                </a:cubicBezTo>
                <a:cubicBezTo>
                  <a:pt x="89547" y="7336"/>
                  <a:pt x="89630" y="7276"/>
                  <a:pt x="89690" y="7205"/>
                </a:cubicBezTo>
                <a:cubicBezTo>
                  <a:pt x="89714" y="7217"/>
                  <a:pt x="89749" y="7229"/>
                  <a:pt x="89773" y="7229"/>
                </a:cubicBezTo>
                <a:lnTo>
                  <a:pt x="89547" y="9705"/>
                </a:lnTo>
                <a:lnTo>
                  <a:pt x="89607" y="9705"/>
                </a:lnTo>
                <a:cubicBezTo>
                  <a:pt x="89690" y="9241"/>
                  <a:pt x="89761" y="8800"/>
                  <a:pt x="89845" y="8336"/>
                </a:cubicBezTo>
                <a:cubicBezTo>
                  <a:pt x="89904" y="8800"/>
                  <a:pt x="89952" y="9253"/>
                  <a:pt x="89928" y="9705"/>
                </a:cubicBezTo>
                <a:cubicBezTo>
                  <a:pt x="89845" y="11336"/>
                  <a:pt x="89761" y="12979"/>
                  <a:pt x="89666" y="14610"/>
                </a:cubicBezTo>
                <a:cubicBezTo>
                  <a:pt x="89654" y="14872"/>
                  <a:pt x="89595" y="15158"/>
                  <a:pt x="89642" y="15408"/>
                </a:cubicBezTo>
                <a:cubicBezTo>
                  <a:pt x="89785" y="16087"/>
                  <a:pt x="89654" y="16765"/>
                  <a:pt x="89595" y="17432"/>
                </a:cubicBezTo>
                <a:cubicBezTo>
                  <a:pt x="89571" y="17670"/>
                  <a:pt x="89488" y="17908"/>
                  <a:pt x="89452" y="18147"/>
                </a:cubicBezTo>
                <a:cubicBezTo>
                  <a:pt x="89404" y="17754"/>
                  <a:pt x="89476" y="17373"/>
                  <a:pt x="89416" y="16992"/>
                </a:cubicBezTo>
                <a:cubicBezTo>
                  <a:pt x="89333" y="16456"/>
                  <a:pt x="89368" y="15920"/>
                  <a:pt x="89404" y="15396"/>
                </a:cubicBezTo>
                <a:cubicBezTo>
                  <a:pt x="89416" y="15241"/>
                  <a:pt x="89428" y="15075"/>
                  <a:pt x="89452" y="14872"/>
                </a:cubicBezTo>
                <a:lnTo>
                  <a:pt x="89452" y="14872"/>
                </a:lnTo>
                <a:cubicBezTo>
                  <a:pt x="88868" y="16920"/>
                  <a:pt x="89059" y="18980"/>
                  <a:pt x="88928" y="21016"/>
                </a:cubicBezTo>
                <a:cubicBezTo>
                  <a:pt x="89035" y="20159"/>
                  <a:pt x="89130" y="19278"/>
                  <a:pt x="89238" y="18409"/>
                </a:cubicBezTo>
                <a:lnTo>
                  <a:pt x="89238" y="18409"/>
                </a:lnTo>
                <a:cubicBezTo>
                  <a:pt x="89357" y="20659"/>
                  <a:pt x="89118" y="22873"/>
                  <a:pt x="89047" y="25112"/>
                </a:cubicBezTo>
                <a:lnTo>
                  <a:pt x="89130" y="24004"/>
                </a:lnTo>
                <a:cubicBezTo>
                  <a:pt x="89190" y="24481"/>
                  <a:pt x="89214" y="24957"/>
                  <a:pt x="89214" y="25421"/>
                </a:cubicBezTo>
                <a:cubicBezTo>
                  <a:pt x="89214" y="25767"/>
                  <a:pt x="89214" y="26112"/>
                  <a:pt x="89190" y="26445"/>
                </a:cubicBezTo>
                <a:cubicBezTo>
                  <a:pt x="89178" y="26826"/>
                  <a:pt x="89130" y="27195"/>
                  <a:pt x="89107" y="27576"/>
                </a:cubicBezTo>
                <a:cubicBezTo>
                  <a:pt x="89095" y="27779"/>
                  <a:pt x="89071" y="27957"/>
                  <a:pt x="89047" y="28148"/>
                </a:cubicBezTo>
                <a:cubicBezTo>
                  <a:pt x="88999" y="28398"/>
                  <a:pt x="88987" y="28636"/>
                  <a:pt x="89095" y="28886"/>
                </a:cubicBezTo>
                <a:cubicBezTo>
                  <a:pt x="89130" y="29005"/>
                  <a:pt x="89166" y="29219"/>
                  <a:pt x="89107" y="29291"/>
                </a:cubicBezTo>
                <a:cubicBezTo>
                  <a:pt x="88797" y="29624"/>
                  <a:pt x="88892" y="30041"/>
                  <a:pt x="88880" y="30410"/>
                </a:cubicBezTo>
                <a:cubicBezTo>
                  <a:pt x="88833" y="31196"/>
                  <a:pt x="88833" y="31982"/>
                  <a:pt x="88809" y="32756"/>
                </a:cubicBezTo>
                <a:cubicBezTo>
                  <a:pt x="88797" y="33041"/>
                  <a:pt x="88749" y="33327"/>
                  <a:pt x="88535" y="33565"/>
                </a:cubicBezTo>
                <a:cubicBezTo>
                  <a:pt x="88392" y="33113"/>
                  <a:pt x="88392" y="32839"/>
                  <a:pt x="88452" y="32434"/>
                </a:cubicBezTo>
                <a:cubicBezTo>
                  <a:pt x="88583" y="31493"/>
                  <a:pt x="88702" y="30553"/>
                  <a:pt x="88821" y="29612"/>
                </a:cubicBezTo>
                <a:cubicBezTo>
                  <a:pt x="88833" y="29469"/>
                  <a:pt x="88797" y="29303"/>
                  <a:pt x="88773" y="29160"/>
                </a:cubicBezTo>
                <a:lnTo>
                  <a:pt x="88702" y="29160"/>
                </a:lnTo>
                <a:cubicBezTo>
                  <a:pt x="88678" y="29279"/>
                  <a:pt x="88642" y="29398"/>
                  <a:pt x="88595" y="29588"/>
                </a:cubicBezTo>
                <a:cubicBezTo>
                  <a:pt x="88571" y="29291"/>
                  <a:pt x="88559" y="29065"/>
                  <a:pt x="88523" y="28862"/>
                </a:cubicBezTo>
                <a:cubicBezTo>
                  <a:pt x="88345" y="30089"/>
                  <a:pt x="88273" y="31327"/>
                  <a:pt x="88095" y="32577"/>
                </a:cubicBezTo>
                <a:cubicBezTo>
                  <a:pt x="87868" y="32398"/>
                  <a:pt x="87856" y="32196"/>
                  <a:pt x="87868" y="31994"/>
                </a:cubicBezTo>
                <a:cubicBezTo>
                  <a:pt x="87928" y="31541"/>
                  <a:pt x="87987" y="31065"/>
                  <a:pt x="88047" y="30601"/>
                </a:cubicBezTo>
                <a:cubicBezTo>
                  <a:pt x="88095" y="30208"/>
                  <a:pt x="88118" y="29827"/>
                  <a:pt x="88154" y="29362"/>
                </a:cubicBezTo>
                <a:lnTo>
                  <a:pt x="88154" y="29362"/>
                </a:lnTo>
                <a:cubicBezTo>
                  <a:pt x="87987" y="30231"/>
                  <a:pt x="87844" y="31017"/>
                  <a:pt x="87678" y="31791"/>
                </a:cubicBezTo>
                <a:cubicBezTo>
                  <a:pt x="87392" y="30374"/>
                  <a:pt x="87725" y="28981"/>
                  <a:pt x="87761" y="27576"/>
                </a:cubicBezTo>
                <a:lnTo>
                  <a:pt x="87678" y="27576"/>
                </a:lnTo>
                <a:lnTo>
                  <a:pt x="87321" y="31624"/>
                </a:lnTo>
                <a:cubicBezTo>
                  <a:pt x="87094" y="31434"/>
                  <a:pt x="87082" y="31255"/>
                  <a:pt x="87082" y="31065"/>
                </a:cubicBezTo>
                <a:cubicBezTo>
                  <a:pt x="87094" y="30827"/>
                  <a:pt x="87130" y="30589"/>
                  <a:pt x="87142" y="30362"/>
                </a:cubicBezTo>
                <a:cubicBezTo>
                  <a:pt x="87213" y="29469"/>
                  <a:pt x="87309" y="28588"/>
                  <a:pt x="87380" y="27695"/>
                </a:cubicBezTo>
                <a:lnTo>
                  <a:pt x="87380" y="27695"/>
                </a:lnTo>
                <a:cubicBezTo>
                  <a:pt x="87273" y="27934"/>
                  <a:pt x="87261" y="28195"/>
                  <a:pt x="87225" y="28445"/>
                </a:cubicBezTo>
                <a:cubicBezTo>
                  <a:pt x="87202" y="28684"/>
                  <a:pt x="87190" y="28922"/>
                  <a:pt x="87154" y="29148"/>
                </a:cubicBezTo>
                <a:cubicBezTo>
                  <a:pt x="87130" y="29398"/>
                  <a:pt x="87106" y="29648"/>
                  <a:pt x="87082" y="29898"/>
                </a:cubicBezTo>
                <a:cubicBezTo>
                  <a:pt x="87047" y="30124"/>
                  <a:pt x="87047" y="30362"/>
                  <a:pt x="86832" y="30553"/>
                </a:cubicBezTo>
                <a:lnTo>
                  <a:pt x="87035" y="28231"/>
                </a:lnTo>
                <a:lnTo>
                  <a:pt x="87035" y="28231"/>
                </a:lnTo>
                <a:cubicBezTo>
                  <a:pt x="86856" y="29065"/>
                  <a:pt x="86832" y="29922"/>
                  <a:pt x="86630" y="30815"/>
                </a:cubicBezTo>
                <a:cubicBezTo>
                  <a:pt x="86380" y="30529"/>
                  <a:pt x="86392" y="30255"/>
                  <a:pt x="86428" y="29993"/>
                </a:cubicBezTo>
                <a:cubicBezTo>
                  <a:pt x="86463" y="29624"/>
                  <a:pt x="86547" y="29243"/>
                  <a:pt x="86571" y="28862"/>
                </a:cubicBezTo>
                <a:cubicBezTo>
                  <a:pt x="86666" y="27505"/>
                  <a:pt x="86737" y="26148"/>
                  <a:pt x="86809" y="24802"/>
                </a:cubicBezTo>
                <a:cubicBezTo>
                  <a:pt x="86987" y="21671"/>
                  <a:pt x="87154" y="18528"/>
                  <a:pt x="87356" y="15408"/>
                </a:cubicBezTo>
                <a:cubicBezTo>
                  <a:pt x="87583" y="12086"/>
                  <a:pt x="87856" y="8788"/>
                  <a:pt x="88095" y="5466"/>
                </a:cubicBezTo>
                <a:cubicBezTo>
                  <a:pt x="88095" y="5395"/>
                  <a:pt x="88118" y="5312"/>
                  <a:pt x="88154" y="5240"/>
                </a:cubicBezTo>
                <a:close/>
                <a:moveTo>
                  <a:pt x="67398" y="29667"/>
                </a:moveTo>
                <a:cubicBezTo>
                  <a:pt x="69190" y="29667"/>
                  <a:pt x="71423" y="29862"/>
                  <a:pt x="72223" y="30184"/>
                </a:cubicBezTo>
                <a:lnTo>
                  <a:pt x="70545" y="30029"/>
                </a:lnTo>
                <a:lnTo>
                  <a:pt x="70545" y="30029"/>
                </a:lnTo>
                <a:cubicBezTo>
                  <a:pt x="70652" y="30124"/>
                  <a:pt x="70759" y="30136"/>
                  <a:pt x="70854" y="30136"/>
                </a:cubicBezTo>
                <a:cubicBezTo>
                  <a:pt x="71616" y="30196"/>
                  <a:pt x="72354" y="30267"/>
                  <a:pt x="73116" y="30327"/>
                </a:cubicBezTo>
                <a:cubicBezTo>
                  <a:pt x="73271" y="30350"/>
                  <a:pt x="73426" y="30374"/>
                  <a:pt x="73581" y="30422"/>
                </a:cubicBezTo>
                <a:cubicBezTo>
                  <a:pt x="73807" y="30481"/>
                  <a:pt x="74021" y="30565"/>
                  <a:pt x="74248" y="30601"/>
                </a:cubicBezTo>
                <a:cubicBezTo>
                  <a:pt x="74879" y="30684"/>
                  <a:pt x="75498" y="30731"/>
                  <a:pt x="76129" y="30839"/>
                </a:cubicBezTo>
                <a:cubicBezTo>
                  <a:pt x="77176" y="31017"/>
                  <a:pt x="78212" y="31303"/>
                  <a:pt x="79284" y="31374"/>
                </a:cubicBezTo>
                <a:cubicBezTo>
                  <a:pt x="79343" y="31374"/>
                  <a:pt x="79403" y="31386"/>
                  <a:pt x="79474" y="31398"/>
                </a:cubicBezTo>
                <a:cubicBezTo>
                  <a:pt x="80486" y="31541"/>
                  <a:pt x="81498" y="31684"/>
                  <a:pt x="82522" y="31779"/>
                </a:cubicBezTo>
                <a:cubicBezTo>
                  <a:pt x="83332" y="31851"/>
                  <a:pt x="84130" y="31851"/>
                  <a:pt x="84939" y="31851"/>
                </a:cubicBezTo>
                <a:cubicBezTo>
                  <a:pt x="85273" y="31851"/>
                  <a:pt x="85630" y="31732"/>
                  <a:pt x="85975" y="31672"/>
                </a:cubicBezTo>
                <a:cubicBezTo>
                  <a:pt x="85784" y="31663"/>
                  <a:pt x="85592" y="31630"/>
                  <a:pt x="85407" y="31630"/>
                </a:cubicBezTo>
                <a:cubicBezTo>
                  <a:pt x="85362" y="31630"/>
                  <a:pt x="85317" y="31632"/>
                  <a:pt x="85273" y="31636"/>
                </a:cubicBezTo>
                <a:cubicBezTo>
                  <a:pt x="84854" y="31687"/>
                  <a:pt x="84435" y="31708"/>
                  <a:pt x="84016" y="31708"/>
                </a:cubicBezTo>
                <a:cubicBezTo>
                  <a:pt x="83542" y="31708"/>
                  <a:pt x="83068" y="31681"/>
                  <a:pt x="82594" y="31636"/>
                </a:cubicBezTo>
                <a:cubicBezTo>
                  <a:pt x="81677" y="31553"/>
                  <a:pt x="80748" y="31446"/>
                  <a:pt x="79832" y="31315"/>
                </a:cubicBezTo>
                <a:cubicBezTo>
                  <a:pt x="78867" y="31184"/>
                  <a:pt x="77915" y="31005"/>
                  <a:pt x="76962" y="30851"/>
                </a:cubicBezTo>
                <a:cubicBezTo>
                  <a:pt x="77036" y="30849"/>
                  <a:pt x="77109" y="30849"/>
                  <a:pt x="77183" y="30849"/>
                </a:cubicBezTo>
                <a:cubicBezTo>
                  <a:pt x="77819" y="30849"/>
                  <a:pt x="78440" y="30894"/>
                  <a:pt x="79070" y="30958"/>
                </a:cubicBezTo>
                <a:cubicBezTo>
                  <a:pt x="79760" y="31029"/>
                  <a:pt x="80451" y="31089"/>
                  <a:pt x="81141" y="31196"/>
                </a:cubicBezTo>
                <a:cubicBezTo>
                  <a:pt x="82205" y="31349"/>
                  <a:pt x="83260" y="31494"/>
                  <a:pt x="84321" y="31494"/>
                </a:cubicBezTo>
                <a:cubicBezTo>
                  <a:pt x="84495" y="31494"/>
                  <a:pt x="84670" y="31490"/>
                  <a:pt x="84844" y="31482"/>
                </a:cubicBezTo>
                <a:cubicBezTo>
                  <a:pt x="85261" y="31458"/>
                  <a:pt x="85701" y="31398"/>
                  <a:pt x="86118" y="31339"/>
                </a:cubicBezTo>
                <a:cubicBezTo>
                  <a:pt x="86165" y="31333"/>
                  <a:pt x="86208" y="31328"/>
                  <a:pt x="86247" y="31328"/>
                </a:cubicBezTo>
                <a:cubicBezTo>
                  <a:pt x="86368" y="31328"/>
                  <a:pt x="86451" y="31370"/>
                  <a:pt x="86487" y="31541"/>
                </a:cubicBezTo>
                <a:cubicBezTo>
                  <a:pt x="86309" y="31601"/>
                  <a:pt x="86142" y="31636"/>
                  <a:pt x="85975" y="31684"/>
                </a:cubicBezTo>
                <a:cubicBezTo>
                  <a:pt x="86237" y="31684"/>
                  <a:pt x="86463" y="31696"/>
                  <a:pt x="86725" y="31696"/>
                </a:cubicBezTo>
                <a:cubicBezTo>
                  <a:pt x="86678" y="31803"/>
                  <a:pt x="86630" y="31839"/>
                  <a:pt x="86582" y="31851"/>
                </a:cubicBezTo>
                <a:cubicBezTo>
                  <a:pt x="85833" y="31962"/>
                  <a:pt x="85083" y="32087"/>
                  <a:pt x="84322" y="32087"/>
                </a:cubicBezTo>
                <a:cubicBezTo>
                  <a:pt x="84104" y="32087"/>
                  <a:pt x="83885" y="32077"/>
                  <a:pt x="83665" y="32053"/>
                </a:cubicBezTo>
                <a:cubicBezTo>
                  <a:pt x="83638" y="32051"/>
                  <a:pt x="83611" y="32051"/>
                  <a:pt x="83583" y="32051"/>
                </a:cubicBezTo>
                <a:cubicBezTo>
                  <a:pt x="83417" y="32051"/>
                  <a:pt x="83242" y="32077"/>
                  <a:pt x="83058" y="32077"/>
                </a:cubicBezTo>
                <a:cubicBezTo>
                  <a:pt x="83531" y="32158"/>
                  <a:pt x="84008" y="32193"/>
                  <a:pt x="84482" y="32193"/>
                </a:cubicBezTo>
                <a:cubicBezTo>
                  <a:pt x="84915" y="32193"/>
                  <a:pt x="85347" y="32164"/>
                  <a:pt x="85773" y="32113"/>
                </a:cubicBezTo>
                <a:cubicBezTo>
                  <a:pt x="86035" y="32089"/>
                  <a:pt x="86309" y="32041"/>
                  <a:pt x="86559" y="32029"/>
                </a:cubicBezTo>
                <a:cubicBezTo>
                  <a:pt x="86617" y="32029"/>
                  <a:pt x="86682" y="32020"/>
                  <a:pt x="86748" y="32020"/>
                </a:cubicBezTo>
                <a:cubicBezTo>
                  <a:pt x="86831" y="32020"/>
                  <a:pt x="86914" y="32035"/>
                  <a:pt x="86987" y="32101"/>
                </a:cubicBezTo>
                <a:cubicBezTo>
                  <a:pt x="86725" y="32351"/>
                  <a:pt x="86392" y="32267"/>
                  <a:pt x="86118" y="32327"/>
                </a:cubicBezTo>
                <a:cubicBezTo>
                  <a:pt x="86270" y="32392"/>
                  <a:pt x="86427" y="32422"/>
                  <a:pt x="86585" y="32422"/>
                </a:cubicBezTo>
                <a:cubicBezTo>
                  <a:pt x="86687" y="32422"/>
                  <a:pt x="86790" y="32410"/>
                  <a:pt x="86892" y="32386"/>
                </a:cubicBezTo>
                <a:cubicBezTo>
                  <a:pt x="86936" y="32376"/>
                  <a:pt x="86978" y="32371"/>
                  <a:pt x="87018" y="32371"/>
                </a:cubicBezTo>
                <a:cubicBezTo>
                  <a:pt x="87164" y="32371"/>
                  <a:pt x="87284" y="32440"/>
                  <a:pt x="87368" y="32589"/>
                </a:cubicBezTo>
                <a:cubicBezTo>
                  <a:pt x="87440" y="32756"/>
                  <a:pt x="87511" y="32910"/>
                  <a:pt x="87583" y="33089"/>
                </a:cubicBezTo>
                <a:cubicBezTo>
                  <a:pt x="87434" y="33186"/>
                  <a:pt x="87275" y="33211"/>
                  <a:pt x="87107" y="33211"/>
                </a:cubicBezTo>
                <a:cubicBezTo>
                  <a:pt x="86929" y="33211"/>
                  <a:pt x="86742" y="33183"/>
                  <a:pt x="86549" y="33183"/>
                </a:cubicBezTo>
                <a:cubicBezTo>
                  <a:pt x="86458" y="33183"/>
                  <a:pt x="86366" y="33189"/>
                  <a:pt x="86273" y="33208"/>
                </a:cubicBezTo>
                <a:cubicBezTo>
                  <a:pt x="86713" y="33327"/>
                  <a:pt x="87106" y="33244"/>
                  <a:pt x="87452" y="33446"/>
                </a:cubicBezTo>
                <a:cubicBezTo>
                  <a:pt x="87309" y="33482"/>
                  <a:pt x="87154" y="33506"/>
                  <a:pt x="87011" y="33518"/>
                </a:cubicBezTo>
                <a:cubicBezTo>
                  <a:pt x="86658" y="33559"/>
                  <a:pt x="86304" y="33655"/>
                  <a:pt x="85951" y="33655"/>
                </a:cubicBezTo>
                <a:cubicBezTo>
                  <a:pt x="85900" y="33655"/>
                  <a:pt x="85848" y="33653"/>
                  <a:pt x="85797" y="33649"/>
                </a:cubicBezTo>
                <a:cubicBezTo>
                  <a:pt x="83951" y="33518"/>
                  <a:pt x="82094" y="33339"/>
                  <a:pt x="80248" y="33172"/>
                </a:cubicBezTo>
                <a:lnTo>
                  <a:pt x="80248" y="33065"/>
                </a:lnTo>
                <a:cubicBezTo>
                  <a:pt x="80498" y="33065"/>
                  <a:pt x="80772" y="33065"/>
                  <a:pt x="81022" y="33089"/>
                </a:cubicBezTo>
                <a:cubicBezTo>
                  <a:pt x="82630" y="33172"/>
                  <a:pt x="84225" y="33279"/>
                  <a:pt x="85832" y="33387"/>
                </a:cubicBezTo>
                <a:cubicBezTo>
                  <a:pt x="85892" y="33387"/>
                  <a:pt x="85939" y="33387"/>
                  <a:pt x="85999" y="33363"/>
                </a:cubicBezTo>
                <a:cubicBezTo>
                  <a:pt x="84475" y="33113"/>
                  <a:pt x="82915" y="33279"/>
                  <a:pt x="81391" y="32934"/>
                </a:cubicBezTo>
                <a:cubicBezTo>
                  <a:pt x="81808" y="32928"/>
                  <a:pt x="82222" y="32925"/>
                  <a:pt x="82635" y="32925"/>
                </a:cubicBezTo>
                <a:cubicBezTo>
                  <a:pt x="83049" y="32925"/>
                  <a:pt x="83463" y="32928"/>
                  <a:pt x="83880" y="32934"/>
                </a:cubicBezTo>
                <a:cubicBezTo>
                  <a:pt x="84422" y="32942"/>
                  <a:pt x="84958" y="32956"/>
                  <a:pt x="85501" y="32956"/>
                </a:cubicBezTo>
                <a:cubicBezTo>
                  <a:pt x="85745" y="32956"/>
                  <a:pt x="85990" y="32953"/>
                  <a:pt x="86237" y="32946"/>
                </a:cubicBezTo>
                <a:cubicBezTo>
                  <a:pt x="86547" y="32946"/>
                  <a:pt x="86856" y="32910"/>
                  <a:pt x="87166" y="32875"/>
                </a:cubicBezTo>
                <a:cubicBezTo>
                  <a:pt x="86475" y="32803"/>
                  <a:pt x="85761" y="32803"/>
                  <a:pt x="85058" y="32791"/>
                </a:cubicBezTo>
                <a:cubicBezTo>
                  <a:pt x="83975" y="32767"/>
                  <a:pt x="82880" y="32791"/>
                  <a:pt x="81808" y="32732"/>
                </a:cubicBezTo>
                <a:cubicBezTo>
                  <a:pt x="80772" y="32672"/>
                  <a:pt x="79748" y="32565"/>
                  <a:pt x="78700" y="32446"/>
                </a:cubicBezTo>
                <a:cubicBezTo>
                  <a:pt x="78046" y="32386"/>
                  <a:pt x="77391" y="32279"/>
                  <a:pt x="76724" y="32208"/>
                </a:cubicBezTo>
                <a:lnTo>
                  <a:pt x="76724" y="32208"/>
                </a:lnTo>
                <a:cubicBezTo>
                  <a:pt x="76748" y="32279"/>
                  <a:pt x="76784" y="32327"/>
                  <a:pt x="76795" y="32375"/>
                </a:cubicBezTo>
                <a:cubicBezTo>
                  <a:pt x="76512" y="32393"/>
                  <a:pt x="76194" y="32403"/>
                  <a:pt x="75855" y="32403"/>
                </a:cubicBezTo>
                <a:cubicBezTo>
                  <a:pt x="74700" y="32403"/>
                  <a:pt x="73309" y="32297"/>
                  <a:pt x="72259" y="32113"/>
                </a:cubicBezTo>
                <a:cubicBezTo>
                  <a:pt x="72735" y="32113"/>
                  <a:pt x="73200" y="32101"/>
                  <a:pt x="73676" y="32101"/>
                </a:cubicBezTo>
                <a:cubicBezTo>
                  <a:pt x="71271" y="31851"/>
                  <a:pt x="68914" y="31482"/>
                  <a:pt x="66544" y="31065"/>
                </a:cubicBezTo>
                <a:cubicBezTo>
                  <a:pt x="66736" y="31015"/>
                  <a:pt x="66928" y="30995"/>
                  <a:pt x="67118" y="30995"/>
                </a:cubicBezTo>
                <a:cubicBezTo>
                  <a:pt x="67293" y="30995"/>
                  <a:pt x="67468" y="31012"/>
                  <a:pt x="67640" y="31041"/>
                </a:cubicBezTo>
                <a:cubicBezTo>
                  <a:pt x="68163" y="31136"/>
                  <a:pt x="68699" y="31243"/>
                  <a:pt x="69223" y="31315"/>
                </a:cubicBezTo>
                <a:cubicBezTo>
                  <a:pt x="70438" y="31482"/>
                  <a:pt x="71652" y="31636"/>
                  <a:pt x="72866" y="31791"/>
                </a:cubicBezTo>
                <a:cubicBezTo>
                  <a:pt x="73331" y="31842"/>
                  <a:pt x="73790" y="31923"/>
                  <a:pt x="74268" y="31923"/>
                </a:cubicBezTo>
                <a:cubicBezTo>
                  <a:pt x="74464" y="31923"/>
                  <a:pt x="74663" y="31909"/>
                  <a:pt x="74867" y="31874"/>
                </a:cubicBezTo>
                <a:cubicBezTo>
                  <a:pt x="72390" y="31541"/>
                  <a:pt x="69961" y="31184"/>
                  <a:pt x="67509" y="30839"/>
                </a:cubicBezTo>
                <a:lnTo>
                  <a:pt x="67509" y="30839"/>
                </a:lnTo>
                <a:cubicBezTo>
                  <a:pt x="67537" y="30840"/>
                  <a:pt x="67565" y="30841"/>
                  <a:pt x="67592" y="30841"/>
                </a:cubicBezTo>
                <a:cubicBezTo>
                  <a:pt x="67765" y="30841"/>
                  <a:pt x="67900" y="30810"/>
                  <a:pt x="68044" y="30779"/>
                </a:cubicBezTo>
                <a:cubicBezTo>
                  <a:pt x="68044" y="30755"/>
                  <a:pt x="68044" y="30720"/>
                  <a:pt x="68032" y="30672"/>
                </a:cubicBezTo>
                <a:lnTo>
                  <a:pt x="65973" y="30493"/>
                </a:lnTo>
                <a:cubicBezTo>
                  <a:pt x="65973" y="30470"/>
                  <a:pt x="65973" y="30434"/>
                  <a:pt x="65997" y="30386"/>
                </a:cubicBezTo>
                <a:cubicBezTo>
                  <a:pt x="66866" y="30422"/>
                  <a:pt x="67747" y="30434"/>
                  <a:pt x="68628" y="30470"/>
                </a:cubicBezTo>
                <a:cubicBezTo>
                  <a:pt x="69485" y="30505"/>
                  <a:pt x="70366" y="30589"/>
                  <a:pt x="71235" y="30648"/>
                </a:cubicBezTo>
                <a:lnTo>
                  <a:pt x="71235" y="30565"/>
                </a:lnTo>
                <a:cubicBezTo>
                  <a:pt x="70080" y="30434"/>
                  <a:pt x="68937" y="30303"/>
                  <a:pt x="67782" y="30184"/>
                </a:cubicBezTo>
                <a:cubicBezTo>
                  <a:pt x="67782" y="30148"/>
                  <a:pt x="67782" y="30112"/>
                  <a:pt x="67794" y="30077"/>
                </a:cubicBezTo>
                <a:lnTo>
                  <a:pt x="70021" y="30267"/>
                </a:lnTo>
                <a:cubicBezTo>
                  <a:pt x="69652" y="30136"/>
                  <a:pt x="69271" y="30053"/>
                  <a:pt x="68878" y="30017"/>
                </a:cubicBezTo>
                <a:cubicBezTo>
                  <a:pt x="68333" y="29986"/>
                  <a:pt x="67794" y="29959"/>
                  <a:pt x="67255" y="29959"/>
                </a:cubicBezTo>
                <a:cubicBezTo>
                  <a:pt x="66746" y="29959"/>
                  <a:pt x="66237" y="29983"/>
                  <a:pt x="65723" y="30053"/>
                </a:cubicBezTo>
                <a:cubicBezTo>
                  <a:pt x="65657" y="30060"/>
                  <a:pt x="65591" y="30066"/>
                  <a:pt x="65525" y="30066"/>
                </a:cubicBezTo>
                <a:cubicBezTo>
                  <a:pt x="65363" y="30066"/>
                  <a:pt x="65203" y="30030"/>
                  <a:pt x="65068" y="29886"/>
                </a:cubicBezTo>
                <a:cubicBezTo>
                  <a:pt x="65431" y="29736"/>
                  <a:pt x="66337" y="29667"/>
                  <a:pt x="67398" y="29667"/>
                </a:cubicBezTo>
                <a:close/>
                <a:moveTo>
                  <a:pt x="87821" y="33625"/>
                </a:moveTo>
                <a:cubicBezTo>
                  <a:pt x="87856" y="33708"/>
                  <a:pt x="87904" y="33815"/>
                  <a:pt x="87940" y="33934"/>
                </a:cubicBezTo>
                <a:cubicBezTo>
                  <a:pt x="87800" y="34093"/>
                  <a:pt x="87651" y="34130"/>
                  <a:pt x="87500" y="34130"/>
                </a:cubicBezTo>
                <a:cubicBezTo>
                  <a:pt x="87368" y="34130"/>
                  <a:pt x="87234" y="34101"/>
                  <a:pt x="87106" y="34101"/>
                </a:cubicBezTo>
                <a:cubicBezTo>
                  <a:pt x="86844" y="34101"/>
                  <a:pt x="86571" y="34053"/>
                  <a:pt x="86309" y="34030"/>
                </a:cubicBezTo>
                <a:cubicBezTo>
                  <a:pt x="86035" y="33994"/>
                  <a:pt x="85785" y="33970"/>
                  <a:pt x="85523" y="33922"/>
                </a:cubicBezTo>
                <a:cubicBezTo>
                  <a:pt x="85523" y="33910"/>
                  <a:pt x="85523" y="33875"/>
                  <a:pt x="85535" y="33863"/>
                </a:cubicBezTo>
                <a:cubicBezTo>
                  <a:pt x="86297" y="33768"/>
                  <a:pt x="87047" y="33696"/>
                  <a:pt x="87821" y="33625"/>
                </a:cubicBezTo>
                <a:close/>
                <a:moveTo>
                  <a:pt x="40160" y="31124"/>
                </a:moveTo>
                <a:cubicBezTo>
                  <a:pt x="40589" y="31886"/>
                  <a:pt x="40815" y="34113"/>
                  <a:pt x="40565" y="34946"/>
                </a:cubicBezTo>
                <a:cubicBezTo>
                  <a:pt x="40529" y="34363"/>
                  <a:pt x="40529" y="33756"/>
                  <a:pt x="40422" y="33160"/>
                </a:cubicBezTo>
                <a:cubicBezTo>
                  <a:pt x="40315" y="32565"/>
                  <a:pt x="40112" y="32005"/>
                  <a:pt x="39946" y="31374"/>
                </a:cubicBezTo>
                <a:cubicBezTo>
                  <a:pt x="39993" y="31315"/>
                  <a:pt x="40065" y="31232"/>
                  <a:pt x="40160" y="31124"/>
                </a:cubicBezTo>
                <a:close/>
                <a:moveTo>
                  <a:pt x="90357" y="7550"/>
                </a:moveTo>
                <a:cubicBezTo>
                  <a:pt x="90762" y="7622"/>
                  <a:pt x="90797" y="7681"/>
                  <a:pt x="90797" y="8086"/>
                </a:cubicBezTo>
                <a:cubicBezTo>
                  <a:pt x="90797" y="8705"/>
                  <a:pt x="90785" y="9348"/>
                  <a:pt x="90773" y="9967"/>
                </a:cubicBezTo>
                <a:cubicBezTo>
                  <a:pt x="90738" y="11122"/>
                  <a:pt x="90702" y="12265"/>
                  <a:pt x="90654" y="13420"/>
                </a:cubicBezTo>
                <a:lnTo>
                  <a:pt x="90654" y="13706"/>
                </a:lnTo>
                <a:cubicBezTo>
                  <a:pt x="90642" y="14694"/>
                  <a:pt x="90678" y="15658"/>
                  <a:pt x="90607" y="16646"/>
                </a:cubicBezTo>
                <a:cubicBezTo>
                  <a:pt x="90404" y="19575"/>
                  <a:pt x="90202" y="22516"/>
                  <a:pt x="90142" y="25469"/>
                </a:cubicBezTo>
                <a:cubicBezTo>
                  <a:pt x="90130" y="26255"/>
                  <a:pt x="90309" y="27064"/>
                  <a:pt x="90023" y="27826"/>
                </a:cubicBezTo>
                <a:cubicBezTo>
                  <a:pt x="89988" y="27934"/>
                  <a:pt x="90059" y="28088"/>
                  <a:pt x="90059" y="28207"/>
                </a:cubicBezTo>
                <a:cubicBezTo>
                  <a:pt x="90059" y="28374"/>
                  <a:pt x="90023" y="28529"/>
                  <a:pt x="90000" y="28696"/>
                </a:cubicBezTo>
                <a:cubicBezTo>
                  <a:pt x="89988" y="28815"/>
                  <a:pt x="89928" y="28934"/>
                  <a:pt x="89928" y="29053"/>
                </a:cubicBezTo>
                <a:cubicBezTo>
                  <a:pt x="89880" y="29708"/>
                  <a:pt x="89869" y="30374"/>
                  <a:pt x="89821" y="31029"/>
                </a:cubicBezTo>
                <a:cubicBezTo>
                  <a:pt x="89761" y="32148"/>
                  <a:pt x="89714" y="33268"/>
                  <a:pt x="89642" y="34375"/>
                </a:cubicBezTo>
                <a:cubicBezTo>
                  <a:pt x="89630" y="34696"/>
                  <a:pt x="89523" y="34994"/>
                  <a:pt x="89452" y="35315"/>
                </a:cubicBezTo>
                <a:cubicBezTo>
                  <a:pt x="89273" y="35351"/>
                  <a:pt x="89107" y="35411"/>
                  <a:pt x="88952" y="35411"/>
                </a:cubicBezTo>
                <a:cubicBezTo>
                  <a:pt x="88166" y="35351"/>
                  <a:pt x="87392" y="35268"/>
                  <a:pt x="86606" y="35173"/>
                </a:cubicBezTo>
                <a:cubicBezTo>
                  <a:pt x="85892" y="35077"/>
                  <a:pt x="85177" y="34934"/>
                  <a:pt x="84463" y="34851"/>
                </a:cubicBezTo>
                <a:cubicBezTo>
                  <a:pt x="83511" y="34768"/>
                  <a:pt x="82546" y="34720"/>
                  <a:pt x="81594" y="34649"/>
                </a:cubicBezTo>
                <a:cubicBezTo>
                  <a:pt x="79939" y="34494"/>
                  <a:pt x="78296" y="34351"/>
                  <a:pt x="76653" y="34184"/>
                </a:cubicBezTo>
                <a:cubicBezTo>
                  <a:pt x="76593" y="34184"/>
                  <a:pt x="76307" y="34125"/>
                  <a:pt x="76236" y="34113"/>
                </a:cubicBezTo>
                <a:cubicBezTo>
                  <a:pt x="76141" y="34077"/>
                  <a:pt x="74224" y="33934"/>
                  <a:pt x="74224" y="33934"/>
                </a:cubicBezTo>
                <a:cubicBezTo>
                  <a:pt x="73759" y="33887"/>
                  <a:pt x="72926" y="33803"/>
                  <a:pt x="72485" y="33684"/>
                </a:cubicBezTo>
                <a:cubicBezTo>
                  <a:pt x="72462" y="33660"/>
                  <a:pt x="72438" y="33660"/>
                  <a:pt x="72426" y="33660"/>
                </a:cubicBezTo>
                <a:cubicBezTo>
                  <a:pt x="72378" y="33649"/>
                  <a:pt x="72331" y="33637"/>
                  <a:pt x="72307" y="33625"/>
                </a:cubicBezTo>
                <a:cubicBezTo>
                  <a:pt x="71854" y="33506"/>
                  <a:pt x="70735" y="33363"/>
                  <a:pt x="70676" y="33351"/>
                </a:cubicBezTo>
                <a:lnTo>
                  <a:pt x="69592" y="33208"/>
                </a:lnTo>
                <a:cubicBezTo>
                  <a:pt x="69910" y="33139"/>
                  <a:pt x="70186" y="33123"/>
                  <a:pt x="70385" y="33123"/>
                </a:cubicBezTo>
                <a:cubicBezTo>
                  <a:pt x="70566" y="33123"/>
                  <a:pt x="70683" y="33137"/>
                  <a:pt x="70711" y="33137"/>
                </a:cubicBezTo>
                <a:cubicBezTo>
                  <a:pt x="70819" y="33137"/>
                  <a:pt x="71009" y="33172"/>
                  <a:pt x="71009" y="33172"/>
                </a:cubicBezTo>
                <a:cubicBezTo>
                  <a:pt x="71319" y="33196"/>
                  <a:pt x="71628" y="33196"/>
                  <a:pt x="71950" y="33220"/>
                </a:cubicBezTo>
                <a:cubicBezTo>
                  <a:pt x="72009" y="33220"/>
                  <a:pt x="72045" y="33232"/>
                  <a:pt x="72104" y="33256"/>
                </a:cubicBezTo>
                <a:lnTo>
                  <a:pt x="72104" y="33232"/>
                </a:lnTo>
                <a:cubicBezTo>
                  <a:pt x="72759" y="33232"/>
                  <a:pt x="73831" y="33375"/>
                  <a:pt x="74200" y="33410"/>
                </a:cubicBezTo>
                <a:cubicBezTo>
                  <a:pt x="74215" y="33410"/>
                  <a:pt x="74230" y="33410"/>
                  <a:pt x="74246" y="33410"/>
                </a:cubicBezTo>
                <a:cubicBezTo>
                  <a:pt x="74559" y="33410"/>
                  <a:pt x="74964" y="33495"/>
                  <a:pt x="75161" y="33495"/>
                </a:cubicBezTo>
                <a:cubicBezTo>
                  <a:pt x="75217" y="33495"/>
                  <a:pt x="75256" y="33488"/>
                  <a:pt x="75271" y="33470"/>
                </a:cubicBezTo>
                <a:lnTo>
                  <a:pt x="75676" y="33613"/>
                </a:lnTo>
                <a:cubicBezTo>
                  <a:pt x="75819" y="33625"/>
                  <a:pt x="77522" y="33791"/>
                  <a:pt x="78236" y="33934"/>
                </a:cubicBezTo>
                <a:cubicBezTo>
                  <a:pt x="79284" y="34149"/>
                  <a:pt x="80332" y="34208"/>
                  <a:pt x="81379" y="34268"/>
                </a:cubicBezTo>
                <a:cubicBezTo>
                  <a:pt x="82522" y="34339"/>
                  <a:pt x="83665" y="34387"/>
                  <a:pt x="84820" y="34470"/>
                </a:cubicBezTo>
                <a:cubicBezTo>
                  <a:pt x="85725" y="34530"/>
                  <a:pt x="86630" y="34637"/>
                  <a:pt x="87559" y="34684"/>
                </a:cubicBezTo>
                <a:cubicBezTo>
                  <a:pt x="88106" y="34708"/>
                  <a:pt x="88642" y="34696"/>
                  <a:pt x="89202" y="34708"/>
                </a:cubicBezTo>
                <a:cubicBezTo>
                  <a:pt x="89559" y="33077"/>
                  <a:pt x="89583" y="31434"/>
                  <a:pt x="89773" y="29839"/>
                </a:cubicBezTo>
                <a:cubicBezTo>
                  <a:pt x="89535" y="29541"/>
                  <a:pt x="89535" y="29529"/>
                  <a:pt x="89833" y="29124"/>
                </a:cubicBezTo>
                <a:cubicBezTo>
                  <a:pt x="89785" y="28886"/>
                  <a:pt x="89738" y="28648"/>
                  <a:pt x="89714" y="28434"/>
                </a:cubicBezTo>
                <a:cubicBezTo>
                  <a:pt x="89702" y="28326"/>
                  <a:pt x="89678" y="28207"/>
                  <a:pt x="89714" y="28100"/>
                </a:cubicBezTo>
                <a:cubicBezTo>
                  <a:pt x="89916" y="27505"/>
                  <a:pt x="89761" y="26886"/>
                  <a:pt x="89857" y="26290"/>
                </a:cubicBezTo>
                <a:cubicBezTo>
                  <a:pt x="89880" y="26207"/>
                  <a:pt x="89857" y="26124"/>
                  <a:pt x="89845" y="26040"/>
                </a:cubicBezTo>
                <a:cubicBezTo>
                  <a:pt x="89845" y="25779"/>
                  <a:pt x="89833" y="25505"/>
                  <a:pt x="89845" y="25255"/>
                </a:cubicBezTo>
                <a:cubicBezTo>
                  <a:pt x="89857" y="24850"/>
                  <a:pt x="89916" y="24445"/>
                  <a:pt x="89940" y="24040"/>
                </a:cubicBezTo>
                <a:cubicBezTo>
                  <a:pt x="89964" y="23016"/>
                  <a:pt x="89952" y="21980"/>
                  <a:pt x="90000" y="20968"/>
                </a:cubicBezTo>
                <a:cubicBezTo>
                  <a:pt x="90059" y="19444"/>
                  <a:pt x="90178" y="17920"/>
                  <a:pt x="90238" y="16396"/>
                </a:cubicBezTo>
                <a:cubicBezTo>
                  <a:pt x="90297" y="14944"/>
                  <a:pt x="90333" y="13467"/>
                  <a:pt x="90369" y="12015"/>
                </a:cubicBezTo>
                <a:cubicBezTo>
                  <a:pt x="90381" y="11372"/>
                  <a:pt x="90369" y="10717"/>
                  <a:pt x="90369" y="10074"/>
                </a:cubicBezTo>
                <a:cubicBezTo>
                  <a:pt x="90357" y="9348"/>
                  <a:pt x="90333" y="8634"/>
                  <a:pt x="90321" y="7907"/>
                </a:cubicBezTo>
                <a:cubicBezTo>
                  <a:pt x="90321" y="7788"/>
                  <a:pt x="90333" y="7669"/>
                  <a:pt x="90357" y="7550"/>
                </a:cubicBezTo>
                <a:close/>
                <a:moveTo>
                  <a:pt x="41160" y="30041"/>
                </a:moveTo>
                <a:cubicBezTo>
                  <a:pt x="41208" y="30112"/>
                  <a:pt x="41279" y="30184"/>
                  <a:pt x="41303" y="30255"/>
                </a:cubicBezTo>
                <a:cubicBezTo>
                  <a:pt x="41410" y="30731"/>
                  <a:pt x="41505" y="31208"/>
                  <a:pt x="41601" y="31684"/>
                </a:cubicBezTo>
                <a:cubicBezTo>
                  <a:pt x="41743" y="32494"/>
                  <a:pt x="41743" y="33327"/>
                  <a:pt x="41648" y="34125"/>
                </a:cubicBezTo>
                <a:cubicBezTo>
                  <a:pt x="41565" y="34696"/>
                  <a:pt x="41493" y="35280"/>
                  <a:pt x="41053" y="35720"/>
                </a:cubicBezTo>
                <a:cubicBezTo>
                  <a:pt x="41160" y="34625"/>
                  <a:pt x="41243" y="33518"/>
                  <a:pt x="41124" y="32422"/>
                </a:cubicBezTo>
                <a:cubicBezTo>
                  <a:pt x="41077" y="31958"/>
                  <a:pt x="40981" y="31482"/>
                  <a:pt x="40839" y="31053"/>
                </a:cubicBezTo>
                <a:cubicBezTo>
                  <a:pt x="40648" y="30458"/>
                  <a:pt x="40612" y="30434"/>
                  <a:pt x="41160" y="30041"/>
                </a:cubicBezTo>
                <a:close/>
                <a:moveTo>
                  <a:pt x="73712" y="34363"/>
                </a:moveTo>
                <a:cubicBezTo>
                  <a:pt x="78236" y="34696"/>
                  <a:pt x="82725" y="35303"/>
                  <a:pt x="87225" y="35732"/>
                </a:cubicBezTo>
                <a:cubicBezTo>
                  <a:pt x="87189" y="35734"/>
                  <a:pt x="87145" y="35735"/>
                  <a:pt x="87095" y="35735"/>
                </a:cubicBezTo>
                <a:cubicBezTo>
                  <a:pt x="85341" y="35735"/>
                  <a:pt x="75610" y="34745"/>
                  <a:pt x="73712" y="34363"/>
                </a:cubicBezTo>
                <a:close/>
                <a:moveTo>
                  <a:pt x="1881" y="36137"/>
                </a:moveTo>
                <a:cubicBezTo>
                  <a:pt x="1977" y="36196"/>
                  <a:pt x="2096" y="36244"/>
                  <a:pt x="2215" y="36292"/>
                </a:cubicBezTo>
                <a:lnTo>
                  <a:pt x="1846" y="36256"/>
                </a:lnTo>
                <a:cubicBezTo>
                  <a:pt x="1858" y="36208"/>
                  <a:pt x="1858" y="36185"/>
                  <a:pt x="1881" y="36137"/>
                </a:cubicBezTo>
                <a:close/>
                <a:moveTo>
                  <a:pt x="3548" y="37613"/>
                </a:moveTo>
                <a:lnTo>
                  <a:pt x="3667" y="37625"/>
                </a:lnTo>
                <a:lnTo>
                  <a:pt x="3667" y="37637"/>
                </a:lnTo>
                <a:lnTo>
                  <a:pt x="3548" y="37625"/>
                </a:lnTo>
                <a:lnTo>
                  <a:pt x="3548" y="37613"/>
                </a:lnTo>
                <a:close/>
                <a:moveTo>
                  <a:pt x="4036" y="37744"/>
                </a:moveTo>
                <a:cubicBezTo>
                  <a:pt x="4144" y="37792"/>
                  <a:pt x="4239" y="37840"/>
                  <a:pt x="4358" y="37899"/>
                </a:cubicBezTo>
                <a:lnTo>
                  <a:pt x="4001" y="37851"/>
                </a:lnTo>
                <a:cubicBezTo>
                  <a:pt x="4024" y="37816"/>
                  <a:pt x="4024" y="37792"/>
                  <a:pt x="4036" y="37744"/>
                </a:cubicBezTo>
                <a:close/>
                <a:moveTo>
                  <a:pt x="39350" y="32077"/>
                </a:moveTo>
                <a:cubicBezTo>
                  <a:pt x="39838" y="32922"/>
                  <a:pt x="39886" y="35649"/>
                  <a:pt x="39874" y="36649"/>
                </a:cubicBezTo>
                <a:cubicBezTo>
                  <a:pt x="39196" y="37339"/>
                  <a:pt x="38684" y="38209"/>
                  <a:pt x="37922" y="38887"/>
                </a:cubicBezTo>
                <a:cubicBezTo>
                  <a:pt x="37743" y="38709"/>
                  <a:pt x="37779" y="38518"/>
                  <a:pt x="37755" y="38340"/>
                </a:cubicBezTo>
                <a:cubicBezTo>
                  <a:pt x="37660" y="37459"/>
                  <a:pt x="37564" y="36589"/>
                  <a:pt x="37136" y="35815"/>
                </a:cubicBezTo>
                <a:cubicBezTo>
                  <a:pt x="36993" y="35554"/>
                  <a:pt x="36802" y="35315"/>
                  <a:pt x="36624" y="35053"/>
                </a:cubicBezTo>
                <a:cubicBezTo>
                  <a:pt x="37481" y="34006"/>
                  <a:pt x="38386" y="33029"/>
                  <a:pt x="39350" y="32077"/>
                </a:cubicBezTo>
                <a:close/>
                <a:moveTo>
                  <a:pt x="2381" y="38744"/>
                </a:moveTo>
                <a:lnTo>
                  <a:pt x="2381" y="38744"/>
                </a:lnTo>
                <a:cubicBezTo>
                  <a:pt x="3643" y="39221"/>
                  <a:pt x="4810" y="39661"/>
                  <a:pt x="5989" y="40114"/>
                </a:cubicBezTo>
                <a:lnTo>
                  <a:pt x="5965" y="40233"/>
                </a:lnTo>
                <a:cubicBezTo>
                  <a:pt x="5633" y="40144"/>
                  <a:pt x="5321" y="39931"/>
                  <a:pt x="4962" y="39931"/>
                </a:cubicBezTo>
                <a:cubicBezTo>
                  <a:pt x="4936" y="39931"/>
                  <a:pt x="4909" y="39933"/>
                  <a:pt x="4882" y="39935"/>
                </a:cubicBezTo>
                <a:cubicBezTo>
                  <a:pt x="4870" y="39887"/>
                  <a:pt x="4858" y="39840"/>
                  <a:pt x="4822" y="39828"/>
                </a:cubicBezTo>
                <a:cubicBezTo>
                  <a:pt x="4227" y="39602"/>
                  <a:pt x="3620" y="39399"/>
                  <a:pt x="3024" y="39185"/>
                </a:cubicBezTo>
                <a:cubicBezTo>
                  <a:pt x="2798" y="39125"/>
                  <a:pt x="2548" y="39102"/>
                  <a:pt x="2381" y="38744"/>
                </a:cubicBezTo>
                <a:close/>
                <a:moveTo>
                  <a:pt x="35612" y="36208"/>
                </a:moveTo>
                <a:cubicBezTo>
                  <a:pt x="35719" y="36327"/>
                  <a:pt x="35826" y="36435"/>
                  <a:pt x="35886" y="36554"/>
                </a:cubicBezTo>
                <a:cubicBezTo>
                  <a:pt x="36302" y="37328"/>
                  <a:pt x="36624" y="38137"/>
                  <a:pt x="36695" y="39030"/>
                </a:cubicBezTo>
                <a:cubicBezTo>
                  <a:pt x="36731" y="39364"/>
                  <a:pt x="36731" y="39709"/>
                  <a:pt x="36719" y="40054"/>
                </a:cubicBezTo>
                <a:cubicBezTo>
                  <a:pt x="36719" y="40137"/>
                  <a:pt x="36624" y="40221"/>
                  <a:pt x="36576" y="40304"/>
                </a:cubicBezTo>
                <a:cubicBezTo>
                  <a:pt x="36529" y="38863"/>
                  <a:pt x="36255" y="37542"/>
                  <a:pt x="35350" y="36387"/>
                </a:cubicBezTo>
                <a:cubicBezTo>
                  <a:pt x="35457" y="36316"/>
                  <a:pt x="35528" y="36268"/>
                  <a:pt x="35612" y="36208"/>
                </a:cubicBezTo>
                <a:close/>
                <a:moveTo>
                  <a:pt x="6244" y="40230"/>
                </a:moveTo>
                <a:cubicBezTo>
                  <a:pt x="6346" y="40230"/>
                  <a:pt x="6443" y="40260"/>
                  <a:pt x="6525" y="40376"/>
                </a:cubicBezTo>
                <a:cubicBezTo>
                  <a:pt x="6358" y="40340"/>
                  <a:pt x="6180" y="40292"/>
                  <a:pt x="6013" y="40256"/>
                </a:cubicBezTo>
                <a:cubicBezTo>
                  <a:pt x="6089" y="40246"/>
                  <a:pt x="6168" y="40230"/>
                  <a:pt x="6244" y="40230"/>
                </a:cubicBezTo>
                <a:close/>
                <a:moveTo>
                  <a:pt x="36314" y="35458"/>
                </a:moveTo>
                <a:cubicBezTo>
                  <a:pt x="36374" y="35565"/>
                  <a:pt x="36433" y="35661"/>
                  <a:pt x="36481" y="35768"/>
                </a:cubicBezTo>
                <a:cubicBezTo>
                  <a:pt x="36874" y="36839"/>
                  <a:pt x="37195" y="37935"/>
                  <a:pt x="37219" y="39102"/>
                </a:cubicBezTo>
                <a:cubicBezTo>
                  <a:pt x="37219" y="39530"/>
                  <a:pt x="37219" y="39995"/>
                  <a:pt x="36921" y="40435"/>
                </a:cubicBezTo>
                <a:cubicBezTo>
                  <a:pt x="37148" y="38756"/>
                  <a:pt x="36862" y="37220"/>
                  <a:pt x="35898" y="35899"/>
                </a:cubicBezTo>
                <a:cubicBezTo>
                  <a:pt x="35981" y="35673"/>
                  <a:pt x="36076" y="35518"/>
                  <a:pt x="36314" y="35458"/>
                </a:cubicBezTo>
                <a:close/>
                <a:moveTo>
                  <a:pt x="6549" y="40399"/>
                </a:moveTo>
                <a:lnTo>
                  <a:pt x="6549" y="40399"/>
                </a:lnTo>
                <a:cubicBezTo>
                  <a:pt x="6680" y="40411"/>
                  <a:pt x="6799" y="40423"/>
                  <a:pt x="6918" y="40435"/>
                </a:cubicBezTo>
                <a:cubicBezTo>
                  <a:pt x="6853" y="40473"/>
                  <a:pt x="6788" y="40494"/>
                  <a:pt x="6728" y="40494"/>
                </a:cubicBezTo>
                <a:cubicBezTo>
                  <a:pt x="6657" y="40494"/>
                  <a:pt x="6594" y="40464"/>
                  <a:pt x="6549" y="40399"/>
                </a:cubicBezTo>
                <a:close/>
                <a:moveTo>
                  <a:pt x="7192" y="40649"/>
                </a:moveTo>
                <a:lnTo>
                  <a:pt x="7382" y="40661"/>
                </a:lnTo>
                <a:lnTo>
                  <a:pt x="7382" y="40697"/>
                </a:lnTo>
                <a:lnTo>
                  <a:pt x="7192" y="40673"/>
                </a:lnTo>
                <a:lnTo>
                  <a:pt x="7192" y="40649"/>
                </a:lnTo>
                <a:close/>
                <a:moveTo>
                  <a:pt x="2691" y="39780"/>
                </a:moveTo>
                <a:lnTo>
                  <a:pt x="2691" y="39780"/>
                </a:lnTo>
                <a:cubicBezTo>
                  <a:pt x="3810" y="39947"/>
                  <a:pt x="4775" y="40542"/>
                  <a:pt x="5822" y="40971"/>
                </a:cubicBezTo>
                <a:cubicBezTo>
                  <a:pt x="5132" y="40959"/>
                  <a:pt x="4572" y="40578"/>
                  <a:pt x="3929" y="40399"/>
                </a:cubicBezTo>
                <a:cubicBezTo>
                  <a:pt x="3501" y="40280"/>
                  <a:pt x="3036" y="40126"/>
                  <a:pt x="2691" y="39780"/>
                </a:cubicBezTo>
                <a:close/>
                <a:moveTo>
                  <a:pt x="3155" y="40995"/>
                </a:moveTo>
                <a:lnTo>
                  <a:pt x="3262" y="41007"/>
                </a:lnTo>
                <a:lnTo>
                  <a:pt x="3155" y="41007"/>
                </a:lnTo>
                <a:lnTo>
                  <a:pt x="3155" y="40995"/>
                </a:lnTo>
                <a:close/>
                <a:moveTo>
                  <a:pt x="6001" y="41090"/>
                </a:moveTo>
                <a:cubicBezTo>
                  <a:pt x="6060" y="41114"/>
                  <a:pt x="6120" y="41126"/>
                  <a:pt x="6180" y="41126"/>
                </a:cubicBezTo>
                <a:cubicBezTo>
                  <a:pt x="6180" y="41138"/>
                  <a:pt x="6180" y="41149"/>
                  <a:pt x="6168" y="41173"/>
                </a:cubicBezTo>
                <a:lnTo>
                  <a:pt x="5989" y="41126"/>
                </a:lnTo>
                <a:cubicBezTo>
                  <a:pt x="6001" y="41126"/>
                  <a:pt x="6001" y="41114"/>
                  <a:pt x="6001" y="41090"/>
                </a:cubicBezTo>
                <a:close/>
                <a:moveTo>
                  <a:pt x="3441" y="41185"/>
                </a:moveTo>
                <a:lnTo>
                  <a:pt x="3643" y="41197"/>
                </a:lnTo>
                <a:lnTo>
                  <a:pt x="3643" y="41245"/>
                </a:lnTo>
                <a:cubicBezTo>
                  <a:pt x="3572" y="41221"/>
                  <a:pt x="3513" y="41221"/>
                  <a:pt x="3441" y="41209"/>
                </a:cubicBezTo>
                <a:lnTo>
                  <a:pt x="3441" y="41185"/>
                </a:lnTo>
                <a:close/>
                <a:moveTo>
                  <a:pt x="3917" y="41304"/>
                </a:moveTo>
                <a:cubicBezTo>
                  <a:pt x="3977" y="41316"/>
                  <a:pt x="4048" y="41328"/>
                  <a:pt x="4108" y="41364"/>
                </a:cubicBezTo>
                <a:lnTo>
                  <a:pt x="4096" y="41411"/>
                </a:lnTo>
                <a:lnTo>
                  <a:pt x="3882" y="41388"/>
                </a:lnTo>
                <a:cubicBezTo>
                  <a:pt x="3905" y="41352"/>
                  <a:pt x="3905" y="41328"/>
                  <a:pt x="3917" y="41304"/>
                </a:cubicBezTo>
                <a:close/>
                <a:moveTo>
                  <a:pt x="4441" y="37911"/>
                </a:moveTo>
                <a:lnTo>
                  <a:pt x="4441" y="37911"/>
                </a:lnTo>
                <a:cubicBezTo>
                  <a:pt x="4703" y="37982"/>
                  <a:pt x="4989" y="38042"/>
                  <a:pt x="5239" y="38125"/>
                </a:cubicBezTo>
                <a:cubicBezTo>
                  <a:pt x="6287" y="38506"/>
                  <a:pt x="7323" y="38875"/>
                  <a:pt x="8382" y="39256"/>
                </a:cubicBezTo>
                <a:cubicBezTo>
                  <a:pt x="8823" y="39423"/>
                  <a:pt x="9263" y="39602"/>
                  <a:pt x="9692" y="39768"/>
                </a:cubicBezTo>
                <a:lnTo>
                  <a:pt x="12276" y="40745"/>
                </a:lnTo>
                <a:cubicBezTo>
                  <a:pt x="12740" y="40923"/>
                  <a:pt x="13216" y="41090"/>
                  <a:pt x="13680" y="41280"/>
                </a:cubicBezTo>
                <a:cubicBezTo>
                  <a:pt x="13859" y="41364"/>
                  <a:pt x="14026" y="41483"/>
                  <a:pt x="14181" y="41578"/>
                </a:cubicBezTo>
                <a:cubicBezTo>
                  <a:pt x="13930" y="41554"/>
                  <a:pt x="13680" y="41495"/>
                  <a:pt x="13454" y="41411"/>
                </a:cubicBezTo>
                <a:cubicBezTo>
                  <a:pt x="12454" y="41054"/>
                  <a:pt x="11466" y="40673"/>
                  <a:pt x="10466" y="40304"/>
                </a:cubicBezTo>
                <a:cubicBezTo>
                  <a:pt x="10001" y="40126"/>
                  <a:pt x="9537" y="39935"/>
                  <a:pt x="9061" y="39756"/>
                </a:cubicBezTo>
                <a:cubicBezTo>
                  <a:pt x="8251" y="39435"/>
                  <a:pt x="7430" y="39137"/>
                  <a:pt x="6608" y="38828"/>
                </a:cubicBezTo>
                <a:cubicBezTo>
                  <a:pt x="6072" y="38625"/>
                  <a:pt x="5525" y="38447"/>
                  <a:pt x="4989" y="38221"/>
                </a:cubicBezTo>
                <a:cubicBezTo>
                  <a:pt x="4798" y="38149"/>
                  <a:pt x="4620" y="38030"/>
                  <a:pt x="4441" y="37911"/>
                </a:cubicBezTo>
                <a:close/>
                <a:moveTo>
                  <a:pt x="4382" y="41483"/>
                </a:moveTo>
                <a:cubicBezTo>
                  <a:pt x="4477" y="41519"/>
                  <a:pt x="4584" y="41590"/>
                  <a:pt x="4691" y="41626"/>
                </a:cubicBezTo>
                <a:cubicBezTo>
                  <a:pt x="4572" y="41614"/>
                  <a:pt x="4465" y="41602"/>
                  <a:pt x="4346" y="41590"/>
                </a:cubicBezTo>
                <a:cubicBezTo>
                  <a:pt x="4358" y="41554"/>
                  <a:pt x="4382" y="41530"/>
                  <a:pt x="4382" y="41483"/>
                </a:cubicBezTo>
                <a:close/>
                <a:moveTo>
                  <a:pt x="4739" y="41649"/>
                </a:moveTo>
                <a:lnTo>
                  <a:pt x="4739" y="41649"/>
                </a:lnTo>
                <a:cubicBezTo>
                  <a:pt x="4870" y="41673"/>
                  <a:pt x="4989" y="41709"/>
                  <a:pt x="5108" y="41721"/>
                </a:cubicBezTo>
                <a:cubicBezTo>
                  <a:pt x="5032" y="41750"/>
                  <a:pt x="4960" y="41779"/>
                  <a:pt x="4897" y="41779"/>
                </a:cubicBezTo>
                <a:cubicBezTo>
                  <a:pt x="4831" y="41779"/>
                  <a:pt x="4775" y="41747"/>
                  <a:pt x="4739" y="41649"/>
                </a:cubicBezTo>
                <a:close/>
                <a:moveTo>
                  <a:pt x="14240" y="41649"/>
                </a:moveTo>
                <a:lnTo>
                  <a:pt x="14597" y="41685"/>
                </a:lnTo>
                <a:cubicBezTo>
                  <a:pt x="14585" y="41721"/>
                  <a:pt x="14573" y="41745"/>
                  <a:pt x="14562" y="41792"/>
                </a:cubicBezTo>
                <a:cubicBezTo>
                  <a:pt x="14454" y="41745"/>
                  <a:pt x="14347" y="41685"/>
                  <a:pt x="14240" y="41649"/>
                </a:cubicBezTo>
                <a:close/>
                <a:moveTo>
                  <a:pt x="8204" y="41852"/>
                </a:moveTo>
                <a:cubicBezTo>
                  <a:pt x="8275" y="41864"/>
                  <a:pt x="8346" y="41888"/>
                  <a:pt x="8418" y="41888"/>
                </a:cubicBezTo>
                <a:cubicBezTo>
                  <a:pt x="8418" y="41900"/>
                  <a:pt x="8418" y="41923"/>
                  <a:pt x="8406" y="41947"/>
                </a:cubicBezTo>
                <a:lnTo>
                  <a:pt x="8192" y="41900"/>
                </a:lnTo>
                <a:cubicBezTo>
                  <a:pt x="8204" y="41900"/>
                  <a:pt x="8204" y="41888"/>
                  <a:pt x="8204" y="41852"/>
                </a:cubicBezTo>
                <a:close/>
                <a:moveTo>
                  <a:pt x="14859" y="41900"/>
                </a:moveTo>
                <a:lnTo>
                  <a:pt x="15050" y="41911"/>
                </a:lnTo>
                <a:lnTo>
                  <a:pt x="15050" y="41947"/>
                </a:lnTo>
                <a:lnTo>
                  <a:pt x="14859" y="41923"/>
                </a:lnTo>
                <a:lnTo>
                  <a:pt x="14859" y="41900"/>
                </a:lnTo>
                <a:close/>
                <a:moveTo>
                  <a:pt x="5346" y="41864"/>
                </a:moveTo>
                <a:lnTo>
                  <a:pt x="5703" y="42007"/>
                </a:lnTo>
                <a:lnTo>
                  <a:pt x="5334" y="41971"/>
                </a:lnTo>
                <a:cubicBezTo>
                  <a:pt x="5334" y="41947"/>
                  <a:pt x="5346" y="41900"/>
                  <a:pt x="5346" y="41864"/>
                </a:cubicBezTo>
                <a:close/>
                <a:moveTo>
                  <a:pt x="4120" y="42209"/>
                </a:moveTo>
                <a:lnTo>
                  <a:pt x="4120" y="42245"/>
                </a:lnTo>
                <a:lnTo>
                  <a:pt x="4084" y="42221"/>
                </a:lnTo>
                <a:lnTo>
                  <a:pt x="4120" y="42209"/>
                </a:lnTo>
                <a:close/>
                <a:moveTo>
                  <a:pt x="44018" y="25481"/>
                </a:moveTo>
                <a:lnTo>
                  <a:pt x="44018" y="25481"/>
                </a:lnTo>
                <a:cubicBezTo>
                  <a:pt x="44006" y="25552"/>
                  <a:pt x="44006" y="25636"/>
                  <a:pt x="43958" y="25671"/>
                </a:cubicBezTo>
                <a:cubicBezTo>
                  <a:pt x="43637" y="26064"/>
                  <a:pt x="43303" y="26433"/>
                  <a:pt x="42982" y="26802"/>
                </a:cubicBezTo>
                <a:cubicBezTo>
                  <a:pt x="41493" y="28457"/>
                  <a:pt x="40017" y="30112"/>
                  <a:pt x="38565" y="31779"/>
                </a:cubicBezTo>
                <a:cubicBezTo>
                  <a:pt x="36910" y="33672"/>
                  <a:pt x="35255" y="35577"/>
                  <a:pt x="33612" y="37459"/>
                </a:cubicBezTo>
                <a:cubicBezTo>
                  <a:pt x="32183" y="39102"/>
                  <a:pt x="30671" y="40661"/>
                  <a:pt x="29147" y="42197"/>
                </a:cubicBezTo>
                <a:cubicBezTo>
                  <a:pt x="29075" y="42257"/>
                  <a:pt x="28980" y="42281"/>
                  <a:pt x="28885" y="42316"/>
                </a:cubicBezTo>
                <a:cubicBezTo>
                  <a:pt x="29099" y="42078"/>
                  <a:pt x="29290" y="41828"/>
                  <a:pt x="29492" y="41602"/>
                </a:cubicBezTo>
                <a:cubicBezTo>
                  <a:pt x="30730" y="40233"/>
                  <a:pt x="31980" y="38875"/>
                  <a:pt x="33219" y="37506"/>
                </a:cubicBezTo>
                <a:cubicBezTo>
                  <a:pt x="34421" y="36149"/>
                  <a:pt x="35612" y="34780"/>
                  <a:pt x="36802" y="33434"/>
                </a:cubicBezTo>
                <a:cubicBezTo>
                  <a:pt x="37648" y="32458"/>
                  <a:pt x="38517" y="31482"/>
                  <a:pt x="39374" y="30517"/>
                </a:cubicBezTo>
                <a:cubicBezTo>
                  <a:pt x="40720" y="29005"/>
                  <a:pt x="42077" y="27517"/>
                  <a:pt x="43422" y="26029"/>
                </a:cubicBezTo>
                <a:cubicBezTo>
                  <a:pt x="43601" y="25838"/>
                  <a:pt x="43815" y="25659"/>
                  <a:pt x="44018" y="25481"/>
                </a:cubicBezTo>
                <a:close/>
                <a:moveTo>
                  <a:pt x="6656" y="42281"/>
                </a:moveTo>
                <a:lnTo>
                  <a:pt x="6656" y="42376"/>
                </a:lnTo>
                <a:lnTo>
                  <a:pt x="6310" y="42340"/>
                </a:lnTo>
                <a:cubicBezTo>
                  <a:pt x="6430" y="42328"/>
                  <a:pt x="6537" y="42304"/>
                  <a:pt x="6656" y="42281"/>
                </a:cubicBezTo>
                <a:close/>
                <a:moveTo>
                  <a:pt x="11966" y="42328"/>
                </a:moveTo>
                <a:lnTo>
                  <a:pt x="12180" y="42340"/>
                </a:lnTo>
                <a:lnTo>
                  <a:pt x="12180" y="42376"/>
                </a:lnTo>
                <a:lnTo>
                  <a:pt x="11966" y="42364"/>
                </a:lnTo>
                <a:lnTo>
                  <a:pt x="11966" y="42328"/>
                </a:lnTo>
                <a:close/>
                <a:moveTo>
                  <a:pt x="28698" y="42537"/>
                </a:moveTo>
                <a:cubicBezTo>
                  <a:pt x="28711" y="42537"/>
                  <a:pt x="28726" y="42539"/>
                  <a:pt x="28742" y="42542"/>
                </a:cubicBezTo>
                <a:cubicBezTo>
                  <a:pt x="28682" y="42578"/>
                  <a:pt x="28623" y="42626"/>
                  <a:pt x="28563" y="42685"/>
                </a:cubicBezTo>
                <a:cubicBezTo>
                  <a:pt x="28573" y="42594"/>
                  <a:pt x="28618" y="42537"/>
                  <a:pt x="28698" y="42537"/>
                </a:cubicBezTo>
                <a:close/>
                <a:moveTo>
                  <a:pt x="7739" y="42685"/>
                </a:moveTo>
                <a:lnTo>
                  <a:pt x="7739" y="42757"/>
                </a:lnTo>
                <a:lnTo>
                  <a:pt x="7501" y="42745"/>
                </a:lnTo>
                <a:lnTo>
                  <a:pt x="7739" y="42685"/>
                </a:lnTo>
                <a:close/>
                <a:moveTo>
                  <a:pt x="834" y="43328"/>
                </a:moveTo>
                <a:cubicBezTo>
                  <a:pt x="953" y="43400"/>
                  <a:pt x="1060" y="43471"/>
                  <a:pt x="1179" y="43531"/>
                </a:cubicBezTo>
                <a:cubicBezTo>
                  <a:pt x="1155" y="43566"/>
                  <a:pt x="1143" y="43578"/>
                  <a:pt x="1131" y="43602"/>
                </a:cubicBezTo>
                <a:cubicBezTo>
                  <a:pt x="1012" y="43554"/>
                  <a:pt x="893" y="43495"/>
                  <a:pt x="786" y="43412"/>
                </a:cubicBezTo>
                <a:lnTo>
                  <a:pt x="834" y="43328"/>
                </a:lnTo>
                <a:close/>
                <a:moveTo>
                  <a:pt x="1381" y="43674"/>
                </a:moveTo>
                <a:cubicBezTo>
                  <a:pt x="1429" y="43674"/>
                  <a:pt x="1477" y="43685"/>
                  <a:pt x="1500" y="43685"/>
                </a:cubicBezTo>
                <a:lnTo>
                  <a:pt x="1500" y="43709"/>
                </a:lnTo>
                <a:cubicBezTo>
                  <a:pt x="1465" y="43709"/>
                  <a:pt x="1429" y="43709"/>
                  <a:pt x="1381" y="43697"/>
                </a:cubicBezTo>
                <a:lnTo>
                  <a:pt x="1381" y="43674"/>
                </a:lnTo>
                <a:close/>
                <a:moveTo>
                  <a:pt x="1774" y="43888"/>
                </a:moveTo>
                <a:lnTo>
                  <a:pt x="1858" y="43912"/>
                </a:lnTo>
                <a:lnTo>
                  <a:pt x="1858" y="43924"/>
                </a:lnTo>
                <a:lnTo>
                  <a:pt x="1774" y="43912"/>
                </a:lnTo>
                <a:lnTo>
                  <a:pt x="1774" y="43888"/>
                </a:lnTo>
                <a:close/>
                <a:moveTo>
                  <a:pt x="2596" y="44233"/>
                </a:moveTo>
                <a:lnTo>
                  <a:pt x="2715" y="44245"/>
                </a:lnTo>
                <a:lnTo>
                  <a:pt x="2715" y="44281"/>
                </a:lnTo>
                <a:lnTo>
                  <a:pt x="2596" y="44269"/>
                </a:lnTo>
                <a:lnTo>
                  <a:pt x="2596" y="44233"/>
                </a:lnTo>
                <a:close/>
                <a:moveTo>
                  <a:pt x="10240" y="44340"/>
                </a:moveTo>
                <a:cubicBezTo>
                  <a:pt x="10168" y="44364"/>
                  <a:pt x="10156" y="44364"/>
                  <a:pt x="10132" y="44364"/>
                </a:cubicBezTo>
                <a:cubicBezTo>
                  <a:pt x="10109" y="44364"/>
                  <a:pt x="10097" y="44352"/>
                  <a:pt x="10073" y="44340"/>
                </a:cubicBezTo>
                <a:close/>
                <a:moveTo>
                  <a:pt x="2977" y="44364"/>
                </a:moveTo>
                <a:cubicBezTo>
                  <a:pt x="3072" y="44388"/>
                  <a:pt x="3143" y="44400"/>
                  <a:pt x="3227" y="44412"/>
                </a:cubicBezTo>
                <a:lnTo>
                  <a:pt x="3227" y="44459"/>
                </a:lnTo>
                <a:cubicBezTo>
                  <a:pt x="3143" y="44447"/>
                  <a:pt x="3048" y="44424"/>
                  <a:pt x="2965" y="44424"/>
                </a:cubicBezTo>
                <a:cubicBezTo>
                  <a:pt x="2965" y="44412"/>
                  <a:pt x="2965" y="44388"/>
                  <a:pt x="2977" y="44364"/>
                </a:cubicBezTo>
                <a:close/>
                <a:moveTo>
                  <a:pt x="34897" y="37101"/>
                </a:moveTo>
                <a:cubicBezTo>
                  <a:pt x="35433" y="37994"/>
                  <a:pt x="35731" y="38887"/>
                  <a:pt x="35850" y="39828"/>
                </a:cubicBezTo>
                <a:cubicBezTo>
                  <a:pt x="35945" y="40459"/>
                  <a:pt x="35886" y="41078"/>
                  <a:pt x="35421" y="41602"/>
                </a:cubicBezTo>
                <a:cubicBezTo>
                  <a:pt x="34588" y="42507"/>
                  <a:pt x="33790" y="43447"/>
                  <a:pt x="32957" y="44352"/>
                </a:cubicBezTo>
                <a:cubicBezTo>
                  <a:pt x="32897" y="44424"/>
                  <a:pt x="32790" y="44459"/>
                  <a:pt x="32671" y="44531"/>
                </a:cubicBezTo>
                <a:cubicBezTo>
                  <a:pt x="32492" y="43197"/>
                  <a:pt x="32385" y="41864"/>
                  <a:pt x="31718" y="40661"/>
                </a:cubicBezTo>
                <a:cubicBezTo>
                  <a:pt x="32802" y="39483"/>
                  <a:pt x="33647" y="38161"/>
                  <a:pt x="34897" y="37101"/>
                </a:cubicBezTo>
                <a:close/>
                <a:moveTo>
                  <a:pt x="10525" y="44471"/>
                </a:moveTo>
                <a:lnTo>
                  <a:pt x="10847" y="44507"/>
                </a:lnTo>
                <a:lnTo>
                  <a:pt x="10847" y="44543"/>
                </a:lnTo>
                <a:lnTo>
                  <a:pt x="10525" y="44519"/>
                </a:lnTo>
                <a:lnTo>
                  <a:pt x="10525" y="44471"/>
                </a:lnTo>
                <a:close/>
                <a:moveTo>
                  <a:pt x="41851" y="26707"/>
                </a:moveTo>
                <a:lnTo>
                  <a:pt x="41851" y="26707"/>
                </a:lnTo>
                <a:cubicBezTo>
                  <a:pt x="41827" y="26802"/>
                  <a:pt x="41791" y="26910"/>
                  <a:pt x="41732" y="26981"/>
                </a:cubicBezTo>
                <a:cubicBezTo>
                  <a:pt x="39827" y="29124"/>
                  <a:pt x="37910" y="31267"/>
                  <a:pt x="35993" y="33410"/>
                </a:cubicBezTo>
                <a:lnTo>
                  <a:pt x="31790" y="38149"/>
                </a:lnTo>
                <a:cubicBezTo>
                  <a:pt x="30778" y="39280"/>
                  <a:pt x="29778" y="40411"/>
                  <a:pt x="28754" y="41530"/>
                </a:cubicBezTo>
                <a:cubicBezTo>
                  <a:pt x="27813" y="42566"/>
                  <a:pt x="26801" y="43578"/>
                  <a:pt x="25813" y="44590"/>
                </a:cubicBezTo>
                <a:cubicBezTo>
                  <a:pt x="25730" y="44662"/>
                  <a:pt x="25634" y="44709"/>
                  <a:pt x="25527" y="44757"/>
                </a:cubicBezTo>
                <a:cubicBezTo>
                  <a:pt x="25515" y="44590"/>
                  <a:pt x="25551" y="44483"/>
                  <a:pt x="25611" y="44412"/>
                </a:cubicBezTo>
                <a:cubicBezTo>
                  <a:pt x="26349" y="43590"/>
                  <a:pt x="27039" y="42745"/>
                  <a:pt x="27813" y="41983"/>
                </a:cubicBezTo>
                <a:cubicBezTo>
                  <a:pt x="29540" y="40316"/>
                  <a:pt x="31183" y="38566"/>
                  <a:pt x="32754" y="36732"/>
                </a:cubicBezTo>
                <a:cubicBezTo>
                  <a:pt x="34100" y="35184"/>
                  <a:pt x="35433" y="33637"/>
                  <a:pt x="36802" y="32125"/>
                </a:cubicBezTo>
                <a:cubicBezTo>
                  <a:pt x="38469" y="30291"/>
                  <a:pt x="40172" y="28505"/>
                  <a:pt x="41851" y="26707"/>
                </a:cubicBezTo>
                <a:close/>
                <a:moveTo>
                  <a:pt x="15062" y="45174"/>
                </a:moveTo>
                <a:lnTo>
                  <a:pt x="15014" y="45186"/>
                </a:lnTo>
                <a:lnTo>
                  <a:pt x="15014" y="45174"/>
                </a:lnTo>
                <a:close/>
                <a:moveTo>
                  <a:pt x="15407" y="45364"/>
                </a:moveTo>
                <a:lnTo>
                  <a:pt x="15609" y="45376"/>
                </a:lnTo>
                <a:lnTo>
                  <a:pt x="15609" y="45412"/>
                </a:lnTo>
                <a:lnTo>
                  <a:pt x="15407" y="45400"/>
                </a:lnTo>
                <a:lnTo>
                  <a:pt x="15407" y="45364"/>
                </a:lnTo>
                <a:close/>
                <a:moveTo>
                  <a:pt x="15883" y="45471"/>
                </a:moveTo>
                <a:cubicBezTo>
                  <a:pt x="15990" y="45519"/>
                  <a:pt x="16109" y="45543"/>
                  <a:pt x="16205" y="45590"/>
                </a:cubicBezTo>
                <a:lnTo>
                  <a:pt x="15871" y="45555"/>
                </a:lnTo>
                <a:cubicBezTo>
                  <a:pt x="15859" y="45531"/>
                  <a:pt x="15859" y="45495"/>
                  <a:pt x="15883" y="45471"/>
                </a:cubicBezTo>
                <a:close/>
                <a:moveTo>
                  <a:pt x="31028" y="41090"/>
                </a:moveTo>
                <a:cubicBezTo>
                  <a:pt x="31242" y="41566"/>
                  <a:pt x="31433" y="41971"/>
                  <a:pt x="31611" y="42388"/>
                </a:cubicBezTo>
                <a:cubicBezTo>
                  <a:pt x="31718" y="42638"/>
                  <a:pt x="31826" y="42912"/>
                  <a:pt x="31897" y="43197"/>
                </a:cubicBezTo>
                <a:cubicBezTo>
                  <a:pt x="32076" y="43864"/>
                  <a:pt x="32183" y="44543"/>
                  <a:pt x="32040" y="45245"/>
                </a:cubicBezTo>
                <a:cubicBezTo>
                  <a:pt x="32004" y="45424"/>
                  <a:pt x="31968" y="45590"/>
                  <a:pt x="31766" y="45638"/>
                </a:cubicBezTo>
                <a:cubicBezTo>
                  <a:pt x="31909" y="44817"/>
                  <a:pt x="31849" y="44007"/>
                  <a:pt x="31623" y="43209"/>
                </a:cubicBezTo>
                <a:cubicBezTo>
                  <a:pt x="31564" y="42995"/>
                  <a:pt x="31480" y="42792"/>
                  <a:pt x="31421" y="42578"/>
                </a:cubicBezTo>
                <a:cubicBezTo>
                  <a:pt x="31302" y="42126"/>
                  <a:pt x="31159" y="41673"/>
                  <a:pt x="30683" y="41411"/>
                </a:cubicBezTo>
                <a:cubicBezTo>
                  <a:pt x="30790" y="41304"/>
                  <a:pt x="30885" y="41233"/>
                  <a:pt x="31028" y="41090"/>
                </a:cubicBezTo>
                <a:close/>
                <a:moveTo>
                  <a:pt x="22336" y="16850"/>
                </a:moveTo>
                <a:cubicBezTo>
                  <a:pt x="22431" y="16850"/>
                  <a:pt x="22531" y="16865"/>
                  <a:pt x="22634" y="16896"/>
                </a:cubicBezTo>
                <a:cubicBezTo>
                  <a:pt x="22896" y="16968"/>
                  <a:pt x="23146" y="17051"/>
                  <a:pt x="23408" y="17111"/>
                </a:cubicBezTo>
                <a:cubicBezTo>
                  <a:pt x="24682" y="17385"/>
                  <a:pt x="25944" y="17647"/>
                  <a:pt x="27194" y="17932"/>
                </a:cubicBezTo>
                <a:cubicBezTo>
                  <a:pt x="27789" y="18063"/>
                  <a:pt x="28397" y="18194"/>
                  <a:pt x="28980" y="18361"/>
                </a:cubicBezTo>
                <a:cubicBezTo>
                  <a:pt x="29563" y="18551"/>
                  <a:pt x="30123" y="18801"/>
                  <a:pt x="30694" y="19004"/>
                </a:cubicBezTo>
                <a:cubicBezTo>
                  <a:pt x="31302" y="19230"/>
                  <a:pt x="31897" y="19432"/>
                  <a:pt x="32516" y="19635"/>
                </a:cubicBezTo>
                <a:cubicBezTo>
                  <a:pt x="33635" y="19968"/>
                  <a:pt x="34755" y="20290"/>
                  <a:pt x="35874" y="20611"/>
                </a:cubicBezTo>
                <a:cubicBezTo>
                  <a:pt x="36660" y="20837"/>
                  <a:pt x="37433" y="21076"/>
                  <a:pt x="38219" y="21278"/>
                </a:cubicBezTo>
                <a:cubicBezTo>
                  <a:pt x="38969" y="21433"/>
                  <a:pt x="39708" y="21611"/>
                  <a:pt x="40458" y="21802"/>
                </a:cubicBezTo>
                <a:cubicBezTo>
                  <a:pt x="41386" y="22064"/>
                  <a:pt x="42339" y="22302"/>
                  <a:pt x="43279" y="22552"/>
                </a:cubicBezTo>
                <a:cubicBezTo>
                  <a:pt x="43708" y="22671"/>
                  <a:pt x="44160" y="22742"/>
                  <a:pt x="44577" y="22981"/>
                </a:cubicBezTo>
                <a:cubicBezTo>
                  <a:pt x="44303" y="23612"/>
                  <a:pt x="43875" y="24088"/>
                  <a:pt x="43434" y="24540"/>
                </a:cubicBezTo>
                <a:cubicBezTo>
                  <a:pt x="41720" y="26314"/>
                  <a:pt x="39969" y="28076"/>
                  <a:pt x="38267" y="29862"/>
                </a:cubicBezTo>
                <a:cubicBezTo>
                  <a:pt x="36600" y="31589"/>
                  <a:pt x="35052" y="33446"/>
                  <a:pt x="33469" y="35256"/>
                </a:cubicBezTo>
                <a:cubicBezTo>
                  <a:pt x="32421" y="36482"/>
                  <a:pt x="31266" y="37661"/>
                  <a:pt x="30135" y="38816"/>
                </a:cubicBezTo>
                <a:cubicBezTo>
                  <a:pt x="29099" y="39887"/>
                  <a:pt x="27980" y="40911"/>
                  <a:pt x="26932" y="41983"/>
                </a:cubicBezTo>
                <a:cubicBezTo>
                  <a:pt x="26361" y="42578"/>
                  <a:pt x="25825" y="43209"/>
                  <a:pt x="25289" y="43828"/>
                </a:cubicBezTo>
                <a:cubicBezTo>
                  <a:pt x="25019" y="44132"/>
                  <a:pt x="24719" y="44322"/>
                  <a:pt x="24363" y="44322"/>
                </a:cubicBezTo>
                <a:cubicBezTo>
                  <a:pt x="24217" y="44322"/>
                  <a:pt x="24062" y="44291"/>
                  <a:pt x="23896" y="44221"/>
                </a:cubicBezTo>
                <a:cubicBezTo>
                  <a:pt x="23646" y="44114"/>
                  <a:pt x="23396" y="43983"/>
                  <a:pt x="23146" y="43864"/>
                </a:cubicBezTo>
                <a:cubicBezTo>
                  <a:pt x="22062" y="43340"/>
                  <a:pt x="20967" y="42804"/>
                  <a:pt x="19884" y="42304"/>
                </a:cubicBezTo>
                <a:cubicBezTo>
                  <a:pt x="18943" y="41864"/>
                  <a:pt x="17991" y="41447"/>
                  <a:pt x="17038" y="41054"/>
                </a:cubicBezTo>
                <a:cubicBezTo>
                  <a:pt x="16895" y="40995"/>
                  <a:pt x="16717" y="40959"/>
                  <a:pt x="16550" y="40911"/>
                </a:cubicBezTo>
                <a:cubicBezTo>
                  <a:pt x="16431" y="41066"/>
                  <a:pt x="16324" y="41173"/>
                  <a:pt x="16193" y="41316"/>
                </a:cubicBezTo>
                <a:cubicBezTo>
                  <a:pt x="16324" y="41411"/>
                  <a:pt x="16419" y="41483"/>
                  <a:pt x="16526" y="41530"/>
                </a:cubicBezTo>
                <a:cubicBezTo>
                  <a:pt x="16955" y="41721"/>
                  <a:pt x="17383" y="41900"/>
                  <a:pt x="17812" y="42090"/>
                </a:cubicBezTo>
                <a:cubicBezTo>
                  <a:pt x="18645" y="42483"/>
                  <a:pt x="19479" y="42900"/>
                  <a:pt x="20336" y="43269"/>
                </a:cubicBezTo>
                <a:cubicBezTo>
                  <a:pt x="21539" y="43805"/>
                  <a:pt x="22693" y="44412"/>
                  <a:pt x="23825" y="45067"/>
                </a:cubicBezTo>
                <a:cubicBezTo>
                  <a:pt x="24063" y="45198"/>
                  <a:pt x="24289" y="45400"/>
                  <a:pt x="24515" y="45555"/>
                </a:cubicBezTo>
                <a:lnTo>
                  <a:pt x="24456" y="45650"/>
                </a:lnTo>
                <a:cubicBezTo>
                  <a:pt x="24301" y="45579"/>
                  <a:pt x="24158" y="45483"/>
                  <a:pt x="24003" y="45412"/>
                </a:cubicBezTo>
                <a:cubicBezTo>
                  <a:pt x="23765" y="45281"/>
                  <a:pt x="23527" y="45067"/>
                  <a:pt x="23277" y="45007"/>
                </a:cubicBezTo>
                <a:cubicBezTo>
                  <a:pt x="22753" y="44876"/>
                  <a:pt x="22301" y="44614"/>
                  <a:pt x="21836" y="44352"/>
                </a:cubicBezTo>
                <a:cubicBezTo>
                  <a:pt x="21324" y="44066"/>
                  <a:pt x="20824" y="43793"/>
                  <a:pt x="20300" y="43531"/>
                </a:cubicBezTo>
                <a:cubicBezTo>
                  <a:pt x="19753" y="43269"/>
                  <a:pt x="19181" y="43031"/>
                  <a:pt x="18633" y="42769"/>
                </a:cubicBezTo>
                <a:cubicBezTo>
                  <a:pt x="17883" y="42435"/>
                  <a:pt x="17157" y="42090"/>
                  <a:pt x="16419" y="41769"/>
                </a:cubicBezTo>
                <a:cubicBezTo>
                  <a:pt x="16181" y="41661"/>
                  <a:pt x="15919" y="41566"/>
                  <a:pt x="15669" y="41471"/>
                </a:cubicBezTo>
                <a:cubicBezTo>
                  <a:pt x="15121" y="41221"/>
                  <a:pt x="14585" y="40971"/>
                  <a:pt x="14014" y="40768"/>
                </a:cubicBezTo>
                <a:cubicBezTo>
                  <a:pt x="13121" y="40423"/>
                  <a:pt x="12216" y="40126"/>
                  <a:pt x="11323" y="39792"/>
                </a:cubicBezTo>
                <a:cubicBezTo>
                  <a:pt x="10097" y="39352"/>
                  <a:pt x="8835" y="38923"/>
                  <a:pt x="7620" y="38423"/>
                </a:cubicBezTo>
                <a:cubicBezTo>
                  <a:pt x="6072" y="37792"/>
                  <a:pt x="4525" y="37149"/>
                  <a:pt x="2929" y="36613"/>
                </a:cubicBezTo>
                <a:cubicBezTo>
                  <a:pt x="2727" y="36542"/>
                  <a:pt x="2512" y="36423"/>
                  <a:pt x="2322" y="36316"/>
                </a:cubicBezTo>
                <a:lnTo>
                  <a:pt x="2322" y="36316"/>
                </a:lnTo>
                <a:cubicBezTo>
                  <a:pt x="2620" y="36387"/>
                  <a:pt x="2929" y="36446"/>
                  <a:pt x="3215" y="36542"/>
                </a:cubicBezTo>
                <a:cubicBezTo>
                  <a:pt x="4275" y="36863"/>
                  <a:pt x="5346" y="37197"/>
                  <a:pt x="6394" y="37566"/>
                </a:cubicBezTo>
                <a:cubicBezTo>
                  <a:pt x="7311" y="37875"/>
                  <a:pt x="8204" y="38221"/>
                  <a:pt x="9097" y="38566"/>
                </a:cubicBezTo>
                <a:cubicBezTo>
                  <a:pt x="9478" y="38709"/>
                  <a:pt x="9847" y="38840"/>
                  <a:pt x="10240" y="38994"/>
                </a:cubicBezTo>
                <a:cubicBezTo>
                  <a:pt x="11002" y="39280"/>
                  <a:pt x="11775" y="39554"/>
                  <a:pt x="12526" y="39852"/>
                </a:cubicBezTo>
                <a:cubicBezTo>
                  <a:pt x="13288" y="40149"/>
                  <a:pt x="14038" y="40495"/>
                  <a:pt x="14788" y="40804"/>
                </a:cubicBezTo>
                <a:cubicBezTo>
                  <a:pt x="14907" y="40852"/>
                  <a:pt x="15062" y="40864"/>
                  <a:pt x="15204" y="40899"/>
                </a:cubicBezTo>
                <a:cubicBezTo>
                  <a:pt x="15300" y="40709"/>
                  <a:pt x="15490" y="40554"/>
                  <a:pt x="15288" y="40328"/>
                </a:cubicBezTo>
                <a:lnTo>
                  <a:pt x="15288" y="40328"/>
                </a:lnTo>
                <a:cubicBezTo>
                  <a:pt x="15109" y="40447"/>
                  <a:pt x="14954" y="40542"/>
                  <a:pt x="14788" y="40649"/>
                </a:cubicBezTo>
                <a:lnTo>
                  <a:pt x="14728" y="40590"/>
                </a:lnTo>
                <a:cubicBezTo>
                  <a:pt x="14764" y="40471"/>
                  <a:pt x="14788" y="40328"/>
                  <a:pt x="14835" y="40185"/>
                </a:cubicBezTo>
                <a:lnTo>
                  <a:pt x="14276" y="40137"/>
                </a:lnTo>
                <a:cubicBezTo>
                  <a:pt x="14157" y="40018"/>
                  <a:pt x="14061" y="39899"/>
                  <a:pt x="13942" y="39828"/>
                </a:cubicBezTo>
                <a:cubicBezTo>
                  <a:pt x="13395" y="39518"/>
                  <a:pt x="12859" y="39197"/>
                  <a:pt x="12287" y="38947"/>
                </a:cubicBezTo>
                <a:cubicBezTo>
                  <a:pt x="10775" y="38268"/>
                  <a:pt x="9228" y="37673"/>
                  <a:pt x="7620" y="37208"/>
                </a:cubicBezTo>
                <a:cubicBezTo>
                  <a:pt x="6894" y="36994"/>
                  <a:pt x="6156" y="36816"/>
                  <a:pt x="5441" y="36601"/>
                </a:cubicBezTo>
                <a:cubicBezTo>
                  <a:pt x="4656" y="36363"/>
                  <a:pt x="3870" y="36089"/>
                  <a:pt x="3084" y="35804"/>
                </a:cubicBezTo>
                <a:cubicBezTo>
                  <a:pt x="2917" y="35744"/>
                  <a:pt x="2762" y="35649"/>
                  <a:pt x="2572" y="35542"/>
                </a:cubicBezTo>
                <a:cubicBezTo>
                  <a:pt x="2679" y="35423"/>
                  <a:pt x="2751" y="35327"/>
                  <a:pt x="2834" y="35256"/>
                </a:cubicBezTo>
                <a:cubicBezTo>
                  <a:pt x="4358" y="33922"/>
                  <a:pt x="5894" y="32577"/>
                  <a:pt x="7418" y="31243"/>
                </a:cubicBezTo>
                <a:cubicBezTo>
                  <a:pt x="8418" y="30350"/>
                  <a:pt x="9454" y="29458"/>
                  <a:pt x="10430" y="28517"/>
                </a:cubicBezTo>
                <a:cubicBezTo>
                  <a:pt x="11966" y="27064"/>
                  <a:pt x="13466" y="25588"/>
                  <a:pt x="14966" y="24100"/>
                </a:cubicBezTo>
                <a:cubicBezTo>
                  <a:pt x="15550" y="23528"/>
                  <a:pt x="16062" y="22873"/>
                  <a:pt x="16669" y="22350"/>
                </a:cubicBezTo>
                <a:cubicBezTo>
                  <a:pt x="17776" y="21421"/>
                  <a:pt x="18729" y="20349"/>
                  <a:pt x="19645" y="19242"/>
                </a:cubicBezTo>
                <a:cubicBezTo>
                  <a:pt x="20288" y="18480"/>
                  <a:pt x="20919" y="17754"/>
                  <a:pt x="21681" y="17111"/>
                </a:cubicBezTo>
                <a:cubicBezTo>
                  <a:pt x="21885" y="16941"/>
                  <a:pt x="22100" y="16850"/>
                  <a:pt x="22336" y="16850"/>
                </a:cubicBezTo>
                <a:close/>
                <a:moveTo>
                  <a:pt x="11013" y="44709"/>
                </a:moveTo>
                <a:lnTo>
                  <a:pt x="11013" y="44709"/>
                </a:lnTo>
                <a:cubicBezTo>
                  <a:pt x="12121" y="44888"/>
                  <a:pt x="13133" y="45340"/>
                  <a:pt x="14109" y="45900"/>
                </a:cubicBezTo>
                <a:cubicBezTo>
                  <a:pt x="13085" y="45495"/>
                  <a:pt x="12037" y="45102"/>
                  <a:pt x="11013" y="44709"/>
                </a:cubicBezTo>
                <a:close/>
                <a:moveTo>
                  <a:pt x="14371" y="45948"/>
                </a:moveTo>
                <a:cubicBezTo>
                  <a:pt x="14395" y="45948"/>
                  <a:pt x="14407" y="45960"/>
                  <a:pt x="14419" y="45960"/>
                </a:cubicBezTo>
                <a:cubicBezTo>
                  <a:pt x="14419" y="45971"/>
                  <a:pt x="14407" y="45995"/>
                  <a:pt x="14407" y="45995"/>
                </a:cubicBezTo>
                <a:cubicBezTo>
                  <a:pt x="14395" y="45995"/>
                  <a:pt x="14371" y="45995"/>
                  <a:pt x="14359" y="45971"/>
                </a:cubicBezTo>
                <a:cubicBezTo>
                  <a:pt x="14371" y="45960"/>
                  <a:pt x="14371" y="45960"/>
                  <a:pt x="14371" y="45948"/>
                </a:cubicBezTo>
                <a:close/>
                <a:moveTo>
                  <a:pt x="30528" y="41649"/>
                </a:moveTo>
                <a:cubicBezTo>
                  <a:pt x="31564" y="43507"/>
                  <a:pt x="31683" y="45221"/>
                  <a:pt x="31242" y="46210"/>
                </a:cubicBezTo>
                <a:cubicBezTo>
                  <a:pt x="31195" y="45971"/>
                  <a:pt x="31183" y="45721"/>
                  <a:pt x="31195" y="45483"/>
                </a:cubicBezTo>
                <a:cubicBezTo>
                  <a:pt x="31242" y="44590"/>
                  <a:pt x="31111" y="43745"/>
                  <a:pt x="30814" y="42912"/>
                </a:cubicBezTo>
                <a:cubicBezTo>
                  <a:pt x="30706" y="42626"/>
                  <a:pt x="30552" y="42340"/>
                  <a:pt x="30409" y="42078"/>
                </a:cubicBezTo>
                <a:cubicBezTo>
                  <a:pt x="30302" y="41900"/>
                  <a:pt x="30290" y="41769"/>
                  <a:pt x="30528" y="41649"/>
                </a:cubicBezTo>
                <a:close/>
                <a:moveTo>
                  <a:pt x="24598" y="46305"/>
                </a:moveTo>
                <a:lnTo>
                  <a:pt x="24598" y="46305"/>
                </a:lnTo>
                <a:cubicBezTo>
                  <a:pt x="24860" y="46436"/>
                  <a:pt x="24777" y="46614"/>
                  <a:pt x="24741" y="46829"/>
                </a:cubicBezTo>
                <a:cubicBezTo>
                  <a:pt x="24515" y="46674"/>
                  <a:pt x="24575" y="46495"/>
                  <a:pt x="24598" y="46305"/>
                </a:cubicBezTo>
                <a:close/>
                <a:moveTo>
                  <a:pt x="10573" y="46722"/>
                </a:moveTo>
                <a:lnTo>
                  <a:pt x="10573" y="46722"/>
                </a:lnTo>
                <a:cubicBezTo>
                  <a:pt x="10644" y="46733"/>
                  <a:pt x="10704" y="46745"/>
                  <a:pt x="10775" y="46769"/>
                </a:cubicBezTo>
                <a:cubicBezTo>
                  <a:pt x="10763" y="46793"/>
                  <a:pt x="10763" y="46829"/>
                  <a:pt x="10752" y="46841"/>
                </a:cubicBezTo>
                <a:cubicBezTo>
                  <a:pt x="10692" y="46793"/>
                  <a:pt x="10632" y="46769"/>
                  <a:pt x="10573" y="46722"/>
                </a:cubicBezTo>
                <a:close/>
                <a:moveTo>
                  <a:pt x="17038" y="47043"/>
                </a:moveTo>
                <a:lnTo>
                  <a:pt x="17252" y="47067"/>
                </a:lnTo>
                <a:lnTo>
                  <a:pt x="17252" y="47091"/>
                </a:lnTo>
                <a:lnTo>
                  <a:pt x="17038" y="47079"/>
                </a:lnTo>
                <a:lnTo>
                  <a:pt x="17038" y="47043"/>
                </a:lnTo>
                <a:close/>
                <a:moveTo>
                  <a:pt x="24718" y="47079"/>
                </a:moveTo>
                <a:cubicBezTo>
                  <a:pt x="24718" y="47103"/>
                  <a:pt x="24741" y="47138"/>
                  <a:pt x="24741" y="47162"/>
                </a:cubicBezTo>
                <a:cubicBezTo>
                  <a:pt x="24694" y="47162"/>
                  <a:pt x="24646" y="47186"/>
                  <a:pt x="24598" y="47186"/>
                </a:cubicBezTo>
                <a:cubicBezTo>
                  <a:pt x="24598" y="47150"/>
                  <a:pt x="24587" y="47138"/>
                  <a:pt x="24587" y="47103"/>
                </a:cubicBezTo>
                <a:cubicBezTo>
                  <a:pt x="24634" y="47091"/>
                  <a:pt x="24682" y="47091"/>
                  <a:pt x="24718" y="47079"/>
                </a:cubicBezTo>
                <a:close/>
                <a:moveTo>
                  <a:pt x="22503" y="47210"/>
                </a:moveTo>
                <a:cubicBezTo>
                  <a:pt x="22634" y="47222"/>
                  <a:pt x="22729" y="47222"/>
                  <a:pt x="22836" y="47245"/>
                </a:cubicBezTo>
                <a:cubicBezTo>
                  <a:pt x="22789" y="47287"/>
                  <a:pt x="22744" y="47317"/>
                  <a:pt x="22692" y="47317"/>
                </a:cubicBezTo>
                <a:cubicBezTo>
                  <a:pt x="22640" y="47317"/>
                  <a:pt x="22580" y="47287"/>
                  <a:pt x="22503" y="47210"/>
                </a:cubicBezTo>
                <a:close/>
                <a:moveTo>
                  <a:pt x="17455" y="47198"/>
                </a:moveTo>
                <a:cubicBezTo>
                  <a:pt x="17562" y="47245"/>
                  <a:pt x="17669" y="47305"/>
                  <a:pt x="17752" y="47341"/>
                </a:cubicBezTo>
                <a:cubicBezTo>
                  <a:pt x="17633" y="47329"/>
                  <a:pt x="17538" y="47317"/>
                  <a:pt x="17419" y="47305"/>
                </a:cubicBezTo>
                <a:cubicBezTo>
                  <a:pt x="17443" y="47257"/>
                  <a:pt x="17443" y="47222"/>
                  <a:pt x="17455" y="47198"/>
                </a:cubicBezTo>
                <a:close/>
                <a:moveTo>
                  <a:pt x="2500" y="37601"/>
                </a:moveTo>
                <a:cubicBezTo>
                  <a:pt x="2846" y="37697"/>
                  <a:pt x="3167" y="37804"/>
                  <a:pt x="3513" y="37923"/>
                </a:cubicBezTo>
                <a:cubicBezTo>
                  <a:pt x="4048" y="38113"/>
                  <a:pt x="4572" y="38328"/>
                  <a:pt x="5108" y="38518"/>
                </a:cubicBezTo>
                <a:cubicBezTo>
                  <a:pt x="6287" y="38947"/>
                  <a:pt x="7453" y="39364"/>
                  <a:pt x="8632" y="39816"/>
                </a:cubicBezTo>
                <a:cubicBezTo>
                  <a:pt x="9466" y="40126"/>
                  <a:pt x="10299" y="40459"/>
                  <a:pt x="11133" y="40768"/>
                </a:cubicBezTo>
                <a:cubicBezTo>
                  <a:pt x="12299" y="41197"/>
                  <a:pt x="13454" y="41614"/>
                  <a:pt x="14621" y="42019"/>
                </a:cubicBezTo>
                <a:cubicBezTo>
                  <a:pt x="15335" y="42269"/>
                  <a:pt x="16062" y="42459"/>
                  <a:pt x="16764" y="42697"/>
                </a:cubicBezTo>
                <a:cubicBezTo>
                  <a:pt x="17490" y="42959"/>
                  <a:pt x="18217" y="43197"/>
                  <a:pt x="18860" y="43650"/>
                </a:cubicBezTo>
                <a:cubicBezTo>
                  <a:pt x="19705" y="44281"/>
                  <a:pt x="20646" y="44745"/>
                  <a:pt x="21610" y="45138"/>
                </a:cubicBezTo>
                <a:cubicBezTo>
                  <a:pt x="22031" y="45314"/>
                  <a:pt x="22418" y="45569"/>
                  <a:pt x="22815" y="45782"/>
                </a:cubicBezTo>
                <a:lnTo>
                  <a:pt x="22815" y="45782"/>
                </a:lnTo>
                <a:cubicBezTo>
                  <a:pt x="22814" y="45781"/>
                  <a:pt x="22813" y="45781"/>
                  <a:pt x="22813" y="45781"/>
                </a:cubicBezTo>
                <a:lnTo>
                  <a:pt x="22813" y="45781"/>
                </a:lnTo>
                <a:lnTo>
                  <a:pt x="22836" y="45793"/>
                </a:lnTo>
                <a:cubicBezTo>
                  <a:pt x="22829" y="45789"/>
                  <a:pt x="22822" y="45785"/>
                  <a:pt x="22815" y="45782"/>
                </a:cubicBezTo>
                <a:lnTo>
                  <a:pt x="22815" y="45782"/>
                </a:lnTo>
                <a:cubicBezTo>
                  <a:pt x="22957" y="45816"/>
                  <a:pt x="23110" y="45794"/>
                  <a:pt x="23086" y="46007"/>
                </a:cubicBezTo>
                <a:cubicBezTo>
                  <a:pt x="23348" y="46150"/>
                  <a:pt x="23634" y="46317"/>
                  <a:pt x="23908" y="46472"/>
                </a:cubicBezTo>
                <a:cubicBezTo>
                  <a:pt x="23860" y="46674"/>
                  <a:pt x="23825" y="46841"/>
                  <a:pt x="23789" y="47043"/>
                </a:cubicBezTo>
                <a:cubicBezTo>
                  <a:pt x="22836" y="46710"/>
                  <a:pt x="21848" y="46364"/>
                  <a:pt x="20872" y="46007"/>
                </a:cubicBezTo>
                <a:lnTo>
                  <a:pt x="20872" y="46114"/>
                </a:lnTo>
                <a:cubicBezTo>
                  <a:pt x="21229" y="46257"/>
                  <a:pt x="21550" y="46412"/>
                  <a:pt x="21896" y="46555"/>
                </a:cubicBezTo>
                <a:cubicBezTo>
                  <a:pt x="22217" y="46686"/>
                  <a:pt x="22551" y="46829"/>
                  <a:pt x="22896" y="46948"/>
                </a:cubicBezTo>
                <a:cubicBezTo>
                  <a:pt x="23670" y="47198"/>
                  <a:pt x="23670" y="47186"/>
                  <a:pt x="23848" y="47448"/>
                </a:cubicBezTo>
                <a:cubicBezTo>
                  <a:pt x="23491" y="47376"/>
                  <a:pt x="23158" y="47305"/>
                  <a:pt x="22836" y="47222"/>
                </a:cubicBezTo>
                <a:cubicBezTo>
                  <a:pt x="22360" y="47007"/>
                  <a:pt x="21884" y="46745"/>
                  <a:pt x="21384" y="46543"/>
                </a:cubicBezTo>
                <a:cubicBezTo>
                  <a:pt x="20134" y="46055"/>
                  <a:pt x="18872" y="45579"/>
                  <a:pt x="17610" y="45102"/>
                </a:cubicBezTo>
                <a:cubicBezTo>
                  <a:pt x="17240" y="44959"/>
                  <a:pt x="16883" y="44817"/>
                  <a:pt x="16502" y="44686"/>
                </a:cubicBezTo>
                <a:cubicBezTo>
                  <a:pt x="15705" y="44388"/>
                  <a:pt x="14883" y="44090"/>
                  <a:pt x="14085" y="43793"/>
                </a:cubicBezTo>
                <a:cubicBezTo>
                  <a:pt x="13466" y="43566"/>
                  <a:pt x="12871" y="43352"/>
                  <a:pt x="12264" y="43138"/>
                </a:cubicBezTo>
                <a:cubicBezTo>
                  <a:pt x="11668" y="42912"/>
                  <a:pt x="11061" y="42685"/>
                  <a:pt x="10454" y="42459"/>
                </a:cubicBezTo>
                <a:cubicBezTo>
                  <a:pt x="10352" y="42477"/>
                  <a:pt x="10252" y="42485"/>
                  <a:pt x="10155" y="42485"/>
                </a:cubicBezTo>
                <a:cubicBezTo>
                  <a:pt x="9606" y="42485"/>
                  <a:pt x="9128" y="42224"/>
                  <a:pt x="8632" y="41971"/>
                </a:cubicBezTo>
                <a:lnTo>
                  <a:pt x="8632" y="41971"/>
                </a:lnTo>
                <a:lnTo>
                  <a:pt x="9108" y="42019"/>
                </a:lnTo>
                <a:cubicBezTo>
                  <a:pt x="9061" y="41971"/>
                  <a:pt x="9037" y="41923"/>
                  <a:pt x="8989" y="41911"/>
                </a:cubicBezTo>
                <a:cubicBezTo>
                  <a:pt x="8620" y="41769"/>
                  <a:pt x="8227" y="41626"/>
                  <a:pt x="7858" y="41483"/>
                </a:cubicBezTo>
                <a:cubicBezTo>
                  <a:pt x="6882" y="41114"/>
                  <a:pt x="5906" y="40721"/>
                  <a:pt x="4929" y="40352"/>
                </a:cubicBezTo>
                <a:lnTo>
                  <a:pt x="3584" y="39816"/>
                </a:lnTo>
                <a:cubicBezTo>
                  <a:pt x="3262" y="39685"/>
                  <a:pt x="2953" y="39530"/>
                  <a:pt x="2620" y="39399"/>
                </a:cubicBezTo>
                <a:cubicBezTo>
                  <a:pt x="2631" y="39364"/>
                  <a:pt x="2655" y="39340"/>
                  <a:pt x="2655" y="39292"/>
                </a:cubicBezTo>
                <a:cubicBezTo>
                  <a:pt x="3167" y="39459"/>
                  <a:pt x="3679" y="39637"/>
                  <a:pt x="4203" y="39804"/>
                </a:cubicBezTo>
                <a:cubicBezTo>
                  <a:pt x="4417" y="39875"/>
                  <a:pt x="4644" y="39899"/>
                  <a:pt x="4882" y="39959"/>
                </a:cubicBezTo>
                <a:lnTo>
                  <a:pt x="4882" y="39947"/>
                </a:lnTo>
                <a:cubicBezTo>
                  <a:pt x="5096" y="40054"/>
                  <a:pt x="5298" y="40185"/>
                  <a:pt x="5525" y="40256"/>
                </a:cubicBezTo>
                <a:cubicBezTo>
                  <a:pt x="6358" y="40554"/>
                  <a:pt x="7215" y="40816"/>
                  <a:pt x="8049" y="41126"/>
                </a:cubicBezTo>
                <a:cubicBezTo>
                  <a:pt x="8918" y="41435"/>
                  <a:pt x="9775" y="41780"/>
                  <a:pt x="10644" y="42126"/>
                </a:cubicBezTo>
                <a:cubicBezTo>
                  <a:pt x="11002" y="42257"/>
                  <a:pt x="11347" y="42388"/>
                  <a:pt x="11704" y="42519"/>
                </a:cubicBezTo>
                <a:cubicBezTo>
                  <a:pt x="12502" y="42816"/>
                  <a:pt x="13311" y="43138"/>
                  <a:pt x="14109" y="43435"/>
                </a:cubicBezTo>
                <a:cubicBezTo>
                  <a:pt x="14597" y="43626"/>
                  <a:pt x="15097" y="43816"/>
                  <a:pt x="15597" y="44007"/>
                </a:cubicBezTo>
                <a:cubicBezTo>
                  <a:pt x="16109" y="44209"/>
                  <a:pt x="16609" y="44400"/>
                  <a:pt x="17133" y="44590"/>
                </a:cubicBezTo>
                <a:cubicBezTo>
                  <a:pt x="17300" y="44650"/>
                  <a:pt x="17479" y="44697"/>
                  <a:pt x="17633" y="44757"/>
                </a:cubicBezTo>
                <a:cubicBezTo>
                  <a:pt x="17610" y="44709"/>
                  <a:pt x="17574" y="44662"/>
                  <a:pt x="17538" y="44650"/>
                </a:cubicBezTo>
                <a:cubicBezTo>
                  <a:pt x="16824" y="44340"/>
                  <a:pt x="16121" y="44031"/>
                  <a:pt x="15395" y="43733"/>
                </a:cubicBezTo>
                <a:cubicBezTo>
                  <a:pt x="14407" y="43328"/>
                  <a:pt x="13407" y="42935"/>
                  <a:pt x="12430" y="42554"/>
                </a:cubicBezTo>
                <a:cubicBezTo>
                  <a:pt x="12488" y="42513"/>
                  <a:pt x="12540" y="42501"/>
                  <a:pt x="12594" y="42501"/>
                </a:cubicBezTo>
                <a:cubicBezTo>
                  <a:pt x="12618" y="42501"/>
                  <a:pt x="12643" y="42503"/>
                  <a:pt x="12668" y="42507"/>
                </a:cubicBezTo>
                <a:cubicBezTo>
                  <a:pt x="13288" y="42721"/>
                  <a:pt x="13919" y="42923"/>
                  <a:pt x="14526" y="43150"/>
                </a:cubicBezTo>
                <a:cubicBezTo>
                  <a:pt x="15347" y="43459"/>
                  <a:pt x="16157" y="43793"/>
                  <a:pt x="16967" y="44114"/>
                </a:cubicBezTo>
                <a:cubicBezTo>
                  <a:pt x="17788" y="44447"/>
                  <a:pt x="18586" y="44757"/>
                  <a:pt x="19407" y="45078"/>
                </a:cubicBezTo>
                <a:cubicBezTo>
                  <a:pt x="19586" y="45162"/>
                  <a:pt x="19776" y="45186"/>
                  <a:pt x="19955" y="45245"/>
                </a:cubicBezTo>
                <a:cubicBezTo>
                  <a:pt x="19931" y="45198"/>
                  <a:pt x="19884" y="45162"/>
                  <a:pt x="19836" y="45138"/>
                </a:cubicBezTo>
                <a:cubicBezTo>
                  <a:pt x="19348" y="44936"/>
                  <a:pt x="18860" y="44721"/>
                  <a:pt x="18383" y="44507"/>
                </a:cubicBezTo>
                <a:cubicBezTo>
                  <a:pt x="16764" y="43757"/>
                  <a:pt x="15097" y="43102"/>
                  <a:pt x="13407" y="42519"/>
                </a:cubicBezTo>
                <a:cubicBezTo>
                  <a:pt x="12657" y="42257"/>
                  <a:pt x="11895" y="42019"/>
                  <a:pt x="11133" y="41769"/>
                </a:cubicBezTo>
                <a:cubicBezTo>
                  <a:pt x="10644" y="41602"/>
                  <a:pt x="10168" y="41411"/>
                  <a:pt x="9680" y="41233"/>
                </a:cubicBezTo>
                <a:cubicBezTo>
                  <a:pt x="8847" y="40935"/>
                  <a:pt x="7989" y="40637"/>
                  <a:pt x="7144" y="40340"/>
                </a:cubicBezTo>
                <a:cubicBezTo>
                  <a:pt x="6608" y="40137"/>
                  <a:pt x="6084" y="39935"/>
                  <a:pt x="5572" y="39721"/>
                </a:cubicBezTo>
                <a:cubicBezTo>
                  <a:pt x="4656" y="39364"/>
                  <a:pt x="3763" y="38994"/>
                  <a:pt x="2858" y="38637"/>
                </a:cubicBezTo>
                <a:cubicBezTo>
                  <a:pt x="2655" y="38554"/>
                  <a:pt x="2536" y="38411"/>
                  <a:pt x="2489" y="38161"/>
                </a:cubicBezTo>
                <a:lnTo>
                  <a:pt x="2489" y="38161"/>
                </a:lnTo>
                <a:cubicBezTo>
                  <a:pt x="2596" y="38173"/>
                  <a:pt x="2691" y="38161"/>
                  <a:pt x="2774" y="38197"/>
                </a:cubicBezTo>
                <a:cubicBezTo>
                  <a:pt x="3048" y="38292"/>
                  <a:pt x="3322" y="38435"/>
                  <a:pt x="3584" y="38530"/>
                </a:cubicBezTo>
                <a:cubicBezTo>
                  <a:pt x="4358" y="38852"/>
                  <a:pt x="5120" y="39161"/>
                  <a:pt x="5906" y="39447"/>
                </a:cubicBezTo>
                <a:cubicBezTo>
                  <a:pt x="7132" y="39875"/>
                  <a:pt x="8382" y="40245"/>
                  <a:pt x="9597" y="40697"/>
                </a:cubicBezTo>
                <a:cubicBezTo>
                  <a:pt x="10930" y="41173"/>
                  <a:pt x="12252" y="41673"/>
                  <a:pt x="13561" y="42161"/>
                </a:cubicBezTo>
                <a:cubicBezTo>
                  <a:pt x="14859" y="42662"/>
                  <a:pt x="16133" y="43138"/>
                  <a:pt x="17419" y="43674"/>
                </a:cubicBezTo>
                <a:cubicBezTo>
                  <a:pt x="18693" y="44209"/>
                  <a:pt x="19955" y="44781"/>
                  <a:pt x="21241" y="45340"/>
                </a:cubicBezTo>
                <a:cubicBezTo>
                  <a:pt x="21360" y="45376"/>
                  <a:pt x="21503" y="45376"/>
                  <a:pt x="21646" y="45412"/>
                </a:cubicBezTo>
                <a:cubicBezTo>
                  <a:pt x="21598" y="45364"/>
                  <a:pt x="21550" y="45293"/>
                  <a:pt x="21491" y="45257"/>
                </a:cubicBezTo>
                <a:cubicBezTo>
                  <a:pt x="20955" y="45007"/>
                  <a:pt x="20407" y="44769"/>
                  <a:pt x="19872" y="44531"/>
                </a:cubicBezTo>
                <a:cubicBezTo>
                  <a:pt x="19229" y="44245"/>
                  <a:pt x="18586" y="43935"/>
                  <a:pt x="17931" y="43674"/>
                </a:cubicBezTo>
                <a:cubicBezTo>
                  <a:pt x="16859" y="43221"/>
                  <a:pt x="15788" y="42792"/>
                  <a:pt x="14704" y="42376"/>
                </a:cubicBezTo>
                <a:cubicBezTo>
                  <a:pt x="13502" y="41911"/>
                  <a:pt x="12299" y="41471"/>
                  <a:pt x="11085" y="41030"/>
                </a:cubicBezTo>
                <a:cubicBezTo>
                  <a:pt x="9811" y="40578"/>
                  <a:pt x="8525" y="40114"/>
                  <a:pt x="7239" y="39649"/>
                </a:cubicBezTo>
                <a:cubicBezTo>
                  <a:pt x="6620" y="39447"/>
                  <a:pt x="6013" y="39268"/>
                  <a:pt x="5406" y="39042"/>
                </a:cubicBezTo>
                <a:cubicBezTo>
                  <a:pt x="4596" y="38732"/>
                  <a:pt x="3810" y="38387"/>
                  <a:pt x="3024" y="38042"/>
                </a:cubicBezTo>
                <a:cubicBezTo>
                  <a:pt x="2834" y="37959"/>
                  <a:pt x="2655" y="37804"/>
                  <a:pt x="2453" y="37685"/>
                </a:cubicBezTo>
                <a:lnTo>
                  <a:pt x="2500" y="37601"/>
                </a:lnTo>
                <a:close/>
                <a:moveTo>
                  <a:pt x="24682" y="47400"/>
                </a:moveTo>
                <a:cubicBezTo>
                  <a:pt x="24813" y="47567"/>
                  <a:pt x="24884" y="47698"/>
                  <a:pt x="24634" y="47817"/>
                </a:cubicBezTo>
                <a:cubicBezTo>
                  <a:pt x="24456" y="47662"/>
                  <a:pt x="24491" y="47543"/>
                  <a:pt x="24682" y="47400"/>
                </a:cubicBezTo>
                <a:close/>
                <a:moveTo>
                  <a:pt x="22920" y="47388"/>
                </a:moveTo>
                <a:cubicBezTo>
                  <a:pt x="23074" y="47448"/>
                  <a:pt x="23217" y="47507"/>
                  <a:pt x="23372" y="47555"/>
                </a:cubicBezTo>
                <a:cubicBezTo>
                  <a:pt x="23682" y="47662"/>
                  <a:pt x="23694" y="47662"/>
                  <a:pt x="23765" y="47841"/>
                </a:cubicBezTo>
                <a:cubicBezTo>
                  <a:pt x="23467" y="47722"/>
                  <a:pt x="23194" y="47603"/>
                  <a:pt x="22908" y="47495"/>
                </a:cubicBezTo>
                <a:lnTo>
                  <a:pt x="22920" y="47388"/>
                </a:lnTo>
                <a:close/>
                <a:moveTo>
                  <a:pt x="2453" y="40161"/>
                </a:moveTo>
                <a:cubicBezTo>
                  <a:pt x="2548" y="40173"/>
                  <a:pt x="2655" y="40161"/>
                  <a:pt x="2739" y="40185"/>
                </a:cubicBezTo>
                <a:cubicBezTo>
                  <a:pt x="3048" y="40304"/>
                  <a:pt x="3346" y="40435"/>
                  <a:pt x="3667" y="40542"/>
                </a:cubicBezTo>
                <a:cubicBezTo>
                  <a:pt x="4632" y="40888"/>
                  <a:pt x="5584" y="41197"/>
                  <a:pt x="6549" y="41542"/>
                </a:cubicBezTo>
                <a:cubicBezTo>
                  <a:pt x="7358" y="41828"/>
                  <a:pt x="8132" y="42138"/>
                  <a:pt x="8930" y="42400"/>
                </a:cubicBezTo>
                <a:cubicBezTo>
                  <a:pt x="9870" y="42721"/>
                  <a:pt x="10823" y="42983"/>
                  <a:pt x="11764" y="43269"/>
                </a:cubicBezTo>
                <a:cubicBezTo>
                  <a:pt x="12454" y="43495"/>
                  <a:pt x="13168" y="43674"/>
                  <a:pt x="13871" y="43935"/>
                </a:cubicBezTo>
                <a:cubicBezTo>
                  <a:pt x="14895" y="44340"/>
                  <a:pt x="15895" y="44781"/>
                  <a:pt x="16907" y="45198"/>
                </a:cubicBezTo>
                <a:cubicBezTo>
                  <a:pt x="17264" y="45352"/>
                  <a:pt x="17633" y="45495"/>
                  <a:pt x="17991" y="45638"/>
                </a:cubicBezTo>
                <a:cubicBezTo>
                  <a:pt x="19086" y="46043"/>
                  <a:pt x="20169" y="46436"/>
                  <a:pt x="21253" y="46853"/>
                </a:cubicBezTo>
                <a:cubicBezTo>
                  <a:pt x="22027" y="47150"/>
                  <a:pt x="22729" y="47615"/>
                  <a:pt x="23515" y="47853"/>
                </a:cubicBezTo>
                <a:cubicBezTo>
                  <a:pt x="23622" y="47912"/>
                  <a:pt x="23682" y="48019"/>
                  <a:pt x="23789" y="48138"/>
                </a:cubicBezTo>
                <a:cubicBezTo>
                  <a:pt x="23718" y="48143"/>
                  <a:pt x="23652" y="48146"/>
                  <a:pt x="23588" y="48146"/>
                </a:cubicBezTo>
                <a:cubicBezTo>
                  <a:pt x="23350" y="48146"/>
                  <a:pt x="23155" y="48106"/>
                  <a:pt x="22967" y="47984"/>
                </a:cubicBezTo>
                <a:cubicBezTo>
                  <a:pt x="22813" y="47900"/>
                  <a:pt x="22658" y="47817"/>
                  <a:pt x="22503" y="47757"/>
                </a:cubicBezTo>
                <a:cubicBezTo>
                  <a:pt x="21860" y="47495"/>
                  <a:pt x="21241" y="47210"/>
                  <a:pt x="20598" y="46960"/>
                </a:cubicBezTo>
                <a:cubicBezTo>
                  <a:pt x="19765" y="46626"/>
                  <a:pt x="18943" y="46293"/>
                  <a:pt x="18098" y="45971"/>
                </a:cubicBezTo>
                <a:cubicBezTo>
                  <a:pt x="16824" y="45495"/>
                  <a:pt x="15538" y="45055"/>
                  <a:pt x="14240" y="44590"/>
                </a:cubicBezTo>
                <a:cubicBezTo>
                  <a:pt x="13145" y="44209"/>
                  <a:pt x="12061" y="43828"/>
                  <a:pt x="10954" y="43459"/>
                </a:cubicBezTo>
                <a:cubicBezTo>
                  <a:pt x="10406" y="43269"/>
                  <a:pt x="9859" y="43090"/>
                  <a:pt x="9299" y="42912"/>
                </a:cubicBezTo>
                <a:cubicBezTo>
                  <a:pt x="8394" y="42614"/>
                  <a:pt x="7477" y="42340"/>
                  <a:pt x="6584" y="42030"/>
                </a:cubicBezTo>
                <a:cubicBezTo>
                  <a:pt x="5715" y="41733"/>
                  <a:pt x="4882" y="41376"/>
                  <a:pt x="4036" y="41054"/>
                </a:cubicBezTo>
                <a:cubicBezTo>
                  <a:pt x="3632" y="40888"/>
                  <a:pt x="3203" y="40768"/>
                  <a:pt x="2798" y="40590"/>
                </a:cubicBezTo>
                <a:cubicBezTo>
                  <a:pt x="2655" y="40530"/>
                  <a:pt x="2536" y="40399"/>
                  <a:pt x="2393" y="40292"/>
                </a:cubicBezTo>
                <a:lnTo>
                  <a:pt x="2453" y="40161"/>
                </a:lnTo>
                <a:close/>
                <a:moveTo>
                  <a:pt x="24634" y="48031"/>
                </a:moveTo>
                <a:cubicBezTo>
                  <a:pt x="24646" y="48150"/>
                  <a:pt x="24646" y="48234"/>
                  <a:pt x="24634" y="48377"/>
                </a:cubicBezTo>
                <a:cubicBezTo>
                  <a:pt x="24527" y="48269"/>
                  <a:pt x="24468" y="48222"/>
                  <a:pt x="24360" y="48138"/>
                </a:cubicBezTo>
                <a:cubicBezTo>
                  <a:pt x="24468" y="48091"/>
                  <a:pt x="24539" y="48055"/>
                  <a:pt x="24634" y="48031"/>
                </a:cubicBezTo>
                <a:close/>
                <a:moveTo>
                  <a:pt x="16240" y="45614"/>
                </a:moveTo>
                <a:cubicBezTo>
                  <a:pt x="16562" y="45710"/>
                  <a:pt x="16883" y="45793"/>
                  <a:pt x="17181" y="45912"/>
                </a:cubicBezTo>
                <a:cubicBezTo>
                  <a:pt x="18372" y="46364"/>
                  <a:pt x="19538" y="46829"/>
                  <a:pt x="20717" y="47281"/>
                </a:cubicBezTo>
                <a:cubicBezTo>
                  <a:pt x="21110" y="47436"/>
                  <a:pt x="21503" y="47579"/>
                  <a:pt x="21896" y="47745"/>
                </a:cubicBezTo>
                <a:cubicBezTo>
                  <a:pt x="22384" y="47960"/>
                  <a:pt x="22872" y="48162"/>
                  <a:pt x="23348" y="48377"/>
                </a:cubicBezTo>
                <a:cubicBezTo>
                  <a:pt x="23467" y="48436"/>
                  <a:pt x="23646" y="48448"/>
                  <a:pt x="23575" y="48686"/>
                </a:cubicBezTo>
                <a:cubicBezTo>
                  <a:pt x="23509" y="48699"/>
                  <a:pt x="23443" y="48705"/>
                  <a:pt x="23377" y="48705"/>
                </a:cubicBezTo>
                <a:cubicBezTo>
                  <a:pt x="23192" y="48705"/>
                  <a:pt x="23006" y="48658"/>
                  <a:pt x="22813" y="48579"/>
                </a:cubicBezTo>
                <a:cubicBezTo>
                  <a:pt x="21741" y="48115"/>
                  <a:pt x="20658" y="47662"/>
                  <a:pt x="19586" y="47198"/>
                </a:cubicBezTo>
                <a:cubicBezTo>
                  <a:pt x="18467" y="46722"/>
                  <a:pt x="17359" y="46233"/>
                  <a:pt x="16240" y="45733"/>
                </a:cubicBezTo>
                <a:lnTo>
                  <a:pt x="16240" y="45614"/>
                </a:lnTo>
                <a:close/>
                <a:moveTo>
                  <a:pt x="15669" y="48817"/>
                </a:moveTo>
                <a:lnTo>
                  <a:pt x="15669" y="48829"/>
                </a:lnTo>
                <a:lnTo>
                  <a:pt x="15562" y="48817"/>
                </a:lnTo>
                <a:close/>
                <a:moveTo>
                  <a:pt x="16026" y="48948"/>
                </a:moveTo>
                <a:lnTo>
                  <a:pt x="16133" y="48972"/>
                </a:lnTo>
                <a:lnTo>
                  <a:pt x="16133" y="48984"/>
                </a:lnTo>
                <a:lnTo>
                  <a:pt x="16026" y="48972"/>
                </a:lnTo>
                <a:lnTo>
                  <a:pt x="16026" y="48948"/>
                </a:lnTo>
                <a:close/>
                <a:moveTo>
                  <a:pt x="24360" y="48531"/>
                </a:moveTo>
                <a:lnTo>
                  <a:pt x="24360" y="48531"/>
                </a:lnTo>
                <a:cubicBezTo>
                  <a:pt x="24634" y="48650"/>
                  <a:pt x="24634" y="48650"/>
                  <a:pt x="24479" y="48984"/>
                </a:cubicBezTo>
                <a:cubicBezTo>
                  <a:pt x="24217" y="48912"/>
                  <a:pt x="24337" y="48746"/>
                  <a:pt x="24360" y="48531"/>
                </a:cubicBezTo>
                <a:close/>
                <a:moveTo>
                  <a:pt x="16597" y="49174"/>
                </a:moveTo>
                <a:lnTo>
                  <a:pt x="16597" y="49186"/>
                </a:lnTo>
                <a:lnTo>
                  <a:pt x="16490" y="49186"/>
                </a:lnTo>
                <a:lnTo>
                  <a:pt x="16490" y="49174"/>
                </a:lnTo>
                <a:close/>
                <a:moveTo>
                  <a:pt x="2262" y="40947"/>
                </a:moveTo>
                <a:cubicBezTo>
                  <a:pt x="2977" y="41209"/>
                  <a:pt x="3667" y="41495"/>
                  <a:pt x="4346" y="41745"/>
                </a:cubicBezTo>
                <a:cubicBezTo>
                  <a:pt x="4679" y="41864"/>
                  <a:pt x="4989" y="41983"/>
                  <a:pt x="5310" y="42090"/>
                </a:cubicBezTo>
                <a:cubicBezTo>
                  <a:pt x="5380" y="42111"/>
                  <a:pt x="5447" y="42128"/>
                  <a:pt x="5512" y="42128"/>
                </a:cubicBezTo>
                <a:cubicBezTo>
                  <a:pt x="5593" y="42128"/>
                  <a:pt x="5672" y="42103"/>
                  <a:pt x="5751" y="42030"/>
                </a:cubicBezTo>
                <a:cubicBezTo>
                  <a:pt x="5882" y="42066"/>
                  <a:pt x="6013" y="42078"/>
                  <a:pt x="6144" y="42102"/>
                </a:cubicBezTo>
                <a:cubicBezTo>
                  <a:pt x="6144" y="42126"/>
                  <a:pt x="6144" y="42150"/>
                  <a:pt x="6168" y="42161"/>
                </a:cubicBezTo>
                <a:cubicBezTo>
                  <a:pt x="6049" y="42197"/>
                  <a:pt x="5941" y="42221"/>
                  <a:pt x="5715" y="42281"/>
                </a:cubicBezTo>
                <a:cubicBezTo>
                  <a:pt x="5989" y="42328"/>
                  <a:pt x="6132" y="42340"/>
                  <a:pt x="6287" y="42376"/>
                </a:cubicBezTo>
                <a:lnTo>
                  <a:pt x="6299" y="42376"/>
                </a:lnTo>
                <a:cubicBezTo>
                  <a:pt x="6441" y="42411"/>
                  <a:pt x="6596" y="42483"/>
                  <a:pt x="6739" y="42495"/>
                </a:cubicBezTo>
                <a:cubicBezTo>
                  <a:pt x="6760" y="42497"/>
                  <a:pt x="6780" y="42497"/>
                  <a:pt x="6800" y="42497"/>
                </a:cubicBezTo>
                <a:cubicBezTo>
                  <a:pt x="6920" y="42497"/>
                  <a:pt x="7033" y="42471"/>
                  <a:pt x="7156" y="42471"/>
                </a:cubicBezTo>
                <a:cubicBezTo>
                  <a:pt x="7168" y="42471"/>
                  <a:pt x="7203" y="42507"/>
                  <a:pt x="7215" y="42519"/>
                </a:cubicBezTo>
                <a:cubicBezTo>
                  <a:pt x="7132" y="42566"/>
                  <a:pt x="7061" y="42590"/>
                  <a:pt x="6894" y="42673"/>
                </a:cubicBezTo>
                <a:cubicBezTo>
                  <a:pt x="7156" y="42709"/>
                  <a:pt x="7323" y="42745"/>
                  <a:pt x="7489" y="42757"/>
                </a:cubicBezTo>
                <a:lnTo>
                  <a:pt x="7501" y="42757"/>
                </a:lnTo>
                <a:cubicBezTo>
                  <a:pt x="8156" y="42995"/>
                  <a:pt x="8823" y="43269"/>
                  <a:pt x="9478" y="43483"/>
                </a:cubicBezTo>
                <a:cubicBezTo>
                  <a:pt x="10430" y="43816"/>
                  <a:pt x="11383" y="44114"/>
                  <a:pt x="12323" y="44459"/>
                </a:cubicBezTo>
                <a:cubicBezTo>
                  <a:pt x="13407" y="44852"/>
                  <a:pt x="14478" y="45305"/>
                  <a:pt x="15550" y="45733"/>
                </a:cubicBezTo>
                <a:cubicBezTo>
                  <a:pt x="16097" y="45960"/>
                  <a:pt x="16657" y="46198"/>
                  <a:pt x="17193" y="46424"/>
                </a:cubicBezTo>
                <a:lnTo>
                  <a:pt x="20086" y="47626"/>
                </a:lnTo>
                <a:cubicBezTo>
                  <a:pt x="21134" y="48043"/>
                  <a:pt x="22170" y="48460"/>
                  <a:pt x="23229" y="48877"/>
                </a:cubicBezTo>
                <a:cubicBezTo>
                  <a:pt x="23336" y="48924"/>
                  <a:pt x="23420" y="48996"/>
                  <a:pt x="23598" y="49115"/>
                </a:cubicBezTo>
                <a:cubicBezTo>
                  <a:pt x="23444" y="49210"/>
                  <a:pt x="23348" y="49293"/>
                  <a:pt x="23277" y="49293"/>
                </a:cubicBezTo>
                <a:cubicBezTo>
                  <a:pt x="23063" y="49258"/>
                  <a:pt x="22848" y="49234"/>
                  <a:pt x="22634" y="49150"/>
                </a:cubicBezTo>
                <a:cubicBezTo>
                  <a:pt x="21979" y="48853"/>
                  <a:pt x="21336" y="48519"/>
                  <a:pt x="20669" y="48234"/>
                </a:cubicBezTo>
                <a:cubicBezTo>
                  <a:pt x="19407" y="47698"/>
                  <a:pt x="18110" y="47210"/>
                  <a:pt x="16836" y="46686"/>
                </a:cubicBezTo>
                <a:cubicBezTo>
                  <a:pt x="15776" y="46257"/>
                  <a:pt x="14716" y="45817"/>
                  <a:pt x="13657" y="45364"/>
                </a:cubicBezTo>
                <a:cubicBezTo>
                  <a:pt x="13288" y="45221"/>
                  <a:pt x="12907" y="45067"/>
                  <a:pt x="12514" y="44936"/>
                </a:cubicBezTo>
                <a:cubicBezTo>
                  <a:pt x="11621" y="44638"/>
                  <a:pt x="10728" y="44352"/>
                  <a:pt x="9847" y="44055"/>
                </a:cubicBezTo>
                <a:cubicBezTo>
                  <a:pt x="9216" y="43852"/>
                  <a:pt x="8573" y="43626"/>
                  <a:pt x="7930" y="43400"/>
                </a:cubicBezTo>
                <a:cubicBezTo>
                  <a:pt x="7037" y="43102"/>
                  <a:pt x="6144" y="42816"/>
                  <a:pt x="5263" y="42495"/>
                </a:cubicBezTo>
                <a:cubicBezTo>
                  <a:pt x="4394" y="42138"/>
                  <a:pt x="3501" y="41769"/>
                  <a:pt x="2620" y="41411"/>
                </a:cubicBezTo>
                <a:cubicBezTo>
                  <a:pt x="2477" y="41352"/>
                  <a:pt x="2334" y="41268"/>
                  <a:pt x="2191" y="41209"/>
                </a:cubicBezTo>
                <a:cubicBezTo>
                  <a:pt x="2215" y="41090"/>
                  <a:pt x="2250" y="41007"/>
                  <a:pt x="2262" y="40947"/>
                </a:cubicBezTo>
                <a:close/>
                <a:moveTo>
                  <a:pt x="29932" y="42364"/>
                </a:moveTo>
                <a:cubicBezTo>
                  <a:pt x="30004" y="42519"/>
                  <a:pt x="30063" y="42638"/>
                  <a:pt x="30111" y="42781"/>
                </a:cubicBezTo>
                <a:cubicBezTo>
                  <a:pt x="30516" y="43745"/>
                  <a:pt x="30718" y="44757"/>
                  <a:pt x="30718" y="45793"/>
                </a:cubicBezTo>
                <a:cubicBezTo>
                  <a:pt x="30718" y="46114"/>
                  <a:pt x="30611" y="46376"/>
                  <a:pt x="30409" y="46602"/>
                </a:cubicBezTo>
                <a:cubicBezTo>
                  <a:pt x="29587" y="47460"/>
                  <a:pt x="28778" y="48329"/>
                  <a:pt x="27968" y="49186"/>
                </a:cubicBezTo>
                <a:cubicBezTo>
                  <a:pt x="27920" y="49246"/>
                  <a:pt x="27825" y="49258"/>
                  <a:pt x="27694" y="49317"/>
                </a:cubicBezTo>
                <a:cubicBezTo>
                  <a:pt x="27968" y="48531"/>
                  <a:pt x="27968" y="47805"/>
                  <a:pt x="27920" y="47055"/>
                </a:cubicBezTo>
                <a:cubicBezTo>
                  <a:pt x="27849" y="46317"/>
                  <a:pt x="27611" y="45650"/>
                  <a:pt x="27206" y="45043"/>
                </a:cubicBezTo>
                <a:cubicBezTo>
                  <a:pt x="28289" y="43745"/>
                  <a:pt x="29468" y="42578"/>
                  <a:pt x="29932" y="42364"/>
                </a:cubicBezTo>
                <a:close/>
                <a:moveTo>
                  <a:pt x="17074" y="49329"/>
                </a:moveTo>
                <a:lnTo>
                  <a:pt x="17074" y="49341"/>
                </a:lnTo>
                <a:lnTo>
                  <a:pt x="16955" y="49341"/>
                </a:lnTo>
                <a:lnTo>
                  <a:pt x="16955" y="49329"/>
                </a:lnTo>
                <a:close/>
                <a:moveTo>
                  <a:pt x="17419" y="49531"/>
                </a:moveTo>
                <a:lnTo>
                  <a:pt x="17514" y="49543"/>
                </a:lnTo>
                <a:lnTo>
                  <a:pt x="17514" y="49567"/>
                </a:lnTo>
                <a:lnTo>
                  <a:pt x="17419" y="49543"/>
                </a:lnTo>
                <a:lnTo>
                  <a:pt x="17419" y="49531"/>
                </a:lnTo>
                <a:close/>
                <a:moveTo>
                  <a:pt x="17848" y="47364"/>
                </a:moveTo>
                <a:lnTo>
                  <a:pt x="17848" y="47364"/>
                </a:lnTo>
                <a:cubicBezTo>
                  <a:pt x="18014" y="47400"/>
                  <a:pt x="18169" y="47448"/>
                  <a:pt x="18336" y="47507"/>
                </a:cubicBezTo>
                <a:cubicBezTo>
                  <a:pt x="19038" y="47805"/>
                  <a:pt x="19753" y="48115"/>
                  <a:pt x="20455" y="48412"/>
                </a:cubicBezTo>
                <a:cubicBezTo>
                  <a:pt x="21312" y="48793"/>
                  <a:pt x="22182" y="49174"/>
                  <a:pt x="23051" y="49567"/>
                </a:cubicBezTo>
                <a:cubicBezTo>
                  <a:pt x="22981" y="49602"/>
                  <a:pt x="22912" y="49620"/>
                  <a:pt x="22847" y="49620"/>
                </a:cubicBezTo>
                <a:cubicBezTo>
                  <a:pt x="22801" y="49620"/>
                  <a:pt x="22757" y="49611"/>
                  <a:pt x="22717" y="49591"/>
                </a:cubicBezTo>
                <a:cubicBezTo>
                  <a:pt x="22241" y="49412"/>
                  <a:pt x="21729" y="49269"/>
                  <a:pt x="21289" y="49008"/>
                </a:cubicBezTo>
                <a:cubicBezTo>
                  <a:pt x="20336" y="48472"/>
                  <a:pt x="19324" y="48079"/>
                  <a:pt x="18312" y="47662"/>
                </a:cubicBezTo>
                <a:cubicBezTo>
                  <a:pt x="18145" y="47579"/>
                  <a:pt x="17991" y="47460"/>
                  <a:pt x="17848" y="47364"/>
                </a:cubicBezTo>
                <a:close/>
                <a:moveTo>
                  <a:pt x="27551" y="46853"/>
                </a:moveTo>
                <a:lnTo>
                  <a:pt x="27551" y="46853"/>
                </a:lnTo>
                <a:cubicBezTo>
                  <a:pt x="27754" y="48198"/>
                  <a:pt x="27563" y="48758"/>
                  <a:pt x="27289" y="49639"/>
                </a:cubicBezTo>
                <a:cubicBezTo>
                  <a:pt x="27254" y="49627"/>
                  <a:pt x="27218" y="49603"/>
                  <a:pt x="27170" y="49591"/>
                </a:cubicBezTo>
                <a:cubicBezTo>
                  <a:pt x="27254" y="48805"/>
                  <a:pt x="27337" y="47996"/>
                  <a:pt x="27408" y="47210"/>
                </a:cubicBezTo>
                <a:cubicBezTo>
                  <a:pt x="27432" y="47091"/>
                  <a:pt x="27373" y="46924"/>
                  <a:pt x="27551" y="46853"/>
                </a:cubicBezTo>
                <a:close/>
                <a:moveTo>
                  <a:pt x="24348" y="49222"/>
                </a:moveTo>
                <a:lnTo>
                  <a:pt x="24348" y="49222"/>
                </a:lnTo>
                <a:cubicBezTo>
                  <a:pt x="24420" y="49508"/>
                  <a:pt x="24420" y="49508"/>
                  <a:pt x="24194" y="49698"/>
                </a:cubicBezTo>
                <a:cubicBezTo>
                  <a:pt x="24087" y="49412"/>
                  <a:pt x="24087" y="49400"/>
                  <a:pt x="24348" y="49222"/>
                </a:cubicBezTo>
                <a:close/>
                <a:moveTo>
                  <a:pt x="17860" y="49662"/>
                </a:moveTo>
                <a:lnTo>
                  <a:pt x="17979" y="49686"/>
                </a:lnTo>
                <a:lnTo>
                  <a:pt x="17979" y="49710"/>
                </a:lnTo>
                <a:lnTo>
                  <a:pt x="17860" y="49698"/>
                </a:lnTo>
                <a:lnTo>
                  <a:pt x="17860" y="49662"/>
                </a:lnTo>
                <a:close/>
                <a:moveTo>
                  <a:pt x="27158" y="49627"/>
                </a:moveTo>
                <a:lnTo>
                  <a:pt x="27146" y="49781"/>
                </a:lnTo>
                <a:cubicBezTo>
                  <a:pt x="27135" y="49781"/>
                  <a:pt x="27123" y="49770"/>
                  <a:pt x="27099" y="49770"/>
                </a:cubicBezTo>
                <a:cubicBezTo>
                  <a:pt x="27111" y="49722"/>
                  <a:pt x="27146" y="49686"/>
                  <a:pt x="27158" y="49627"/>
                </a:cubicBezTo>
                <a:close/>
                <a:moveTo>
                  <a:pt x="18312" y="49889"/>
                </a:moveTo>
                <a:lnTo>
                  <a:pt x="18526" y="49901"/>
                </a:lnTo>
                <a:lnTo>
                  <a:pt x="18526" y="49948"/>
                </a:lnTo>
                <a:lnTo>
                  <a:pt x="18312" y="49936"/>
                </a:lnTo>
                <a:lnTo>
                  <a:pt x="18312" y="49889"/>
                </a:lnTo>
                <a:close/>
                <a:moveTo>
                  <a:pt x="24146" y="49901"/>
                </a:moveTo>
                <a:lnTo>
                  <a:pt x="24146" y="49901"/>
                </a:lnTo>
                <a:cubicBezTo>
                  <a:pt x="24217" y="50127"/>
                  <a:pt x="24170" y="50246"/>
                  <a:pt x="23920" y="50282"/>
                </a:cubicBezTo>
                <a:cubicBezTo>
                  <a:pt x="23932" y="50127"/>
                  <a:pt x="23860" y="49960"/>
                  <a:pt x="24146" y="49901"/>
                </a:cubicBezTo>
                <a:close/>
                <a:moveTo>
                  <a:pt x="2096" y="41721"/>
                </a:moveTo>
                <a:cubicBezTo>
                  <a:pt x="2774" y="42197"/>
                  <a:pt x="3524" y="42483"/>
                  <a:pt x="4298" y="42733"/>
                </a:cubicBezTo>
                <a:cubicBezTo>
                  <a:pt x="5334" y="43078"/>
                  <a:pt x="6370" y="43388"/>
                  <a:pt x="7394" y="43709"/>
                </a:cubicBezTo>
                <a:cubicBezTo>
                  <a:pt x="7989" y="43912"/>
                  <a:pt x="8585" y="44102"/>
                  <a:pt x="9180" y="44305"/>
                </a:cubicBezTo>
                <a:cubicBezTo>
                  <a:pt x="10359" y="44721"/>
                  <a:pt x="11549" y="45138"/>
                  <a:pt x="12728" y="45590"/>
                </a:cubicBezTo>
                <a:cubicBezTo>
                  <a:pt x="13526" y="45888"/>
                  <a:pt x="14335" y="46210"/>
                  <a:pt x="15121" y="46543"/>
                </a:cubicBezTo>
                <a:cubicBezTo>
                  <a:pt x="16097" y="46948"/>
                  <a:pt x="17098" y="47329"/>
                  <a:pt x="18062" y="47757"/>
                </a:cubicBezTo>
                <a:cubicBezTo>
                  <a:pt x="18943" y="48150"/>
                  <a:pt x="19788" y="48579"/>
                  <a:pt x="20658" y="48984"/>
                </a:cubicBezTo>
                <a:cubicBezTo>
                  <a:pt x="21027" y="49150"/>
                  <a:pt x="21408" y="49293"/>
                  <a:pt x="21789" y="49424"/>
                </a:cubicBezTo>
                <a:cubicBezTo>
                  <a:pt x="22193" y="49579"/>
                  <a:pt x="22598" y="49698"/>
                  <a:pt x="22991" y="49829"/>
                </a:cubicBezTo>
                <a:cubicBezTo>
                  <a:pt x="23086" y="49865"/>
                  <a:pt x="23158" y="49948"/>
                  <a:pt x="23241" y="50020"/>
                </a:cubicBezTo>
                <a:cubicBezTo>
                  <a:pt x="23205" y="50162"/>
                  <a:pt x="23158" y="50258"/>
                  <a:pt x="23098" y="50424"/>
                </a:cubicBezTo>
                <a:cubicBezTo>
                  <a:pt x="22967" y="50412"/>
                  <a:pt x="22848" y="50424"/>
                  <a:pt x="22753" y="50401"/>
                </a:cubicBezTo>
                <a:cubicBezTo>
                  <a:pt x="22301" y="50246"/>
                  <a:pt x="21836" y="50079"/>
                  <a:pt x="21384" y="49901"/>
                </a:cubicBezTo>
                <a:cubicBezTo>
                  <a:pt x="20169" y="49424"/>
                  <a:pt x="18931" y="48948"/>
                  <a:pt x="17729" y="48448"/>
                </a:cubicBezTo>
                <a:cubicBezTo>
                  <a:pt x="16550" y="47960"/>
                  <a:pt x="15419" y="47400"/>
                  <a:pt x="14240" y="46900"/>
                </a:cubicBezTo>
                <a:cubicBezTo>
                  <a:pt x="13502" y="46567"/>
                  <a:pt x="12740" y="46293"/>
                  <a:pt x="11966" y="45995"/>
                </a:cubicBezTo>
                <a:cubicBezTo>
                  <a:pt x="11121" y="45674"/>
                  <a:pt x="10251" y="45400"/>
                  <a:pt x="9394" y="45078"/>
                </a:cubicBezTo>
                <a:cubicBezTo>
                  <a:pt x="8823" y="44888"/>
                  <a:pt x="8275" y="44686"/>
                  <a:pt x="7715" y="44471"/>
                </a:cubicBezTo>
                <a:cubicBezTo>
                  <a:pt x="6918" y="44174"/>
                  <a:pt x="6132" y="43888"/>
                  <a:pt x="5346" y="43578"/>
                </a:cubicBezTo>
                <a:cubicBezTo>
                  <a:pt x="4584" y="43281"/>
                  <a:pt x="3846" y="42959"/>
                  <a:pt x="3096" y="42638"/>
                </a:cubicBezTo>
                <a:cubicBezTo>
                  <a:pt x="2679" y="42459"/>
                  <a:pt x="2274" y="42257"/>
                  <a:pt x="1858" y="42066"/>
                </a:cubicBezTo>
                <a:cubicBezTo>
                  <a:pt x="1917" y="41923"/>
                  <a:pt x="1953" y="41852"/>
                  <a:pt x="2000" y="41769"/>
                </a:cubicBezTo>
                <a:cubicBezTo>
                  <a:pt x="2012" y="41745"/>
                  <a:pt x="2060" y="41733"/>
                  <a:pt x="2096" y="41721"/>
                </a:cubicBezTo>
                <a:close/>
                <a:moveTo>
                  <a:pt x="23848" y="50484"/>
                </a:moveTo>
                <a:cubicBezTo>
                  <a:pt x="23920" y="50615"/>
                  <a:pt x="23944" y="50674"/>
                  <a:pt x="23944" y="50698"/>
                </a:cubicBezTo>
                <a:cubicBezTo>
                  <a:pt x="23884" y="50734"/>
                  <a:pt x="23848" y="50770"/>
                  <a:pt x="23706" y="50877"/>
                </a:cubicBezTo>
                <a:cubicBezTo>
                  <a:pt x="23765" y="50698"/>
                  <a:pt x="23789" y="50639"/>
                  <a:pt x="23848" y="50484"/>
                </a:cubicBezTo>
                <a:close/>
                <a:moveTo>
                  <a:pt x="23670" y="51079"/>
                </a:moveTo>
                <a:lnTo>
                  <a:pt x="23670" y="51079"/>
                </a:lnTo>
                <a:cubicBezTo>
                  <a:pt x="23813" y="51258"/>
                  <a:pt x="23706" y="51329"/>
                  <a:pt x="23551" y="51389"/>
                </a:cubicBezTo>
                <a:cubicBezTo>
                  <a:pt x="23575" y="51294"/>
                  <a:pt x="23455" y="51127"/>
                  <a:pt x="23670" y="51079"/>
                </a:cubicBezTo>
                <a:close/>
                <a:moveTo>
                  <a:pt x="1991" y="42432"/>
                </a:moveTo>
                <a:cubicBezTo>
                  <a:pt x="2039" y="42432"/>
                  <a:pt x="2084" y="42441"/>
                  <a:pt x="2131" y="42459"/>
                </a:cubicBezTo>
                <a:cubicBezTo>
                  <a:pt x="2917" y="42804"/>
                  <a:pt x="3691" y="43173"/>
                  <a:pt x="4501" y="43495"/>
                </a:cubicBezTo>
                <a:cubicBezTo>
                  <a:pt x="5656" y="43947"/>
                  <a:pt x="6834" y="44388"/>
                  <a:pt x="8013" y="44817"/>
                </a:cubicBezTo>
                <a:cubicBezTo>
                  <a:pt x="9037" y="45198"/>
                  <a:pt x="10061" y="45555"/>
                  <a:pt x="11085" y="45960"/>
                </a:cubicBezTo>
                <a:cubicBezTo>
                  <a:pt x="12359" y="46436"/>
                  <a:pt x="13621" y="46900"/>
                  <a:pt x="14859" y="47448"/>
                </a:cubicBezTo>
                <a:cubicBezTo>
                  <a:pt x="16264" y="48079"/>
                  <a:pt x="17693" y="48698"/>
                  <a:pt x="19145" y="49246"/>
                </a:cubicBezTo>
                <a:cubicBezTo>
                  <a:pt x="20372" y="49722"/>
                  <a:pt x="21610" y="50234"/>
                  <a:pt x="22896" y="50758"/>
                </a:cubicBezTo>
                <a:lnTo>
                  <a:pt x="22753" y="51020"/>
                </a:lnTo>
                <a:cubicBezTo>
                  <a:pt x="22693" y="51127"/>
                  <a:pt x="22634" y="51210"/>
                  <a:pt x="22563" y="51317"/>
                </a:cubicBezTo>
                <a:cubicBezTo>
                  <a:pt x="22515" y="51305"/>
                  <a:pt x="22455" y="51305"/>
                  <a:pt x="22396" y="51294"/>
                </a:cubicBezTo>
                <a:lnTo>
                  <a:pt x="22372" y="51591"/>
                </a:lnTo>
                <a:cubicBezTo>
                  <a:pt x="22301" y="51567"/>
                  <a:pt x="22217" y="51567"/>
                  <a:pt x="22158" y="51555"/>
                </a:cubicBezTo>
                <a:cubicBezTo>
                  <a:pt x="21420" y="51246"/>
                  <a:pt x="20658" y="50936"/>
                  <a:pt x="19919" y="50603"/>
                </a:cubicBezTo>
                <a:cubicBezTo>
                  <a:pt x="19800" y="50555"/>
                  <a:pt x="19693" y="50460"/>
                  <a:pt x="19586" y="50377"/>
                </a:cubicBezTo>
                <a:lnTo>
                  <a:pt x="19586" y="50377"/>
                </a:lnTo>
                <a:lnTo>
                  <a:pt x="19598" y="50401"/>
                </a:lnTo>
                <a:cubicBezTo>
                  <a:pt x="19324" y="50305"/>
                  <a:pt x="19038" y="50222"/>
                  <a:pt x="18741" y="50139"/>
                </a:cubicBezTo>
                <a:cubicBezTo>
                  <a:pt x="18741" y="50115"/>
                  <a:pt x="18753" y="50103"/>
                  <a:pt x="18753" y="50067"/>
                </a:cubicBezTo>
                <a:lnTo>
                  <a:pt x="19122" y="50067"/>
                </a:lnTo>
                <a:cubicBezTo>
                  <a:pt x="18931" y="49960"/>
                  <a:pt x="18753" y="49829"/>
                  <a:pt x="18538" y="49758"/>
                </a:cubicBezTo>
                <a:cubicBezTo>
                  <a:pt x="17788" y="49448"/>
                  <a:pt x="17014" y="49162"/>
                  <a:pt x="16240" y="48865"/>
                </a:cubicBezTo>
                <a:cubicBezTo>
                  <a:pt x="15478" y="48567"/>
                  <a:pt x="14740" y="48257"/>
                  <a:pt x="13978" y="47936"/>
                </a:cubicBezTo>
                <a:cubicBezTo>
                  <a:pt x="12871" y="47495"/>
                  <a:pt x="11775" y="47067"/>
                  <a:pt x="10656" y="46626"/>
                </a:cubicBezTo>
                <a:cubicBezTo>
                  <a:pt x="10525" y="46567"/>
                  <a:pt x="10394" y="46507"/>
                  <a:pt x="10251" y="46436"/>
                </a:cubicBezTo>
                <a:cubicBezTo>
                  <a:pt x="10240" y="46448"/>
                  <a:pt x="10240" y="46472"/>
                  <a:pt x="10228" y="46483"/>
                </a:cubicBezTo>
                <a:cubicBezTo>
                  <a:pt x="10299" y="46567"/>
                  <a:pt x="10382" y="46650"/>
                  <a:pt x="10466" y="46733"/>
                </a:cubicBezTo>
                <a:cubicBezTo>
                  <a:pt x="10025" y="46602"/>
                  <a:pt x="9585" y="46483"/>
                  <a:pt x="9156" y="46305"/>
                </a:cubicBezTo>
                <a:cubicBezTo>
                  <a:pt x="7727" y="45710"/>
                  <a:pt x="6299" y="45102"/>
                  <a:pt x="4870" y="44483"/>
                </a:cubicBezTo>
                <a:cubicBezTo>
                  <a:pt x="3882" y="44007"/>
                  <a:pt x="2834" y="43554"/>
                  <a:pt x="1786" y="43090"/>
                </a:cubicBezTo>
                <a:cubicBezTo>
                  <a:pt x="1679" y="43043"/>
                  <a:pt x="1619" y="42935"/>
                  <a:pt x="1536" y="42864"/>
                </a:cubicBezTo>
                <a:cubicBezTo>
                  <a:pt x="1548" y="42840"/>
                  <a:pt x="1548" y="42792"/>
                  <a:pt x="1560" y="42757"/>
                </a:cubicBezTo>
                <a:cubicBezTo>
                  <a:pt x="1633" y="42749"/>
                  <a:pt x="1716" y="42724"/>
                  <a:pt x="1793" y="42724"/>
                </a:cubicBezTo>
                <a:cubicBezTo>
                  <a:pt x="1828" y="42724"/>
                  <a:pt x="1863" y="42730"/>
                  <a:pt x="1893" y="42745"/>
                </a:cubicBezTo>
                <a:cubicBezTo>
                  <a:pt x="2203" y="42852"/>
                  <a:pt x="2500" y="42983"/>
                  <a:pt x="2798" y="43114"/>
                </a:cubicBezTo>
                <a:cubicBezTo>
                  <a:pt x="3382" y="43400"/>
                  <a:pt x="3941" y="43697"/>
                  <a:pt x="4513" y="43983"/>
                </a:cubicBezTo>
                <a:cubicBezTo>
                  <a:pt x="4917" y="44186"/>
                  <a:pt x="5334" y="44364"/>
                  <a:pt x="5727" y="44555"/>
                </a:cubicBezTo>
                <a:cubicBezTo>
                  <a:pt x="5882" y="44555"/>
                  <a:pt x="6025" y="44543"/>
                  <a:pt x="6168" y="44543"/>
                </a:cubicBezTo>
                <a:cubicBezTo>
                  <a:pt x="6168" y="44555"/>
                  <a:pt x="6168" y="44578"/>
                  <a:pt x="6180" y="44590"/>
                </a:cubicBezTo>
                <a:cubicBezTo>
                  <a:pt x="6132" y="44602"/>
                  <a:pt x="6072" y="44638"/>
                  <a:pt x="6025" y="44650"/>
                </a:cubicBezTo>
                <a:cubicBezTo>
                  <a:pt x="6287" y="44697"/>
                  <a:pt x="6525" y="44650"/>
                  <a:pt x="6703" y="44721"/>
                </a:cubicBezTo>
                <a:cubicBezTo>
                  <a:pt x="7656" y="45067"/>
                  <a:pt x="8585" y="45448"/>
                  <a:pt x="9525" y="45829"/>
                </a:cubicBezTo>
                <a:cubicBezTo>
                  <a:pt x="10335" y="46150"/>
                  <a:pt x="11121" y="46495"/>
                  <a:pt x="11906" y="46817"/>
                </a:cubicBezTo>
                <a:cubicBezTo>
                  <a:pt x="13276" y="47388"/>
                  <a:pt x="14657" y="47948"/>
                  <a:pt x="16026" y="48507"/>
                </a:cubicBezTo>
                <a:cubicBezTo>
                  <a:pt x="17098" y="48936"/>
                  <a:pt x="18169" y="49353"/>
                  <a:pt x="19241" y="49781"/>
                </a:cubicBezTo>
                <a:cubicBezTo>
                  <a:pt x="20050" y="50115"/>
                  <a:pt x="20848" y="50448"/>
                  <a:pt x="21670" y="50782"/>
                </a:cubicBezTo>
                <a:cubicBezTo>
                  <a:pt x="21777" y="50829"/>
                  <a:pt x="21908" y="50829"/>
                  <a:pt x="22027" y="50853"/>
                </a:cubicBezTo>
                <a:cubicBezTo>
                  <a:pt x="21622" y="50603"/>
                  <a:pt x="21205" y="50389"/>
                  <a:pt x="20777" y="50210"/>
                </a:cubicBezTo>
                <a:cubicBezTo>
                  <a:pt x="19217" y="49579"/>
                  <a:pt x="17633" y="48948"/>
                  <a:pt x="16074" y="48317"/>
                </a:cubicBezTo>
                <a:cubicBezTo>
                  <a:pt x="15038" y="47876"/>
                  <a:pt x="13990" y="47436"/>
                  <a:pt x="12966" y="47007"/>
                </a:cubicBezTo>
                <a:cubicBezTo>
                  <a:pt x="12633" y="46864"/>
                  <a:pt x="12299" y="46722"/>
                  <a:pt x="11966" y="46591"/>
                </a:cubicBezTo>
                <a:cubicBezTo>
                  <a:pt x="10882" y="46174"/>
                  <a:pt x="9811" y="45769"/>
                  <a:pt x="8727" y="45352"/>
                </a:cubicBezTo>
                <a:cubicBezTo>
                  <a:pt x="8204" y="45138"/>
                  <a:pt x="7680" y="44936"/>
                  <a:pt x="7144" y="44745"/>
                </a:cubicBezTo>
                <a:cubicBezTo>
                  <a:pt x="6370" y="44447"/>
                  <a:pt x="5596" y="44162"/>
                  <a:pt x="4834" y="43852"/>
                </a:cubicBezTo>
                <a:cubicBezTo>
                  <a:pt x="4096" y="43554"/>
                  <a:pt x="3382" y="43221"/>
                  <a:pt x="2655" y="42900"/>
                </a:cubicBezTo>
                <a:cubicBezTo>
                  <a:pt x="2370" y="42781"/>
                  <a:pt x="2096" y="42614"/>
                  <a:pt x="1834" y="42459"/>
                </a:cubicBezTo>
                <a:cubicBezTo>
                  <a:pt x="1893" y="42441"/>
                  <a:pt x="1944" y="42432"/>
                  <a:pt x="1991" y="42432"/>
                </a:cubicBezTo>
                <a:close/>
                <a:moveTo>
                  <a:pt x="26396" y="45960"/>
                </a:moveTo>
                <a:cubicBezTo>
                  <a:pt x="26444" y="46245"/>
                  <a:pt x="26480" y="46531"/>
                  <a:pt x="26515" y="46793"/>
                </a:cubicBezTo>
                <a:cubicBezTo>
                  <a:pt x="26801" y="48341"/>
                  <a:pt x="26503" y="49829"/>
                  <a:pt x="25968" y="51270"/>
                </a:cubicBezTo>
                <a:cubicBezTo>
                  <a:pt x="25861" y="51544"/>
                  <a:pt x="25765" y="51841"/>
                  <a:pt x="25468" y="51972"/>
                </a:cubicBezTo>
                <a:lnTo>
                  <a:pt x="25682" y="51436"/>
                </a:lnTo>
                <a:cubicBezTo>
                  <a:pt x="25980" y="50496"/>
                  <a:pt x="26122" y="49520"/>
                  <a:pt x="26122" y="48519"/>
                </a:cubicBezTo>
                <a:cubicBezTo>
                  <a:pt x="26122" y="47865"/>
                  <a:pt x="26051" y="47210"/>
                  <a:pt x="25944" y="46555"/>
                </a:cubicBezTo>
                <a:cubicBezTo>
                  <a:pt x="25884" y="46150"/>
                  <a:pt x="25908" y="46126"/>
                  <a:pt x="26396" y="45960"/>
                </a:cubicBezTo>
                <a:close/>
                <a:moveTo>
                  <a:pt x="23491" y="51782"/>
                </a:moveTo>
                <a:lnTo>
                  <a:pt x="23491" y="51782"/>
                </a:lnTo>
                <a:cubicBezTo>
                  <a:pt x="23455" y="51901"/>
                  <a:pt x="23444" y="51972"/>
                  <a:pt x="23408" y="52163"/>
                </a:cubicBezTo>
                <a:cubicBezTo>
                  <a:pt x="23325" y="52032"/>
                  <a:pt x="23277" y="51960"/>
                  <a:pt x="23217" y="51841"/>
                </a:cubicBezTo>
                <a:cubicBezTo>
                  <a:pt x="23325" y="51829"/>
                  <a:pt x="23384" y="51806"/>
                  <a:pt x="23491" y="51782"/>
                </a:cubicBezTo>
                <a:close/>
                <a:moveTo>
                  <a:pt x="25432" y="52032"/>
                </a:moveTo>
                <a:lnTo>
                  <a:pt x="25408" y="52198"/>
                </a:lnTo>
                <a:cubicBezTo>
                  <a:pt x="25384" y="52198"/>
                  <a:pt x="25372" y="52187"/>
                  <a:pt x="25360" y="52187"/>
                </a:cubicBezTo>
                <a:cubicBezTo>
                  <a:pt x="25396" y="52139"/>
                  <a:pt x="25408" y="52091"/>
                  <a:pt x="25432" y="52032"/>
                </a:cubicBezTo>
                <a:close/>
                <a:moveTo>
                  <a:pt x="3453" y="44519"/>
                </a:moveTo>
                <a:cubicBezTo>
                  <a:pt x="4060" y="44757"/>
                  <a:pt x="4667" y="44959"/>
                  <a:pt x="5287" y="45221"/>
                </a:cubicBezTo>
                <a:cubicBezTo>
                  <a:pt x="6001" y="45519"/>
                  <a:pt x="6680" y="45840"/>
                  <a:pt x="7394" y="46126"/>
                </a:cubicBezTo>
                <a:cubicBezTo>
                  <a:pt x="8215" y="46472"/>
                  <a:pt x="9061" y="46769"/>
                  <a:pt x="9882" y="47091"/>
                </a:cubicBezTo>
                <a:cubicBezTo>
                  <a:pt x="11109" y="47567"/>
                  <a:pt x="12323" y="48055"/>
                  <a:pt x="13549" y="48555"/>
                </a:cubicBezTo>
                <a:cubicBezTo>
                  <a:pt x="14240" y="48829"/>
                  <a:pt x="14931" y="49127"/>
                  <a:pt x="15633" y="49400"/>
                </a:cubicBezTo>
                <a:cubicBezTo>
                  <a:pt x="16943" y="49924"/>
                  <a:pt x="18241" y="50436"/>
                  <a:pt x="19538" y="50972"/>
                </a:cubicBezTo>
                <a:cubicBezTo>
                  <a:pt x="20443" y="51353"/>
                  <a:pt x="21360" y="51746"/>
                  <a:pt x="22253" y="52139"/>
                </a:cubicBezTo>
                <a:cubicBezTo>
                  <a:pt x="22396" y="52198"/>
                  <a:pt x="22551" y="52258"/>
                  <a:pt x="22670" y="52341"/>
                </a:cubicBezTo>
                <a:cubicBezTo>
                  <a:pt x="22753" y="52401"/>
                  <a:pt x="22801" y="52520"/>
                  <a:pt x="22872" y="52615"/>
                </a:cubicBezTo>
                <a:cubicBezTo>
                  <a:pt x="22860" y="52639"/>
                  <a:pt x="22836" y="52675"/>
                  <a:pt x="22813" y="52687"/>
                </a:cubicBezTo>
                <a:cubicBezTo>
                  <a:pt x="22515" y="52556"/>
                  <a:pt x="22229" y="52401"/>
                  <a:pt x="21931" y="52270"/>
                </a:cubicBezTo>
                <a:lnTo>
                  <a:pt x="18324" y="50710"/>
                </a:lnTo>
                <a:cubicBezTo>
                  <a:pt x="17610" y="50401"/>
                  <a:pt x="16895" y="50079"/>
                  <a:pt x="16157" y="49781"/>
                </a:cubicBezTo>
                <a:cubicBezTo>
                  <a:pt x="15050" y="49317"/>
                  <a:pt x="13930" y="48888"/>
                  <a:pt x="12811" y="48448"/>
                </a:cubicBezTo>
                <a:cubicBezTo>
                  <a:pt x="11835" y="48043"/>
                  <a:pt x="10847" y="47638"/>
                  <a:pt x="9847" y="47234"/>
                </a:cubicBezTo>
                <a:cubicBezTo>
                  <a:pt x="9228" y="46983"/>
                  <a:pt x="8596" y="46733"/>
                  <a:pt x="7977" y="46495"/>
                </a:cubicBezTo>
                <a:cubicBezTo>
                  <a:pt x="7263" y="46210"/>
                  <a:pt x="6549" y="45948"/>
                  <a:pt x="5846" y="45650"/>
                </a:cubicBezTo>
                <a:cubicBezTo>
                  <a:pt x="5037" y="45317"/>
                  <a:pt x="4215" y="44959"/>
                  <a:pt x="3405" y="44602"/>
                </a:cubicBezTo>
                <a:lnTo>
                  <a:pt x="3453" y="44519"/>
                </a:lnTo>
                <a:close/>
                <a:moveTo>
                  <a:pt x="25420" y="48496"/>
                </a:moveTo>
                <a:cubicBezTo>
                  <a:pt x="25420" y="50067"/>
                  <a:pt x="24622" y="52448"/>
                  <a:pt x="23944" y="52746"/>
                </a:cubicBezTo>
                <a:cubicBezTo>
                  <a:pt x="23979" y="52544"/>
                  <a:pt x="23979" y="52341"/>
                  <a:pt x="24039" y="52187"/>
                </a:cubicBezTo>
                <a:cubicBezTo>
                  <a:pt x="24158" y="51782"/>
                  <a:pt x="24325" y="51389"/>
                  <a:pt x="24456" y="50996"/>
                </a:cubicBezTo>
                <a:cubicBezTo>
                  <a:pt x="24706" y="50234"/>
                  <a:pt x="24944" y="49472"/>
                  <a:pt x="25182" y="48710"/>
                </a:cubicBezTo>
                <a:cubicBezTo>
                  <a:pt x="25230" y="48579"/>
                  <a:pt x="25289" y="48507"/>
                  <a:pt x="25420" y="48496"/>
                </a:cubicBezTo>
                <a:close/>
                <a:moveTo>
                  <a:pt x="45807" y="1"/>
                </a:moveTo>
                <a:cubicBezTo>
                  <a:pt x="45695" y="1"/>
                  <a:pt x="45585" y="43"/>
                  <a:pt x="45482" y="121"/>
                </a:cubicBezTo>
                <a:cubicBezTo>
                  <a:pt x="45149" y="394"/>
                  <a:pt x="44839" y="656"/>
                  <a:pt x="44518" y="942"/>
                </a:cubicBezTo>
                <a:cubicBezTo>
                  <a:pt x="44280" y="1133"/>
                  <a:pt x="44041" y="1347"/>
                  <a:pt x="43803" y="1537"/>
                </a:cubicBezTo>
                <a:cubicBezTo>
                  <a:pt x="43625" y="1490"/>
                  <a:pt x="43470" y="1430"/>
                  <a:pt x="43303" y="1406"/>
                </a:cubicBezTo>
                <a:cubicBezTo>
                  <a:pt x="43210" y="1384"/>
                  <a:pt x="43122" y="1372"/>
                  <a:pt x="43041" y="1372"/>
                </a:cubicBezTo>
                <a:cubicBezTo>
                  <a:pt x="42739" y="1372"/>
                  <a:pt x="42523" y="1531"/>
                  <a:pt x="42410" y="1859"/>
                </a:cubicBezTo>
                <a:cubicBezTo>
                  <a:pt x="42232" y="2454"/>
                  <a:pt x="42089" y="3085"/>
                  <a:pt x="41958" y="3692"/>
                </a:cubicBezTo>
                <a:cubicBezTo>
                  <a:pt x="41851" y="4121"/>
                  <a:pt x="41803" y="4562"/>
                  <a:pt x="41696" y="4990"/>
                </a:cubicBezTo>
                <a:cubicBezTo>
                  <a:pt x="41493" y="5895"/>
                  <a:pt x="41267" y="6788"/>
                  <a:pt x="41065" y="7693"/>
                </a:cubicBezTo>
                <a:cubicBezTo>
                  <a:pt x="40862" y="8574"/>
                  <a:pt x="40684" y="9455"/>
                  <a:pt x="40481" y="10336"/>
                </a:cubicBezTo>
                <a:cubicBezTo>
                  <a:pt x="40243" y="11384"/>
                  <a:pt x="39969" y="12444"/>
                  <a:pt x="39731" y="13503"/>
                </a:cubicBezTo>
                <a:cubicBezTo>
                  <a:pt x="39577" y="14206"/>
                  <a:pt x="39422" y="14920"/>
                  <a:pt x="39303" y="15634"/>
                </a:cubicBezTo>
                <a:cubicBezTo>
                  <a:pt x="39017" y="17206"/>
                  <a:pt x="38755" y="18790"/>
                  <a:pt x="38469" y="20373"/>
                </a:cubicBezTo>
                <a:cubicBezTo>
                  <a:pt x="38457" y="20433"/>
                  <a:pt x="38445" y="20492"/>
                  <a:pt x="38422" y="20587"/>
                </a:cubicBezTo>
                <a:cubicBezTo>
                  <a:pt x="38374" y="20587"/>
                  <a:pt x="38326" y="20590"/>
                  <a:pt x="38280" y="20590"/>
                </a:cubicBezTo>
                <a:cubicBezTo>
                  <a:pt x="38234" y="20590"/>
                  <a:pt x="38189" y="20587"/>
                  <a:pt x="38148" y="20575"/>
                </a:cubicBezTo>
                <a:cubicBezTo>
                  <a:pt x="37552" y="20421"/>
                  <a:pt x="36957" y="20254"/>
                  <a:pt x="36374" y="20099"/>
                </a:cubicBezTo>
                <a:cubicBezTo>
                  <a:pt x="35314" y="19778"/>
                  <a:pt x="34278" y="19456"/>
                  <a:pt x="33219" y="19123"/>
                </a:cubicBezTo>
                <a:cubicBezTo>
                  <a:pt x="32802" y="18992"/>
                  <a:pt x="32385" y="18861"/>
                  <a:pt x="31968" y="18706"/>
                </a:cubicBezTo>
                <a:cubicBezTo>
                  <a:pt x="30921" y="18373"/>
                  <a:pt x="29897" y="17980"/>
                  <a:pt x="28837" y="17670"/>
                </a:cubicBezTo>
                <a:cubicBezTo>
                  <a:pt x="27670" y="17325"/>
                  <a:pt x="26480" y="17027"/>
                  <a:pt x="25289" y="16718"/>
                </a:cubicBezTo>
                <a:cubicBezTo>
                  <a:pt x="24610" y="16539"/>
                  <a:pt x="23944" y="16349"/>
                  <a:pt x="23277" y="16230"/>
                </a:cubicBezTo>
                <a:cubicBezTo>
                  <a:pt x="22824" y="16134"/>
                  <a:pt x="22372" y="16170"/>
                  <a:pt x="21920" y="16146"/>
                </a:cubicBezTo>
                <a:cubicBezTo>
                  <a:pt x="21693" y="16146"/>
                  <a:pt x="21574" y="16325"/>
                  <a:pt x="21455" y="16492"/>
                </a:cubicBezTo>
                <a:cubicBezTo>
                  <a:pt x="21265" y="16742"/>
                  <a:pt x="21086" y="17016"/>
                  <a:pt x="20848" y="17194"/>
                </a:cubicBezTo>
                <a:cubicBezTo>
                  <a:pt x="19943" y="17897"/>
                  <a:pt x="19217" y="18790"/>
                  <a:pt x="18395" y="19587"/>
                </a:cubicBezTo>
                <a:cubicBezTo>
                  <a:pt x="17169" y="20778"/>
                  <a:pt x="15966" y="21980"/>
                  <a:pt x="14764" y="23171"/>
                </a:cubicBezTo>
                <a:cubicBezTo>
                  <a:pt x="13526" y="24409"/>
                  <a:pt x="12287" y="25648"/>
                  <a:pt x="11073" y="26898"/>
                </a:cubicBezTo>
                <a:cubicBezTo>
                  <a:pt x="10835" y="27136"/>
                  <a:pt x="10621" y="27422"/>
                  <a:pt x="10418" y="27683"/>
                </a:cubicBezTo>
                <a:cubicBezTo>
                  <a:pt x="10049" y="28160"/>
                  <a:pt x="9525" y="28469"/>
                  <a:pt x="9049" y="28826"/>
                </a:cubicBezTo>
                <a:cubicBezTo>
                  <a:pt x="7620" y="29946"/>
                  <a:pt x="6263" y="31148"/>
                  <a:pt x="4965" y="32422"/>
                </a:cubicBezTo>
                <a:cubicBezTo>
                  <a:pt x="4108" y="33256"/>
                  <a:pt x="3227" y="34089"/>
                  <a:pt x="2227" y="34756"/>
                </a:cubicBezTo>
                <a:cubicBezTo>
                  <a:pt x="2084" y="34863"/>
                  <a:pt x="1917" y="34958"/>
                  <a:pt x="1774" y="35065"/>
                </a:cubicBezTo>
                <a:cubicBezTo>
                  <a:pt x="1131" y="35530"/>
                  <a:pt x="976" y="36018"/>
                  <a:pt x="1215" y="36768"/>
                </a:cubicBezTo>
                <a:cubicBezTo>
                  <a:pt x="1834" y="37149"/>
                  <a:pt x="1917" y="37756"/>
                  <a:pt x="1905" y="38387"/>
                </a:cubicBezTo>
                <a:cubicBezTo>
                  <a:pt x="1893" y="38649"/>
                  <a:pt x="1869" y="38911"/>
                  <a:pt x="1965" y="39173"/>
                </a:cubicBezTo>
                <a:cubicBezTo>
                  <a:pt x="2108" y="39602"/>
                  <a:pt x="2096" y="40054"/>
                  <a:pt x="1929" y="40471"/>
                </a:cubicBezTo>
                <a:cubicBezTo>
                  <a:pt x="1667" y="41149"/>
                  <a:pt x="1393" y="41840"/>
                  <a:pt x="1131" y="42507"/>
                </a:cubicBezTo>
                <a:cubicBezTo>
                  <a:pt x="715" y="42662"/>
                  <a:pt x="310" y="42673"/>
                  <a:pt x="48" y="43078"/>
                </a:cubicBezTo>
                <a:lnTo>
                  <a:pt x="0" y="43614"/>
                </a:lnTo>
                <a:cubicBezTo>
                  <a:pt x="334" y="44007"/>
                  <a:pt x="810" y="44209"/>
                  <a:pt x="1250" y="44447"/>
                </a:cubicBezTo>
                <a:cubicBezTo>
                  <a:pt x="1846" y="44757"/>
                  <a:pt x="2453" y="45043"/>
                  <a:pt x="3084" y="45293"/>
                </a:cubicBezTo>
                <a:cubicBezTo>
                  <a:pt x="3882" y="45638"/>
                  <a:pt x="4703" y="45948"/>
                  <a:pt x="5525" y="46293"/>
                </a:cubicBezTo>
                <a:cubicBezTo>
                  <a:pt x="6144" y="46543"/>
                  <a:pt x="6751" y="46805"/>
                  <a:pt x="7382" y="47091"/>
                </a:cubicBezTo>
                <a:cubicBezTo>
                  <a:pt x="8239" y="47484"/>
                  <a:pt x="9120" y="47817"/>
                  <a:pt x="10013" y="48115"/>
                </a:cubicBezTo>
                <a:cubicBezTo>
                  <a:pt x="10894" y="48412"/>
                  <a:pt x="11764" y="48758"/>
                  <a:pt x="12609" y="49115"/>
                </a:cubicBezTo>
                <a:cubicBezTo>
                  <a:pt x="13847" y="49627"/>
                  <a:pt x="15062" y="50162"/>
                  <a:pt x="16288" y="50674"/>
                </a:cubicBezTo>
                <a:cubicBezTo>
                  <a:pt x="16967" y="50972"/>
                  <a:pt x="17657" y="51294"/>
                  <a:pt x="18348" y="51591"/>
                </a:cubicBezTo>
                <a:cubicBezTo>
                  <a:pt x="19348" y="52008"/>
                  <a:pt x="20348" y="52401"/>
                  <a:pt x="21360" y="52818"/>
                </a:cubicBezTo>
                <a:cubicBezTo>
                  <a:pt x="21670" y="52960"/>
                  <a:pt x="22003" y="53079"/>
                  <a:pt x="22324" y="53210"/>
                </a:cubicBezTo>
                <a:cubicBezTo>
                  <a:pt x="22955" y="53472"/>
                  <a:pt x="23634" y="53532"/>
                  <a:pt x="24289" y="53651"/>
                </a:cubicBezTo>
                <a:cubicBezTo>
                  <a:pt x="24363" y="53663"/>
                  <a:pt x="24437" y="53670"/>
                  <a:pt x="24509" y="53670"/>
                </a:cubicBezTo>
                <a:cubicBezTo>
                  <a:pt x="24782" y="53670"/>
                  <a:pt x="25037" y="53580"/>
                  <a:pt x="25253" y="53401"/>
                </a:cubicBezTo>
                <a:cubicBezTo>
                  <a:pt x="25694" y="53079"/>
                  <a:pt x="26087" y="52698"/>
                  <a:pt x="26420" y="52258"/>
                </a:cubicBezTo>
                <a:cubicBezTo>
                  <a:pt x="26849" y="51710"/>
                  <a:pt x="27325" y="51186"/>
                  <a:pt x="27801" y="50663"/>
                </a:cubicBezTo>
                <a:cubicBezTo>
                  <a:pt x="28444" y="49948"/>
                  <a:pt x="29087" y="49246"/>
                  <a:pt x="29742" y="48567"/>
                </a:cubicBezTo>
                <a:cubicBezTo>
                  <a:pt x="30099" y="48198"/>
                  <a:pt x="30492" y="47865"/>
                  <a:pt x="30885" y="47519"/>
                </a:cubicBezTo>
                <a:cubicBezTo>
                  <a:pt x="30956" y="47460"/>
                  <a:pt x="31052" y="47400"/>
                  <a:pt x="31123" y="47388"/>
                </a:cubicBezTo>
                <a:cubicBezTo>
                  <a:pt x="31659" y="47364"/>
                  <a:pt x="31897" y="46960"/>
                  <a:pt x="32183" y="46614"/>
                </a:cubicBezTo>
                <a:cubicBezTo>
                  <a:pt x="32278" y="46483"/>
                  <a:pt x="32361" y="46317"/>
                  <a:pt x="32397" y="46150"/>
                </a:cubicBezTo>
                <a:cubicBezTo>
                  <a:pt x="32480" y="45829"/>
                  <a:pt x="32635" y="45590"/>
                  <a:pt x="32873" y="45364"/>
                </a:cubicBezTo>
                <a:cubicBezTo>
                  <a:pt x="34100" y="44209"/>
                  <a:pt x="35278" y="42983"/>
                  <a:pt x="36255" y="41602"/>
                </a:cubicBezTo>
                <a:cubicBezTo>
                  <a:pt x="36290" y="41554"/>
                  <a:pt x="36350" y="41507"/>
                  <a:pt x="36433" y="41423"/>
                </a:cubicBezTo>
                <a:cubicBezTo>
                  <a:pt x="36469" y="41426"/>
                  <a:pt x="36504" y="41428"/>
                  <a:pt x="36537" y="41428"/>
                </a:cubicBezTo>
                <a:cubicBezTo>
                  <a:pt x="37128" y="41428"/>
                  <a:pt x="37373" y="40945"/>
                  <a:pt x="37564" y="40483"/>
                </a:cubicBezTo>
                <a:cubicBezTo>
                  <a:pt x="37695" y="40137"/>
                  <a:pt x="37910" y="39864"/>
                  <a:pt x="38160" y="39602"/>
                </a:cubicBezTo>
                <a:cubicBezTo>
                  <a:pt x="38862" y="38875"/>
                  <a:pt x="39565" y="38149"/>
                  <a:pt x="40255" y="37387"/>
                </a:cubicBezTo>
                <a:cubicBezTo>
                  <a:pt x="40470" y="37161"/>
                  <a:pt x="40648" y="36899"/>
                  <a:pt x="40827" y="36649"/>
                </a:cubicBezTo>
                <a:cubicBezTo>
                  <a:pt x="41458" y="36625"/>
                  <a:pt x="41803" y="36232"/>
                  <a:pt x="42017" y="35673"/>
                </a:cubicBezTo>
                <a:cubicBezTo>
                  <a:pt x="42089" y="35482"/>
                  <a:pt x="42148" y="35292"/>
                  <a:pt x="42220" y="35101"/>
                </a:cubicBezTo>
                <a:cubicBezTo>
                  <a:pt x="42279" y="34958"/>
                  <a:pt x="42327" y="34827"/>
                  <a:pt x="42434" y="34720"/>
                </a:cubicBezTo>
                <a:cubicBezTo>
                  <a:pt x="43291" y="33768"/>
                  <a:pt x="44160" y="32839"/>
                  <a:pt x="45065" y="31851"/>
                </a:cubicBezTo>
                <a:cubicBezTo>
                  <a:pt x="45097" y="31851"/>
                  <a:pt x="45155" y="31845"/>
                  <a:pt x="45226" y="31845"/>
                </a:cubicBezTo>
                <a:cubicBezTo>
                  <a:pt x="45261" y="31845"/>
                  <a:pt x="45299" y="31847"/>
                  <a:pt x="45339" y="31851"/>
                </a:cubicBezTo>
                <a:cubicBezTo>
                  <a:pt x="47863" y="32077"/>
                  <a:pt x="50399" y="32279"/>
                  <a:pt x="52912" y="32541"/>
                </a:cubicBezTo>
                <a:cubicBezTo>
                  <a:pt x="54269" y="32672"/>
                  <a:pt x="55590" y="32898"/>
                  <a:pt x="56948" y="33041"/>
                </a:cubicBezTo>
                <a:cubicBezTo>
                  <a:pt x="57555" y="33113"/>
                  <a:pt x="58162" y="33160"/>
                  <a:pt x="58769" y="33196"/>
                </a:cubicBezTo>
                <a:cubicBezTo>
                  <a:pt x="58897" y="33200"/>
                  <a:pt x="59026" y="33202"/>
                  <a:pt x="59154" y="33202"/>
                </a:cubicBezTo>
                <a:cubicBezTo>
                  <a:pt x="59469" y="33202"/>
                  <a:pt x="59783" y="33187"/>
                  <a:pt x="60079" y="33137"/>
                </a:cubicBezTo>
                <a:cubicBezTo>
                  <a:pt x="60190" y="33113"/>
                  <a:pt x="60299" y="33104"/>
                  <a:pt x="60406" y="33104"/>
                </a:cubicBezTo>
                <a:cubicBezTo>
                  <a:pt x="60792" y="33104"/>
                  <a:pt x="61154" y="33231"/>
                  <a:pt x="61508" y="33315"/>
                </a:cubicBezTo>
                <a:cubicBezTo>
                  <a:pt x="62525" y="33547"/>
                  <a:pt x="63541" y="33766"/>
                  <a:pt x="64573" y="33766"/>
                </a:cubicBezTo>
                <a:cubicBezTo>
                  <a:pt x="64919" y="33766"/>
                  <a:pt x="65266" y="33741"/>
                  <a:pt x="65616" y="33684"/>
                </a:cubicBezTo>
                <a:cubicBezTo>
                  <a:pt x="65691" y="33672"/>
                  <a:pt x="65766" y="33666"/>
                  <a:pt x="65840" y="33666"/>
                </a:cubicBezTo>
                <a:cubicBezTo>
                  <a:pt x="66058" y="33666"/>
                  <a:pt x="66272" y="33718"/>
                  <a:pt x="66485" y="33815"/>
                </a:cubicBezTo>
                <a:cubicBezTo>
                  <a:pt x="66723" y="33934"/>
                  <a:pt x="66985" y="33982"/>
                  <a:pt x="67259" y="34030"/>
                </a:cubicBezTo>
                <a:cubicBezTo>
                  <a:pt x="67461" y="34065"/>
                  <a:pt x="67687" y="34089"/>
                  <a:pt x="67913" y="34101"/>
                </a:cubicBezTo>
                <a:cubicBezTo>
                  <a:pt x="69271" y="34184"/>
                  <a:pt x="70592" y="34458"/>
                  <a:pt x="71926" y="34696"/>
                </a:cubicBezTo>
                <a:cubicBezTo>
                  <a:pt x="72152" y="34744"/>
                  <a:pt x="72366" y="34756"/>
                  <a:pt x="72581" y="34780"/>
                </a:cubicBezTo>
                <a:cubicBezTo>
                  <a:pt x="75283" y="35101"/>
                  <a:pt x="77974" y="35411"/>
                  <a:pt x="80665" y="35708"/>
                </a:cubicBezTo>
                <a:cubicBezTo>
                  <a:pt x="83022" y="35958"/>
                  <a:pt x="85368" y="36196"/>
                  <a:pt x="87725" y="36446"/>
                </a:cubicBezTo>
                <a:cubicBezTo>
                  <a:pt x="87975" y="36482"/>
                  <a:pt x="88225" y="36482"/>
                  <a:pt x="88476" y="36506"/>
                </a:cubicBezTo>
                <a:cubicBezTo>
                  <a:pt x="88615" y="36519"/>
                  <a:pt x="88754" y="36527"/>
                  <a:pt x="88893" y="36527"/>
                </a:cubicBezTo>
                <a:cubicBezTo>
                  <a:pt x="89278" y="36527"/>
                  <a:pt x="89662" y="36463"/>
                  <a:pt x="90047" y="36244"/>
                </a:cubicBezTo>
                <a:cubicBezTo>
                  <a:pt x="90059" y="36173"/>
                  <a:pt x="90083" y="36054"/>
                  <a:pt x="90107" y="35935"/>
                </a:cubicBezTo>
                <a:cubicBezTo>
                  <a:pt x="90250" y="34339"/>
                  <a:pt x="90381" y="32756"/>
                  <a:pt x="90523" y="31172"/>
                </a:cubicBezTo>
                <a:cubicBezTo>
                  <a:pt x="90535" y="30970"/>
                  <a:pt x="90476" y="30767"/>
                  <a:pt x="90440" y="30517"/>
                </a:cubicBezTo>
                <a:cubicBezTo>
                  <a:pt x="90702" y="29958"/>
                  <a:pt x="90642" y="29303"/>
                  <a:pt x="90559" y="28684"/>
                </a:cubicBezTo>
                <a:cubicBezTo>
                  <a:pt x="90523" y="28207"/>
                  <a:pt x="90547" y="27743"/>
                  <a:pt x="90583" y="27267"/>
                </a:cubicBezTo>
                <a:cubicBezTo>
                  <a:pt x="90595" y="27005"/>
                  <a:pt x="90654" y="26743"/>
                  <a:pt x="90666" y="26481"/>
                </a:cubicBezTo>
                <a:cubicBezTo>
                  <a:pt x="90809" y="24326"/>
                  <a:pt x="91000" y="22183"/>
                  <a:pt x="91083" y="20016"/>
                </a:cubicBezTo>
                <a:cubicBezTo>
                  <a:pt x="91166" y="18075"/>
                  <a:pt x="91166" y="16123"/>
                  <a:pt x="91202" y="14170"/>
                </a:cubicBezTo>
                <a:cubicBezTo>
                  <a:pt x="91202" y="14063"/>
                  <a:pt x="91202" y="13944"/>
                  <a:pt x="91214" y="13848"/>
                </a:cubicBezTo>
                <a:cubicBezTo>
                  <a:pt x="91273" y="11955"/>
                  <a:pt x="91333" y="10062"/>
                  <a:pt x="91381" y="8169"/>
                </a:cubicBezTo>
                <a:cubicBezTo>
                  <a:pt x="91381" y="7931"/>
                  <a:pt x="91369" y="7693"/>
                  <a:pt x="91321" y="7479"/>
                </a:cubicBezTo>
                <a:cubicBezTo>
                  <a:pt x="91262" y="7098"/>
                  <a:pt x="91071" y="6836"/>
                  <a:pt x="90666" y="6776"/>
                </a:cubicBezTo>
                <a:cubicBezTo>
                  <a:pt x="90619" y="6776"/>
                  <a:pt x="90571" y="6764"/>
                  <a:pt x="90535" y="6740"/>
                </a:cubicBezTo>
                <a:cubicBezTo>
                  <a:pt x="89833" y="6621"/>
                  <a:pt x="89404" y="6193"/>
                  <a:pt x="89107" y="5586"/>
                </a:cubicBezTo>
                <a:cubicBezTo>
                  <a:pt x="88964" y="5312"/>
                  <a:pt x="88809" y="5074"/>
                  <a:pt x="88642" y="4824"/>
                </a:cubicBezTo>
                <a:cubicBezTo>
                  <a:pt x="88444" y="4502"/>
                  <a:pt x="88155" y="4353"/>
                  <a:pt x="87812" y="4353"/>
                </a:cubicBezTo>
                <a:cubicBezTo>
                  <a:pt x="87723" y="4353"/>
                  <a:pt x="87631" y="4363"/>
                  <a:pt x="87535" y="4383"/>
                </a:cubicBezTo>
                <a:cubicBezTo>
                  <a:pt x="87042" y="4473"/>
                  <a:pt x="86553" y="4513"/>
                  <a:pt x="86067" y="4513"/>
                </a:cubicBezTo>
                <a:cubicBezTo>
                  <a:pt x="85262" y="4513"/>
                  <a:pt x="84462" y="4402"/>
                  <a:pt x="83653" y="4216"/>
                </a:cubicBezTo>
                <a:cubicBezTo>
                  <a:pt x="82713" y="4002"/>
                  <a:pt x="81808" y="3704"/>
                  <a:pt x="80903" y="3407"/>
                </a:cubicBezTo>
                <a:cubicBezTo>
                  <a:pt x="79701" y="3014"/>
                  <a:pt x="78486" y="2609"/>
                  <a:pt x="77272" y="2216"/>
                </a:cubicBezTo>
                <a:cubicBezTo>
                  <a:pt x="76426" y="1954"/>
                  <a:pt x="75557" y="1680"/>
                  <a:pt x="74700" y="1442"/>
                </a:cubicBezTo>
                <a:cubicBezTo>
                  <a:pt x="74072" y="1268"/>
                  <a:pt x="73437" y="1171"/>
                  <a:pt x="72797" y="1171"/>
                </a:cubicBezTo>
                <a:cubicBezTo>
                  <a:pt x="72345" y="1171"/>
                  <a:pt x="71892" y="1220"/>
                  <a:pt x="71438" y="1323"/>
                </a:cubicBezTo>
                <a:cubicBezTo>
                  <a:pt x="70235" y="1609"/>
                  <a:pt x="69056" y="1978"/>
                  <a:pt x="67937" y="2514"/>
                </a:cubicBezTo>
                <a:cubicBezTo>
                  <a:pt x="67282" y="2835"/>
                  <a:pt x="66759" y="3288"/>
                  <a:pt x="66342" y="4062"/>
                </a:cubicBezTo>
                <a:cubicBezTo>
                  <a:pt x="66270" y="3931"/>
                  <a:pt x="66211" y="3823"/>
                  <a:pt x="66163" y="3728"/>
                </a:cubicBezTo>
                <a:cubicBezTo>
                  <a:pt x="65889" y="2930"/>
                  <a:pt x="65485" y="2216"/>
                  <a:pt x="64854" y="1645"/>
                </a:cubicBezTo>
                <a:cubicBezTo>
                  <a:pt x="64234" y="1061"/>
                  <a:pt x="63484" y="775"/>
                  <a:pt x="62675" y="656"/>
                </a:cubicBezTo>
                <a:cubicBezTo>
                  <a:pt x="62161" y="584"/>
                  <a:pt x="61650" y="541"/>
                  <a:pt x="61138" y="541"/>
                </a:cubicBezTo>
                <a:cubicBezTo>
                  <a:pt x="60724" y="541"/>
                  <a:pt x="60309" y="569"/>
                  <a:pt x="59889" y="633"/>
                </a:cubicBezTo>
                <a:cubicBezTo>
                  <a:pt x="59222" y="716"/>
                  <a:pt x="58531" y="728"/>
                  <a:pt x="57865" y="811"/>
                </a:cubicBezTo>
                <a:cubicBezTo>
                  <a:pt x="57472" y="847"/>
                  <a:pt x="57103" y="966"/>
                  <a:pt x="56698" y="1025"/>
                </a:cubicBezTo>
                <a:cubicBezTo>
                  <a:pt x="56348" y="1073"/>
                  <a:pt x="55984" y="1135"/>
                  <a:pt x="55629" y="1135"/>
                </a:cubicBezTo>
                <a:cubicBezTo>
                  <a:pt x="55536" y="1135"/>
                  <a:pt x="55444" y="1131"/>
                  <a:pt x="55352" y="1121"/>
                </a:cubicBezTo>
                <a:cubicBezTo>
                  <a:pt x="54729" y="1066"/>
                  <a:pt x="54106" y="1036"/>
                  <a:pt x="53484" y="1036"/>
                </a:cubicBezTo>
                <a:cubicBezTo>
                  <a:pt x="52895" y="1036"/>
                  <a:pt x="52306" y="1063"/>
                  <a:pt x="51721" y="1121"/>
                </a:cubicBezTo>
                <a:cubicBezTo>
                  <a:pt x="51661" y="1121"/>
                  <a:pt x="51578" y="1121"/>
                  <a:pt x="51519" y="1133"/>
                </a:cubicBezTo>
                <a:cubicBezTo>
                  <a:pt x="51100" y="1235"/>
                  <a:pt x="50684" y="1280"/>
                  <a:pt x="50271" y="1280"/>
                </a:cubicBezTo>
                <a:cubicBezTo>
                  <a:pt x="49439" y="1280"/>
                  <a:pt x="48619" y="1098"/>
                  <a:pt x="47816" y="835"/>
                </a:cubicBezTo>
                <a:cubicBezTo>
                  <a:pt x="47220" y="656"/>
                  <a:pt x="46625" y="418"/>
                  <a:pt x="46089" y="97"/>
                </a:cubicBezTo>
                <a:cubicBezTo>
                  <a:pt x="45996" y="31"/>
                  <a:pt x="45901" y="1"/>
                  <a:pt x="4580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30;p3">
            <a:extLst>
              <a:ext uri="{FF2B5EF4-FFF2-40B4-BE49-F238E27FC236}">
                <a16:creationId xmlns:a16="http://schemas.microsoft.com/office/drawing/2014/main" id="{295989D2-4DC4-418F-B569-1FF6921B442A}"/>
              </a:ext>
            </a:extLst>
          </p:cNvPr>
          <p:cNvGrpSpPr/>
          <p:nvPr/>
        </p:nvGrpSpPr>
        <p:grpSpPr>
          <a:xfrm>
            <a:off x="7586895" y="5791870"/>
            <a:ext cx="1061806" cy="1077218"/>
            <a:chOff x="2807100" y="2138800"/>
            <a:chExt cx="649550" cy="735875"/>
          </a:xfrm>
          <a:solidFill>
            <a:srgbClr val="BF9A6F"/>
          </a:solidFill>
        </p:grpSpPr>
        <p:sp>
          <p:nvSpPr>
            <p:cNvPr id="19" name="Google Shape;31;p3">
              <a:extLst>
                <a:ext uri="{FF2B5EF4-FFF2-40B4-BE49-F238E27FC236}">
                  <a16:creationId xmlns:a16="http://schemas.microsoft.com/office/drawing/2014/main" id="{BA38C3CF-B685-404A-B5D5-05B76C9A74F7}"/>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a16="http://schemas.microsoft.com/office/drawing/2014/main" id="{289AF763-E742-45F7-99A6-CF1EFC9CA01F}"/>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a16="http://schemas.microsoft.com/office/drawing/2014/main" id="{665F2A87-0547-4E52-A398-1A83FED8DA99}"/>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p3">
              <a:extLst>
                <a:ext uri="{FF2B5EF4-FFF2-40B4-BE49-F238E27FC236}">
                  <a16:creationId xmlns:a16="http://schemas.microsoft.com/office/drawing/2014/main" id="{DCFB2AB3-7920-45C4-BC99-2A753A9C56D1}"/>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p3">
              <a:extLst>
                <a:ext uri="{FF2B5EF4-FFF2-40B4-BE49-F238E27FC236}">
                  <a16:creationId xmlns:a16="http://schemas.microsoft.com/office/drawing/2014/main" id="{1CEC5622-55B0-4C1B-8D0D-53CB6A14F5BB}"/>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6;p3">
            <a:extLst>
              <a:ext uri="{FF2B5EF4-FFF2-40B4-BE49-F238E27FC236}">
                <a16:creationId xmlns:a16="http://schemas.microsoft.com/office/drawing/2014/main" id="{FFD0932C-396A-4C04-B5B1-5FC19CDB1B5C}"/>
              </a:ext>
            </a:extLst>
          </p:cNvPr>
          <p:cNvGrpSpPr/>
          <p:nvPr/>
        </p:nvGrpSpPr>
        <p:grpSpPr>
          <a:xfrm rot="2455371">
            <a:off x="-88914" y="5251011"/>
            <a:ext cx="1127692" cy="1167549"/>
            <a:chOff x="3212275" y="349350"/>
            <a:chExt cx="486650" cy="503850"/>
          </a:xfrm>
          <a:solidFill>
            <a:srgbClr val="BF9A6F"/>
          </a:solidFill>
        </p:grpSpPr>
        <p:sp>
          <p:nvSpPr>
            <p:cNvPr id="25" name="Google Shape;37;p3">
              <a:extLst>
                <a:ext uri="{FF2B5EF4-FFF2-40B4-BE49-F238E27FC236}">
                  <a16:creationId xmlns:a16="http://schemas.microsoft.com/office/drawing/2014/main" id="{17EB44AD-9ED8-4125-9898-F48D7F716023}"/>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p3">
              <a:extLst>
                <a:ext uri="{FF2B5EF4-FFF2-40B4-BE49-F238E27FC236}">
                  <a16:creationId xmlns:a16="http://schemas.microsoft.com/office/drawing/2014/main" id="{F4484348-15AD-471B-B555-8E7A07990BA4}"/>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p3">
              <a:extLst>
                <a:ext uri="{FF2B5EF4-FFF2-40B4-BE49-F238E27FC236}">
                  <a16:creationId xmlns:a16="http://schemas.microsoft.com/office/drawing/2014/main" id="{617F0B69-89E0-4575-B661-6F82CC3DF877}"/>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p3">
              <a:extLst>
                <a:ext uri="{FF2B5EF4-FFF2-40B4-BE49-F238E27FC236}">
                  <a16:creationId xmlns:a16="http://schemas.microsoft.com/office/drawing/2014/main" id="{A216A9EC-495A-4FE7-8CF2-643A2B4D7808}"/>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p3">
              <a:extLst>
                <a:ext uri="{FF2B5EF4-FFF2-40B4-BE49-F238E27FC236}">
                  <a16:creationId xmlns:a16="http://schemas.microsoft.com/office/drawing/2014/main" id="{05CE0FF0-9E72-4572-846F-1041DA89CB26}"/>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45;p3">
            <a:extLst>
              <a:ext uri="{FF2B5EF4-FFF2-40B4-BE49-F238E27FC236}">
                <a16:creationId xmlns:a16="http://schemas.microsoft.com/office/drawing/2014/main" id="{B7E9556C-A09D-47B2-8505-E5D9EE510FDE}"/>
              </a:ext>
            </a:extLst>
          </p:cNvPr>
          <p:cNvGrpSpPr/>
          <p:nvPr/>
        </p:nvGrpSpPr>
        <p:grpSpPr>
          <a:xfrm>
            <a:off x="9562062" y="150674"/>
            <a:ext cx="1899098" cy="2247909"/>
            <a:chOff x="1499700" y="2945500"/>
            <a:chExt cx="1722225" cy="2038550"/>
          </a:xfrm>
          <a:solidFill>
            <a:srgbClr val="BF9A6F"/>
          </a:solidFill>
        </p:grpSpPr>
        <p:sp>
          <p:nvSpPr>
            <p:cNvPr id="31" name="Google Shape;46;p3">
              <a:extLst>
                <a:ext uri="{FF2B5EF4-FFF2-40B4-BE49-F238E27FC236}">
                  <a16:creationId xmlns:a16="http://schemas.microsoft.com/office/drawing/2014/main" id="{BBB09349-B481-4F72-B911-BAC9089D5D09}"/>
                </a:ext>
              </a:extLst>
            </p:cNvPr>
            <p:cNvSpPr/>
            <p:nvPr/>
          </p:nvSpPr>
          <p:spPr>
            <a:xfrm>
              <a:off x="2719625" y="3339875"/>
              <a:ext cx="261100" cy="122425"/>
            </a:xfrm>
            <a:custGeom>
              <a:avLst/>
              <a:gdLst/>
              <a:ahLst/>
              <a:cxnLst/>
              <a:rect l="l" t="t" r="r" b="b"/>
              <a:pathLst>
                <a:path w="10444" h="4897" extrusionOk="0">
                  <a:moveTo>
                    <a:pt x="9986" y="1"/>
                  </a:moveTo>
                  <a:cubicBezTo>
                    <a:pt x="9887" y="41"/>
                    <a:pt x="9827" y="41"/>
                    <a:pt x="9748" y="61"/>
                  </a:cubicBezTo>
                  <a:cubicBezTo>
                    <a:pt x="9589" y="81"/>
                    <a:pt x="9449" y="140"/>
                    <a:pt x="9290" y="140"/>
                  </a:cubicBezTo>
                  <a:lnTo>
                    <a:pt x="8853" y="140"/>
                  </a:lnTo>
                  <a:cubicBezTo>
                    <a:pt x="8693" y="140"/>
                    <a:pt x="8554" y="160"/>
                    <a:pt x="8395" y="200"/>
                  </a:cubicBezTo>
                  <a:cubicBezTo>
                    <a:pt x="8344" y="250"/>
                    <a:pt x="8296" y="270"/>
                    <a:pt x="8249" y="270"/>
                  </a:cubicBezTo>
                  <a:cubicBezTo>
                    <a:pt x="8166" y="270"/>
                    <a:pt x="8086" y="211"/>
                    <a:pt x="7997" y="160"/>
                  </a:cubicBezTo>
                  <a:cubicBezTo>
                    <a:pt x="7842" y="132"/>
                    <a:pt x="7688" y="104"/>
                    <a:pt x="7533" y="104"/>
                  </a:cubicBezTo>
                  <a:cubicBezTo>
                    <a:pt x="7469" y="104"/>
                    <a:pt x="7405" y="109"/>
                    <a:pt x="7341" y="120"/>
                  </a:cubicBezTo>
                  <a:cubicBezTo>
                    <a:pt x="5371" y="558"/>
                    <a:pt x="3362" y="657"/>
                    <a:pt x="1353" y="876"/>
                  </a:cubicBezTo>
                  <a:cubicBezTo>
                    <a:pt x="836" y="956"/>
                    <a:pt x="338" y="1035"/>
                    <a:pt x="159" y="1632"/>
                  </a:cubicBezTo>
                  <a:cubicBezTo>
                    <a:pt x="0" y="2667"/>
                    <a:pt x="20" y="3721"/>
                    <a:pt x="120" y="4755"/>
                  </a:cubicBezTo>
                  <a:cubicBezTo>
                    <a:pt x="276" y="4850"/>
                    <a:pt x="397" y="4897"/>
                    <a:pt x="491" y="4897"/>
                  </a:cubicBezTo>
                  <a:cubicBezTo>
                    <a:pt x="672" y="4897"/>
                    <a:pt x="750" y="4725"/>
                    <a:pt x="776" y="4397"/>
                  </a:cubicBezTo>
                  <a:cubicBezTo>
                    <a:pt x="804" y="3764"/>
                    <a:pt x="972" y="3479"/>
                    <a:pt x="1349" y="3479"/>
                  </a:cubicBezTo>
                  <a:cubicBezTo>
                    <a:pt x="1505" y="3479"/>
                    <a:pt x="1697" y="3528"/>
                    <a:pt x="1930" y="3621"/>
                  </a:cubicBezTo>
                  <a:cubicBezTo>
                    <a:pt x="1955" y="3624"/>
                    <a:pt x="1981" y="3625"/>
                    <a:pt x="2006" y="3625"/>
                  </a:cubicBezTo>
                  <a:cubicBezTo>
                    <a:pt x="2215" y="3625"/>
                    <a:pt x="2409" y="3555"/>
                    <a:pt x="2586" y="3502"/>
                  </a:cubicBezTo>
                  <a:cubicBezTo>
                    <a:pt x="3104" y="3323"/>
                    <a:pt x="3661" y="3542"/>
                    <a:pt x="4158" y="3263"/>
                  </a:cubicBezTo>
                  <a:cubicBezTo>
                    <a:pt x="4357" y="3104"/>
                    <a:pt x="4277" y="2965"/>
                    <a:pt x="4098" y="2846"/>
                  </a:cubicBezTo>
                  <a:cubicBezTo>
                    <a:pt x="4078" y="2826"/>
                    <a:pt x="3999" y="2766"/>
                    <a:pt x="4058" y="2766"/>
                  </a:cubicBezTo>
                  <a:cubicBezTo>
                    <a:pt x="4151" y="2784"/>
                    <a:pt x="4229" y="2792"/>
                    <a:pt x="4294" y="2792"/>
                  </a:cubicBezTo>
                  <a:cubicBezTo>
                    <a:pt x="4745" y="2792"/>
                    <a:pt x="4578" y="2405"/>
                    <a:pt x="4456" y="2110"/>
                  </a:cubicBezTo>
                  <a:cubicBezTo>
                    <a:pt x="4252" y="1684"/>
                    <a:pt x="4757" y="1820"/>
                    <a:pt x="4878" y="1688"/>
                  </a:cubicBezTo>
                  <a:lnTo>
                    <a:pt x="4878" y="1688"/>
                  </a:lnTo>
                  <a:cubicBezTo>
                    <a:pt x="4872" y="1771"/>
                    <a:pt x="4873" y="1848"/>
                    <a:pt x="4954" y="1871"/>
                  </a:cubicBezTo>
                  <a:cubicBezTo>
                    <a:pt x="5590" y="2129"/>
                    <a:pt x="5252" y="2686"/>
                    <a:pt x="5391" y="3104"/>
                  </a:cubicBezTo>
                  <a:cubicBezTo>
                    <a:pt x="5451" y="3164"/>
                    <a:pt x="5491" y="3224"/>
                    <a:pt x="5570" y="3243"/>
                  </a:cubicBezTo>
                  <a:cubicBezTo>
                    <a:pt x="5650" y="3243"/>
                    <a:pt x="5690" y="3224"/>
                    <a:pt x="5769" y="3204"/>
                  </a:cubicBezTo>
                  <a:cubicBezTo>
                    <a:pt x="6187" y="3243"/>
                    <a:pt x="5948" y="3761"/>
                    <a:pt x="6247" y="3900"/>
                  </a:cubicBezTo>
                  <a:cubicBezTo>
                    <a:pt x="6605" y="3462"/>
                    <a:pt x="6306" y="3005"/>
                    <a:pt x="6346" y="2547"/>
                  </a:cubicBezTo>
                  <a:cubicBezTo>
                    <a:pt x="6346" y="2242"/>
                    <a:pt x="6389" y="2096"/>
                    <a:pt x="6623" y="2096"/>
                  </a:cubicBezTo>
                  <a:cubicBezTo>
                    <a:pt x="6664" y="2096"/>
                    <a:pt x="6710" y="2101"/>
                    <a:pt x="6764" y="2110"/>
                  </a:cubicBezTo>
                  <a:cubicBezTo>
                    <a:pt x="6797" y="2116"/>
                    <a:pt x="6832" y="2118"/>
                    <a:pt x="6869" y="2118"/>
                  </a:cubicBezTo>
                  <a:cubicBezTo>
                    <a:pt x="6943" y="2118"/>
                    <a:pt x="7022" y="2110"/>
                    <a:pt x="7102" y="2110"/>
                  </a:cubicBezTo>
                  <a:cubicBezTo>
                    <a:pt x="7182" y="2030"/>
                    <a:pt x="7182" y="1950"/>
                    <a:pt x="7162" y="1931"/>
                  </a:cubicBezTo>
                  <a:cubicBezTo>
                    <a:pt x="7062" y="1831"/>
                    <a:pt x="6963" y="1791"/>
                    <a:pt x="6843" y="1771"/>
                  </a:cubicBezTo>
                  <a:cubicBezTo>
                    <a:pt x="6794" y="1761"/>
                    <a:pt x="6744" y="1756"/>
                    <a:pt x="6694" y="1756"/>
                  </a:cubicBezTo>
                  <a:cubicBezTo>
                    <a:pt x="6644" y="1756"/>
                    <a:pt x="6595" y="1761"/>
                    <a:pt x="6545" y="1771"/>
                  </a:cubicBezTo>
                  <a:cubicBezTo>
                    <a:pt x="6515" y="1781"/>
                    <a:pt x="6495" y="1786"/>
                    <a:pt x="6475" y="1786"/>
                  </a:cubicBezTo>
                  <a:cubicBezTo>
                    <a:pt x="6455" y="1786"/>
                    <a:pt x="6436" y="1781"/>
                    <a:pt x="6406" y="1771"/>
                  </a:cubicBezTo>
                  <a:cubicBezTo>
                    <a:pt x="6465" y="1732"/>
                    <a:pt x="6545" y="1692"/>
                    <a:pt x="6605" y="1672"/>
                  </a:cubicBezTo>
                  <a:cubicBezTo>
                    <a:pt x="6784" y="1612"/>
                    <a:pt x="6963" y="1612"/>
                    <a:pt x="7142" y="1572"/>
                  </a:cubicBezTo>
                  <a:cubicBezTo>
                    <a:pt x="7540" y="1473"/>
                    <a:pt x="7957" y="1453"/>
                    <a:pt x="8355" y="1374"/>
                  </a:cubicBezTo>
                  <a:cubicBezTo>
                    <a:pt x="8654" y="1294"/>
                    <a:pt x="8952" y="1274"/>
                    <a:pt x="9230" y="1175"/>
                  </a:cubicBezTo>
                  <a:cubicBezTo>
                    <a:pt x="9290" y="1155"/>
                    <a:pt x="9370" y="1095"/>
                    <a:pt x="9449" y="1055"/>
                  </a:cubicBezTo>
                  <a:cubicBezTo>
                    <a:pt x="9768" y="797"/>
                    <a:pt x="10285" y="876"/>
                    <a:pt x="10444" y="359"/>
                  </a:cubicBezTo>
                  <a:cubicBezTo>
                    <a:pt x="10404" y="81"/>
                    <a:pt x="10205" y="41"/>
                    <a:pt x="99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p3">
              <a:extLst>
                <a:ext uri="{FF2B5EF4-FFF2-40B4-BE49-F238E27FC236}">
                  <a16:creationId xmlns:a16="http://schemas.microsoft.com/office/drawing/2014/main" id="{A918FD41-9B00-4918-94AA-C24897A2D797}"/>
                </a:ext>
              </a:extLst>
            </p:cNvPr>
            <p:cNvSpPr/>
            <p:nvPr/>
          </p:nvSpPr>
          <p:spPr>
            <a:xfrm>
              <a:off x="3049350" y="3349325"/>
              <a:ext cx="63175" cy="407425"/>
            </a:xfrm>
            <a:custGeom>
              <a:avLst/>
              <a:gdLst/>
              <a:ahLst/>
              <a:cxnLst/>
              <a:rect l="l" t="t" r="r" b="b"/>
              <a:pathLst>
                <a:path w="2527" h="16297" extrusionOk="0">
                  <a:moveTo>
                    <a:pt x="2029" y="1"/>
                  </a:moveTo>
                  <a:cubicBezTo>
                    <a:pt x="1888" y="20"/>
                    <a:pt x="1750" y="27"/>
                    <a:pt x="1613" y="27"/>
                  </a:cubicBezTo>
                  <a:cubicBezTo>
                    <a:pt x="1349" y="27"/>
                    <a:pt x="1091" y="3"/>
                    <a:pt x="828" y="3"/>
                  </a:cubicBezTo>
                  <a:cubicBezTo>
                    <a:pt x="667" y="3"/>
                    <a:pt x="504" y="12"/>
                    <a:pt x="338" y="41"/>
                  </a:cubicBezTo>
                  <a:cubicBezTo>
                    <a:pt x="159" y="160"/>
                    <a:pt x="0" y="279"/>
                    <a:pt x="139" y="538"/>
                  </a:cubicBezTo>
                  <a:cubicBezTo>
                    <a:pt x="248" y="623"/>
                    <a:pt x="368" y="651"/>
                    <a:pt x="492" y="651"/>
                  </a:cubicBezTo>
                  <a:cubicBezTo>
                    <a:pt x="722" y="651"/>
                    <a:pt x="971" y="555"/>
                    <a:pt x="1203" y="555"/>
                  </a:cubicBezTo>
                  <a:cubicBezTo>
                    <a:pt x="1371" y="555"/>
                    <a:pt x="1531" y="605"/>
                    <a:pt x="1671" y="777"/>
                  </a:cubicBezTo>
                  <a:cubicBezTo>
                    <a:pt x="1830" y="2448"/>
                    <a:pt x="1472" y="4119"/>
                    <a:pt x="1492" y="5810"/>
                  </a:cubicBezTo>
                  <a:cubicBezTo>
                    <a:pt x="1552" y="6705"/>
                    <a:pt x="975" y="7600"/>
                    <a:pt x="1472" y="8515"/>
                  </a:cubicBezTo>
                  <a:lnTo>
                    <a:pt x="1472" y="8794"/>
                  </a:lnTo>
                  <a:cubicBezTo>
                    <a:pt x="1472" y="8893"/>
                    <a:pt x="1472" y="8953"/>
                    <a:pt x="1452" y="9052"/>
                  </a:cubicBezTo>
                  <a:cubicBezTo>
                    <a:pt x="1353" y="9350"/>
                    <a:pt x="1432" y="9689"/>
                    <a:pt x="1333" y="9987"/>
                  </a:cubicBezTo>
                  <a:cubicBezTo>
                    <a:pt x="1333" y="10047"/>
                    <a:pt x="1333" y="10146"/>
                    <a:pt x="1353" y="10226"/>
                  </a:cubicBezTo>
                  <a:cubicBezTo>
                    <a:pt x="1293" y="10683"/>
                    <a:pt x="1432" y="11121"/>
                    <a:pt x="1373" y="11578"/>
                  </a:cubicBezTo>
                  <a:cubicBezTo>
                    <a:pt x="1134" y="12513"/>
                    <a:pt x="1233" y="13488"/>
                    <a:pt x="1194" y="14423"/>
                  </a:cubicBezTo>
                  <a:cubicBezTo>
                    <a:pt x="1174" y="14503"/>
                    <a:pt x="1174" y="14602"/>
                    <a:pt x="1154" y="14682"/>
                  </a:cubicBezTo>
                  <a:cubicBezTo>
                    <a:pt x="1134" y="14801"/>
                    <a:pt x="1114" y="14901"/>
                    <a:pt x="1074" y="15020"/>
                  </a:cubicBezTo>
                  <a:cubicBezTo>
                    <a:pt x="1074" y="15099"/>
                    <a:pt x="1074" y="15179"/>
                    <a:pt x="1114" y="15259"/>
                  </a:cubicBezTo>
                  <a:cubicBezTo>
                    <a:pt x="1114" y="15358"/>
                    <a:pt x="1253" y="15398"/>
                    <a:pt x="1134" y="15497"/>
                  </a:cubicBezTo>
                  <a:cubicBezTo>
                    <a:pt x="1114" y="15577"/>
                    <a:pt x="1074" y="15617"/>
                    <a:pt x="1054" y="15696"/>
                  </a:cubicBezTo>
                  <a:cubicBezTo>
                    <a:pt x="1054" y="15836"/>
                    <a:pt x="1054" y="15995"/>
                    <a:pt x="1134" y="16154"/>
                  </a:cubicBezTo>
                  <a:cubicBezTo>
                    <a:pt x="1174" y="16213"/>
                    <a:pt x="1253" y="16273"/>
                    <a:pt x="1333" y="16293"/>
                  </a:cubicBezTo>
                  <a:cubicBezTo>
                    <a:pt x="1348" y="16295"/>
                    <a:pt x="1362" y="16296"/>
                    <a:pt x="1376" y="16296"/>
                  </a:cubicBezTo>
                  <a:cubicBezTo>
                    <a:pt x="1493" y="16296"/>
                    <a:pt x="1582" y="16225"/>
                    <a:pt x="1671" y="16154"/>
                  </a:cubicBezTo>
                  <a:cubicBezTo>
                    <a:pt x="1751" y="16054"/>
                    <a:pt x="1771" y="15895"/>
                    <a:pt x="1810" y="15776"/>
                  </a:cubicBezTo>
                  <a:cubicBezTo>
                    <a:pt x="1850" y="15119"/>
                    <a:pt x="1810" y="14503"/>
                    <a:pt x="1771" y="13886"/>
                  </a:cubicBezTo>
                  <a:cubicBezTo>
                    <a:pt x="1771" y="13806"/>
                    <a:pt x="1790" y="13707"/>
                    <a:pt x="1830" y="13627"/>
                  </a:cubicBezTo>
                  <a:cubicBezTo>
                    <a:pt x="1751" y="13468"/>
                    <a:pt x="1810" y="13309"/>
                    <a:pt x="1850" y="13170"/>
                  </a:cubicBezTo>
                  <a:cubicBezTo>
                    <a:pt x="1771" y="12732"/>
                    <a:pt x="2228" y="12334"/>
                    <a:pt x="1930" y="11917"/>
                  </a:cubicBezTo>
                  <a:cubicBezTo>
                    <a:pt x="1810" y="11718"/>
                    <a:pt x="1910" y="11539"/>
                    <a:pt x="1930" y="11340"/>
                  </a:cubicBezTo>
                  <a:cubicBezTo>
                    <a:pt x="1870" y="11300"/>
                    <a:pt x="1870" y="11280"/>
                    <a:pt x="1930" y="11220"/>
                  </a:cubicBezTo>
                  <a:cubicBezTo>
                    <a:pt x="1810" y="11002"/>
                    <a:pt x="1930" y="10763"/>
                    <a:pt x="1910" y="10544"/>
                  </a:cubicBezTo>
                  <a:cubicBezTo>
                    <a:pt x="1751" y="10027"/>
                    <a:pt x="1870" y="9530"/>
                    <a:pt x="2069" y="9032"/>
                  </a:cubicBezTo>
                  <a:cubicBezTo>
                    <a:pt x="2228" y="8654"/>
                    <a:pt x="1910" y="8276"/>
                    <a:pt x="2069" y="7918"/>
                  </a:cubicBezTo>
                  <a:cubicBezTo>
                    <a:pt x="2029" y="7859"/>
                    <a:pt x="2029" y="7839"/>
                    <a:pt x="2069" y="7779"/>
                  </a:cubicBezTo>
                  <a:cubicBezTo>
                    <a:pt x="2268" y="7500"/>
                    <a:pt x="2149" y="7162"/>
                    <a:pt x="2168" y="6844"/>
                  </a:cubicBezTo>
                  <a:cubicBezTo>
                    <a:pt x="2228" y="5650"/>
                    <a:pt x="2069" y="4457"/>
                    <a:pt x="2248" y="3283"/>
                  </a:cubicBezTo>
                  <a:lnTo>
                    <a:pt x="2248" y="2786"/>
                  </a:lnTo>
                  <a:cubicBezTo>
                    <a:pt x="2447" y="2328"/>
                    <a:pt x="2308" y="1831"/>
                    <a:pt x="2347" y="1354"/>
                  </a:cubicBezTo>
                  <a:cubicBezTo>
                    <a:pt x="2268" y="1194"/>
                    <a:pt x="2248" y="1035"/>
                    <a:pt x="2347" y="876"/>
                  </a:cubicBezTo>
                  <a:cubicBezTo>
                    <a:pt x="2367" y="538"/>
                    <a:pt x="2526" y="160"/>
                    <a:pt x="20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p3">
              <a:extLst>
                <a:ext uri="{FF2B5EF4-FFF2-40B4-BE49-F238E27FC236}">
                  <a16:creationId xmlns:a16="http://schemas.microsoft.com/office/drawing/2014/main" id="{A1BD0388-CDE1-4062-8D76-90B1F5DCFE1F}"/>
                </a:ext>
              </a:extLst>
            </p:cNvPr>
            <p:cNvSpPr/>
            <p:nvPr/>
          </p:nvSpPr>
          <p:spPr>
            <a:xfrm>
              <a:off x="2475425" y="3998975"/>
              <a:ext cx="321800" cy="136150"/>
            </a:xfrm>
            <a:custGeom>
              <a:avLst/>
              <a:gdLst/>
              <a:ahLst/>
              <a:cxnLst/>
              <a:rect l="l" t="t" r="r" b="b"/>
              <a:pathLst>
                <a:path w="12872" h="5446" extrusionOk="0">
                  <a:moveTo>
                    <a:pt x="12442" y="1"/>
                  </a:moveTo>
                  <a:cubicBezTo>
                    <a:pt x="12374" y="1"/>
                    <a:pt x="12303" y="14"/>
                    <a:pt x="12235" y="35"/>
                  </a:cubicBezTo>
                  <a:cubicBezTo>
                    <a:pt x="11738" y="154"/>
                    <a:pt x="11201" y="273"/>
                    <a:pt x="10683" y="273"/>
                  </a:cubicBezTo>
                  <a:cubicBezTo>
                    <a:pt x="10577" y="273"/>
                    <a:pt x="10467" y="265"/>
                    <a:pt x="10357" y="265"/>
                  </a:cubicBezTo>
                  <a:cubicBezTo>
                    <a:pt x="10219" y="265"/>
                    <a:pt x="10080" y="278"/>
                    <a:pt x="9947" y="333"/>
                  </a:cubicBezTo>
                  <a:lnTo>
                    <a:pt x="9748" y="333"/>
                  </a:lnTo>
                  <a:cubicBezTo>
                    <a:pt x="9689" y="288"/>
                    <a:pt x="9618" y="266"/>
                    <a:pt x="9561" y="266"/>
                  </a:cubicBezTo>
                  <a:cubicBezTo>
                    <a:pt x="9542" y="266"/>
                    <a:pt x="9525" y="268"/>
                    <a:pt x="9510" y="273"/>
                  </a:cubicBezTo>
                  <a:cubicBezTo>
                    <a:pt x="9490" y="273"/>
                    <a:pt x="9450" y="313"/>
                    <a:pt x="9390" y="313"/>
                  </a:cubicBezTo>
                  <a:cubicBezTo>
                    <a:pt x="8217" y="512"/>
                    <a:pt x="7103" y="870"/>
                    <a:pt x="5989" y="1308"/>
                  </a:cubicBezTo>
                  <a:cubicBezTo>
                    <a:pt x="5730" y="1447"/>
                    <a:pt x="5511" y="1666"/>
                    <a:pt x="5213" y="1745"/>
                  </a:cubicBezTo>
                  <a:cubicBezTo>
                    <a:pt x="3920" y="2064"/>
                    <a:pt x="2846" y="2780"/>
                    <a:pt x="1791" y="3556"/>
                  </a:cubicBezTo>
                  <a:cubicBezTo>
                    <a:pt x="1692" y="3635"/>
                    <a:pt x="1612" y="3715"/>
                    <a:pt x="1513" y="3774"/>
                  </a:cubicBezTo>
                  <a:cubicBezTo>
                    <a:pt x="1314" y="3914"/>
                    <a:pt x="1135" y="4053"/>
                    <a:pt x="996" y="4212"/>
                  </a:cubicBezTo>
                  <a:lnTo>
                    <a:pt x="836" y="4351"/>
                  </a:lnTo>
                  <a:lnTo>
                    <a:pt x="757" y="4431"/>
                  </a:lnTo>
                  <a:cubicBezTo>
                    <a:pt x="677" y="4451"/>
                    <a:pt x="638" y="4510"/>
                    <a:pt x="598" y="4550"/>
                  </a:cubicBezTo>
                  <a:cubicBezTo>
                    <a:pt x="538" y="4590"/>
                    <a:pt x="518" y="4590"/>
                    <a:pt x="498" y="4610"/>
                  </a:cubicBezTo>
                  <a:cubicBezTo>
                    <a:pt x="419" y="4630"/>
                    <a:pt x="359" y="4670"/>
                    <a:pt x="299" y="4709"/>
                  </a:cubicBezTo>
                  <a:cubicBezTo>
                    <a:pt x="140" y="4769"/>
                    <a:pt x="21" y="4869"/>
                    <a:pt x="1" y="5048"/>
                  </a:cubicBezTo>
                  <a:cubicBezTo>
                    <a:pt x="1" y="5167"/>
                    <a:pt x="21" y="5306"/>
                    <a:pt x="100" y="5406"/>
                  </a:cubicBezTo>
                  <a:cubicBezTo>
                    <a:pt x="160" y="5445"/>
                    <a:pt x="240" y="5445"/>
                    <a:pt x="339" y="5445"/>
                  </a:cubicBezTo>
                  <a:cubicBezTo>
                    <a:pt x="458" y="5426"/>
                    <a:pt x="598" y="5366"/>
                    <a:pt x="717" y="5306"/>
                  </a:cubicBezTo>
                  <a:cubicBezTo>
                    <a:pt x="896" y="5207"/>
                    <a:pt x="1055" y="5087"/>
                    <a:pt x="1234" y="4948"/>
                  </a:cubicBezTo>
                  <a:cubicBezTo>
                    <a:pt x="3741" y="3019"/>
                    <a:pt x="6585" y="1785"/>
                    <a:pt x="9689" y="1188"/>
                  </a:cubicBezTo>
                  <a:cubicBezTo>
                    <a:pt x="10644" y="1009"/>
                    <a:pt x="11658" y="1069"/>
                    <a:pt x="12553" y="631"/>
                  </a:cubicBezTo>
                  <a:cubicBezTo>
                    <a:pt x="12673" y="512"/>
                    <a:pt x="12872" y="393"/>
                    <a:pt x="12772" y="194"/>
                  </a:cubicBezTo>
                  <a:cubicBezTo>
                    <a:pt x="12694" y="50"/>
                    <a:pt x="12572" y="1"/>
                    <a:pt x="1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p3">
              <a:extLst>
                <a:ext uri="{FF2B5EF4-FFF2-40B4-BE49-F238E27FC236}">
                  <a16:creationId xmlns:a16="http://schemas.microsoft.com/office/drawing/2014/main" id="{B9EFD199-2239-4147-93E5-0E40809EF965}"/>
                </a:ext>
              </a:extLst>
            </p:cNvPr>
            <p:cNvSpPr/>
            <p:nvPr/>
          </p:nvSpPr>
          <p:spPr>
            <a:xfrm>
              <a:off x="1509650" y="3619875"/>
              <a:ext cx="32350" cy="375000"/>
            </a:xfrm>
            <a:custGeom>
              <a:avLst/>
              <a:gdLst/>
              <a:ahLst/>
              <a:cxnLst/>
              <a:rect l="l" t="t" r="r" b="b"/>
              <a:pathLst>
                <a:path w="1294" h="15000" extrusionOk="0">
                  <a:moveTo>
                    <a:pt x="179" y="1"/>
                  </a:moveTo>
                  <a:cubicBezTo>
                    <a:pt x="0" y="776"/>
                    <a:pt x="179" y="1512"/>
                    <a:pt x="199" y="2288"/>
                  </a:cubicBezTo>
                  <a:cubicBezTo>
                    <a:pt x="219" y="3860"/>
                    <a:pt x="199" y="5451"/>
                    <a:pt x="339" y="7023"/>
                  </a:cubicBezTo>
                  <a:cubicBezTo>
                    <a:pt x="458" y="8535"/>
                    <a:pt x="478" y="10066"/>
                    <a:pt x="557" y="11598"/>
                  </a:cubicBezTo>
                  <a:cubicBezTo>
                    <a:pt x="756" y="11916"/>
                    <a:pt x="478" y="12334"/>
                    <a:pt x="697" y="12672"/>
                  </a:cubicBezTo>
                  <a:cubicBezTo>
                    <a:pt x="955" y="13249"/>
                    <a:pt x="637" y="13906"/>
                    <a:pt x="896" y="14463"/>
                  </a:cubicBezTo>
                  <a:cubicBezTo>
                    <a:pt x="955" y="14622"/>
                    <a:pt x="955" y="14801"/>
                    <a:pt x="896" y="14940"/>
                  </a:cubicBezTo>
                  <a:cubicBezTo>
                    <a:pt x="935" y="14980"/>
                    <a:pt x="975" y="15000"/>
                    <a:pt x="1015" y="15000"/>
                  </a:cubicBezTo>
                  <a:cubicBezTo>
                    <a:pt x="1055" y="15000"/>
                    <a:pt x="1094" y="14980"/>
                    <a:pt x="1134" y="14940"/>
                  </a:cubicBezTo>
                  <a:cubicBezTo>
                    <a:pt x="1214" y="14801"/>
                    <a:pt x="1254" y="14602"/>
                    <a:pt x="1273" y="14423"/>
                  </a:cubicBezTo>
                  <a:lnTo>
                    <a:pt x="1273" y="14144"/>
                  </a:lnTo>
                  <a:cubicBezTo>
                    <a:pt x="1293" y="12533"/>
                    <a:pt x="975" y="10961"/>
                    <a:pt x="915" y="9350"/>
                  </a:cubicBezTo>
                  <a:lnTo>
                    <a:pt x="915" y="8793"/>
                  </a:lnTo>
                  <a:lnTo>
                    <a:pt x="915" y="8535"/>
                  </a:lnTo>
                  <a:cubicBezTo>
                    <a:pt x="896" y="7381"/>
                    <a:pt x="677" y="6207"/>
                    <a:pt x="1035" y="5073"/>
                  </a:cubicBezTo>
                  <a:cubicBezTo>
                    <a:pt x="1154" y="4695"/>
                    <a:pt x="1114" y="4317"/>
                    <a:pt x="1055" y="3959"/>
                  </a:cubicBezTo>
                  <a:cubicBezTo>
                    <a:pt x="856" y="3303"/>
                    <a:pt x="995" y="2666"/>
                    <a:pt x="915" y="2010"/>
                  </a:cubicBezTo>
                  <a:cubicBezTo>
                    <a:pt x="915" y="1930"/>
                    <a:pt x="896" y="1831"/>
                    <a:pt x="876" y="1771"/>
                  </a:cubicBezTo>
                  <a:cubicBezTo>
                    <a:pt x="856" y="1691"/>
                    <a:pt x="796" y="1612"/>
                    <a:pt x="756" y="1532"/>
                  </a:cubicBezTo>
                  <a:cubicBezTo>
                    <a:pt x="677" y="1433"/>
                    <a:pt x="617" y="1353"/>
                    <a:pt x="597" y="1214"/>
                  </a:cubicBezTo>
                  <a:cubicBezTo>
                    <a:pt x="577" y="1115"/>
                    <a:pt x="577" y="1035"/>
                    <a:pt x="577" y="975"/>
                  </a:cubicBezTo>
                  <a:cubicBezTo>
                    <a:pt x="498" y="617"/>
                    <a:pt x="776" y="16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p3">
              <a:extLst>
                <a:ext uri="{FF2B5EF4-FFF2-40B4-BE49-F238E27FC236}">
                  <a16:creationId xmlns:a16="http://schemas.microsoft.com/office/drawing/2014/main" id="{8C529761-09E0-44C8-AF69-448FA99B18A2}"/>
                </a:ext>
              </a:extLst>
            </p:cNvPr>
            <p:cNvSpPr/>
            <p:nvPr/>
          </p:nvSpPr>
          <p:spPr>
            <a:xfrm>
              <a:off x="2782775" y="4830550"/>
              <a:ext cx="261125" cy="32150"/>
            </a:xfrm>
            <a:custGeom>
              <a:avLst/>
              <a:gdLst/>
              <a:ahLst/>
              <a:cxnLst/>
              <a:rect l="l" t="t" r="r" b="b"/>
              <a:pathLst>
                <a:path w="10445" h="1286" extrusionOk="0">
                  <a:moveTo>
                    <a:pt x="3145" y="1"/>
                  </a:moveTo>
                  <a:cubicBezTo>
                    <a:pt x="2773" y="1"/>
                    <a:pt x="2399" y="47"/>
                    <a:pt x="2030" y="191"/>
                  </a:cubicBezTo>
                  <a:cubicBezTo>
                    <a:pt x="1851" y="291"/>
                    <a:pt x="1672" y="390"/>
                    <a:pt x="1473" y="470"/>
                  </a:cubicBezTo>
                  <a:cubicBezTo>
                    <a:pt x="1423" y="486"/>
                    <a:pt x="1367" y="496"/>
                    <a:pt x="1310" y="496"/>
                  </a:cubicBezTo>
                  <a:cubicBezTo>
                    <a:pt x="1228" y="496"/>
                    <a:pt x="1145" y="477"/>
                    <a:pt x="1075" y="430"/>
                  </a:cubicBezTo>
                  <a:cubicBezTo>
                    <a:pt x="1035" y="410"/>
                    <a:pt x="955" y="390"/>
                    <a:pt x="876" y="390"/>
                  </a:cubicBezTo>
                  <a:cubicBezTo>
                    <a:pt x="757" y="410"/>
                    <a:pt x="657" y="430"/>
                    <a:pt x="558" y="470"/>
                  </a:cubicBezTo>
                  <a:lnTo>
                    <a:pt x="339" y="530"/>
                  </a:lnTo>
                  <a:cubicBezTo>
                    <a:pt x="259" y="569"/>
                    <a:pt x="180" y="609"/>
                    <a:pt x="140" y="669"/>
                  </a:cubicBezTo>
                  <a:cubicBezTo>
                    <a:pt x="100" y="689"/>
                    <a:pt x="80" y="728"/>
                    <a:pt x="60" y="768"/>
                  </a:cubicBezTo>
                  <a:cubicBezTo>
                    <a:pt x="40" y="828"/>
                    <a:pt x="1" y="927"/>
                    <a:pt x="40" y="1007"/>
                  </a:cubicBezTo>
                  <a:cubicBezTo>
                    <a:pt x="80" y="1067"/>
                    <a:pt x="160" y="1126"/>
                    <a:pt x="239" y="1166"/>
                  </a:cubicBezTo>
                  <a:cubicBezTo>
                    <a:pt x="379" y="1189"/>
                    <a:pt x="533" y="1199"/>
                    <a:pt x="684" y="1199"/>
                  </a:cubicBezTo>
                  <a:cubicBezTo>
                    <a:pt x="791" y="1199"/>
                    <a:pt x="896" y="1194"/>
                    <a:pt x="995" y="1186"/>
                  </a:cubicBezTo>
                  <a:cubicBezTo>
                    <a:pt x="1154" y="1126"/>
                    <a:pt x="1333" y="1106"/>
                    <a:pt x="1493" y="1087"/>
                  </a:cubicBezTo>
                  <a:cubicBezTo>
                    <a:pt x="2328" y="888"/>
                    <a:pt x="3164" y="967"/>
                    <a:pt x="3979" y="927"/>
                  </a:cubicBezTo>
                  <a:cubicBezTo>
                    <a:pt x="4014" y="931"/>
                    <a:pt x="4049" y="932"/>
                    <a:pt x="4083" y="932"/>
                  </a:cubicBezTo>
                  <a:cubicBezTo>
                    <a:pt x="4136" y="932"/>
                    <a:pt x="4189" y="929"/>
                    <a:pt x="4242" y="929"/>
                  </a:cubicBezTo>
                  <a:cubicBezTo>
                    <a:pt x="4354" y="929"/>
                    <a:pt x="4465" y="940"/>
                    <a:pt x="4576" y="1007"/>
                  </a:cubicBezTo>
                  <a:lnTo>
                    <a:pt x="4576" y="987"/>
                  </a:lnTo>
                  <a:cubicBezTo>
                    <a:pt x="4644" y="1025"/>
                    <a:pt x="4713" y="1039"/>
                    <a:pt x="4782" y="1039"/>
                  </a:cubicBezTo>
                  <a:cubicBezTo>
                    <a:pt x="4987" y="1039"/>
                    <a:pt x="5196" y="914"/>
                    <a:pt x="5402" y="914"/>
                  </a:cubicBezTo>
                  <a:cubicBezTo>
                    <a:pt x="5492" y="914"/>
                    <a:pt x="5582" y="938"/>
                    <a:pt x="5670" y="1007"/>
                  </a:cubicBezTo>
                  <a:lnTo>
                    <a:pt x="5968" y="1007"/>
                  </a:lnTo>
                  <a:cubicBezTo>
                    <a:pt x="6323" y="1084"/>
                    <a:pt x="6666" y="1113"/>
                    <a:pt x="7015" y="1113"/>
                  </a:cubicBezTo>
                  <a:cubicBezTo>
                    <a:pt x="7116" y="1113"/>
                    <a:pt x="7218" y="1111"/>
                    <a:pt x="7321" y="1106"/>
                  </a:cubicBezTo>
                  <a:cubicBezTo>
                    <a:pt x="7440" y="1063"/>
                    <a:pt x="7558" y="1009"/>
                    <a:pt x="7674" y="1009"/>
                  </a:cubicBezTo>
                  <a:cubicBezTo>
                    <a:pt x="7771" y="1009"/>
                    <a:pt x="7867" y="1048"/>
                    <a:pt x="7958" y="1166"/>
                  </a:cubicBezTo>
                  <a:cubicBezTo>
                    <a:pt x="8057" y="1226"/>
                    <a:pt x="8177" y="1285"/>
                    <a:pt x="8316" y="1285"/>
                  </a:cubicBezTo>
                  <a:cubicBezTo>
                    <a:pt x="8411" y="1269"/>
                    <a:pt x="8510" y="1264"/>
                    <a:pt x="8609" y="1264"/>
                  </a:cubicBezTo>
                  <a:cubicBezTo>
                    <a:pt x="8708" y="1264"/>
                    <a:pt x="8808" y="1269"/>
                    <a:pt x="8908" y="1269"/>
                  </a:cubicBezTo>
                  <a:cubicBezTo>
                    <a:pt x="9065" y="1269"/>
                    <a:pt x="9221" y="1258"/>
                    <a:pt x="9370" y="1206"/>
                  </a:cubicBezTo>
                  <a:cubicBezTo>
                    <a:pt x="9549" y="1206"/>
                    <a:pt x="9728" y="1186"/>
                    <a:pt x="9907" y="1186"/>
                  </a:cubicBezTo>
                  <a:cubicBezTo>
                    <a:pt x="9987" y="1126"/>
                    <a:pt x="10007" y="1087"/>
                    <a:pt x="9947" y="987"/>
                  </a:cubicBezTo>
                  <a:cubicBezTo>
                    <a:pt x="9887" y="927"/>
                    <a:pt x="9808" y="908"/>
                    <a:pt x="9728" y="908"/>
                  </a:cubicBezTo>
                  <a:cubicBezTo>
                    <a:pt x="9716" y="905"/>
                    <a:pt x="9703" y="904"/>
                    <a:pt x="9691" y="904"/>
                  </a:cubicBezTo>
                  <a:cubicBezTo>
                    <a:pt x="9654" y="904"/>
                    <a:pt x="9617" y="912"/>
                    <a:pt x="9581" y="912"/>
                  </a:cubicBezTo>
                  <a:cubicBezTo>
                    <a:pt x="9534" y="912"/>
                    <a:pt x="9489" y="898"/>
                    <a:pt x="9450" y="828"/>
                  </a:cubicBezTo>
                  <a:lnTo>
                    <a:pt x="9450" y="828"/>
                  </a:lnTo>
                  <a:cubicBezTo>
                    <a:pt x="9529" y="868"/>
                    <a:pt x="9609" y="888"/>
                    <a:pt x="9708" y="888"/>
                  </a:cubicBezTo>
                  <a:cubicBezTo>
                    <a:pt x="9788" y="888"/>
                    <a:pt x="9848" y="868"/>
                    <a:pt x="9927" y="828"/>
                  </a:cubicBezTo>
                  <a:cubicBezTo>
                    <a:pt x="10206" y="768"/>
                    <a:pt x="10444" y="669"/>
                    <a:pt x="10245" y="291"/>
                  </a:cubicBezTo>
                  <a:cubicBezTo>
                    <a:pt x="10186" y="231"/>
                    <a:pt x="10106" y="211"/>
                    <a:pt x="10007" y="211"/>
                  </a:cubicBezTo>
                  <a:cubicBezTo>
                    <a:pt x="8157" y="191"/>
                    <a:pt x="6327" y="231"/>
                    <a:pt x="4476" y="112"/>
                  </a:cubicBezTo>
                  <a:cubicBezTo>
                    <a:pt x="4041" y="68"/>
                    <a:pt x="3594" y="1"/>
                    <a:pt x="31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p3">
              <a:extLst>
                <a:ext uri="{FF2B5EF4-FFF2-40B4-BE49-F238E27FC236}">
                  <a16:creationId xmlns:a16="http://schemas.microsoft.com/office/drawing/2014/main" id="{C32BD82F-4734-4984-8252-299EA1254946}"/>
                </a:ext>
              </a:extLst>
            </p:cNvPr>
            <p:cNvSpPr/>
            <p:nvPr/>
          </p:nvSpPr>
          <p:spPr>
            <a:xfrm>
              <a:off x="3119450" y="4375800"/>
              <a:ext cx="53750" cy="244000"/>
            </a:xfrm>
            <a:custGeom>
              <a:avLst/>
              <a:gdLst/>
              <a:ahLst/>
              <a:cxnLst/>
              <a:rect l="l" t="t" r="r" b="b"/>
              <a:pathLst>
                <a:path w="2150" h="9760" extrusionOk="0">
                  <a:moveTo>
                    <a:pt x="797" y="1"/>
                  </a:moveTo>
                  <a:cubicBezTo>
                    <a:pt x="598" y="20"/>
                    <a:pt x="498" y="199"/>
                    <a:pt x="339" y="319"/>
                  </a:cubicBezTo>
                  <a:cubicBezTo>
                    <a:pt x="299" y="398"/>
                    <a:pt x="240" y="458"/>
                    <a:pt x="220" y="518"/>
                  </a:cubicBezTo>
                  <a:cubicBezTo>
                    <a:pt x="200" y="597"/>
                    <a:pt x="160" y="677"/>
                    <a:pt x="160" y="737"/>
                  </a:cubicBezTo>
                  <a:cubicBezTo>
                    <a:pt x="1" y="1194"/>
                    <a:pt x="339" y="1592"/>
                    <a:pt x="260" y="2049"/>
                  </a:cubicBezTo>
                  <a:cubicBezTo>
                    <a:pt x="260" y="2109"/>
                    <a:pt x="260" y="2209"/>
                    <a:pt x="299" y="2288"/>
                  </a:cubicBezTo>
                  <a:cubicBezTo>
                    <a:pt x="518" y="3541"/>
                    <a:pt x="737" y="4775"/>
                    <a:pt x="856" y="6048"/>
                  </a:cubicBezTo>
                  <a:cubicBezTo>
                    <a:pt x="936" y="6943"/>
                    <a:pt x="1195" y="7779"/>
                    <a:pt x="1254" y="8654"/>
                  </a:cubicBezTo>
                  <a:cubicBezTo>
                    <a:pt x="1314" y="8833"/>
                    <a:pt x="1354" y="9012"/>
                    <a:pt x="1453" y="9151"/>
                  </a:cubicBezTo>
                  <a:cubicBezTo>
                    <a:pt x="1553" y="9330"/>
                    <a:pt x="1632" y="9529"/>
                    <a:pt x="1752" y="9708"/>
                  </a:cubicBezTo>
                  <a:cubicBezTo>
                    <a:pt x="1802" y="9746"/>
                    <a:pt x="1852" y="9760"/>
                    <a:pt x="1903" y="9760"/>
                  </a:cubicBezTo>
                  <a:cubicBezTo>
                    <a:pt x="1932" y="9760"/>
                    <a:pt x="1961" y="9755"/>
                    <a:pt x="1990" y="9748"/>
                  </a:cubicBezTo>
                  <a:cubicBezTo>
                    <a:pt x="2149" y="9569"/>
                    <a:pt x="2050" y="9350"/>
                    <a:pt x="2090" y="9151"/>
                  </a:cubicBezTo>
                  <a:cubicBezTo>
                    <a:pt x="2090" y="9052"/>
                    <a:pt x="2050" y="8972"/>
                    <a:pt x="2030" y="8912"/>
                  </a:cubicBezTo>
                  <a:cubicBezTo>
                    <a:pt x="1891" y="8654"/>
                    <a:pt x="1911" y="8415"/>
                    <a:pt x="1911" y="8137"/>
                  </a:cubicBezTo>
                  <a:cubicBezTo>
                    <a:pt x="1891" y="7759"/>
                    <a:pt x="2010" y="7381"/>
                    <a:pt x="1831" y="7043"/>
                  </a:cubicBezTo>
                  <a:cubicBezTo>
                    <a:pt x="1791" y="6983"/>
                    <a:pt x="1791" y="6943"/>
                    <a:pt x="1811" y="6883"/>
                  </a:cubicBezTo>
                  <a:cubicBezTo>
                    <a:pt x="1652" y="6665"/>
                    <a:pt x="1811" y="6366"/>
                    <a:pt x="1652" y="6147"/>
                  </a:cubicBezTo>
                  <a:cubicBezTo>
                    <a:pt x="1592" y="5988"/>
                    <a:pt x="1612" y="5829"/>
                    <a:pt x="1632" y="5650"/>
                  </a:cubicBezTo>
                  <a:cubicBezTo>
                    <a:pt x="1453" y="5372"/>
                    <a:pt x="1652" y="5033"/>
                    <a:pt x="1493" y="4735"/>
                  </a:cubicBezTo>
                  <a:cubicBezTo>
                    <a:pt x="1493" y="4636"/>
                    <a:pt x="1453" y="4496"/>
                    <a:pt x="1453" y="4397"/>
                  </a:cubicBezTo>
                  <a:cubicBezTo>
                    <a:pt x="1314" y="4178"/>
                    <a:pt x="1453" y="3880"/>
                    <a:pt x="1314" y="3661"/>
                  </a:cubicBezTo>
                  <a:lnTo>
                    <a:pt x="1314" y="3482"/>
                  </a:lnTo>
                  <a:cubicBezTo>
                    <a:pt x="1314" y="3482"/>
                    <a:pt x="1334" y="3482"/>
                    <a:pt x="1334" y="3442"/>
                  </a:cubicBezTo>
                  <a:cubicBezTo>
                    <a:pt x="1334" y="3382"/>
                    <a:pt x="1334" y="3342"/>
                    <a:pt x="1294" y="3303"/>
                  </a:cubicBezTo>
                  <a:cubicBezTo>
                    <a:pt x="1234" y="3283"/>
                    <a:pt x="1234" y="3243"/>
                    <a:pt x="1254" y="3183"/>
                  </a:cubicBezTo>
                  <a:cubicBezTo>
                    <a:pt x="1115" y="2965"/>
                    <a:pt x="1254" y="2666"/>
                    <a:pt x="1115" y="2447"/>
                  </a:cubicBezTo>
                  <a:cubicBezTo>
                    <a:pt x="1035" y="2288"/>
                    <a:pt x="1035" y="2109"/>
                    <a:pt x="1095" y="1950"/>
                  </a:cubicBezTo>
                  <a:cubicBezTo>
                    <a:pt x="916" y="1512"/>
                    <a:pt x="1135" y="1075"/>
                    <a:pt x="916" y="597"/>
                  </a:cubicBezTo>
                  <a:cubicBezTo>
                    <a:pt x="916" y="478"/>
                    <a:pt x="896" y="359"/>
                    <a:pt x="896" y="219"/>
                  </a:cubicBezTo>
                  <a:cubicBezTo>
                    <a:pt x="1016" y="100"/>
                    <a:pt x="896" y="60"/>
                    <a:pt x="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p3">
              <a:extLst>
                <a:ext uri="{FF2B5EF4-FFF2-40B4-BE49-F238E27FC236}">
                  <a16:creationId xmlns:a16="http://schemas.microsoft.com/office/drawing/2014/main" id="{FAD21279-5DF1-46CC-A8AD-30F1C5ECCD79}"/>
                </a:ext>
              </a:extLst>
            </p:cNvPr>
            <p:cNvSpPr/>
            <p:nvPr/>
          </p:nvSpPr>
          <p:spPr>
            <a:xfrm>
              <a:off x="2744475" y="3781500"/>
              <a:ext cx="35350" cy="128850"/>
            </a:xfrm>
            <a:custGeom>
              <a:avLst/>
              <a:gdLst/>
              <a:ahLst/>
              <a:cxnLst/>
              <a:rect l="l" t="t" r="r" b="b"/>
              <a:pathLst>
                <a:path w="1414" h="5154" extrusionOk="0">
                  <a:moveTo>
                    <a:pt x="697" y="3104"/>
                  </a:moveTo>
                  <a:cubicBezTo>
                    <a:pt x="682" y="3294"/>
                    <a:pt x="670" y="3495"/>
                    <a:pt x="667" y="3703"/>
                  </a:cubicBezTo>
                  <a:lnTo>
                    <a:pt x="667" y="3703"/>
                  </a:lnTo>
                  <a:cubicBezTo>
                    <a:pt x="660" y="3497"/>
                    <a:pt x="664" y="3296"/>
                    <a:pt x="697" y="3104"/>
                  </a:cubicBezTo>
                  <a:close/>
                  <a:moveTo>
                    <a:pt x="558" y="1"/>
                  </a:moveTo>
                  <a:cubicBezTo>
                    <a:pt x="458" y="100"/>
                    <a:pt x="299" y="80"/>
                    <a:pt x="200" y="180"/>
                  </a:cubicBezTo>
                  <a:cubicBezTo>
                    <a:pt x="100" y="279"/>
                    <a:pt x="120" y="438"/>
                    <a:pt x="21" y="538"/>
                  </a:cubicBezTo>
                  <a:lnTo>
                    <a:pt x="21" y="697"/>
                  </a:lnTo>
                  <a:cubicBezTo>
                    <a:pt x="140" y="876"/>
                    <a:pt x="140" y="1075"/>
                    <a:pt x="21" y="1254"/>
                  </a:cubicBezTo>
                  <a:lnTo>
                    <a:pt x="21" y="1393"/>
                  </a:lnTo>
                  <a:cubicBezTo>
                    <a:pt x="240" y="1791"/>
                    <a:pt x="1" y="2249"/>
                    <a:pt x="160" y="2646"/>
                  </a:cubicBezTo>
                  <a:cubicBezTo>
                    <a:pt x="200" y="2766"/>
                    <a:pt x="200" y="2885"/>
                    <a:pt x="200" y="3004"/>
                  </a:cubicBezTo>
                  <a:cubicBezTo>
                    <a:pt x="200" y="3004"/>
                    <a:pt x="160" y="3004"/>
                    <a:pt x="160" y="3064"/>
                  </a:cubicBezTo>
                  <a:cubicBezTo>
                    <a:pt x="160" y="3104"/>
                    <a:pt x="160" y="3164"/>
                    <a:pt x="220" y="3184"/>
                  </a:cubicBezTo>
                  <a:lnTo>
                    <a:pt x="220" y="3900"/>
                  </a:lnTo>
                  <a:cubicBezTo>
                    <a:pt x="120" y="4278"/>
                    <a:pt x="339" y="4636"/>
                    <a:pt x="359" y="4994"/>
                  </a:cubicBezTo>
                  <a:cubicBezTo>
                    <a:pt x="376" y="5110"/>
                    <a:pt x="420" y="5153"/>
                    <a:pt x="474" y="5153"/>
                  </a:cubicBezTo>
                  <a:cubicBezTo>
                    <a:pt x="550" y="5153"/>
                    <a:pt x="647" y="5067"/>
                    <a:pt x="717" y="4974"/>
                  </a:cubicBezTo>
                  <a:cubicBezTo>
                    <a:pt x="726" y="4831"/>
                    <a:pt x="725" y="4687"/>
                    <a:pt x="719" y="4542"/>
                  </a:cubicBezTo>
                  <a:lnTo>
                    <a:pt x="719" y="4542"/>
                  </a:lnTo>
                  <a:cubicBezTo>
                    <a:pt x="730" y="4613"/>
                    <a:pt x="742" y="4684"/>
                    <a:pt x="757" y="4755"/>
                  </a:cubicBezTo>
                  <a:cubicBezTo>
                    <a:pt x="797" y="4894"/>
                    <a:pt x="797" y="5093"/>
                    <a:pt x="1015" y="5133"/>
                  </a:cubicBezTo>
                  <a:cubicBezTo>
                    <a:pt x="1023" y="5134"/>
                    <a:pt x="1031" y="5134"/>
                    <a:pt x="1039" y="5134"/>
                  </a:cubicBezTo>
                  <a:cubicBezTo>
                    <a:pt x="1233" y="5134"/>
                    <a:pt x="1217" y="4890"/>
                    <a:pt x="1294" y="4775"/>
                  </a:cubicBezTo>
                  <a:lnTo>
                    <a:pt x="1294" y="4596"/>
                  </a:lnTo>
                  <a:cubicBezTo>
                    <a:pt x="1393" y="3939"/>
                    <a:pt x="1413" y="3263"/>
                    <a:pt x="1115" y="2646"/>
                  </a:cubicBezTo>
                  <a:cubicBezTo>
                    <a:pt x="956" y="1910"/>
                    <a:pt x="956" y="1194"/>
                    <a:pt x="1115" y="478"/>
                  </a:cubicBezTo>
                  <a:lnTo>
                    <a:pt x="1115" y="319"/>
                  </a:lnTo>
                  <a:cubicBezTo>
                    <a:pt x="1075" y="279"/>
                    <a:pt x="1015" y="200"/>
                    <a:pt x="936" y="180"/>
                  </a:cubicBezTo>
                  <a:cubicBezTo>
                    <a:pt x="836" y="40"/>
                    <a:pt x="717" y="1"/>
                    <a:pt x="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p3">
              <a:extLst>
                <a:ext uri="{FF2B5EF4-FFF2-40B4-BE49-F238E27FC236}">
                  <a16:creationId xmlns:a16="http://schemas.microsoft.com/office/drawing/2014/main" id="{53EC8711-FDF4-496F-A56A-982B4EF4559D}"/>
                </a:ext>
              </a:extLst>
            </p:cNvPr>
            <p:cNvSpPr/>
            <p:nvPr/>
          </p:nvSpPr>
          <p:spPr>
            <a:xfrm>
              <a:off x="2431175" y="4863075"/>
              <a:ext cx="101475" cy="31150"/>
            </a:xfrm>
            <a:custGeom>
              <a:avLst/>
              <a:gdLst/>
              <a:ahLst/>
              <a:cxnLst/>
              <a:rect l="l" t="t" r="r" b="b"/>
              <a:pathLst>
                <a:path w="4059" h="1246" extrusionOk="0">
                  <a:moveTo>
                    <a:pt x="1927" y="0"/>
                  </a:moveTo>
                  <a:cubicBezTo>
                    <a:pt x="1523" y="0"/>
                    <a:pt x="1122" y="63"/>
                    <a:pt x="737" y="303"/>
                  </a:cubicBezTo>
                  <a:cubicBezTo>
                    <a:pt x="717" y="721"/>
                    <a:pt x="1" y="701"/>
                    <a:pt x="180" y="1218"/>
                  </a:cubicBezTo>
                  <a:cubicBezTo>
                    <a:pt x="205" y="1216"/>
                    <a:pt x="230" y="1215"/>
                    <a:pt x="256" y="1215"/>
                  </a:cubicBezTo>
                  <a:cubicBezTo>
                    <a:pt x="379" y="1215"/>
                    <a:pt x="507" y="1234"/>
                    <a:pt x="637" y="1234"/>
                  </a:cubicBezTo>
                  <a:cubicBezTo>
                    <a:pt x="755" y="1234"/>
                    <a:pt x="875" y="1218"/>
                    <a:pt x="995" y="1158"/>
                  </a:cubicBezTo>
                  <a:lnTo>
                    <a:pt x="1174" y="1158"/>
                  </a:lnTo>
                  <a:cubicBezTo>
                    <a:pt x="1194" y="1188"/>
                    <a:pt x="1224" y="1203"/>
                    <a:pt x="1254" y="1203"/>
                  </a:cubicBezTo>
                  <a:cubicBezTo>
                    <a:pt x="1284" y="1203"/>
                    <a:pt x="1313" y="1188"/>
                    <a:pt x="1333" y="1158"/>
                  </a:cubicBezTo>
                  <a:cubicBezTo>
                    <a:pt x="1417" y="1133"/>
                    <a:pt x="1496" y="1122"/>
                    <a:pt x="1574" y="1122"/>
                  </a:cubicBezTo>
                  <a:cubicBezTo>
                    <a:pt x="1682" y="1122"/>
                    <a:pt x="1786" y="1143"/>
                    <a:pt x="1890" y="1178"/>
                  </a:cubicBezTo>
                  <a:cubicBezTo>
                    <a:pt x="1975" y="1225"/>
                    <a:pt x="2055" y="1245"/>
                    <a:pt x="2135" y="1245"/>
                  </a:cubicBezTo>
                  <a:cubicBezTo>
                    <a:pt x="2224" y="1245"/>
                    <a:pt x="2313" y="1220"/>
                    <a:pt x="2408" y="1178"/>
                  </a:cubicBezTo>
                  <a:cubicBezTo>
                    <a:pt x="2507" y="1158"/>
                    <a:pt x="2626" y="1158"/>
                    <a:pt x="2726" y="1118"/>
                  </a:cubicBezTo>
                  <a:cubicBezTo>
                    <a:pt x="2823" y="1059"/>
                    <a:pt x="2925" y="1042"/>
                    <a:pt x="3031" y="1042"/>
                  </a:cubicBezTo>
                  <a:cubicBezTo>
                    <a:pt x="3174" y="1042"/>
                    <a:pt x="3322" y="1073"/>
                    <a:pt x="3470" y="1073"/>
                  </a:cubicBezTo>
                  <a:cubicBezTo>
                    <a:pt x="3616" y="1073"/>
                    <a:pt x="3762" y="1043"/>
                    <a:pt x="3899" y="919"/>
                  </a:cubicBezTo>
                  <a:cubicBezTo>
                    <a:pt x="3979" y="641"/>
                    <a:pt x="4059" y="382"/>
                    <a:pt x="3800" y="144"/>
                  </a:cubicBezTo>
                  <a:cubicBezTo>
                    <a:pt x="3701" y="104"/>
                    <a:pt x="3621" y="84"/>
                    <a:pt x="3522" y="64"/>
                  </a:cubicBezTo>
                  <a:cubicBezTo>
                    <a:pt x="3432" y="72"/>
                    <a:pt x="3342" y="75"/>
                    <a:pt x="3252" y="75"/>
                  </a:cubicBezTo>
                  <a:cubicBezTo>
                    <a:pt x="2816" y="75"/>
                    <a:pt x="2369" y="0"/>
                    <a:pt x="19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p3">
              <a:extLst>
                <a:ext uri="{FF2B5EF4-FFF2-40B4-BE49-F238E27FC236}">
                  <a16:creationId xmlns:a16="http://schemas.microsoft.com/office/drawing/2014/main" id="{EBD6B597-1E8B-494E-98C8-4A73AC998E62}"/>
                </a:ext>
              </a:extLst>
            </p:cNvPr>
            <p:cNvSpPr/>
            <p:nvPr/>
          </p:nvSpPr>
          <p:spPr>
            <a:xfrm>
              <a:off x="3153275" y="4604575"/>
              <a:ext cx="44300" cy="140000"/>
            </a:xfrm>
            <a:custGeom>
              <a:avLst/>
              <a:gdLst/>
              <a:ahLst/>
              <a:cxnLst/>
              <a:rect l="l" t="t" r="r" b="b"/>
              <a:pathLst>
                <a:path w="1772" h="5600" extrusionOk="0">
                  <a:moveTo>
                    <a:pt x="742" y="1"/>
                  </a:moveTo>
                  <a:cubicBezTo>
                    <a:pt x="723" y="1"/>
                    <a:pt x="702" y="7"/>
                    <a:pt x="677" y="20"/>
                  </a:cubicBezTo>
                  <a:cubicBezTo>
                    <a:pt x="637" y="219"/>
                    <a:pt x="697" y="478"/>
                    <a:pt x="478" y="597"/>
                  </a:cubicBezTo>
                  <a:cubicBezTo>
                    <a:pt x="1" y="1214"/>
                    <a:pt x="379" y="1870"/>
                    <a:pt x="458" y="2467"/>
                  </a:cubicBezTo>
                  <a:cubicBezTo>
                    <a:pt x="777" y="3461"/>
                    <a:pt x="757" y="4556"/>
                    <a:pt x="1154" y="5530"/>
                  </a:cubicBezTo>
                  <a:cubicBezTo>
                    <a:pt x="1219" y="5569"/>
                    <a:pt x="1276" y="5600"/>
                    <a:pt x="1335" y="5600"/>
                  </a:cubicBezTo>
                  <a:cubicBezTo>
                    <a:pt x="1366" y="5600"/>
                    <a:pt x="1398" y="5591"/>
                    <a:pt x="1433" y="5570"/>
                  </a:cubicBezTo>
                  <a:cubicBezTo>
                    <a:pt x="1532" y="5471"/>
                    <a:pt x="1592" y="5351"/>
                    <a:pt x="1632" y="5192"/>
                  </a:cubicBezTo>
                  <a:cubicBezTo>
                    <a:pt x="1652" y="5132"/>
                    <a:pt x="1652" y="5033"/>
                    <a:pt x="1652" y="4934"/>
                  </a:cubicBezTo>
                  <a:cubicBezTo>
                    <a:pt x="1771" y="4038"/>
                    <a:pt x="1433" y="3203"/>
                    <a:pt x="1194" y="2367"/>
                  </a:cubicBezTo>
                  <a:cubicBezTo>
                    <a:pt x="1174" y="2367"/>
                    <a:pt x="1174" y="2367"/>
                    <a:pt x="1154" y="2308"/>
                  </a:cubicBezTo>
                  <a:cubicBezTo>
                    <a:pt x="1135" y="2268"/>
                    <a:pt x="1135" y="2248"/>
                    <a:pt x="1174" y="2188"/>
                  </a:cubicBezTo>
                  <a:cubicBezTo>
                    <a:pt x="1194" y="2188"/>
                    <a:pt x="1194" y="2188"/>
                    <a:pt x="1234" y="2149"/>
                  </a:cubicBezTo>
                  <a:cubicBezTo>
                    <a:pt x="1254" y="2109"/>
                    <a:pt x="1234" y="2069"/>
                    <a:pt x="1174" y="2049"/>
                  </a:cubicBezTo>
                  <a:cubicBezTo>
                    <a:pt x="995" y="1771"/>
                    <a:pt x="1234" y="1413"/>
                    <a:pt x="1035" y="1154"/>
                  </a:cubicBezTo>
                  <a:cubicBezTo>
                    <a:pt x="936" y="796"/>
                    <a:pt x="777" y="478"/>
                    <a:pt x="836" y="100"/>
                  </a:cubicBezTo>
                  <a:cubicBezTo>
                    <a:pt x="809" y="32"/>
                    <a:pt x="782" y="1"/>
                    <a:pt x="7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5;p3">
              <a:extLst>
                <a:ext uri="{FF2B5EF4-FFF2-40B4-BE49-F238E27FC236}">
                  <a16:creationId xmlns:a16="http://schemas.microsoft.com/office/drawing/2014/main" id="{A78454DC-9755-4206-950B-A3693C4A3E95}"/>
                </a:ext>
              </a:extLst>
            </p:cNvPr>
            <p:cNvSpPr/>
            <p:nvPr/>
          </p:nvSpPr>
          <p:spPr>
            <a:xfrm>
              <a:off x="1540475" y="4122175"/>
              <a:ext cx="25900" cy="109450"/>
            </a:xfrm>
            <a:custGeom>
              <a:avLst/>
              <a:gdLst/>
              <a:ahLst/>
              <a:cxnLst/>
              <a:rect l="l" t="t" r="r" b="b"/>
              <a:pathLst>
                <a:path w="1036" h="4378" extrusionOk="0">
                  <a:moveTo>
                    <a:pt x="538" y="0"/>
                  </a:moveTo>
                  <a:cubicBezTo>
                    <a:pt x="299" y="20"/>
                    <a:pt x="160" y="159"/>
                    <a:pt x="120" y="398"/>
                  </a:cubicBezTo>
                  <a:cubicBezTo>
                    <a:pt x="140" y="1293"/>
                    <a:pt x="40" y="2208"/>
                    <a:pt x="160" y="3103"/>
                  </a:cubicBezTo>
                  <a:lnTo>
                    <a:pt x="160" y="3302"/>
                  </a:lnTo>
                  <a:cubicBezTo>
                    <a:pt x="100" y="3601"/>
                    <a:pt x="1" y="3899"/>
                    <a:pt x="219" y="4178"/>
                  </a:cubicBezTo>
                  <a:lnTo>
                    <a:pt x="219" y="4158"/>
                  </a:lnTo>
                  <a:cubicBezTo>
                    <a:pt x="259" y="4217"/>
                    <a:pt x="319" y="4277"/>
                    <a:pt x="359" y="4357"/>
                  </a:cubicBezTo>
                  <a:cubicBezTo>
                    <a:pt x="406" y="4371"/>
                    <a:pt x="449" y="4378"/>
                    <a:pt x="488" y="4378"/>
                  </a:cubicBezTo>
                  <a:cubicBezTo>
                    <a:pt x="667" y="4378"/>
                    <a:pt x="775" y="4245"/>
                    <a:pt x="856" y="4098"/>
                  </a:cubicBezTo>
                  <a:cubicBezTo>
                    <a:pt x="975" y="2765"/>
                    <a:pt x="1035" y="1452"/>
                    <a:pt x="816" y="120"/>
                  </a:cubicBezTo>
                  <a:cubicBezTo>
                    <a:pt x="737" y="60"/>
                    <a:pt x="637" y="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6;p3">
              <a:extLst>
                <a:ext uri="{FF2B5EF4-FFF2-40B4-BE49-F238E27FC236}">
                  <a16:creationId xmlns:a16="http://schemas.microsoft.com/office/drawing/2014/main" id="{65BACB13-0E00-4F9A-B0DC-918E469648A3}"/>
                </a:ext>
              </a:extLst>
            </p:cNvPr>
            <p:cNvSpPr/>
            <p:nvPr/>
          </p:nvSpPr>
          <p:spPr>
            <a:xfrm>
              <a:off x="3068250" y="3802900"/>
              <a:ext cx="26375" cy="182950"/>
            </a:xfrm>
            <a:custGeom>
              <a:avLst/>
              <a:gdLst/>
              <a:ahLst/>
              <a:cxnLst/>
              <a:rect l="l" t="t" r="r" b="b"/>
              <a:pathLst>
                <a:path w="1055" h="7318" extrusionOk="0">
                  <a:moveTo>
                    <a:pt x="816" y="0"/>
                  </a:moveTo>
                  <a:cubicBezTo>
                    <a:pt x="398" y="20"/>
                    <a:pt x="517" y="398"/>
                    <a:pt x="398" y="597"/>
                  </a:cubicBezTo>
                  <a:cubicBezTo>
                    <a:pt x="418" y="696"/>
                    <a:pt x="418" y="756"/>
                    <a:pt x="458" y="855"/>
                  </a:cubicBezTo>
                  <a:cubicBezTo>
                    <a:pt x="477" y="2089"/>
                    <a:pt x="517" y="3302"/>
                    <a:pt x="279" y="4496"/>
                  </a:cubicBezTo>
                  <a:cubicBezTo>
                    <a:pt x="219" y="4575"/>
                    <a:pt x="199" y="4675"/>
                    <a:pt x="159" y="4735"/>
                  </a:cubicBezTo>
                  <a:cubicBezTo>
                    <a:pt x="0" y="5132"/>
                    <a:pt x="179" y="5490"/>
                    <a:pt x="279" y="5868"/>
                  </a:cubicBezTo>
                  <a:lnTo>
                    <a:pt x="279" y="6067"/>
                  </a:lnTo>
                  <a:cubicBezTo>
                    <a:pt x="159" y="6406"/>
                    <a:pt x="199" y="6784"/>
                    <a:pt x="259" y="7122"/>
                  </a:cubicBezTo>
                  <a:cubicBezTo>
                    <a:pt x="367" y="7249"/>
                    <a:pt x="484" y="7318"/>
                    <a:pt x="581" y="7318"/>
                  </a:cubicBezTo>
                  <a:cubicBezTo>
                    <a:pt x="697" y="7318"/>
                    <a:pt x="785" y="7219"/>
                    <a:pt x="796" y="7002"/>
                  </a:cubicBezTo>
                  <a:cubicBezTo>
                    <a:pt x="816" y="6505"/>
                    <a:pt x="1054" y="6008"/>
                    <a:pt x="855" y="5510"/>
                  </a:cubicBezTo>
                  <a:cubicBezTo>
                    <a:pt x="855" y="3660"/>
                    <a:pt x="816" y="1830"/>
                    <a:pt x="8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p3">
              <a:extLst>
                <a:ext uri="{FF2B5EF4-FFF2-40B4-BE49-F238E27FC236}">
                  <a16:creationId xmlns:a16="http://schemas.microsoft.com/office/drawing/2014/main" id="{69586EA4-E49C-4CFD-9040-63B2C12C9542}"/>
                </a:ext>
              </a:extLst>
            </p:cNvPr>
            <p:cNvSpPr/>
            <p:nvPr/>
          </p:nvSpPr>
          <p:spPr>
            <a:xfrm>
              <a:off x="2841950" y="3637500"/>
              <a:ext cx="27875" cy="134575"/>
            </a:xfrm>
            <a:custGeom>
              <a:avLst/>
              <a:gdLst/>
              <a:ahLst/>
              <a:cxnLst/>
              <a:rect l="l" t="t" r="r" b="b"/>
              <a:pathLst>
                <a:path w="1115" h="5383" extrusionOk="0">
                  <a:moveTo>
                    <a:pt x="862" y="1"/>
                  </a:moveTo>
                  <a:cubicBezTo>
                    <a:pt x="812" y="1"/>
                    <a:pt x="750" y="18"/>
                    <a:pt x="677" y="51"/>
                  </a:cubicBezTo>
                  <a:cubicBezTo>
                    <a:pt x="598" y="71"/>
                    <a:pt x="558" y="151"/>
                    <a:pt x="518" y="211"/>
                  </a:cubicBezTo>
                  <a:cubicBezTo>
                    <a:pt x="518" y="310"/>
                    <a:pt x="598" y="370"/>
                    <a:pt x="657" y="469"/>
                  </a:cubicBezTo>
                  <a:cubicBezTo>
                    <a:pt x="682" y="494"/>
                    <a:pt x="684" y="520"/>
                    <a:pt x="666" y="520"/>
                  </a:cubicBezTo>
                  <a:cubicBezTo>
                    <a:pt x="656" y="520"/>
                    <a:pt x="639" y="511"/>
                    <a:pt x="618" y="489"/>
                  </a:cubicBezTo>
                  <a:cubicBezTo>
                    <a:pt x="598" y="449"/>
                    <a:pt x="598" y="390"/>
                    <a:pt x="538" y="370"/>
                  </a:cubicBezTo>
                  <a:cubicBezTo>
                    <a:pt x="522" y="364"/>
                    <a:pt x="506" y="362"/>
                    <a:pt x="490" y="362"/>
                  </a:cubicBezTo>
                  <a:cubicBezTo>
                    <a:pt x="445" y="362"/>
                    <a:pt x="397" y="380"/>
                    <a:pt x="339" y="410"/>
                  </a:cubicBezTo>
                  <a:cubicBezTo>
                    <a:pt x="1" y="1205"/>
                    <a:pt x="319" y="2061"/>
                    <a:pt x="200" y="2856"/>
                  </a:cubicBezTo>
                  <a:cubicBezTo>
                    <a:pt x="200" y="2956"/>
                    <a:pt x="220" y="3055"/>
                    <a:pt x="220" y="3135"/>
                  </a:cubicBezTo>
                  <a:cubicBezTo>
                    <a:pt x="220" y="3195"/>
                    <a:pt x="240" y="3294"/>
                    <a:pt x="279" y="3374"/>
                  </a:cubicBezTo>
                  <a:cubicBezTo>
                    <a:pt x="299" y="3453"/>
                    <a:pt x="339" y="3533"/>
                    <a:pt x="419" y="3572"/>
                  </a:cubicBezTo>
                  <a:cubicBezTo>
                    <a:pt x="677" y="4129"/>
                    <a:pt x="319" y="4786"/>
                    <a:pt x="637" y="5383"/>
                  </a:cubicBezTo>
                  <a:cubicBezTo>
                    <a:pt x="976" y="5164"/>
                    <a:pt x="717" y="4806"/>
                    <a:pt x="916" y="4627"/>
                  </a:cubicBezTo>
                  <a:cubicBezTo>
                    <a:pt x="1095" y="4448"/>
                    <a:pt x="1095" y="4269"/>
                    <a:pt x="956" y="4090"/>
                  </a:cubicBezTo>
                  <a:lnTo>
                    <a:pt x="956" y="3771"/>
                  </a:lnTo>
                  <a:cubicBezTo>
                    <a:pt x="876" y="3692"/>
                    <a:pt x="896" y="3592"/>
                    <a:pt x="956" y="3533"/>
                  </a:cubicBezTo>
                  <a:cubicBezTo>
                    <a:pt x="916" y="3473"/>
                    <a:pt x="916" y="3453"/>
                    <a:pt x="956" y="3433"/>
                  </a:cubicBezTo>
                  <a:cubicBezTo>
                    <a:pt x="896" y="3354"/>
                    <a:pt x="896" y="3274"/>
                    <a:pt x="916" y="3175"/>
                  </a:cubicBezTo>
                  <a:lnTo>
                    <a:pt x="916" y="2558"/>
                  </a:lnTo>
                  <a:cubicBezTo>
                    <a:pt x="876" y="2478"/>
                    <a:pt x="836" y="2379"/>
                    <a:pt x="916" y="2299"/>
                  </a:cubicBezTo>
                  <a:cubicBezTo>
                    <a:pt x="896" y="2260"/>
                    <a:pt x="896" y="2200"/>
                    <a:pt x="956" y="2160"/>
                  </a:cubicBezTo>
                  <a:cubicBezTo>
                    <a:pt x="1115" y="1543"/>
                    <a:pt x="976" y="887"/>
                    <a:pt x="1015" y="231"/>
                  </a:cubicBezTo>
                  <a:cubicBezTo>
                    <a:pt x="1015" y="71"/>
                    <a:pt x="962" y="1"/>
                    <a:pt x="8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p3">
              <a:extLst>
                <a:ext uri="{FF2B5EF4-FFF2-40B4-BE49-F238E27FC236}">
                  <a16:creationId xmlns:a16="http://schemas.microsoft.com/office/drawing/2014/main" id="{F744E9CF-B4D8-47B7-9A69-F70C410C7A1C}"/>
                </a:ext>
              </a:extLst>
            </p:cNvPr>
            <p:cNvSpPr/>
            <p:nvPr/>
          </p:nvSpPr>
          <p:spPr>
            <a:xfrm>
              <a:off x="3107025" y="4279100"/>
              <a:ext cx="35825" cy="89275"/>
            </a:xfrm>
            <a:custGeom>
              <a:avLst/>
              <a:gdLst/>
              <a:ahLst/>
              <a:cxnLst/>
              <a:rect l="l" t="t" r="r" b="b"/>
              <a:pathLst>
                <a:path w="1433" h="3571" extrusionOk="0">
                  <a:moveTo>
                    <a:pt x="796" y="0"/>
                  </a:moveTo>
                  <a:cubicBezTo>
                    <a:pt x="750" y="0"/>
                    <a:pt x="703" y="31"/>
                    <a:pt x="657" y="89"/>
                  </a:cubicBezTo>
                  <a:cubicBezTo>
                    <a:pt x="518" y="308"/>
                    <a:pt x="498" y="566"/>
                    <a:pt x="418" y="805"/>
                  </a:cubicBezTo>
                  <a:cubicBezTo>
                    <a:pt x="359" y="1263"/>
                    <a:pt x="399" y="1700"/>
                    <a:pt x="219" y="2138"/>
                  </a:cubicBezTo>
                  <a:cubicBezTo>
                    <a:pt x="60" y="2436"/>
                    <a:pt x="1" y="2735"/>
                    <a:pt x="100" y="3053"/>
                  </a:cubicBezTo>
                  <a:cubicBezTo>
                    <a:pt x="120" y="3093"/>
                    <a:pt x="160" y="3172"/>
                    <a:pt x="239" y="3192"/>
                  </a:cubicBezTo>
                  <a:cubicBezTo>
                    <a:pt x="284" y="3210"/>
                    <a:pt x="329" y="3220"/>
                    <a:pt x="374" y="3220"/>
                  </a:cubicBezTo>
                  <a:cubicBezTo>
                    <a:pt x="428" y="3220"/>
                    <a:pt x="483" y="3205"/>
                    <a:pt x="538" y="3172"/>
                  </a:cubicBezTo>
                  <a:cubicBezTo>
                    <a:pt x="558" y="3132"/>
                    <a:pt x="617" y="3093"/>
                    <a:pt x="657" y="3093"/>
                  </a:cubicBezTo>
                  <a:cubicBezTo>
                    <a:pt x="657" y="3152"/>
                    <a:pt x="657" y="3192"/>
                    <a:pt x="697" y="3252"/>
                  </a:cubicBezTo>
                  <a:cubicBezTo>
                    <a:pt x="757" y="3391"/>
                    <a:pt x="856" y="3550"/>
                    <a:pt x="1035" y="3570"/>
                  </a:cubicBezTo>
                  <a:cubicBezTo>
                    <a:pt x="1194" y="3570"/>
                    <a:pt x="1314" y="3530"/>
                    <a:pt x="1353" y="3371"/>
                  </a:cubicBezTo>
                  <a:cubicBezTo>
                    <a:pt x="1333" y="2993"/>
                    <a:pt x="1433" y="2595"/>
                    <a:pt x="1294" y="2237"/>
                  </a:cubicBezTo>
                  <a:cubicBezTo>
                    <a:pt x="1254" y="2178"/>
                    <a:pt x="1234" y="2098"/>
                    <a:pt x="1254" y="2058"/>
                  </a:cubicBezTo>
                  <a:cubicBezTo>
                    <a:pt x="1035" y="1641"/>
                    <a:pt x="1294" y="1183"/>
                    <a:pt x="1115" y="785"/>
                  </a:cubicBezTo>
                  <a:cubicBezTo>
                    <a:pt x="1095" y="666"/>
                    <a:pt x="1095" y="546"/>
                    <a:pt x="1095" y="407"/>
                  </a:cubicBezTo>
                  <a:cubicBezTo>
                    <a:pt x="1095" y="407"/>
                    <a:pt x="1115" y="407"/>
                    <a:pt x="1115" y="367"/>
                  </a:cubicBezTo>
                  <a:cubicBezTo>
                    <a:pt x="1115" y="308"/>
                    <a:pt x="1115" y="268"/>
                    <a:pt x="1055" y="248"/>
                  </a:cubicBezTo>
                  <a:cubicBezTo>
                    <a:pt x="1015" y="168"/>
                    <a:pt x="936" y="109"/>
                    <a:pt x="896" y="49"/>
                  </a:cubicBezTo>
                  <a:cubicBezTo>
                    <a:pt x="863" y="16"/>
                    <a:pt x="829" y="0"/>
                    <a:pt x="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p3">
              <a:extLst>
                <a:ext uri="{FF2B5EF4-FFF2-40B4-BE49-F238E27FC236}">
                  <a16:creationId xmlns:a16="http://schemas.microsoft.com/office/drawing/2014/main" id="{26F91BD7-C926-43A7-8A06-61FDF8122F5D}"/>
                </a:ext>
              </a:extLst>
            </p:cNvPr>
            <p:cNvSpPr/>
            <p:nvPr/>
          </p:nvSpPr>
          <p:spPr>
            <a:xfrm>
              <a:off x="2705700" y="3713875"/>
              <a:ext cx="89050" cy="151700"/>
            </a:xfrm>
            <a:custGeom>
              <a:avLst/>
              <a:gdLst/>
              <a:ahLst/>
              <a:cxnLst/>
              <a:rect l="l" t="t" r="r" b="b"/>
              <a:pathLst>
                <a:path w="3562" h="6068" extrusionOk="0">
                  <a:moveTo>
                    <a:pt x="517" y="0"/>
                  </a:moveTo>
                  <a:cubicBezTo>
                    <a:pt x="0" y="915"/>
                    <a:pt x="398" y="1890"/>
                    <a:pt x="279" y="2825"/>
                  </a:cubicBezTo>
                  <a:lnTo>
                    <a:pt x="279" y="3123"/>
                  </a:lnTo>
                  <a:cubicBezTo>
                    <a:pt x="299" y="3302"/>
                    <a:pt x="299" y="3501"/>
                    <a:pt x="299" y="3680"/>
                  </a:cubicBezTo>
                  <a:lnTo>
                    <a:pt x="299" y="4078"/>
                  </a:lnTo>
                  <a:lnTo>
                    <a:pt x="299" y="4476"/>
                  </a:lnTo>
                  <a:lnTo>
                    <a:pt x="299" y="4715"/>
                  </a:lnTo>
                  <a:cubicBezTo>
                    <a:pt x="338" y="5013"/>
                    <a:pt x="299" y="5312"/>
                    <a:pt x="338" y="5610"/>
                  </a:cubicBezTo>
                  <a:cubicBezTo>
                    <a:pt x="338" y="5690"/>
                    <a:pt x="358" y="5789"/>
                    <a:pt x="378" y="5869"/>
                  </a:cubicBezTo>
                  <a:cubicBezTo>
                    <a:pt x="418" y="5948"/>
                    <a:pt x="478" y="6008"/>
                    <a:pt x="557" y="6068"/>
                  </a:cubicBezTo>
                  <a:lnTo>
                    <a:pt x="697" y="6068"/>
                  </a:lnTo>
                  <a:cubicBezTo>
                    <a:pt x="736" y="5948"/>
                    <a:pt x="736" y="5809"/>
                    <a:pt x="716" y="5690"/>
                  </a:cubicBezTo>
                  <a:cubicBezTo>
                    <a:pt x="796" y="5511"/>
                    <a:pt x="796" y="5351"/>
                    <a:pt x="716" y="5172"/>
                  </a:cubicBezTo>
                  <a:lnTo>
                    <a:pt x="716" y="4973"/>
                  </a:lnTo>
                  <a:cubicBezTo>
                    <a:pt x="895" y="4218"/>
                    <a:pt x="716" y="3501"/>
                    <a:pt x="776" y="2765"/>
                  </a:cubicBezTo>
                  <a:cubicBezTo>
                    <a:pt x="776" y="2487"/>
                    <a:pt x="816" y="2208"/>
                    <a:pt x="776" y="1970"/>
                  </a:cubicBezTo>
                  <a:cubicBezTo>
                    <a:pt x="677" y="1293"/>
                    <a:pt x="955" y="895"/>
                    <a:pt x="1592" y="716"/>
                  </a:cubicBezTo>
                  <a:cubicBezTo>
                    <a:pt x="1691" y="716"/>
                    <a:pt x="1830" y="697"/>
                    <a:pt x="1910" y="697"/>
                  </a:cubicBezTo>
                  <a:cubicBezTo>
                    <a:pt x="1950" y="657"/>
                    <a:pt x="1990" y="637"/>
                    <a:pt x="2029" y="637"/>
                  </a:cubicBezTo>
                  <a:cubicBezTo>
                    <a:pt x="2069" y="637"/>
                    <a:pt x="2109" y="657"/>
                    <a:pt x="2149" y="697"/>
                  </a:cubicBezTo>
                  <a:lnTo>
                    <a:pt x="2288" y="697"/>
                  </a:lnTo>
                  <a:cubicBezTo>
                    <a:pt x="2433" y="631"/>
                    <a:pt x="2589" y="619"/>
                    <a:pt x="2747" y="619"/>
                  </a:cubicBezTo>
                  <a:cubicBezTo>
                    <a:pt x="2844" y="619"/>
                    <a:pt x="2942" y="624"/>
                    <a:pt x="3040" y="624"/>
                  </a:cubicBezTo>
                  <a:cubicBezTo>
                    <a:pt x="3220" y="624"/>
                    <a:pt x="3397" y="608"/>
                    <a:pt x="3561" y="517"/>
                  </a:cubicBezTo>
                  <a:lnTo>
                    <a:pt x="3541" y="498"/>
                  </a:lnTo>
                  <a:cubicBezTo>
                    <a:pt x="3561" y="219"/>
                    <a:pt x="3342" y="219"/>
                    <a:pt x="3163" y="140"/>
                  </a:cubicBezTo>
                  <a:cubicBezTo>
                    <a:pt x="2958" y="116"/>
                    <a:pt x="2752" y="109"/>
                    <a:pt x="2545" y="109"/>
                  </a:cubicBezTo>
                  <a:cubicBezTo>
                    <a:pt x="2243" y="109"/>
                    <a:pt x="1940" y="124"/>
                    <a:pt x="1638" y="124"/>
                  </a:cubicBezTo>
                  <a:cubicBezTo>
                    <a:pt x="1263" y="124"/>
                    <a:pt x="888" y="101"/>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0;p3">
              <a:extLst>
                <a:ext uri="{FF2B5EF4-FFF2-40B4-BE49-F238E27FC236}">
                  <a16:creationId xmlns:a16="http://schemas.microsoft.com/office/drawing/2014/main" id="{0793CB90-B19E-4612-87D6-56C0C942BEBC}"/>
                </a:ext>
              </a:extLst>
            </p:cNvPr>
            <p:cNvSpPr/>
            <p:nvPr/>
          </p:nvSpPr>
          <p:spPr>
            <a:xfrm>
              <a:off x="3073700" y="3940150"/>
              <a:ext cx="19425" cy="114175"/>
            </a:xfrm>
            <a:custGeom>
              <a:avLst/>
              <a:gdLst/>
              <a:ahLst/>
              <a:cxnLst/>
              <a:rect l="l" t="t" r="r" b="b"/>
              <a:pathLst>
                <a:path w="777" h="4567" extrusionOk="0">
                  <a:moveTo>
                    <a:pt x="637" y="0"/>
                  </a:moveTo>
                  <a:cubicBezTo>
                    <a:pt x="578" y="518"/>
                    <a:pt x="439" y="1015"/>
                    <a:pt x="439" y="1532"/>
                  </a:cubicBezTo>
                  <a:cubicBezTo>
                    <a:pt x="439" y="1645"/>
                    <a:pt x="401" y="1678"/>
                    <a:pt x="346" y="1678"/>
                  </a:cubicBezTo>
                  <a:cubicBezTo>
                    <a:pt x="276" y="1678"/>
                    <a:pt x="179" y="1623"/>
                    <a:pt x="100" y="1612"/>
                  </a:cubicBezTo>
                  <a:cubicBezTo>
                    <a:pt x="41" y="1671"/>
                    <a:pt x="1" y="1731"/>
                    <a:pt x="61" y="1831"/>
                  </a:cubicBezTo>
                  <a:cubicBezTo>
                    <a:pt x="61" y="2189"/>
                    <a:pt x="80" y="2527"/>
                    <a:pt x="80" y="2885"/>
                  </a:cubicBezTo>
                  <a:lnTo>
                    <a:pt x="160" y="2925"/>
                  </a:lnTo>
                  <a:lnTo>
                    <a:pt x="240" y="2984"/>
                  </a:lnTo>
                  <a:lnTo>
                    <a:pt x="240" y="3064"/>
                  </a:lnTo>
                  <a:lnTo>
                    <a:pt x="240" y="3601"/>
                  </a:lnTo>
                  <a:cubicBezTo>
                    <a:pt x="140" y="3780"/>
                    <a:pt x="140" y="3959"/>
                    <a:pt x="240" y="4118"/>
                  </a:cubicBezTo>
                  <a:lnTo>
                    <a:pt x="240" y="4317"/>
                  </a:lnTo>
                  <a:cubicBezTo>
                    <a:pt x="251" y="4494"/>
                    <a:pt x="305" y="4566"/>
                    <a:pt x="389" y="4566"/>
                  </a:cubicBezTo>
                  <a:cubicBezTo>
                    <a:pt x="446" y="4566"/>
                    <a:pt x="517" y="4533"/>
                    <a:pt x="598" y="4476"/>
                  </a:cubicBezTo>
                  <a:cubicBezTo>
                    <a:pt x="598" y="4397"/>
                    <a:pt x="598" y="4357"/>
                    <a:pt x="637" y="4297"/>
                  </a:cubicBezTo>
                  <a:cubicBezTo>
                    <a:pt x="677" y="4218"/>
                    <a:pt x="677" y="4178"/>
                    <a:pt x="637" y="4118"/>
                  </a:cubicBezTo>
                  <a:lnTo>
                    <a:pt x="637" y="3760"/>
                  </a:lnTo>
                  <a:cubicBezTo>
                    <a:pt x="777" y="3482"/>
                    <a:pt x="578" y="3163"/>
                    <a:pt x="777" y="2885"/>
                  </a:cubicBezTo>
                  <a:lnTo>
                    <a:pt x="777" y="20"/>
                  </a:lnTo>
                  <a:cubicBezTo>
                    <a:pt x="737" y="0"/>
                    <a:pt x="677" y="0"/>
                    <a:pt x="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p3">
              <a:extLst>
                <a:ext uri="{FF2B5EF4-FFF2-40B4-BE49-F238E27FC236}">
                  <a16:creationId xmlns:a16="http://schemas.microsoft.com/office/drawing/2014/main" id="{D39B615A-19A4-43A1-B53A-2800C62EE5D1}"/>
                </a:ext>
              </a:extLst>
            </p:cNvPr>
            <p:cNvSpPr/>
            <p:nvPr/>
          </p:nvSpPr>
          <p:spPr>
            <a:xfrm>
              <a:off x="2240700" y="4853200"/>
              <a:ext cx="77600" cy="33050"/>
            </a:xfrm>
            <a:custGeom>
              <a:avLst/>
              <a:gdLst/>
              <a:ahLst/>
              <a:cxnLst/>
              <a:rect l="l" t="t" r="r" b="b"/>
              <a:pathLst>
                <a:path w="3104" h="1322" extrusionOk="0">
                  <a:moveTo>
                    <a:pt x="820" y="0"/>
                  </a:moveTo>
                  <a:cubicBezTo>
                    <a:pt x="735" y="0"/>
                    <a:pt x="648" y="16"/>
                    <a:pt x="558" y="61"/>
                  </a:cubicBezTo>
                  <a:cubicBezTo>
                    <a:pt x="438" y="300"/>
                    <a:pt x="40" y="300"/>
                    <a:pt x="1" y="658"/>
                  </a:cubicBezTo>
                  <a:cubicBezTo>
                    <a:pt x="160" y="757"/>
                    <a:pt x="279" y="877"/>
                    <a:pt x="438" y="976"/>
                  </a:cubicBezTo>
                  <a:lnTo>
                    <a:pt x="498" y="956"/>
                  </a:lnTo>
                  <a:lnTo>
                    <a:pt x="558" y="976"/>
                  </a:lnTo>
                  <a:cubicBezTo>
                    <a:pt x="607" y="1036"/>
                    <a:pt x="662" y="1061"/>
                    <a:pt x="719" y="1061"/>
                  </a:cubicBezTo>
                  <a:cubicBezTo>
                    <a:pt x="776" y="1061"/>
                    <a:pt x="836" y="1036"/>
                    <a:pt x="896" y="996"/>
                  </a:cubicBezTo>
                  <a:lnTo>
                    <a:pt x="1075" y="996"/>
                  </a:lnTo>
                  <a:cubicBezTo>
                    <a:pt x="1294" y="1195"/>
                    <a:pt x="1572" y="1056"/>
                    <a:pt x="1831" y="1155"/>
                  </a:cubicBezTo>
                  <a:cubicBezTo>
                    <a:pt x="1871" y="1155"/>
                    <a:pt x="1930" y="1175"/>
                    <a:pt x="1970" y="1195"/>
                  </a:cubicBezTo>
                  <a:cubicBezTo>
                    <a:pt x="2069" y="1255"/>
                    <a:pt x="2149" y="1275"/>
                    <a:pt x="2229" y="1295"/>
                  </a:cubicBezTo>
                  <a:cubicBezTo>
                    <a:pt x="2302" y="1313"/>
                    <a:pt x="2374" y="1322"/>
                    <a:pt x="2443" y="1322"/>
                  </a:cubicBezTo>
                  <a:cubicBezTo>
                    <a:pt x="2672" y="1322"/>
                    <a:pt x="2876" y="1224"/>
                    <a:pt x="3044" y="1056"/>
                  </a:cubicBezTo>
                  <a:cubicBezTo>
                    <a:pt x="3104" y="917"/>
                    <a:pt x="3064" y="817"/>
                    <a:pt x="2965" y="718"/>
                  </a:cubicBezTo>
                  <a:cubicBezTo>
                    <a:pt x="2766" y="598"/>
                    <a:pt x="2527" y="559"/>
                    <a:pt x="2328" y="419"/>
                  </a:cubicBezTo>
                  <a:cubicBezTo>
                    <a:pt x="2268" y="399"/>
                    <a:pt x="2189" y="360"/>
                    <a:pt x="2109" y="320"/>
                  </a:cubicBezTo>
                  <a:cubicBezTo>
                    <a:pt x="1970" y="280"/>
                    <a:pt x="1851" y="200"/>
                    <a:pt x="1691" y="161"/>
                  </a:cubicBezTo>
                  <a:cubicBezTo>
                    <a:pt x="1572" y="101"/>
                    <a:pt x="1473" y="81"/>
                    <a:pt x="1353" y="81"/>
                  </a:cubicBezTo>
                  <a:cubicBezTo>
                    <a:pt x="1166" y="68"/>
                    <a:pt x="996" y="0"/>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2;p3">
              <a:extLst>
                <a:ext uri="{FF2B5EF4-FFF2-40B4-BE49-F238E27FC236}">
                  <a16:creationId xmlns:a16="http://schemas.microsoft.com/office/drawing/2014/main" id="{39E61F2E-FDD6-4221-BD8F-41DCE98755BA}"/>
                </a:ext>
              </a:extLst>
            </p:cNvPr>
            <p:cNvSpPr/>
            <p:nvPr/>
          </p:nvSpPr>
          <p:spPr>
            <a:xfrm>
              <a:off x="3079175" y="4179675"/>
              <a:ext cx="39325" cy="65825"/>
            </a:xfrm>
            <a:custGeom>
              <a:avLst/>
              <a:gdLst/>
              <a:ahLst/>
              <a:cxnLst/>
              <a:rect l="l" t="t" r="r" b="b"/>
              <a:pathLst>
                <a:path w="1573" h="2633" extrusionOk="0">
                  <a:moveTo>
                    <a:pt x="430" y="0"/>
                  </a:moveTo>
                  <a:cubicBezTo>
                    <a:pt x="407" y="0"/>
                    <a:pt x="384" y="3"/>
                    <a:pt x="359" y="8"/>
                  </a:cubicBezTo>
                  <a:cubicBezTo>
                    <a:pt x="180" y="87"/>
                    <a:pt x="40" y="187"/>
                    <a:pt x="1" y="386"/>
                  </a:cubicBezTo>
                  <a:cubicBezTo>
                    <a:pt x="239" y="1042"/>
                    <a:pt x="438" y="1679"/>
                    <a:pt x="458" y="2375"/>
                  </a:cubicBezTo>
                  <a:cubicBezTo>
                    <a:pt x="531" y="2536"/>
                    <a:pt x="637" y="2632"/>
                    <a:pt x="783" y="2632"/>
                  </a:cubicBezTo>
                  <a:cubicBezTo>
                    <a:pt x="835" y="2632"/>
                    <a:pt x="893" y="2620"/>
                    <a:pt x="956" y="2594"/>
                  </a:cubicBezTo>
                  <a:cubicBezTo>
                    <a:pt x="1055" y="2554"/>
                    <a:pt x="1154" y="2494"/>
                    <a:pt x="1254" y="2415"/>
                  </a:cubicBezTo>
                  <a:cubicBezTo>
                    <a:pt x="1353" y="2375"/>
                    <a:pt x="1453" y="2335"/>
                    <a:pt x="1532" y="2236"/>
                  </a:cubicBezTo>
                  <a:cubicBezTo>
                    <a:pt x="1572" y="2097"/>
                    <a:pt x="1572" y="1997"/>
                    <a:pt x="1552" y="1878"/>
                  </a:cubicBezTo>
                  <a:cubicBezTo>
                    <a:pt x="1453" y="1758"/>
                    <a:pt x="1353" y="1659"/>
                    <a:pt x="1373" y="1480"/>
                  </a:cubicBezTo>
                  <a:cubicBezTo>
                    <a:pt x="1353" y="1380"/>
                    <a:pt x="1314" y="1281"/>
                    <a:pt x="1214" y="1201"/>
                  </a:cubicBezTo>
                  <a:cubicBezTo>
                    <a:pt x="1055" y="1062"/>
                    <a:pt x="1015" y="883"/>
                    <a:pt x="1035" y="684"/>
                  </a:cubicBezTo>
                  <a:cubicBezTo>
                    <a:pt x="1015" y="525"/>
                    <a:pt x="1075" y="366"/>
                    <a:pt x="876" y="286"/>
                  </a:cubicBezTo>
                  <a:cubicBezTo>
                    <a:pt x="836" y="286"/>
                    <a:pt x="777" y="266"/>
                    <a:pt x="757" y="207"/>
                  </a:cubicBezTo>
                  <a:cubicBezTo>
                    <a:pt x="677" y="187"/>
                    <a:pt x="637" y="167"/>
                    <a:pt x="597" y="87"/>
                  </a:cubicBezTo>
                  <a:lnTo>
                    <a:pt x="597" y="67"/>
                  </a:lnTo>
                  <a:cubicBezTo>
                    <a:pt x="553" y="23"/>
                    <a:pt x="497" y="0"/>
                    <a:pt x="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p3">
              <a:extLst>
                <a:ext uri="{FF2B5EF4-FFF2-40B4-BE49-F238E27FC236}">
                  <a16:creationId xmlns:a16="http://schemas.microsoft.com/office/drawing/2014/main" id="{70CB4DAD-EE74-4507-BD5A-0711D0E890AE}"/>
                </a:ext>
              </a:extLst>
            </p:cNvPr>
            <p:cNvSpPr/>
            <p:nvPr/>
          </p:nvSpPr>
          <p:spPr>
            <a:xfrm>
              <a:off x="3086150" y="4235550"/>
              <a:ext cx="40800" cy="62775"/>
            </a:xfrm>
            <a:custGeom>
              <a:avLst/>
              <a:gdLst/>
              <a:ahLst/>
              <a:cxnLst/>
              <a:rect l="l" t="t" r="r" b="b"/>
              <a:pathLst>
                <a:path w="1632" h="2511" extrusionOk="0">
                  <a:moveTo>
                    <a:pt x="1194" y="1"/>
                  </a:moveTo>
                  <a:cubicBezTo>
                    <a:pt x="1074" y="21"/>
                    <a:pt x="935" y="21"/>
                    <a:pt x="796" y="21"/>
                  </a:cubicBezTo>
                  <a:cubicBezTo>
                    <a:pt x="776" y="60"/>
                    <a:pt x="736" y="120"/>
                    <a:pt x="677" y="140"/>
                  </a:cubicBezTo>
                  <a:cubicBezTo>
                    <a:pt x="612" y="248"/>
                    <a:pt x="547" y="315"/>
                    <a:pt x="475" y="315"/>
                  </a:cubicBezTo>
                  <a:cubicBezTo>
                    <a:pt x="415" y="315"/>
                    <a:pt x="351" y="269"/>
                    <a:pt x="279" y="160"/>
                  </a:cubicBezTo>
                  <a:cubicBezTo>
                    <a:pt x="266" y="159"/>
                    <a:pt x="254" y="158"/>
                    <a:pt x="243" y="158"/>
                  </a:cubicBezTo>
                  <a:cubicBezTo>
                    <a:pt x="58" y="158"/>
                    <a:pt x="38" y="308"/>
                    <a:pt x="0" y="458"/>
                  </a:cubicBezTo>
                  <a:cubicBezTo>
                    <a:pt x="60" y="637"/>
                    <a:pt x="100" y="757"/>
                    <a:pt x="239" y="896"/>
                  </a:cubicBezTo>
                  <a:cubicBezTo>
                    <a:pt x="279" y="936"/>
                    <a:pt x="358" y="956"/>
                    <a:pt x="438" y="956"/>
                  </a:cubicBezTo>
                  <a:cubicBezTo>
                    <a:pt x="856" y="1214"/>
                    <a:pt x="657" y="1712"/>
                    <a:pt x="875" y="2030"/>
                  </a:cubicBezTo>
                  <a:cubicBezTo>
                    <a:pt x="988" y="2217"/>
                    <a:pt x="977" y="2511"/>
                    <a:pt x="1291" y="2511"/>
                  </a:cubicBezTo>
                  <a:cubicBezTo>
                    <a:pt x="1311" y="2511"/>
                    <a:pt x="1331" y="2510"/>
                    <a:pt x="1353" y="2507"/>
                  </a:cubicBezTo>
                  <a:cubicBezTo>
                    <a:pt x="1631" y="2308"/>
                    <a:pt x="1472" y="2010"/>
                    <a:pt x="1532" y="1751"/>
                  </a:cubicBezTo>
                  <a:cubicBezTo>
                    <a:pt x="1552" y="1751"/>
                    <a:pt x="1552" y="1731"/>
                    <a:pt x="1572" y="1712"/>
                  </a:cubicBezTo>
                  <a:cubicBezTo>
                    <a:pt x="1592" y="1672"/>
                    <a:pt x="1592" y="1652"/>
                    <a:pt x="1552" y="1612"/>
                  </a:cubicBezTo>
                  <a:cubicBezTo>
                    <a:pt x="1532" y="1552"/>
                    <a:pt x="1492" y="1513"/>
                    <a:pt x="1532" y="1453"/>
                  </a:cubicBezTo>
                  <a:cubicBezTo>
                    <a:pt x="1333" y="1115"/>
                    <a:pt x="1592" y="677"/>
                    <a:pt x="1353" y="359"/>
                  </a:cubicBezTo>
                  <a:cubicBezTo>
                    <a:pt x="1253" y="259"/>
                    <a:pt x="1293" y="100"/>
                    <a:pt x="1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p3">
              <a:extLst>
                <a:ext uri="{FF2B5EF4-FFF2-40B4-BE49-F238E27FC236}">
                  <a16:creationId xmlns:a16="http://schemas.microsoft.com/office/drawing/2014/main" id="{3B8C7595-6BA6-44CE-A601-601AFAD0A312}"/>
                </a:ext>
              </a:extLst>
            </p:cNvPr>
            <p:cNvSpPr/>
            <p:nvPr/>
          </p:nvSpPr>
          <p:spPr>
            <a:xfrm>
              <a:off x="2655950" y="4845725"/>
              <a:ext cx="81600" cy="32400"/>
            </a:xfrm>
            <a:custGeom>
              <a:avLst/>
              <a:gdLst/>
              <a:ahLst/>
              <a:cxnLst/>
              <a:rect l="l" t="t" r="r" b="b"/>
              <a:pathLst>
                <a:path w="3264" h="1296" extrusionOk="0">
                  <a:moveTo>
                    <a:pt x="669" y="1"/>
                  </a:moveTo>
                  <a:cubicBezTo>
                    <a:pt x="436" y="1"/>
                    <a:pt x="207" y="64"/>
                    <a:pt x="1" y="281"/>
                  </a:cubicBezTo>
                  <a:cubicBezTo>
                    <a:pt x="81" y="698"/>
                    <a:pt x="538" y="758"/>
                    <a:pt x="777" y="997"/>
                  </a:cubicBezTo>
                  <a:cubicBezTo>
                    <a:pt x="791" y="1011"/>
                    <a:pt x="805" y="1016"/>
                    <a:pt x="820" y="1016"/>
                  </a:cubicBezTo>
                  <a:cubicBezTo>
                    <a:pt x="870" y="1016"/>
                    <a:pt x="924" y="958"/>
                    <a:pt x="975" y="958"/>
                  </a:cubicBezTo>
                  <a:cubicBezTo>
                    <a:pt x="996" y="958"/>
                    <a:pt x="1016" y="968"/>
                    <a:pt x="1035" y="997"/>
                  </a:cubicBezTo>
                  <a:cubicBezTo>
                    <a:pt x="996" y="1076"/>
                    <a:pt x="1035" y="1116"/>
                    <a:pt x="1055" y="1176"/>
                  </a:cubicBezTo>
                  <a:cubicBezTo>
                    <a:pt x="1135" y="1216"/>
                    <a:pt x="1234" y="1255"/>
                    <a:pt x="1294" y="1295"/>
                  </a:cubicBezTo>
                  <a:lnTo>
                    <a:pt x="1393" y="1295"/>
                  </a:lnTo>
                  <a:cubicBezTo>
                    <a:pt x="1871" y="1116"/>
                    <a:pt x="2388" y="1156"/>
                    <a:pt x="2786" y="798"/>
                  </a:cubicBezTo>
                  <a:cubicBezTo>
                    <a:pt x="2885" y="579"/>
                    <a:pt x="3263" y="480"/>
                    <a:pt x="2965" y="161"/>
                  </a:cubicBezTo>
                  <a:cubicBezTo>
                    <a:pt x="2798" y="72"/>
                    <a:pt x="2632" y="33"/>
                    <a:pt x="2465" y="33"/>
                  </a:cubicBezTo>
                  <a:cubicBezTo>
                    <a:pt x="2333" y="33"/>
                    <a:pt x="2202" y="58"/>
                    <a:pt x="2070" y="102"/>
                  </a:cubicBezTo>
                  <a:cubicBezTo>
                    <a:pt x="1941" y="230"/>
                    <a:pt x="1817" y="287"/>
                    <a:pt x="1693" y="287"/>
                  </a:cubicBezTo>
                  <a:cubicBezTo>
                    <a:pt x="1548" y="287"/>
                    <a:pt x="1404" y="210"/>
                    <a:pt x="1254" y="82"/>
                  </a:cubicBezTo>
                  <a:cubicBezTo>
                    <a:pt x="1064" y="45"/>
                    <a:pt x="865" y="1"/>
                    <a:pt x="6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5;p3">
              <a:extLst>
                <a:ext uri="{FF2B5EF4-FFF2-40B4-BE49-F238E27FC236}">
                  <a16:creationId xmlns:a16="http://schemas.microsoft.com/office/drawing/2014/main" id="{1068A218-A89C-42BE-B48B-985A347D8FB3}"/>
                </a:ext>
              </a:extLst>
            </p:cNvPr>
            <p:cNvSpPr/>
            <p:nvPr/>
          </p:nvSpPr>
          <p:spPr>
            <a:xfrm>
              <a:off x="2853900" y="3789450"/>
              <a:ext cx="15925" cy="91100"/>
            </a:xfrm>
            <a:custGeom>
              <a:avLst/>
              <a:gdLst/>
              <a:ahLst/>
              <a:cxnLst/>
              <a:rect l="l" t="t" r="r" b="b"/>
              <a:pathLst>
                <a:path w="637" h="3644" extrusionOk="0">
                  <a:moveTo>
                    <a:pt x="140" y="1"/>
                  </a:moveTo>
                  <a:cubicBezTo>
                    <a:pt x="199" y="81"/>
                    <a:pt x="239" y="180"/>
                    <a:pt x="219" y="260"/>
                  </a:cubicBezTo>
                  <a:cubicBezTo>
                    <a:pt x="0" y="1354"/>
                    <a:pt x="219" y="2468"/>
                    <a:pt x="120" y="3562"/>
                  </a:cubicBezTo>
                  <a:cubicBezTo>
                    <a:pt x="177" y="3619"/>
                    <a:pt x="243" y="3644"/>
                    <a:pt x="309" y="3644"/>
                  </a:cubicBezTo>
                  <a:cubicBezTo>
                    <a:pt x="382" y="3644"/>
                    <a:pt x="455" y="3614"/>
                    <a:pt x="518" y="3562"/>
                  </a:cubicBezTo>
                  <a:cubicBezTo>
                    <a:pt x="637" y="3084"/>
                    <a:pt x="438" y="2587"/>
                    <a:pt x="637" y="2110"/>
                  </a:cubicBezTo>
                  <a:lnTo>
                    <a:pt x="637" y="1791"/>
                  </a:lnTo>
                  <a:cubicBezTo>
                    <a:pt x="418" y="1374"/>
                    <a:pt x="537" y="876"/>
                    <a:pt x="478" y="439"/>
                  </a:cubicBezTo>
                  <a:cubicBezTo>
                    <a:pt x="438" y="200"/>
                    <a:pt x="438"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p3">
              <a:extLst>
                <a:ext uri="{FF2B5EF4-FFF2-40B4-BE49-F238E27FC236}">
                  <a16:creationId xmlns:a16="http://schemas.microsoft.com/office/drawing/2014/main" id="{BD32DE3B-7D45-46CC-BCAA-682BF7ED7CE0}"/>
                </a:ext>
              </a:extLst>
            </p:cNvPr>
            <p:cNvSpPr/>
            <p:nvPr/>
          </p:nvSpPr>
          <p:spPr>
            <a:xfrm>
              <a:off x="2843950" y="3542425"/>
              <a:ext cx="27875" cy="99350"/>
            </a:xfrm>
            <a:custGeom>
              <a:avLst/>
              <a:gdLst/>
              <a:ahLst/>
              <a:cxnLst/>
              <a:rect l="l" t="t" r="r" b="b"/>
              <a:pathLst>
                <a:path w="1115" h="3974" extrusionOk="0">
                  <a:moveTo>
                    <a:pt x="463" y="1"/>
                  </a:moveTo>
                  <a:cubicBezTo>
                    <a:pt x="346" y="1"/>
                    <a:pt x="266" y="114"/>
                    <a:pt x="199" y="214"/>
                  </a:cubicBezTo>
                  <a:cubicBezTo>
                    <a:pt x="140" y="314"/>
                    <a:pt x="120" y="413"/>
                    <a:pt x="120" y="513"/>
                  </a:cubicBezTo>
                  <a:cubicBezTo>
                    <a:pt x="0" y="1547"/>
                    <a:pt x="398" y="2601"/>
                    <a:pt x="239" y="3675"/>
                  </a:cubicBezTo>
                  <a:cubicBezTo>
                    <a:pt x="219" y="3815"/>
                    <a:pt x="319" y="3974"/>
                    <a:pt x="498" y="3974"/>
                  </a:cubicBezTo>
                  <a:cubicBezTo>
                    <a:pt x="617" y="3914"/>
                    <a:pt x="736" y="3854"/>
                    <a:pt x="876" y="3795"/>
                  </a:cubicBezTo>
                  <a:cubicBezTo>
                    <a:pt x="1114" y="3397"/>
                    <a:pt x="836" y="2920"/>
                    <a:pt x="1075" y="2482"/>
                  </a:cubicBezTo>
                  <a:lnTo>
                    <a:pt x="1075" y="2402"/>
                  </a:lnTo>
                  <a:cubicBezTo>
                    <a:pt x="935" y="2223"/>
                    <a:pt x="1015" y="2004"/>
                    <a:pt x="935" y="1806"/>
                  </a:cubicBezTo>
                  <a:cubicBezTo>
                    <a:pt x="896" y="1726"/>
                    <a:pt x="876" y="1646"/>
                    <a:pt x="816" y="1587"/>
                  </a:cubicBezTo>
                  <a:cubicBezTo>
                    <a:pt x="677" y="1050"/>
                    <a:pt x="916" y="493"/>
                    <a:pt x="538" y="15"/>
                  </a:cubicBezTo>
                  <a:cubicBezTo>
                    <a:pt x="511" y="5"/>
                    <a:pt x="487" y="1"/>
                    <a:pt x="4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p3">
              <a:extLst>
                <a:ext uri="{FF2B5EF4-FFF2-40B4-BE49-F238E27FC236}">
                  <a16:creationId xmlns:a16="http://schemas.microsoft.com/office/drawing/2014/main" id="{EF3AE63D-DE9A-4756-8C14-26198DDBCC07}"/>
                </a:ext>
              </a:extLst>
            </p:cNvPr>
            <p:cNvSpPr/>
            <p:nvPr/>
          </p:nvSpPr>
          <p:spPr>
            <a:xfrm>
              <a:off x="3027450" y="4836500"/>
              <a:ext cx="68675" cy="23725"/>
            </a:xfrm>
            <a:custGeom>
              <a:avLst/>
              <a:gdLst/>
              <a:ahLst/>
              <a:cxnLst/>
              <a:rect l="l" t="t" r="r" b="b"/>
              <a:pathLst>
                <a:path w="2747" h="949" extrusionOk="0">
                  <a:moveTo>
                    <a:pt x="1477" y="1"/>
                  </a:moveTo>
                  <a:cubicBezTo>
                    <a:pt x="1156" y="1"/>
                    <a:pt x="840" y="57"/>
                    <a:pt x="538" y="252"/>
                  </a:cubicBezTo>
                  <a:cubicBezTo>
                    <a:pt x="438" y="490"/>
                    <a:pt x="120" y="391"/>
                    <a:pt x="1" y="590"/>
                  </a:cubicBezTo>
                  <a:cubicBezTo>
                    <a:pt x="21" y="670"/>
                    <a:pt x="61" y="729"/>
                    <a:pt x="140" y="749"/>
                  </a:cubicBezTo>
                  <a:cubicBezTo>
                    <a:pt x="160" y="769"/>
                    <a:pt x="160" y="789"/>
                    <a:pt x="200" y="829"/>
                  </a:cubicBezTo>
                  <a:cubicBezTo>
                    <a:pt x="273" y="862"/>
                    <a:pt x="352" y="868"/>
                    <a:pt x="434" y="868"/>
                  </a:cubicBezTo>
                  <a:cubicBezTo>
                    <a:pt x="489" y="868"/>
                    <a:pt x="544" y="866"/>
                    <a:pt x="599" y="866"/>
                  </a:cubicBezTo>
                  <a:cubicBezTo>
                    <a:pt x="710" y="866"/>
                    <a:pt x="819" y="877"/>
                    <a:pt x="916" y="948"/>
                  </a:cubicBezTo>
                  <a:lnTo>
                    <a:pt x="956" y="928"/>
                  </a:lnTo>
                  <a:lnTo>
                    <a:pt x="1015" y="948"/>
                  </a:lnTo>
                  <a:cubicBezTo>
                    <a:pt x="1132" y="881"/>
                    <a:pt x="1247" y="858"/>
                    <a:pt x="1361" y="858"/>
                  </a:cubicBezTo>
                  <a:cubicBezTo>
                    <a:pt x="1576" y="858"/>
                    <a:pt x="1789" y="937"/>
                    <a:pt x="2007" y="937"/>
                  </a:cubicBezTo>
                  <a:cubicBezTo>
                    <a:pt x="2048" y="937"/>
                    <a:pt x="2088" y="935"/>
                    <a:pt x="2129" y="928"/>
                  </a:cubicBezTo>
                  <a:lnTo>
                    <a:pt x="2109" y="928"/>
                  </a:lnTo>
                  <a:cubicBezTo>
                    <a:pt x="2189" y="868"/>
                    <a:pt x="2229" y="829"/>
                    <a:pt x="2308" y="769"/>
                  </a:cubicBezTo>
                  <a:cubicBezTo>
                    <a:pt x="2348" y="769"/>
                    <a:pt x="2388" y="729"/>
                    <a:pt x="2388" y="689"/>
                  </a:cubicBezTo>
                  <a:cubicBezTo>
                    <a:pt x="2388" y="648"/>
                    <a:pt x="2397" y="634"/>
                    <a:pt x="2410" y="634"/>
                  </a:cubicBezTo>
                  <a:cubicBezTo>
                    <a:pt x="2432" y="634"/>
                    <a:pt x="2465" y="671"/>
                    <a:pt x="2488" y="671"/>
                  </a:cubicBezTo>
                  <a:cubicBezTo>
                    <a:pt x="2496" y="671"/>
                    <a:pt x="2503" y="665"/>
                    <a:pt x="2507" y="650"/>
                  </a:cubicBezTo>
                  <a:cubicBezTo>
                    <a:pt x="2647" y="570"/>
                    <a:pt x="2746" y="451"/>
                    <a:pt x="2706" y="252"/>
                  </a:cubicBezTo>
                  <a:cubicBezTo>
                    <a:pt x="2647" y="172"/>
                    <a:pt x="2587" y="132"/>
                    <a:pt x="2487" y="93"/>
                  </a:cubicBezTo>
                  <a:cubicBezTo>
                    <a:pt x="2152" y="62"/>
                    <a:pt x="18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p3">
              <a:extLst>
                <a:ext uri="{FF2B5EF4-FFF2-40B4-BE49-F238E27FC236}">
                  <a16:creationId xmlns:a16="http://schemas.microsoft.com/office/drawing/2014/main" id="{06DCC092-F1BA-4D17-A770-707B2296B8AB}"/>
                </a:ext>
              </a:extLst>
            </p:cNvPr>
            <p:cNvSpPr/>
            <p:nvPr/>
          </p:nvSpPr>
          <p:spPr>
            <a:xfrm>
              <a:off x="2790250" y="3808850"/>
              <a:ext cx="34825" cy="84150"/>
            </a:xfrm>
            <a:custGeom>
              <a:avLst/>
              <a:gdLst/>
              <a:ahLst/>
              <a:cxnLst/>
              <a:rect l="l" t="t" r="r" b="b"/>
              <a:pathLst>
                <a:path w="1393" h="3366" extrusionOk="0">
                  <a:moveTo>
                    <a:pt x="627" y="1"/>
                  </a:moveTo>
                  <a:cubicBezTo>
                    <a:pt x="482" y="1"/>
                    <a:pt x="338" y="21"/>
                    <a:pt x="199" y="60"/>
                  </a:cubicBezTo>
                  <a:cubicBezTo>
                    <a:pt x="60" y="120"/>
                    <a:pt x="40" y="279"/>
                    <a:pt x="0" y="419"/>
                  </a:cubicBezTo>
                  <a:cubicBezTo>
                    <a:pt x="40" y="419"/>
                    <a:pt x="88" y="436"/>
                    <a:pt x="128" y="436"/>
                  </a:cubicBezTo>
                  <a:cubicBezTo>
                    <a:pt x="148" y="436"/>
                    <a:pt x="166" y="432"/>
                    <a:pt x="179" y="419"/>
                  </a:cubicBezTo>
                  <a:cubicBezTo>
                    <a:pt x="396" y="375"/>
                    <a:pt x="552" y="345"/>
                    <a:pt x="661" y="345"/>
                  </a:cubicBezTo>
                  <a:cubicBezTo>
                    <a:pt x="901" y="345"/>
                    <a:pt x="916" y="490"/>
                    <a:pt x="875" y="956"/>
                  </a:cubicBezTo>
                  <a:cubicBezTo>
                    <a:pt x="855" y="1572"/>
                    <a:pt x="855" y="2189"/>
                    <a:pt x="696" y="2786"/>
                  </a:cubicBezTo>
                  <a:cubicBezTo>
                    <a:pt x="696" y="2905"/>
                    <a:pt x="676" y="3044"/>
                    <a:pt x="676" y="3164"/>
                  </a:cubicBezTo>
                  <a:cubicBezTo>
                    <a:pt x="696" y="3184"/>
                    <a:pt x="736" y="3243"/>
                    <a:pt x="756" y="3263"/>
                  </a:cubicBezTo>
                  <a:cubicBezTo>
                    <a:pt x="827" y="3314"/>
                    <a:pt x="909" y="3365"/>
                    <a:pt x="983" y="3365"/>
                  </a:cubicBezTo>
                  <a:cubicBezTo>
                    <a:pt x="1053" y="3365"/>
                    <a:pt x="1115" y="3319"/>
                    <a:pt x="1154" y="3184"/>
                  </a:cubicBezTo>
                  <a:cubicBezTo>
                    <a:pt x="1194" y="2806"/>
                    <a:pt x="1074" y="2408"/>
                    <a:pt x="1253" y="2050"/>
                  </a:cubicBezTo>
                  <a:lnTo>
                    <a:pt x="1253" y="1891"/>
                  </a:lnTo>
                  <a:cubicBezTo>
                    <a:pt x="1154" y="1771"/>
                    <a:pt x="1154" y="1612"/>
                    <a:pt x="1253" y="1493"/>
                  </a:cubicBezTo>
                  <a:cubicBezTo>
                    <a:pt x="1233" y="1433"/>
                    <a:pt x="1253" y="1413"/>
                    <a:pt x="1253" y="1373"/>
                  </a:cubicBezTo>
                  <a:cubicBezTo>
                    <a:pt x="975" y="995"/>
                    <a:pt x="1393" y="657"/>
                    <a:pt x="1253" y="279"/>
                  </a:cubicBezTo>
                  <a:cubicBezTo>
                    <a:pt x="1174" y="200"/>
                    <a:pt x="1134" y="120"/>
                    <a:pt x="1054" y="60"/>
                  </a:cubicBezTo>
                  <a:cubicBezTo>
                    <a:pt x="915" y="21"/>
                    <a:pt x="771" y="1"/>
                    <a:pt x="6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p3">
              <a:extLst>
                <a:ext uri="{FF2B5EF4-FFF2-40B4-BE49-F238E27FC236}">
                  <a16:creationId xmlns:a16="http://schemas.microsoft.com/office/drawing/2014/main" id="{EA55A36F-2D24-45FA-9875-444928337D4E}"/>
                </a:ext>
              </a:extLst>
            </p:cNvPr>
            <p:cNvSpPr/>
            <p:nvPr/>
          </p:nvSpPr>
          <p:spPr>
            <a:xfrm>
              <a:off x="2333700" y="4871500"/>
              <a:ext cx="76125" cy="26750"/>
            </a:xfrm>
            <a:custGeom>
              <a:avLst/>
              <a:gdLst/>
              <a:ahLst/>
              <a:cxnLst/>
              <a:rect l="l" t="t" r="r" b="b"/>
              <a:pathLst>
                <a:path w="3045" h="1070" extrusionOk="0">
                  <a:moveTo>
                    <a:pt x="2062" y="0"/>
                  </a:moveTo>
                  <a:cubicBezTo>
                    <a:pt x="1823" y="0"/>
                    <a:pt x="1584" y="28"/>
                    <a:pt x="1353" y="65"/>
                  </a:cubicBezTo>
                  <a:cubicBezTo>
                    <a:pt x="1115" y="125"/>
                    <a:pt x="935" y="344"/>
                    <a:pt x="697" y="344"/>
                  </a:cubicBezTo>
                  <a:cubicBezTo>
                    <a:pt x="560" y="344"/>
                    <a:pt x="409" y="300"/>
                    <a:pt x="281" y="300"/>
                  </a:cubicBezTo>
                  <a:cubicBezTo>
                    <a:pt x="260" y="300"/>
                    <a:pt x="239" y="301"/>
                    <a:pt x="219" y="304"/>
                  </a:cubicBezTo>
                  <a:cubicBezTo>
                    <a:pt x="120" y="344"/>
                    <a:pt x="60" y="384"/>
                    <a:pt x="20" y="463"/>
                  </a:cubicBezTo>
                  <a:cubicBezTo>
                    <a:pt x="1" y="642"/>
                    <a:pt x="40" y="801"/>
                    <a:pt x="160" y="941"/>
                  </a:cubicBezTo>
                  <a:cubicBezTo>
                    <a:pt x="273" y="1020"/>
                    <a:pt x="386" y="1067"/>
                    <a:pt x="500" y="1067"/>
                  </a:cubicBezTo>
                  <a:cubicBezTo>
                    <a:pt x="585" y="1067"/>
                    <a:pt x="671" y="1040"/>
                    <a:pt x="756" y="980"/>
                  </a:cubicBezTo>
                  <a:lnTo>
                    <a:pt x="935" y="980"/>
                  </a:lnTo>
                  <a:cubicBezTo>
                    <a:pt x="996" y="1045"/>
                    <a:pt x="1049" y="1070"/>
                    <a:pt x="1098" y="1070"/>
                  </a:cubicBezTo>
                  <a:cubicBezTo>
                    <a:pt x="1248" y="1070"/>
                    <a:pt x="1357" y="838"/>
                    <a:pt x="1522" y="838"/>
                  </a:cubicBezTo>
                  <a:cubicBezTo>
                    <a:pt x="1550" y="838"/>
                    <a:pt x="1580" y="845"/>
                    <a:pt x="1612" y="861"/>
                  </a:cubicBezTo>
                  <a:cubicBezTo>
                    <a:pt x="2109" y="761"/>
                    <a:pt x="2626" y="881"/>
                    <a:pt x="3024" y="483"/>
                  </a:cubicBezTo>
                  <a:cubicBezTo>
                    <a:pt x="3044" y="344"/>
                    <a:pt x="3004" y="204"/>
                    <a:pt x="2885" y="145"/>
                  </a:cubicBezTo>
                  <a:cubicBezTo>
                    <a:pt x="2618" y="38"/>
                    <a:pt x="2340" y="0"/>
                    <a:pt x="2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0;p3">
              <a:extLst>
                <a:ext uri="{FF2B5EF4-FFF2-40B4-BE49-F238E27FC236}">
                  <a16:creationId xmlns:a16="http://schemas.microsoft.com/office/drawing/2014/main" id="{1D515493-5AC3-4C75-9466-99145E45D964}"/>
                </a:ext>
              </a:extLst>
            </p:cNvPr>
            <p:cNvSpPr/>
            <p:nvPr/>
          </p:nvSpPr>
          <p:spPr>
            <a:xfrm>
              <a:off x="3085650" y="3365250"/>
              <a:ext cx="16925" cy="128825"/>
            </a:xfrm>
            <a:custGeom>
              <a:avLst/>
              <a:gdLst/>
              <a:ahLst/>
              <a:cxnLst/>
              <a:rect l="l" t="t" r="r" b="b"/>
              <a:pathLst>
                <a:path w="677" h="5153" extrusionOk="0">
                  <a:moveTo>
                    <a:pt x="319" y="0"/>
                  </a:moveTo>
                  <a:cubicBezTo>
                    <a:pt x="299" y="20"/>
                    <a:pt x="279" y="60"/>
                    <a:pt x="239" y="100"/>
                  </a:cubicBezTo>
                  <a:cubicBezTo>
                    <a:pt x="179" y="538"/>
                    <a:pt x="358" y="975"/>
                    <a:pt x="159" y="1433"/>
                  </a:cubicBezTo>
                  <a:cubicBezTo>
                    <a:pt x="179" y="1512"/>
                    <a:pt x="179" y="1552"/>
                    <a:pt x="120" y="1612"/>
                  </a:cubicBezTo>
                  <a:cubicBezTo>
                    <a:pt x="20" y="1811"/>
                    <a:pt x="0" y="1970"/>
                    <a:pt x="159" y="2149"/>
                  </a:cubicBezTo>
                  <a:cubicBezTo>
                    <a:pt x="219" y="2328"/>
                    <a:pt x="199" y="2507"/>
                    <a:pt x="159" y="2666"/>
                  </a:cubicBezTo>
                  <a:cubicBezTo>
                    <a:pt x="159" y="3502"/>
                    <a:pt x="179" y="4337"/>
                    <a:pt x="179" y="5153"/>
                  </a:cubicBezTo>
                  <a:cubicBezTo>
                    <a:pt x="418" y="4934"/>
                    <a:pt x="319" y="4616"/>
                    <a:pt x="319" y="4337"/>
                  </a:cubicBezTo>
                  <a:cubicBezTo>
                    <a:pt x="358" y="3482"/>
                    <a:pt x="319" y="2626"/>
                    <a:pt x="458" y="1791"/>
                  </a:cubicBezTo>
                  <a:cubicBezTo>
                    <a:pt x="537" y="1214"/>
                    <a:pt x="677" y="557"/>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1;p3">
              <a:extLst>
                <a:ext uri="{FF2B5EF4-FFF2-40B4-BE49-F238E27FC236}">
                  <a16:creationId xmlns:a16="http://schemas.microsoft.com/office/drawing/2014/main" id="{97A84CBC-1DF8-4EFF-B3FB-14B084AECEAD}"/>
                </a:ext>
              </a:extLst>
            </p:cNvPr>
            <p:cNvSpPr/>
            <p:nvPr/>
          </p:nvSpPr>
          <p:spPr>
            <a:xfrm>
              <a:off x="2856875" y="3878475"/>
              <a:ext cx="12950" cy="84075"/>
            </a:xfrm>
            <a:custGeom>
              <a:avLst/>
              <a:gdLst/>
              <a:ahLst/>
              <a:cxnLst/>
              <a:rect l="l" t="t" r="r" b="b"/>
              <a:pathLst>
                <a:path w="518" h="3363" extrusionOk="0">
                  <a:moveTo>
                    <a:pt x="21" y="1"/>
                  </a:moveTo>
                  <a:cubicBezTo>
                    <a:pt x="21" y="717"/>
                    <a:pt x="21" y="1453"/>
                    <a:pt x="60" y="2149"/>
                  </a:cubicBezTo>
                  <a:cubicBezTo>
                    <a:pt x="160" y="2448"/>
                    <a:pt x="180" y="2746"/>
                    <a:pt x="21" y="3044"/>
                  </a:cubicBezTo>
                  <a:cubicBezTo>
                    <a:pt x="21" y="3184"/>
                    <a:pt x="1" y="3363"/>
                    <a:pt x="200" y="3363"/>
                  </a:cubicBezTo>
                  <a:cubicBezTo>
                    <a:pt x="379" y="3363"/>
                    <a:pt x="319" y="3204"/>
                    <a:pt x="359" y="3104"/>
                  </a:cubicBezTo>
                  <a:cubicBezTo>
                    <a:pt x="379" y="2965"/>
                    <a:pt x="379" y="2845"/>
                    <a:pt x="399" y="2686"/>
                  </a:cubicBezTo>
                  <a:lnTo>
                    <a:pt x="399" y="2308"/>
                  </a:lnTo>
                  <a:cubicBezTo>
                    <a:pt x="498" y="1552"/>
                    <a:pt x="518" y="777"/>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2;p3">
              <a:extLst>
                <a:ext uri="{FF2B5EF4-FFF2-40B4-BE49-F238E27FC236}">
                  <a16:creationId xmlns:a16="http://schemas.microsoft.com/office/drawing/2014/main" id="{590B5B44-48A2-439A-B413-52353B94BA4B}"/>
                </a:ext>
              </a:extLst>
            </p:cNvPr>
            <p:cNvSpPr/>
            <p:nvPr/>
          </p:nvSpPr>
          <p:spPr>
            <a:xfrm>
              <a:off x="3072725" y="3752175"/>
              <a:ext cx="19400" cy="64875"/>
            </a:xfrm>
            <a:custGeom>
              <a:avLst/>
              <a:gdLst/>
              <a:ahLst/>
              <a:cxnLst/>
              <a:rect l="l" t="t" r="r" b="b"/>
              <a:pathLst>
                <a:path w="776" h="2595" extrusionOk="0">
                  <a:moveTo>
                    <a:pt x="696" y="0"/>
                  </a:moveTo>
                  <a:cubicBezTo>
                    <a:pt x="577" y="0"/>
                    <a:pt x="438" y="40"/>
                    <a:pt x="318" y="40"/>
                  </a:cubicBezTo>
                  <a:cubicBezTo>
                    <a:pt x="80" y="378"/>
                    <a:pt x="119" y="756"/>
                    <a:pt x="139" y="1134"/>
                  </a:cubicBezTo>
                  <a:cubicBezTo>
                    <a:pt x="0" y="1353"/>
                    <a:pt x="20" y="1572"/>
                    <a:pt x="139" y="1830"/>
                  </a:cubicBezTo>
                  <a:cubicBezTo>
                    <a:pt x="179" y="1830"/>
                    <a:pt x="179" y="1850"/>
                    <a:pt x="199" y="1890"/>
                  </a:cubicBezTo>
                  <a:cubicBezTo>
                    <a:pt x="199" y="1950"/>
                    <a:pt x="199" y="1969"/>
                    <a:pt x="139" y="2029"/>
                  </a:cubicBezTo>
                  <a:cubicBezTo>
                    <a:pt x="119" y="2029"/>
                    <a:pt x="119" y="2049"/>
                    <a:pt x="100" y="2069"/>
                  </a:cubicBezTo>
                  <a:cubicBezTo>
                    <a:pt x="100" y="2089"/>
                    <a:pt x="100" y="2148"/>
                    <a:pt x="139" y="2168"/>
                  </a:cubicBezTo>
                  <a:cubicBezTo>
                    <a:pt x="219" y="2248"/>
                    <a:pt x="199" y="2347"/>
                    <a:pt x="139" y="2427"/>
                  </a:cubicBezTo>
                  <a:lnTo>
                    <a:pt x="139" y="2487"/>
                  </a:lnTo>
                  <a:cubicBezTo>
                    <a:pt x="139" y="2554"/>
                    <a:pt x="167" y="2594"/>
                    <a:pt x="210" y="2594"/>
                  </a:cubicBezTo>
                  <a:cubicBezTo>
                    <a:pt x="230" y="2594"/>
                    <a:pt x="253" y="2585"/>
                    <a:pt x="279" y="2566"/>
                  </a:cubicBezTo>
                  <a:cubicBezTo>
                    <a:pt x="537" y="2467"/>
                    <a:pt x="438" y="2148"/>
                    <a:pt x="637" y="2029"/>
                  </a:cubicBezTo>
                  <a:cubicBezTo>
                    <a:pt x="696" y="1492"/>
                    <a:pt x="736" y="975"/>
                    <a:pt x="696" y="438"/>
                  </a:cubicBezTo>
                  <a:cubicBezTo>
                    <a:pt x="776" y="279"/>
                    <a:pt x="776" y="159"/>
                    <a:pt x="6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p3">
              <a:extLst>
                <a:ext uri="{FF2B5EF4-FFF2-40B4-BE49-F238E27FC236}">
                  <a16:creationId xmlns:a16="http://schemas.microsoft.com/office/drawing/2014/main" id="{7BA5EEC5-6AC8-4B13-BCF6-DFA74B8B133C}"/>
                </a:ext>
              </a:extLst>
            </p:cNvPr>
            <p:cNvSpPr/>
            <p:nvPr/>
          </p:nvSpPr>
          <p:spPr>
            <a:xfrm>
              <a:off x="2702225" y="3859800"/>
              <a:ext cx="17425" cy="121600"/>
            </a:xfrm>
            <a:custGeom>
              <a:avLst/>
              <a:gdLst/>
              <a:ahLst/>
              <a:cxnLst/>
              <a:rect l="l" t="t" r="r" b="b"/>
              <a:pathLst>
                <a:path w="697" h="4864" extrusionOk="0">
                  <a:moveTo>
                    <a:pt x="550" y="0"/>
                  </a:moveTo>
                  <a:cubicBezTo>
                    <a:pt x="507" y="0"/>
                    <a:pt x="466" y="20"/>
                    <a:pt x="418" y="32"/>
                  </a:cubicBezTo>
                  <a:cubicBezTo>
                    <a:pt x="60" y="569"/>
                    <a:pt x="458" y="1265"/>
                    <a:pt x="40" y="1822"/>
                  </a:cubicBezTo>
                  <a:cubicBezTo>
                    <a:pt x="0" y="1941"/>
                    <a:pt x="0" y="2061"/>
                    <a:pt x="40" y="2200"/>
                  </a:cubicBezTo>
                  <a:cubicBezTo>
                    <a:pt x="338" y="2598"/>
                    <a:pt x="219" y="3055"/>
                    <a:pt x="239" y="3493"/>
                  </a:cubicBezTo>
                  <a:cubicBezTo>
                    <a:pt x="259" y="3931"/>
                    <a:pt x="159" y="4388"/>
                    <a:pt x="398" y="4786"/>
                  </a:cubicBezTo>
                  <a:cubicBezTo>
                    <a:pt x="429" y="4839"/>
                    <a:pt x="466" y="4863"/>
                    <a:pt x="509" y="4863"/>
                  </a:cubicBezTo>
                  <a:cubicBezTo>
                    <a:pt x="547" y="4863"/>
                    <a:pt x="590" y="4843"/>
                    <a:pt x="637" y="4806"/>
                  </a:cubicBezTo>
                  <a:cubicBezTo>
                    <a:pt x="557" y="4587"/>
                    <a:pt x="597" y="4348"/>
                    <a:pt x="656" y="4130"/>
                  </a:cubicBezTo>
                  <a:cubicBezTo>
                    <a:pt x="696" y="2837"/>
                    <a:pt x="696" y="1524"/>
                    <a:pt x="696" y="231"/>
                  </a:cubicBezTo>
                  <a:cubicBezTo>
                    <a:pt x="676" y="151"/>
                    <a:pt x="676" y="111"/>
                    <a:pt x="637" y="32"/>
                  </a:cubicBezTo>
                  <a:cubicBezTo>
                    <a:pt x="605" y="8"/>
                    <a:pt x="577" y="0"/>
                    <a:pt x="5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p3">
              <a:extLst>
                <a:ext uri="{FF2B5EF4-FFF2-40B4-BE49-F238E27FC236}">
                  <a16:creationId xmlns:a16="http://schemas.microsoft.com/office/drawing/2014/main" id="{AD48285E-9F85-4092-A6B5-811384F6BDB7}"/>
                </a:ext>
              </a:extLst>
            </p:cNvPr>
            <p:cNvSpPr/>
            <p:nvPr/>
          </p:nvSpPr>
          <p:spPr>
            <a:xfrm>
              <a:off x="3042875" y="4057025"/>
              <a:ext cx="27375" cy="51400"/>
            </a:xfrm>
            <a:custGeom>
              <a:avLst/>
              <a:gdLst/>
              <a:ahLst/>
              <a:cxnLst/>
              <a:rect l="l" t="t" r="r" b="b"/>
              <a:pathLst>
                <a:path w="1095" h="2056" extrusionOk="0">
                  <a:moveTo>
                    <a:pt x="219" y="0"/>
                  </a:moveTo>
                  <a:lnTo>
                    <a:pt x="219" y="20"/>
                  </a:lnTo>
                  <a:cubicBezTo>
                    <a:pt x="120" y="100"/>
                    <a:pt x="1" y="199"/>
                    <a:pt x="80" y="299"/>
                  </a:cubicBezTo>
                  <a:cubicBezTo>
                    <a:pt x="339" y="776"/>
                    <a:pt x="418" y="1293"/>
                    <a:pt x="597" y="1791"/>
                  </a:cubicBezTo>
                  <a:lnTo>
                    <a:pt x="518" y="1930"/>
                  </a:lnTo>
                  <a:cubicBezTo>
                    <a:pt x="591" y="2015"/>
                    <a:pt x="672" y="2056"/>
                    <a:pt x="756" y="2056"/>
                  </a:cubicBezTo>
                  <a:cubicBezTo>
                    <a:pt x="808" y="2056"/>
                    <a:pt x="862" y="2040"/>
                    <a:pt x="916" y="2009"/>
                  </a:cubicBezTo>
                  <a:cubicBezTo>
                    <a:pt x="1095" y="1791"/>
                    <a:pt x="995" y="1532"/>
                    <a:pt x="1015" y="1313"/>
                  </a:cubicBezTo>
                  <a:cubicBezTo>
                    <a:pt x="1015" y="1174"/>
                    <a:pt x="1035" y="1015"/>
                    <a:pt x="935" y="895"/>
                  </a:cubicBezTo>
                  <a:cubicBezTo>
                    <a:pt x="916" y="836"/>
                    <a:pt x="896" y="816"/>
                    <a:pt x="916" y="776"/>
                  </a:cubicBezTo>
                  <a:cubicBezTo>
                    <a:pt x="896" y="677"/>
                    <a:pt x="816" y="597"/>
                    <a:pt x="776" y="517"/>
                  </a:cubicBezTo>
                  <a:lnTo>
                    <a:pt x="776" y="498"/>
                  </a:lnTo>
                  <a:cubicBezTo>
                    <a:pt x="717" y="458"/>
                    <a:pt x="677" y="418"/>
                    <a:pt x="637" y="338"/>
                  </a:cubicBezTo>
                  <a:cubicBezTo>
                    <a:pt x="577" y="299"/>
                    <a:pt x="498" y="219"/>
                    <a:pt x="418" y="140"/>
                  </a:cubicBezTo>
                  <a:cubicBezTo>
                    <a:pt x="339" y="100"/>
                    <a:pt x="299" y="4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5;p3">
              <a:extLst>
                <a:ext uri="{FF2B5EF4-FFF2-40B4-BE49-F238E27FC236}">
                  <a16:creationId xmlns:a16="http://schemas.microsoft.com/office/drawing/2014/main" id="{586DB61F-E46E-4696-82D6-4B0C40455D1B}"/>
                </a:ext>
              </a:extLst>
            </p:cNvPr>
            <p:cNvSpPr/>
            <p:nvPr/>
          </p:nvSpPr>
          <p:spPr>
            <a:xfrm>
              <a:off x="2739500" y="3993350"/>
              <a:ext cx="90550" cy="25650"/>
            </a:xfrm>
            <a:custGeom>
              <a:avLst/>
              <a:gdLst/>
              <a:ahLst/>
              <a:cxnLst/>
              <a:rect l="l" t="t" r="r" b="b"/>
              <a:pathLst>
                <a:path w="3622" h="1026" extrusionOk="0">
                  <a:moveTo>
                    <a:pt x="2965" y="1"/>
                  </a:moveTo>
                  <a:cubicBezTo>
                    <a:pt x="2932" y="34"/>
                    <a:pt x="2905" y="49"/>
                    <a:pt x="2878" y="49"/>
                  </a:cubicBezTo>
                  <a:cubicBezTo>
                    <a:pt x="2855" y="49"/>
                    <a:pt x="2833" y="39"/>
                    <a:pt x="2806" y="21"/>
                  </a:cubicBezTo>
                  <a:cubicBezTo>
                    <a:pt x="2640" y="97"/>
                    <a:pt x="2472" y="115"/>
                    <a:pt x="2304" y="115"/>
                  </a:cubicBezTo>
                  <a:cubicBezTo>
                    <a:pt x="2146" y="115"/>
                    <a:pt x="1988" y="99"/>
                    <a:pt x="1832" y="99"/>
                  </a:cubicBezTo>
                  <a:cubicBezTo>
                    <a:pt x="1676" y="99"/>
                    <a:pt x="1523" y="115"/>
                    <a:pt x="1374" y="180"/>
                  </a:cubicBezTo>
                  <a:cubicBezTo>
                    <a:pt x="1332" y="194"/>
                    <a:pt x="1301" y="217"/>
                    <a:pt x="1265" y="217"/>
                  </a:cubicBezTo>
                  <a:cubicBezTo>
                    <a:pt x="1250" y="217"/>
                    <a:pt x="1233" y="212"/>
                    <a:pt x="1214" y="200"/>
                  </a:cubicBezTo>
                  <a:cubicBezTo>
                    <a:pt x="1035" y="339"/>
                    <a:pt x="817" y="260"/>
                    <a:pt x="638" y="339"/>
                  </a:cubicBezTo>
                  <a:lnTo>
                    <a:pt x="439" y="339"/>
                  </a:lnTo>
                  <a:cubicBezTo>
                    <a:pt x="403" y="321"/>
                    <a:pt x="375" y="311"/>
                    <a:pt x="352" y="311"/>
                  </a:cubicBezTo>
                  <a:cubicBezTo>
                    <a:pt x="323" y="311"/>
                    <a:pt x="301" y="326"/>
                    <a:pt x="279" y="359"/>
                  </a:cubicBezTo>
                  <a:cubicBezTo>
                    <a:pt x="237" y="373"/>
                    <a:pt x="185" y="387"/>
                    <a:pt x="144" y="387"/>
                  </a:cubicBezTo>
                  <a:cubicBezTo>
                    <a:pt x="127" y="387"/>
                    <a:pt x="112" y="385"/>
                    <a:pt x="100" y="379"/>
                  </a:cubicBezTo>
                  <a:cubicBezTo>
                    <a:pt x="21" y="399"/>
                    <a:pt x="1" y="459"/>
                    <a:pt x="21" y="538"/>
                  </a:cubicBezTo>
                  <a:cubicBezTo>
                    <a:pt x="232" y="552"/>
                    <a:pt x="453" y="566"/>
                    <a:pt x="684" y="566"/>
                  </a:cubicBezTo>
                  <a:cubicBezTo>
                    <a:pt x="779" y="566"/>
                    <a:pt x="877" y="564"/>
                    <a:pt x="976" y="558"/>
                  </a:cubicBezTo>
                  <a:cubicBezTo>
                    <a:pt x="1223" y="542"/>
                    <a:pt x="1457" y="375"/>
                    <a:pt x="1722" y="375"/>
                  </a:cubicBezTo>
                  <a:cubicBezTo>
                    <a:pt x="1777" y="375"/>
                    <a:pt x="1833" y="382"/>
                    <a:pt x="1891" y="399"/>
                  </a:cubicBezTo>
                  <a:cubicBezTo>
                    <a:pt x="2229" y="538"/>
                    <a:pt x="1831" y="598"/>
                    <a:pt x="1831" y="737"/>
                  </a:cubicBezTo>
                  <a:cubicBezTo>
                    <a:pt x="2073" y="940"/>
                    <a:pt x="2324" y="1026"/>
                    <a:pt x="2582" y="1026"/>
                  </a:cubicBezTo>
                  <a:cubicBezTo>
                    <a:pt x="2855" y="1026"/>
                    <a:pt x="3136" y="930"/>
                    <a:pt x="3423" y="777"/>
                  </a:cubicBezTo>
                  <a:cubicBezTo>
                    <a:pt x="3621" y="459"/>
                    <a:pt x="3383" y="459"/>
                    <a:pt x="3184" y="419"/>
                  </a:cubicBezTo>
                  <a:cubicBezTo>
                    <a:pt x="3104" y="419"/>
                    <a:pt x="3005" y="459"/>
                    <a:pt x="2925" y="459"/>
                  </a:cubicBezTo>
                  <a:cubicBezTo>
                    <a:pt x="3025" y="399"/>
                    <a:pt x="3164" y="379"/>
                    <a:pt x="3184" y="260"/>
                  </a:cubicBezTo>
                  <a:cubicBezTo>
                    <a:pt x="3184" y="200"/>
                    <a:pt x="3164" y="180"/>
                    <a:pt x="3164" y="120"/>
                  </a:cubicBezTo>
                  <a:cubicBezTo>
                    <a:pt x="3104" y="81"/>
                    <a:pt x="3025" y="21"/>
                    <a:pt x="2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6;p3">
              <a:extLst>
                <a:ext uri="{FF2B5EF4-FFF2-40B4-BE49-F238E27FC236}">
                  <a16:creationId xmlns:a16="http://schemas.microsoft.com/office/drawing/2014/main" id="{08C8C8BD-68FB-4493-88BA-CE386C872960}"/>
                </a:ext>
              </a:extLst>
            </p:cNvPr>
            <p:cNvSpPr/>
            <p:nvPr/>
          </p:nvSpPr>
          <p:spPr>
            <a:xfrm>
              <a:off x="2782275" y="3825275"/>
              <a:ext cx="16950" cy="75125"/>
            </a:xfrm>
            <a:custGeom>
              <a:avLst/>
              <a:gdLst/>
              <a:ahLst/>
              <a:cxnLst/>
              <a:rect l="l" t="t" r="r" b="b"/>
              <a:pathLst>
                <a:path w="678" h="3005" extrusionOk="0">
                  <a:moveTo>
                    <a:pt x="339" y="0"/>
                  </a:moveTo>
                  <a:cubicBezTo>
                    <a:pt x="319" y="0"/>
                    <a:pt x="319" y="0"/>
                    <a:pt x="299" y="40"/>
                  </a:cubicBezTo>
                  <a:cubicBezTo>
                    <a:pt x="279" y="100"/>
                    <a:pt x="279" y="120"/>
                    <a:pt x="319" y="159"/>
                  </a:cubicBezTo>
                  <a:lnTo>
                    <a:pt x="319" y="716"/>
                  </a:lnTo>
                  <a:cubicBezTo>
                    <a:pt x="359" y="995"/>
                    <a:pt x="220" y="1293"/>
                    <a:pt x="200" y="1552"/>
                  </a:cubicBezTo>
                  <a:cubicBezTo>
                    <a:pt x="160" y="2049"/>
                    <a:pt x="1" y="2606"/>
                    <a:pt x="498" y="3004"/>
                  </a:cubicBezTo>
                  <a:cubicBezTo>
                    <a:pt x="558" y="2944"/>
                    <a:pt x="617" y="2905"/>
                    <a:pt x="677" y="2805"/>
                  </a:cubicBezTo>
                  <a:lnTo>
                    <a:pt x="677" y="2666"/>
                  </a:lnTo>
                  <a:cubicBezTo>
                    <a:pt x="518" y="2527"/>
                    <a:pt x="518" y="2308"/>
                    <a:pt x="518" y="2109"/>
                  </a:cubicBezTo>
                  <a:cubicBezTo>
                    <a:pt x="538" y="1512"/>
                    <a:pt x="518" y="895"/>
                    <a:pt x="578" y="259"/>
                  </a:cubicBezTo>
                  <a:cubicBezTo>
                    <a:pt x="598" y="40"/>
                    <a:pt x="518"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7;p3">
              <a:extLst>
                <a:ext uri="{FF2B5EF4-FFF2-40B4-BE49-F238E27FC236}">
                  <a16:creationId xmlns:a16="http://schemas.microsoft.com/office/drawing/2014/main" id="{1D64F974-1695-4310-8A69-9B2E5AF5C194}"/>
                </a:ext>
              </a:extLst>
            </p:cNvPr>
            <p:cNvSpPr/>
            <p:nvPr/>
          </p:nvSpPr>
          <p:spPr>
            <a:xfrm>
              <a:off x="3182625" y="4664250"/>
              <a:ext cx="21400" cy="72125"/>
            </a:xfrm>
            <a:custGeom>
              <a:avLst/>
              <a:gdLst/>
              <a:ahLst/>
              <a:cxnLst/>
              <a:rect l="l" t="t" r="r" b="b"/>
              <a:pathLst>
                <a:path w="856" h="2885" extrusionOk="0">
                  <a:moveTo>
                    <a:pt x="0" y="0"/>
                  </a:moveTo>
                  <a:cubicBezTo>
                    <a:pt x="20" y="955"/>
                    <a:pt x="498" y="1870"/>
                    <a:pt x="378" y="2845"/>
                  </a:cubicBezTo>
                  <a:lnTo>
                    <a:pt x="458" y="2885"/>
                  </a:lnTo>
                  <a:lnTo>
                    <a:pt x="518" y="2865"/>
                  </a:lnTo>
                  <a:cubicBezTo>
                    <a:pt x="577" y="2348"/>
                    <a:pt x="418" y="1771"/>
                    <a:pt x="756" y="1254"/>
                  </a:cubicBezTo>
                  <a:cubicBezTo>
                    <a:pt x="796" y="1154"/>
                    <a:pt x="856" y="776"/>
                    <a:pt x="697" y="776"/>
                  </a:cubicBezTo>
                  <a:cubicBezTo>
                    <a:pt x="120" y="776"/>
                    <a:pt x="279" y="219"/>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p3">
              <a:extLst>
                <a:ext uri="{FF2B5EF4-FFF2-40B4-BE49-F238E27FC236}">
                  <a16:creationId xmlns:a16="http://schemas.microsoft.com/office/drawing/2014/main" id="{B05B1022-7053-49E0-8B39-596970F66D1A}"/>
                </a:ext>
              </a:extLst>
            </p:cNvPr>
            <p:cNvSpPr/>
            <p:nvPr/>
          </p:nvSpPr>
          <p:spPr>
            <a:xfrm>
              <a:off x="2587825" y="4860550"/>
              <a:ext cx="53250" cy="24200"/>
            </a:xfrm>
            <a:custGeom>
              <a:avLst/>
              <a:gdLst/>
              <a:ahLst/>
              <a:cxnLst/>
              <a:rect l="l" t="t" r="r" b="b"/>
              <a:pathLst>
                <a:path w="2130" h="968" extrusionOk="0">
                  <a:moveTo>
                    <a:pt x="1350" y="1"/>
                  </a:moveTo>
                  <a:cubicBezTo>
                    <a:pt x="1139" y="1"/>
                    <a:pt x="928" y="33"/>
                    <a:pt x="717" y="66"/>
                  </a:cubicBezTo>
                  <a:cubicBezTo>
                    <a:pt x="518" y="105"/>
                    <a:pt x="418" y="284"/>
                    <a:pt x="279" y="384"/>
                  </a:cubicBezTo>
                  <a:cubicBezTo>
                    <a:pt x="180" y="463"/>
                    <a:pt x="100" y="523"/>
                    <a:pt x="40" y="623"/>
                  </a:cubicBezTo>
                  <a:cubicBezTo>
                    <a:pt x="21" y="702"/>
                    <a:pt x="1" y="782"/>
                    <a:pt x="21" y="861"/>
                  </a:cubicBezTo>
                  <a:cubicBezTo>
                    <a:pt x="80" y="901"/>
                    <a:pt x="120" y="961"/>
                    <a:pt x="200" y="961"/>
                  </a:cubicBezTo>
                  <a:cubicBezTo>
                    <a:pt x="247" y="961"/>
                    <a:pt x="301" y="967"/>
                    <a:pt x="357" y="967"/>
                  </a:cubicBezTo>
                  <a:cubicBezTo>
                    <a:pt x="440" y="967"/>
                    <a:pt x="526" y="953"/>
                    <a:pt x="597" y="881"/>
                  </a:cubicBezTo>
                  <a:lnTo>
                    <a:pt x="1095" y="881"/>
                  </a:lnTo>
                  <a:cubicBezTo>
                    <a:pt x="1294" y="762"/>
                    <a:pt x="1493" y="822"/>
                    <a:pt x="1711" y="722"/>
                  </a:cubicBezTo>
                  <a:cubicBezTo>
                    <a:pt x="2129" y="324"/>
                    <a:pt x="2070" y="85"/>
                    <a:pt x="1493" y="6"/>
                  </a:cubicBezTo>
                  <a:cubicBezTo>
                    <a:pt x="1445" y="2"/>
                    <a:pt x="1398" y="1"/>
                    <a:pt x="1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p3">
              <a:extLst>
                <a:ext uri="{FF2B5EF4-FFF2-40B4-BE49-F238E27FC236}">
                  <a16:creationId xmlns:a16="http://schemas.microsoft.com/office/drawing/2014/main" id="{62E12766-A647-4F53-B305-4C8B2768A98A}"/>
                </a:ext>
              </a:extLst>
            </p:cNvPr>
            <p:cNvSpPr/>
            <p:nvPr/>
          </p:nvSpPr>
          <p:spPr>
            <a:xfrm>
              <a:off x="2958825" y="3365750"/>
              <a:ext cx="60200" cy="19375"/>
            </a:xfrm>
            <a:custGeom>
              <a:avLst/>
              <a:gdLst/>
              <a:ahLst/>
              <a:cxnLst/>
              <a:rect l="l" t="t" r="r" b="b"/>
              <a:pathLst>
                <a:path w="2408" h="775" extrusionOk="0">
                  <a:moveTo>
                    <a:pt x="2089" y="0"/>
                  </a:moveTo>
                  <a:cubicBezTo>
                    <a:pt x="1413" y="100"/>
                    <a:pt x="717" y="20"/>
                    <a:pt x="80" y="279"/>
                  </a:cubicBezTo>
                  <a:cubicBezTo>
                    <a:pt x="1" y="339"/>
                    <a:pt x="1" y="418"/>
                    <a:pt x="60" y="518"/>
                  </a:cubicBezTo>
                  <a:cubicBezTo>
                    <a:pt x="219" y="617"/>
                    <a:pt x="399" y="622"/>
                    <a:pt x="580" y="622"/>
                  </a:cubicBezTo>
                  <a:cubicBezTo>
                    <a:pt x="600" y="622"/>
                    <a:pt x="620" y="622"/>
                    <a:pt x="641" y="622"/>
                  </a:cubicBezTo>
                  <a:cubicBezTo>
                    <a:pt x="802" y="622"/>
                    <a:pt x="964" y="626"/>
                    <a:pt x="1115" y="697"/>
                  </a:cubicBezTo>
                  <a:cubicBezTo>
                    <a:pt x="1236" y="751"/>
                    <a:pt x="1354" y="775"/>
                    <a:pt x="1469" y="775"/>
                  </a:cubicBezTo>
                  <a:cubicBezTo>
                    <a:pt x="1728" y="775"/>
                    <a:pt x="1968" y="656"/>
                    <a:pt x="2189" y="518"/>
                  </a:cubicBezTo>
                  <a:lnTo>
                    <a:pt x="2368" y="339"/>
                  </a:lnTo>
                  <a:cubicBezTo>
                    <a:pt x="2408" y="239"/>
                    <a:pt x="2408" y="179"/>
                    <a:pt x="2348" y="100"/>
                  </a:cubicBezTo>
                  <a:cubicBezTo>
                    <a:pt x="2268" y="40"/>
                    <a:pt x="2189" y="20"/>
                    <a:pt x="20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p3">
              <a:extLst>
                <a:ext uri="{FF2B5EF4-FFF2-40B4-BE49-F238E27FC236}">
                  <a16:creationId xmlns:a16="http://schemas.microsoft.com/office/drawing/2014/main" id="{BE021D23-4739-4A84-AACF-D6BAACC5079B}"/>
                </a:ext>
              </a:extLst>
            </p:cNvPr>
            <p:cNvSpPr/>
            <p:nvPr/>
          </p:nvSpPr>
          <p:spPr>
            <a:xfrm>
              <a:off x="2785275" y="3711625"/>
              <a:ext cx="67150" cy="15200"/>
            </a:xfrm>
            <a:custGeom>
              <a:avLst/>
              <a:gdLst/>
              <a:ahLst/>
              <a:cxnLst/>
              <a:rect l="l" t="t" r="r" b="b"/>
              <a:pathLst>
                <a:path w="2686" h="608" extrusionOk="0">
                  <a:moveTo>
                    <a:pt x="663" y="0"/>
                  </a:moveTo>
                  <a:cubicBezTo>
                    <a:pt x="401" y="0"/>
                    <a:pt x="155" y="68"/>
                    <a:pt x="0" y="409"/>
                  </a:cubicBezTo>
                  <a:cubicBezTo>
                    <a:pt x="159" y="428"/>
                    <a:pt x="279" y="428"/>
                    <a:pt x="358" y="588"/>
                  </a:cubicBezTo>
                  <a:cubicBezTo>
                    <a:pt x="895" y="588"/>
                    <a:pt x="1452" y="607"/>
                    <a:pt x="1969" y="607"/>
                  </a:cubicBezTo>
                  <a:cubicBezTo>
                    <a:pt x="2055" y="530"/>
                    <a:pt x="2153" y="516"/>
                    <a:pt x="2252" y="516"/>
                  </a:cubicBezTo>
                  <a:cubicBezTo>
                    <a:pt x="2307" y="516"/>
                    <a:pt x="2363" y="520"/>
                    <a:pt x="2417" y="520"/>
                  </a:cubicBezTo>
                  <a:cubicBezTo>
                    <a:pt x="2515" y="520"/>
                    <a:pt x="2608" y="506"/>
                    <a:pt x="2686" y="428"/>
                  </a:cubicBezTo>
                  <a:lnTo>
                    <a:pt x="2686" y="249"/>
                  </a:lnTo>
                  <a:cubicBezTo>
                    <a:pt x="2566" y="170"/>
                    <a:pt x="2447" y="70"/>
                    <a:pt x="2288" y="31"/>
                  </a:cubicBezTo>
                  <a:cubicBezTo>
                    <a:pt x="2139" y="11"/>
                    <a:pt x="1984" y="6"/>
                    <a:pt x="1830" y="6"/>
                  </a:cubicBezTo>
                  <a:cubicBezTo>
                    <a:pt x="1676" y="6"/>
                    <a:pt x="1522" y="11"/>
                    <a:pt x="1373" y="11"/>
                  </a:cubicBezTo>
                  <a:cubicBezTo>
                    <a:pt x="1311" y="25"/>
                    <a:pt x="1246" y="30"/>
                    <a:pt x="1178" y="30"/>
                  </a:cubicBezTo>
                  <a:cubicBezTo>
                    <a:pt x="1013" y="30"/>
                    <a:pt x="835" y="0"/>
                    <a:pt x="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p3">
              <a:extLst>
                <a:ext uri="{FF2B5EF4-FFF2-40B4-BE49-F238E27FC236}">
                  <a16:creationId xmlns:a16="http://schemas.microsoft.com/office/drawing/2014/main" id="{A9D9009C-2BEC-4565-86D7-CBA1BFED6434}"/>
                </a:ext>
              </a:extLst>
            </p:cNvPr>
            <p:cNvSpPr/>
            <p:nvPr/>
          </p:nvSpPr>
          <p:spPr>
            <a:xfrm>
              <a:off x="2816100" y="3992300"/>
              <a:ext cx="99975" cy="14775"/>
            </a:xfrm>
            <a:custGeom>
              <a:avLst/>
              <a:gdLst/>
              <a:ahLst/>
              <a:cxnLst/>
              <a:rect l="l" t="t" r="r" b="b"/>
              <a:pathLst>
                <a:path w="3999" h="591" extrusionOk="0">
                  <a:moveTo>
                    <a:pt x="1155" y="0"/>
                  </a:moveTo>
                  <a:cubicBezTo>
                    <a:pt x="762" y="0"/>
                    <a:pt x="373" y="51"/>
                    <a:pt x="0" y="242"/>
                  </a:cubicBezTo>
                  <a:lnTo>
                    <a:pt x="40" y="321"/>
                  </a:lnTo>
                  <a:cubicBezTo>
                    <a:pt x="638" y="518"/>
                    <a:pt x="1240" y="591"/>
                    <a:pt x="1840" y="591"/>
                  </a:cubicBezTo>
                  <a:cubicBezTo>
                    <a:pt x="2519" y="591"/>
                    <a:pt x="3195" y="497"/>
                    <a:pt x="3860" y="381"/>
                  </a:cubicBezTo>
                  <a:cubicBezTo>
                    <a:pt x="3939" y="341"/>
                    <a:pt x="3959" y="222"/>
                    <a:pt x="3999" y="142"/>
                  </a:cubicBezTo>
                  <a:cubicBezTo>
                    <a:pt x="3916" y="38"/>
                    <a:pt x="3821" y="10"/>
                    <a:pt x="3722" y="10"/>
                  </a:cubicBezTo>
                  <a:cubicBezTo>
                    <a:pt x="3631" y="10"/>
                    <a:pt x="3537" y="34"/>
                    <a:pt x="3442" y="43"/>
                  </a:cubicBezTo>
                  <a:lnTo>
                    <a:pt x="3223" y="43"/>
                  </a:lnTo>
                  <a:cubicBezTo>
                    <a:pt x="3178" y="25"/>
                    <a:pt x="3134" y="15"/>
                    <a:pt x="3085" y="15"/>
                  </a:cubicBezTo>
                  <a:cubicBezTo>
                    <a:pt x="3026" y="15"/>
                    <a:pt x="2962" y="30"/>
                    <a:pt x="2885" y="63"/>
                  </a:cubicBezTo>
                  <a:lnTo>
                    <a:pt x="2686" y="63"/>
                  </a:lnTo>
                  <a:cubicBezTo>
                    <a:pt x="2627" y="66"/>
                    <a:pt x="2568" y="67"/>
                    <a:pt x="2509" y="67"/>
                  </a:cubicBezTo>
                  <a:cubicBezTo>
                    <a:pt x="2061" y="67"/>
                    <a:pt x="1604"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p3">
              <a:extLst>
                <a:ext uri="{FF2B5EF4-FFF2-40B4-BE49-F238E27FC236}">
                  <a16:creationId xmlns:a16="http://schemas.microsoft.com/office/drawing/2014/main" id="{86916FDA-9ED1-4D10-A04F-8D71B7C5BD55}"/>
                </a:ext>
              </a:extLst>
            </p:cNvPr>
            <p:cNvSpPr/>
            <p:nvPr/>
          </p:nvSpPr>
          <p:spPr>
            <a:xfrm>
              <a:off x="3192575" y="4814275"/>
              <a:ext cx="29350" cy="43150"/>
            </a:xfrm>
            <a:custGeom>
              <a:avLst/>
              <a:gdLst/>
              <a:ahLst/>
              <a:cxnLst/>
              <a:rect l="l" t="t" r="r" b="b"/>
              <a:pathLst>
                <a:path w="1174" h="1726" extrusionOk="0">
                  <a:moveTo>
                    <a:pt x="744" y="1"/>
                  </a:moveTo>
                  <a:cubicBezTo>
                    <a:pt x="716" y="1"/>
                    <a:pt x="693" y="10"/>
                    <a:pt x="677" y="27"/>
                  </a:cubicBezTo>
                  <a:cubicBezTo>
                    <a:pt x="577" y="67"/>
                    <a:pt x="478" y="146"/>
                    <a:pt x="418" y="265"/>
                  </a:cubicBezTo>
                  <a:cubicBezTo>
                    <a:pt x="378" y="663"/>
                    <a:pt x="0" y="922"/>
                    <a:pt x="0" y="1320"/>
                  </a:cubicBezTo>
                  <a:cubicBezTo>
                    <a:pt x="259" y="1559"/>
                    <a:pt x="577" y="1559"/>
                    <a:pt x="856" y="1718"/>
                  </a:cubicBezTo>
                  <a:cubicBezTo>
                    <a:pt x="871" y="1723"/>
                    <a:pt x="887" y="1725"/>
                    <a:pt x="903" y="1725"/>
                  </a:cubicBezTo>
                  <a:cubicBezTo>
                    <a:pt x="954" y="1725"/>
                    <a:pt x="1010" y="1703"/>
                    <a:pt x="1055" y="1658"/>
                  </a:cubicBezTo>
                  <a:cubicBezTo>
                    <a:pt x="1074" y="1618"/>
                    <a:pt x="1074" y="1539"/>
                    <a:pt x="1094" y="1479"/>
                  </a:cubicBezTo>
                  <a:cubicBezTo>
                    <a:pt x="1174" y="1320"/>
                    <a:pt x="1174" y="1141"/>
                    <a:pt x="1094" y="962"/>
                  </a:cubicBezTo>
                  <a:cubicBezTo>
                    <a:pt x="1015" y="663"/>
                    <a:pt x="796" y="385"/>
                    <a:pt x="875" y="67"/>
                  </a:cubicBezTo>
                  <a:cubicBezTo>
                    <a:pt x="829" y="20"/>
                    <a:pt x="782"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3;p3">
              <a:extLst>
                <a:ext uri="{FF2B5EF4-FFF2-40B4-BE49-F238E27FC236}">
                  <a16:creationId xmlns:a16="http://schemas.microsoft.com/office/drawing/2014/main" id="{4CEB8641-EFC0-4999-907B-E83354F02B16}"/>
                </a:ext>
              </a:extLst>
            </p:cNvPr>
            <p:cNvSpPr/>
            <p:nvPr/>
          </p:nvSpPr>
          <p:spPr>
            <a:xfrm>
              <a:off x="2874775" y="3368725"/>
              <a:ext cx="54725" cy="18925"/>
            </a:xfrm>
            <a:custGeom>
              <a:avLst/>
              <a:gdLst/>
              <a:ahLst/>
              <a:cxnLst/>
              <a:rect l="l" t="t" r="r" b="b"/>
              <a:pathLst>
                <a:path w="2189" h="757" extrusionOk="0">
                  <a:moveTo>
                    <a:pt x="2149" y="1"/>
                  </a:moveTo>
                  <a:cubicBezTo>
                    <a:pt x="1652" y="1"/>
                    <a:pt x="1174" y="21"/>
                    <a:pt x="737" y="220"/>
                  </a:cubicBezTo>
                  <a:cubicBezTo>
                    <a:pt x="558" y="359"/>
                    <a:pt x="339" y="279"/>
                    <a:pt x="160" y="359"/>
                  </a:cubicBezTo>
                  <a:cubicBezTo>
                    <a:pt x="60" y="399"/>
                    <a:pt x="1" y="478"/>
                    <a:pt x="41" y="578"/>
                  </a:cubicBezTo>
                  <a:cubicBezTo>
                    <a:pt x="80" y="657"/>
                    <a:pt x="140" y="697"/>
                    <a:pt x="200" y="717"/>
                  </a:cubicBezTo>
                  <a:cubicBezTo>
                    <a:pt x="339" y="717"/>
                    <a:pt x="438" y="757"/>
                    <a:pt x="558" y="757"/>
                  </a:cubicBezTo>
                  <a:cubicBezTo>
                    <a:pt x="836" y="598"/>
                    <a:pt x="1135" y="697"/>
                    <a:pt x="1433" y="617"/>
                  </a:cubicBezTo>
                  <a:cubicBezTo>
                    <a:pt x="1552" y="617"/>
                    <a:pt x="1672" y="617"/>
                    <a:pt x="1791" y="558"/>
                  </a:cubicBezTo>
                  <a:lnTo>
                    <a:pt x="1871" y="518"/>
                  </a:lnTo>
                  <a:lnTo>
                    <a:pt x="1950" y="518"/>
                  </a:lnTo>
                  <a:cubicBezTo>
                    <a:pt x="2030" y="498"/>
                    <a:pt x="2050" y="418"/>
                    <a:pt x="2030" y="359"/>
                  </a:cubicBezTo>
                  <a:cubicBezTo>
                    <a:pt x="2000" y="322"/>
                    <a:pt x="1954" y="315"/>
                    <a:pt x="1905" y="315"/>
                  </a:cubicBezTo>
                  <a:cubicBezTo>
                    <a:pt x="1877" y="315"/>
                    <a:pt x="1847" y="317"/>
                    <a:pt x="1820" y="317"/>
                  </a:cubicBezTo>
                  <a:cubicBezTo>
                    <a:pt x="1765" y="317"/>
                    <a:pt x="1716" y="309"/>
                    <a:pt x="1692" y="259"/>
                  </a:cubicBezTo>
                  <a:lnTo>
                    <a:pt x="1692" y="259"/>
                  </a:lnTo>
                  <a:cubicBezTo>
                    <a:pt x="1775" y="269"/>
                    <a:pt x="1863" y="300"/>
                    <a:pt x="1945" y="300"/>
                  </a:cubicBezTo>
                  <a:cubicBezTo>
                    <a:pt x="2039" y="300"/>
                    <a:pt x="2125" y="259"/>
                    <a:pt x="2189" y="100"/>
                  </a:cubicBezTo>
                  <a:cubicBezTo>
                    <a:pt x="2189" y="80"/>
                    <a:pt x="2169" y="21"/>
                    <a:pt x="2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4;p3">
              <a:extLst>
                <a:ext uri="{FF2B5EF4-FFF2-40B4-BE49-F238E27FC236}">
                  <a16:creationId xmlns:a16="http://schemas.microsoft.com/office/drawing/2014/main" id="{1C059953-4675-4A97-929A-C301A16262A1}"/>
                </a:ext>
              </a:extLst>
            </p:cNvPr>
            <p:cNvSpPr/>
            <p:nvPr/>
          </p:nvSpPr>
          <p:spPr>
            <a:xfrm>
              <a:off x="3177150" y="4734875"/>
              <a:ext cx="25400" cy="54100"/>
            </a:xfrm>
            <a:custGeom>
              <a:avLst/>
              <a:gdLst/>
              <a:ahLst/>
              <a:cxnLst/>
              <a:rect l="l" t="t" r="r" b="b"/>
              <a:pathLst>
                <a:path w="1016" h="2164" extrusionOk="0">
                  <a:moveTo>
                    <a:pt x="538" y="0"/>
                  </a:moveTo>
                  <a:cubicBezTo>
                    <a:pt x="498" y="100"/>
                    <a:pt x="498" y="219"/>
                    <a:pt x="418" y="279"/>
                  </a:cubicBezTo>
                  <a:lnTo>
                    <a:pt x="359" y="358"/>
                  </a:lnTo>
                  <a:cubicBezTo>
                    <a:pt x="1" y="975"/>
                    <a:pt x="279" y="1552"/>
                    <a:pt x="518" y="2089"/>
                  </a:cubicBezTo>
                  <a:cubicBezTo>
                    <a:pt x="583" y="2141"/>
                    <a:pt x="638" y="2163"/>
                    <a:pt x="685" y="2163"/>
                  </a:cubicBezTo>
                  <a:cubicBezTo>
                    <a:pt x="782" y="2163"/>
                    <a:pt x="849" y="2070"/>
                    <a:pt x="916" y="1950"/>
                  </a:cubicBezTo>
                  <a:lnTo>
                    <a:pt x="995" y="1731"/>
                  </a:lnTo>
                  <a:cubicBezTo>
                    <a:pt x="995" y="1572"/>
                    <a:pt x="1015" y="1432"/>
                    <a:pt x="936" y="1273"/>
                  </a:cubicBezTo>
                  <a:cubicBezTo>
                    <a:pt x="936" y="1214"/>
                    <a:pt x="916" y="1154"/>
                    <a:pt x="916" y="1074"/>
                  </a:cubicBezTo>
                  <a:cubicBezTo>
                    <a:pt x="896" y="1074"/>
                    <a:pt x="896" y="1054"/>
                    <a:pt x="876" y="1015"/>
                  </a:cubicBezTo>
                  <a:cubicBezTo>
                    <a:pt x="876" y="955"/>
                    <a:pt x="876" y="935"/>
                    <a:pt x="916" y="875"/>
                  </a:cubicBezTo>
                  <a:lnTo>
                    <a:pt x="916" y="736"/>
                  </a:lnTo>
                  <a:cubicBezTo>
                    <a:pt x="796" y="577"/>
                    <a:pt x="876" y="378"/>
                    <a:pt x="836" y="219"/>
                  </a:cubicBezTo>
                  <a:cubicBezTo>
                    <a:pt x="816" y="139"/>
                    <a:pt x="796" y="60"/>
                    <a:pt x="737" y="20"/>
                  </a:cubicBezTo>
                  <a:lnTo>
                    <a:pt x="737" y="40"/>
                  </a:lnTo>
                  <a:cubicBezTo>
                    <a:pt x="697" y="40"/>
                    <a:pt x="637" y="20"/>
                    <a:pt x="597" y="20"/>
                  </a:cubicBezTo>
                  <a:lnTo>
                    <a:pt x="5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5;p3">
              <a:extLst>
                <a:ext uri="{FF2B5EF4-FFF2-40B4-BE49-F238E27FC236}">
                  <a16:creationId xmlns:a16="http://schemas.microsoft.com/office/drawing/2014/main" id="{1C003F39-EB8C-4889-90B7-D9CBE06F564A}"/>
                </a:ext>
              </a:extLst>
            </p:cNvPr>
            <p:cNvSpPr/>
            <p:nvPr/>
          </p:nvSpPr>
          <p:spPr>
            <a:xfrm>
              <a:off x="3098075" y="3343225"/>
              <a:ext cx="22400" cy="75250"/>
            </a:xfrm>
            <a:custGeom>
              <a:avLst/>
              <a:gdLst/>
              <a:ahLst/>
              <a:cxnLst/>
              <a:rect l="l" t="t" r="r" b="b"/>
              <a:pathLst>
                <a:path w="896" h="3010" extrusionOk="0">
                  <a:moveTo>
                    <a:pt x="78" y="0"/>
                  </a:moveTo>
                  <a:cubicBezTo>
                    <a:pt x="54" y="0"/>
                    <a:pt x="28" y="2"/>
                    <a:pt x="1" y="6"/>
                  </a:cubicBezTo>
                  <a:lnTo>
                    <a:pt x="1" y="185"/>
                  </a:lnTo>
                  <a:cubicBezTo>
                    <a:pt x="60" y="285"/>
                    <a:pt x="160" y="305"/>
                    <a:pt x="219" y="324"/>
                  </a:cubicBezTo>
                  <a:cubicBezTo>
                    <a:pt x="558" y="603"/>
                    <a:pt x="359" y="941"/>
                    <a:pt x="359" y="1240"/>
                  </a:cubicBezTo>
                  <a:cubicBezTo>
                    <a:pt x="319" y="1240"/>
                    <a:pt x="319" y="1279"/>
                    <a:pt x="299" y="1279"/>
                  </a:cubicBezTo>
                  <a:cubicBezTo>
                    <a:pt x="299" y="1319"/>
                    <a:pt x="319" y="1339"/>
                    <a:pt x="359" y="1399"/>
                  </a:cubicBezTo>
                  <a:lnTo>
                    <a:pt x="359" y="3010"/>
                  </a:lnTo>
                  <a:cubicBezTo>
                    <a:pt x="697" y="2572"/>
                    <a:pt x="478" y="2075"/>
                    <a:pt x="518" y="1598"/>
                  </a:cubicBezTo>
                  <a:cubicBezTo>
                    <a:pt x="577" y="1240"/>
                    <a:pt x="577" y="921"/>
                    <a:pt x="896" y="702"/>
                  </a:cubicBezTo>
                  <a:cubicBezTo>
                    <a:pt x="816" y="643"/>
                    <a:pt x="776" y="603"/>
                    <a:pt x="717" y="523"/>
                  </a:cubicBezTo>
                  <a:cubicBezTo>
                    <a:pt x="494" y="357"/>
                    <a:pt x="410" y="0"/>
                    <a:pt x="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6;p3">
              <a:extLst>
                <a:ext uri="{FF2B5EF4-FFF2-40B4-BE49-F238E27FC236}">
                  <a16:creationId xmlns:a16="http://schemas.microsoft.com/office/drawing/2014/main" id="{1FC02513-FED6-4203-9562-82A4702E7051}"/>
                </a:ext>
              </a:extLst>
            </p:cNvPr>
            <p:cNvSpPr/>
            <p:nvPr/>
          </p:nvSpPr>
          <p:spPr>
            <a:xfrm>
              <a:off x="2858375" y="3472175"/>
              <a:ext cx="15425" cy="99725"/>
            </a:xfrm>
            <a:custGeom>
              <a:avLst/>
              <a:gdLst/>
              <a:ahLst/>
              <a:cxnLst/>
              <a:rect l="l" t="t" r="r" b="b"/>
              <a:pathLst>
                <a:path w="617" h="3989" extrusionOk="0">
                  <a:moveTo>
                    <a:pt x="478" y="0"/>
                  </a:moveTo>
                  <a:cubicBezTo>
                    <a:pt x="20" y="40"/>
                    <a:pt x="60" y="418"/>
                    <a:pt x="60" y="717"/>
                  </a:cubicBezTo>
                  <a:cubicBezTo>
                    <a:pt x="40" y="1433"/>
                    <a:pt x="0" y="2129"/>
                    <a:pt x="100" y="2825"/>
                  </a:cubicBezTo>
                  <a:cubicBezTo>
                    <a:pt x="120" y="2964"/>
                    <a:pt x="120" y="3124"/>
                    <a:pt x="120" y="3283"/>
                  </a:cubicBezTo>
                  <a:cubicBezTo>
                    <a:pt x="120" y="3422"/>
                    <a:pt x="120" y="3541"/>
                    <a:pt x="140" y="3700"/>
                  </a:cubicBezTo>
                  <a:cubicBezTo>
                    <a:pt x="159" y="3800"/>
                    <a:pt x="219" y="3880"/>
                    <a:pt x="259" y="3939"/>
                  </a:cubicBezTo>
                  <a:cubicBezTo>
                    <a:pt x="292" y="3972"/>
                    <a:pt x="325" y="3988"/>
                    <a:pt x="356" y="3988"/>
                  </a:cubicBezTo>
                  <a:cubicBezTo>
                    <a:pt x="398" y="3988"/>
                    <a:pt x="435" y="3957"/>
                    <a:pt x="458" y="3899"/>
                  </a:cubicBezTo>
                  <a:cubicBezTo>
                    <a:pt x="438" y="3243"/>
                    <a:pt x="418" y="2606"/>
                    <a:pt x="518" y="1950"/>
                  </a:cubicBezTo>
                  <a:cubicBezTo>
                    <a:pt x="597" y="1313"/>
                    <a:pt x="617" y="637"/>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p3">
              <a:extLst>
                <a:ext uri="{FF2B5EF4-FFF2-40B4-BE49-F238E27FC236}">
                  <a16:creationId xmlns:a16="http://schemas.microsoft.com/office/drawing/2014/main" id="{13B62C39-620A-423D-8202-F089EA17DCE8}"/>
                </a:ext>
              </a:extLst>
            </p:cNvPr>
            <p:cNvSpPr/>
            <p:nvPr/>
          </p:nvSpPr>
          <p:spPr>
            <a:xfrm>
              <a:off x="1501200" y="3361775"/>
              <a:ext cx="20900" cy="54675"/>
            </a:xfrm>
            <a:custGeom>
              <a:avLst/>
              <a:gdLst/>
              <a:ahLst/>
              <a:cxnLst/>
              <a:rect l="l" t="t" r="r" b="b"/>
              <a:pathLst>
                <a:path w="836" h="2187" extrusionOk="0">
                  <a:moveTo>
                    <a:pt x="597" y="0"/>
                  </a:moveTo>
                  <a:cubicBezTo>
                    <a:pt x="199" y="100"/>
                    <a:pt x="199" y="100"/>
                    <a:pt x="120" y="955"/>
                  </a:cubicBezTo>
                  <a:cubicBezTo>
                    <a:pt x="20" y="1154"/>
                    <a:pt x="60" y="1393"/>
                    <a:pt x="0" y="1631"/>
                  </a:cubicBezTo>
                  <a:lnTo>
                    <a:pt x="0" y="1691"/>
                  </a:lnTo>
                  <a:cubicBezTo>
                    <a:pt x="40" y="1850"/>
                    <a:pt x="120" y="1970"/>
                    <a:pt x="179" y="2129"/>
                  </a:cubicBezTo>
                  <a:cubicBezTo>
                    <a:pt x="235" y="2169"/>
                    <a:pt x="288" y="2186"/>
                    <a:pt x="342" y="2186"/>
                  </a:cubicBezTo>
                  <a:cubicBezTo>
                    <a:pt x="421" y="2186"/>
                    <a:pt x="502" y="2148"/>
                    <a:pt x="597" y="2089"/>
                  </a:cubicBezTo>
                  <a:cubicBezTo>
                    <a:pt x="736" y="1870"/>
                    <a:pt x="736" y="1592"/>
                    <a:pt x="776" y="1353"/>
                  </a:cubicBezTo>
                  <a:cubicBezTo>
                    <a:pt x="776" y="895"/>
                    <a:pt x="836" y="438"/>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8;p3">
              <a:extLst>
                <a:ext uri="{FF2B5EF4-FFF2-40B4-BE49-F238E27FC236}">
                  <a16:creationId xmlns:a16="http://schemas.microsoft.com/office/drawing/2014/main" id="{7A21866C-C998-4593-BD85-6E83524D9E12}"/>
                </a:ext>
              </a:extLst>
            </p:cNvPr>
            <p:cNvSpPr/>
            <p:nvPr/>
          </p:nvSpPr>
          <p:spPr>
            <a:xfrm>
              <a:off x="3057800" y="4086600"/>
              <a:ext cx="29850" cy="64425"/>
            </a:xfrm>
            <a:custGeom>
              <a:avLst/>
              <a:gdLst/>
              <a:ahLst/>
              <a:cxnLst/>
              <a:rect l="l" t="t" r="r" b="b"/>
              <a:pathLst>
                <a:path w="1194" h="2577" extrusionOk="0">
                  <a:moveTo>
                    <a:pt x="468" y="1"/>
                  </a:moveTo>
                  <a:cubicBezTo>
                    <a:pt x="443" y="1"/>
                    <a:pt x="418" y="11"/>
                    <a:pt x="398" y="31"/>
                  </a:cubicBezTo>
                  <a:cubicBezTo>
                    <a:pt x="378" y="289"/>
                    <a:pt x="378" y="528"/>
                    <a:pt x="338" y="787"/>
                  </a:cubicBezTo>
                  <a:cubicBezTo>
                    <a:pt x="0" y="1801"/>
                    <a:pt x="120" y="2139"/>
                    <a:pt x="1015" y="2577"/>
                  </a:cubicBezTo>
                  <a:cubicBezTo>
                    <a:pt x="1194" y="2478"/>
                    <a:pt x="1174" y="2318"/>
                    <a:pt x="1094" y="2159"/>
                  </a:cubicBezTo>
                  <a:lnTo>
                    <a:pt x="895" y="1980"/>
                  </a:lnTo>
                  <a:cubicBezTo>
                    <a:pt x="836" y="1940"/>
                    <a:pt x="796" y="1881"/>
                    <a:pt x="736" y="1821"/>
                  </a:cubicBezTo>
                  <a:lnTo>
                    <a:pt x="716" y="1801"/>
                  </a:lnTo>
                  <a:cubicBezTo>
                    <a:pt x="677" y="1761"/>
                    <a:pt x="617" y="1722"/>
                    <a:pt x="597" y="1642"/>
                  </a:cubicBezTo>
                  <a:lnTo>
                    <a:pt x="597" y="1443"/>
                  </a:lnTo>
                  <a:cubicBezTo>
                    <a:pt x="637" y="1344"/>
                    <a:pt x="637" y="1224"/>
                    <a:pt x="617" y="1125"/>
                  </a:cubicBezTo>
                  <a:lnTo>
                    <a:pt x="617" y="906"/>
                  </a:lnTo>
                  <a:cubicBezTo>
                    <a:pt x="617" y="846"/>
                    <a:pt x="617" y="807"/>
                    <a:pt x="597" y="747"/>
                  </a:cubicBezTo>
                  <a:cubicBezTo>
                    <a:pt x="577" y="528"/>
                    <a:pt x="577" y="289"/>
                    <a:pt x="537" y="31"/>
                  </a:cubicBezTo>
                  <a:cubicBezTo>
                    <a:pt x="518" y="11"/>
                    <a:pt x="493" y="1"/>
                    <a:pt x="4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p3">
              <a:extLst>
                <a:ext uri="{FF2B5EF4-FFF2-40B4-BE49-F238E27FC236}">
                  <a16:creationId xmlns:a16="http://schemas.microsoft.com/office/drawing/2014/main" id="{6FE78E8E-9E68-4E2F-B74C-D5C5BEA82342}"/>
                </a:ext>
              </a:extLst>
            </p:cNvPr>
            <p:cNvSpPr/>
            <p:nvPr/>
          </p:nvSpPr>
          <p:spPr>
            <a:xfrm>
              <a:off x="2821575" y="4849950"/>
              <a:ext cx="64175" cy="8300"/>
            </a:xfrm>
            <a:custGeom>
              <a:avLst/>
              <a:gdLst/>
              <a:ahLst/>
              <a:cxnLst/>
              <a:rect l="l" t="t" r="r" b="b"/>
              <a:pathLst>
                <a:path w="2567" h="332" extrusionOk="0">
                  <a:moveTo>
                    <a:pt x="1481" y="0"/>
                  </a:moveTo>
                  <a:cubicBezTo>
                    <a:pt x="986" y="0"/>
                    <a:pt x="490" y="68"/>
                    <a:pt x="0" y="231"/>
                  </a:cubicBezTo>
                  <a:cubicBezTo>
                    <a:pt x="299" y="251"/>
                    <a:pt x="597" y="251"/>
                    <a:pt x="895" y="251"/>
                  </a:cubicBezTo>
                  <a:cubicBezTo>
                    <a:pt x="935" y="251"/>
                    <a:pt x="1015" y="251"/>
                    <a:pt x="1035" y="231"/>
                  </a:cubicBezTo>
                  <a:cubicBezTo>
                    <a:pt x="1065" y="261"/>
                    <a:pt x="1094" y="276"/>
                    <a:pt x="1124" y="276"/>
                  </a:cubicBezTo>
                  <a:cubicBezTo>
                    <a:pt x="1154" y="276"/>
                    <a:pt x="1184" y="261"/>
                    <a:pt x="1214" y="231"/>
                  </a:cubicBezTo>
                  <a:cubicBezTo>
                    <a:pt x="1333" y="251"/>
                    <a:pt x="1452" y="251"/>
                    <a:pt x="1592" y="251"/>
                  </a:cubicBezTo>
                  <a:cubicBezTo>
                    <a:pt x="1721" y="294"/>
                    <a:pt x="1855" y="331"/>
                    <a:pt x="1987" y="331"/>
                  </a:cubicBezTo>
                  <a:cubicBezTo>
                    <a:pt x="2098" y="331"/>
                    <a:pt x="2207" y="304"/>
                    <a:pt x="2308" y="231"/>
                  </a:cubicBezTo>
                  <a:lnTo>
                    <a:pt x="2387" y="211"/>
                  </a:lnTo>
                  <a:lnTo>
                    <a:pt x="2447" y="211"/>
                  </a:lnTo>
                  <a:cubicBezTo>
                    <a:pt x="2527" y="211"/>
                    <a:pt x="2566" y="151"/>
                    <a:pt x="2527" y="92"/>
                  </a:cubicBezTo>
                  <a:cubicBezTo>
                    <a:pt x="2181" y="34"/>
                    <a:pt x="1831" y="0"/>
                    <a:pt x="14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p3">
              <a:extLst>
                <a:ext uri="{FF2B5EF4-FFF2-40B4-BE49-F238E27FC236}">
                  <a16:creationId xmlns:a16="http://schemas.microsoft.com/office/drawing/2014/main" id="{CA25A2C6-DCA4-450C-A3E8-EEBA7A94807A}"/>
                </a:ext>
              </a:extLst>
            </p:cNvPr>
            <p:cNvSpPr/>
            <p:nvPr/>
          </p:nvSpPr>
          <p:spPr>
            <a:xfrm>
              <a:off x="2859375" y="3408600"/>
              <a:ext cx="17425" cy="47675"/>
            </a:xfrm>
            <a:custGeom>
              <a:avLst/>
              <a:gdLst/>
              <a:ahLst/>
              <a:cxnLst/>
              <a:rect l="l" t="t" r="r" b="b"/>
              <a:pathLst>
                <a:path w="697" h="1907" extrusionOk="0">
                  <a:moveTo>
                    <a:pt x="191" y="0"/>
                  </a:moveTo>
                  <a:cubicBezTo>
                    <a:pt x="105" y="0"/>
                    <a:pt x="80" y="105"/>
                    <a:pt x="80" y="236"/>
                  </a:cubicBezTo>
                  <a:cubicBezTo>
                    <a:pt x="199" y="793"/>
                    <a:pt x="0" y="1429"/>
                    <a:pt x="478" y="1907"/>
                  </a:cubicBezTo>
                  <a:lnTo>
                    <a:pt x="617" y="1847"/>
                  </a:lnTo>
                  <a:cubicBezTo>
                    <a:pt x="617" y="1608"/>
                    <a:pt x="617" y="1370"/>
                    <a:pt x="597" y="1131"/>
                  </a:cubicBezTo>
                  <a:cubicBezTo>
                    <a:pt x="537" y="793"/>
                    <a:pt x="696" y="395"/>
                    <a:pt x="378" y="97"/>
                  </a:cubicBezTo>
                  <a:cubicBezTo>
                    <a:pt x="296" y="29"/>
                    <a:pt x="236"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1;p3">
              <a:extLst>
                <a:ext uri="{FF2B5EF4-FFF2-40B4-BE49-F238E27FC236}">
                  <a16:creationId xmlns:a16="http://schemas.microsoft.com/office/drawing/2014/main" id="{45ADE9FB-5DE3-4AC3-B448-A4D66AF8CC81}"/>
                </a:ext>
              </a:extLst>
            </p:cNvPr>
            <p:cNvSpPr/>
            <p:nvPr/>
          </p:nvSpPr>
          <p:spPr>
            <a:xfrm>
              <a:off x="2722425" y="3730800"/>
              <a:ext cx="23075" cy="50675"/>
            </a:xfrm>
            <a:custGeom>
              <a:avLst/>
              <a:gdLst/>
              <a:ahLst/>
              <a:cxnLst/>
              <a:rect l="l" t="t" r="r" b="b"/>
              <a:pathLst>
                <a:path w="923" h="2027" extrusionOk="0">
                  <a:moveTo>
                    <a:pt x="514" y="0"/>
                  </a:moveTo>
                  <a:cubicBezTo>
                    <a:pt x="90" y="0"/>
                    <a:pt x="0" y="209"/>
                    <a:pt x="47" y="855"/>
                  </a:cubicBezTo>
                  <a:cubicBezTo>
                    <a:pt x="87" y="1233"/>
                    <a:pt x="87" y="1611"/>
                    <a:pt x="87" y="1969"/>
                  </a:cubicBezTo>
                  <a:cubicBezTo>
                    <a:pt x="106" y="2007"/>
                    <a:pt x="129" y="2026"/>
                    <a:pt x="151" y="2026"/>
                  </a:cubicBezTo>
                  <a:cubicBezTo>
                    <a:pt x="174" y="2026"/>
                    <a:pt x="196" y="2002"/>
                    <a:pt x="207" y="1949"/>
                  </a:cubicBezTo>
                  <a:lnTo>
                    <a:pt x="207" y="537"/>
                  </a:lnTo>
                  <a:cubicBezTo>
                    <a:pt x="346" y="358"/>
                    <a:pt x="585" y="318"/>
                    <a:pt x="744" y="199"/>
                  </a:cubicBezTo>
                  <a:cubicBezTo>
                    <a:pt x="803" y="139"/>
                    <a:pt x="883" y="99"/>
                    <a:pt x="923" y="39"/>
                  </a:cubicBezTo>
                  <a:cubicBezTo>
                    <a:pt x="761" y="15"/>
                    <a:pt x="626" y="0"/>
                    <a:pt x="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2;p3">
              <a:extLst>
                <a:ext uri="{FF2B5EF4-FFF2-40B4-BE49-F238E27FC236}">
                  <a16:creationId xmlns:a16="http://schemas.microsoft.com/office/drawing/2014/main" id="{43E50877-AD89-44EE-8F78-965CC1096273}"/>
                </a:ext>
              </a:extLst>
            </p:cNvPr>
            <p:cNvSpPr/>
            <p:nvPr/>
          </p:nvSpPr>
          <p:spPr>
            <a:xfrm>
              <a:off x="3193075" y="4778625"/>
              <a:ext cx="21400" cy="41800"/>
            </a:xfrm>
            <a:custGeom>
              <a:avLst/>
              <a:gdLst/>
              <a:ahLst/>
              <a:cxnLst/>
              <a:rect l="l" t="t" r="r" b="b"/>
              <a:pathLst>
                <a:path w="856" h="1672" extrusionOk="0">
                  <a:moveTo>
                    <a:pt x="371" y="1"/>
                  </a:moveTo>
                  <a:cubicBezTo>
                    <a:pt x="349" y="1"/>
                    <a:pt x="325" y="7"/>
                    <a:pt x="299" y="21"/>
                  </a:cubicBezTo>
                  <a:lnTo>
                    <a:pt x="259" y="100"/>
                  </a:lnTo>
                  <a:cubicBezTo>
                    <a:pt x="199" y="319"/>
                    <a:pt x="139" y="498"/>
                    <a:pt x="0" y="677"/>
                  </a:cubicBezTo>
                  <a:cubicBezTo>
                    <a:pt x="0" y="1095"/>
                    <a:pt x="60" y="1473"/>
                    <a:pt x="478" y="1672"/>
                  </a:cubicBezTo>
                  <a:cubicBezTo>
                    <a:pt x="557" y="1592"/>
                    <a:pt x="597" y="1512"/>
                    <a:pt x="676" y="1453"/>
                  </a:cubicBezTo>
                  <a:cubicBezTo>
                    <a:pt x="855" y="1015"/>
                    <a:pt x="537" y="657"/>
                    <a:pt x="478" y="219"/>
                  </a:cubicBezTo>
                  <a:cubicBezTo>
                    <a:pt x="458" y="180"/>
                    <a:pt x="458" y="120"/>
                    <a:pt x="458" y="80"/>
                  </a:cubicBezTo>
                  <a:cubicBezTo>
                    <a:pt x="444" y="27"/>
                    <a:pt x="413" y="1"/>
                    <a:pt x="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3;p3">
              <a:extLst>
                <a:ext uri="{FF2B5EF4-FFF2-40B4-BE49-F238E27FC236}">
                  <a16:creationId xmlns:a16="http://schemas.microsoft.com/office/drawing/2014/main" id="{FE25A68A-3844-4287-BEA5-7173085643A7}"/>
                </a:ext>
              </a:extLst>
            </p:cNvPr>
            <p:cNvSpPr/>
            <p:nvPr/>
          </p:nvSpPr>
          <p:spPr>
            <a:xfrm>
              <a:off x="3030450" y="3355850"/>
              <a:ext cx="64175" cy="11900"/>
            </a:xfrm>
            <a:custGeom>
              <a:avLst/>
              <a:gdLst/>
              <a:ahLst/>
              <a:cxnLst/>
              <a:rect l="l" t="t" r="r" b="b"/>
              <a:pathLst>
                <a:path w="2567" h="476" extrusionOk="0">
                  <a:moveTo>
                    <a:pt x="496" y="0"/>
                  </a:moveTo>
                  <a:cubicBezTo>
                    <a:pt x="373" y="0"/>
                    <a:pt x="246" y="33"/>
                    <a:pt x="120" y="78"/>
                  </a:cubicBezTo>
                  <a:cubicBezTo>
                    <a:pt x="40" y="118"/>
                    <a:pt x="0" y="197"/>
                    <a:pt x="0" y="297"/>
                  </a:cubicBezTo>
                  <a:cubicBezTo>
                    <a:pt x="40" y="436"/>
                    <a:pt x="199" y="436"/>
                    <a:pt x="318" y="436"/>
                  </a:cubicBezTo>
                  <a:cubicBezTo>
                    <a:pt x="418" y="436"/>
                    <a:pt x="498" y="416"/>
                    <a:pt x="577" y="376"/>
                  </a:cubicBezTo>
                  <a:lnTo>
                    <a:pt x="736" y="376"/>
                  </a:lnTo>
                  <a:cubicBezTo>
                    <a:pt x="891" y="438"/>
                    <a:pt x="1046" y="474"/>
                    <a:pt x="1201" y="474"/>
                  </a:cubicBezTo>
                  <a:cubicBezTo>
                    <a:pt x="1344" y="474"/>
                    <a:pt x="1488" y="443"/>
                    <a:pt x="1631" y="376"/>
                  </a:cubicBezTo>
                  <a:cubicBezTo>
                    <a:pt x="1761" y="347"/>
                    <a:pt x="1885" y="322"/>
                    <a:pt x="2007" y="322"/>
                  </a:cubicBezTo>
                  <a:cubicBezTo>
                    <a:pt x="2129" y="322"/>
                    <a:pt x="2248" y="347"/>
                    <a:pt x="2367" y="416"/>
                  </a:cubicBezTo>
                  <a:lnTo>
                    <a:pt x="2427" y="476"/>
                  </a:lnTo>
                  <a:lnTo>
                    <a:pt x="2507" y="416"/>
                  </a:lnTo>
                  <a:lnTo>
                    <a:pt x="2566" y="376"/>
                  </a:lnTo>
                  <a:cubicBezTo>
                    <a:pt x="2327" y="226"/>
                    <a:pt x="2084" y="194"/>
                    <a:pt x="1839" y="194"/>
                  </a:cubicBezTo>
                  <a:cubicBezTo>
                    <a:pt x="1655" y="194"/>
                    <a:pt x="1470" y="212"/>
                    <a:pt x="1284" y="212"/>
                  </a:cubicBezTo>
                  <a:cubicBezTo>
                    <a:pt x="1161" y="212"/>
                    <a:pt x="1038" y="204"/>
                    <a:pt x="915" y="178"/>
                  </a:cubicBezTo>
                  <a:cubicBezTo>
                    <a:pt x="785" y="47"/>
                    <a:pt x="643"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4;p3">
              <a:extLst>
                <a:ext uri="{FF2B5EF4-FFF2-40B4-BE49-F238E27FC236}">
                  <a16:creationId xmlns:a16="http://schemas.microsoft.com/office/drawing/2014/main" id="{D8AC43DD-2212-46A8-846D-C07591237DFB}"/>
                </a:ext>
              </a:extLst>
            </p:cNvPr>
            <p:cNvSpPr/>
            <p:nvPr/>
          </p:nvSpPr>
          <p:spPr>
            <a:xfrm>
              <a:off x="1531525" y="4006300"/>
              <a:ext cx="22400" cy="59700"/>
            </a:xfrm>
            <a:custGeom>
              <a:avLst/>
              <a:gdLst/>
              <a:ahLst/>
              <a:cxnLst/>
              <a:rect l="l" t="t" r="r" b="b"/>
              <a:pathLst>
                <a:path w="896" h="2388" extrusionOk="0">
                  <a:moveTo>
                    <a:pt x="219" y="0"/>
                  </a:moveTo>
                  <a:cubicBezTo>
                    <a:pt x="1" y="438"/>
                    <a:pt x="60" y="875"/>
                    <a:pt x="180" y="1293"/>
                  </a:cubicBezTo>
                  <a:cubicBezTo>
                    <a:pt x="299" y="1651"/>
                    <a:pt x="259" y="1989"/>
                    <a:pt x="200" y="2348"/>
                  </a:cubicBezTo>
                  <a:cubicBezTo>
                    <a:pt x="259" y="2348"/>
                    <a:pt x="299" y="2367"/>
                    <a:pt x="359" y="2387"/>
                  </a:cubicBezTo>
                  <a:cubicBezTo>
                    <a:pt x="697" y="1612"/>
                    <a:pt x="896" y="816"/>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p3">
              <a:extLst>
                <a:ext uri="{FF2B5EF4-FFF2-40B4-BE49-F238E27FC236}">
                  <a16:creationId xmlns:a16="http://schemas.microsoft.com/office/drawing/2014/main" id="{08EF0C96-AE5A-4CB3-A09E-C69D95F07DC3}"/>
                </a:ext>
              </a:extLst>
            </p:cNvPr>
            <p:cNvSpPr/>
            <p:nvPr/>
          </p:nvSpPr>
          <p:spPr>
            <a:xfrm>
              <a:off x="2369500" y="4884625"/>
              <a:ext cx="43800" cy="11400"/>
            </a:xfrm>
            <a:custGeom>
              <a:avLst/>
              <a:gdLst/>
              <a:ahLst/>
              <a:cxnLst/>
              <a:rect l="l" t="t" r="r" b="b"/>
              <a:pathLst>
                <a:path w="1752" h="456" extrusionOk="0">
                  <a:moveTo>
                    <a:pt x="1081" y="1"/>
                  </a:moveTo>
                  <a:cubicBezTo>
                    <a:pt x="980" y="1"/>
                    <a:pt x="880" y="31"/>
                    <a:pt x="777" y="117"/>
                  </a:cubicBezTo>
                  <a:cubicBezTo>
                    <a:pt x="603" y="239"/>
                    <a:pt x="383" y="300"/>
                    <a:pt x="157" y="300"/>
                  </a:cubicBezTo>
                  <a:cubicBezTo>
                    <a:pt x="125" y="300"/>
                    <a:pt x="93" y="299"/>
                    <a:pt x="60" y="296"/>
                  </a:cubicBezTo>
                  <a:cubicBezTo>
                    <a:pt x="21" y="296"/>
                    <a:pt x="21" y="296"/>
                    <a:pt x="1" y="336"/>
                  </a:cubicBezTo>
                  <a:cubicBezTo>
                    <a:pt x="1" y="356"/>
                    <a:pt x="1" y="416"/>
                    <a:pt x="60" y="455"/>
                  </a:cubicBezTo>
                  <a:lnTo>
                    <a:pt x="777" y="455"/>
                  </a:lnTo>
                  <a:cubicBezTo>
                    <a:pt x="871" y="369"/>
                    <a:pt x="988" y="351"/>
                    <a:pt x="1111" y="351"/>
                  </a:cubicBezTo>
                  <a:cubicBezTo>
                    <a:pt x="1199" y="351"/>
                    <a:pt x="1289" y="360"/>
                    <a:pt x="1379" y="360"/>
                  </a:cubicBezTo>
                  <a:cubicBezTo>
                    <a:pt x="1481" y="360"/>
                    <a:pt x="1582" y="348"/>
                    <a:pt x="1672" y="296"/>
                  </a:cubicBezTo>
                  <a:cubicBezTo>
                    <a:pt x="1712" y="236"/>
                    <a:pt x="1751" y="157"/>
                    <a:pt x="1692" y="117"/>
                  </a:cubicBezTo>
                  <a:cubicBezTo>
                    <a:pt x="1648" y="84"/>
                    <a:pt x="1616" y="70"/>
                    <a:pt x="1583" y="70"/>
                  </a:cubicBezTo>
                  <a:cubicBezTo>
                    <a:pt x="1556" y="70"/>
                    <a:pt x="1529" y="79"/>
                    <a:pt x="1493" y="97"/>
                  </a:cubicBezTo>
                  <a:cubicBezTo>
                    <a:pt x="1346" y="52"/>
                    <a:pt x="1213" y="1"/>
                    <a:pt x="10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6;p3">
              <a:extLst>
                <a:ext uri="{FF2B5EF4-FFF2-40B4-BE49-F238E27FC236}">
                  <a16:creationId xmlns:a16="http://schemas.microsoft.com/office/drawing/2014/main" id="{E745DD13-C28C-4A51-8E05-A68FDC7761C6}"/>
                </a:ext>
              </a:extLst>
            </p:cNvPr>
            <p:cNvSpPr/>
            <p:nvPr/>
          </p:nvSpPr>
          <p:spPr>
            <a:xfrm>
              <a:off x="2806650" y="3887425"/>
              <a:ext cx="12450" cy="33850"/>
            </a:xfrm>
            <a:custGeom>
              <a:avLst/>
              <a:gdLst/>
              <a:ahLst/>
              <a:cxnLst/>
              <a:rect l="l" t="t" r="r" b="b"/>
              <a:pathLst>
                <a:path w="498" h="1354" extrusionOk="0">
                  <a:moveTo>
                    <a:pt x="80" y="1"/>
                  </a:moveTo>
                  <a:cubicBezTo>
                    <a:pt x="20" y="438"/>
                    <a:pt x="0" y="856"/>
                    <a:pt x="100" y="1354"/>
                  </a:cubicBezTo>
                  <a:cubicBezTo>
                    <a:pt x="239" y="1214"/>
                    <a:pt x="319" y="1115"/>
                    <a:pt x="398" y="1035"/>
                  </a:cubicBezTo>
                  <a:cubicBezTo>
                    <a:pt x="418" y="856"/>
                    <a:pt x="418" y="677"/>
                    <a:pt x="418" y="518"/>
                  </a:cubicBezTo>
                  <a:cubicBezTo>
                    <a:pt x="498" y="399"/>
                    <a:pt x="498" y="259"/>
                    <a:pt x="378" y="160"/>
                  </a:cubicBezTo>
                  <a:cubicBezTo>
                    <a:pt x="279" y="120"/>
                    <a:pt x="180" y="4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7;p3">
              <a:extLst>
                <a:ext uri="{FF2B5EF4-FFF2-40B4-BE49-F238E27FC236}">
                  <a16:creationId xmlns:a16="http://schemas.microsoft.com/office/drawing/2014/main" id="{BCF92991-82B6-4FF8-9264-483C6574EEE9}"/>
                </a:ext>
              </a:extLst>
            </p:cNvPr>
            <p:cNvSpPr/>
            <p:nvPr/>
          </p:nvSpPr>
          <p:spPr>
            <a:xfrm>
              <a:off x="2736525" y="4848750"/>
              <a:ext cx="52250" cy="13450"/>
            </a:xfrm>
            <a:custGeom>
              <a:avLst/>
              <a:gdLst/>
              <a:ahLst/>
              <a:cxnLst/>
              <a:rect l="l" t="t" r="r" b="b"/>
              <a:pathLst>
                <a:path w="2090" h="538" extrusionOk="0">
                  <a:moveTo>
                    <a:pt x="950" y="0"/>
                  </a:moveTo>
                  <a:cubicBezTo>
                    <a:pt x="607" y="0"/>
                    <a:pt x="279" y="90"/>
                    <a:pt x="1" y="438"/>
                  </a:cubicBezTo>
                  <a:cubicBezTo>
                    <a:pt x="80" y="508"/>
                    <a:pt x="170" y="538"/>
                    <a:pt x="264" y="538"/>
                  </a:cubicBezTo>
                  <a:cubicBezTo>
                    <a:pt x="359" y="538"/>
                    <a:pt x="458" y="508"/>
                    <a:pt x="558" y="458"/>
                  </a:cubicBezTo>
                  <a:lnTo>
                    <a:pt x="1811" y="458"/>
                  </a:lnTo>
                  <a:cubicBezTo>
                    <a:pt x="1851" y="458"/>
                    <a:pt x="1930" y="438"/>
                    <a:pt x="1990" y="438"/>
                  </a:cubicBezTo>
                  <a:cubicBezTo>
                    <a:pt x="2010" y="438"/>
                    <a:pt x="2010" y="438"/>
                    <a:pt x="2050" y="378"/>
                  </a:cubicBezTo>
                  <a:cubicBezTo>
                    <a:pt x="2089" y="359"/>
                    <a:pt x="2050" y="299"/>
                    <a:pt x="2010" y="279"/>
                  </a:cubicBezTo>
                  <a:cubicBezTo>
                    <a:pt x="1990" y="239"/>
                    <a:pt x="1990" y="160"/>
                    <a:pt x="1990" y="100"/>
                  </a:cubicBezTo>
                  <a:cubicBezTo>
                    <a:pt x="1652" y="90"/>
                    <a:pt x="1294" y="0"/>
                    <a:pt x="9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8;p3">
              <a:extLst>
                <a:ext uri="{FF2B5EF4-FFF2-40B4-BE49-F238E27FC236}">
                  <a16:creationId xmlns:a16="http://schemas.microsoft.com/office/drawing/2014/main" id="{9AFD5CFD-B74D-4F3D-829F-F5B843CEA152}"/>
                </a:ext>
              </a:extLst>
            </p:cNvPr>
            <p:cNvSpPr/>
            <p:nvPr/>
          </p:nvSpPr>
          <p:spPr>
            <a:xfrm>
              <a:off x="2923525" y="3991975"/>
              <a:ext cx="54725" cy="13175"/>
            </a:xfrm>
            <a:custGeom>
              <a:avLst/>
              <a:gdLst/>
              <a:ahLst/>
              <a:cxnLst/>
              <a:rect l="l" t="t" r="r" b="b"/>
              <a:pathLst>
                <a:path w="2189" h="527" extrusionOk="0">
                  <a:moveTo>
                    <a:pt x="694" y="1"/>
                  </a:moveTo>
                  <a:cubicBezTo>
                    <a:pt x="460" y="1"/>
                    <a:pt x="230" y="30"/>
                    <a:pt x="0" y="96"/>
                  </a:cubicBezTo>
                  <a:cubicBezTo>
                    <a:pt x="0" y="514"/>
                    <a:pt x="319" y="494"/>
                    <a:pt x="597" y="514"/>
                  </a:cubicBezTo>
                  <a:cubicBezTo>
                    <a:pt x="762" y="522"/>
                    <a:pt x="927" y="527"/>
                    <a:pt x="1091" y="527"/>
                  </a:cubicBezTo>
                  <a:cubicBezTo>
                    <a:pt x="1324" y="527"/>
                    <a:pt x="1558" y="517"/>
                    <a:pt x="1791" y="494"/>
                  </a:cubicBezTo>
                  <a:cubicBezTo>
                    <a:pt x="1910" y="454"/>
                    <a:pt x="1990" y="414"/>
                    <a:pt x="2089" y="354"/>
                  </a:cubicBezTo>
                  <a:cubicBezTo>
                    <a:pt x="2109" y="315"/>
                    <a:pt x="2169" y="295"/>
                    <a:pt x="2188" y="235"/>
                  </a:cubicBezTo>
                  <a:cubicBezTo>
                    <a:pt x="2169" y="195"/>
                    <a:pt x="2129" y="155"/>
                    <a:pt x="2109" y="116"/>
                  </a:cubicBezTo>
                  <a:cubicBezTo>
                    <a:pt x="2016" y="129"/>
                    <a:pt x="1921" y="136"/>
                    <a:pt x="1826" y="136"/>
                  </a:cubicBezTo>
                  <a:cubicBezTo>
                    <a:pt x="1636" y="136"/>
                    <a:pt x="1446" y="109"/>
                    <a:pt x="1273" y="56"/>
                  </a:cubicBezTo>
                  <a:cubicBezTo>
                    <a:pt x="1077" y="20"/>
                    <a:pt x="884" y="1"/>
                    <a:pt x="6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9;p3">
              <a:extLst>
                <a:ext uri="{FF2B5EF4-FFF2-40B4-BE49-F238E27FC236}">
                  <a16:creationId xmlns:a16="http://schemas.microsoft.com/office/drawing/2014/main" id="{8B22A994-4006-439C-B62F-2AE2FC38DAAC}"/>
                </a:ext>
              </a:extLst>
            </p:cNvPr>
            <p:cNvSpPr/>
            <p:nvPr/>
          </p:nvSpPr>
          <p:spPr>
            <a:xfrm>
              <a:off x="3080175" y="3600350"/>
              <a:ext cx="13450" cy="38825"/>
            </a:xfrm>
            <a:custGeom>
              <a:avLst/>
              <a:gdLst/>
              <a:ahLst/>
              <a:cxnLst/>
              <a:rect l="l" t="t" r="r" b="b"/>
              <a:pathLst>
                <a:path w="538" h="1553" extrusionOk="0">
                  <a:moveTo>
                    <a:pt x="73" y="1"/>
                  </a:moveTo>
                  <a:cubicBezTo>
                    <a:pt x="40" y="1"/>
                    <a:pt x="13" y="24"/>
                    <a:pt x="0" y="85"/>
                  </a:cubicBezTo>
                  <a:cubicBezTo>
                    <a:pt x="40" y="145"/>
                    <a:pt x="40" y="185"/>
                    <a:pt x="0" y="225"/>
                  </a:cubicBezTo>
                  <a:cubicBezTo>
                    <a:pt x="80" y="662"/>
                    <a:pt x="120" y="1060"/>
                    <a:pt x="199" y="1478"/>
                  </a:cubicBezTo>
                  <a:cubicBezTo>
                    <a:pt x="219" y="1528"/>
                    <a:pt x="244" y="1552"/>
                    <a:pt x="269" y="1552"/>
                  </a:cubicBezTo>
                  <a:cubicBezTo>
                    <a:pt x="294" y="1552"/>
                    <a:pt x="319" y="1528"/>
                    <a:pt x="339" y="1478"/>
                  </a:cubicBezTo>
                  <a:cubicBezTo>
                    <a:pt x="279" y="1000"/>
                    <a:pt x="538" y="463"/>
                    <a:pt x="140" y="26"/>
                  </a:cubicBezTo>
                  <a:cubicBezTo>
                    <a:pt x="117" y="10"/>
                    <a:pt x="93" y="1"/>
                    <a:pt x="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0;p3">
              <a:extLst>
                <a:ext uri="{FF2B5EF4-FFF2-40B4-BE49-F238E27FC236}">
                  <a16:creationId xmlns:a16="http://schemas.microsoft.com/office/drawing/2014/main" id="{90108FA3-A14C-4C4C-AA85-D041FFFA2CD0}"/>
                </a:ext>
              </a:extLst>
            </p:cNvPr>
            <p:cNvSpPr/>
            <p:nvPr/>
          </p:nvSpPr>
          <p:spPr>
            <a:xfrm>
              <a:off x="3090125" y="3575125"/>
              <a:ext cx="12450" cy="41800"/>
            </a:xfrm>
            <a:custGeom>
              <a:avLst/>
              <a:gdLst/>
              <a:ahLst/>
              <a:cxnLst/>
              <a:rect l="l" t="t" r="r" b="b"/>
              <a:pathLst>
                <a:path w="498" h="1672" extrusionOk="0">
                  <a:moveTo>
                    <a:pt x="299" y="0"/>
                  </a:moveTo>
                  <a:cubicBezTo>
                    <a:pt x="0" y="557"/>
                    <a:pt x="179" y="1094"/>
                    <a:pt x="179" y="1671"/>
                  </a:cubicBezTo>
                  <a:cubicBezTo>
                    <a:pt x="498" y="1532"/>
                    <a:pt x="418" y="1313"/>
                    <a:pt x="319" y="1074"/>
                  </a:cubicBezTo>
                  <a:cubicBezTo>
                    <a:pt x="239" y="975"/>
                    <a:pt x="279" y="836"/>
                    <a:pt x="319" y="716"/>
                  </a:cubicBezTo>
                  <a:cubicBezTo>
                    <a:pt x="319" y="478"/>
                    <a:pt x="299" y="239"/>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1;p3">
              <a:extLst>
                <a:ext uri="{FF2B5EF4-FFF2-40B4-BE49-F238E27FC236}">
                  <a16:creationId xmlns:a16="http://schemas.microsoft.com/office/drawing/2014/main" id="{81F9291F-3D8A-4ECF-A90A-9C360836D13F}"/>
                </a:ext>
              </a:extLst>
            </p:cNvPr>
            <p:cNvSpPr/>
            <p:nvPr/>
          </p:nvSpPr>
          <p:spPr>
            <a:xfrm>
              <a:off x="2701800" y="3988875"/>
              <a:ext cx="16350" cy="19125"/>
            </a:xfrm>
            <a:custGeom>
              <a:avLst/>
              <a:gdLst/>
              <a:ahLst/>
              <a:cxnLst/>
              <a:rect l="l" t="t" r="r" b="b"/>
              <a:pathLst>
                <a:path w="654" h="765" extrusionOk="0">
                  <a:moveTo>
                    <a:pt x="258" y="0"/>
                  </a:moveTo>
                  <a:cubicBezTo>
                    <a:pt x="175" y="0"/>
                    <a:pt x="100" y="44"/>
                    <a:pt x="37" y="160"/>
                  </a:cubicBezTo>
                  <a:cubicBezTo>
                    <a:pt x="1" y="487"/>
                    <a:pt x="31" y="765"/>
                    <a:pt x="400" y="765"/>
                  </a:cubicBezTo>
                  <a:cubicBezTo>
                    <a:pt x="435" y="765"/>
                    <a:pt x="473" y="762"/>
                    <a:pt x="514" y="757"/>
                  </a:cubicBezTo>
                  <a:lnTo>
                    <a:pt x="494" y="757"/>
                  </a:lnTo>
                  <a:cubicBezTo>
                    <a:pt x="614" y="657"/>
                    <a:pt x="554" y="478"/>
                    <a:pt x="654" y="359"/>
                  </a:cubicBezTo>
                  <a:cubicBezTo>
                    <a:pt x="634" y="339"/>
                    <a:pt x="614" y="279"/>
                    <a:pt x="654" y="260"/>
                  </a:cubicBezTo>
                  <a:cubicBezTo>
                    <a:pt x="614" y="180"/>
                    <a:pt x="554" y="140"/>
                    <a:pt x="494" y="81"/>
                  </a:cubicBezTo>
                  <a:cubicBezTo>
                    <a:pt x="411" y="34"/>
                    <a:pt x="331" y="0"/>
                    <a:pt x="2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p3">
              <a:extLst>
                <a:ext uri="{FF2B5EF4-FFF2-40B4-BE49-F238E27FC236}">
                  <a16:creationId xmlns:a16="http://schemas.microsoft.com/office/drawing/2014/main" id="{D06CA55F-0D18-486F-95B5-D34A2470DA19}"/>
                </a:ext>
              </a:extLst>
            </p:cNvPr>
            <p:cNvSpPr/>
            <p:nvPr/>
          </p:nvSpPr>
          <p:spPr>
            <a:xfrm>
              <a:off x="3016525" y="3362475"/>
              <a:ext cx="24375" cy="11750"/>
            </a:xfrm>
            <a:custGeom>
              <a:avLst/>
              <a:gdLst/>
              <a:ahLst/>
              <a:cxnLst/>
              <a:rect l="l" t="t" r="r" b="b"/>
              <a:pathLst>
                <a:path w="975" h="470" extrusionOk="0">
                  <a:moveTo>
                    <a:pt x="285" y="1"/>
                  </a:moveTo>
                  <a:cubicBezTo>
                    <a:pt x="175" y="1"/>
                    <a:pt x="76" y="67"/>
                    <a:pt x="0" y="251"/>
                  </a:cubicBezTo>
                  <a:lnTo>
                    <a:pt x="60" y="330"/>
                  </a:lnTo>
                  <a:lnTo>
                    <a:pt x="199" y="470"/>
                  </a:lnTo>
                  <a:cubicBezTo>
                    <a:pt x="458" y="430"/>
                    <a:pt x="677" y="350"/>
                    <a:pt x="935" y="291"/>
                  </a:cubicBezTo>
                  <a:cubicBezTo>
                    <a:pt x="955" y="291"/>
                    <a:pt x="955" y="271"/>
                    <a:pt x="975" y="251"/>
                  </a:cubicBezTo>
                  <a:cubicBezTo>
                    <a:pt x="975" y="231"/>
                    <a:pt x="975" y="171"/>
                    <a:pt x="935" y="151"/>
                  </a:cubicBezTo>
                  <a:cubicBezTo>
                    <a:pt x="836" y="131"/>
                    <a:pt x="696" y="131"/>
                    <a:pt x="577" y="111"/>
                  </a:cubicBezTo>
                  <a:cubicBezTo>
                    <a:pt x="477" y="48"/>
                    <a:pt x="377" y="1"/>
                    <a:pt x="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3;p3">
              <a:extLst>
                <a:ext uri="{FF2B5EF4-FFF2-40B4-BE49-F238E27FC236}">
                  <a16:creationId xmlns:a16="http://schemas.microsoft.com/office/drawing/2014/main" id="{1D3EC66F-B31F-46B8-B9C3-1BB2D9646C30}"/>
                </a:ext>
              </a:extLst>
            </p:cNvPr>
            <p:cNvSpPr/>
            <p:nvPr/>
          </p:nvSpPr>
          <p:spPr>
            <a:xfrm>
              <a:off x="3075200" y="3868900"/>
              <a:ext cx="14450" cy="27500"/>
            </a:xfrm>
            <a:custGeom>
              <a:avLst/>
              <a:gdLst/>
              <a:ahLst/>
              <a:cxnLst/>
              <a:rect l="l" t="t" r="r" b="b"/>
              <a:pathLst>
                <a:path w="578" h="1100" extrusionOk="0">
                  <a:moveTo>
                    <a:pt x="145" y="0"/>
                  </a:moveTo>
                  <a:cubicBezTo>
                    <a:pt x="106" y="0"/>
                    <a:pt x="65" y="21"/>
                    <a:pt x="20" y="65"/>
                  </a:cubicBezTo>
                  <a:cubicBezTo>
                    <a:pt x="80" y="105"/>
                    <a:pt x="80" y="165"/>
                    <a:pt x="20" y="205"/>
                  </a:cubicBezTo>
                  <a:cubicBezTo>
                    <a:pt x="20" y="503"/>
                    <a:pt x="1" y="802"/>
                    <a:pt x="1" y="1100"/>
                  </a:cubicBezTo>
                  <a:cubicBezTo>
                    <a:pt x="577" y="881"/>
                    <a:pt x="199" y="424"/>
                    <a:pt x="279" y="85"/>
                  </a:cubicBezTo>
                  <a:cubicBezTo>
                    <a:pt x="235" y="31"/>
                    <a:pt x="192" y="0"/>
                    <a:pt x="1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4;p3">
              <a:extLst>
                <a:ext uri="{FF2B5EF4-FFF2-40B4-BE49-F238E27FC236}">
                  <a16:creationId xmlns:a16="http://schemas.microsoft.com/office/drawing/2014/main" id="{A194DFC2-57B1-48D5-9790-FCB6BB1419D5}"/>
                </a:ext>
              </a:extLst>
            </p:cNvPr>
            <p:cNvSpPr/>
            <p:nvPr/>
          </p:nvSpPr>
          <p:spPr>
            <a:xfrm>
              <a:off x="2932975" y="3368900"/>
              <a:ext cx="27875" cy="10300"/>
            </a:xfrm>
            <a:custGeom>
              <a:avLst/>
              <a:gdLst/>
              <a:ahLst/>
              <a:cxnLst/>
              <a:rect l="l" t="t" r="r" b="b"/>
              <a:pathLst>
                <a:path w="1115" h="412" extrusionOk="0">
                  <a:moveTo>
                    <a:pt x="508" y="1"/>
                  </a:moveTo>
                  <a:cubicBezTo>
                    <a:pt x="326" y="1"/>
                    <a:pt x="154" y="103"/>
                    <a:pt x="0" y="372"/>
                  </a:cubicBezTo>
                  <a:cubicBezTo>
                    <a:pt x="299" y="392"/>
                    <a:pt x="597" y="392"/>
                    <a:pt x="895" y="411"/>
                  </a:cubicBezTo>
                  <a:cubicBezTo>
                    <a:pt x="955" y="411"/>
                    <a:pt x="1015" y="392"/>
                    <a:pt x="1055" y="392"/>
                  </a:cubicBezTo>
                  <a:cubicBezTo>
                    <a:pt x="1055" y="372"/>
                    <a:pt x="1094" y="312"/>
                    <a:pt x="1114" y="272"/>
                  </a:cubicBezTo>
                  <a:cubicBezTo>
                    <a:pt x="908" y="118"/>
                    <a:pt x="703" y="1"/>
                    <a:pt x="5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5;p3">
              <a:extLst>
                <a:ext uri="{FF2B5EF4-FFF2-40B4-BE49-F238E27FC236}">
                  <a16:creationId xmlns:a16="http://schemas.microsoft.com/office/drawing/2014/main" id="{EBD8A49F-7D80-4DC1-9499-FF210C1FDE3A}"/>
                </a:ext>
              </a:extLst>
            </p:cNvPr>
            <p:cNvSpPr/>
            <p:nvPr/>
          </p:nvSpPr>
          <p:spPr>
            <a:xfrm>
              <a:off x="2528150" y="4872725"/>
              <a:ext cx="18425" cy="14350"/>
            </a:xfrm>
            <a:custGeom>
              <a:avLst/>
              <a:gdLst/>
              <a:ahLst/>
              <a:cxnLst/>
              <a:rect l="l" t="t" r="r" b="b"/>
              <a:pathLst>
                <a:path w="737" h="574" extrusionOk="0">
                  <a:moveTo>
                    <a:pt x="292" y="0"/>
                  </a:moveTo>
                  <a:cubicBezTo>
                    <a:pt x="245" y="0"/>
                    <a:pt x="194" y="11"/>
                    <a:pt x="140" y="36"/>
                  </a:cubicBezTo>
                  <a:cubicBezTo>
                    <a:pt x="1" y="116"/>
                    <a:pt x="20" y="295"/>
                    <a:pt x="120" y="414"/>
                  </a:cubicBezTo>
                  <a:lnTo>
                    <a:pt x="498" y="573"/>
                  </a:lnTo>
                  <a:lnTo>
                    <a:pt x="617" y="573"/>
                  </a:lnTo>
                  <a:cubicBezTo>
                    <a:pt x="717" y="494"/>
                    <a:pt x="737" y="414"/>
                    <a:pt x="697" y="315"/>
                  </a:cubicBezTo>
                  <a:cubicBezTo>
                    <a:pt x="602" y="157"/>
                    <a:pt x="471" y="0"/>
                    <a:pt x="2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6;p3">
              <a:extLst>
                <a:ext uri="{FF2B5EF4-FFF2-40B4-BE49-F238E27FC236}">
                  <a16:creationId xmlns:a16="http://schemas.microsoft.com/office/drawing/2014/main" id="{18514A78-7796-4673-B844-628CFFE4CAAA}"/>
                </a:ext>
              </a:extLst>
            </p:cNvPr>
            <p:cNvSpPr/>
            <p:nvPr/>
          </p:nvSpPr>
          <p:spPr>
            <a:xfrm>
              <a:off x="2888700" y="3383175"/>
              <a:ext cx="23400" cy="5800"/>
            </a:xfrm>
            <a:custGeom>
              <a:avLst/>
              <a:gdLst/>
              <a:ahLst/>
              <a:cxnLst/>
              <a:rect l="l" t="t" r="r" b="b"/>
              <a:pathLst>
                <a:path w="936" h="232" extrusionOk="0">
                  <a:moveTo>
                    <a:pt x="500" y="1"/>
                  </a:moveTo>
                  <a:cubicBezTo>
                    <a:pt x="328" y="1"/>
                    <a:pt x="158" y="32"/>
                    <a:pt x="1" y="179"/>
                  </a:cubicBezTo>
                  <a:cubicBezTo>
                    <a:pt x="100" y="179"/>
                    <a:pt x="220" y="199"/>
                    <a:pt x="339" y="218"/>
                  </a:cubicBezTo>
                  <a:cubicBezTo>
                    <a:pt x="372" y="227"/>
                    <a:pt x="401" y="232"/>
                    <a:pt x="428" y="232"/>
                  </a:cubicBezTo>
                  <a:cubicBezTo>
                    <a:pt x="465" y="232"/>
                    <a:pt x="495" y="222"/>
                    <a:pt x="518" y="199"/>
                  </a:cubicBezTo>
                  <a:cubicBezTo>
                    <a:pt x="617" y="199"/>
                    <a:pt x="717" y="179"/>
                    <a:pt x="816" y="179"/>
                  </a:cubicBezTo>
                  <a:cubicBezTo>
                    <a:pt x="916" y="139"/>
                    <a:pt x="936" y="99"/>
                    <a:pt x="896" y="20"/>
                  </a:cubicBezTo>
                  <a:cubicBezTo>
                    <a:pt x="766" y="20"/>
                    <a:pt x="633"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p3">
              <a:extLst>
                <a:ext uri="{FF2B5EF4-FFF2-40B4-BE49-F238E27FC236}">
                  <a16:creationId xmlns:a16="http://schemas.microsoft.com/office/drawing/2014/main" id="{1CF06D96-0800-40A4-8C77-C3FBF4265189}"/>
                </a:ext>
              </a:extLst>
            </p:cNvPr>
            <p:cNvSpPr/>
            <p:nvPr/>
          </p:nvSpPr>
          <p:spPr>
            <a:xfrm>
              <a:off x="1773225" y="4975575"/>
              <a:ext cx="8975" cy="8475"/>
            </a:xfrm>
            <a:custGeom>
              <a:avLst/>
              <a:gdLst/>
              <a:ahLst/>
              <a:cxnLst/>
              <a:rect l="l" t="t" r="r" b="b"/>
              <a:pathLst>
                <a:path w="359" h="339" extrusionOk="0">
                  <a:moveTo>
                    <a:pt x="239" y="0"/>
                  </a:moveTo>
                  <a:cubicBezTo>
                    <a:pt x="160" y="0"/>
                    <a:pt x="80" y="80"/>
                    <a:pt x="60" y="159"/>
                  </a:cubicBezTo>
                  <a:cubicBezTo>
                    <a:pt x="0" y="239"/>
                    <a:pt x="60" y="299"/>
                    <a:pt x="160" y="338"/>
                  </a:cubicBezTo>
                  <a:cubicBezTo>
                    <a:pt x="259" y="338"/>
                    <a:pt x="299" y="259"/>
                    <a:pt x="339" y="179"/>
                  </a:cubicBezTo>
                  <a:cubicBezTo>
                    <a:pt x="359" y="100"/>
                    <a:pt x="339"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p3">
              <a:extLst>
                <a:ext uri="{FF2B5EF4-FFF2-40B4-BE49-F238E27FC236}">
                  <a16:creationId xmlns:a16="http://schemas.microsoft.com/office/drawing/2014/main" id="{985BB745-14DD-46C5-94B7-549E11557C83}"/>
                </a:ext>
              </a:extLst>
            </p:cNvPr>
            <p:cNvSpPr/>
            <p:nvPr/>
          </p:nvSpPr>
          <p:spPr>
            <a:xfrm>
              <a:off x="3177150" y="4633400"/>
              <a:ext cx="8475" cy="22425"/>
            </a:xfrm>
            <a:custGeom>
              <a:avLst/>
              <a:gdLst/>
              <a:ahLst/>
              <a:cxnLst/>
              <a:rect l="l" t="t" r="r" b="b"/>
              <a:pathLst>
                <a:path w="339" h="897" extrusionOk="0">
                  <a:moveTo>
                    <a:pt x="60" y="1"/>
                  </a:moveTo>
                  <a:cubicBezTo>
                    <a:pt x="60" y="299"/>
                    <a:pt x="1" y="618"/>
                    <a:pt x="219" y="896"/>
                  </a:cubicBezTo>
                  <a:cubicBezTo>
                    <a:pt x="199" y="558"/>
                    <a:pt x="339" y="24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9;p3">
              <a:extLst>
                <a:ext uri="{FF2B5EF4-FFF2-40B4-BE49-F238E27FC236}">
                  <a16:creationId xmlns:a16="http://schemas.microsoft.com/office/drawing/2014/main" id="{626271E0-B5C9-42E6-A7D2-7B5259823745}"/>
                </a:ext>
              </a:extLst>
            </p:cNvPr>
            <p:cNvSpPr/>
            <p:nvPr/>
          </p:nvSpPr>
          <p:spPr>
            <a:xfrm>
              <a:off x="2986175" y="3997850"/>
              <a:ext cx="23900" cy="10300"/>
            </a:xfrm>
            <a:custGeom>
              <a:avLst/>
              <a:gdLst/>
              <a:ahLst/>
              <a:cxnLst/>
              <a:rect l="l" t="t" r="r" b="b"/>
              <a:pathLst>
                <a:path w="956" h="412" extrusionOk="0">
                  <a:moveTo>
                    <a:pt x="717" y="0"/>
                  </a:moveTo>
                  <a:cubicBezTo>
                    <a:pt x="478" y="20"/>
                    <a:pt x="259" y="20"/>
                    <a:pt x="1" y="20"/>
                  </a:cubicBezTo>
                  <a:cubicBezTo>
                    <a:pt x="48" y="336"/>
                    <a:pt x="198" y="411"/>
                    <a:pt x="374" y="411"/>
                  </a:cubicBezTo>
                  <a:cubicBezTo>
                    <a:pt x="498" y="411"/>
                    <a:pt x="634" y="374"/>
                    <a:pt x="757" y="358"/>
                  </a:cubicBezTo>
                  <a:cubicBezTo>
                    <a:pt x="816" y="318"/>
                    <a:pt x="896" y="279"/>
                    <a:pt x="956" y="179"/>
                  </a:cubicBezTo>
                  <a:cubicBezTo>
                    <a:pt x="916" y="119"/>
                    <a:pt x="896" y="99"/>
                    <a:pt x="876" y="60"/>
                  </a:cubicBezTo>
                  <a:cubicBezTo>
                    <a:pt x="816" y="60"/>
                    <a:pt x="777" y="60"/>
                    <a:pt x="7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0;p3">
              <a:extLst>
                <a:ext uri="{FF2B5EF4-FFF2-40B4-BE49-F238E27FC236}">
                  <a16:creationId xmlns:a16="http://schemas.microsoft.com/office/drawing/2014/main" id="{F8B0CD82-96D4-4934-A6C2-BE66268C2034}"/>
                </a:ext>
              </a:extLst>
            </p:cNvPr>
            <p:cNvSpPr/>
            <p:nvPr/>
          </p:nvSpPr>
          <p:spPr>
            <a:xfrm>
              <a:off x="1500700" y="3365250"/>
              <a:ext cx="10950" cy="18425"/>
            </a:xfrm>
            <a:custGeom>
              <a:avLst/>
              <a:gdLst/>
              <a:ahLst/>
              <a:cxnLst/>
              <a:rect l="l" t="t" r="r" b="b"/>
              <a:pathLst>
                <a:path w="438" h="737" extrusionOk="0">
                  <a:moveTo>
                    <a:pt x="20" y="0"/>
                  </a:moveTo>
                  <a:cubicBezTo>
                    <a:pt x="20" y="160"/>
                    <a:pt x="0" y="339"/>
                    <a:pt x="0" y="518"/>
                  </a:cubicBezTo>
                  <a:cubicBezTo>
                    <a:pt x="40" y="557"/>
                    <a:pt x="40" y="597"/>
                    <a:pt x="20" y="637"/>
                  </a:cubicBezTo>
                  <a:cubicBezTo>
                    <a:pt x="60" y="657"/>
                    <a:pt x="100" y="717"/>
                    <a:pt x="140" y="737"/>
                  </a:cubicBezTo>
                  <a:cubicBezTo>
                    <a:pt x="259" y="458"/>
                    <a:pt x="438" y="199"/>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p3">
              <a:extLst>
                <a:ext uri="{FF2B5EF4-FFF2-40B4-BE49-F238E27FC236}">
                  <a16:creationId xmlns:a16="http://schemas.microsoft.com/office/drawing/2014/main" id="{88283F1A-BEFF-45D4-A0F8-747376D0453D}"/>
                </a:ext>
              </a:extLst>
            </p:cNvPr>
            <p:cNvSpPr/>
            <p:nvPr/>
          </p:nvSpPr>
          <p:spPr>
            <a:xfrm>
              <a:off x="1839375" y="2983350"/>
              <a:ext cx="9475" cy="7450"/>
            </a:xfrm>
            <a:custGeom>
              <a:avLst/>
              <a:gdLst/>
              <a:ahLst/>
              <a:cxnLst/>
              <a:rect l="l" t="t" r="r" b="b"/>
              <a:pathLst>
                <a:path w="379" h="298" extrusionOk="0">
                  <a:moveTo>
                    <a:pt x="161" y="1"/>
                  </a:moveTo>
                  <a:cubicBezTo>
                    <a:pt x="54" y="1"/>
                    <a:pt x="27" y="149"/>
                    <a:pt x="0" y="297"/>
                  </a:cubicBezTo>
                  <a:cubicBezTo>
                    <a:pt x="139" y="297"/>
                    <a:pt x="299" y="257"/>
                    <a:pt x="378" y="118"/>
                  </a:cubicBezTo>
                  <a:cubicBezTo>
                    <a:pt x="282" y="35"/>
                    <a:pt x="212" y="1"/>
                    <a:pt x="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2;p3">
              <a:extLst>
                <a:ext uri="{FF2B5EF4-FFF2-40B4-BE49-F238E27FC236}">
                  <a16:creationId xmlns:a16="http://schemas.microsoft.com/office/drawing/2014/main" id="{5F072247-2706-438E-9257-1EAADBFDFB2D}"/>
                </a:ext>
              </a:extLst>
            </p:cNvPr>
            <p:cNvSpPr/>
            <p:nvPr/>
          </p:nvSpPr>
          <p:spPr>
            <a:xfrm>
              <a:off x="3162725" y="4582175"/>
              <a:ext cx="9475" cy="19425"/>
            </a:xfrm>
            <a:custGeom>
              <a:avLst/>
              <a:gdLst/>
              <a:ahLst/>
              <a:cxnLst/>
              <a:rect l="l" t="t" r="r" b="b"/>
              <a:pathLst>
                <a:path w="379" h="777" extrusionOk="0">
                  <a:moveTo>
                    <a:pt x="120" y="1"/>
                  </a:moveTo>
                  <a:lnTo>
                    <a:pt x="120" y="1"/>
                  </a:lnTo>
                  <a:cubicBezTo>
                    <a:pt x="100" y="279"/>
                    <a:pt x="1" y="558"/>
                    <a:pt x="279" y="777"/>
                  </a:cubicBezTo>
                  <a:cubicBezTo>
                    <a:pt x="379" y="677"/>
                    <a:pt x="379" y="558"/>
                    <a:pt x="299" y="419"/>
                  </a:cubicBezTo>
                  <a:cubicBezTo>
                    <a:pt x="299" y="299"/>
                    <a:pt x="279" y="180"/>
                    <a:pt x="279" y="61"/>
                  </a:cubicBezTo>
                  <a:cubicBezTo>
                    <a:pt x="219" y="61"/>
                    <a:pt x="180" y="2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p3">
              <a:extLst>
                <a:ext uri="{FF2B5EF4-FFF2-40B4-BE49-F238E27FC236}">
                  <a16:creationId xmlns:a16="http://schemas.microsoft.com/office/drawing/2014/main" id="{48AB21B7-771F-45C2-9BEC-DFB27C4CF4DB}"/>
                </a:ext>
              </a:extLst>
            </p:cNvPr>
            <p:cNvSpPr/>
            <p:nvPr/>
          </p:nvSpPr>
          <p:spPr>
            <a:xfrm>
              <a:off x="3073200" y="3846225"/>
              <a:ext cx="9975" cy="19875"/>
            </a:xfrm>
            <a:custGeom>
              <a:avLst/>
              <a:gdLst/>
              <a:ahLst/>
              <a:cxnLst/>
              <a:rect l="l" t="t" r="r" b="b"/>
              <a:pathLst>
                <a:path w="399" h="795" extrusionOk="0">
                  <a:moveTo>
                    <a:pt x="231" y="0"/>
                  </a:moveTo>
                  <a:cubicBezTo>
                    <a:pt x="189" y="0"/>
                    <a:pt x="152" y="25"/>
                    <a:pt x="120" y="77"/>
                  </a:cubicBezTo>
                  <a:cubicBezTo>
                    <a:pt x="120" y="197"/>
                    <a:pt x="100" y="296"/>
                    <a:pt x="100" y="396"/>
                  </a:cubicBezTo>
                  <a:cubicBezTo>
                    <a:pt x="1" y="515"/>
                    <a:pt x="1" y="654"/>
                    <a:pt x="120" y="754"/>
                  </a:cubicBezTo>
                  <a:cubicBezTo>
                    <a:pt x="155" y="780"/>
                    <a:pt x="190" y="794"/>
                    <a:pt x="225" y="794"/>
                  </a:cubicBezTo>
                  <a:cubicBezTo>
                    <a:pt x="269" y="794"/>
                    <a:pt x="314" y="770"/>
                    <a:pt x="359" y="714"/>
                  </a:cubicBezTo>
                  <a:cubicBezTo>
                    <a:pt x="399" y="495"/>
                    <a:pt x="399" y="276"/>
                    <a:pt x="359" y="57"/>
                  </a:cubicBezTo>
                  <a:cubicBezTo>
                    <a:pt x="312" y="20"/>
                    <a:pt x="270" y="0"/>
                    <a:pt x="2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4;p3">
              <a:extLst>
                <a:ext uri="{FF2B5EF4-FFF2-40B4-BE49-F238E27FC236}">
                  <a16:creationId xmlns:a16="http://schemas.microsoft.com/office/drawing/2014/main" id="{36ACCE9F-71DB-451C-85D8-A3AF60AEEAB5}"/>
                </a:ext>
              </a:extLst>
            </p:cNvPr>
            <p:cNvSpPr/>
            <p:nvPr/>
          </p:nvSpPr>
          <p:spPr>
            <a:xfrm>
              <a:off x="3100575" y="4198250"/>
              <a:ext cx="7975" cy="14950"/>
            </a:xfrm>
            <a:custGeom>
              <a:avLst/>
              <a:gdLst/>
              <a:ahLst/>
              <a:cxnLst/>
              <a:rect l="l" t="t" r="r" b="b"/>
              <a:pathLst>
                <a:path w="319" h="598" extrusionOk="0">
                  <a:moveTo>
                    <a:pt x="100" y="1"/>
                  </a:moveTo>
                  <a:cubicBezTo>
                    <a:pt x="80" y="240"/>
                    <a:pt x="0" y="498"/>
                    <a:pt x="318" y="598"/>
                  </a:cubicBezTo>
                  <a:cubicBezTo>
                    <a:pt x="318" y="458"/>
                    <a:pt x="298" y="359"/>
                    <a:pt x="279" y="240"/>
                  </a:cubicBezTo>
                  <a:cubicBezTo>
                    <a:pt x="259" y="180"/>
                    <a:pt x="219" y="140"/>
                    <a:pt x="219" y="60"/>
                  </a:cubicBezTo>
                  <a:cubicBezTo>
                    <a:pt x="199" y="21"/>
                    <a:pt x="179" y="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5;p3">
              <a:extLst>
                <a:ext uri="{FF2B5EF4-FFF2-40B4-BE49-F238E27FC236}">
                  <a16:creationId xmlns:a16="http://schemas.microsoft.com/office/drawing/2014/main" id="{D85FBAA8-326C-4935-9E16-9ECA46602748}"/>
                </a:ext>
              </a:extLst>
            </p:cNvPr>
            <p:cNvSpPr/>
            <p:nvPr/>
          </p:nvSpPr>
          <p:spPr>
            <a:xfrm>
              <a:off x="3008075" y="4001250"/>
              <a:ext cx="15425" cy="9025"/>
            </a:xfrm>
            <a:custGeom>
              <a:avLst/>
              <a:gdLst/>
              <a:ahLst/>
              <a:cxnLst/>
              <a:rect l="l" t="t" r="r" b="b"/>
              <a:pathLst>
                <a:path w="617" h="361" extrusionOk="0">
                  <a:moveTo>
                    <a:pt x="220" y="1"/>
                  </a:moveTo>
                  <a:cubicBezTo>
                    <a:pt x="172" y="1"/>
                    <a:pt x="126" y="15"/>
                    <a:pt x="80" y="43"/>
                  </a:cubicBezTo>
                  <a:lnTo>
                    <a:pt x="20" y="83"/>
                  </a:lnTo>
                  <a:cubicBezTo>
                    <a:pt x="0" y="182"/>
                    <a:pt x="20" y="262"/>
                    <a:pt x="99" y="322"/>
                  </a:cubicBezTo>
                  <a:cubicBezTo>
                    <a:pt x="174" y="346"/>
                    <a:pt x="241" y="361"/>
                    <a:pt x="306" y="361"/>
                  </a:cubicBezTo>
                  <a:cubicBezTo>
                    <a:pt x="397" y="361"/>
                    <a:pt x="484" y="332"/>
                    <a:pt x="577" y="262"/>
                  </a:cubicBezTo>
                  <a:cubicBezTo>
                    <a:pt x="577" y="262"/>
                    <a:pt x="597" y="242"/>
                    <a:pt x="597" y="182"/>
                  </a:cubicBezTo>
                  <a:cubicBezTo>
                    <a:pt x="617" y="162"/>
                    <a:pt x="597" y="123"/>
                    <a:pt x="517" y="83"/>
                  </a:cubicBezTo>
                  <a:cubicBezTo>
                    <a:pt x="499" y="101"/>
                    <a:pt x="477" y="111"/>
                    <a:pt x="457" y="111"/>
                  </a:cubicBezTo>
                  <a:cubicBezTo>
                    <a:pt x="432" y="111"/>
                    <a:pt x="409" y="96"/>
                    <a:pt x="398" y="63"/>
                  </a:cubicBezTo>
                  <a:cubicBezTo>
                    <a:pt x="334" y="20"/>
                    <a:pt x="276" y="1"/>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6;p3">
              <a:extLst>
                <a:ext uri="{FF2B5EF4-FFF2-40B4-BE49-F238E27FC236}">
                  <a16:creationId xmlns:a16="http://schemas.microsoft.com/office/drawing/2014/main" id="{59C0DB7C-9558-47EA-A4B4-3B2F9EE1D4E9}"/>
                </a:ext>
              </a:extLst>
            </p:cNvPr>
            <p:cNvSpPr/>
            <p:nvPr/>
          </p:nvSpPr>
          <p:spPr>
            <a:xfrm>
              <a:off x="3031425" y="4028675"/>
              <a:ext cx="8500" cy="16425"/>
            </a:xfrm>
            <a:custGeom>
              <a:avLst/>
              <a:gdLst/>
              <a:ahLst/>
              <a:cxnLst/>
              <a:rect l="l" t="t" r="r" b="b"/>
              <a:pathLst>
                <a:path w="340" h="657" extrusionOk="0">
                  <a:moveTo>
                    <a:pt x="200" y="0"/>
                  </a:moveTo>
                  <a:cubicBezTo>
                    <a:pt x="1" y="239"/>
                    <a:pt x="1" y="438"/>
                    <a:pt x="200" y="657"/>
                  </a:cubicBezTo>
                  <a:cubicBezTo>
                    <a:pt x="260" y="637"/>
                    <a:pt x="279" y="577"/>
                    <a:pt x="339" y="557"/>
                  </a:cubicBezTo>
                  <a:lnTo>
                    <a:pt x="339" y="80"/>
                  </a:lnTo>
                  <a:cubicBezTo>
                    <a:pt x="299" y="60"/>
                    <a:pt x="260" y="4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7;p3">
              <a:extLst>
                <a:ext uri="{FF2B5EF4-FFF2-40B4-BE49-F238E27FC236}">
                  <a16:creationId xmlns:a16="http://schemas.microsoft.com/office/drawing/2014/main" id="{50EE6359-E43D-4CAB-9117-6D401B648A1D}"/>
                </a:ext>
              </a:extLst>
            </p:cNvPr>
            <p:cNvSpPr/>
            <p:nvPr/>
          </p:nvSpPr>
          <p:spPr>
            <a:xfrm>
              <a:off x="3073200" y="3824500"/>
              <a:ext cx="9975" cy="15275"/>
            </a:xfrm>
            <a:custGeom>
              <a:avLst/>
              <a:gdLst/>
              <a:ahLst/>
              <a:cxnLst/>
              <a:rect l="l" t="t" r="r" b="b"/>
              <a:pathLst>
                <a:path w="399" h="611" extrusionOk="0">
                  <a:moveTo>
                    <a:pt x="264" y="0"/>
                  </a:moveTo>
                  <a:cubicBezTo>
                    <a:pt x="227" y="0"/>
                    <a:pt x="194" y="26"/>
                    <a:pt x="160" y="71"/>
                  </a:cubicBezTo>
                  <a:lnTo>
                    <a:pt x="160" y="51"/>
                  </a:lnTo>
                  <a:cubicBezTo>
                    <a:pt x="1" y="151"/>
                    <a:pt x="1" y="270"/>
                    <a:pt x="100" y="389"/>
                  </a:cubicBezTo>
                  <a:cubicBezTo>
                    <a:pt x="160" y="449"/>
                    <a:pt x="160" y="489"/>
                    <a:pt x="120" y="548"/>
                  </a:cubicBezTo>
                  <a:cubicBezTo>
                    <a:pt x="152" y="591"/>
                    <a:pt x="190" y="611"/>
                    <a:pt x="233" y="611"/>
                  </a:cubicBezTo>
                  <a:cubicBezTo>
                    <a:pt x="271" y="611"/>
                    <a:pt x="313" y="596"/>
                    <a:pt x="359" y="568"/>
                  </a:cubicBezTo>
                  <a:cubicBezTo>
                    <a:pt x="399" y="389"/>
                    <a:pt x="399" y="230"/>
                    <a:pt x="359" y="51"/>
                  </a:cubicBezTo>
                  <a:cubicBezTo>
                    <a:pt x="324" y="16"/>
                    <a:pt x="293"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8;p3">
              <a:extLst>
                <a:ext uri="{FF2B5EF4-FFF2-40B4-BE49-F238E27FC236}">
                  <a16:creationId xmlns:a16="http://schemas.microsoft.com/office/drawing/2014/main" id="{23355769-428A-473B-8111-341B2EB2DCE0}"/>
                </a:ext>
              </a:extLst>
            </p:cNvPr>
            <p:cNvSpPr/>
            <p:nvPr/>
          </p:nvSpPr>
          <p:spPr>
            <a:xfrm>
              <a:off x="3195550" y="4739225"/>
              <a:ext cx="5000" cy="14550"/>
            </a:xfrm>
            <a:custGeom>
              <a:avLst/>
              <a:gdLst/>
              <a:ahLst/>
              <a:cxnLst/>
              <a:rect l="l" t="t" r="r" b="b"/>
              <a:pathLst>
                <a:path w="200" h="582" extrusionOk="0">
                  <a:moveTo>
                    <a:pt x="120" y="0"/>
                  </a:moveTo>
                  <a:cubicBezTo>
                    <a:pt x="90" y="0"/>
                    <a:pt x="60" y="15"/>
                    <a:pt x="40" y="45"/>
                  </a:cubicBezTo>
                  <a:cubicBezTo>
                    <a:pt x="1" y="244"/>
                    <a:pt x="40" y="443"/>
                    <a:pt x="200" y="582"/>
                  </a:cubicBezTo>
                  <a:lnTo>
                    <a:pt x="200" y="45"/>
                  </a:lnTo>
                  <a:cubicBezTo>
                    <a:pt x="180" y="15"/>
                    <a:pt x="150"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9;p3">
              <a:extLst>
                <a:ext uri="{FF2B5EF4-FFF2-40B4-BE49-F238E27FC236}">
                  <a16:creationId xmlns:a16="http://schemas.microsoft.com/office/drawing/2014/main" id="{413746A3-4C12-4AC3-AD46-FCDE0F6B6EB8}"/>
                </a:ext>
              </a:extLst>
            </p:cNvPr>
            <p:cNvSpPr/>
            <p:nvPr/>
          </p:nvSpPr>
          <p:spPr>
            <a:xfrm>
              <a:off x="3112000" y="4216150"/>
              <a:ext cx="5500" cy="10475"/>
            </a:xfrm>
            <a:custGeom>
              <a:avLst/>
              <a:gdLst/>
              <a:ahLst/>
              <a:cxnLst/>
              <a:rect l="l" t="t" r="r" b="b"/>
              <a:pathLst>
                <a:path w="220" h="419" extrusionOk="0">
                  <a:moveTo>
                    <a:pt x="20" y="1"/>
                  </a:moveTo>
                  <a:cubicBezTo>
                    <a:pt x="1" y="180"/>
                    <a:pt x="1" y="319"/>
                    <a:pt x="160" y="419"/>
                  </a:cubicBezTo>
                  <a:cubicBezTo>
                    <a:pt x="200" y="379"/>
                    <a:pt x="200" y="299"/>
                    <a:pt x="219" y="240"/>
                  </a:cubicBezTo>
                  <a:cubicBezTo>
                    <a:pt x="200" y="200"/>
                    <a:pt x="200" y="120"/>
                    <a:pt x="160" y="61"/>
                  </a:cubicBezTo>
                  <a:lnTo>
                    <a:pt x="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0;p3">
              <a:extLst>
                <a:ext uri="{FF2B5EF4-FFF2-40B4-BE49-F238E27FC236}">
                  <a16:creationId xmlns:a16="http://schemas.microsoft.com/office/drawing/2014/main" id="{90424458-08CF-4195-8DA0-0BC3DD020601}"/>
                </a:ext>
              </a:extLst>
            </p:cNvPr>
            <p:cNvSpPr/>
            <p:nvPr/>
          </p:nvSpPr>
          <p:spPr>
            <a:xfrm>
              <a:off x="3076200" y="3717350"/>
              <a:ext cx="4000" cy="10975"/>
            </a:xfrm>
            <a:custGeom>
              <a:avLst/>
              <a:gdLst/>
              <a:ahLst/>
              <a:cxnLst/>
              <a:rect l="l" t="t" r="r" b="b"/>
              <a:pathLst>
                <a:path w="160" h="439" extrusionOk="0">
                  <a:moveTo>
                    <a:pt x="159" y="1"/>
                  </a:moveTo>
                  <a:lnTo>
                    <a:pt x="0" y="80"/>
                  </a:lnTo>
                  <a:cubicBezTo>
                    <a:pt x="40" y="140"/>
                    <a:pt x="40" y="160"/>
                    <a:pt x="0" y="199"/>
                  </a:cubicBezTo>
                  <a:lnTo>
                    <a:pt x="159" y="438"/>
                  </a:lnTo>
                  <a:lnTo>
                    <a:pt x="1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1;p3">
              <a:extLst>
                <a:ext uri="{FF2B5EF4-FFF2-40B4-BE49-F238E27FC236}">
                  <a16:creationId xmlns:a16="http://schemas.microsoft.com/office/drawing/2014/main" id="{C218F097-B429-495A-8F18-A6731C14FB78}"/>
                </a:ext>
              </a:extLst>
            </p:cNvPr>
            <p:cNvSpPr/>
            <p:nvPr/>
          </p:nvSpPr>
          <p:spPr>
            <a:xfrm>
              <a:off x="2549050" y="4882000"/>
              <a:ext cx="6475" cy="5075"/>
            </a:xfrm>
            <a:custGeom>
              <a:avLst/>
              <a:gdLst/>
              <a:ahLst/>
              <a:cxnLst/>
              <a:rect l="l" t="t" r="r" b="b"/>
              <a:pathLst>
                <a:path w="259" h="203" extrusionOk="0">
                  <a:moveTo>
                    <a:pt x="128" y="1"/>
                  </a:moveTo>
                  <a:cubicBezTo>
                    <a:pt x="88" y="1"/>
                    <a:pt x="46" y="15"/>
                    <a:pt x="0" y="43"/>
                  </a:cubicBezTo>
                  <a:cubicBezTo>
                    <a:pt x="0" y="103"/>
                    <a:pt x="20" y="143"/>
                    <a:pt x="60" y="202"/>
                  </a:cubicBezTo>
                  <a:lnTo>
                    <a:pt x="100" y="162"/>
                  </a:lnTo>
                  <a:lnTo>
                    <a:pt x="159" y="202"/>
                  </a:lnTo>
                  <a:cubicBezTo>
                    <a:pt x="179" y="143"/>
                    <a:pt x="219" y="123"/>
                    <a:pt x="259" y="63"/>
                  </a:cubicBezTo>
                  <a:cubicBezTo>
                    <a:pt x="216" y="20"/>
                    <a:pt x="173" y="1"/>
                    <a:pt x="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2;p3">
              <a:extLst>
                <a:ext uri="{FF2B5EF4-FFF2-40B4-BE49-F238E27FC236}">
                  <a16:creationId xmlns:a16="http://schemas.microsoft.com/office/drawing/2014/main" id="{5B41F5D9-7432-428E-B8FD-CD557DD5A3D1}"/>
                </a:ext>
              </a:extLst>
            </p:cNvPr>
            <p:cNvSpPr/>
            <p:nvPr/>
          </p:nvSpPr>
          <p:spPr>
            <a:xfrm>
              <a:off x="2727575" y="4859275"/>
              <a:ext cx="5500" cy="6900"/>
            </a:xfrm>
            <a:custGeom>
              <a:avLst/>
              <a:gdLst/>
              <a:ahLst/>
              <a:cxnLst/>
              <a:rect l="l" t="t" r="r" b="b"/>
              <a:pathLst>
                <a:path w="220" h="276" extrusionOk="0">
                  <a:moveTo>
                    <a:pt x="93" y="1"/>
                  </a:moveTo>
                  <a:cubicBezTo>
                    <a:pt x="36" y="1"/>
                    <a:pt x="8" y="64"/>
                    <a:pt x="20" y="216"/>
                  </a:cubicBezTo>
                  <a:lnTo>
                    <a:pt x="1" y="276"/>
                  </a:lnTo>
                  <a:cubicBezTo>
                    <a:pt x="80" y="256"/>
                    <a:pt x="120" y="256"/>
                    <a:pt x="199" y="236"/>
                  </a:cubicBezTo>
                  <a:cubicBezTo>
                    <a:pt x="199" y="156"/>
                    <a:pt x="199" y="117"/>
                    <a:pt x="219" y="57"/>
                  </a:cubicBezTo>
                  <a:cubicBezTo>
                    <a:pt x="169" y="21"/>
                    <a:pt x="126" y="1"/>
                    <a:pt x="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3;p3">
              <a:extLst>
                <a:ext uri="{FF2B5EF4-FFF2-40B4-BE49-F238E27FC236}">
                  <a16:creationId xmlns:a16="http://schemas.microsoft.com/office/drawing/2014/main" id="{47D073F5-011A-4D41-B9CC-5EC2B660E883}"/>
                </a:ext>
              </a:extLst>
            </p:cNvPr>
            <p:cNvSpPr/>
            <p:nvPr/>
          </p:nvSpPr>
          <p:spPr>
            <a:xfrm>
              <a:off x="3182125" y="4655800"/>
              <a:ext cx="4500" cy="3500"/>
            </a:xfrm>
            <a:custGeom>
              <a:avLst/>
              <a:gdLst/>
              <a:ahLst/>
              <a:cxnLst/>
              <a:rect l="l" t="t" r="r" b="b"/>
              <a:pathLst>
                <a:path w="180" h="140" extrusionOk="0">
                  <a:moveTo>
                    <a:pt x="20" y="0"/>
                  </a:moveTo>
                  <a:cubicBezTo>
                    <a:pt x="0" y="40"/>
                    <a:pt x="0" y="100"/>
                    <a:pt x="20" y="139"/>
                  </a:cubicBezTo>
                  <a:cubicBezTo>
                    <a:pt x="180" y="100"/>
                    <a:pt x="140" y="4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4;p3">
              <a:extLst>
                <a:ext uri="{FF2B5EF4-FFF2-40B4-BE49-F238E27FC236}">
                  <a16:creationId xmlns:a16="http://schemas.microsoft.com/office/drawing/2014/main" id="{694904B7-251D-4D1A-AE51-7E4993AD6DC4}"/>
                </a:ext>
              </a:extLst>
            </p:cNvPr>
            <p:cNvSpPr/>
            <p:nvPr/>
          </p:nvSpPr>
          <p:spPr>
            <a:xfrm>
              <a:off x="3181625" y="4659275"/>
              <a:ext cx="1525" cy="4500"/>
            </a:xfrm>
            <a:custGeom>
              <a:avLst/>
              <a:gdLst/>
              <a:ahLst/>
              <a:cxnLst/>
              <a:rect l="l" t="t" r="r" b="b"/>
              <a:pathLst>
                <a:path w="61" h="180" extrusionOk="0">
                  <a:moveTo>
                    <a:pt x="40" y="0"/>
                  </a:moveTo>
                  <a:cubicBezTo>
                    <a:pt x="40" y="20"/>
                    <a:pt x="1" y="60"/>
                    <a:pt x="1" y="60"/>
                  </a:cubicBezTo>
                  <a:cubicBezTo>
                    <a:pt x="20" y="100"/>
                    <a:pt x="40" y="120"/>
                    <a:pt x="60" y="179"/>
                  </a:cubicBezTo>
                  <a:cubicBezTo>
                    <a:pt x="40" y="120"/>
                    <a:pt x="40" y="8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p3">
              <a:extLst>
                <a:ext uri="{FF2B5EF4-FFF2-40B4-BE49-F238E27FC236}">
                  <a16:creationId xmlns:a16="http://schemas.microsoft.com/office/drawing/2014/main" id="{4ADBE3C8-6BB7-4AB4-AF88-9DBF178C2A83}"/>
                </a:ext>
              </a:extLst>
            </p:cNvPr>
            <p:cNvSpPr/>
            <p:nvPr/>
          </p:nvSpPr>
          <p:spPr>
            <a:xfrm>
              <a:off x="3085650" y="3565175"/>
              <a:ext cx="3000" cy="6975"/>
            </a:xfrm>
            <a:custGeom>
              <a:avLst/>
              <a:gdLst/>
              <a:ahLst/>
              <a:cxnLst/>
              <a:rect l="l" t="t" r="r" b="b"/>
              <a:pathLst>
                <a:path w="120" h="279" extrusionOk="0">
                  <a:moveTo>
                    <a:pt x="120" y="0"/>
                  </a:moveTo>
                  <a:cubicBezTo>
                    <a:pt x="100" y="60"/>
                    <a:pt x="60" y="80"/>
                    <a:pt x="0" y="100"/>
                  </a:cubicBezTo>
                  <a:lnTo>
                    <a:pt x="0" y="179"/>
                  </a:lnTo>
                  <a:cubicBezTo>
                    <a:pt x="0" y="259"/>
                    <a:pt x="60" y="279"/>
                    <a:pt x="120" y="279"/>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6;p3">
              <a:extLst>
                <a:ext uri="{FF2B5EF4-FFF2-40B4-BE49-F238E27FC236}">
                  <a16:creationId xmlns:a16="http://schemas.microsoft.com/office/drawing/2014/main" id="{8265B021-F9EE-46A4-A0C5-4EDF55559CBB}"/>
                </a:ext>
              </a:extLst>
            </p:cNvPr>
            <p:cNvSpPr/>
            <p:nvPr/>
          </p:nvSpPr>
          <p:spPr>
            <a:xfrm>
              <a:off x="3013525" y="3378675"/>
              <a:ext cx="2025" cy="2025"/>
            </a:xfrm>
            <a:custGeom>
              <a:avLst/>
              <a:gdLst/>
              <a:ahLst/>
              <a:cxnLst/>
              <a:rect l="l" t="t" r="r" b="b"/>
              <a:pathLst>
                <a:path w="81" h="81" extrusionOk="0">
                  <a:moveTo>
                    <a:pt x="1" y="1"/>
                  </a:moveTo>
                  <a:lnTo>
                    <a:pt x="21" y="80"/>
                  </a:lnTo>
                  <a:lnTo>
                    <a:pt x="80" y="60"/>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7;p3">
              <a:extLst>
                <a:ext uri="{FF2B5EF4-FFF2-40B4-BE49-F238E27FC236}">
                  <a16:creationId xmlns:a16="http://schemas.microsoft.com/office/drawing/2014/main" id="{B3676A3F-A529-4B2D-B645-A8E5E2C36CAD}"/>
                </a:ext>
              </a:extLst>
            </p:cNvPr>
            <p:cNvSpPr/>
            <p:nvPr/>
          </p:nvSpPr>
          <p:spPr>
            <a:xfrm>
              <a:off x="3030450" y="4010775"/>
              <a:ext cx="5975" cy="6475"/>
            </a:xfrm>
            <a:custGeom>
              <a:avLst/>
              <a:gdLst/>
              <a:ahLst/>
              <a:cxnLst/>
              <a:rect l="l" t="t" r="r" b="b"/>
              <a:pathLst>
                <a:path w="239" h="259" extrusionOk="0">
                  <a:moveTo>
                    <a:pt x="20" y="0"/>
                  </a:moveTo>
                  <a:lnTo>
                    <a:pt x="20" y="0"/>
                  </a:lnTo>
                  <a:cubicBezTo>
                    <a:pt x="0" y="60"/>
                    <a:pt x="0" y="100"/>
                    <a:pt x="40" y="139"/>
                  </a:cubicBezTo>
                  <a:lnTo>
                    <a:pt x="40" y="199"/>
                  </a:lnTo>
                  <a:lnTo>
                    <a:pt x="120" y="199"/>
                  </a:lnTo>
                  <a:lnTo>
                    <a:pt x="179" y="259"/>
                  </a:lnTo>
                  <a:lnTo>
                    <a:pt x="239" y="259"/>
                  </a:lnTo>
                  <a:cubicBezTo>
                    <a:pt x="179" y="179"/>
                    <a:pt x="100" y="8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p3">
              <a:extLst>
                <a:ext uri="{FF2B5EF4-FFF2-40B4-BE49-F238E27FC236}">
                  <a16:creationId xmlns:a16="http://schemas.microsoft.com/office/drawing/2014/main" id="{3F943171-FF3F-429F-BA9A-21F39D1022F2}"/>
                </a:ext>
              </a:extLst>
            </p:cNvPr>
            <p:cNvSpPr/>
            <p:nvPr/>
          </p:nvSpPr>
          <p:spPr>
            <a:xfrm>
              <a:off x="3072225" y="3912800"/>
              <a:ext cx="5000" cy="6475"/>
            </a:xfrm>
            <a:custGeom>
              <a:avLst/>
              <a:gdLst/>
              <a:ahLst/>
              <a:cxnLst/>
              <a:rect l="l" t="t" r="r" b="b"/>
              <a:pathLst>
                <a:path w="200" h="259" extrusionOk="0">
                  <a:moveTo>
                    <a:pt x="120" y="0"/>
                  </a:moveTo>
                  <a:cubicBezTo>
                    <a:pt x="60" y="40"/>
                    <a:pt x="40" y="80"/>
                    <a:pt x="0" y="100"/>
                  </a:cubicBezTo>
                  <a:cubicBezTo>
                    <a:pt x="20" y="140"/>
                    <a:pt x="20" y="199"/>
                    <a:pt x="20" y="219"/>
                  </a:cubicBezTo>
                  <a:cubicBezTo>
                    <a:pt x="60" y="239"/>
                    <a:pt x="100" y="239"/>
                    <a:pt x="139" y="259"/>
                  </a:cubicBezTo>
                  <a:lnTo>
                    <a:pt x="159" y="199"/>
                  </a:lnTo>
                  <a:cubicBezTo>
                    <a:pt x="159" y="199"/>
                    <a:pt x="199" y="179"/>
                    <a:pt x="199" y="120"/>
                  </a:cubicBezTo>
                  <a:cubicBezTo>
                    <a:pt x="199" y="80"/>
                    <a:pt x="159" y="2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p3">
              <a:extLst>
                <a:ext uri="{FF2B5EF4-FFF2-40B4-BE49-F238E27FC236}">
                  <a16:creationId xmlns:a16="http://schemas.microsoft.com/office/drawing/2014/main" id="{577C4893-6544-4EC9-9BAE-45223E507B2E}"/>
                </a:ext>
              </a:extLst>
            </p:cNvPr>
            <p:cNvSpPr/>
            <p:nvPr/>
          </p:nvSpPr>
          <p:spPr>
            <a:xfrm>
              <a:off x="1760300" y="4776450"/>
              <a:ext cx="375000" cy="74800"/>
            </a:xfrm>
            <a:custGeom>
              <a:avLst/>
              <a:gdLst/>
              <a:ahLst/>
              <a:cxnLst/>
              <a:rect l="l" t="t" r="r" b="b"/>
              <a:pathLst>
                <a:path w="15000" h="2992" extrusionOk="0">
                  <a:moveTo>
                    <a:pt x="986" y="0"/>
                  </a:moveTo>
                  <a:cubicBezTo>
                    <a:pt x="723" y="0"/>
                    <a:pt x="461" y="22"/>
                    <a:pt x="199" y="88"/>
                  </a:cubicBezTo>
                  <a:cubicBezTo>
                    <a:pt x="0" y="485"/>
                    <a:pt x="358" y="565"/>
                    <a:pt x="577" y="704"/>
                  </a:cubicBezTo>
                  <a:cubicBezTo>
                    <a:pt x="657" y="744"/>
                    <a:pt x="716" y="764"/>
                    <a:pt x="816" y="764"/>
                  </a:cubicBezTo>
                  <a:cubicBezTo>
                    <a:pt x="971" y="728"/>
                    <a:pt x="1133" y="700"/>
                    <a:pt x="1294" y="700"/>
                  </a:cubicBezTo>
                  <a:cubicBezTo>
                    <a:pt x="1401" y="700"/>
                    <a:pt x="1508" y="712"/>
                    <a:pt x="1612" y="744"/>
                  </a:cubicBezTo>
                  <a:cubicBezTo>
                    <a:pt x="1691" y="764"/>
                    <a:pt x="1771" y="784"/>
                    <a:pt x="1850" y="784"/>
                  </a:cubicBezTo>
                  <a:cubicBezTo>
                    <a:pt x="1880" y="794"/>
                    <a:pt x="1915" y="799"/>
                    <a:pt x="1952" y="799"/>
                  </a:cubicBezTo>
                  <a:cubicBezTo>
                    <a:pt x="1990" y="799"/>
                    <a:pt x="2029" y="794"/>
                    <a:pt x="2069" y="784"/>
                  </a:cubicBezTo>
                  <a:cubicBezTo>
                    <a:pt x="2089" y="784"/>
                    <a:pt x="2149" y="764"/>
                    <a:pt x="2169" y="764"/>
                  </a:cubicBezTo>
                  <a:cubicBezTo>
                    <a:pt x="2308" y="704"/>
                    <a:pt x="2447" y="704"/>
                    <a:pt x="2586" y="704"/>
                  </a:cubicBezTo>
                  <a:cubicBezTo>
                    <a:pt x="2805" y="744"/>
                    <a:pt x="3004" y="804"/>
                    <a:pt x="3243" y="863"/>
                  </a:cubicBezTo>
                  <a:cubicBezTo>
                    <a:pt x="3382" y="883"/>
                    <a:pt x="3561" y="883"/>
                    <a:pt x="3700" y="883"/>
                  </a:cubicBezTo>
                  <a:cubicBezTo>
                    <a:pt x="4337" y="883"/>
                    <a:pt x="4954" y="1082"/>
                    <a:pt x="5570" y="1182"/>
                  </a:cubicBezTo>
                  <a:cubicBezTo>
                    <a:pt x="5849" y="1241"/>
                    <a:pt x="6147" y="1301"/>
                    <a:pt x="5869" y="1679"/>
                  </a:cubicBezTo>
                  <a:cubicBezTo>
                    <a:pt x="5849" y="1699"/>
                    <a:pt x="5849" y="1759"/>
                    <a:pt x="5829" y="1778"/>
                  </a:cubicBezTo>
                  <a:cubicBezTo>
                    <a:pt x="6426" y="2037"/>
                    <a:pt x="7082" y="1958"/>
                    <a:pt x="7719" y="1997"/>
                  </a:cubicBezTo>
                  <a:cubicBezTo>
                    <a:pt x="8853" y="2077"/>
                    <a:pt x="9966" y="2296"/>
                    <a:pt x="11100" y="2475"/>
                  </a:cubicBezTo>
                  <a:cubicBezTo>
                    <a:pt x="11618" y="2574"/>
                    <a:pt x="12175" y="2435"/>
                    <a:pt x="12632" y="2634"/>
                  </a:cubicBezTo>
                  <a:cubicBezTo>
                    <a:pt x="13368" y="2972"/>
                    <a:pt x="14144" y="2992"/>
                    <a:pt x="14940" y="2992"/>
                  </a:cubicBezTo>
                  <a:cubicBezTo>
                    <a:pt x="14979" y="2972"/>
                    <a:pt x="14999" y="2932"/>
                    <a:pt x="14999" y="2873"/>
                  </a:cubicBezTo>
                  <a:cubicBezTo>
                    <a:pt x="14999" y="2654"/>
                    <a:pt x="14741" y="2495"/>
                    <a:pt x="14761" y="2256"/>
                  </a:cubicBezTo>
                  <a:cubicBezTo>
                    <a:pt x="14603" y="2130"/>
                    <a:pt x="14440" y="2081"/>
                    <a:pt x="14271" y="2081"/>
                  </a:cubicBezTo>
                  <a:cubicBezTo>
                    <a:pt x="14120" y="2081"/>
                    <a:pt x="13965" y="2120"/>
                    <a:pt x="13806" y="2176"/>
                  </a:cubicBezTo>
                  <a:cubicBezTo>
                    <a:pt x="13726" y="2216"/>
                    <a:pt x="13667" y="2296"/>
                    <a:pt x="13647" y="2375"/>
                  </a:cubicBezTo>
                  <a:cubicBezTo>
                    <a:pt x="13711" y="2407"/>
                    <a:pt x="13736" y="2517"/>
                    <a:pt x="13806" y="2517"/>
                  </a:cubicBezTo>
                  <a:cubicBezTo>
                    <a:pt x="13807" y="2517"/>
                    <a:pt x="13808" y="2517"/>
                    <a:pt x="13809" y="2517"/>
                  </a:cubicBezTo>
                  <a:lnTo>
                    <a:pt x="13809" y="2517"/>
                  </a:lnTo>
                  <a:cubicBezTo>
                    <a:pt x="13807" y="2517"/>
                    <a:pt x="13805" y="2517"/>
                    <a:pt x="13803" y="2517"/>
                  </a:cubicBezTo>
                  <a:cubicBezTo>
                    <a:pt x="13728" y="2517"/>
                    <a:pt x="13687" y="2411"/>
                    <a:pt x="13607" y="2395"/>
                  </a:cubicBezTo>
                  <a:cubicBezTo>
                    <a:pt x="13584" y="2391"/>
                    <a:pt x="13573" y="2389"/>
                    <a:pt x="13568" y="2389"/>
                  </a:cubicBezTo>
                  <a:cubicBezTo>
                    <a:pt x="13564" y="2389"/>
                    <a:pt x="13564" y="2390"/>
                    <a:pt x="13564" y="2391"/>
                  </a:cubicBezTo>
                  <a:lnTo>
                    <a:pt x="13564" y="2391"/>
                  </a:lnTo>
                  <a:cubicBezTo>
                    <a:pt x="13558" y="2388"/>
                    <a:pt x="13547" y="2383"/>
                    <a:pt x="13527" y="2375"/>
                  </a:cubicBezTo>
                  <a:cubicBezTo>
                    <a:pt x="12234" y="1878"/>
                    <a:pt x="10842" y="2156"/>
                    <a:pt x="9549" y="1679"/>
                  </a:cubicBezTo>
                  <a:cubicBezTo>
                    <a:pt x="9032" y="1540"/>
                    <a:pt x="9569" y="1202"/>
                    <a:pt x="9429" y="983"/>
                  </a:cubicBezTo>
                  <a:cubicBezTo>
                    <a:pt x="9429" y="824"/>
                    <a:pt x="9350" y="704"/>
                    <a:pt x="9250" y="605"/>
                  </a:cubicBezTo>
                  <a:cubicBezTo>
                    <a:pt x="9051" y="466"/>
                    <a:pt x="8833" y="406"/>
                    <a:pt x="8574" y="406"/>
                  </a:cubicBezTo>
                  <a:cubicBezTo>
                    <a:pt x="8364" y="413"/>
                    <a:pt x="8155" y="416"/>
                    <a:pt x="7945" y="416"/>
                  </a:cubicBezTo>
                  <a:cubicBezTo>
                    <a:pt x="6328" y="416"/>
                    <a:pt x="4722" y="226"/>
                    <a:pt x="3084" y="68"/>
                  </a:cubicBezTo>
                  <a:cubicBezTo>
                    <a:pt x="2929" y="87"/>
                    <a:pt x="2774" y="94"/>
                    <a:pt x="2620" y="94"/>
                  </a:cubicBezTo>
                  <a:cubicBezTo>
                    <a:pt x="2071" y="94"/>
                    <a:pt x="1527" y="0"/>
                    <a:pt x="9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0;p3">
              <a:extLst>
                <a:ext uri="{FF2B5EF4-FFF2-40B4-BE49-F238E27FC236}">
                  <a16:creationId xmlns:a16="http://schemas.microsoft.com/office/drawing/2014/main" id="{ECFAE4D5-BC68-4231-AAD2-AA7CC2FA3CC6}"/>
                </a:ext>
              </a:extLst>
            </p:cNvPr>
            <p:cNvSpPr/>
            <p:nvPr/>
          </p:nvSpPr>
          <p:spPr>
            <a:xfrm>
              <a:off x="1603650" y="4743975"/>
              <a:ext cx="231775" cy="42625"/>
            </a:xfrm>
            <a:custGeom>
              <a:avLst/>
              <a:gdLst/>
              <a:ahLst/>
              <a:cxnLst/>
              <a:rect l="l" t="t" r="r" b="b"/>
              <a:pathLst>
                <a:path w="9271" h="1705" extrusionOk="0">
                  <a:moveTo>
                    <a:pt x="824" y="1"/>
                  </a:moveTo>
                  <a:cubicBezTo>
                    <a:pt x="783" y="1"/>
                    <a:pt x="743" y="11"/>
                    <a:pt x="696" y="34"/>
                  </a:cubicBezTo>
                  <a:cubicBezTo>
                    <a:pt x="537" y="293"/>
                    <a:pt x="139" y="293"/>
                    <a:pt x="0" y="571"/>
                  </a:cubicBezTo>
                  <a:cubicBezTo>
                    <a:pt x="338" y="790"/>
                    <a:pt x="477" y="1267"/>
                    <a:pt x="915" y="1387"/>
                  </a:cubicBezTo>
                  <a:cubicBezTo>
                    <a:pt x="1074" y="1387"/>
                    <a:pt x="1214" y="1387"/>
                    <a:pt x="1373" y="1426"/>
                  </a:cubicBezTo>
                  <a:cubicBezTo>
                    <a:pt x="1406" y="1435"/>
                    <a:pt x="1439" y="1439"/>
                    <a:pt x="1473" y="1439"/>
                  </a:cubicBezTo>
                  <a:cubicBezTo>
                    <a:pt x="1605" y="1439"/>
                    <a:pt x="1742" y="1384"/>
                    <a:pt x="1882" y="1384"/>
                  </a:cubicBezTo>
                  <a:cubicBezTo>
                    <a:pt x="1944" y="1384"/>
                    <a:pt x="2006" y="1395"/>
                    <a:pt x="2069" y="1426"/>
                  </a:cubicBezTo>
                  <a:cubicBezTo>
                    <a:pt x="3004" y="1705"/>
                    <a:pt x="3979" y="1526"/>
                    <a:pt x="4914" y="1665"/>
                  </a:cubicBezTo>
                  <a:cubicBezTo>
                    <a:pt x="5127" y="1683"/>
                    <a:pt x="5345" y="1701"/>
                    <a:pt x="5562" y="1701"/>
                  </a:cubicBezTo>
                  <a:cubicBezTo>
                    <a:pt x="5832" y="1701"/>
                    <a:pt x="6102" y="1674"/>
                    <a:pt x="6366" y="1586"/>
                  </a:cubicBezTo>
                  <a:cubicBezTo>
                    <a:pt x="6489" y="1503"/>
                    <a:pt x="6632" y="1459"/>
                    <a:pt x="6774" y="1459"/>
                  </a:cubicBezTo>
                  <a:cubicBezTo>
                    <a:pt x="6837" y="1459"/>
                    <a:pt x="6901" y="1468"/>
                    <a:pt x="6962" y="1486"/>
                  </a:cubicBezTo>
                  <a:cubicBezTo>
                    <a:pt x="7597" y="1633"/>
                    <a:pt x="8232" y="1646"/>
                    <a:pt x="8856" y="1646"/>
                  </a:cubicBezTo>
                  <a:cubicBezTo>
                    <a:pt x="8995" y="1646"/>
                    <a:pt x="9133" y="1645"/>
                    <a:pt x="9270" y="1645"/>
                  </a:cubicBezTo>
                  <a:cubicBezTo>
                    <a:pt x="9270" y="1168"/>
                    <a:pt x="8912" y="1267"/>
                    <a:pt x="8653" y="1227"/>
                  </a:cubicBezTo>
                  <a:cubicBezTo>
                    <a:pt x="8572" y="1219"/>
                    <a:pt x="8489" y="1217"/>
                    <a:pt x="8406" y="1217"/>
                  </a:cubicBezTo>
                  <a:cubicBezTo>
                    <a:pt x="8328" y="1217"/>
                    <a:pt x="8250" y="1219"/>
                    <a:pt x="8173" y="1219"/>
                  </a:cubicBezTo>
                  <a:cubicBezTo>
                    <a:pt x="7952" y="1219"/>
                    <a:pt x="7736" y="1204"/>
                    <a:pt x="7539" y="1088"/>
                  </a:cubicBezTo>
                  <a:cubicBezTo>
                    <a:pt x="7460" y="1068"/>
                    <a:pt x="7380" y="1009"/>
                    <a:pt x="7321" y="989"/>
                  </a:cubicBezTo>
                  <a:cubicBezTo>
                    <a:pt x="7161" y="929"/>
                    <a:pt x="6982" y="889"/>
                    <a:pt x="6843" y="869"/>
                  </a:cubicBezTo>
                  <a:cubicBezTo>
                    <a:pt x="6744" y="830"/>
                    <a:pt x="6664" y="830"/>
                    <a:pt x="6585" y="830"/>
                  </a:cubicBezTo>
                  <a:cubicBezTo>
                    <a:pt x="6528" y="841"/>
                    <a:pt x="6473" y="846"/>
                    <a:pt x="6419" y="846"/>
                  </a:cubicBezTo>
                  <a:cubicBezTo>
                    <a:pt x="6194" y="846"/>
                    <a:pt x="5994" y="759"/>
                    <a:pt x="5769" y="710"/>
                  </a:cubicBezTo>
                  <a:cubicBezTo>
                    <a:pt x="5420" y="651"/>
                    <a:pt x="5070" y="636"/>
                    <a:pt x="4720" y="636"/>
                  </a:cubicBezTo>
                  <a:cubicBezTo>
                    <a:pt x="4349" y="636"/>
                    <a:pt x="3978" y="653"/>
                    <a:pt x="3610" y="653"/>
                  </a:cubicBezTo>
                  <a:cubicBezTo>
                    <a:pt x="3157" y="653"/>
                    <a:pt x="2708" y="627"/>
                    <a:pt x="2268" y="511"/>
                  </a:cubicBezTo>
                  <a:cubicBezTo>
                    <a:pt x="1731" y="511"/>
                    <a:pt x="1293" y="392"/>
                    <a:pt x="915" y="14"/>
                  </a:cubicBezTo>
                  <a:cubicBezTo>
                    <a:pt x="882" y="6"/>
                    <a:pt x="853" y="1"/>
                    <a:pt x="8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1;p3">
              <a:extLst>
                <a:ext uri="{FF2B5EF4-FFF2-40B4-BE49-F238E27FC236}">
                  <a16:creationId xmlns:a16="http://schemas.microsoft.com/office/drawing/2014/main" id="{938A634D-BA15-4CC8-9A76-C326A9D579D7}"/>
                </a:ext>
              </a:extLst>
            </p:cNvPr>
            <p:cNvSpPr/>
            <p:nvPr/>
          </p:nvSpPr>
          <p:spPr>
            <a:xfrm>
              <a:off x="1650375" y="4601300"/>
              <a:ext cx="114425" cy="76900"/>
            </a:xfrm>
            <a:custGeom>
              <a:avLst/>
              <a:gdLst/>
              <a:ahLst/>
              <a:cxnLst/>
              <a:rect l="l" t="t" r="r" b="b"/>
              <a:pathLst>
                <a:path w="4577" h="3076" extrusionOk="0">
                  <a:moveTo>
                    <a:pt x="758" y="0"/>
                  </a:moveTo>
                  <a:cubicBezTo>
                    <a:pt x="667" y="0"/>
                    <a:pt x="764" y="276"/>
                    <a:pt x="667" y="276"/>
                  </a:cubicBezTo>
                  <a:cubicBezTo>
                    <a:pt x="635" y="276"/>
                    <a:pt x="583" y="247"/>
                    <a:pt x="498" y="171"/>
                  </a:cubicBezTo>
                  <a:cubicBezTo>
                    <a:pt x="445" y="125"/>
                    <a:pt x="386" y="102"/>
                    <a:pt x="326" y="102"/>
                  </a:cubicBezTo>
                  <a:cubicBezTo>
                    <a:pt x="207" y="102"/>
                    <a:pt x="87" y="191"/>
                    <a:pt x="21" y="350"/>
                  </a:cubicBezTo>
                  <a:cubicBezTo>
                    <a:pt x="1" y="509"/>
                    <a:pt x="399" y="430"/>
                    <a:pt x="200" y="668"/>
                  </a:cubicBezTo>
                  <a:cubicBezTo>
                    <a:pt x="279" y="907"/>
                    <a:pt x="498" y="927"/>
                    <a:pt x="697" y="967"/>
                  </a:cubicBezTo>
                  <a:cubicBezTo>
                    <a:pt x="711" y="964"/>
                    <a:pt x="723" y="963"/>
                    <a:pt x="734" y="963"/>
                  </a:cubicBezTo>
                  <a:cubicBezTo>
                    <a:pt x="801" y="963"/>
                    <a:pt x="811" y="1009"/>
                    <a:pt x="777" y="1026"/>
                  </a:cubicBezTo>
                  <a:cubicBezTo>
                    <a:pt x="751" y="1030"/>
                    <a:pt x="736" y="1032"/>
                    <a:pt x="728" y="1032"/>
                  </a:cubicBezTo>
                  <a:cubicBezTo>
                    <a:pt x="693" y="1032"/>
                    <a:pt x="795" y="999"/>
                    <a:pt x="697" y="967"/>
                  </a:cubicBezTo>
                  <a:cubicBezTo>
                    <a:pt x="628" y="957"/>
                    <a:pt x="568" y="952"/>
                    <a:pt x="513" y="952"/>
                  </a:cubicBezTo>
                  <a:cubicBezTo>
                    <a:pt x="458" y="952"/>
                    <a:pt x="409" y="957"/>
                    <a:pt x="359" y="967"/>
                  </a:cubicBezTo>
                  <a:cubicBezTo>
                    <a:pt x="299" y="1026"/>
                    <a:pt x="240" y="1086"/>
                    <a:pt x="200" y="1146"/>
                  </a:cubicBezTo>
                  <a:cubicBezTo>
                    <a:pt x="498" y="1802"/>
                    <a:pt x="1115" y="1544"/>
                    <a:pt x="1592" y="1663"/>
                  </a:cubicBezTo>
                  <a:cubicBezTo>
                    <a:pt x="1354" y="1782"/>
                    <a:pt x="956" y="1782"/>
                    <a:pt x="1115" y="2220"/>
                  </a:cubicBezTo>
                  <a:cubicBezTo>
                    <a:pt x="1131" y="2298"/>
                    <a:pt x="1183" y="2352"/>
                    <a:pt x="1253" y="2352"/>
                  </a:cubicBezTo>
                  <a:cubicBezTo>
                    <a:pt x="1272" y="2352"/>
                    <a:pt x="1293" y="2348"/>
                    <a:pt x="1314" y="2339"/>
                  </a:cubicBezTo>
                  <a:cubicBezTo>
                    <a:pt x="1384" y="2316"/>
                    <a:pt x="1455" y="2250"/>
                    <a:pt x="1517" y="2250"/>
                  </a:cubicBezTo>
                  <a:cubicBezTo>
                    <a:pt x="1561" y="2250"/>
                    <a:pt x="1600" y="2282"/>
                    <a:pt x="1632" y="2379"/>
                  </a:cubicBezTo>
                  <a:cubicBezTo>
                    <a:pt x="1513" y="2578"/>
                    <a:pt x="1214" y="2479"/>
                    <a:pt x="1095" y="2677"/>
                  </a:cubicBezTo>
                  <a:cubicBezTo>
                    <a:pt x="1135" y="2876"/>
                    <a:pt x="1374" y="2896"/>
                    <a:pt x="1493" y="3036"/>
                  </a:cubicBezTo>
                  <a:cubicBezTo>
                    <a:pt x="1533" y="3075"/>
                    <a:pt x="1612" y="3075"/>
                    <a:pt x="1672" y="3075"/>
                  </a:cubicBezTo>
                  <a:cubicBezTo>
                    <a:pt x="1811" y="3016"/>
                    <a:pt x="1911" y="2916"/>
                    <a:pt x="2030" y="2896"/>
                  </a:cubicBezTo>
                  <a:cubicBezTo>
                    <a:pt x="2110" y="2817"/>
                    <a:pt x="2189" y="2737"/>
                    <a:pt x="2229" y="2658"/>
                  </a:cubicBezTo>
                  <a:cubicBezTo>
                    <a:pt x="2269" y="2618"/>
                    <a:pt x="2289" y="2538"/>
                    <a:pt x="2309" y="2498"/>
                  </a:cubicBezTo>
                  <a:cubicBezTo>
                    <a:pt x="2349" y="2441"/>
                    <a:pt x="2394" y="2424"/>
                    <a:pt x="2439" y="2424"/>
                  </a:cubicBezTo>
                  <a:cubicBezTo>
                    <a:pt x="2503" y="2424"/>
                    <a:pt x="2568" y="2459"/>
                    <a:pt x="2627" y="2459"/>
                  </a:cubicBezTo>
                  <a:cubicBezTo>
                    <a:pt x="2846" y="2459"/>
                    <a:pt x="3084" y="2459"/>
                    <a:pt x="3303" y="2419"/>
                  </a:cubicBezTo>
                  <a:cubicBezTo>
                    <a:pt x="3453" y="2301"/>
                    <a:pt x="3602" y="2264"/>
                    <a:pt x="3755" y="2264"/>
                  </a:cubicBezTo>
                  <a:cubicBezTo>
                    <a:pt x="3887" y="2264"/>
                    <a:pt x="4020" y="2292"/>
                    <a:pt x="4159" y="2319"/>
                  </a:cubicBezTo>
                  <a:cubicBezTo>
                    <a:pt x="4318" y="2319"/>
                    <a:pt x="4517" y="2299"/>
                    <a:pt x="4537" y="2101"/>
                  </a:cubicBezTo>
                  <a:cubicBezTo>
                    <a:pt x="4576" y="1862"/>
                    <a:pt x="4278" y="1941"/>
                    <a:pt x="4198" y="1802"/>
                  </a:cubicBezTo>
                  <a:cubicBezTo>
                    <a:pt x="3940" y="1544"/>
                    <a:pt x="3621" y="1504"/>
                    <a:pt x="3303" y="1444"/>
                  </a:cubicBezTo>
                  <a:cubicBezTo>
                    <a:pt x="3045" y="1404"/>
                    <a:pt x="2826" y="1345"/>
                    <a:pt x="2607" y="1305"/>
                  </a:cubicBezTo>
                  <a:cubicBezTo>
                    <a:pt x="2488" y="1265"/>
                    <a:pt x="2328" y="1265"/>
                    <a:pt x="2328" y="1126"/>
                  </a:cubicBezTo>
                  <a:cubicBezTo>
                    <a:pt x="2348" y="1026"/>
                    <a:pt x="2428" y="867"/>
                    <a:pt x="2507" y="827"/>
                  </a:cubicBezTo>
                  <a:cubicBezTo>
                    <a:pt x="2627" y="748"/>
                    <a:pt x="2786" y="748"/>
                    <a:pt x="2925" y="728"/>
                  </a:cubicBezTo>
                  <a:cubicBezTo>
                    <a:pt x="2925" y="728"/>
                    <a:pt x="2945" y="708"/>
                    <a:pt x="2945" y="648"/>
                  </a:cubicBezTo>
                  <a:cubicBezTo>
                    <a:pt x="2985" y="609"/>
                    <a:pt x="2945" y="569"/>
                    <a:pt x="2905" y="529"/>
                  </a:cubicBezTo>
                  <a:cubicBezTo>
                    <a:pt x="2627" y="410"/>
                    <a:pt x="2309" y="449"/>
                    <a:pt x="2010" y="350"/>
                  </a:cubicBezTo>
                  <a:cubicBezTo>
                    <a:pt x="1968" y="371"/>
                    <a:pt x="1937" y="379"/>
                    <a:pt x="1914" y="379"/>
                  </a:cubicBezTo>
                  <a:cubicBezTo>
                    <a:pt x="1825" y="379"/>
                    <a:pt x="1847" y="258"/>
                    <a:pt x="1831" y="211"/>
                  </a:cubicBezTo>
                  <a:cubicBezTo>
                    <a:pt x="1513" y="52"/>
                    <a:pt x="1175" y="12"/>
                    <a:pt x="797" y="12"/>
                  </a:cubicBezTo>
                  <a:cubicBezTo>
                    <a:pt x="781" y="4"/>
                    <a:pt x="768" y="0"/>
                    <a:pt x="7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2;p3">
              <a:extLst>
                <a:ext uri="{FF2B5EF4-FFF2-40B4-BE49-F238E27FC236}">
                  <a16:creationId xmlns:a16="http://schemas.microsoft.com/office/drawing/2014/main" id="{1318C733-AFF0-43D6-B195-933D630A3945}"/>
                </a:ext>
              </a:extLst>
            </p:cNvPr>
            <p:cNvSpPr/>
            <p:nvPr/>
          </p:nvSpPr>
          <p:spPr>
            <a:xfrm>
              <a:off x="1607625" y="4778125"/>
              <a:ext cx="196950" cy="35350"/>
            </a:xfrm>
            <a:custGeom>
              <a:avLst/>
              <a:gdLst/>
              <a:ahLst/>
              <a:cxnLst/>
              <a:rect l="l" t="t" r="r" b="b"/>
              <a:pathLst>
                <a:path w="7878" h="1414" extrusionOk="0">
                  <a:moveTo>
                    <a:pt x="338" y="1"/>
                  </a:moveTo>
                  <a:cubicBezTo>
                    <a:pt x="159" y="1"/>
                    <a:pt x="40" y="41"/>
                    <a:pt x="0" y="239"/>
                  </a:cubicBezTo>
                  <a:cubicBezTo>
                    <a:pt x="0" y="359"/>
                    <a:pt x="60" y="478"/>
                    <a:pt x="159" y="538"/>
                  </a:cubicBezTo>
                  <a:cubicBezTo>
                    <a:pt x="438" y="717"/>
                    <a:pt x="418" y="1155"/>
                    <a:pt x="816" y="1194"/>
                  </a:cubicBezTo>
                  <a:cubicBezTo>
                    <a:pt x="935" y="1214"/>
                    <a:pt x="1035" y="1234"/>
                    <a:pt x="1154" y="1254"/>
                  </a:cubicBezTo>
                  <a:cubicBezTo>
                    <a:pt x="1246" y="1225"/>
                    <a:pt x="1339" y="1215"/>
                    <a:pt x="1432" y="1215"/>
                  </a:cubicBezTo>
                  <a:cubicBezTo>
                    <a:pt x="1656" y="1215"/>
                    <a:pt x="1883" y="1273"/>
                    <a:pt x="2106" y="1273"/>
                  </a:cubicBezTo>
                  <a:cubicBezTo>
                    <a:pt x="2174" y="1273"/>
                    <a:pt x="2241" y="1268"/>
                    <a:pt x="2308" y="1254"/>
                  </a:cubicBezTo>
                  <a:cubicBezTo>
                    <a:pt x="2365" y="1197"/>
                    <a:pt x="2417" y="1172"/>
                    <a:pt x="2467" y="1172"/>
                  </a:cubicBezTo>
                  <a:cubicBezTo>
                    <a:pt x="2522" y="1172"/>
                    <a:pt x="2574" y="1202"/>
                    <a:pt x="2626" y="1254"/>
                  </a:cubicBezTo>
                  <a:lnTo>
                    <a:pt x="3302" y="1254"/>
                  </a:lnTo>
                  <a:cubicBezTo>
                    <a:pt x="3422" y="1254"/>
                    <a:pt x="3501" y="1155"/>
                    <a:pt x="3601" y="1135"/>
                  </a:cubicBezTo>
                  <a:cubicBezTo>
                    <a:pt x="3680" y="1135"/>
                    <a:pt x="3740" y="1155"/>
                    <a:pt x="3820" y="1194"/>
                  </a:cubicBezTo>
                  <a:lnTo>
                    <a:pt x="3879" y="1214"/>
                  </a:lnTo>
                  <a:lnTo>
                    <a:pt x="3919" y="1194"/>
                  </a:lnTo>
                  <a:cubicBezTo>
                    <a:pt x="3999" y="1214"/>
                    <a:pt x="4038" y="1234"/>
                    <a:pt x="4118" y="1234"/>
                  </a:cubicBezTo>
                  <a:cubicBezTo>
                    <a:pt x="4217" y="1214"/>
                    <a:pt x="4317" y="1194"/>
                    <a:pt x="4416" y="1194"/>
                  </a:cubicBezTo>
                  <a:cubicBezTo>
                    <a:pt x="4576" y="1234"/>
                    <a:pt x="4735" y="1234"/>
                    <a:pt x="4874" y="1334"/>
                  </a:cubicBezTo>
                  <a:cubicBezTo>
                    <a:pt x="4914" y="1334"/>
                    <a:pt x="4993" y="1373"/>
                    <a:pt x="5033" y="1373"/>
                  </a:cubicBezTo>
                  <a:cubicBezTo>
                    <a:pt x="5069" y="1325"/>
                    <a:pt x="5098" y="1299"/>
                    <a:pt x="5133" y="1299"/>
                  </a:cubicBezTo>
                  <a:cubicBezTo>
                    <a:pt x="5155" y="1299"/>
                    <a:pt x="5181" y="1310"/>
                    <a:pt x="5212" y="1334"/>
                  </a:cubicBezTo>
                  <a:cubicBezTo>
                    <a:pt x="5272" y="1334"/>
                    <a:pt x="5331" y="1314"/>
                    <a:pt x="5391" y="1314"/>
                  </a:cubicBezTo>
                  <a:cubicBezTo>
                    <a:pt x="5574" y="1292"/>
                    <a:pt x="5767" y="1253"/>
                    <a:pt x="5964" y="1253"/>
                  </a:cubicBezTo>
                  <a:cubicBezTo>
                    <a:pt x="6131" y="1253"/>
                    <a:pt x="6300" y="1282"/>
                    <a:pt x="6465" y="1373"/>
                  </a:cubicBezTo>
                  <a:lnTo>
                    <a:pt x="6505" y="1393"/>
                  </a:lnTo>
                  <a:lnTo>
                    <a:pt x="6565" y="1373"/>
                  </a:lnTo>
                  <a:cubicBezTo>
                    <a:pt x="6704" y="1413"/>
                    <a:pt x="6863" y="1413"/>
                    <a:pt x="7002" y="1413"/>
                  </a:cubicBezTo>
                  <a:cubicBezTo>
                    <a:pt x="7102" y="1413"/>
                    <a:pt x="7201" y="1373"/>
                    <a:pt x="7301" y="1314"/>
                  </a:cubicBezTo>
                  <a:cubicBezTo>
                    <a:pt x="7400" y="1234"/>
                    <a:pt x="7559" y="1214"/>
                    <a:pt x="7679" y="1194"/>
                  </a:cubicBezTo>
                  <a:cubicBezTo>
                    <a:pt x="7719" y="1174"/>
                    <a:pt x="7778" y="1115"/>
                    <a:pt x="7798" y="1035"/>
                  </a:cubicBezTo>
                  <a:cubicBezTo>
                    <a:pt x="7858" y="916"/>
                    <a:pt x="7878" y="777"/>
                    <a:pt x="7858" y="617"/>
                  </a:cubicBezTo>
                  <a:cubicBezTo>
                    <a:pt x="7714" y="483"/>
                    <a:pt x="7571" y="423"/>
                    <a:pt x="7427" y="423"/>
                  </a:cubicBezTo>
                  <a:cubicBezTo>
                    <a:pt x="7272" y="423"/>
                    <a:pt x="7118" y="493"/>
                    <a:pt x="6963" y="617"/>
                  </a:cubicBezTo>
                  <a:cubicBezTo>
                    <a:pt x="6963" y="777"/>
                    <a:pt x="6823" y="697"/>
                    <a:pt x="6784" y="796"/>
                  </a:cubicBezTo>
                  <a:cubicBezTo>
                    <a:pt x="6751" y="829"/>
                    <a:pt x="6717" y="840"/>
                    <a:pt x="6682" y="840"/>
                  </a:cubicBezTo>
                  <a:cubicBezTo>
                    <a:pt x="6609" y="840"/>
                    <a:pt x="6533" y="790"/>
                    <a:pt x="6465" y="777"/>
                  </a:cubicBezTo>
                  <a:cubicBezTo>
                    <a:pt x="6266" y="777"/>
                    <a:pt x="6028" y="816"/>
                    <a:pt x="5809" y="816"/>
                  </a:cubicBezTo>
                  <a:cubicBezTo>
                    <a:pt x="5630" y="796"/>
                    <a:pt x="5491" y="777"/>
                    <a:pt x="5312" y="777"/>
                  </a:cubicBezTo>
                  <a:cubicBezTo>
                    <a:pt x="5274" y="799"/>
                    <a:pt x="5250" y="808"/>
                    <a:pt x="5235" y="808"/>
                  </a:cubicBezTo>
                  <a:cubicBezTo>
                    <a:pt x="5170" y="808"/>
                    <a:pt x="5273" y="637"/>
                    <a:pt x="5192" y="637"/>
                  </a:cubicBezTo>
                  <a:cubicBezTo>
                    <a:pt x="4831" y="415"/>
                    <a:pt x="4441" y="348"/>
                    <a:pt x="4043" y="348"/>
                  </a:cubicBezTo>
                  <a:cubicBezTo>
                    <a:pt x="3870" y="348"/>
                    <a:pt x="3696" y="361"/>
                    <a:pt x="3521" y="379"/>
                  </a:cubicBezTo>
                  <a:lnTo>
                    <a:pt x="3302" y="379"/>
                  </a:lnTo>
                  <a:cubicBezTo>
                    <a:pt x="3143" y="399"/>
                    <a:pt x="3024" y="399"/>
                    <a:pt x="2885" y="399"/>
                  </a:cubicBezTo>
                  <a:cubicBezTo>
                    <a:pt x="2810" y="399"/>
                    <a:pt x="2735" y="365"/>
                    <a:pt x="2661" y="365"/>
                  </a:cubicBezTo>
                  <a:cubicBezTo>
                    <a:pt x="2636" y="365"/>
                    <a:pt x="2611" y="369"/>
                    <a:pt x="2586" y="379"/>
                  </a:cubicBezTo>
                  <a:cubicBezTo>
                    <a:pt x="2427" y="418"/>
                    <a:pt x="2308" y="438"/>
                    <a:pt x="2188" y="478"/>
                  </a:cubicBezTo>
                  <a:lnTo>
                    <a:pt x="1989" y="478"/>
                  </a:lnTo>
                  <a:cubicBezTo>
                    <a:pt x="1850" y="478"/>
                    <a:pt x="1731" y="418"/>
                    <a:pt x="1612" y="379"/>
                  </a:cubicBezTo>
                  <a:cubicBezTo>
                    <a:pt x="1552" y="339"/>
                    <a:pt x="1492" y="319"/>
                    <a:pt x="1413" y="319"/>
                  </a:cubicBezTo>
                  <a:cubicBezTo>
                    <a:pt x="1253" y="299"/>
                    <a:pt x="1134" y="220"/>
                    <a:pt x="1015" y="140"/>
                  </a:cubicBezTo>
                  <a:cubicBezTo>
                    <a:pt x="796" y="100"/>
                    <a:pt x="557" y="6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3;p3">
              <a:extLst>
                <a:ext uri="{FF2B5EF4-FFF2-40B4-BE49-F238E27FC236}">
                  <a16:creationId xmlns:a16="http://schemas.microsoft.com/office/drawing/2014/main" id="{0FEC70B8-9B6E-4AF4-B4BE-EA6F995DD8E0}"/>
                </a:ext>
              </a:extLst>
            </p:cNvPr>
            <p:cNvSpPr/>
            <p:nvPr/>
          </p:nvSpPr>
          <p:spPr>
            <a:xfrm>
              <a:off x="1705100" y="4549500"/>
              <a:ext cx="194475" cy="52450"/>
            </a:xfrm>
            <a:custGeom>
              <a:avLst/>
              <a:gdLst/>
              <a:ahLst/>
              <a:cxnLst/>
              <a:rect l="l" t="t" r="r" b="b"/>
              <a:pathLst>
                <a:path w="7779" h="2098" extrusionOk="0">
                  <a:moveTo>
                    <a:pt x="346" y="0"/>
                  </a:moveTo>
                  <a:cubicBezTo>
                    <a:pt x="222" y="0"/>
                    <a:pt x="102" y="56"/>
                    <a:pt x="0" y="234"/>
                  </a:cubicBezTo>
                  <a:cubicBezTo>
                    <a:pt x="438" y="1069"/>
                    <a:pt x="1333" y="1069"/>
                    <a:pt x="2089" y="1308"/>
                  </a:cubicBezTo>
                  <a:cubicBezTo>
                    <a:pt x="2129" y="1324"/>
                    <a:pt x="2170" y="1330"/>
                    <a:pt x="2212" y="1330"/>
                  </a:cubicBezTo>
                  <a:cubicBezTo>
                    <a:pt x="2301" y="1330"/>
                    <a:pt x="2392" y="1305"/>
                    <a:pt x="2482" y="1305"/>
                  </a:cubicBezTo>
                  <a:cubicBezTo>
                    <a:pt x="2558" y="1305"/>
                    <a:pt x="2633" y="1322"/>
                    <a:pt x="2706" y="1388"/>
                  </a:cubicBezTo>
                  <a:cubicBezTo>
                    <a:pt x="2745" y="1388"/>
                    <a:pt x="2805" y="1407"/>
                    <a:pt x="2865" y="1407"/>
                  </a:cubicBezTo>
                  <a:cubicBezTo>
                    <a:pt x="2924" y="1427"/>
                    <a:pt x="3004" y="1487"/>
                    <a:pt x="3064" y="1507"/>
                  </a:cubicBezTo>
                  <a:cubicBezTo>
                    <a:pt x="3402" y="1567"/>
                    <a:pt x="3760" y="1606"/>
                    <a:pt x="4098" y="1686"/>
                  </a:cubicBezTo>
                  <a:cubicBezTo>
                    <a:pt x="5078" y="1861"/>
                    <a:pt x="6074" y="2098"/>
                    <a:pt x="7086" y="2098"/>
                  </a:cubicBezTo>
                  <a:cubicBezTo>
                    <a:pt x="7223" y="2098"/>
                    <a:pt x="7361" y="2093"/>
                    <a:pt x="7500" y="2084"/>
                  </a:cubicBezTo>
                  <a:cubicBezTo>
                    <a:pt x="7778" y="1885"/>
                    <a:pt x="7758" y="1686"/>
                    <a:pt x="7460" y="1567"/>
                  </a:cubicBezTo>
                  <a:cubicBezTo>
                    <a:pt x="7181" y="1467"/>
                    <a:pt x="6863" y="1467"/>
                    <a:pt x="6605" y="1308"/>
                  </a:cubicBezTo>
                  <a:cubicBezTo>
                    <a:pt x="5152" y="1029"/>
                    <a:pt x="3660" y="910"/>
                    <a:pt x="2208" y="472"/>
                  </a:cubicBezTo>
                  <a:cubicBezTo>
                    <a:pt x="1731" y="413"/>
                    <a:pt x="1293" y="274"/>
                    <a:pt x="836" y="134"/>
                  </a:cubicBezTo>
                  <a:cubicBezTo>
                    <a:pt x="687" y="100"/>
                    <a:pt x="513"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4;p3">
              <a:extLst>
                <a:ext uri="{FF2B5EF4-FFF2-40B4-BE49-F238E27FC236}">
                  <a16:creationId xmlns:a16="http://schemas.microsoft.com/office/drawing/2014/main" id="{BF7520E4-263A-4E1C-B4DC-AAEBDD49E2A6}"/>
                </a:ext>
              </a:extLst>
            </p:cNvPr>
            <p:cNvSpPr/>
            <p:nvPr/>
          </p:nvSpPr>
          <p:spPr>
            <a:xfrm>
              <a:off x="1989550" y="4603525"/>
              <a:ext cx="155650" cy="46025"/>
            </a:xfrm>
            <a:custGeom>
              <a:avLst/>
              <a:gdLst/>
              <a:ahLst/>
              <a:cxnLst/>
              <a:rect l="l" t="t" r="r" b="b"/>
              <a:pathLst>
                <a:path w="6226" h="1841" extrusionOk="0">
                  <a:moveTo>
                    <a:pt x="575" y="0"/>
                  </a:moveTo>
                  <a:cubicBezTo>
                    <a:pt x="510" y="0"/>
                    <a:pt x="444" y="1"/>
                    <a:pt x="379" y="2"/>
                  </a:cubicBezTo>
                  <a:cubicBezTo>
                    <a:pt x="1" y="520"/>
                    <a:pt x="796" y="341"/>
                    <a:pt x="777" y="659"/>
                  </a:cubicBezTo>
                  <a:cubicBezTo>
                    <a:pt x="1950" y="1196"/>
                    <a:pt x="3223" y="1355"/>
                    <a:pt x="4477" y="1554"/>
                  </a:cubicBezTo>
                  <a:cubicBezTo>
                    <a:pt x="4914" y="1634"/>
                    <a:pt x="5332" y="1594"/>
                    <a:pt x="5730" y="1793"/>
                  </a:cubicBezTo>
                  <a:cubicBezTo>
                    <a:pt x="5802" y="1824"/>
                    <a:pt x="5874" y="1840"/>
                    <a:pt x="5936" y="1840"/>
                  </a:cubicBezTo>
                  <a:cubicBezTo>
                    <a:pt x="6115" y="1840"/>
                    <a:pt x="6226" y="1709"/>
                    <a:pt x="6108" y="1415"/>
                  </a:cubicBezTo>
                  <a:cubicBezTo>
                    <a:pt x="6048" y="1335"/>
                    <a:pt x="5969" y="1295"/>
                    <a:pt x="5909" y="1236"/>
                  </a:cubicBezTo>
                  <a:cubicBezTo>
                    <a:pt x="5650" y="1136"/>
                    <a:pt x="5431" y="1037"/>
                    <a:pt x="5213" y="898"/>
                  </a:cubicBezTo>
                  <a:cubicBezTo>
                    <a:pt x="3684" y="458"/>
                    <a:pt x="2173" y="0"/>
                    <a:pt x="5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5;p3">
              <a:extLst>
                <a:ext uri="{FF2B5EF4-FFF2-40B4-BE49-F238E27FC236}">
                  <a16:creationId xmlns:a16="http://schemas.microsoft.com/office/drawing/2014/main" id="{D636BA42-C5A3-4A6A-9975-1C422ABF0E7B}"/>
                </a:ext>
              </a:extLst>
            </p:cNvPr>
            <p:cNvSpPr/>
            <p:nvPr/>
          </p:nvSpPr>
          <p:spPr>
            <a:xfrm>
              <a:off x="1631000" y="4580200"/>
              <a:ext cx="39575" cy="68650"/>
            </a:xfrm>
            <a:custGeom>
              <a:avLst/>
              <a:gdLst/>
              <a:ahLst/>
              <a:cxnLst/>
              <a:rect l="l" t="t" r="r" b="b"/>
              <a:pathLst>
                <a:path w="1583" h="2746" extrusionOk="0">
                  <a:moveTo>
                    <a:pt x="995" y="0"/>
                  </a:moveTo>
                  <a:cubicBezTo>
                    <a:pt x="378" y="60"/>
                    <a:pt x="139" y="299"/>
                    <a:pt x="279" y="876"/>
                  </a:cubicBezTo>
                  <a:cubicBezTo>
                    <a:pt x="0" y="1075"/>
                    <a:pt x="279" y="1254"/>
                    <a:pt x="299" y="1433"/>
                  </a:cubicBezTo>
                  <a:cubicBezTo>
                    <a:pt x="279" y="1572"/>
                    <a:pt x="139" y="1671"/>
                    <a:pt x="100" y="1831"/>
                  </a:cubicBezTo>
                  <a:cubicBezTo>
                    <a:pt x="100" y="1950"/>
                    <a:pt x="120" y="2049"/>
                    <a:pt x="120" y="2169"/>
                  </a:cubicBezTo>
                  <a:cubicBezTo>
                    <a:pt x="279" y="2248"/>
                    <a:pt x="199" y="2288"/>
                    <a:pt x="100" y="2348"/>
                  </a:cubicBezTo>
                  <a:cubicBezTo>
                    <a:pt x="418" y="2746"/>
                    <a:pt x="895" y="2666"/>
                    <a:pt x="1333" y="2686"/>
                  </a:cubicBezTo>
                  <a:cubicBezTo>
                    <a:pt x="1572" y="2288"/>
                    <a:pt x="696" y="2368"/>
                    <a:pt x="1015" y="1950"/>
                  </a:cubicBezTo>
                  <a:cubicBezTo>
                    <a:pt x="1094" y="1950"/>
                    <a:pt x="1134" y="1930"/>
                    <a:pt x="1214" y="1930"/>
                  </a:cubicBezTo>
                  <a:cubicBezTo>
                    <a:pt x="1313" y="1850"/>
                    <a:pt x="1472" y="1850"/>
                    <a:pt x="1532" y="1771"/>
                  </a:cubicBezTo>
                  <a:cubicBezTo>
                    <a:pt x="1452" y="1512"/>
                    <a:pt x="1114" y="1652"/>
                    <a:pt x="995" y="1453"/>
                  </a:cubicBezTo>
                  <a:cubicBezTo>
                    <a:pt x="995" y="1353"/>
                    <a:pt x="955" y="1293"/>
                    <a:pt x="875" y="1254"/>
                  </a:cubicBezTo>
                  <a:cubicBezTo>
                    <a:pt x="932" y="1125"/>
                    <a:pt x="1020" y="1069"/>
                    <a:pt x="1109" y="1069"/>
                  </a:cubicBezTo>
                  <a:cubicBezTo>
                    <a:pt x="1144" y="1069"/>
                    <a:pt x="1180" y="1078"/>
                    <a:pt x="1214" y="1095"/>
                  </a:cubicBezTo>
                  <a:cubicBezTo>
                    <a:pt x="1327" y="1169"/>
                    <a:pt x="1404" y="1199"/>
                    <a:pt x="1455" y="1199"/>
                  </a:cubicBezTo>
                  <a:cubicBezTo>
                    <a:pt x="1582" y="1199"/>
                    <a:pt x="1552" y="1012"/>
                    <a:pt x="1552" y="856"/>
                  </a:cubicBezTo>
                  <a:cubicBezTo>
                    <a:pt x="1492" y="498"/>
                    <a:pt x="1154" y="279"/>
                    <a:pt x="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6;p3">
              <a:extLst>
                <a:ext uri="{FF2B5EF4-FFF2-40B4-BE49-F238E27FC236}">
                  <a16:creationId xmlns:a16="http://schemas.microsoft.com/office/drawing/2014/main" id="{42AF3ED9-B12E-4332-9050-4AE082AFC052}"/>
                </a:ext>
              </a:extLst>
            </p:cNvPr>
            <p:cNvSpPr/>
            <p:nvPr/>
          </p:nvSpPr>
          <p:spPr>
            <a:xfrm>
              <a:off x="2267050" y="4693100"/>
              <a:ext cx="75625" cy="82625"/>
            </a:xfrm>
            <a:custGeom>
              <a:avLst/>
              <a:gdLst/>
              <a:ahLst/>
              <a:cxnLst/>
              <a:rect l="l" t="t" r="r" b="b"/>
              <a:pathLst>
                <a:path w="3025" h="3305" extrusionOk="0">
                  <a:moveTo>
                    <a:pt x="618" y="0"/>
                  </a:moveTo>
                  <a:cubicBezTo>
                    <a:pt x="399" y="20"/>
                    <a:pt x="200" y="60"/>
                    <a:pt x="21" y="219"/>
                  </a:cubicBezTo>
                  <a:cubicBezTo>
                    <a:pt x="21" y="219"/>
                    <a:pt x="1" y="239"/>
                    <a:pt x="1" y="298"/>
                  </a:cubicBezTo>
                  <a:cubicBezTo>
                    <a:pt x="1" y="358"/>
                    <a:pt x="21" y="398"/>
                    <a:pt x="80" y="438"/>
                  </a:cubicBezTo>
                  <a:cubicBezTo>
                    <a:pt x="120" y="438"/>
                    <a:pt x="180" y="438"/>
                    <a:pt x="220" y="458"/>
                  </a:cubicBezTo>
                  <a:cubicBezTo>
                    <a:pt x="439" y="657"/>
                    <a:pt x="697" y="836"/>
                    <a:pt x="936" y="995"/>
                  </a:cubicBezTo>
                  <a:cubicBezTo>
                    <a:pt x="1015" y="1353"/>
                    <a:pt x="1334" y="1532"/>
                    <a:pt x="1533" y="1830"/>
                  </a:cubicBezTo>
                  <a:cubicBezTo>
                    <a:pt x="1592" y="2148"/>
                    <a:pt x="1473" y="2526"/>
                    <a:pt x="1811" y="2785"/>
                  </a:cubicBezTo>
                  <a:cubicBezTo>
                    <a:pt x="2195" y="2785"/>
                    <a:pt x="2264" y="3304"/>
                    <a:pt x="2662" y="3304"/>
                  </a:cubicBezTo>
                  <a:cubicBezTo>
                    <a:pt x="2677" y="3304"/>
                    <a:pt x="2691" y="3304"/>
                    <a:pt x="2706" y="3302"/>
                  </a:cubicBezTo>
                  <a:cubicBezTo>
                    <a:pt x="2925" y="3183"/>
                    <a:pt x="3005" y="2984"/>
                    <a:pt x="3025" y="2725"/>
                  </a:cubicBezTo>
                  <a:cubicBezTo>
                    <a:pt x="2507" y="1591"/>
                    <a:pt x="1791" y="597"/>
                    <a:pt x="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7;p3">
              <a:extLst>
                <a:ext uri="{FF2B5EF4-FFF2-40B4-BE49-F238E27FC236}">
                  <a16:creationId xmlns:a16="http://schemas.microsoft.com/office/drawing/2014/main" id="{82F85E2A-AB59-4505-AAE8-F60C931CD4E3}"/>
                </a:ext>
              </a:extLst>
            </p:cNvPr>
            <p:cNvSpPr/>
            <p:nvPr/>
          </p:nvSpPr>
          <p:spPr>
            <a:xfrm>
              <a:off x="1575800" y="4784100"/>
              <a:ext cx="125350" cy="27650"/>
            </a:xfrm>
            <a:custGeom>
              <a:avLst/>
              <a:gdLst/>
              <a:ahLst/>
              <a:cxnLst/>
              <a:rect l="l" t="t" r="r" b="b"/>
              <a:pathLst>
                <a:path w="5014" h="1106" extrusionOk="0">
                  <a:moveTo>
                    <a:pt x="159" y="0"/>
                  </a:moveTo>
                  <a:cubicBezTo>
                    <a:pt x="0" y="140"/>
                    <a:pt x="0" y="299"/>
                    <a:pt x="60" y="478"/>
                  </a:cubicBezTo>
                  <a:cubicBezTo>
                    <a:pt x="259" y="876"/>
                    <a:pt x="637" y="995"/>
                    <a:pt x="1015" y="995"/>
                  </a:cubicBezTo>
                  <a:cubicBezTo>
                    <a:pt x="1353" y="995"/>
                    <a:pt x="1711" y="1055"/>
                    <a:pt x="2049" y="1055"/>
                  </a:cubicBezTo>
                  <a:cubicBezTo>
                    <a:pt x="2097" y="1054"/>
                    <a:pt x="2145" y="1053"/>
                    <a:pt x="2194" y="1053"/>
                  </a:cubicBezTo>
                  <a:cubicBezTo>
                    <a:pt x="2712" y="1053"/>
                    <a:pt x="3241" y="1105"/>
                    <a:pt x="3767" y="1105"/>
                  </a:cubicBezTo>
                  <a:cubicBezTo>
                    <a:pt x="4186" y="1105"/>
                    <a:pt x="4603" y="1072"/>
                    <a:pt x="5013" y="955"/>
                  </a:cubicBezTo>
                  <a:cubicBezTo>
                    <a:pt x="4973" y="876"/>
                    <a:pt x="4894" y="836"/>
                    <a:pt x="4834" y="756"/>
                  </a:cubicBezTo>
                  <a:cubicBezTo>
                    <a:pt x="4774" y="796"/>
                    <a:pt x="4695" y="856"/>
                    <a:pt x="4635" y="896"/>
                  </a:cubicBezTo>
                  <a:lnTo>
                    <a:pt x="3740" y="896"/>
                  </a:lnTo>
                  <a:cubicBezTo>
                    <a:pt x="3720" y="876"/>
                    <a:pt x="3690" y="866"/>
                    <a:pt x="3660" y="866"/>
                  </a:cubicBezTo>
                  <a:cubicBezTo>
                    <a:pt x="3630" y="866"/>
                    <a:pt x="3601" y="876"/>
                    <a:pt x="3581" y="896"/>
                  </a:cubicBezTo>
                  <a:cubicBezTo>
                    <a:pt x="3515" y="917"/>
                    <a:pt x="3450" y="926"/>
                    <a:pt x="3384" y="926"/>
                  </a:cubicBezTo>
                  <a:cubicBezTo>
                    <a:pt x="3139" y="926"/>
                    <a:pt x="2894" y="806"/>
                    <a:pt x="2650" y="806"/>
                  </a:cubicBezTo>
                  <a:cubicBezTo>
                    <a:pt x="2542" y="806"/>
                    <a:pt x="2435" y="829"/>
                    <a:pt x="2328" y="896"/>
                  </a:cubicBezTo>
                  <a:cubicBezTo>
                    <a:pt x="2288" y="856"/>
                    <a:pt x="2208" y="796"/>
                    <a:pt x="2168" y="756"/>
                  </a:cubicBezTo>
                  <a:cubicBezTo>
                    <a:pt x="1989" y="697"/>
                    <a:pt x="1671" y="756"/>
                    <a:pt x="1771" y="458"/>
                  </a:cubicBezTo>
                  <a:cubicBezTo>
                    <a:pt x="1832" y="243"/>
                    <a:pt x="1777" y="202"/>
                    <a:pt x="1696" y="202"/>
                  </a:cubicBezTo>
                  <a:cubicBezTo>
                    <a:pt x="1646" y="202"/>
                    <a:pt x="1587" y="217"/>
                    <a:pt x="1538" y="217"/>
                  </a:cubicBezTo>
                  <a:cubicBezTo>
                    <a:pt x="1512" y="217"/>
                    <a:pt x="1489" y="213"/>
                    <a:pt x="1472" y="199"/>
                  </a:cubicBezTo>
                  <a:cubicBezTo>
                    <a:pt x="1054" y="0"/>
                    <a:pt x="597" y="8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8;p3">
              <a:extLst>
                <a:ext uri="{FF2B5EF4-FFF2-40B4-BE49-F238E27FC236}">
                  <a16:creationId xmlns:a16="http://schemas.microsoft.com/office/drawing/2014/main" id="{1637712D-87E9-4854-B0EB-D70250ECEAB7}"/>
                </a:ext>
              </a:extLst>
            </p:cNvPr>
            <p:cNvSpPr/>
            <p:nvPr/>
          </p:nvSpPr>
          <p:spPr>
            <a:xfrm>
              <a:off x="1615075" y="4709375"/>
              <a:ext cx="48275" cy="52350"/>
            </a:xfrm>
            <a:custGeom>
              <a:avLst/>
              <a:gdLst/>
              <a:ahLst/>
              <a:cxnLst/>
              <a:rect l="l" t="t" r="r" b="b"/>
              <a:pathLst>
                <a:path w="1931" h="2094" extrusionOk="0">
                  <a:moveTo>
                    <a:pt x="1150" y="0"/>
                  </a:moveTo>
                  <a:cubicBezTo>
                    <a:pt x="843" y="0"/>
                    <a:pt x="541" y="66"/>
                    <a:pt x="239" y="105"/>
                  </a:cubicBezTo>
                  <a:cubicBezTo>
                    <a:pt x="1" y="383"/>
                    <a:pt x="1" y="383"/>
                    <a:pt x="160" y="483"/>
                  </a:cubicBezTo>
                  <a:cubicBezTo>
                    <a:pt x="398" y="602"/>
                    <a:pt x="697" y="662"/>
                    <a:pt x="418" y="1040"/>
                  </a:cubicBezTo>
                  <a:cubicBezTo>
                    <a:pt x="299" y="1159"/>
                    <a:pt x="299" y="1279"/>
                    <a:pt x="398" y="1398"/>
                  </a:cubicBezTo>
                  <a:cubicBezTo>
                    <a:pt x="418" y="1657"/>
                    <a:pt x="438" y="1895"/>
                    <a:pt x="737" y="1935"/>
                  </a:cubicBezTo>
                  <a:cubicBezTo>
                    <a:pt x="986" y="1952"/>
                    <a:pt x="1235" y="2093"/>
                    <a:pt x="1495" y="2093"/>
                  </a:cubicBezTo>
                  <a:cubicBezTo>
                    <a:pt x="1547" y="2093"/>
                    <a:pt x="1599" y="2088"/>
                    <a:pt x="1652" y="2074"/>
                  </a:cubicBezTo>
                  <a:cubicBezTo>
                    <a:pt x="1890" y="1875"/>
                    <a:pt x="1154" y="1836"/>
                    <a:pt x="1552" y="1557"/>
                  </a:cubicBezTo>
                  <a:cubicBezTo>
                    <a:pt x="1652" y="1418"/>
                    <a:pt x="1751" y="1299"/>
                    <a:pt x="1632" y="1120"/>
                  </a:cubicBezTo>
                  <a:cubicBezTo>
                    <a:pt x="1552" y="1080"/>
                    <a:pt x="1453" y="1080"/>
                    <a:pt x="1393" y="1080"/>
                  </a:cubicBezTo>
                  <a:cubicBezTo>
                    <a:pt x="1410" y="1063"/>
                    <a:pt x="1428" y="1057"/>
                    <a:pt x="1448" y="1057"/>
                  </a:cubicBezTo>
                  <a:cubicBezTo>
                    <a:pt x="1488" y="1057"/>
                    <a:pt x="1532" y="1083"/>
                    <a:pt x="1570" y="1083"/>
                  </a:cubicBezTo>
                  <a:cubicBezTo>
                    <a:pt x="1578" y="1083"/>
                    <a:pt x="1585" y="1082"/>
                    <a:pt x="1592" y="1080"/>
                  </a:cubicBezTo>
                  <a:cubicBezTo>
                    <a:pt x="1711" y="1080"/>
                    <a:pt x="1811" y="980"/>
                    <a:pt x="1890" y="881"/>
                  </a:cubicBezTo>
                  <a:cubicBezTo>
                    <a:pt x="1930" y="801"/>
                    <a:pt x="1930" y="722"/>
                    <a:pt x="1930" y="622"/>
                  </a:cubicBezTo>
                  <a:cubicBezTo>
                    <a:pt x="1930" y="602"/>
                    <a:pt x="1910" y="563"/>
                    <a:pt x="1910" y="503"/>
                  </a:cubicBezTo>
                  <a:cubicBezTo>
                    <a:pt x="1890" y="423"/>
                    <a:pt x="1851" y="324"/>
                    <a:pt x="1811" y="264"/>
                  </a:cubicBezTo>
                  <a:cubicBezTo>
                    <a:pt x="1791" y="185"/>
                    <a:pt x="1711" y="105"/>
                    <a:pt x="1632" y="65"/>
                  </a:cubicBezTo>
                  <a:cubicBezTo>
                    <a:pt x="1469" y="18"/>
                    <a:pt x="1309" y="0"/>
                    <a:pt x="11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9;p3">
              <a:extLst>
                <a:ext uri="{FF2B5EF4-FFF2-40B4-BE49-F238E27FC236}">
                  <a16:creationId xmlns:a16="http://schemas.microsoft.com/office/drawing/2014/main" id="{13E910F9-CA20-4745-B412-B0E6D3E4BADF}"/>
                </a:ext>
              </a:extLst>
            </p:cNvPr>
            <p:cNvSpPr/>
            <p:nvPr/>
          </p:nvSpPr>
          <p:spPr>
            <a:xfrm>
              <a:off x="1785650" y="4653375"/>
              <a:ext cx="100500" cy="21125"/>
            </a:xfrm>
            <a:custGeom>
              <a:avLst/>
              <a:gdLst/>
              <a:ahLst/>
              <a:cxnLst/>
              <a:rect l="l" t="t" r="r" b="b"/>
              <a:pathLst>
                <a:path w="4020" h="845" extrusionOk="0">
                  <a:moveTo>
                    <a:pt x="1926" y="0"/>
                  </a:moveTo>
                  <a:cubicBezTo>
                    <a:pt x="1355" y="0"/>
                    <a:pt x="787" y="39"/>
                    <a:pt x="222" y="39"/>
                  </a:cubicBezTo>
                  <a:cubicBezTo>
                    <a:pt x="162" y="39"/>
                    <a:pt x="101" y="38"/>
                    <a:pt x="41" y="37"/>
                  </a:cubicBezTo>
                  <a:lnTo>
                    <a:pt x="41" y="37"/>
                  </a:lnTo>
                  <a:cubicBezTo>
                    <a:pt x="1" y="316"/>
                    <a:pt x="259" y="455"/>
                    <a:pt x="339" y="694"/>
                  </a:cubicBezTo>
                  <a:cubicBezTo>
                    <a:pt x="585" y="794"/>
                    <a:pt x="840" y="844"/>
                    <a:pt x="1095" y="844"/>
                  </a:cubicBezTo>
                  <a:cubicBezTo>
                    <a:pt x="1397" y="844"/>
                    <a:pt x="1699" y="774"/>
                    <a:pt x="1990" y="634"/>
                  </a:cubicBezTo>
                  <a:cubicBezTo>
                    <a:pt x="2060" y="628"/>
                    <a:pt x="2130" y="626"/>
                    <a:pt x="2201" y="626"/>
                  </a:cubicBezTo>
                  <a:cubicBezTo>
                    <a:pt x="2379" y="626"/>
                    <a:pt x="2557" y="640"/>
                    <a:pt x="2738" y="640"/>
                  </a:cubicBezTo>
                  <a:cubicBezTo>
                    <a:pt x="2930" y="640"/>
                    <a:pt x="3125" y="624"/>
                    <a:pt x="3323" y="555"/>
                  </a:cubicBezTo>
                  <a:cubicBezTo>
                    <a:pt x="3343" y="555"/>
                    <a:pt x="3422" y="694"/>
                    <a:pt x="3462" y="754"/>
                  </a:cubicBezTo>
                  <a:lnTo>
                    <a:pt x="3780" y="754"/>
                  </a:lnTo>
                  <a:cubicBezTo>
                    <a:pt x="3840" y="714"/>
                    <a:pt x="3880" y="694"/>
                    <a:pt x="3880" y="614"/>
                  </a:cubicBezTo>
                  <a:cubicBezTo>
                    <a:pt x="3880" y="515"/>
                    <a:pt x="3979" y="455"/>
                    <a:pt x="4019" y="356"/>
                  </a:cubicBezTo>
                  <a:cubicBezTo>
                    <a:pt x="3920" y="316"/>
                    <a:pt x="3820" y="236"/>
                    <a:pt x="3721" y="216"/>
                  </a:cubicBezTo>
                  <a:cubicBezTo>
                    <a:pt x="3122" y="43"/>
                    <a:pt x="2522" y="0"/>
                    <a:pt x="19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0;p3">
              <a:extLst>
                <a:ext uri="{FF2B5EF4-FFF2-40B4-BE49-F238E27FC236}">
                  <a16:creationId xmlns:a16="http://schemas.microsoft.com/office/drawing/2014/main" id="{877DBE7E-1A85-4CAB-97ED-AB018415555A}"/>
                </a:ext>
              </a:extLst>
            </p:cNvPr>
            <p:cNvSpPr/>
            <p:nvPr/>
          </p:nvSpPr>
          <p:spPr>
            <a:xfrm>
              <a:off x="1668775" y="4551100"/>
              <a:ext cx="90550" cy="35100"/>
            </a:xfrm>
            <a:custGeom>
              <a:avLst/>
              <a:gdLst/>
              <a:ahLst/>
              <a:cxnLst/>
              <a:rect l="l" t="t" r="r" b="b"/>
              <a:pathLst>
                <a:path w="3622" h="1404" extrusionOk="0">
                  <a:moveTo>
                    <a:pt x="662" y="0"/>
                  </a:moveTo>
                  <a:cubicBezTo>
                    <a:pt x="628" y="0"/>
                    <a:pt x="594" y="4"/>
                    <a:pt x="558" y="11"/>
                  </a:cubicBezTo>
                  <a:cubicBezTo>
                    <a:pt x="459" y="70"/>
                    <a:pt x="359" y="150"/>
                    <a:pt x="319" y="269"/>
                  </a:cubicBezTo>
                  <a:cubicBezTo>
                    <a:pt x="359" y="528"/>
                    <a:pt x="558" y="568"/>
                    <a:pt x="717" y="667"/>
                  </a:cubicBezTo>
                  <a:cubicBezTo>
                    <a:pt x="677" y="667"/>
                    <a:pt x="634" y="664"/>
                    <a:pt x="590" y="664"/>
                  </a:cubicBezTo>
                  <a:cubicBezTo>
                    <a:pt x="522" y="664"/>
                    <a:pt x="451" y="671"/>
                    <a:pt x="379" y="707"/>
                  </a:cubicBezTo>
                  <a:cubicBezTo>
                    <a:pt x="220" y="767"/>
                    <a:pt x="81" y="826"/>
                    <a:pt x="1" y="1005"/>
                  </a:cubicBezTo>
                  <a:cubicBezTo>
                    <a:pt x="459" y="1244"/>
                    <a:pt x="976" y="1224"/>
                    <a:pt x="1453" y="1343"/>
                  </a:cubicBezTo>
                  <a:cubicBezTo>
                    <a:pt x="1641" y="1306"/>
                    <a:pt x="1829" y="1286"/>
                    <a:pt x="2017" y="1286"/>
                  </a:cubicBezTo>
                  <a:cubicBezTo>
                    <a:pt x="2227" y="1286"/>
                    <a:pt x="2437" y="1311"/>
                    <a:pt x="2647" y="1363"/>
                  </a:cubicBezTo>
                  <a:cubicBezTo>
                    <a:pt x="2746" y="1388"/>
                    <a:pt x="2851" y="1403"/>
                    <a:pt x="2957" y="1403"/>
                  </a:cubicBezTo>
                  <a:cubicBezTo>
                    <a:pt x="3191" y="1403"/>
                    <a:pt x="3430" y="1330"/>
                    <a:pt x="3621" y="1125"/>
                  </a:cubicBezTo>
                  <a:cubicBezTo>
                    <a:pt x="2925" y="826"/>
                    <a:pt x="2130" y="667"/>
                    <a:pt x="1493" y="210"/>
                  </a:cubicBezTo>
                  <a:lnTo>
                    <a:pt x="1354" y="190"/>
                  </a:lnTo>
                  <a:cubicBezTo>
                    <a:pt x="1108" y="172"/>
                    <a:pt x="909"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1;p3">
              <a:extLst>
                <a:ext uri="{FF2B5EF4-FFF2-40B4-BE49-F238E27FC236}">
                  <a16:creationId xmlns:a16="http://schemas.microsoft.com/office/drawing/2014/main" id="{C9B1558A-4CD3-490D-BD6B-BF9A89271B7C}"/>
                </a:ext>
              </a:extLst>
            </p:cNvPr>
            <p:cNvSpPr/>
            <p:nvPr/>
          </p:nvSpPr>
          <p:spPr>
            <a:xfrm>
              <a:off x="1652375" y="4506975"/>
              <a:ext cx="106950" cy="59450"/>
            </a:xfrm>
            <a:custGeom>
              <a:avLst/>
              <a:gdLst/>
              <a:ahLst/>
              <a:cxnLst/>
              <a:rect l="l" t="t" r="r" b="b"/>
              <a:pathLst>
                <a:path w="4278" h="2378" extrusionOk="0">
                  <a:moveTo>
                    <a:pt x="263" y="0"/>
                  </a:moveTo>
                  <a:cubicBezTo>
                    <a:pt x="53" y="0"/>
                    <a:pt x="34" y="185"/>
                    <a:pt x="1" y="383"/>
                  </a:cubicBezTo>
                  <a:cubicBezTo>
                    <a:pt x="239" y="781"/>
                    <a:pt x="40" y="1298"/>
                    <a:pt x="319" y="1676"/>
                  </a:cubicBezTo>
                  <a:cubicBezTo>
                    <a:pt x="398" y="1636"/>
                    <a:pt x="438" y="1616"/>
                    <a:pt x="498" y="1597"/>
                  </a:cubicBezTo>
                  <a:cubicBezTo>
                    <a:pt x="558" y="1557"/>
                    <a:pt x="617" y="1542"/>
                    <a:pt x="677" y="1542"/>
                  </a:cubicBezTo>
                  <a:cubicBezTo>
                    <a:pt x="737" y="1542"/>
                    <a:pt x="796" y="1557"/>
                    <a:pt x="856" y="1577"/>
                  </a:cubicBezTo>
                  <a:cubicBezTo>
                    <a:pt x="873" y="1575"/>
                    <a:pt x="889" y="1575"/>
                    <a:pt x="905" y="1575"/>
                  </a:cubicBezTo>
                  <a:cubicBezTo>
                    <a:pt x="1334" y="1575"/>
                    <a:pt x="1602" y="2026"/>
                    <a:pt x="2014" y="2026"/>
                  </a:cubicBezTo>
                  <a:cubicBezTo>
                    <a:pt x="2051" y="2026"/>
                    <a:pt x="2089" y="2022"/>
                    <a:pt x="2129" y="2014"/>
                  </a:cubicBezTo>
                  <a:lnTo>
                    <a:pt x="2149" y="1975"/>
                  </a:lnTo>
                  <a:cubicBezTo>
                    <a:pt x="2247" y="1899"/>
                    <a:pt x="2337" y="1871"/>
                    <a:pt x="2422" y="1871"/>
                  </a:cubicBezTo>
                  <a:cubicBezTo>
                    <a:pt x="2628" y="1871"/>
                    <a:pt x="2801" y="2038"/>
                    <a:pt x="2984" y="2094"/>
                  </a:cubicBezTo>
                  <a:cubicBezTo>
                    <a:pt x="3368" y="2185"/>
                    <a:pt x="3735" y="2377"/>
                    <a:pt x="4162" y="2377"/>
                  </a:cubicBezTo>
                  <a:cubicBezTo>
                    <a:pt x="4200" y="2377"/>
                    <a:pt x="4238" y="2376"/>
                    <a:pt x="4277" y="2372"/>
                  </a:cubicBezTo>
                  <a:cubicBezTo>
                    <a:pt x="4218" y="1815"/>
                    <a:pt x="3740" y="1875"/>
                    <a:pt x="3442" y="1736"/>
                  </a:cubicBezTo>
                  <a:cubicBezTo>
                    <a:pt x="2328" y="1338"/>
                    <a:pt x="1234" y="920"/>
                    <a:pt x="418" y="25"/>
                  </a:cubicBezTo>
                  <a:cubicBezTo>
                    <a:pt x="357" y="8"/>
                    <a:pt x="306"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2;p3">
              <a:extLst>
                <a:ext uri="{FF2B5EF4-FFF2-40B4-BE49-F238E27FC236}">
                  <a16:creationId xmlns:a16="http://schemas.microsoft.com/office/drawing/2014/main" id="{86073F12-97CA-43AC-930B-E18B720875C5}"/>
                </a:ext>
              </a:extLst>
            </p:cNvPr>
            <p:cNvSpPr/>
            <p:nvPr/>
          </p:nvSpPr>
          <p:spPr>
            <a:xfrm>
              <a:off x="1751350" y="4704250"/>
              <a:ext cx="102950" cy="17700"/>
            </a:xfrm>
            <a:custGeom>
              <a:avLst/>
              <a:gdLst/>
              <a:ahLst/>
              <a:cxnLst/>
              <a:rect l="l" t="t" r="r" b="b"/>
              <a:pathLst>
                <a:path w="4118" h="708" extrusionOk="0">
                  <a:moveTo>
                    <a:pt x="866" y="0"/>
                  </a:moveTo>
                  <a:cubicBezTo>
                    <a:pt x="630" y="0"/>
                    <a:pt x="394" y="6"/>
                    <a:pt x="159" y="12"/>
                  </a:cubicBezTo>
                  <a:cubicBezTo>
                    <a:pt x="0" y="270"/>
                    <a:pt x="100" y="370"/>
                    <a:pt x="338" y="469"/>
                  </a:cubicBezTo>
                  <a:cubicBezTo>
                    <a:pt x="677" y="608"/>
                    <a:pt x="1054" y="588"/>
                    <a:pt x="1413" y="708"/>
                  </a:cubicBezTo>
                  <a:cubicBezTo>
                    <a:pt x="2129" y="688"/>
                    <a:pt x="2825" y="688"/>
                    <a:pt x="3541" y="688"/>
                  </a:cubicBezTo>
                  <a:cubicBezTo>
                    <a:pt x="3660" y="489"/>
                    <a:pt x="3999" y="588"/>
                    <a:pt x="4118" y="350"/>
                  </a:cubicBezTo>
                  <a:cubicBezTo>
                    <a:pt x="3920" y="246"/>
                    <a:pt x="3723" y="185"/>
                    <a:pt x="3528" y="185"/>
                  </a:cubicBezTo>
                  <a:cubicBezTo>
                    <a:pt x="3350" y="185"/>
                    <a:pt x="3175" y="236"/>
                    <a:pt x="3004" y="350"/>
                  </a:cubicBezTo>
                  <a:cubicBezTo>
                    <a:pt x="2956" y="366"/>
                    <a:pt x="2921" y="420"/>
                    <a:pt x="2888" y="420"/>
                  </a:cubicBezTo>
                  <a:cubicBezTo>
                    <a:pt x="2880" y="420"/>
                    <a:pt x="2873" y="417"/>
                    <a:pt x="2865" y="409"/>
                  </a:cubicBezTo>
                  <a:cubicBezTo>
                    <a:pt x="2862" y="408"/>
                    <a:pt x="2860" y="407"/>
                    <a:pt x="2858" y="405"/>
                  </a:cubicBezTo>
                  <a:lnTo>
                    <a:pt x="2858" y="405"/>
                  </a:lnTo>
                  <a:cubicBezTo>
                    <a:pt x="2870" y="405"/>
                    <a:pt x="2879" y="393"/>
                    <a:pt x="2865" y="350"/>
                  </a:cubicBezTo>
                  <a:cubicBezTo>
                    <a:pt x="2229" y="54"/>
                    <a:pt x="1549" y="0"/>
                    <a:pt x="8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3;p3">
              <a:extLst>
                <a:ext uri="{FF2B5EF4-FFF2-40B4-BE49-F238E27FC236}">
                  <a16:creationId xmlns:a16="http://schemas.microsoft.com/office/drawing/2014/main" id="{BD15A1DD-7A49-4628-940E-8ED06D002CC4}"/>
                </a:ext>
              </a:extLst>
            </p:cNvPr>
            <p:cNvSpPr/>
            <p:nvPr/>
          </p:nvSpPr>
          <p:spPr>
            <a:xfrm>
              <a:off x="1703100" y="4724850"/>
              <a:ext cx="113925" cy="29075"/>
            </a:xfrm>
            <a:custGeom>
              <a:avLst/>
              <a:gdLst/>
              <a:ahLst/>
              <a:cxnLst/>
              <a:rect l="l" t="t" r="r" b="b"/>
              <a:pathLst>
                <a:path w="4557" h="1163" extrusionOk="0">
                  <a:moveTo>
                    <a:pt x="983" y="0"/>
                  </a:moveTo>
                  <a:cubicBezTo>
                    <a:pt x="880" y="0"/>
                    <a:pt x="784" y="67"/>
                    <a:pt x="697" y="142"/>
                  </a:cubicBezTo>
                  <a:cubicBezTo>
                    <a:pt x="597" y="421"/>
                    <a:pt x="1" y="341"/>
                    <a:pt x="160" y="819"/>
                  </a:cubicBezTo>
                  <a:cubicBezTo>
                    <a:pt x="478" y="1058"/>
                    <a:pt x="876" y="978"/>
                    <a:pt x="1254" y="1018"/>
                  </a:cubicBezTo>
                  <a:cubicBezTo>
                    <a:pt x="1384" y="1024"/>
                    <a:pt x="1514" y="1026"/>
                    <a:pt x="1644" y="1026"/>
                  </a:cubicBezTo>
                  <a:cubicBezTo>
                    <a:pt x="1937" y="1026"/>
                    <a:pt x="2231" y="1015"/>
                    <a:pt x="2524" y="1015"/>
                  </a:cubicBezTo>
                  <a:cubicBezTo>
                    <a:pt x="2897" y="1015"/>
                    <a:pt x="3269" y="1033"/>
                    <a:pt x="3641" y="1117"/>
                  </a:cubicBezTo>
                  <a:cubicBezTo>
                    <a:pt x="3785" y="1134"/>
                    <a:pt x="3963" y="1162"/>
                    <a:pt x="4121" y="1162"/>
                  </a:cubicBezTo>
                  <a:cubicBezTo>
                    <a:pt x="4334" y="1162"/>
                    <a:pt x="4513" y="1112"/>
                    <a:pt x="4536" y="918"/>
                  </a:cubicBezTo>
                  <a:cubicBezTo>
                    <a:pt x="4556" y="481"/>
                    <a:pt x="3999" y="540"/>
                    <a:pt x="3661" y="520"/>
                  </a:cubicBezTo>
                  <a:cubicBezTo>
                    <a:pt x="3601" y="520"/>
                    <a:pt x="3561" y="461"/>
                    <a:pt x="3502" y="441"/>
                  </a:cubicBezTo>
                  <a:cubicBezTo>
                    <a:pt x="3104" y="321"/>
                    <a:pt x="2666" y="461"/>
                    <a:pt x="2268" y="262"/>
                  </a:cubicBezTo>
                  <a:cubicBezTo>
                    <a:pt x="2134" y="172"/>
                    <a:pt x="1991" y="153"/>
                    <a:pt x="1850" y="153"/>
                  </a:cubicBezTo>
                  <a:cubicBezTo>
                    <a:pt x="1740" y="153"/>
                    <a:pt x="1630" y="165"/>
                    <a:pt x="1526" y="165"/>
                  </a:cubicBezTo>
                  <a:cubicBezTo>
                    <a:pt x="1406" y="165"/>
                    <a:pt x="1294" y="149"/>
                    <a:pt x="1194" y="83"/>
                  </a:cubicBezTo>
                  <a:lnTo>
                    <a:pt x="1174" y="83"/>
                  </a:lnTo>
                  <a:cubicBezTo>
                    <a:pt x="1108" y="24"/>
                    <a:pt x="1044" y="0"/>
                    <a:pt x="9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4;p3">
              <a:extLst>
                <a:ext uri="{FF2B5EF4-FFF2-40B4-BE49-F238E27FC236}">
                  <a16:creationId xmlns:a16="http://schemas.microsoft.com/office/drawing/2014/main" id="{C1D690AD-4587-4DA2-AB6A-D375FD91310F}"/>
                </a:ext>
              </a:extLst>
            </p:cNvPr>
            <p:cNvSpPr/>
            <p:nvPr/>
          </p:nvSpPr>
          <p:spPr>
            <a:xfrm>
              <a:off x="1905025" y="4762225"/>
              <a:ext cx="89025" cy="23875"/>
            </a:xfrm>
            <a:custGeom>
              <a:avLst/>
              <a:gdLst/>
              <a:ahLst/>
              <a:cxnLst/>
              <a:rect l="l" t="t" r="r" b="b"/>
              <a:pathLst>
                <a:path w="3561" h="955" extrusionOk="0">
                  <a:moveTo>
                    <a:pt x="994" y="1"/>
                  </a:moveTo>
                  <a:cubicBezTo>
                    <a:pt x="863" y="1"/>
                    <a:pt x="730" y="6"/>
                    <a:pt x="597" y="20"/>
                  </a:cubicBezTo>
                  <a:cubicBezTo>
                    <a:pt x="580" y="225"/>
                    <a:pt x="446" y="239"/>
                    <a:pt x="320" y="239"/>
                  </a:cubicBezTo>
                  <a:cubicBezTo>
                    <a:pt x="299" y="239"/>
                    <a:pt x="279" y="239"/>
                    <a:pt x="259" y="239"/>
                  </a:cubicBezTo>
                  <a:cubicBezTo>
                    <a:pt x="80" y="318"/>
                    <a:pt x="0" y="438"/>
                    <a:pt x="60" y="637"/>
                  </a:cubicBezTo>
                  <a:cubicBezTo>
                    <a:pt x="796" y="935"/>
                    <a:pt x="1591" y="776"/>
                    <a:pt x="2367" y="935"/>
                  </a:cubicBezTo>
                  <a:cubicBezTo>
                    <a:pt x="2457" y="946"/>
                    <a:pt x="2551" y="954"/>
                    <a:pt x="2647" y="954"/>
                  </a:cubicBezTo>
                  <a:cubicBezTo>
                    <a:pt x="2892" y="954"/>
                    <a:pt x="3148" y="902"/>
                    <a:pt x="3362" y="716"/>
                  </a:cubicBezTo>
                  <a:cubicBezTo>
                    <a:pt x="3461" y="557"/>
                    <a:pt x="3561" y="378"/>
                    <a:pt x="3461" y="179"/>
                  </a:cubicBezTo>
                  <a:lnTo>
                    <a:pt x="3461" y="179"/>
                  </a:lnTo>
                  <a:cubicBezTo>
                    <a:pt x="3377" y="184"/>
                    <a:pt x="3292" y="187"/>
                    <a:pt x="3209" y="187"/>
                  </a:cubicBezTo>
                  <a:cubicBezTo>
                    <a:pt x="2459" y="187"/>
                    <a:pt x="1740" y="1"/>
                    <a:pt x="9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5;p3">
              <a:extLst>
                <a:ext uri="{FF2B5EF4-FFF2-40B4-BE49-F238E27FC236}">
                  <a16:creationId xmlns:a16="http://schemas.microsoft.com/office/drawing/2014/main" id="{BF7D3DE5-9A02-454D-92B4-C38E9950E6A0}"/>
                </a:ext>
              </a:extLst>
            </p:cNvPr>
            <p:cNvSpPr/>
            <p:nvPr/>
          </p:nvSpPr>
          <p:spPr>
            <a:xfrm>
              <a:off x="2181025" y="4842775"/>
              <a:ext cx="77100" cy="26875"/>
            </a:xfrm>
            <a:custGeom>
              <a:avLst/>
              <a:gdLst/>
              <a:ahLst/>
              <a:cxnLst/>
              <a:rect l="l" t="t" r="r" b="b"/>
              <a:pathLst>
                <a:path w="3084" h="1075" extrusionOk="0">
                  <a:moveTo>
                    <a:pt x="697" y="1"/>
                  </a:moveTo>
                  <a:cubicBezTo>
                    <a:pt x="339" y="100"/>
                    <a:pt x="0" y="220"/>
                    <a:pt x="80" y="697"/>
                  </a:cubicBezTo>
                  <a:cubicBezTo>
                    <a:pt x="836" y="995"/>
                    <a:pt x="1652" y="836"/>
                    <a:pt x="2388" y="1075"/>
                  </a:cubicBezTo>
                  <a:cubicBezTo>
                    <a:pt x="2626" y="936"/>
                    <a:pt x="3084" y="1075"/>
                    <a:pt x="2945" y="538"/>
                  </a:cubicBezTo>
                  <a:cubicBezTo>
                    <a:pt x="2925" y="518"/>
                    <a:pt x="2885" y="478"/>
                    <a:pt x="2865" y="399"/>
                  </a:cubicBezTo>
                  <a:cubicBezTo>
                    <a:pt x="2726" y="299"/>
                    <a:pt x="2507" y="239"/>
                    <a:pt x="2348" y="180"/>
                  </a:cubicBezTo>
                  <a:cubicBezTo>
                    <a:pt x="2228" y="140"/>
                    <a:pt x="2129" y="120"/>
                    <a:pt x="1990" y="120"/>
                  </a:cubicBezTo>
                  <a:cubicBezTo>
                    <a:pt x="1831" y="120"/>
                    <a:pt x="1663" y="138"/>
                    <a:pt x="1496" y="138"/>
                  </a:cubicBezTo>
                  <a:cubicBezTo>
                    <a:pt x="1309" y="138"/>
                    <a:pt x="1124" y="115"/>
                    <a:pt x="955" y="21"/>
                  </a:cubicBezTo>
                  <a:cubicBezTo>
                    <a:pt x="876" y="1"/>
                    <a:pt x="776" y="1"/>
                    <a:pt x="6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6;p3">
              <a:extLst>
                <a:ext uri="{FF2B5EF4-FFF2-40B4-BE49-F238E27FC236}">
                  <a16:creationId xmlns:a16="http://schemas.microsoft.com/office/drawing/2014/main" id="{57FD7790-FC87-4C8A-87D7-5682D91B2647}"/>
                </a:ext>
              </a:extLst>
            </p:cNvPr>
            <p:cNvSpPr/>
            <p:nvPr/>
          </p:nvSpPr>
          <p:spPr>
            <a:xfrm>
              <a:off x="1723000" y="4610775"/>
              <a:ext cx="92025" cy="21675"/>
            </a:xfrm>
            <a:custGeom>
              <a:avLst/>
              <a:gdLst/>
              <a:ahLst/>
              <a:cxnLst/>
              <a:rect l="l" t="t" r="r" b="b"/>
              <a:pathLst>
                <a:path w="3681" h="867" extrusionOk="0">
                  <a:moveTo>
                    <a:pt x="534" y="0"/>
                  </a:moveTo>
                  <a:cubicBezTo>
                    <a:pt x="416" y="0"/>
                    <a:pt x="298" y="4"/>
                    <a:pt x="179" y="11"/>
                  </a:cubicBezTo>
                  <a:cubicBezTo>
                    <a:pt x="120" y="51"/>
                    <a:pt x="0" y="51"/>
                    <a:pt x="0" y="170"/>
                  </a:cubicBezTo>
                  <a:cubicBezTo>
                    <a:pt x="20" y="230"/>
                    <a:pt x="20" y="269"/>
                    <a:pt x="20" y="329"/>
                  </a:cubicBezTo>
                  <a:cubicBezTo>
                    <a:pt x="1194" y="608"/>
                    <a:pt x="2387" y="727"/>
                    <a:pt x="3581" y="866"/>
                  </a:cubicBezTo>
                  <a:cubicBezTo>
                    <a:pt x="3680" y="747"/>
                    <a:pt x="3680" y="627"/>
                    <a:pt x="3581" y="528"/>
                  </a:cubicBezTo>
                  <a:lnTo>
                    <a:pt x="3402" y="528"/>
                  </a:lnTo>
                  <a:cubicBezTo>
                    <a:pt x="3349" y="572"/>
                    <a:pt x="3297" y="596"/>
                    <a:pt x="3246" y="596"/>
                  </a:cubicBezTo>
                  <a:cubicBezTo>
                    <a:pt x="3181" y="596"/>
                    <a:pt x="3119" y="557"/>
                    <a:pt x="3064" y="468"/>
                  </a:cubicBezTo>
                  <a:cubicBezTo>
                    <a:pt x="2785" y="249"/>
                    <a:pt x="2487" y="210"/>
                    <a:pt x="2169" y="150"/>
                  </a:cubicBezTo>
                  <a:cubicBezTo>
                    <a:pt x="1614" y="68"/>
                    <a:pt x="1073" y="0"/>
                    <a:pt x="5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7;p3">
              <a:extLst>
                <a:ext uri="{FF2B5EF4-FFF2-40B4-BE49-F238E27FC236}">
                  <a16:creationId xmlns:a16="http://schemas.microsoft.com/office/drawing/2014/main" id="{F00F322B-58FA-4BD7-B466-28BE5131AE7D}"/>
                </a:ext>
              </a:extLst>
            </p:cNvPr>
            <p:cNvSpPr/>
            <p:nvPr/>
          </p:nvSpPr>
          <p:spPr>
            <a:xfrm>
              <a:off x="1580275" y="4758250"/>
              <a:ext cx="83575" cy="34825"/>
            </a:xfrm>
            <a:custGeom>
              <a:avLst/>
              <a:gdLst/>
              <a:ahLst/>
              <a:cxnLst/>
              <a:rect l="l" t="t" r="r" b="b"/>
              <a:pathLst>
                <a:path w="3343" h="1393" extrusionOk="0">
                  <a:moveTo>
                    <a:pt x="915" y="0"/>
                  </a:moveTo>
                  <a:cubicBezTo>
                    <a:pt x="648" y="382"/>
                    <a:pt x="729" y="1038"/>
                    <a:pt x="86" y="1038"/>
                  </a:cubicBezTo>
                  <a:cubicBezTo>
                    <a:pt x="59" y="1038"/>
                    <a:pt x="30" y="1037"/>
                    <a:pt x="0" y="1034"/>
                  </a:cubicBezTo>
                  <a:lnTo>
                    <a:pt x="0" y="1034"/>
                  </a:lnTo>
                  <a:cubicBezTo>
                    <a:pt x="273" y="1198"/>
                    <a:pt x="555" y="1306"/>
                    <a:pt x="860" y="1306"/>
                  </a:cubicBezTo>
                  <a:cubicBezTo>
                    <a:pt x="999" y="1306"/>
                    <a:pt x="1143" y="1283"/>
                    <a:pt x="1293" y="1233"/>
                  </a:cubicBezTo>
                  <a:cubicBezTo>
                    <a:pt x="1233" y="1174"/>
                    <a:pt x="1154" y="1114"/>
                    <a:pt x="1114" y="1074"/>
                  </a:cubicBezTo>
                  <a:cubicBezTo>
                    <a:pt x="1054" y="975"/>
                    <a:pt x="1015" y="796"/>
                    <a:pt x="1094" y="776"/>
                  </a:cubicBezTo>
                  <a:cubicBezTo>
                    <a:pt x="1115" y="767"/>
                    <a:pt x="1139" y="763"/>
                    <a:pt x="1165" y="763"/>
                  </a:cubicBezTo>
                  <a:cubicBezTo>
                    <a:pt x="1259" y="763"/>
                    <a:pt x="1374" y="817"/>
                    <a:pt x="1452" y="895"/>
                  </a:cubicBezTo>
                  <a:cubicBezTo>
                    <a:pt x="1631" y="935"/>
                    <a:pt x="1830" y="995"/>
                    <a:pt x="2009" y="1034"/>
                  </a:cubicBezTo>
                  <a:cubicBezTo>
                    <a:pt x="2149" y="1233"/>
                    <a:pt x="2407" y="1094"/>
                    <a:pt x="2546" y="1233"/>
                  </a:cubicBezTo>
                  <a:lnTo>
                    <a:pt x="2706" y="1233"/>
                  </a:lnTo>
                  <a:cubicBezTo>
                    <a:pt x="2825" y="1333"/>
                    <a:pt x="2984" y="1313"/>
                    <a:pt x="3103" y="1393"/>
                  </a:cubicBezTo>
                  <a:lnTo>
                    <a:pt x="3203" y="1393"/>
                  </a:lnTo>
                  <a:cubicBezTo>
                    <a:pt x="3342" y="1333"/>
                    <a:pt x="3342" y="1213"/>
                    <a:pt x="3322" y="1094"/>
                  </a:cubicBezTo>
                  <a:cubicBezTo>
                    <a:pt x="3223" y="895"/>
                    <a:pt x="3004" y="836"/>
                    <a:pt x="2885" y="696"/>
                  </a:cubicBezTo>
                  <a:cubicBezTo>
                    <a:pt x="2830" y="642"/>
                    <a:pt x="2777" y="623"/>
                    <a:pt x="2725" y="623"/>
                  </a:cubicBezTo>
                  <a:cubicBezTo>
                    <a:pt x="2612" y="623"/>
                    <a:pt x="2505" y="711"/>
                    <a:pt x="2398" y="711"/>
                  </a:cubicBezTo>
                  <a:cubicBezTo>
                    <a:pt x="2375" y="711"/>
                    <a:pt x="2351" y="707"/>
                    <a:pt x="2328" y="696"/>
                  </a:cubicBezTo>
                  <a:cubicBezTo>
                    <a:pt x="2275" y="644"/>
                    <a:pt x="2217" y="619"/>
                    <a:pt x="2156" y="619"/>
                  </a:cubicBezTo>
                  <a:cubicBezTo>
                    <a:pt x="2102" y="619"/>
                    <a:pt x="2046" y="639"/>
                    <a:pt x="1989" y="676"/>
                  </a:cubicBezTo>
                  <a:cubicBezTo>
                    <a:pt x="1965" y="680"/>
                    <a:pt x="1943" y="681"/>
                    <a:pt x="1921" y="681"/>
                  </a:cubicBezTo>
                  <a:cubicBezTo>
                    <a:pt x="1669" y="681"/>
                    <a:pt x="1547" y="480"/>
                    <a:pt x="1492" y="279"/>
                  </a:cubicBezTo>
                  <a:cubicBezTo>
                    <a:pt x="1393" y="0"/>
                    <a:pt x="1154" y="0"/>
                    <a:pt x="9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p3">
              <a:extLst>
                <a:ext uri="{FF2B5EF4-FFF2-40B4-BE49-F238E27FC236}">
                  <a16:creationId xmlns:a16="http://schemas.microsoft.com/office/drawing/2014/main" id="{705C69C4-77BF-407E-AF02-AC0B607BDD14}"/>
                </a:ext>
              </a:extLst>
            </p:cNvPr>
            <p:cNvSpPr/>
            <p:nvPr/>
          </p:nvSpPr>
          <p:spPr>
            <a:xfrm>
              <a:off x="1780675" y="4735725"/>
              <a:ext cx="79100" cy="28775"/>
            </a:xfrm>
            <a:custGeom>
              <a:avLst/>
              <a:gdLst/>
              <a:ahLst/>
              <a:cxnLst/>
              <a:rect l="l" t="t" r="r" b="b"/>
              <a:pathLst>
                <a:path w="3164" h="1151" extrusionOk="0">
                  <a:moveTo>
                    <a:pt x="581" y="0"/>
                  </a:moveTo>
                  <a:cubicBezTo>
                    <a:pt x="521" y="0"/>
                    <a:pt x="460" y="2"/>
                    <a:pt x="399" y="6"/>
                  </a:cubicBezTo>
                  <a:cubicBezTo>
                    <a:pt x="637" y="304"/>
                    <a:pt x="1155" y="26"/>
                    <a:pt x="1294" y="483"/>
                  </a:cubicBezTo>
                  <a:cubicBezTo>
                    <a:pt x="1202" y="522"/>
                    <a:pt x="1113" y="533"/>
                    <a:pt x="1025" y="533"/>
                  </a:cubicBezTo>
                  <a:cubicBezTo>
                    <a:pt x="884" y="533"/>
                    <a:pt x="745" y="503"/>
                    <a:pt x="598" y="503"/>
                  </a:cubicBezTo>
                  <a:cubicBezTo>
                    <a:pt x="379" y="543"/>
                    <a:pt x="100" y="483"/>
                    <a:pt x="1" y="802"/>
                  </a:cubicBezTo>
                  <a:cubicBezTo>
                    <a:pt x="66" y="1064"/>
                    <a:pt x="267" y="1151"/>
                    <a:pt x="492" y="1151"/>
                  </a:cubicBezTo>
                  <a:cubicBezTo>
                    <a:pt x="540" y="1151"/>
                    <a:pt x="589" y="1147"/>
                    <a:pt x="637" y="1140"/>
                  </a:cubicBezTo>
                  <a:cubicBezTo>
                    <a:pt x="846" y="1130"/>
                    <a:pt x="1050" y="1130"/>
                    <a:pt x="1254" y="1130"/>
                  </a:cubicBezTo>
                  <a:cubicBezTo>
                    <a:pt x="1458" y="1130"/>
                    <a:pt x="1662" y="1130"/>
                    <a:pt x="1871" y="1120"/>
                  </a:cubicBezTo>
                  <a:cubicBezTo>
                    <a:pt x="2070" y="1100"/>
                    <a:pt x="2269" y="1040"/>
                    <a:pt x="2388" y="881"/>
                  </a:cubicBezTo>
                  <a:cubicBezTo>
                    <a:pt x="2567" y="603"/>
                    <a:pt x="2925" y="841"/>
                    <a:pt x="3164" y="583"/>
                  </a:cubicBezTo>
                  <a:cubicBezTo>
                    <a:pt x="2288" y="396"/>
                    <a:pt x="1481" y="0"/>
                    <a:pt x="5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9;p3">
              <a:extLst>
                <a:ext uri="{FF2B5EF4-FFF2-40B4-BE49-F238E27FC236}">
                  <a16:creationId xmlns:a16="http://schemas.microsoft.com/office/drawing/2014/main" id="{C20E9821-C60B-4A7C-9501-274CE418A2FB}"/>
                </a:ext>
              </a:extLst>
            </p:cNvPr>
            <p:cNvSpPr/>
            <p:nvPr/>
          </p:nvSpPr>
          <p:spPr>
            <a:xfrm>
              <a:off x="2140750" y="4802500"/>
              <a:ext cx="114900" cy="32850"/>
            </a:xfrm>
            <a:custGeom>
              <a:avLst/>
              <a:gdLst/>
              <a:ahLst/>
              <a:cxnLst/>
              <a:rect l="l" t="t" r="r" b="b"/>
              <a:pathLst>
                <a:path w="4596" h="1314" extrusionOk="0">
                  <a:moveTo>
                    <a:pt x="3302" y="0"/>
                  </a:moveTo>
                  <a:cubicBezTo>
                    <a:pt x="3183" y="0"/>
                    <a:pt x="3064" y="0"/>
                    <a:pt x="2904" y="20"/>
                  </a:cubicBezTo>
                  <a:cubicBezTo>
                    <a:pt x="2785" y="199"/>
                    <a:pt x="2566" y="199"/>
                    <a:pt x="2367" y="259"/>
                  </a:cubicBezTo>
                  <a:cubicBezTo>
                    <a:pt x="2220" y="287"/>
                    <a:pt x="2076" y="302"/>
                    <a:pt x="1931" y="302"/>
                  </a:cubicBezTo>
                  <a:cubicBezTo>
                    <a:pt x="1764" y="302"/>
                    <a:pt x="1594" y="282"/>
                    <a:pt x="1413" y="239"/>
                  </a:cubicBezTo>
                  <a:cubicBezTo>
                    <a:pt x="1188" y="188"/>
                    <a:pt x="953" y="137"/>
                    <a:pt x="721" y="137"/>
                  </a:cubicBezTo>
                  <a:cubicBezTo>
                    <a:pt x="501" y="137"/>
                    <a:pt x="283" y="183"/>
                    <a:pt x="80" y="319"/>
                  </a:cubicBezTo>
                  <a:cubicBezTo>
                    <a:pt x="0" y="418"/>
                    <a:pt x="0" y="498"/>
                    <a:pt x="60" y="597"/>
                  </a:cubicBezTo>
                  <a:cubicBezTo>
                    <a:pt x="179" y="697"/>
                    <a:pt x="299" y="736"/>
                    <a:pt x="458" y="756"/>
                  </a:cubicBezTo>
                  <a:cubicBezTo>
                    <a:pt x="1492" y="856"/>
                    <a:pt x="2487" y="1194"/>
                    <a:pt x="3541" y="1313"/>
                  </a:cubicBezTo>
                  <a:cubicBezTo>
                    <a:pt x="3660" y="1313"/>
                    <a:pt x="3800" y="1313"/>
                    <a:pt x="3939" y="1293"/>
                  </a:cubicBezTo>
                  <a:cubicBezTo>
                    <a:pt x="4337" y="1194"/>
                    <a:pt x="4595" y="1035"/>
                    <a:pt x="4098" y="697"/>
                  </a:cubicBezTo>
                  <a:cubicBezTo>
                    <a:pt x="3859" y="498"/>
                    <a:pt x="3501" y="458"/>
                    <a:pt x="3302" y="160"/>
                  </a:cubicBezTo>
                  <a:lnTo>
                    <a:pt x="3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0;p3">
              <a:extLst>
                <a:ext uri="{FF2B5EF4-FFF2-40B4-BE49-F238E27FC236}">
                  <a16:creationId xmlns:a16="http://schemas.microsoft.com/office/drawing/2014/main" id="{091E45C8-B4B2-4B29-88E4-40F2FE7D614F}"/>
                </a:ext>
              </a:extLst>
            </p:cNvPr>
            <p:cNvSpPr/>
            <p:nvPr/>
          </p:nvSpPr>
          <p:spPr>
            <a:xfrm>
              <a:off x="2213000" y="4703175"/>
              <a:ext cx="75975" cy="46775"/>
            </a:xfrm>
            <a:custGeom>
              <a:avLst/>
              <a:gdLst/>
              <a:ahLst/>
              <a:cxnLst/>
              <a:rect l="l" t="t" r="r" b="b"/>
              <a:pathLst>
                <a:path w="3039" h="1871" extrusionOk="0">
                  <a:moveTo>
                    <a:pt x="317" y="1"/>
                  </a:moveTo>
                  <a:cubicBezTo>
                    <a:pt x="128" y="1"/>
                    <a:pt x="0" y="121"/>
                    <a:pt x="14" y="433"/>
                  </a:cubicBezTo>
                  <a:lnTo>
                    <a:pt x="194" y="433"/>
                  </a:lnTo>
                  <a:cubicBezTo>
                    <a:pt x="273" y="532"/>
                    <a:pt x="452" y="512"/>
                    <a:pt x="552" y="612"/>
                  </a:cubicBezTo>
                  <a:cubicBezTo>
                    <a:pt x="770" y="890"/>
                    <a:pt x="1089" y="950"/>
                    <a:pt x="1387" y="1049"/>
                  </a:cubicBezTo>
                  <a:cubicBezTo>
                    <a:pt x="1646" y="1129"/>
                    <a:pt x="1805" y="1228"/>
                    <a:pt x="1805" y="1507"/>
                  </a:cubicBezTo>
                  <a:cubicBezTo>
                    <a:pt x="2117" y="1507"/>
                    <a:pt x="2263" y="1870"/>
                    <a:pt x="2560" y="1870"/>
                  </a:cubicBezTo>
                  <a:cubicBezTo>
                    <a:pt x="2603" y="1870"/>
                    <a:pt x="2649" y="1863"/>
                    <a:pt x="2700" y="1845"/>
                  </a:cubicBezTo>
                  <a:cubicBezTo>
                    <a:pt x="3038" y="1686"/>
                    <a:pt x="2979" y="1447"/>
                    <a:pt x="2780" y="1208"/>
                  </a:cubicBezTo>
                  <a:cubicBezTo>
                    <a:pt x="2740" y="1149"/>
                    <a:pt x="2700" y="1109"/>
                    <a:pt x="2700" y="1049"/>
                  </a:cubicBezTo>
                  <a:lnTo>
                    <a:pt x="2700" y="1049"/>
                  </a:lnTo>
                  <a:cubicBezTo>
                    <a:pt x="2740" y="1109"/>
                    <a:pt x="2760" y="1149"/>
                    <a:pt x="2799" y="1188"/>
                  </a:cubicBezTo>
                  <a:cubicBezTo>
                    <a:pt x="2879" y="1149"/>
                    <a:pt x="2939" y="1129"/>
                    <a:pt x="2979" y="1049"/>
                  </a:cubicBezTo>
                  <a:cubicBezTo>
                    <a:pt x="3038" y="950"/>
                    <a:pt x="2998" y="830"/>
                    <a:pt x="2899" y="751"/>
                  </a:cubicBezTo>
                  <a:lnTo>
                    <a:pt x="2561" y="751"/>
                  </a:lnTo>
                  <a:lnTo>
                    <a:pt x="2382" y="592"/>
                  </a:lnTo>
                  <a:lnTo>
                    <a:pt x="2203" y="592"/>
                  </a:lnTo>
                  <a:cubicBezTo>
                    <a:pt x="2150" y="622"/>
                    <a:pt x="2104" y="635"/>
                    <a:pt x="2060" y="635"/>
                  </a:cubicBezTo>
                  <a:cubicBezTo>
                    <a:pt x="1906" y="635"/>
                    <a:pt x="1792" y="479"/>
                    <a:pt x="1606" y="433"/>
                  </a:cubicBezTo>
                  <a:cubicBezTo>
                    <a:pt x="1288" y="254"/>
                    <a:pt x="910" y="194"/>
                    <a:pt x="571" y="55"/>
                  </a:cubicBezTo>
                  <a:cubicBezTo>
                    <a:pt x="480" y="20"/>
                    <a:pt x="393" y="1"/>
                    <a:pt x="3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1;p3">
              <a:extLst>
                <a:ext uri="{FF2B5EF4-FFF2-40B4-BE49-F238E27FC236}">
                  <a16:creationId xmlns:a16="http://schemas.microsoft.com/office/drawing/2014/main" id="{CD72CCC4-29FB-496E-978D-5EDBA72F2337}"/>
                </a:ext>
              </a:extLst>
            </p:cNvPr>
            <p:cNvSpPr/>
            <p:nvPr/>
          </p:nvSpPr>
          <p:spPr>
            <a:xfrm>
              <a:off x="1611600" y="4646250"/>
              <a:ext cx="44775" cy="49300"/>
            </a:xfrm>
            <a:custGeom>
              <a:avLst/>
              <a:gdLst/>
              <a:ahLst/>
              <a:cxnLst/>
              <a:rect l="l" t="t" r="r" b="b"/>
              <a:pathLst>
                <a:path w="1791" h="1972" extrusionOk="0">
                  <a:moveTo>
                    <a:pt x="767" y="1"/>
                  </a:moveTo>
                  <a:cubicBezTo>
                    <a:pt x="655" y="1"/>
                    <a:pt x="487" y="114"/>
                    <a:pt x="179" y="322"/>
                  </a:cubicBezTo>
                  <a:cubicBezTo>
                    <a:pt x="140" y="362"/>
                    <a:pt x="140" y="422"/>
                    <a:pt x="140" y="501"/>
                  </a:cubicBezTo>
                  <a:cubicBezTo>
                    <a:pt x="179" y="601"/>
                    <a:pt x="140" y="681"/>
                    <a:pt x="100" y="780"/>
                  </a:cubicBezTo>
                  <a:cubicBezTo>
                    <a:pt x="100" y="860"/>
                    <a:pt x="80" y="979"/>
                    <a:pt x="0" y="1039"/>
                  </a:cubicBezTo>
                  <a:lnTo>
                    <a:pt x="0" y="1218"/>
                  </a:lnTo>
                  <a:cubicBezTo>
                    <a:pt x="159" y="1337"/>
                    <a:pt x="80" y="1536"/>
                    <a:pt x="199" y="1675"/>
                  </a:cubicBezTo>
                  <a:cubicBezTo>
                    <a:pt x="259" y="1715"/>
                    <a:pt x="339" y="1775"/>
                    <a:pt x="398" y="1814"/>
                  </a:cubicBezTo>
                  <a:cubicBezTo>
                    <a:pt x="663" y="1881"/>
                    <a:pt x="927" y="1971"/>
                    <a:pt x="1185" y="1971"/>
                  </a:cubicBezTo>
                  <a:cubicBezTo>
                    <a:pt x="1392" y="1971"/>
                    <a:pt x="1595" y="1912"/>
                    <a:pt x="1791" y="1735"/>
                  </a:cubicBezTo>
                  <a:cubicBezTo>
                    <a:pt x="1691" y="1596"/>
                    <a:pt x="1532" y="1596"/>
                    <a:pt x="1353" y="1596"/>
                  </a:cubicBezTo>
                  <a:cubicBezTo>
                    <a:pt x="1330" y="1596"/>
                    <a:pt x="1309" y="1597"/>
                    <a:pt x="1289" y="1597"/>
                  </a:cubicBezTo>
                  <a:cubicBezTo>
                    <a:pt x="812" y="1597"/>
                    <a:pt x="1235" y="1371"/>
                    <a:pt x="1273" y="1238"/>
                  </a:cubicBezTo>
                  <a:cubicBezTo>
                    <a:pt x="1353" y="999"/>
                    <a:pt x="1075" y="999"/>
                    <a:pt x="975" y="820"/>
                  </a:cubicBezTo>
                  <a:lnTo>
                    <a:pt x="935" y="740"/>
                  </a:lnTo>
                  <a:lnTo>
                    <a:pt x="955" y="661"/>
                  </a:lnTo>
                  <a:cubicBezTo>
                    <a:pt x="995" y="641"/>
                    <a:pt x="1055" y="561"/>
                    <a:pt x="1075" y="521"/>
                  </a:cubicBezTo>
                  <a:cubicBezTo>
                    <a:pt x="955" y="164"/>
                    <a:pt x="901" y="1"/>
                    <a:pt x="7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2;p3">
              <a:extLst>
                <a:ext uri="{FF2B5EF4-FFF2-40B4-BE49-F238E27FC236}">
                  <a16:creationId xmlns:a16="http://schemas.microsoft.com/office/drawing/2014/main" id="{02B7F9A5-223B-4861-935E-C45F632EA473}"/>
                </a:ext>
              </a:extLst>
            </p:cNvPr>
            <p:cNvSpPr/>
            <p:nvPr/>
          </p:nvSpPr>
          <p:spPr>
            <a:xfrm>
              <a:off x="1898050" y="4593025"/>
              <a:ext cx="115400" cy="27975"/>
            </a:xfrm>
            <a:custGeom>
              <a:avLst/>
              <a:gdLst/>
              <a:ahLst/>
              <a:cxnLst/>
              <a:rect l="l" t="t" r="r" b="b"/>
              <a:pathLst>
                <a:path w="4616" h="1119" extrusionOk="0">
                  <a:moveTo>
                    <a:pt x="654" y="1"/>
                  </a:moveTo>
                  <a:cubicBezTo>
                    <a:pt x="561" y="1"/>
                    <a:pt x="468" y="12"/>
                    <a:pt x="378" y="44"/>
                  </a:cubicBezTo>
                  <a:cubicBezTo>
                    <a:pt x="80" y="164"/>
                    <a:pt x="1" y="303"/>
                    <a:pt x="339" y="502"/>
                  </a:cubicBezTo>
                  <a:cubicBezTo>
                    <a:pt x="478" y="542"/>
                    <a:pt x="637" y="542"/>
                    <a:pt x="776" y="562"/>
                  </a:cubicBezTo>
                  <a:cubicBezTo>
                    <a:pt x="975" y="661"/>
                    <a:pt x="1194" y="582"/>
                    <a:pt x="1393" y="701"/>
                  </a:cubicBezTo>
                  <a:lnTo>
                    <a:pt x="1473" y="741"/>
                  </a:lnTo>
                  <a:lnTo>
                    <a:pt x="1552" y="741"/>
                  </a:lnTo>
                  <a:cubicBezTo>
                    <a:pt x="1647" y="802"/>
                    <a:pt x="1750" y="817"/>
                    <a:pt x="1855" y="817"/>
                  </a:cubicBezTo>
                  <a:cubicBezTo>
                    <a:pt x="1952" y="817"/>
                    <a:pt x="2052" y="804"/>
                    <a:pt x="2151" y="804"/>
                  </a:cubicBezTo>
                  <a:cubicBezTo>
                    <a:pt x="2259" y="804"/>
                    <a:pt x="2365" y="819"/>
                    <a:pt x="2467" y="880"/>
                  </a:cubicBezTo>
                  <a:cubicBezTo>
                    <a:pt x="2573" y="933"/>
                    <a:pt x="2688" y="959"/>
                    <a:pt x="2800" y="959"/>
                  </a:cubicBezTo>
                  <a:cubicBezTo>
                    <a:pt x="2856" y="959"/>
                    <a:pt x="2911" y="953"/>
                    <a:pt x="2965" y="940"/>
                  </a:cubicBezTo>
                  <a:cubicBezTo>
                    <a:pt x="3343" y="1039"/>
                    <a:pt x="3720" y="979"/>
                    <a:pt x="4098" y="1119"/>
                  </a:cubicBezTo>
                  <a:lnTo>
                    <a:pt x="4437" y="1119"/>
                  </a:lnTo>
                  <a:cubicBezTo>
                    <a:pt x="4516" y="920"/>
                    <a:pt x="4616" y="721"/>
                    <a:pt x="4258" y="721"/>
                  </a:cubicBezTo>
                  <a:cubicBezTo>
                    <a:pt x="4118" y="721"/>
                    <a:pt x="4019" y="661"/>
                    <a:pt x="3939" y="522"/>
                  </a:cubicBezTo>
                  <a:cubicBezTo>
                    <a:pt x="3899" y="482"/>
                    <a:pt x="3860" y="462"/>
                    <a:pt x="3840" y="462"/>
                  </a:cubicBezTo>
                  <a:cubicBezTo>
                    <a:pt x="3343" y="442"/>
                    <a:pt x="2865" y="383"/>
                    <a:pt x="2388" y="243"/>
                  </a:cubicBezTo>
                  <a:cubicBezTo>
                    <a:pt x="2288" y="204"/>
                    <a:pt x="2229" y="204"/>
                    <a:pt x="2149" y="204"/>
                  </a:cubicBezTo>
                  <a:cubicBezTo>
                    <a:pt x="2092" y="214"/>
                    <a:pt x="2035" y="219"/>
                    <a:pt x="1976" y="219"/>
                  </a:cubicBezTo>
                  <a:cubicBezTo>
                    <a:pt x="1808" y="219"/>
                    <a:pt x="1635" y="178"/>
                    <a:pt x="1473" y="104"/>
                  </a:cubicBezTo>
                  <a:cubicBezTo>
                    <a:pt x="1393" y="84"/>
                    <a:pt x="1333" y="64"/>
                    <a:pt x="1254" y="64"/>
                  </a:cubicBezTo>
                  <a:cubicBezTo>
                    <a:pt x="1052" y="51"/>
                    <a:pt x="85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3;p3">
              <a:extLst>
                <a:ext uri="{FF2B5EF4-FFF2-40B4-BE49-F238E27FC236}">
                  <a16:creationId xmlns:a16="http://schemas.microsoft.com/office/drawing/2014/main" id="{CB11AACC-FF5A-4008-BB45-B4C68EB568B2}"/>
                </a:ext>
              </a:extLst>
            </p:cNvPr>
            <p:cNvSpPr/>
            <p:nvPr/>
          </p:nvSpPr>
          <p:spPr>
            <a:xfrm>
              <a:off x="1705100" y="4577050"/>
              <a:ext cx="67150" cy="22450"/>
            </a:xfrm>
            <a:custGeom>
              <a:avLst/>
              <a:gdLst/>
              <a:ahLst/>
              <a:cxnLst/>
              <a:rect l="l" t="t" r="r" b="b"/>
              <a:pathLst>
                <a:path w="2686" h="898" extrusionOk="0">
                  <a:moveTo>
                    <a:pt x="558" y="0"/>
                  </a:moveTo>
                  <a:cubicBezTo>
                    <a:pt x="372" y="0"/>
                    <a:pt x="268" y="91"/>
                    <a:pt x="0" y="286"/>
                  </a:cubicBezTo>
                  <a:cubicBezTo>
                    <a:pt x="716" y="484"/>
                    <a:pt x="1432" y="664"/>
                    <a:pt x="2129" y="843"/>
                  </a:cubicBezTo>
                  <a:cubicBezTo>
                    <a:pt x="2238" y="843"/>
                    <a:pt x="2362" y="897"/>
                    <a:pt x="2467" y="897"/>
                  </a:cubicBezTo>
                  <a:cubicBezTo>
                    <a:pt x="2571" y="897"/>
                    <a:pt x="2656" y="843"/>
                    <a:pt x="2686" y="624"/>
                  </a:cubicBezTo>
                  <a:cubicBezTo>
                    <a:pt x="2586" y="584"/>
                    <a:pt x="2467" y="564"/>
                    <a:pt x="2467" y="425"/>
                  </a:cubicBezTo>
                  <a:cubicBezTo>
                    <a:pt x="2427" y="305"/>
                    <a:pt x="2606" y="325"/>
                    <a:pt x="2686" y="286"/>
                  </a:cubicBezTo>
                  <a:cubicBezTo>
                    <a:pt x="2566" y="87"/>
                    <a:pt x="2328" y="126"/>
                    <a:pt x="2168" y="87"/>
                  </a:cubicBezTo>
                  <a:cubicBezTo>
                    <a:pt x="2115" y="78"/>
                    <a:pt x="2061" y="74"/>
                    <a:pt x="2007" y="74"/>
                  </a:cubicBezTo>
                  <a:cubicBezTo>
                    <a:pt x="1780" y="74"/>
                    <a:pt x="1548" y="137"/>
                    <a:pt x="1320" y="137"/>
                  </a:cubicBezTo>
                  <a:cubicBezTo>
                    <a:pt x="1237" y="137"/>
                    <a:pt x="1155" y="129"/>
                    <a:pt x="1074" y="107"/>
                  </a:cubicBezTo>
                  <a:cubicBezTo>
                    <a:pt x="827" y="37"/>
                    <a:pt x="676"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4;p3">
              <a:extLst>
                <a:ext uri="{FF2B5EF4-FFF2-40B4-BE49-F238E27FC236}">
                  <a16:creationId xmlns:a16="http://schemas.microsoft.com/office/drawing/2014/main" id="{51B036D0-E3C5-4AD9-B317-233EE8580DE7}"/>
                </a:ext>
              </a:extLst>
            </p:cNvPr>
            <p:cNvSpPr/>
            <p:nvPr/>
          </p:nvSpPr>
          <p:spPr>
            <a:xfrm>
              <a:off x="1852300" y="4711975"/>
              <a:ext cx="68150" cy="16450"/>
            </a:xfrm>
            <a:custGeom>
              <a:avLst/>
              <a:gdLst/>
              <a:ahLst/>
              <a:cxnLst/>
              <a:rect l="l" t="t" r="r" b="b"/>
              <a:pathLst>
                <a:path w="2726" h="658" extrusionOk="0">
                  <a:moveTo>
                    <a:pt x="762" y="11"/>
                  </a:moveTo>
                  <a:cubicBezTo>
                    <a:pt x="575" y="11"/>
                    <a:pt x="387" y="23"/>
                    <a:pt x="199" y="61"/>
                  </a:cubicBezTo>
                  <a:cubicBezTo>
                    <a:pt x="100" y="160"/>
                    <a:pt x="0" y="260"/>
                    <a:pt x="20" y="399"/>
                  </a:cubicBezTo>
                  <a:cubicBezTo>
                    <a:pt x="796" y="657"/>
                    <a:pt x="1612" y="558"/>
                    <a:pt x="2407" y="657"/>
                  </a:cubicBezTo>
                  <a:cubicBezTo>
                    <a:pt x="2427" y="657"/>
                    <a:pt x="2487" y="578"/>
                    <a:pt x="2527" y="558"/>
                  </a:cubicBezTo>
                  <a:cubicBezTo>
                    <a:pt x="2626" y="459"/>
                    <a:pt x="2726" y="359"/>
                    <a:pt x="2726" y="180"/>
                  </a:cubicBezTo>
                  <a:cubicBezTo>
                    <a:pt x="2507" y="1"/>
                    <a:pt x="2228" y="100"/>
                    <a:pt x="1990" y="41"/>
                  </a:cubicBezTo>
                  <a:cubicBezTo>
                    <a:pt x="1911" y="46"/>
                    <a:pt x="1831" y="48"/>
                    <a:pt x="1752" y="48"/>
                  </a:cubicBezTo>
                  <a:cubicBezTo>
                    <a:pt x="1422" y="48"/>
                    <a:pt x="1092" y="11"/>
                    <a:pt x="762" y="1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5;p3">
              <a:extLst>
                <a:ext uri="{FF2B5EF4-FFF2-40B4-BE49-F238E27FC236}">
                  <a16:creationId xmlns:a16="http://schemas.microsoft.com/office/drawing/2014/main" id="{21CB3246-06B7-4752-9016-050B900F87FB}"/>
                </a:ext>
              </a:extLst>
            </p:cNvPr>
            <p:cNvSpPr/>
            <p:nvPr/>
          </p:nvSpPr>
          <p:spPr>
            <a:xfrm>
              <a:off x="2080075" y="4774850"/>
              <a:ext cx="88050" cy="28725"/>
            </a:xfrm>
            <a:custGeom>
              <a:avLst/>
              <a:gdLst/>
              <a:ahLst/>
              <a:cxnLst/>
              <a:rect l="l" t="t" r="r" b="b"/>
              <a:pathLst>
                <a:path w="3522" h="1149" extrusionOk="0">
                  <a:moveTo>
                    <a:pt x="562" y="0"/>
                  </a:moveTo>
                  <a:cubicBezTo>
                    <a:pt x="379" y="0"/>
                    <a:pt x="197" y="54"/>
                    <a:pt x="20" y="211"/>
                  </a:cubicBezTo>
                  <a:cubicBezTo>
                    <a:pt x="20" y="251"/>
                    <a:pt x="20" y="311"/>
                    <a:pt x="0" y="331"/>
                  </a:cubicBezTo>
                  <a:cubicBezTo>
                    <a:pt x="1015" y="1007"/>
                    <a:pt x="2228" y="848"/>
                    <a:pt x="3322" y="1146"/>
                  </a:cubicBezTo>
                  <a:cubicBezTo>
                    <a:pt x="3328" y="1148"/>
                    <a:pt x="3334" y="1148"/>
                    <a:pt x="3340" y="1148"/>
                  </a:cubicBezTo>
                  <a:cubicBezTo>
                    <a:pt x="3414" y="1148"/>
                    <a:pt x="3483" y="1041"/>
                    <a:pt x="3501" y="967"/>
                  </a:cubicBezTo>
                  <a:cubicBezTo>
                    <a:pt x="3521" y="768"/>
                    <a:pt x="3402" y="669"/>
                    <a:pt x="3243" y="569"/>
                  </a:cubicBezTo>
                  <a:cubicBezTo>
                    <a:pt x="2726" y="331"/>
                    <a:pt x="2129" y="331"/>
                    <a:pt x="1592" y="251"/>
                  </a:cubicBezTo>
                  <a:cubicBezTo>
                    <a:pt x="1265" y="199"/>
                    <a:pt x="912" y="0"/>
                    <a:pt x="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6;p3">
              <a:extLst>
                <a:ext uri="{FF2B5EF4-FFF2-40B4-BE49-F238E27FC236}">
                  <a16:creationId xmlns:a16="http://schemas.microsoft.com/office/drawing/2014/main" id="{AEC9C17E-3D36-407B-B809-D7D875B5839C}"/>
                </a:ext>
              </a:extLst>
            </p:cNvPr>
            <p:cNvSpPr/>
            <p:nvPr/>
          </p:nvSpPr>
          <p:spPr>
            <a:xfrm>
              <a:off x="1842350" y="4756825"/>
              <a:ext cx="76125" cy="23825"/>
            </a:xfrm>
            <a:custGeom>
              <a:avLst/>
              <a:gdLst/>
              <a:ahLst/>
              <a:cxnLst/>
              <a:rect l="l" t="t" r="r" b="b"/>
              <a:pathLst>
                <a:path w="3045" h="953" extrusionOk="0">
                  <a:moveTo>
                    <a:pt x="945" y="0"/>
                  </a:moveTo>
                  <a:cubicBezTo>
                    <a:pt x="716" y="0"/>
                    <a:pt x="486" y="20"/>
                    <a:pt x="259" y="37"/>
                  </a:cubicBezTo>
                  <a:cubicBezTo>
                    <a:pt x="140" y="97"/>
                    <a:pt x="1" y="137"/>
                    <a:pt x="20" y="296"/>
                  </a:cubicBezTo>
                  <a:cubicBezTo>
                    <a:pt x="100" y="534"/>
                    <a:pt x="299" y="654"/>
                    <a:pt x="478" y="773"/>
                  </a:cubicBezTo>
                  <a:cubicBezTo>
                    <a:pt x="841" y="887"/>
                    <a:pt x="1203" y="952"/>
                    <a:pt x="1566" y="952"/>
                  </a:cubicBezTo>
                  <a:cubicBezTo>
                    <a:pt x="1899" y="952"/>
                    <a:pt x="2233" y="897"/>
                    <a:pt x="2567" y="773"/>
                  </a:cubicBezTo>
                  <a:cubicBezTo>
                    <a:pt x="2646" y="634"/>
                    <a:pt x="2786" y="574"/>
                    <a:pt x="2945" y="574"/>
                  </a:cubicBezTo>
                  <a:cubicBezTo>
                    <a:pt x="3044" y="375"/>
                    <a:pt x="2865" y="336"/>
                    <a:pt x="2746" y="196"/>
                  </a:cubicBezTo>
                  <a:lnTo>
                    <a:pt x="2567" y="196"/>
                  </a:lnTo>
                  <a:cubicBezTo>
                    <a:pt x="2422" y="285"/>
                    <a:pt x="2290" y="368"/>
                    <a:pt x="2163" y="368"/>
                  </a:cubicBezTo>
                  <a:cubicBezTo>
                    <a:pt x="2063" y="368"/>
                    <a:pt x="1967" y="317"/>
                    <a:pt x="1870" y="176"/>
                  </a:cubicBezTo>
                  <a:cubicBezTo>
                    <a:pt x="1571" y="38"/>
                    <a:pt x="1259" y="0"/>
                    <a:pt x="9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7;p3">
              <a:extLst>
                <a:ext uri="{FF2B5EF4-FFF2-40B4-BE49-F238E27FC236}">
                  <a16:creationId xmlns:a16="http://schemas.microsoft.com/office/drawing/2014/main" id="{968F8111-796E-4185-A91E-C04B13AA86F6}"/>
                </a:ext>
              </a:extLst>
            </p:cNvPr>
            <p:cNvSpPr/>
            <p:nvPr/>
          </p:nvSpPr>
          <p:spPr>
            <a:xfrm>
              <a:off x="1655850" y="4403425"/>
              <a:ext cx="39325" cy="79500"/>
            </a:xfrm>
            <a:custGeom>
              <a:avLst/>
              <a:gdLst/>
              <a:ahLst/>
              <a:cxnLst/>
              <a:rect l="l" t="t" r="r" b="b"/>
              <a:pathLst>
                <a:path w="1573" h="3180" extrusionOk="0">
                  <a:moveTo>
                    <a:pt x="1108" y="1"/>
                  </a:moveTo>
                  <a:cubicBezTo>
                    <a:pt x="1043" y="1"/>
                    <a:pt x="972" y="23"/>
                    <a:pt x="896" y="69"/>
                  </a:cubicBezTo>
                  <a:cubicBezTo>
                    <a:pt x="677" y="407"/>
                    <a:pt x="558" y="805"/>
                    <a:pt x="558" y="1243"/>
                  </a:cubicBezTo>
                  <a:cubicBezTo>
                    <a:pt x="458" y="1442"/>
                    <a:pt x="558" y="1680"/>
                    <a:pt x="399" y="1800"/>
                  </a:cubicBezTo>
                  <a:cubicBezTo>
                    <a:pt x="299" y="1899"/>
                    <a:pt x="319" y="2078"/>
                    <a:pt x="239" y="2178"/>
                  </a:cubicBezTo>
                  <a:cubicBezTo>
                    <a:pt x="200" y="2198"/>
                    <a:pt x="180" y="2277"/>
                    <a:pt x="200" y="2337"/>
                  </a:cubicBezTo>
                  <a:cubicBezTo>
                    <a:pt x="60" y="2496"/>
                    <a:pt x="200" y="2755"/>
                    <a:pt x="21" y="2894"/>
                  </a:cubicBezTo>
                  <a:cubicBezTo>
                    <a:pt x="21" y="2954"/>
                    <a:pt x="1" y="3033"/>
                    <a:pt x="1" y="3073"/>
                  </a:cubicBezTo>
                  <a:cubicBezTo>
                    <a:pt x="62" y="3150"/>
                    <a:pt x="136" y="3179"/>
                    <a:pt x="222" y="3179"/>
                  </a:cubicBezTo>
                  <a:cubicBezTo>
                    <a:pt x="247" y="3179"/>
                    <a:pt x="272" y="3177"/>
                    <a:pt x="299" y="3172"/>
                  </a:cubicBezTo>
                  <a:cubicBezTo>
                    <a:pt x="379" y="3153"/>
                    <a:pt x="419" y="3113"/>
                    <a:pt x="478" y="3053"/>
                  </a:cubicBezTo>
                  <a:cubicBezTo>
                    <a:pt x="558" y="2894"/>
                    <a:pt x="598" y="2735"/>
                    <a:pt x="677" y="2556"/>
                  </a:cubicBezTo>
                  <a:cubicBezTo>
                    <a:pt x="697" y="2496"/>
                    <a:pt x="717" y="2436"/>
                    <a:pt x="757" y="2357"/>
                  </a:cubicBezTo>
                  <a:cubicBezTo>
                    <a:pt x="796" y="2198"/>
                    <a:pt x="896" y="2058"/>
                    <a:pt x="976" y="1939"/>
                  </a:cubicBezTo>
                  <a:cubicBezTo>
                    <a:pt x="1214" y="1382"/>
                    <a:pt x="1572" y="845"/>
                    <a:pt x="1373" y="169"/>
                  </a:cubicBezTo>
                  <a:cubicBezTo>
                    <a:pt x="1300" y="58"/>
                    <a:pt x="1211"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8;p3">
              <a:extLst>
                <a:ext uri="{FF2B5EF4-FFF2-40B4-BE49-F238E27FC236}">
                  <a16:creationId xmlns:a16="http://schemas.microsoft.com/office/drawing/2014/main" id="{E18AE23E-5D66-4AB2-9750-CFC48634F43B}"/>
                </a:ext>
              </a:extLst>
            </p:cNvPr>
            <p:cNvSpPr/>
            <p:nvPr/>
          </p:nvSpPr>
          <p:spPr>
            <a:xfrm>
              <a:off x="1552900" y="4269375"/>
              <a:ext cx="78125" cy="28875"/>
            </a:xfrm>
            <a:custGeom>
              <a:avLst/>
              <a:gdLst/>
              <a:ahLst/>
              <a:cxnLst/>
              <a:rect l="l" t="t" r="r" b="b"/>
              <a:pathLst>
                <a:path w="3125" h="1155" extrusionOk="0">
                  <a:moveTo>
                    <a:pt x="1128" y="828"/>
                  </a:moveTo>
                  <a:cubicBezTo>
                    <a:pt x="1270" y="828"/>
                    <a:pt x="1421" y="855"/>
                    <a:pt x="1575" y="879"/>
                  </a:cubicBezTo>
                  <a:lnTo>
                    <a:pt x="1575" y="879"/>
                  </a:lnTo>
                  <a:cubicBezTo>
                    <a:pt x="1464" y="880"/>
                    <a:pt x="1356" y="881"/>
                    <a:pt x="1250" y="881"/>
                  </a:cubicBezTo>
                  <a:cubicBezTo>
                    <a:pt x="1115" y="881"/>
                    <a:pt x="984" y="880"/>
                    <a:pt x="856" y="876"/>
                  </a:cubicBezTo>
                  <a:cubicBezTo>
                    <a:pt x="941" y="840"/>
                    <a:pt x="1033" y="828"/>
                    <a:pt x="1128" y="828"/>
                  </a:cubicBezTo>
                  <a:close/>
                  <a:moveTo>
                    <a:pt x="439" y="0"/>
                  </a:moveTo>
                  <a:cubicBezTo>
                    <a:pt x="160" y="140"/>
                    <a:pt x="299" y="478"/>
                    <a:pt x="41" y="577"/>
                  </a:cubicBezTo>
                  <a:cubicBezTo>
                    <a:pt x="1" y="1035"/>
                    <a:pt x="220" y="1154"/>
                    <a:pt x="618" y="1154"/>
                  </a:cubicBezTo>
                  <a:cubicBezTo>
                    <a:pt x="1433" y="1134"/>
                    <a:pt x="2249" y="1134"/>
                    <a:pt x="3084" y="1095"/>
                  </a:cubicBezTo>
                  <a:cubicBezTo>
                    <a:pt x="3124" y="995"/>
                    <a:pt x="3084" y="896"/>
                    <a:pt x="2985" y="856"/>
                  </a:cubicBezTo>
                  <a:cubicBezTo>
                    <a:pt x="2721" y="856"/>
                    <a:pt x="2459" y="861"/>
                    <a:pt x="2203" y="866"/>
                  </a:cubicBezTo>
                  <a:lnTo>
                    <a:pt x="2203" y="866"/>
                  </a:lnTo>
                  <a:cubicBezTo>
                    <a:pt x="2315" y="829"/>
                    <a:pt x="2425" y="764"/>
                    <a:pt x="2527" y="657"/>
                  </a:cubicBezTo>
                  <a:cubicBezTo>
                    <a:pt x="2249" y="657"/>
                    <a:pt x="1970" y="630"/>
                    <a:pt x="1698" y="630"/>
                  </a:cubicBezTo>
                  <a:cubicBezTo>
                    <a:pt x="1561" y="630"/>
                    <a:pt x="1427" y="637"/>
                    <a:pt x="1294" y="657"/>
                  </a:cubicBezTo>
                  <a:cubicBezTo>
                    <a:pt x="1253" y="660"/>
                    <a:pt x="1213" y="662"/>
                    <a:pt x="1175" y="662"/>
                  </a:cubicBezTo>
                  <a:cubicBezTo>
                    <a:pt x="721" y="662"/>
                    <a:pt x="512" y="441"/>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9;p3">
              <a:extLst>
                <a:ext uri="{FF2B5EF4-FFF2-40B4-BE49-F238E27FC236}">
                  <a16:creationId xmlns:a16="http://schemas.microsoft.com/office/drawing/2014/main" id="{113BF7D0-5C99-4631-8CD1-5BC48BE67AA1}"/>
                </a:ext>
              </a:extLst>
            </p:cNvPr>
            <p:cNvSpPr/>
            <p:nvPr/>
          </p:nvSpPr>
          <p:spPr>
            <a:xfrm>
              <a:off x="1649900" y="4624675"/>
              <a:ext cx="51725" cy="31175"/>
            </a:xfrm>
            <a:custGeom>
              <a:avLst/>
              <a:gdLst/>
              <a:ahLst/>
              <a:cxnLst/>
              <a:rect l="l" t="t" r="r" b="b"/>
              <a:pathLst>
                <a:path w="2069" h="1247" extrusionOk="0">
                  <a:moveTo>
                    <a:pt x="77" y="1"/>
                  </a:moveTo>
                  <a:cubicBezTo>
                    <a:pt x="30" y="1"/>
                    <a:pt x="0" y="55"/>
                    <a:pt x="0" y="211"/>
                  </a:cubicBezTo>
                  <a:cubicBezTo>
                    <a:pt x="0" y="609"/>
                    <a:pt x="438" y="609"/>
                    <a:pt x="617" y="867"/>
                  </a:cubicBezTo>
                  <a:cubicBezTo>
                    <a:pt x="731" y="1057"/>
                    <a:pt x="881" y="1246"/>
                    <a:pt x="1118" y="1246"/>
                  </a:cubicBezTo>
                  <a:cubicBezTo>
                    <a:pt x="1130" y="1246"/>
                    <a:pt x="1142" y="1246"/>
                    <a:pt x="1154" y="1245"/>
                  </a:cubicBezTo>
                  <a:cubicBezTo>
                    <a:pt x="1228" y="1021"/>
                    <a:pt x="1348" y="909"/>
                    <a:pt x="1537" y="909"/>
                  </a:cubicBezTo>
                  <a:cubicBezTo>
                    <a:pt x="1600" y="909"/>
                    <a:pt x="1671" y="922"/>
                    <a:pt x="1751" y="947"/>
                  </a:cubicBezTo>
                  <a:cubicBezTo>
                    <a:pt x="1784" y="953"/>
                    <a:pt x="1815" y="957"/>
                    <a:pt x="1842" y="957"/>
                  </a:cubicBezTo>
                  <a:cubicBezTo>
                    <a:pt x="2053" y="957"/>
                    <a:pt x="2069" y="761"/>
                    <a:pt x="2069" y="549"/>
                  </a:cubicBezTo>
                  <a:cubicBezTo>
                    <a:pt x="1751" y="509"/>
                    <a:pt x="1412" y="469"/>
                    <a:pt x="1054" y="449"/>
                  </a:cubicBezTo>
                  <a:cubicBezTo>
                    <a:pt x="756" y="410"/>
                    <a:pt x="458" y="469"/>
                    <a:pt x="298" y="151"/>
                  </a:cubicBezTo>
                  <a:cubicBezTo>
                    <a:pt x="213" y="76"/>
                    <a:pt x="132" y="1"/>
                    <a:pt x="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0;p3">
              <a:extLst>
                <a:ext uri="{FF2B5EF4-FFF2-40B4-BE49-F238E27FC236}">
                  <a16:creationId xmlns:a16="http://schemas.microsoft.com/office/drawing/2014/main" id="{D4680A04-5507-4167-8D6A-690C962C9608}"/>
                </a:ext>
              </a:extLst>
            </p:cNvPr>
            <p:cNvSpPr/>
            <p:nvPr/>
          </p:nvSpPr>
          <p:spPr>
            <a:xfrm>
              <a:off x="1854775" y="4626925"/>
              <a:ext cx="68675" cy="17400"/>
            </a:xfrm>
            <a:custGeom>
              <a:avLst/>
              <a:gdLst/>
              <a:ahLst/>
              <a:cxnLst/>
              <a:rect l="l" t="t" r="r" b="b"/>
              <a:pathLst>
                <a:path w="2747" h="696" extrusionOk="0">
                  <a:moveTo>
                    <a:pt x="592" y="1"/>
                  </a:moveTo>
                  <a:cubicBezTo>
                    <a:pt x="426" y="1"/>
                    <a:pt x="267" y="22"/>
                    <a:pt x="100" y="61"/>
                  </a:cubicBezTo>
                  <a:cubicBezTo>
                    <a:pt x="1" y="399"/>
                    <a:pt x="379" y="260"/>
                    <a:pt x="478" y="399"/>
                  </a:cubicBezTo>
                  <a:cubicBezTo>
                    <a:pt x="1107" y="596"/>
                    <a:pt x="1430" y="695"/>
                    <a:pt x="1714" y="695"/>
                  </a:cubicBezTo>
                  <a:cubicBezTo>
                    <a:pt x="2004" y="695"/>
                    <a:pt x="2253" y="591"/>
                    <a:pt x="2746" y="379"/>
                  </a:cubicBezTo>
                  <a:cubicBezTo>
                    <a:pt x="2030" y="260"/>
                    <a:pt x="1453" y="180"/>
                    <a:pt x="876" y="21"/>
                  </a:cubicBezTo>
                  <a:cubicBezTo>
                    <a:pt x="777" y="7"/>
                    <a:pt x="684" y="1"/>
                    <a:pt x="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1;p3">
              <a:extLst>
                <a:ext uri="{FF2B5EF4-FFF2-40B4-BE49-F238E27FC236}">
                  <a16:creationId xmlns:a16="http://schemas.microsoft.com/office/drawing/2014/main" id="{DEEA7FD2-C1BF-4D29-9CE7-3D9CAF805318}"/>
                </a:ext>
              </a:extLst>
            </p:cNvPr>
            <p:cNvSpPr/>
            <p:nvPr/>
          </p:nvSpPr>
          <p:spPr>
            <a:xfrm>
              <a:off x="1675750" y="4703950"/>
              <a:ext cx="109925" cy="24675"/>
            </a:xfrm>
            <a:custGeom>
              <a:avLst/>
              <a:gdLst/>
              <a:ahLst/>
              <a:cxnLst/>
              <a:rect l="l" t="t" r="r" b="b"/>
              <a:pathLst>
                <a:path w="4397" h="987" extrusionOk="0">
                  <a:moveTo>
                    <a:pt x="1295" y="1"/>
                  </a:moveTo>
                  <a:cubicBezTo>
                    <a:pt x="1182" y="1"/>
                    <a:pt x="1070" y="23"/>
                    <a:pt x="955" y="83"/>
                  </a:cubicBezTo>
                  <a:cubicBezTo>
                    <a:pt x="717" y="163"/>
                    <a:pt x="458" y="183"/>
                    <a:pt x="259" y="322"/>
                  </a:cubicBezTo>
                  <a:cubicBezTo>
                    <a:pt x="0" y="581"/>
                    <a:pt x="20" y="799"/>
                    <a:pt x="359" y="978"/>
                  </a:cubicBezTo>
                  <a:cubicBezTo>
                    <a:pt x="388" y="984"/>
                    <a:pt x="413" y="987"/>
                    <a:pt x="438" y="987"/>
                  </a:cubicBezTo>
                  <a:cubicBezTo>
                    <a:pt x="496" y="987"/>
                    <a:pt x="547" y="973"/>
                    <a:pt x="617" y="959"/>
                  </a:cubicBezTo>
                  <a:cubicBezTo>
                    <a:pt x="1254" y="660"/>
                    <a:pt x="1990" y="879"/>
                    <a:pt x="2606" y="561"/>
                  </a:cubicBezTo>
                  <a:cubicBezTo>
                    <a:pt x="2697" y="539"/>
                    <a:pt x="2788" y="531"/>
                    <a:pt x="2878" y="531"/>
                  </a:cubicBezTo>
                  <a:cubicBezTo>
                    <a:pt x="3301" y="531"/>
                    <a:pt x="3718" y="723"/>
                    <a:pt x="4152" y="723"/>
                  </a:cubicBezTo>
                  <a:cubicBezTo>
                    <a:pt x="4233" y="723"/>
                    <a:pt x="4314" y="716"/>
                    <a:pt x="4397" y="700"/>
                  </a:cubicBezTo>
                  <a:cubicBezTo>
                    <a:pt x="4178" y="421"/>
                    <a:pt x="3800" y="521"/>
                    <a:pt x="3522" y="402"/>
                  </a:cubicBezTo>
                  <a:cubicBezTo>
                    <a:pt x="3323" y="302"/>
                    <a:pt x="3163" y="262"/>
                    <a:pt x="3163" y="4"/>
                  </a:cubicBezTo>
                  <a:cubicBezTo>
                    <a:pt x="3104" y="4"/>
                    <a:pt x="3024" y="4"/>
                    <a:pt x="3004" y="24"/>
                  </a:cubicBezTo>
                  <a:cubicBezTo>
                    <a:pt x="2907" y="170"/>
                    <a:pt x="2756" y="183"/>
                    <a:pt x="2606" y="183"/>
                  </a:cubicBezTo>
                  <a:cubicBezTo>
                    <a:pt x="2573" y="183"/>
                    <a:pt x="2540" y="183"/>
                    <a:pt x="2507" y="183"/>
                  </a:cubicBezTo>
                  <a:lnTo>
                    <a:pt x="2288" y="183"/>
                  </a:lnTo>
                  <a:cubicBezTo>
                    <a:pt x="2189" y="163"/>
                    <a:pt x="2069" y="163"/>
                    <a:pt x="1970" y="123"/>
                  </a:cubicBezTo>
                  <a:cubicBezTo>
                    <a:pt x="1733" y="84"/>
                    <a:pt x="1514"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2;p3">
              <a:extLst>
                <a:ext uri="{FF2B5EF4-FFF2-40B4-BE49-F238E27FC236}">
                  <a16:creationId xmlns:a16="http://schemas.microsoft.com/office/drawing/2014/main" id="{3BA8B3FF-F245-4EBF-B332-A84CE5E18B5D}"/>
                </a:ext>
              </a:extLst>
            </p:cNvPr>
            <p:cNvSpPr/>
            <p:nvPr/>
          </p:nvSpPr>
          <p:spPr>
            <a:xfrm>
              <a:off x="2101450" y="4634300"/>
              <a:ext cx="73625" cy="23125"/>
            </a:xfrm>
            <a:custGeom>
              <a:avLst/>
              <a:gdLst/>
              <a:ahLst/>
              <a:cxnLst/>
              <a:rect l="l" t="t" r="r" b="b"/>
              <a:pathLst>
                <a:path w="2945" h="925" extrusionOk="0">
                  <a:moveTo>
                    <a:pt x="2004" y="0"/>
                  </a:moveTo>
                  <a:cubicBezTo>
                    <a:pt x="1837" y="0"/>
                    <a:pt x="1660" y="40"/>
                    <a:pt x="1473" y="124"/>
                  </a:cubicBezTo>
                  <a:cubicBezTo>
                    <a:pt x="1537" y="316"/>
                    <a:pt x="1575" y="496"/>
                    <a:pt x="1411" y="496"/>
                  </a:cubicBezTo>
                  <a:cubicBezTo>
                    <a:pt x="1371" y="496"/>
                    <a:pt x="1320" y="485"/>
                    <a:pt x="1254" y="462"/>
                  </a:cubicBezTo>
                  <a:cubicBezTo>
                    <a:pt x="986" y="342"/>
                    <a:pt x="710" y="257"/>
                    <a:pt x="424" y="257"/>
                  </a:cubicBezTo>
                  <a:cubicBezTo>
                    <a:pt x="285" y="257"/>
                    <a:pt x="144" y="277"/>
                    <a:pt x="1" y="323"/>
                  </a:cubicBezTo>
                  <a:cubicBezTo>
                    <a:pt x="776" y="502"/>
                    <a:pt x="1532" y="880"/>
                    <a:pt x="2328" y="880"/>
                  </a:cubicBezTo>
                  <a:cubicBezTo>
                    <a:pt x="2416" y="909"/>
                    <a:pt x="2496" y="924"/>
                    <a:pt x="2568" y="924"/>
                  </a:cubicBezTo>
                  <a:cubicBezTo>
                    <a:pt x="2790" y="924"/>
                    <a:pt x="2930" y="783"/>
                    <a:pt x="2945" y="482"/>
                  </a:cubicBezTo>
                  <a:cubicBezTo>
                    <a:pt x="2663" y="173"/>
                    <a:pt x="2353" y="0"/>
                    <a:pt x="20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3;p3">
              <a:extLst>
                <a:ext uri="{FF2B5EF4-FFF2-40B4-BE49-F238E27FC236}">
                  <a16:creationId xmlns:a16="http://schemas.microsoft.com/office/drawing/2014/main" id="{AB402C88-4516-4392-BF2A-1796DA4211D4}"/>
                </a:ext>
              </a:extLst>
            </p:cNvPr>
            <p:cNvSpPr/>
            <p:nvPr/>
          </p:nvSpPr>
          <p:spPr>
            <a:xfrm>
              <a:off x="1977475" y="4725850"/>
              <a:ext cx="65325" cy="13500"/>
            </a:xfrm>
            <a:custGeom>
              <a:avLst/>
              <a:gdLst/>
              <a:ahLst/>
              <a:cxnLst/>
              <a:rect l="l" t="t" r="r" b="b"/>
              <a:pathLst>
                <a:path w="2613" h="540" extrusionOk="0">
                  <a:moveTo>
                    <a:pt x="1194" y="1"/>
                  </a:moveTo>
                  <a:cubicBezTo>
                    <a:pt x="875" y="1"/>
                    <a:pt x="553" y="58"/>
                    <a:pt x="225" y="202"/>
                  </a:cubicBezTo>
                  <a:cubicBezTo>
                    <a:pt x="183" y="188"/>
                    <a:pt x="148" y="182"/>
                    <a:pt x="119" y="182"/>
                  </a:cubicBezTo>
                  <a:cubicBezTo>
                    <a:pt x="25" y="182"/>
                    <a:pt x="0" y="250"/>
                    <a:pt x="46" y="341"/>
                  </a:cubicBezTo>
                  <a:cubicBezTo>
                    <a:pt x="329" y="493"/>
                    <a:pt x="620" y="540"/>
                    <a:pt x="913" y="540"/>
                  </a:cubicBezTo>
                  <a:cubicBezTo>
                    <a:pt x="1374" y="540"/>
                    <a:pt x="1842" y="425"/>
                    <a:pt x="2301" y="425"/>
                  </a:cubicBezTo>
                  <a:cubicBezTo>
                    <a:pt x="2392" y="425"/>
                    <a:pt x="2482" y="430"/>
                    <a:pt x="2573" y="441"/>
                  </a:cubicBezTo>
                  <a:cubicBezTo>
                    <a:pt x="2573" y="441"/>
                    <a:pt x="2573" y="341"/>
                    <a:pt x="2612" y="281"/>
                  </a:cubicBezTo>
                  <a:cubicBezTo>
                    <a:pt x="2137" y="127"/>
                    <a:pt x="1668" y="1"/>
                    <a:pt x="1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4;p3">
              <a:extLst>
                <a:ext uri="{FF2B5EF4-FFF2-40B4-BE49-F238E27FC236}">
                  <a16:creationId xmlns:a16="http://schemas.microsoft.com/office/drawing/2014/main" id="{95CB7E7B-DB54-4AE6-A34F-94659FE09ECF}"/>
                </a:ext>
              </a:extLst>
            </p:cNvPr>
            <p:cNvSpPr/>
            <p:nvPr/>
          </p:nvSpPr>
          <p:spPr>
            <a:xfrm>
              <a:off x="1654875" y="4579200"/>
              <a:ext cx="73125" cy="35825"/>
            </a:xfrm>
            <a:custGeom>
              <a:avLst/>
              <a:gdLst/>
              <a:ahLst/>
              <a:cxnLst/>
              <a:rect l="l" t="t" r="r" b="b"/>
              <a:pathLst>
                <a:path w="2925" h="1433" extrusionOk="0">
                  <a:moveTo>
                    <a:pt x="99" y="1"/>
                  </a:moveTo>
                  <a:lnTo>
                    <a:pt x="99" y="1"/>
                  </a:lnTo>
                  <a:cubicBezTo>
                    <a:pt x="0" y="438"/>
                    <a:pt x="259" y="697"/>
                    <a:pt x="617" y="896"/>
                  </a:cubicBezTo>
                  <a:cubicBezTo>
                    <a:pt x="915" y="1174"/>
                    <a:pt x="1392" y="916"/>
                    <a:pt x="1651" y="1274"/>
                  </a:cubicBezTo>
                  <a:cubicBezTo>
                    <a:pt x="2009" y="1433"/>
                    <a:pt x="2387" y="1433"/>
                    <a:pt x="2745" y="1433"/>
                  </a:cubicBezTo>
                  <a:lnTo>
                    <a:pt x="2924" y="1274"/>
                  </a:lnTo>
                  <a:cubicBezTo>
                    <a:pt x="1910" y="995"/>
                    <a:pt x="915" y="677"/>
                    <a:pt x="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5;p3">
              <a:extLst>
                <a:ext uri="{FF2B5EF4-FFF2-40B4-BE49-F238E27FC236}">
                  <a16:creationId xmlns:a16="http://schemas.microsoft.com/office/drawing/2014/main" id="{B8E82B94-6E34-4BD3-9938-9B74E0BDB4DA}"/>
                </a:ext>
              </a:extLst>
            </p:cNvPr>
            <p:cNvSpPr/>
            <p:nvPr/>
          </p:nvSpPr>
          <p:spPr>
            <a:xfrm>
              <a:off x="1832400" y="4802175"/>
              <a:ext cx="74625" cy="19250"/>
            </a:xfrm>
            <a:custGeom>
              <a:avLst/>
              <a:gdLst/>
              <a:ahLst/>
              <a:cxnLst/>
              <a:rect l="l" t="t" r="r" b="b"/>
              <a:pathLst>
                <a:path w="2985" h="770" extrusionOk="0">
                  <a:moveTo>
                    <a:pt x="1137" y="0"/>
                  </a:moveTo>
                  <a:cubicBezTo>
                    <a:pt x="789" y="0"/>
                    <a:pt x="431" y="83"/>
                    <a:pt x="60" y="272"/>
                  </a:cubicBezTo>
                  <a:cubicBezTo>
                    <a:pt x="1" y="372"/>
                    <a:pt x="21" y="451"/>
                    <a:pt x="100" y="531"/>
                  </a:cubicBezTo>
                  <a:cubicBezTo>
                    <a:pt x="604" y="717"/>
                    <a:pt x="1126" y="740"/>
                    <a:pt x="1653" y="740"/>
                  </a:cubicBezTo>
                  <a:cubicBezTo>
                    <a:pt x="1829" y="740"/>
                    <a:pt x="2006" y="738"/>
                    <a:pt x="2183" y="738"/>
                  </a:cubicBezTo>
                  <a:cubicBezTo>
                    <a:pt x="2437" y="738"/>
                    <a:pt x="2692" y="743"/>
                    <a:pt x="2945" y="769"/>
                  </a:cubicBezTo>
                  <a:cubicBezTo>
                    <a:pt x="2965" y="749"/>
                    <a:pt x="2965" y="710"/>
                    <a:pt x="2985" y="710"/>
                  </a:cubicBezTo>
                  <a:cubicBezTo>
                    <a:pt x="2391" y="284"/>
                    <a:pt x="1781" y="0"/>
                    <a:pt x="11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6;p3">
              <a:extLst>
                <a:ext uri="{FF2B5EF4-FFF2-40B4-BE49-F238E27FC236}">
                  <a16:creationId xmlns:a16="http://schemas.microsoft.com/office/drawing/2014/main" id="{32C4302A-093D-4728-99F7-48C0C319586E}"/>
                </a:ext>
              </a:extLst>
            </p:cNvPr>
            <p:cNvSpPr/>
            <p:nvPr/>
          </p:nvSpPr>
          <p:spPr>
            <a:xfrm>
              <a:off x="1921925" y="4717450"/>
              <a:ext cx="61200" cy="17925"/>
            </a:xfrm>
            <a:custGeom>
              <a:avLst/>
              <a:gdLst/>
              <a:ahLst/>
              <a:cxnLst/>
              <a:rect l="l" t="t" r="r" b="b"/>
              <a:pathLst>
                <a:path w="2448" h="717" extrusionOk="0">
                  <a:moveTo>
                    <a:pt x="821" y="1"/>
                  </a:moveTo>
                  <a:cubicBezTo>
                    <a:pt x="630" y="1"/>
                    <a:pt x="436" y="26"/>
                    <a:pt x="244" y="26"/>
                  </a:cubicBezTo>
                  <a:cubicBezTo>
                    <a:pt x="196" y="26"/>
                    <a:pt x="148" y="25"/>
                    <a:pt x="100" y="21"/>
                  </a:cubicBezTo>
                  <a:cubicBezTo>
                    <a:pt x="0" y="140"/>
                    <a:pt x="0" y="259"/>
                    <a:pt x="100" y="379"/>
                  </a:cubicBezTo>
                  <a:cubicBezTo>
                    <a:pt x="776" y="717"/>
                    <a:pt x="1552" y="478"/>
                    <a:pt x="2248" y="717"/>
                  </a:cubicBezTo>
                  <a:cubicBezTo>
                    <a:pt x="2308" y="657"/>
                    <a:pt x="2368" y="578"/>
                    <a:pt x="2447" y="538"/>
                  </a:cubicBezTo>
                  <a:cubicBezTo>
                    <a:pt x="2407" y="478"/>
                    <a:pt x="2407" y="438"/>
                    <a:pt x="2388" y="379"/>
                  </a:cubicBezTo>
                  <a:cubicBezTo>
                    <a:pt x="2308" y="259"/>
                    <a:pt x="2149" y="319"/>
                    <a:pt x="2049" y="220"/>
                  </a:cubicBezTo>
                  <a:cubicBezTo>
                    <a:pt x="1960" y="249"/>
                    <a:pt x="1870" y="264"/>
                    <a:pt x="1781" y="264"/>
                  </a:cubicBezTo>
                  <a:cubicBezTo>
                    <a:pt x="1691" y="264"/>
                    <a:pt x="1602" y="249"/>
                    <a:pt x="1512" y="220"/>
                  </a:cubicBezTo>
                  <a:cubicBezTo>
                    <a:pt x="1293" y="41"/>
                    <a:pt x="1060" y="1"/>
                    <a:pt x="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7;p3">
              <a:extLst>
                <a:ext uri="{FF2B5EF4-FFF2-40B4-BE49-F238E27FC236}">
                  <a16:creationId xmlns:a16="http://schemas.microsoft.com/office/drawing/2014/main" id="{0B7BC4B9-454F-422D-9165-87F7B35DDFBF}"/>
                </a:ext>
              </a:extLst>
            </p:cNvPr>
            <p:cNvSpPr/>
            <p:nvPr/>
          </p:nvSpPr>
          <p:spPr>
            <a:xfrm>
              <a:off x="1630000" y="4660775"/>
              <a:ext cx="57700" cy="17425"/>
            </a:xfrm>
            <a:custGeom>
              <a:avLst/>
              <a:gdLst/>
              <a:ahLst/>
              <a:cxnLst/>
              <a:rect l="l" t="t" r="r" b="b"/>
              <a:pathLst>
                <a:path w="2308" h="697" extrusionOk="0">
                  <a:moveTo>
                    <a:pt x="339" y="0"/>
                  </a:moveTo>
                  <a:cubicBezTo>
                    <a:pt x="239" y="40"/>
                    <a:pt x="120" y="100"/>
                    <a:pt x="0" y="139"/>
                  </a:cubicBezTo>
                  <a:cubicBezTo>
                    <a:pt x="60" y="418"/>
                    <a:pt x="239" y="597"/>
                    <a:pt x="518" y="696"/>
                  </a:cubicBezTo>
                  <a:cubicBezTo>
                    <a:pt x="704" y="578"/>
                    <a:pt x="891" y="540"/>
                    <a:pt x="1078" y="540"/>
                  </a:cubicBezTo>
                  <a:cubicBezTo>
                    <a:pt x="1424" y="540"/>
                    <a:pt x="1770" y="672"/>
                    <a:pt x="2116" y="672"/>
                  </a:cubicBezTo>
                  <a:cubicBezTo>
                    <a:pt x="2180" y="672"/>
                    <a:pt x="2244" y="667"/>
                    <a:pt x="2308" y="657"/>
                  </a:cubicBezTo>
                  <a:cubicBezTo>
                    <a:pt x="2308" y="418"/>
                    <a:pt x="2129" y="318"/>
                    <a:pt x="1910" y="298"/>
                  </a:cubicBezTo>
                  <a:cubicBezTo>
                    <a:pt x="1433" y="0"/>
                    <a:pt x="856" y="139"/>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8;p3">
              <a:extLst>
                <a:ext uri="{FF2B5EF4-FFF2-40B4-BE49-F238E27FC236}">
                  <a16:creationId xmlns:a16="http://schemas.microsoft.com/office/drawing/2014/main" id="{C24D2C36-018C-4A53-A8D8-C4EBD9AD2DD2}"/>
                </a:ext>
              </a:extLst>
            </p:cNvPr>
            <p:cNvSpPr/>
            <p:nvPr/>
          </p:nvSpPr>
          <p:spPr>
            <a:xfrm>
              <a:off x="2280975" y="4729725"/>
              <a:ext cx="34850" cy="33025"/>
            </a:xfrm>
            <a:custGeom>
              <a:avLst/>
              <a:gdLst/>
              <a:ahLst/>
              <a:cxnLst/>
              <a:rect l="l" t="t" r="r" b="b"/>
              <a:pathLst>
                <a:path w="1394" h="1321" extrusionOk="0">
                  <a:moveTo>
                    <a:pt x="367" y="1"/>
                  </a:moveTo>
                  <a:cubicBezTo>
                    <a:pt x="308" y="1"/>
                    <a:pt x="245" y="14"/>
                    <a:pt x="180" y="47"/>
                  </a:cubicBezTo>
                  <a:lnTo>
                    <a:pt x="21" y="47"/>
                  </a:lnTo>
                  <a:cubicBezTo>
                    <a:pt x="21" y="286"/>
                    <a:pt x="220" y="524"/>
                    <a:pt x="1" y="783"/>
                  </a:cubicBezTo>
                  <a:lnTo>
                    <a:pt x="180" y="962"/>
                  </a:lnTo>
                  <a:cubicBezTo>
                    <a:pt x="538" y="1061"/>
                    <a:pt x="896" y="1181"/>
                    <a:pt x="1254" y="1320"/>
                  </a:cubicBezTo>
                  <a:cubicBezTo>
                    <a:pt x="1214" y="1002"/>
                    <a:pt x="1035" y="723"/>
                    <a:pt x="1354" y="445"/>
                  </a:cubicBezTo>
                  <a:cubicBezTo>
                    <a:pt x="1393" y="385"/>
                    <a:pt x="1314" y="286"/>
                    <a:pt x="1234" y="246"/>
                  </a:cubicBezTo>
                  <a:cubicBezTo>
                    <a:pt x="1194" y="258"/>
                    <a:pt x="1156" y="264"/>
                    <a:pt x="1118" y="264"/>
                  </a:cubicBezTo>
                  <a:cubicBezTo>
                    <a:pt x="855" y="264"/>
                    <a:pt x="634" y="1"/>
                    <a:pt x="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9;p3">
              <a:extLst>
                <a:ext uri="{FF2B5EF4-FFF2-40B4-BE49-F238E27FC236}">
                  <a16:creationId xmlns:a16="http://schemas.microsoft.com/office/drawing/2014/main" id="{A9896714-7D37-4FFA-8CD1-2EDB44F06D66}"/>
                </a:ext>
              </a:extLst>
            </p:cNvPr>
            <p:cNvSpPr/>
            <p:nvPr/>
          </p:nvSpPr>
          <p:spPr>
            <a:xfrm>
              <a:off x="1705600" y="4645850"/>
              <a:ext cx="76600" cy="25775"/>
            </a:xfrm>
            <a:custGeom>
              <a:avLst/>
              <a:gdLst/>
              <a:ahLst/>
              <a:cxnLst/>
              <a:rect l="l" t="t" r="r" b="b"/>
              <a:pathLst>
                <a:path w="3064" h="1031" extrusionOk="0">
                  <a:moveTo>
                    <a:pt x="1969" y="0"/>
                  </a:moveTo>
                  <a:cubicBezTo>
                    <a:pt x="2049" y="100"/>
                    <a:pt x="2089" y="219"/>
                    <a:pt x="2168" y="319"/>
                  </a:cubicBezTo>
                  <a:cubicBezTo>
                    <a:pt x="2049" y="338"/>
                    <a:pt x="1890" y="338"/>
                    <a:pt x="1771" y="358"/>
                  </a:cubicBezTo>
                  <a:cubicBezTo>
                    <a:pt x="1692" y="317"/>
                    <a:pt x="1621" y="299"/>
                    <a:pt x="1554" y="299"/>
                  </a:cubicBezTo>
                  <a:cubicBezTo>
                    <a:pt x="1368" y="299"/>
                    <a:pt x="1221" y="435"/>
                    <a:pt x="1074" y="537"/>
                  </a:cubicBezTo>
                  <a:cubicBezTo>
                    <a:pt x="945" y="468"/>
                    <a:pt x="826" y="433"/>
                    <a:pt x="706" y="433"/>
                  </a:cubicBezTo>
                  <a:cubicBezTo>
                    <a:pt x="587" y="433"/>
                    <a:pt x="468" y="468"/>
                    <a:pt x="338" y="537"/>
                  </a:cubicBezTo>
                  <a:cubicBezTo>
                    <a:pt x="303" y="493"/>
                    <a:pt x="256" y="469"/>
                    <a:pt x="205" y="469"/>
                  </a:cubicBezTo>
                  <a:cubicBezTo>
                    <a:pt x="140" y="469"/>
                    <a:pt x="67" y="508"/>
                    <a:pt x="0" y="597"/>
                  </a:cubicBezTo>
                  <a:lnTo>
                    <a:pt x="0" y="736"/>
                  </a:lnTo>
                  <a:cubicBezTo>
                    <a:pt x="324" y="974"/>
                    <a:pt x="661" y="1030"/>
                    <a:pt x="1001" y="1030"/>
                  </a:cubicBezTo>
                  <a:cubicBezTo>
                    <a:pt x="1301" y="1030"/>
                    <a:pt x="1603" y="987"/>
                    <a:pt x="1900" y="987"/>
                  </a:cubicBezTo>
                  <a:cubicBezTo>
                    <a:pt x="1970" y="987"/>
                    <a:pt x="2040" y="989"/>
                    <a:pt x="2109" y="995"/>
                  </a:cubicBezTo>
                  <a:lnTo>
                    <a:pt x="2407" y="915"/>
                  </a:lnTo>
                  <a:cubicBezTo>
                    <a:pt x="2666" y="796"/>
                    <a:pt x="2904" y="637"/>
                    <a:pt x="3064" y="358"/>
                  </a:cubicBezTo>
                  <a:cubicBezTo>
                    <a:pt x="2705" y="199"/>
                    <a:pt x="2367" y="0"/>
                    <a:pt x="19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0;p3">
              <a:extLst>
                <a:ext uri="{FF2B5EF4-FFF2-40B4-BE49-F238E27FC236}">
                  <a16:creationId xmlns:a16="http://schemas.microsoft.com/office/drawing/2014/main" id="{C6AD5A84-CD16-442A-81C0-6085FB9B479E}"/>
                </a:ext>
              </a:extLst>
            </p:cNvPr>
            <p:cNvSpPr/>
            <p:nvPr/>
          </p:nvSpPr>
          <p:spPr>
            <a:xfrm>
              <a:off x="2200925" y="4661375"/>
              <a:ext cx="56225" cy="31600"/>
            </a:xfrm>
            <a:custGeom>
              <a:avLst/>
              <a:gdLst/>
              <a:ahLst/>
              <a:cxnLst/>
              <a:rect l="l" t="t" r="r" b="b"/>
              <a:pathLst>
                <a:path w="2249" h="1264" extrusionOk="0">
                  <a:moveTo>
                    <a:pt x="708" y="0"/>
                  </a:moveTo>
                  <a:cubicBezTo>
                    <a:pt x="652" y="0"/>
                    <a:pt x="595" y="5"/>
                    <a:pt x="537" y="16"/>
                  </a:cubicBezTo>
                  <a:cubicBezTo>
                    <a:pt x="338" y="76"/>
                    <a:pt x="139" y="115"/>
                    <a:pt x="0" y="294"/>
                  </a:cubicBezTo>
                  <a:lnTo>
                    <a:pt x="1791" y="1189"/>
                  </a:lnTo>
                  <a:cubicBezTo>
                    <a:pt x="1876" y="1239"/>
                    <a:pt x="1945" y="1263"/>
                    <a:pt x="2005" y="1263"/>
                  </a:cubicBezTo>
                  <a:cubicBezTo>
                    <a:pt x="2112" y="1263"/>
                    <a:pt x="2184" y="1184"/>
                    <a:pt x="2248" y="1030"/>
                  </a:cubicBezTo>
                  <a:cubicBezTo>
                    <a:pt x="2248" y="951"/>
                    <a:pt x="2208" y="891"/>
                    <a:pt x="2188" y="812"/>
                  </a:cubicBezTo>
                  <a:cubicBezTo>
                    <a:pt x="2129" y="732"/>
                    <a:pt x="2029" y="672"/>
                    <a:pt x="1930" y="613"/>
                  </a:cubicBezTo>
                  <a:cubicBezTo>
                    <a:pt x="1870" y="553"/>
                    <a:pt x="1791" y="513"/>
                    <a:pt x="1751" y="493"/>
                  </a:cubicBezTo>
                  <a:cubicBezTo>
                    <a:pt x="1651" y="414"/>
                    <a:pt x="1552" y="294"/>
                    <a:pt x="1432" y="215"/>
                  </a:cubicBezTo>
                  <a:cubicBezTo>
                    <a:pt x="1204" y="101"/>
                    <a:pt x="963" y="0"/>
                    <a:pt x="7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1;p3">
              <a:extLst>
                <a:ext uri="{FF2B5EF4-FFF2-40B4-BE49-F238E27FC236}">
                  <a16:creationId xmlns:a16="http://schemas.microsoft.com/office/drawing/2014/main" id="{AA2DB4EB-043C-4D25-B140-A588E4FD1FE0}"/>
                </a:ext>
              </a:extLst>
            </p:cNvPr>
            <p:cNvSpPr/>
            <p:nvPr/>
          </p:nvSpPr>
          <p:spPr>
            <a:xfrm>
              <a:off x="2160125" y="4644225"/>
              <a:ext cx="54750" cy="25025"/>
            </a:xfrm>
            <a:custGeom>
              <a:avLst/>
              <a:gdLst/>
              <a:ahLst/>
              <a:cxnLst/>
              <a:rect l="l" t="t" r="r" b="b"/>
              <a:pathLst>
                <a:path w="2190" h="1001" extrusionOk="0">
                  <a:moveTo>
                    <a:pt x="899" y="1"/>
                  </a:moveTo>
                  <a:cubicBezTo>
                    <a:pt x="800" y="1"/>
                    <a:pt x="695" y="30"/>
                    <a:pt x="578" y="105"/>
                  </a:cubicBezTo>
                  <a:cubicBezTo>
                    <a:pt x="439" y="324"/>
                    <a:pt x="240" y="423"/>
                    <a:pt x="1" y="443"/>
                  </a:cubicBezTo>
                  <a:lnTo>
                    <a:pt x="1632" y="980"/>
                  </a:lnTo>
                  <a:cubicBezTo>
                    <a:pt x="1831" y="960"/>
                    <a:pt x="2070" y="1000"/>
                    <a:pt x="2189" y="781"/>
                  </a:cubicBezTo>
                  <a:lnTo>
                    <a:pt x="2110" y="702"/>
                  </a:lnTo>
                  <a:cubicBezTo>
                    <a:pt x="2010" y="582"/>
                    <a:pt x="1871" y="503"/>
                    <a:pt x="1732" y="423"/>
                  </a:cubicBezTo>
                  <a:cubicBezTo>
                    <a:pt x="1458" y="317"/>
                    <a:pt x="1219" y="1"/>
                    <a:pt x="8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2;p3">
              <a:extLst>
                <a:ext uri="{FF2B5EF4-FFF2-40B4-BE49-F238E27FC236}">
                  <a16:creationId xmlns:a16="http://schemas.microsoft.com/office/drawing/2014/main" id="{2D0C2992-994D-4E5C-880C-499D300C297A}"/>
                </a:ext>
              </a:extLst>
            </p:cNvPr>
            <p:cNvSpPr/>
            <p:nvPr/>
          </p:nvSpPr>
          <p:spPr>
            <a:xfrm>
              <a:off x="1770725" y="4793050"/>
              <a:ext cx="64200" cy="22725"/>
            </a:xfrm>
            <a:custGeom>
              <a:avLst/>
              <a:gdLst/>
              <a:ahLst/>
              <a:cxnLst/>
              <a:rect l="l" t="t" r="r" b="b"/>
              <a:pathLst>
                <a:path w="2568" h="909" extrusionOk="0">
                  <a:moveTo>
                    <a:pt x="1294" y="1"/>
                  </a:moveTo>
                  <a:cubicBezTo>
                    <a:pt x="1095" y="140"/>
                    <a:pt x="1135" y="339"/>
                    <a:pt x="1135" y="538"/>
                  </a:cubicBezTo>
                  <a:cubicBezTo>
                    <a:pt x="1057" y="525"/>
                    <a:pt x="980" y="445"/>
                    <a:pt x="902" y="445"/>
                  </a:cubicBezTo>
                  <a:cubicBezTo>
                    <a:pt x="860" y="445"/>
                    <a:pt x="819" y="468"/>
                    <a:pt x="777" y="538"/>
                  </a:cubicBezTo>
                  <a:cubicBezTo>
                    <a:pt x="737" y="597"/>
                    <a:pt x="677" y="637"/>
                    <a:pt x="598" y="697"/>
                  </a:cubicBezTo>
                  <a:cubicBezTo>
                    <a:pt x="399" y="717"/>
                    <a:pt x="200" y="717"/>
                    <a:pt x="1" y="737"/>
                  </a:cubicBezTo>
                  <a:cubicBezTo>
                    <a:pt x="514" y="880"/>
                    <a:pt x="1020" y="908"/>
                    <a:pt x="1532" y="908"/>
                  </a:cubicBezTo>
                  <a:cubicBezTo>
                    <a:pt x="1873" y="908"/>
                    <a:pt x="2217" y="896"/>
                    <a:pt x="2567" y="896"/>
                  </a:cubicBezTo>
                  <a:lnTo>
                    <a:pt x="2567" y="717"/>
                  </a:lnTo>
                  <a:cubicBezTo>
                    <a:pt x="2527" y="677"/>
                    <a:pt x="2468" y="617"/>
                    <a:pt x="2388" y="597"/>
                  </a:cubicBezTo>
                  <a:cubicBezTo>
                    <a:pt x="2209" y="538"/>
                    <a:pt x="2050" y="538"/>
                    <a:pt x="1891" y="438"/>
                  </a:cubicBezTo>
                  <a:lnTo>
                    <a:pt x="1752" y="299"/>
                  </a:lnTo>
                  <a:cubicBezTo>
                    <a:pt x="1672" y="180"/>
                    <a:pt x="1573" y="100"/>
                    <a:pt x="1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3;p3">
              <a:extLst>
                <a:ext uri="{FF2B5EF4-FFF2-40B4-BE49-F238E27FC236}">
                  <a16:creationId xmlns:a16="http://schemas.microsoft.com/office/drawing/2014/main" id="{A839A411-7E2B-464C-AFCD-C8B8993D240B}"/>
                </a:ext>
              </a:extLst>
            </p:cNvPr>
            <p:cNvSpPr/>
            <p:nvPr/>
          </p:nvSpPr>
          <p:spPr>
            <a:xfrm>
              <a:off x="2133775" y="4838100"/>
              <a:ext cx="67175" cy="22600"/>
            </a:xfrm>
            <a:custGeom>
              <a:avLst/>
              <a:gdLst/>
              <a:ahLst/>
              <a:cxnLst/>
              <a:rect l="l" t="t" r="r" b="b"/>
              <a:pathLst>
                <a:path w="2687" h="904" extrusionOk="0">
                  <a:moveTo>
                    <a:pt x="2297" y="1"/>
                  </a:moveTo>
                  <a:cubicBezTo>
                    <a:pt x="2187" y="1"/>
                    <a:pt x="2066" y="21"/>
                    <a:pt x="1950" y="29"/>
                  </a:cubicBezTo>
                  <a:cubicBezTo>
                    <a:pt x="1373" y="466"/>
                    <a:pt x="597" y="68"/>
                    <a:pt x="40" y="506"/>
                  </a:cubicBezTo>
                  <a:lnTo>
                    <a:pt x="1" y="566"/>
                  </a:lnTo>
                  <a:cubicBezTo>
                    <a:pt x="637" y="824"/>
                    <a:pt x="1294" y="884"/>
                    <a:pt x="1970" y="904"/>
                  </a:cubicBezTo>
                  <a:cubicBezTo>
                    <a:pt x="2129" y="606"/>
                    <a:pt x="2328" y="387"/>
                    <a:pt x="2686" y="367"/>
                  </a:cubicBezTo>
                  <a:cubicBezTo>
                    <a:pt x="2648" y="63"/>
                    <a:pt x="2490" y="1"/>
                    <a:pt x="2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4;p3">
              <a:extLst>
                <a:ext uri="{FF2B5EF4-FFF2-40B4-BE49-F238E27FC236}">
                  <a16:creationId xmlns:a16="http://schemas.microsoft.com/office/drawing/2014/main" id="{91F7B3B0-73FE-4E40-9E13-C3D307531ACF}"/>
                </a:ext>
              </a:extLst>
            </p:cNvPr>
            <p:cNvSpPr/>
            <p:nvPr/>
          </p:nvSpPr>
          <p:spPr>
            <a:xfrm>
              <a:off x="1812500" y="4623375"/>
              <a:ext cx="53750" cy="14550"/>
            </a:xfrm>
            <a:custGeom>
              <a:avLst/>
              <a:gdLst/>
              <a:ahLst/>
              <a:cxnLst/>
              <a:rect l="l" t="t" r="r" b="b"/>
              <a:pathLst>
                <a:path w="2150" h="582" extrusionOk="0">
                  <a:moveTo>
                    <a:pt x="316" y="0"/>
                  </a:moveTo>
                  <a:cubicBezTo>
                    <a:pt x="213" y="0"/>
                    <a:pt x="108" y="13"/>
                    <a:pt x="1" y="44"/>
                  </a:cubicBezTo>
                  <a:lnTo>
                    <a:pt x="1" y="402"/>
                  </a:lnTo>
                  <a:cubicBezTo>
                    <a:pt x="538" y="509"/>
                    <a:pt x="1086" y="581"/>
                    <a:pt x="1646" y="581"/>
                  </a:cubicBezTo>
                  <a:cubicBezTo>
                    <a:pt x="1813" y="581"/>
                    <a:pt x="1981" y="575"/>
                    <a:pt x="2149" y="561"/>
                  </a:cubicBezTo>
                  <a:cubicBezTo>
                    <a:pt x="2010" y="442"/>
                    <a:pt x="1911" y="322"/>
                    <a:pt x="1791" y="203"/>
                  </a:cubicBezTo>
                  <a:cubicBezTo>
                    <a:pt x="1727" y="150"/>
                    <a:pt x="1663" y="131"/>
                    <a:pt x="1593" y="131"/>
                  </a:cubicBezTo>
                  <a:cubicBezTo>
                    <a:pt x="1532" y="131"/>
                    <a:pt x="1467" y="145"/>
                    <a:pt x="1393" y="163"/>
                  </a:cubicBezTo>
                  <a:cubicBezTo>
                    <a:pt x="1023" y="148"/>
                    <a:pt x="676" y="0"/>
                    <a:pt x="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5;p3">
              <a:extLst>
                <a:ext uri="{FF2B5EF4-FFF2-40B4-BE49-F238E27FC236}">
                  <a16:creationId xmlns:a16="http://schemas.microsoft.com/office/drawing/2014/main" id="{698EB813-6A05-4E24-93E1-6730FB96B9B0}"/>
                </a:ext>
              </a:extLst>
            </p:cNvPr>
            <p:cNvSpPr/>
            <p:nvPr/>
          </p:nvSpPr>
          <p:spPr>
            <a:xfrm>
              <a:off x="2161125" y="4786450"/>
              <a:ext cx="52250" cy="27350"/>
            </a:xfrm>
            <a:custGeom>
              <a:avLst/>
              <a:gdLst/>
              <a:ahLst/>
              <a:cxnLst/>
              <a:rect l="l" t="t" r="r" b="b"/>
              <a:pathLst>
                <a:path w="2090" h="1094" extrusionOk="0">
                  <a:moveTo>
                    <a:pt x="446" y="1"/>
                  </a:moveTo>
                  <a:cubicBezTo>
                    <a:pt x="359" y="1"/>
                    <a:pt x="269" y="36"/>
                    <a:pt x="180" y="105"/>
                  </a:cubicBezTo>
                  <a:lnTo>
                    <a:pt x="1" y="105"/>
                  </a:lnTo>
                  <a:cubicBezTo>
                    <a:pt x="60" y="245"/>
                    <a:pt x="140" y="344"/>
                    <a:pt x="180" y="463"/>
                  </a:cubicBezTo>
                  <a:cubicBezTo>
                    <a:pt x="399" y="762"/>
                    <a:pt x="737" y="901"/>
                    <a:pt x="1075" y="1040"/>
                  </a:cubicBezTo>
                  <a:cubicBezTo>
                    <a:pt x="1234" y="1040"/>
                    <a:pt x="1373" y="1040"/>
                    <a:pt x="1533" y="1080"/>
                  </a:cubicBezTo>
                  <a:cubicBezTo>
                    <a:pt x="1557" y="1088"/>
                    <a:pt x="1582" y="1093"/>
                    <a:pt x="1608" y="1093"/>
                  </a:cubicBezTo>
                  <a:cubicBezTo>
                    <a:pt x="1645" y="1093"/>
                    <a:pt x="1685" y="1084"/>
                    <a:pt x="1731" y="1060"/>
                  </a:cubicBezTo>
                  <a:cubicBezTo>
                    <a:pt x="1950" y="1040"/>
                    <a:pt x="2089" y="941"/>
                    <a:pt x="2089" y="682"/>
                  </a:cubicBezTo>
                  <a:cubicBezTo>
                    <a:pt x="1970" y="662"/>
                    <a:pt x="1871" y="662"/>
                    <a:pt x="1751" y="662"/>
                  </a:cubicBezTo>
                  <a:cubicBezTo>
                    <a:pt x="1672" y="599"/>
                    <a:pt x="1619" y="448"/>
                    <a:pt x="1500" y="448"/>
                  </a:cubicBezTo>
                  <a:cubicBezTo>
                    <a:pt x="1470" y="448"/>
                    <a:pt x="1434" y="459"/>
                    <a:pt x="1393" y="483"/>
                  </a:cubicBezTo>
                  <a:lnTo>
                    <a:pt x="1234" y="483"/>
                  </a:lnTo>
                  <a:cubicBezTo>
                    <a:pt x="1204" y="523"/>
                    <a:pt x="1169" y="543"/>
                    <a:pt x="1137" y="543"/>
                  </a:cubicBezTo>
                  <a:cubicBezTo>
                    <a:pt x="1105" y="543"/>
                    <a:pt x="1075" y="523"/>
                    <a:pt x="1055" y="483"/>
                  </a:cubicBezTo>
                  <a:lnTo>
                    <a:pt x="1055" y="304"/>
                  </a:lnTo>
                  <a:cubicBezTo>
                    <a:pt x="976" y="185"/>
                    <a:pt x="796" y="205"/>
                    <a:pt x="697" y="105"/>
                  </a:cubicBezTo>
                  <a:cubicBezTo>
                    <a:pt x="617" y="36"/>
                    <a:pt x="533" y="1"/>
                    <a:pt x="4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6;p3">
              <a:extLst>
                <a:ext uri="{FF2B5EF4-FFF2-40B4-BE49-F238E27FC236}">
                  <a16:creationId xmlns:a16="http://schemas.microsoft.com/office/drawing/2014/main" id="{693CED24-F1B0-484A-B597-A1D8E3DF36D0}"/>
                </a:ext>
              </a:extLst>
            </p:cNvPr>
            <p:cNvSpPr/>
            <p:nvPr/>
          </p:nvSpPr>
          <p:spPr>
            <a:xfrm>
              <a:off x="2262075" y="4771175"/>
              <a:ext cx="47275" cy="30550"/>
            </a:xfrm>
            <a:custGeom>
              <a:avLst/>
              <a:gdLst/>
              <a:ahLst/>
              <a:cxnLst/>
              <a:rect l="l" t="t" r="r" b="b"/>
              <a:pathLst>
                <a:path w="1891" h="1222" extrusionOk="0">
                  <a:moveTo>
                    <a:pt x="777" y="0"/>
                  </a:moveTo>
                  <a:cubicBezTo>
                    <a:pt x="538" y="0"/>
                    <a:pt x="299" y="0"/>
                    <a:pt x="100" y="20"/>
                  </a:cubicBezTo>
                  <a:cubicBezTo>
                    <a:pt x="81" y="20"/>
                    <a:pt x="41" y="60"/>
                    <a:pt x="21" y="80"/>
                  </a:cubicBezTo>
                  <a:cubicBezTo>
                    <a:pt x="1" y="100"/>
                    <a:pt x="21" y="159"/>
                    <a:pt x="81" y="179"/>
                  </a:cubicBezTo>
                  <a:cubicBezTo>
                    <a:pt x="120" y="259"/>
                    <a:pt x="200" y="299"/>
                    <a:pt x="240" y="378"/>
                  </a:cubicBezTo>
                  <a:cubicBezTo>
                    <a:pt x="312" y="378"/>
                    <a:pt x="381" y="375"/>
                    <a:pt x="446" y="375"/>
                  </a:cubicBezTo>
                  <a:cubicBezTo>
                    <a:pt x="686" y="375"/>
                    <a:pt x="879" y="412"/>
                    <a:pt x="1035" y="756"/>
                  </a:cubicBezTo>
                  <a:cubicBezTo>
                    <a:pt x="1126" y="973"/>
                    <a:pt x="1412" y="1222"/>
                    <a:pt x="1776" y="1222"/>
                  </a:cubicBezTo>
                  <a:cubicBezTo>
                    <a:pt x="1814" y="1222"/>
                    <a:pt x="1852" y="1219"/>
                    <a:pt x="1891" y="1214"/>
                  </a:cubicBezTo>
                  <a:cubicBezTo>
                    <a:pt x="1692" y="597"/>
                    <a:pt x="1095" y="418"/>
                    <a:pt x="7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7;p3">
              <a:extLst>
                <a:ext uri="{FF2B5EF4-FFF2-40B4-BE49-F238E27FC236}">
                  <a16:creationId xmlns:a16="http://schemas.microsoft.com/office/drawing/2014/main" id="{7C14B7DE-DAFD-443A-A84F-AD758DB5BBF9}"/>
                </a:ext>
              </a:extLst>
            </p:cNvPr>
            <p:cNvSpPr/>
            <p:nvPr/>
          </p:nvSpPr>
          <p:spPr>
            <a:xfrm>
              <a:off x="1685700" y="4717950"/>
              <a:ext cx="56225" cy="14950"/>
            </a:xfrm>
            <a:custGeom>
              <a:avLst/>
              <a:gdLst/>
              <a:ahLst/>
              <a:cxnLst/>
              <a:rect l="l" t="t" r="r" b="b"/>
              <a:pathLst>
                <a:path w="2249" h="598" extrusionOk="0">
                  <a:moveTo>
                    <a:pt x="756" y="1"/>
                  </a:moveTo>
                  <a:cubicBezTo>
                    <a:pt x="458" y="1"/>
                    <a:pt x="259" y="60"/>
                    <a:pt x="100" y="339"/>
                  </a:cubicBezTo>
                  <a:cubicBezTo>
                    <a:pt x="0" y="498"/>
                    <a:pt x="120" y="538"/>
                    <a:pt x="239" y="558"/>
                  </a:cubicBezTo>
                  <a:cubicBezTo>
                    <a:pt x="418" y="558"/>
                    <a:pt x="602" y="548"/>
                    <a:pt x="784" y="548"/>
                  </a:cubicBezTo>
                  <a:cubicBezTo>
                    <a:pt x="965" y="548"/>
                    <a:pt x="1144" y="558"/>
                    <a:pt x="1313" y="597"/>
                  </a:cubicBezTo>
                  <a:cubicBezTo>
                    <a:pt x="1393" y="597"/>
                    <a:pt x="1472" y="558"/>
                    <a:pt x="1512" y="498"/>
                  </a:cubicBezTo>
                  <a:cubicBezTo>
                    <a:pt x="1632" y="458"/>
                    <a:pt x="1751" y="418"/>
                    <a:pt x="1870" y="359"/>
                  </a:cubicBezTo>
                  <a:lnTo>
                    <a:pt x="2248" y="1"/>
                  </a:lnTo>
                  <a:cubicBezTo>
                    <a:pt x="1917" y="1"/>
                    <a:pt x="1585" y="10"/>
                    <a:pt x="1254" y="10"/>
                  </a:cubicBezTo>
                  <a:cubicBezTo>
                    <a:pt x="1088" y="10"/>
                    <a:pt x="922" y="7"/>
                    <a:pt x="7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8;p3">
              <a:extLst>
                <a:ext uri="{FF2B5EF4-FFF2-40B4-BE49-F238E27FC236}">
                  <a16:creationId xmlns:a16="http://schemas.microsoft.com/office/drawing/2014/main" id="{607D2DDA-5812-4DA7-A9B0-D18D3B284CFF}"/>
                </a:ext>
              </a:extLst>
            </p:cNvPr>
            <p:cNvSpPr/>
            <p:nvPr/>
          </p:nvSpPr>
          <p:spPr>
            <a:xfrm>
              <a:off x="1643425" y="4480725"/>
              <a:ext cx="28875" cy="36350"/>
            </a:xfrm>
            <a:custGeom>
              <a:avLst/>
              <a:gdLst/>
              <a:ahLst/>
              <a:cxnLst/>
              <a:rect l="l" t="t" r="r" b="b"/>
              <a:pathLst>
                <a:path w="1155" h="1454" extrusionOk="0">
                  <a:moveTo>
                    <a:pt x="498" y="1"/>
                  </a:moveTo>
                  <a:cubicBezTo>
                    <a:pt x="279" y="299"/>
                    <a:pt x="299" y="697"/>
                    <a:pt x="100" y="1055"/>
                  </a:cubicBezTo>
                  <a:cubicBezTo>
                    <a:pt x="0" y="1254"/>
                    <a:pt x="180" y="1354"/>
                    <a:pt x="319" y="1453"/>
                  </a:cubicBezTo>
                  <a:cubicBezTo>
                    <a:pt x="458" y="1334"/>
                    <a:pt x="557" y="1194"/>
                    <a:pt x="677" y="1075"/>
                  </a:cubicBezTo>
                  <a:cubicBezTo>
                    <a:pt x="995" y="777"/>
                    <a:pt x="1154" y="458"/>
                    <a:pt x="896" y="41"/>
                  </a:cubicBezTo>
                  <a:cubicBezTo>
                    <a:pt x="776" y="41"/>
                    <a:pt x="617" y="1"/>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9;p3">
              <a:extLst>
                <a:ext uri="{FF2B5EF4-FFF2-40B4-BE49-F238E27FC236}">
                  <a16:creationId xmlns:a16="http://schemas.microsoft.com/office/drawing/2014/main" id="{8C0BB597-E7DC-421C-8C2F-994A6B65D059}"/>
                </a:ext>
              </a:extLst>
            </p:cNvPr>
            <p:cNvSpPr/>
            <p:nvPr/>
          </p:nvSpPr>
          <p:spPr>
            <a:xfrm>
              <a:off x="2036300" y="4771175"/>
              <a:ext cx="44300" cy="19775"/>
            </a:xfrm>
            <a:custGeom>
              <a:avLst/>
              <a:gdLst/>
              <a:ahLst/>
              <a:cxnLst/>
              <a:rect l="l" t="t" r="r" b="b"/>
              <a:pathLst>
                <a:path w="1772" h="791" extrusionOk="0">
                  <a:moveTo>
                    <a:pt x="717" y="0"/>
                  </a:moveTo>
                  <a:cubicBezTo>
                    <a:pt x="1" y="199"/>
                    <a:pt x="1" y="199"/>
                    <a:pt x="60" y="657"/>
                  </a:cubicBezTo>
                  <a:cubicBezTo>
                    <a:pt x="300" y="742"/>
                    <a:pt x="537" y="791"/>
                    <a:pt x="766" y="791"/>
                  </a:cubicBezTo>
                  <a:cubicBezTo>
                    <a:pt x="1126" y="791"/>
                    <a:pt x="1467" y="670"/>
                    <a:pt x="1771" y="378"/>
                  </a:cubicBezTo>
                  <a:cubicBezTo>
                    <a:pt x="1771" y="109"/>
                    <a:pt x="1615" y="11"/>
                    <a:pt x="1410" y="11"/>
                  </a:cubicBezTo>
                  <a:cubicBezTo>
                    <a:pt x="1373" y="11"/>
                    <a:pt x="1334" y="14"/>
                    <a:pt x="1294" y="20"/>
                  </a:cubicBezTo>
                  <a:cubicBezTo>
                    <a:pt x="1183" y="42"/>
                    <a:pt x="1078" y="71"/>
                    <a:pt x="972" y="71"/>
                  </a:cubicBezTo>
                  <a:cubicBezTo>
                    <a:pt x="889" y="71"/>
                    <a:pt x="805" y="53"/>
                    <a:pt x="7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0;p3">
              <a:extLst>
                <a:ext uri="{FF2B5EF4-FFF2-40B4-BE49-F238E27FC236}">
                  <a16:creationId xmlns:a16="http://schemas.microsoft.com/office/drawing/2014/main" id="{298299FB-868C-4C6E-8094-A63391CFD084}"/>
                </a:ext>
              </a:extLst>
            </p:cNvPr>
            <p:cNvSpPr/>
            <p:nvPr/>
          </p:nvSpPr>
          <p:spPr>
            <a:xfrm>
              <a:off x="2004475" y="4766700"/>
              <a:ext cx="49750" cy="18925"/>
            </a:xfrm>
            <a:custGeom>
              <a:avLst/>
              <a:gdLst/>
              <a:ahLst/>
              <a:cxnLst/>
              <a:rect l="l" t="t" r="r" b="b"/>
              <a:pathLst>
                <a:path w="1990" h="757" extrusionOk="0">
                  <a:moveTo>
                    <a:pt x="1" y="0"/>
                  </a:moveTo>
                  <a:cubicBezTo>
                    <a:pt x="1" y="438"/>
                    <a:pt x="398" y="458"/>
                    <a:pt x="657" y="637"/>
                  </a:cubicBezTo>
                  <a:cubicBezTo>
                    <a:pt x="794" y="678"/>
                    <a:pt x="930" y="756"/>
                    <a:pt x="1067" y="756"/>
                  </a:cubicBezTo>
                  <a:cubicBezTo>
                    <a:pt x="1129" y="756"/>
                    <a:pt x="1192" y="740"/>
                    <a:pt x="1254" y="696"/>
                  </a:cubicBezTo>
                  <a:cubicBezTo>
                    <a:pt x="1373" y="358"/>
                    <a:pt x="1791" y="438"/>
                    <a:pt x="1990" y="179"/>
                  </a:cubicBezTo>
                  <a:cubicBezTo>
                    <a:pt x="1333" y="139"/>
                    <a:pt x="677"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p3">
              <a:extLst>
                <a:ext uri="{FF2B5EF4-FFF2-40B4-BE49-F238E27FC236}">
                  <a16:creationId xmlns:a16="http://schemas.microsoft.com/office/drawing/2014/main" id="{8BD056CC-D70D-49F9-A874-92D0B104504B}"/>
                </a:ext>
              </a:extLst>
            </p:cNvPr>
            <p:cNvSpPr/>
            <p:nvPr/>
          </p:nvSpPr>
          <p:spPr>
            <a:xfrm>
              <a:off x="1890100" y="4664175"/>
              <a:ext cx="46275" cy="14025"/>
            </a:xfrm>
            <a:custGeom>
              <a:avLst/>
              <a:gdLst/>
              <a:ahLst/>
              <a:cxnLst/>
              <a:rect l="l" t="t" r="r" b="b"/>
              <a:pathLst>
                <a:path w="1851" h="561" extrusionOk="0">
                  <a:moveTo>
                    <a:pt x="713" y="0"/>
                  </a:moveTo>
                  <a:cubicBezTo>
                    <a:pt x="568" y="0"/>
                    <a:pt x="426" y="6"/>
                    <a:pt x="285" y="6"/>
                  </a:cubicBezTo>
                  <a:cubicBezTo>
                    <a:pt x="236" y="6"/>
                    <a:pt x="188" y="5"/>
                    <a:pt x="139" y="3"/>
                  </a:cubicBezTo>
                  <a:cubicBezTo>
                    <a:pt x="80" y="23"/>
                    <a:pt x="40" y="103"/>
                    <a:pt x="0" y="202"/>
                  </a:cubicBezTo>
                  <a:cubicBezTo>
                    <a:pt x="0" y="282"/>
                    <a:pt x="60" y="322"/>
                    <a:pt x="100" y="381"/>
                  </a:cubicBezTo>
                  <a:lnTo>
                    <a:pt x="100" y="421"/>
                  </a:lnTo>
                  <a:cubicBezTo>
                    <a:pt x="239" y="481"/>
                    <a:pt x="378" y="461"/>
                    <a:pt x="478" y="560"/>
                  </a:cubicBezTo>
                  <a:cubicBezTo>
                    <a:pt x="895" y="461"/>
                    <a:pt x="1333" y="381"/>
                    <a:pt x="1850" y="282"/>
                  </a:cubicBezTo>
                  <a:cubicBezTo>
                    <a:pt x="1461" y="35"/>
                    <a:pt x="1080" y="0"/>
                    <a:pt x="7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2;p3">
              <a:extLst>
                <a:ext uri="{FF2B5EF4-FFF2-40B4-BE49-F238E27FC236}">
                  <a16:creationId xmlns:a16="http://schemas.microsoft.com/office/drawing/2014/main" id="{79282321-6D7C-43C4-B2B4-6E6115E9D0C9}"/>
                </a:ext>
              </a:extLst>
            </p:cNvPr>
            <p:cNvSpPr/>
            <p:nvPr/>
          </p:nvSpPr>
          <p:spPr>
            <a:xfrm>
              <a:off x="1871700" y="4582975"/>
              <a:ext cx="61675" cy="22425"/>
            </a:xfrm>
            <a:custGeom>
              <a:avLst/>
              <a:gdLst/>
              <a:ahLst/>
              <a:cxnLst/>
              <a:rect l="l" t="t" r="r" b="b"/>
              <a:pathLst>
                <a:path w="2467" h="897" extrusionOk="0">
                  <a:moveTo>
                    <a:pt x="929" y="0"/>
                  </a:moveTo>
                  <a:cubicBezTo>
                    <a:pt x="605" y="0"/>
                    <a:pt x="281" y="55"/>
                    <a:pt x="0" y="168"/>
                  </a:cubicBezTo>
                  <a:cubicBezTo>
                    <a:pt x="105" y="343"/>
                    <a:pt x="251" y="374"/>
                    <a:pt x="402" y="374"/>
                  </a:cubicBezTo>
                  <a:cubicBezTo>
                    <a:pt x="486" y="374"/>
                    <a:pt x="572" y="364"/>
                    <a:pt x="653" y="364"/>
                  </a:cubicBezTo>
                  <a:cubicBezTo>
                    <a:pt x="675" y="364"/>
                    <a:pt x="696" y="365"/>
                    <a:pt x="716" y="367"/>
                  </a:cubicBezTo>
                  <a:cubicBezTo>
                    <a:pt x="1015" y="387"/>
                    <a:pt x="915" y="566"/>
                    <a:pt x="875" y="745"/>
                  </a:cubicBezTo>
                  <a:cubicBezTo>
                    <a:pt x="986" y="839"/>
                    <a:pt x="1121" y="896"/>
                    <a:pt x="1271" y="896"/>
                  </a:cubicBezTo>
                  <a:cubicBezTo>
                    <a:pt x="1311" y="896"/>
                    <a:pt x="1351" y="892"/>
                    <a:pt x="1393" y="884"/>
                  </a:cubicBezTo>
                  <a:cubicBezTo>
                    <a:pt x="1313" y="685"/>
                    <a:pt x="1293" y="566"/>
                    <a:pt x="1572" y="546"/>
                  </a:cubicBezTo>
                  <a:cubicBezTo>
                    <a:pt x="1584" y="545"/>
                    <a:pt x="1596" y="545"/>
                    <a:pt x="1608" y="545"/>
                  </a:cubicBezTo>
                  <a:cubicBezTo>
                    <a:pt x="1799" y="545"/>
                    <a:pt x="1991" y="639"/>
                    <a:pt x="2182" y="639"/>
                  </a:cubicBezTo>
                  <a:cubicBezTo>
                    <a:pt x="2277" y="639"/>
                    <a:pt x="2372" y="616"/>
                    <a:pt x="2467" y="546"/>
                  </a:cubicBezTo>
                  <a:cubicBezTo>
                    <a:pt x="2120" y="186"/>
                    <a:pt x="1523"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83;p3">
              <a:extLst>
                <a:ext uri="{FF2B5EF4-FFF2-40B4-BE49-F238E27FC236}">
                  <a16:creationId xmlns:a16="http://schemas.microsoft.com/office/drawing/2014/main" id="{CB546EDA-E607-4576-B39C-0EE346F19832}"/>
                </a:ext>
              </a:extLst>
            </p:cNvPr>
            <p:cNvSpPr/>
            <p:nvPr/>
          </p:nvSpPr>
          <p:spPr>
            <a:xfrm>
              <a:off x="2245675" y="4681625"/>
              <a:ext cx="35825" cy="20475"/>
            </a:xfrm>
            <a:custGeom>
              <a:avLst/>
              <a:gdLst/>
              <a:ahLst/>
              <a:cxnLst/>
              <a:rect l="l" t="t" r="r" b="b"/>
              <a:pathLst>
                <a:path w="1433" h="819" extrusionOk="0">
                  <a:moveTo>
                    <a:pt x="648" y="1"/>
                  </a:moveTo>
                  <a:cubicBezTo>
                    <a:pt x="555" y="1"/>
                    <a:pt x="458" y="9"/>
                    <a:pt x="359" y="21"/>
                  </a:cubicBezTo>
                  <a:cubicBezTo>
                    <a:pt x="359" y="260"/>
                    <a:pt x="239" y="360"/>
                    <a:pt x="1" y="379"/>
                  </a:cubicBezTo>
                  <a:cubicBezTo>
                    <a:pt x="60" y="419"/>
                    <a:pt x="140" y="499"/>
                    <a:pt x="180" y="578"/>
                  </a:cubicBezTo>
                  <a:cubicBezTo>
                    <a:pt x="259" y="618"/>
                    <a:pt x="339" y="698"/>
                    <a:pt x="398" y="718"/>
                  </a:cubicBezTo>
                  <a:cubicBezTo>
                    <a:pt x="458" y="718"/>
                    <a:pt x="498" y="718"/>
                    <a:pt x="558" y="757"/>
                  </a:cubicBezTo>
                  <a:cubicBezTo>
                    <a:pt x="613" y="791"/>
                    <a:pt x="675" y="818"/>
                    <a:pt x="736" y="818"/>
                  </a:cubicBezTo>
                  <a:cubicBezTo>
                    <a:pt x="784" y="818"/>
                    <a:pt x="832" y="801"/>
                    <a:pt x="876" y="757"/>
                  </a:cubicBezTo>
                  <a:cubicBezTo>
                    <a:pt x="1075" y="718"/>
                    <a:pt x="1294" y="777"/>
                    <a:pt x="1433" y="559"/>
                  </a:cubicBezTo>
                  <a:cubicBezTo>
                    <a:pt x="1291" y="118"/>
                    <a:pt x="1000" y="1"/>
                    <a:pt x="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84;p3">
              <a:extLst>
                <a:ext uri="{FF2B5EF4-FFF2-40B4-BE49-F238E27FC236}">
                  <a16:creationId xmlns:a16="http://schemas.microsoft.com/office/drawing/2014/main" id="{1C6AC08F-D58C-4EF5-B9F5-5F8B00CBEEE4}"/>
                </a:ext>
              </a:extLst>
            </p:cNvPr>
            <p:cNvSpPr/>
            <p:nvPr/>
          </p:nvSpPr>
          <p:spPr>
            <a:xfrm>
              <a:off x="1550925" y="4233575"/>
              <a:ext cx="13450" cy="52150"/>
            </a:xfrm>
            <a:custGeom>
              <a:avLst/>
              <a:gdLst/>
              <a:ahLst/>
              <a:cxnLst/>
              <a:rect l="l" t="t" r="r" b="b"/>
              <a:pathLst>
                <a:path w="538" h="2086" extrusionOk="0">
                  <a:moveTo>
                    <a:pt x="80" y="0"/>
                  </a:moveTo>
                  <a:cubicBezTo>
                    <a:pt x="40" y="597"/>
                    <a:pt x="0" y="1114"/>
                    <a:pt x="120" y="1611"/>
                  </a:cubicBezTo>
                  <a:cubicBezTo>
                    <a:pt x="60" y="1731"/>
                    <a:pt x="100" y="1890"/>
                    <a:pt x="140" y="2029"/>
                  </a:cubicBezTo>
                  <a:cubicBezTo>
                    <a:pt x="219" y="2056"/>
                    <a:pt x="297" y="2086"/>
                    <a:pt x="361" y="2086"/>
                  </a:cubicBezTo>
                  <a:cubicBezTo>
                    <a:pt x="442" y="2086"/>
                    <a:pt x="498" y="2037"/>
                    <a:pt x="498" y="1870"/>
                  </a:cubicBezTo>
                  <a:cubicBezTo>
                    <a:pt x="498" y="1731"/>
                    <a:pt x="518" y="1592"/>
                    <a:pt x="518" y="1432"/>
                  </a:cubicBezTo>
                  <a:cubicBezTo>
                    <a:pt x="538" y="1393"/>
                    <a:pt x="538" y="1373"/>
                    <a:pt x="518" y="1293"/>
                  </a:cubicBezTo>
                  <a:cubicBezTo>
                    <a:pt x="398" y="1194"/>
                    <a:pt x="378" y="1074"/>
                    <a:pt x="498" y="935"/>
                  </a:cubicBezTo>
                  <a:cubicBezTo>
                    <a:pt x="498" y="895"/>
                    <a:pt x="478" y="816"/>
                    <a:pt x="478" y="776"/>
                  </a:cubicBezTo>
                  <a:cubicBezTo>
                    <a:pt x="299" y="577"/>
                    <a:pt x="518" y="199"/>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85;p3">
              <a:extLst>
                <a:ext uri="{FF2B5EF4-FFF2-40B4-BE49-F238E27FC236}">
                  <a16:creationId xmlns:a16="http://schemas.microsoft.com/office/drawing/2014/main" id="{5A490E27-91CB-4F2A-9783-DC9ED1E450D8}"/>
                </a:ext>
              </a:extLst>
            </p:cNvPr>
            <p:cNvSpPr/>
            <p:nvPr/>
          </p:nvSpPr>
          <p:spPr>
            <a:xfrm>
              <a:off x="1546950" y="4226600"/>
              <a:ext cx="16925" cy="47275"/>
            </a:xfrm>
            <a:custGeom>
              <a:avLst/>
              <a:gdLst/>
              <a:ahLst/>
              <a:cxnLst/>
              <a:rect l="l" t="t" r="r" b="b"/>
              <a:pathLst>
                <a:path w="677" h="1891" extrusionOk="0">
                  <a:moveTo>
                    <a:pt x="498" y="1"/>
                  </a:moveTo>
                  <a:cubicBezTo>
                    <a:pt x="378" y="60"/>
                    <a:pt x="259" y="120"/>
                    <a:pt x="140" y="180"/>
                  </a:cubicBezTo>
                  <a:cubicBezTo>
                    <a:pt x="159" y="757"/>
                    <a:pt x="0" y="1353"/>
                    <a:pt x="279" y="1890"/>
                  </a:cubicBezTo>
                  <a:lnTo>
                    <a:pt x="279" y="478"/>
                  </a:lnTo>
                  <a:cubicBezTo>
                    <a:pt x="557" y="697"/>
                    <a:pt x="438" y="975"/>
                    <a:pt x="637" y="1075"/>
                  </a:cubicBezTo>
                  <a:cubicBezTo>
                    <a:pt x="597" y="697"/>
                    <a:pt x="677" y="319"/>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86;p3">
              <a:extLst>
                <a:ext uri="{FF2B5EF4-FFF2-40B4-BE49-F238E27FC236}">
                  <a16:creationId xmlns:a16="http://schemas.microsoft.com/office/drawing/2014/main" id="{41432F59-8898-47F3-B3DB-11C0221FAB1F}"/>
                </a:ext>
              </a:extLst>
            </p:cNvPr>
            <p:cNvSpPr/>
            <p:nvPr/>
          </p:nvSpPr>
          <p:spPr>
            <a:xfrm>
              <a:off x="1652875" y="4557500"/>
              <a:ext cx="26875" cy="17750"/>
            </a:xfrm>
            <a:custGeom>
              <a:avLst/>
              <a:gdLst/>
              <a:ahLst/>
              <a:cxnLst/>
              <a:rect l="l" t="t" r="r" b="b"/>
              <a:pathLst>
                <a:path w="1075" h="710" extrusionOk="0">
                  <a:moveTo>
                    <a:pt x="275" y="1"/>
                  </a:moveTo>
                  <a:cubicBezTo>
                    <a:pt x="216" y="1"/>
                    <a:pt x="156" y="32"/>
                    <a:pt x="100" y="113"/>
                  </a:cubicBezTo>
                  <a:cubicBezTo>
                    <a:pt x="0" y="252"/>
                    <a:pt x="0" y="371"/>
                    <a:pt x="120" y="491"/>
                  </a:cubicBezTo>
                  <a:cubicBezTo>
                    <a:pt x="279" y="650"/>
                    <a:pt x="438" y="709"/>
                    <a:pt x="677" y="709"/>
                  </a:cubicBezTo>
                  <a:cubicBezTo>
                    <a:pt x="816" y="670"/>
                    <a:pt x="955" y="650"/>
                    <a:pt x="1075" y="491"/>
                  </a:cubicBezTo>
                  <a:cubicBezTo>
                    <a:pt x="1035" y="471"/>
                    <a:pt x="1035" y="451"/>
                    <a:pt x="1015" y="411"/>
                  </a:cubicBezTo>
                  <a:cubicBezTo>
                    <a:pt x="975" y="351"/>
                    <a:pt x="915" y="292"/>
                    <a:pt x="876" y="272"/>
                  </a:cubicBezTo>
                  <a:cubicBezTo>
                    <a:pt x="736" y="252"/>
                    <a:pt x="597" y="292"/>
                    <a:pt x="518" y="152"/>
                  </a:cubicBezTo>
                  <a:cubicBezTo>
                    <a:pt x="447" y="70"/>
                    <a:pt x="361"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87;p3">
              <a:extLst>
                <a:ext uri="{FF2B5EF4-FFF2-40B4-BE49-F238E27FC236}">
                  <a16:creationId xmlns:a16="http://schemas.microsoft.com/office/drawing/2014/main" id="{A15510A6-1C61-4EAE-833D-FBC1514DAC29}"/>
                </a:ext>
              </a:extLst>
            </p:cNvPr>
            <p:cNvSpPr/>
            <p:nvPr/>
          </p:nvSpPr>
          <p:spPr>
            <a:xfrm>
              <a:off x="1987075" y="4766200"/>
              <a:ext cx="35825" cy="18825"/>
            </a:xfrm>
            <a:custGeom>
              <a:avLst/>
              <a:gdLst/>
              <a:ahLst/>
              <a:cxnLst/>
              <a:rect l="l" t="t" r="r" b="b"/>
              <a:pathLst>
                <a:path w="1433" h="753" extrusionOk="0">
                  <a:moveTo>
                    <a:pt x="159" y="0"/>
                  </a:moveTo>
                  <a:lnTo>
                    <a:pt x="0" y="378"/>
                  </a:lnTo>
                  <a:cubicBezTo>
                    <a:pt x="42" y="447"/>
                    <a:pt x="102" y="468"/>
                    <a:pt x="168" y="468"/>
                  </a:cubicBezTo>
                  <a:cubicBezTo>
                    <a:pt x="197" y="468"/>
                    <a:pt x="228" y="464"/>
                    <a:pt x="259" y="458"/>
                  </a:cubicBezTo>
                  <a:cubicBezTo>
                    <a:pt x="140" y="458"/>
                    <a:pt x="398" y="458"/>
                    <a:pt x="299" y="378"/>
                  </a:cubicBezTo>
                  <a:cubicBezTo>
                    <a:pt x="274" y="345"/>
                    <a:pt x="280" y="329"/>
                    <a:pt x="296" y="329"/>
                  </a:cubicBezTo>
                  <a:cubicBezTo>
                    <a:pt x="318" y="329"/>
                    <a:pt x="358" y="360"/>
                    <a:pt x="358" y="418"/>
                  </a:cubicBezTo>
                  <a:cubicBezTo>
                    <a:pt x="358" y="557"/>
                    <a:pt x="398" y="617"/>
                    <a:pt x="478" y="677"/>
                  </a:cubicBezTo>
                  <a:cubicBezTo>
                    <a:pt x="636" y="721"/>
                    <a:pt x="787" y="753"/>
                    <a:pt x="929" y="753"/>
                  </a:cubicBezTo>
                  <a:cubicBezTo>
                    <a:pt x="1110" y="753"/>
                    <a:pt x="1277" y="702"/>
                    <a:pt x="1433" y="557"/>
                  </a:cubicBezTo>
                  <a:cubicBezTo>
                    <a:pt x="1254" y="279"/>
                    <a:pt x="876" y="299"/>
                    <a:pt x="697" y="20"/>
                  </a:cubicBezTo>
                  <a:cubicBezTo>
                    <a:pt x="537" y="20"/>
                    <a:pt x="338" y="2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88;p3">
              <a:extLst>
                <a:ext uri="{FF2B5EF4-FFF2-40B4-BE49-F238E27FC236}">
                  <a16:creationId xmlns:a16="http://schemas.microsoft.com/office/drawing/2014/main" id="{1FAC9107-5940-4A0D-BA1C-DAF46DC1A41F}"/>
                </a:ext>
              </a:extLst>
            </p:cNvPr>
            <p:cNvSpPr/>
            <p:nvPr/>
          </p:nvSpPr>
          <p:spPr>
            <a:xfrm>
              <a:off x="1621050" y="4702050"/>
              <a:ext cx="46275" cy="16100"/>
            </a:xfrm>
            <a:custGeom>
              <a:avLst/>
              <a:gdLst/>
              <a:ahLst/>
              <a:cxnLst/>
              <a:rect l="l" t="t" r="r" b="b"/>
              <a:pathLst>
                <a:path w="1851" h="644" extrusionOk="0">
                  <a:moveTo>
                    <a:pt x="1114" y="0"/>
                  </a:moveTo>
                  <a:cubicBezTo>
                    <a:pt x="1015" y="40"/>
                    <a:pt x="955" y="60"/>
                    <a:pt x="895" y="139"/>
                  </a:cubicBezTo>
                  <a:cubicBezTo>
                    <a:pt x="657" y="398"/>
                    <a:pt x="219" y="139"/>
                    <a:pt x="0" y="438"/>
                  </a:cubicBezTo>
                  <a:cubicBezTo>
                    <a:pt x="93" y="458"/>
                    <a:pt x="188" y="464"/>
                    <a:pt x="285" y="464"/>
                  </a:cubicBezTo>
                  <a:cubicBezTo>
                    <a:pt x="444" y="464"/>
                    <a:pt x="606" y="447"/>
                    <a:pt x="767" y="447"/>
                  </a:cubicBezTo>
                  <a:cubicBezTo>
                    <a:pt x="990" y="447"/>
                    <a:pt x="1210" y="480"/>
                    <a:pt x="1413" y="637"/>
                  </a:cubicBezTo>
                  <a:cubicBezTo>
                    <a:pt x="1446" y="641"/>
                    <a:pt x="1477" y="643"/>
                    <a:pt x="1506" y="643"/>
                  </a:cubicBezTo>
                  <a:cubicBezTo>
                    <a:pt x="1733" y="643"/>
                    <a:pt x="1815" y="506"/>
                    <a:pt x="1850" y="259"/>
                  </a:cubicBezTo>
                  <a:cubicBezTo>
                    <a:pt x="1651" y="60"/>
                    <a:pt x="1373" y="40"/>
                    <a:pt x="1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89;p3">
              <a:extLst>
                <a:ext uri="{FF2B5EF4-FFF2-40B4-BE49-F238E27FC236}">
                  <a16:creationId xmlns:a16="http://schemas.microsoft.com/office/drawing/2014/main" id="{04943D4F-754F-4B3E-9CB3-22573204C321}"/>
                </a:ext>
              </a:extLst>
            </p:cNvPr>
            <p:cNvSpPr/>
            <p:nvPr/>
          </p:nvSpPr>
          <p:spPr>
            <a:xfrm>
              <a:off x="1759300" y="4592125"/>
              <a:ext cx="39800" cy="13375"/>
            </a:xfrm>
            <a:custGeom>
              <a:avLst/>
              <a:gdLst/>
              <a:ahLst/>
              <a:cxnLst/>
              <a:rect l="l" t="t" r="r" b="b"/>
              <a:pathLst>
                <a:path w="1592" h="535" extrusionOk="0">
                  <a:moveTo>
                    <a:pt x="538" y="1"/>
                  </a:moveTo>
                  <a:cubicBezTo>
                    <a:pt x="418" y="259"/>
                    <a:pt x="199" y="180"/>
                    <a:pt x="0" y="220"/>
                  </a:cubicBezTo>
                  <a:cubicBezTo>
                    <a:pt x="346" y="377"/>
                    <a:pt x="717" y="534"/>
                    <a:pt x="1192" y="534"/>
                  </a:cubicBezTo>
                  <a:cubicBezTo>
                    <a:pt x="1317" y="534"/>
                    <a:pt x="1450" y="523"/>
                    <a:pt x="1592" y="498"/>
                  </a:cubicBezTo>
                  <a:cubicBezTo>
                    <a:pt x="1114" y="279"/>
                    <a:pt x="836" y="160"/>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0;p3">
              <a:extLst>
                <a:ext uri="{FF2B5EF4-FFF2-40B4-BE49-F238E27FC236}">
                  <a16:creationId xmlns:a16="http://schemas.microsoft.com/office/drawing/2014/main" id="{89C56E4D-8905-4F2F-A1FE-B799804C8377}"/>
                </a:ext>
              </a:extLst>
            </p:cNvPr>
            <p:cNvSpPr/>
            <p:nvPr/>
          </p:nvSpPr>
          <p:spPr>
            <a:xfrm>
              <a:off x="1630000" y="4288325"/>
              <a:ext cx="49750" cy="10325"/>
            </a:xfrm>
            <a:custGeom>
              <a:avLst/>
              <a:gdLst/>
              <a:ahLst/>
              <a:cxnLst/>
              <a:rect l="l" t="t" r="r" b="b"/>
              <a:pathLst>
                <a:path w="1990" h="413" extrusionOk="0">
                  <a:moveTo>
                    <a:pt x="1005" y="1"/>
                  </a:moveTo>
                  <a:cubicBezTo>
                    <a:pt x="668" y="1"/>
                    <a:pt x="334" y="76"/>
                    <a:pt x="0" y="217"/>
                  </a:cubicBezTo>
                  <a:lnTo>
                    <a:pt x="0" y="376"/>
                  </a:lnTo>
                  <a:cubicBezTo>
                    <a:pt x="175" y="404"/>
                    <a:pt x="348" y="413"/>
                    <a:pt x="520" y="413"/>
                  </a:cubicBezTo>
                  <a:cubicBezTo>
                    <a:pt x="895" y="413"/>
                    <a:pt x="1269" y="369"/>
                    <a:pt x="1654" y="369"/>
                  </a:cubicBezTo>
                  <a:cubicBezTo>
                    <a:pt x="1739" y="369"/>
                    <a:pt x="1824" y="371"/>
                    <a:pt x="1910" y="376"/>
                  </a:cubicBezTo>
                  <a:lnTo>
                    <a:pt x="1990" y="217"/>
                  </a:lnTo>
                  <a:cubicBezTo>
                    <a:pt x="1657" y="71"/>
                    <a:pt x="1330" y="1"/>
                    <a:pt x="10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1;p3">
              <a:extLst>
                <a:ext uri="{FF2B5EF4-FFF2-40B4-BE49-F238E27FC236}">
                  <a16:creationId xmlns:a16="http://schemas.microsoft.com/office/drawing/2014/main" id="{C98A7D0A-AA49-40BE-9513-BE25AFB59E5F}"/>
                </a:ext>
              </a:extLst>
            </p:cNvPr>
            <p:cNvSpPr/>
            <p:nvPr/>
          </p:nvSpPr>
          <p:spPr>
            <a:xfrm>
              <a:off x="1768250" y="4654300"/>
              <a:ext cx="27875" cy="14750"/>
            </a:xfrm>
            <a:custGeom>
              <a:avLst/>
              <a:gdLst/>
              <a:ahLst/>
              <a:cxnLst/>
              <a:rect l="l" t="t" r="r" b="b"/>
              <a:pathLst>
                <a:path w="1115" h="590" extrusionOk="0">
                  <a:moveTo>
                    <a:pt x="558" y="0"/>
                  </a:moveTo>
                  <a:cubicBezTo>
                    <a:pt x="339" y="60"/>
                    <a:pt x="100" y="120"/>
                    <a:pt x="1" y="378"/>
                  </a:cubicBezTo>
                  <a:cubicBezTo>
                    <a:pt x="142" y="520"/>
                    <a:pt x="289" y="590"/>
                    <a:pt x="436" y="590"/>
                  </a:cubicBezTo>
                  <a:cubicBezTo>
                    <a:pt x="578" y="590"/>
                    <a:pt x="719" y="525"/>
                    <a:pt x="856" y="398"/>
                  </a:cubicBezTo>
                  <a:cubicBezTo>
                    <a:pt x="1115" y="160"/>
                    <a:pt x="677" y="179"/>
                    <a:pt x="697" y="20"/>
                  </a:cubicBezTo>
                  <a:cubicBezTo>
                    <a:pt x="657" y="0"/>
                    <a:pt x="597"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2;p3">
              <a:extLst>
                <a:ext uri="{FF2B5EF4-FFF2-40B4-BE49-F238E27FC236}">
                  <a16:creationId xmlns:a16="http://schemas.microsoft.com/office/drawing/2014/main" id="{ABD670CF-AC3F-42A7-8887-D33106371ABC}"/>
                </a:ext>
              </a:extLst>
            </p:cNvPr>
            <p:cNvSpPr/>
            <p:nvPr/>
          </p:nvSpPr>
          <p:spPr>
            <a:xfrm>
              <a:off x="1665800" y="4556775"/>
              <a:ext cx="24400" cy="13125"/>
            </a:xfrm>
            <a:custGeom>
              <a:avLst/>
              <a:gdLst/>
              <a:ahLst/>
              <a:cxnLst/>
              <a:rect l="l" t="t" r="r" b="b"/>
              <a:pathLst>
                <a:path w="976" h="525" extrusionOk="0">
                  <a:moveTo>
                    <a:pt x="430" y="1"/>
                  </a:moveTo>
                  <a:cubicBezTo>
                    <a:pt x="393" y="1"/>
                    <a:pt x="356" y="18"/>
                    <a:pt x="319" y="42"/>
                  </a:cubicBezTo>
                  <a:cubicBezTo>
                    <a:pt x="239" y="201"/>
                    <a:pt x="120" y="142"/>
                    <a:pt x="1" y="181"/>
                  </a:cubicBezTo>
                  <a:cubicBezTo>
                    <a:pt x="60" y="341"/>
                    <a:pt x="180" y="380"/>
                    <a:pt x="319" y="400"/>
                  </a:cubicBezTo>
                  <a:cubicBezTo>
                    <a:pt x="398" y="420"/>
                    <a:pt x="478" y="480"/>
                    <a:pt x="518" y="520"/>
                  </a:cubicBezTo>
                  <a:cubicBezTo>
                    <a:pt x="533" y="517"/>
                    <a:pt x="549" y="516"/>
                    <a:pt x="566" y="516"/>
                  </a:cubicBezTo>
                  <a:cubicBezTo>
                    <a:pt x="617" y="516"/>
                    <a:pt x="675" y="525"/>
                    <a:pt x="729" y="525"/>
                  </a:cubicBezTo>
                  <a:cubicBezTo>
                    <a:pt x="801" y="525"/>
                    <a:pt x="866" y="510"/>
                    <a:pt x="896" y="440"/>
                  </a:cubicBezTo>
                  <a:cubicBezTo>
                    <a:pt x="975" y="301"/>
                    <a:pt x="776" y="241"/>
                    <a:pt x="677" y="181"/>
                  </a:cubicBezTo>
                  <a:cubicBezTo>
                    <a:pt x="617" y="142"/>
                    <a:pt x="538" y="82"/>
                    <a:pt x="498" y="22"/>
                  </a:cubicBezTo>
                  <a:cubicBezTo>
                    <a:pt x="475" y="7"/>
                    <a:pt x="452" y="1"/>
                    <a:pt x="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3;p3">
              <a:extLst>
                <a:ext uri="{FF2B5EF4-FFF2-40B4-BE49-F238E27FC236}">
                  <a16:creationId xmlns:a16="http://schemas.microsoft.com/office/drawing/2014/main" id="{C6E10F56-E58B-4978-95ED-19EF51772B19}"/>
                </a:ext>
              </a:extLst>
            </p:cNvPr>
            <p:cNvSpPr/>
            <p:nvPr/>
          </p:nvSpPr>
          <p:spPr>
            <a:xfrm>
              <a:off x="1836875" y="4712550"/>
              <a:ext cx="20425" cy="10400"/>
            </a:xfrm>
            <a:custGeom>
              <a:avLst/>
              <a:gdLst/>
              <a:ahLst/>
              <a:cxnLst/>
              <a:rect l="l" t="t" r="r" b="b"/>
              <a:pathLst>
                <a:path w="817" h="416" extrusionOk="0">
                  <a:moveTo>
                    <a:pt x="744" y="1"/>
                  </a:moveTo>
                  <a:cubicBezTo>
                    <a:pt x="733" y="1"/>
                    <a:pt x="723" y="5"/>
                    <a:pt x="717" y="18"/>
                  </a:cubicBezTo>
                  <a:cubicBezTo>
                    <a:pt x="558" y="18"/>
                    <a:pt x="438" y="38"/>
                    <a:pt x="299" y="38"/>
                  </a:cubicBezTo>
                  <a:cubicBezTo>
                    <a:pt x="1" y="38"/>
                    <a:pt x="41" y="177"/>
                    <a:pt x="120" y="356"/>
                  </a:cubicBezTo>
                  <a:cubicBezTo>
                    <a:pt x="259" y="376"/>
                    <a:pt x="438" y="376"/>
                    <a:pt x="617" y="416"/>
                  </a:cubicBezTo>
                  <a:cubicBezTo>
                    <a:pt x="777" y="336"/>
                    <a:pt x="816" y="177"/>
                    <a:pt x="816" y="38"/>
                  </a:cubicBezTo>
                  <a:cubicBezTo>
                    <a:pt x="803" y="24"/>
                    <a:pt x="770"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4;p3">
              <a:extLst>
                <a:ext uri="{FF2B5EF4-FFF2-40B4-BE49-F238E27FC236}">
                  <a16:creationId xmlns:a16="http://schemas.microsoft.com/office/drawing/2014/main" id="{18DED43F-D719-4980-AF9A-F6B35209517B}"/>
                </a:ext>
              </a:extLst>
            </p:cNvPr>
            <p:cNvSpPr/>
            <p:nvPr/>
          </p:nvSpPr>
          <p:spPr>
            <a:xfrm>
              <a:off x="1972150" y="4614450"/>
              <a:ext cx="28375" cy="6925"/>
            </a:xfrm>
            <a:custGeom>
              <a:avLst/>
              <a:gdLst/>
              <a:ahLst/>
              <a:cxnLst/>
              <a:rect l="l" t="t" r="r" b="b"/>
              <a:pathLst>
                <a:path w="1135" h="277" extrusionOk="0">
                  <a:moveTo>
                    <a:pt x="601" y="0"/>
                  </a:moveTo>
                  <a:cubicBezTo>
                    <a:pt x="440" y="0"/>
                    <a:pt x="275" y="28"/>
                    <a:pt x="114" y="28"/>
                  </a:cubicBezTo>
                  <a:cubicBezTo>
                    <a:pt x="76" y="28"/>
                    <a:pt x="38" y="27"/>
                    <a:pt x="1" y="23"/>
                  </a:cubicBezTo>
                  <a:lnTo>
                    <a:pt x="1" y="23"/>
                  </a:lnTo>
                  <a:cubicBezTo>
                    <a:pt x="268" y="150"/>
                    <a:pt x="525" y="276"/>
                    <a:pt x="794" y="276"/>
                  </a:cubicBezTo>
                  <a:cubicBezTo>
                    <a:pt x="905" y="276"/>
                    <a:pt x="1018" y="254"/>
                    <a:pt x="1134" y="202"/>
                  </a:cubicBezTo>
                  <a:cubicBezTo>
                    <a:pt x="971" y="38"/>
                    <a:pt x="788" y="0"/>
                    <a:pt x="6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5;p3">
              <a:extLst>
                <a:ext uri="{FF2B5EF4-FFF2-40B4-BE49-F238E27FC236}">
                  <a16:creationId xmlns:a16="http://schemas.microsoft.com/office/drawing/2014/main" id="{3D422446-8EF8-4083-BC8B-926C917F049E}"/>
                </a:ext>
              </a:extLst>
            </p:cNvPr>
            <p:cNvSpPr/>
            <p:nvPr/>
          </p:nvSpPr>
          <p:spPr>
            <a:xfrm>
              <a:off x="1660325" y="4545375"/>
              <a:ext cx="25400" cy="12475"/>
            </a:xfrm>
            <a:custGeom>
              <a:avLst/>
              <a:gdLst/>
              <a:ahLst/>
              <a:cxnLst/>
              <a:rect l="l" t="t" r="r" b="b"/>
              <a:pathLst>
                <a:path w="1016" h="499" extrusionOk="0">
                  <a:moveTo>
                    <a:pt x="294" y="15"/>
                  </a:moveTo>
                  <a:cubicBezTo>
                    <a:pt x="220" y="15"/>
                    <a:pt x="149" y="29"/>
                    <a:pt x="80" y="80"/>
                  </a:cubicBezTo>
                  <a:lnTo>
                    <a:pt x="1" y="160"/>
                  </a:lnTo>
                  <a:cubicBezTo>
                    <a:pt x="120" y="379"/>
                    <a:pt x="379" y="379"/>
                    <a:pt x="538" y="498"/>
                  </a:cubicBezTo>
                  <a:cubicBezTo>
                    <a:pt x="598" y="478"/>
                    <a:pt x="677" y="478"/>
                    <a:pt x="717" y="478"/>
                  </a:cubicBezTo>
                  <a:cubicBezTo>
                    <a:pt x="797" y="399"/>
                    <a:pt x="836" y="359"/>
                    <a:pt x="916" y="339"/>
                  </a:cubicBezTo>
                  <a:cubicBezTo>
                    <a:pt x="1015" y="1"/>
                    <a:pt x="737" y="61"/>
                    <a:pt x="598" y="41"/>
                  </a:cubicBezTo>
                  <a:cubicBezTo>
                    <a:pt x="495" y="41"/>
                    <a:pt x="393" y="15"/>
                    <a:pt x="294" y="1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6;p3">
              <a:extLst>
                <a:ext uri="{FF2B5EF4-FFF2-40B4-BE49-F238E27FC236}">
                  <a16:creationId xmlns:a16="http://schemas.microsoft.com/office/drawing/2014/main" id="{34BD7332-00B3-4D7E-9A2C-98001C71CF13}"/>
                </a:ext>
              </a:extLst>
            </p:cNvPr>
            <p:cNvSpPr/>
            <p:nvPr/>
          </p:nvSpPr>
          <p:spPr>
            <a:xfrm>
              <a:off x="1884125" y="4761975"/>
              <a:ext cx="22400" cy="9225"/>
            </a:xfrm>
            <a:custGeom>
              <a:avLst/>
              <a:gdLst/>
              <a:ahLst/>
              <a:cxnLst/>
              <a:rect l="l" t="t" r="r" b="b"/>
              <a:pathLst>
                <a:path w="896" h="369" extrusionOk="0">
                  <a:moveTo>
                    <a:pt x="555" y="0"/>
                  </a:moveTo>
                  <a:cubicBezTo>
                    <a:pt x="438" y="0"/>
                    <a:pt x="319" y="10"/>
                    <a:pt x="199" y="30"/>
                  </a:cubicBezTo>
                  <a:cubicBezTo>
                    <a:pt x="1" y="309"/>
                    <a:pt x="239" y="348"/>
                    <a:pt x="438" y="368"/>
                  </a:cubicBezTo>
                  <a:cubicBezTo>
                    <a:pt x="677" y="368"/>
                    <a:pt x="796" y="209"/>
                    <a:pt x="896" y="30"/>
                  </a:cubicBezTo>
                  <a:cubicBezTo>
                    <a:pt x="786" y="10"/>
                    <a:pt x="672" y="0"/>
                    <a:pt x="5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7;p3">
              <a:extLst>
                <a:ext uri="{FF2B5EF4-FFF2-40B4-BE49-F238E27FC236}">
                  <a16:creationId xmlns:a16="http://schemas.microsoft.com/office/drawing/2014/main" id="{2C4F873A-2B76-4A04-B23D-21DDCBD19684}"/>
                </a:ext>
              </a:extLst>
            </p:cNvPr>
            <p:cNvSpPr/>
            <p:nvPr/>
          </p:nvSpPr>
          <p:spPr>
            <a:xfrm>
              <a:off x="1741900" y="4806650"/>
              <a:ext cx="26375" cy="6600"/>
            </a:xfrm>
            <a:custGeom>
              <a:avLst/>
              <a:gdLst/>
              <a:ahLst/>
              <a:cxnLst/>
              <a:rect l="l" t="t" r="r" b="b"/>
              <a:pathLst>
                <a:path w="1055" h="264" extrusionOk="0">
                  <a:moveTo>
                    <a:pt x="505" y="0"/>
                  </a:moveTo>
                  <a:cubicBezTo>
                    <a:pt x="338" y="0"/>
                    <a:pt x="169" y="60"/>
                    <a:pt x="0" y="173"/>
                  </a:cubicBezTo>
                  <a:cubicBezTo>
                    <a:pt x="151" y="243"/>
                    <a:pt x="309" y="263"/>
                    <a:pt x="468" y="263"/>
                  </a:cubicBezTo>
                  <a:cubicBezTo>
                    <a:pt x="667" y="263"/>
                    <a:pt x="867" y="232"/>
                    <a:pt x="1055" y="232"/>
                  </a:cubicBezTo>
                  <a:cubicBezTo>
                    <a:pt x="876" y="75"/>
                    <a:pt x="692" y="0"/>
                    <a:pt x="5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8;p3">
              <a:extLst>
                <a:ext uri="{FF2B5EF4-FFF2-40B4-BE49-F238E27FC236}">
                  <a16:creationId xmlns:a16="http://schemas.microsoft.com/office/drawing/2014/main" id="{B9B0AB7B-DD61-4CA6-8FBF-D44CD7536E80}"/>
                </a:ext>
              </a:extLst>
            </p:cNvPr>
            <p:cNvSpPr/>
            <p:nvPr/>
          </p:nvSpPr>
          <p:spPr>
            <a:xfrm>
              <a:off x="2243200" y="4763375"/>
              <a:ext cx="20900" cy="12300"/>
            </a:xfrm>
            <a:custGeom>
              <a:avLst/>
              <a:gdLst/>
              <a:ahLst/>
              <a:cxnLst/>
              <a:rect l="l" t="t" r="r" b="b"/>
              <a:pathLst>
                <a:path w="836" h="492" extrusionOk="0">
                  <a:moveTo>
                    <a:pt x="197" y="0"/>
                  </a:moveTo>
                  <a:cubicBezTo>
                    <a:pt x="138" y="0"/>
                    <a:pt x="73" y="10"/>
                    <a:pt x="0" y="34"/>
                  </a:cubicBezTo>
                  <a:cubicBezTo>
                    <a:pt x="298" y="233"/>
                    <a:pt x="477" y="491"/>
                    <a:pt x="836" y="491"/>
                  </a:cubicBezTo>
                  <a:lnTo>
                    <a:pt x="836" y="312"/>
                  </a:lnTo>
                  <a:cubicBezTo>
                    <a:pt x="620" y="246"/>
                    <a:pt x="488" y="0"/>
                    <a:pt x="1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9;p3">
              <a:extLst>
                <a:ext uri="{FF2B5EF4-FFF2-40B4-BE49-F238E27FC236}">
                  <a16:creationId xmlns:a16="http://schemas.microsoft.com/office/drawing/2014/main" id="{3C0DB8C4-A330-444B-81CB-D1CF5B39F1B3}"/>
                </a:ext>
              </a:extLst>
            </p:cNvPr>
            <p:cNvSpPr/>
            <p:nvPr/>
          </p:nvSpPr>
          <p:spPr>
            <a:xfrm>
              <a:off x="1611600" y="4684575"/>
              <a:ext cx="24400" cy="15050"/>
            </a:xfrm>
            <a:custGeom>
              <a:avLst/>
              <a:gdLst/>
              <a:ahLst/>
              <a:cxnLst/>
              <a:rect l="l" t="t" r="r" b="b"/>
              <a:pathLst>
                <a:path w="976" h="602" extrusionOk="0">
                  <a:moveTo>
                    <a:pt x="115" y="0"/>
                  </a:moveTo>
                  <a:cubicBezTo>
                    <a:pt x="88" y="0"/>
                    <a:pt x="61" y="20"/>
                    <a:pt x="40" y="63"/>
                  </a:cubicBezTo>
                  <a:cubicBezTo>
                    <a:pt x="0" y="540"/>
                    <a:pt x="235" y="602"/>
                    <a:pt x="501" y="602"/>
                  </a:cubicBezTo>
                  <a:cubicBezTo>
                    <a:pt x="595" y="602"/>
                    <a:pt x="692" y="594"/>
                    <a:pt x="783" y="594"/>
                  </a:cubicBezTo>
                  <a:cubicBezTo>
                    <a:pt x="822" y="594"/>
                    <a:pt x="860" y="596"/>
                    <a:pt x="896" y="600"/>
                  </a:cubicBezTo>
                  <a:cubicBezTo>
                    <a:pt x="955" y="560"/>
                    <a:pt x="975" y="480"/>
                    <a:pt x="955" y="401"/>
                  </a:cubicBezTo>
                  <a:cubicBezTo>
                    <a:pt x="697" y="301"/>
                    <a:pt x="398" y="301"/>
                    <a:pt x="199" y="63"/>
                  </a:cubicBezTo>
                  <a:lnTo>
                    <a:pt x="179" y="43"/>
                  </a:lnTo>
                  <a:cubicBezTo>
                    <a:pt x="161" y="15"/>
                    <a:pt x="138" y="0"/>
                    <a:pt x="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0;p3">
              <a:extLst>
                <a:ext uri="{FF2B5EF4-FFF2-40B4-BE49-F238E27FC236}">
                  <a16:creationId xmlns:a16="http://schemas.microsoft.com/office/drawing/2014/main" id="{463B20C2-DDCC-4C86-982D-E65834863D57}"/>
                </a:ext>
              </a:extLst>
            </p:cNvPr>
            <p:cNvSpPr/>
            <p:nvPr/>
          </p:nvSpPr>
          <p:spPr>
            <a:xfrm>
              <a:off x="1732450" y="4726350"/>
              <a:ext cx="27375" cy="5125"/>
            </a:xfrm>
            <a:custGeom>
              <a:avLst/>
              <a:gdLst/>
              <a:ahLst/>
              <a:cxnLst/>
              <a:rect l="l" t="t" r="r" b="b"/>
              <a:pathLst>
                <a:path w="1095" h="205" extrusionOk="0">
                  <a:moveTo>
                    <a:pt x="580" y="0"/>
                  </a:moveTo>
                  <a:cubicBezTo>
                    <a:pt x="427" y="0"/>
                    <a:pt x="270" y="28"/>
                    <a:pt x="113" y="28"/>
                  </a:cubicBezTo>
                  <a:cubicBezTo>
                    <a:pt x="75" y="28"/>
                    <a:pt x="38" y="27"/>
                    <a:pt x="0" y="23"/>
                  </a:cubicBezTo>
                  <a:lnTo>
                    <a:pt x="0" y="23"/>
                  </a:lnTo>
                  <a:cubicBezTo>
                    <a:pt x="205" y="179"/>
                    <a:pt x="424" y="205"/>
                    <a:pt x="650" y="205"/>
                  </a:cubicBezTo>
                  <a:cubicBezTo>
                    <a:pt x="757" y="205"/>
                    <a:pt x="866" y="199"/>
                    <a:pt x="975" y="199"/>
                  </a:cubicBezTo>
                  <a:cubicBezTo>
                    <a:pt x="1014" y="199"/>
                    <a:pt x="1054" y="200"/>
                    <a:pt x="1094" y="202"/>
                  </a:cubicBezTo>
                  <a:cubicBezTo>
                    <a:pt x="931" y="38"/>
                    <a:pt x="758" y="0"/>
                    <a:pt x="5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1;p3">
              <a:extLst>
                <a:ext uri="{FF2B5EF4-FFF2-40B4-BE49-F238E27FC236}">
                  <a16:creationId xmlns:a16="http://schemas.microsoft.com/office/drawing/2014/main" id="{3EDF4338-4AC4-4C61-95A5-1AA7A8206767}"/>
                </a:ext>
              </a:extLst>
            </p:cNvPr>
            <p:cNvSpPr/>
            <p:nvPr/>
          </p:nvSpPr>
          <p:spPr>
            <a:xfrm>
              <a:off x="1822950" y="4757250"/>
              <a:ext cx="25900" cy="11075"/>
            </a:xfrm>
            <a:custGeom>
              <a:avLst/>
              <a:gdLst/>
              <a:ahLst/>
              <a:cxnLst/>
              <a:rect l="l" t="t" r="r" b="b"/>
              <a:pathLst>
                <a:path w="1036" h="443" extrusionOk="0">
                  <a:moveTo>
                    <a:pt x="697" y="0"/>
                  </a:moveTo>
                  <a:cubicBezTo>
                    <a:pt x="498" y="0"/>
                    <a:pt x="339" y="40"/>
                    <a:pt x="140" y="40"/>
                  </a:cubicBezTo>
                  <a:cubicBezTo>
                    <a:pt x="1" y="219"/>
                    <a:pt x="80" y="338"/>
                    <a:pt x="259" y="438"/>
                  </a:cubicBezTo>
                  <a:cubicBezTo>
                    <a:pt x="292" y="441"/>
                    <a:pt x="325" y="443"/>
                    <a:pt x="357" y="443"/>
                  </a:cubicBezTo>
                  <a:cubicBezTo>
                    <a:pt x="537" y="443"/>
                    <a:pt x="701" y="391"/>
                    <a:pt x="836" y="239"/>
                  </a:cubicBezTo>
                  <a:lnTo>
                    <a:pt x="1035" y="40"/>
                  </a:lnTo>
                  <a:cubicBezTo>
                    <a:pt x="896" y="40"/>
                    <a:pt x="796" y="20"/>
                    <a:pt x="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2;p3">
              <a:extLst>
                <a:ext uri="{FF2B5EF4-FFF2-40B4-BE49-F238E27FC236}">
                  <a16:creationId xmlns:a16="http://schemas.microsoft.com/office/drawing/2014/main" id="{D2071000-3DB3-4677-A1E1-DFDC8AC31F3A}"/>
                </a:ext>
              </a:extLst>
            </p:cNvPr>
            <p:cNvSpPr/>
            <p:nvPr/>
          </p:nvSpPr>
          <p:spPr>
            <a:xfrm>
              <a:off x="1704600" y="4802500"/>
              <a:ext cx="22900" cy="8500"/>
            </a:xfrm>
            <a:custGeom>
              <a:avLst/>
              <a:gdLst/>
              <a:ahLst/>
              <a:cxnLst/>
              <a:rect l="l" t="t" r="r" b="b"/>
              <a:pathLst>
                <a:path w="916" h="340" extrusionOk="0">
                  <a:moveTo>
                    <a:pt x="378" y="0"/>
                  </a:moveTo>
                  <a:cubicBezTo>
                    <a:pt x="338" y="40"/>
                    <a:pt x="299" y="80"/>
                    <a:pt x="219" y="140"/>
                  </a:cubicBezTo>
                  <a:cubicBezTo>
                    <a:pt x="140" y="160"/>
                    <a:pt x="60" y="160"/>
                    <a:pt x="0" y="199"/>
                  </a:cubicBezTo>
                  <a:cubicBezTo>
                    <a:pt x="239" y="327"/>
                    <a:pt x="490" y="339"/>
                    <a:pt x="734" y="339"/>
                  </a:cubicBezTo>
                  <a:cubicBezTo>
                    <a:pt x="795" y="339"/>
                    <a:pt x="856" y="339"/>
                    <a:pt x="915" y="339"/>
                  </a:cubicBezTo>
                  <a:cubicBezTo>
                    <a:pt x="776" y="140"/>
                    <a:pt x="557" y="8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3;p3">
              <a:extLst>
                <a:ext uri="{FF2B5EF4-FFF2-40B4-BE49-F238E27FC236}">
                  <a16:creationId xmlns:a16="http://schemas.microsoft.com/office/drawing/2014/main" id="{A074F7CA-488F-4E4E-B865-6BBCE05A3D64}"/>
                </a:ext>
              </a:extLst>
            </p:cNvPr>
            <p:cNvSpPr/>
            <p:nvPr/>
          </p:nvSpPr>
          <p:spPr>
            <a:xfrm>
              <a:off x="1633975" y="4693200"/>
              <a:ext cx="15950" cy="12350"/>
            </a:xfrm>
            <a:custGeom>
              <a:avLst/>
              <a:gdLst/>
              <a:ahLst/>
              <a:cxnLst/>
              <a:rect l="l" t="t" r="r" b="b"/>
              <a:pathLst>
                <a:path w="638" h="494" extrusionOk="0">
                  <a:moveTo>
                    <a:pt x="410" y="1"/>
                  </a:moveTo>
                  <a:cubicBezTo>
                    <a:pt x="300" y="1"/>
                    <a:pt x="152" y="53"/>
                    <a:pt x="1" y="96"/>
                  </a:cubicBezTo>
                  <a:lnTo>
                    <a:pt x="1" y="255"/>
                  </a:lnTo>
                  <a:cubicBezTo>
                    <a:pt x="100" y="334"/>
                    <a:pt x="219" y="414"/>
                    <a:pt x="359" y="493"/>
                  </a:cubicBezTo>
                  <a:cubicBezTo>
                    <a:pt x="438" y="493"/>
                    <a:pt x="478" y="454"/>
                    <a:pt x="558" y="454"/>
                  </a:cubicBezTo>
                  <a:cubicBezTo>
                    <a:pt x="638" y="98"/>
                    <a:pt x="559" y="1"/>
                    <a:pt x="4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p3">
              <a:extLst>
                <a:ext uri="{FF2B5EF4-FFF2-40B4-BE49-F238E27FC236}">
                  <a16:creationId xmlns:a16="http://schemas.microsoft.com/office/drawing/2014/main" id="{000804B1-5D08-4D62-9D4A-BB600366D408}"/>
                </a:ext>
              </a:extLst>
            </p:cNvPr>
            <p:cNvSpPr/>
            <p:nvPr/>
          </p:nvSpPr>
          <p:spPr>
            <a:xfrm>
              <a:off x="1613100" y="4734850"/>
              <a:ext cx="12450" cy="10475"/>
            </a:xfrm>
            <a:custGeom>
              <a:avLst/>
              <a:gdLst/>
              <a:ahLst/>
              <a:cxnLst/>
              <a:rect l="l" t="t" r="r" b="b"/>
              <a:pathLst>
                <a:path w="498" h="419" extrusionOk="0">
                  <a:moveTo>
                    <a:pt x="225" y="0"/>
                  </a:moveTo>
                  <a:cubicBezTo>
                    <a:pt x="160" y="0"/>
                    <a:pt x="106" y="19"/>
                    <a:pt x="80" y="81"/>
                  </a:cubicBezTo>
                  <a:cubicBezTo>
                    <a:pt x="0" y="260"/>
                    <a:pt x="199" y="339"/>
                    <a:pt x="298" y="419"/>
                  </a:cubicBezTo>
                  <a:lnTo>
                    <a:pt x="477" y="419"/>
                  </a:lnTo>
                  <a:cubicBezTo>
                    <a:pt x="477" y="280"/>
                    <a:pt x="497" y="160"/>
                    <a:pt x="497" y="41"/>
                  </a:cubicBezTo>
                  <a:cubicBezTo>
                    <a:pt x="409" y="30"/>
                    <a:pt x="308" y="0"/>
                    <a:pt x="2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5;p3">
              <a:extLst>
                <a:ext uri="{FF2B5EF4-FFF2-40B4-BE49-F238E27FC236}">
                  <a16:creationId xmlns:a16="http://schemas.microsoft.com/office/drawing/2014/main" id="{59CEF496-737A-42B2-A184-43AE496FB0C0}"/>
                </a:ext>
              </a:extLst>
            </p:cNvPr>
            <p:cNvSpPr/>
            <p:nvPr/>
          </p:nvSpPr>
          <p:spPr>
            <a:xfrm>
              <a:off x="1936850" y="4610150"/>
              <a:ext cx="22900" cy="4625"/>
            </a:xfrm>
            <a:custGeom>
              <a:avLst/>
              <a:gdLst/>
              <a:ahLst/>
              <a:cxnLst/>
              <a:rect l="l" t="t" r="r" b="b"/>
              <a:pathLst>
                <a:path w="916" h="185" extrusionOk="0">
                  <a:moveTo>
                    <a:pt x="480" y="1"/>
                  </a:moveTo>
                  <a:cubicBezTo>
                    <a:pt x="323" y="1"/>
                    <a:pt x="159" y="36"/>
                    <a:pt x="0" y="36"/>
                  </a:cubicBezTo>
                  <a:cubicBezTo>
                    <a:pt x="206" y="153"/>
                    <a:pt x="433" y="184"/>
                    <a:pt x="667" y="184"/>
                  </a:cubicBezTo>
                  <a:cubicBezTo>
                    <a:pt x="749" y="184"/>
                    <a:pt x="832" y="180"/>
                    <a:pt x="915" y="175"/>
                  </a:cubicBezTo>
                  <a:cubicBezTo>
                    <a:pt x="786" y="36"/>
                    <a:pt x="637" y="1"/>
                    <a:pt x="4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p3">
              <a:extLst>
                <a:ext uri="{FF2B5EF4-FFF2-40B4-BE49-F238E27FC236}">
                  <a16:creationId xmlns:a16="http://schemas.microsoft.com/office/drawing/2014/main" id="{ECAD1079-174D-44CF-A68F-2A6ADBD4DDBF}"/>
                </a:ext>
              </a:extLst>
            </p:cNvPr>
            <p:cNvSpPr/>
            <p:nvPr/>
          </p:nvSpPr>
          <p:spPr>
            <a:xfrm>
              <a:off x="1630000" y="4614525"/>
              <a:ext cx="15925" cy="9950"/>
            </a:xfrm>
            <a:custGeom>
              <a:avLst/>
              <a:gdLst/>
              <a:ahLst/>
              <a:cxnLst/>
              <a:rect l="l" t="t" r="r" b="b"/>
              <a:pathLst>
                <a:path w="637" h="398" extrusionOk="0">
                  <a:moveTo>
                    <a:pt x="339" y="0"/>
                  </a:moveTo>
                  <a:cubicBezTo>
                    <a:pt x="299" y="0"/>
                    <a:pt x="239" y="20"/>
                    <a:pt x="199" y="20"/>
                  </a:cubicBezTo>
                  <a:cubicBezTo>
                    <a:pt x="120" y="80"/>
                    <a:pt x="40" y="159"/>
                    <a:pt x="0" y="199"/>
                  </a:cubicBezTo>
                  <a:cubicBezTo>
                    <a:pt x="0" y="298"/>
                    <a:pt x="40" y="358"/>
                    <a:pt x="140" y="398"/>
                  </a:cubicBezTo>
                  <a:cubicBezTo>
                    <a:pt x="358" y="318"/>
                    <a:pt x="637" y="298"/>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7;p3">
              <a:extLst>
                <a:ext uri="{FF2B5EF4-FFF2-40B4-BE49-F238E27FC236}">
                  <a16:creationId xmlns:a16="http://schemas.microsoft.com/office/drawing/2014/main" id="{AEF10CE0-472F-49CB-8CA8-92FD31337858}"/>
                </a:ext>
              </a:extLst>
            </p:cNvPr>
            <p:cNvSpPr/>
            <p:nvPr/>
          </p:nvSpPr>
          <p:spPr>
            <a:xfrm>
              <a:off x="1911475" y="4762725"/>
              <a:ext cx="12300" cy="8500"/>
            </a:xfrm>
            <a:custGeom>
              <a:avLst/>
              <a:gdLst/>
              <a:ahLst/>
              <a:cxnLst/>
              <a:rect l="l" t="t" r="r" b="b"/>
              <a:pathLst>
                <a:path w="492" h="340" extrusionOk="0">
                  <a:moveTo>
                    <a:pt x="1" y="0"/>
                  </a:moveTo>
                  <a:cubicBezTo>
                    <a:pt x="40" y="119"/>
                    <a:pt x="120" y="219"/>
                    <a:pt x="180" y="338"/>
                  </a:cubicBezTo>
                  <a:cubicBezTo>
                    <a:pt x="198" y="339"/>
                    <a:pt x="215" y="340"/>
                    <a:pt x="230" y="340"/>
                  </a:cubicBezTo>
                  <a:cubicBezTo>
                    <a:pt x="491" y="340"/>
                    <a:pt x="433" y="188"/>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8;p3">
              <a:extLst>
                <a:ext uri="{FF2B5EF4-FFF2-40B4-BE49-F238E27FC236}">
                  <a16:creationId xmlns:a16="http://schemas.microsoft.com/office/drawing/2014/main" id="{781213D8-01AD-429D-8115-58E1C10781C1}"/>
                </a:ext>
              </a:extLst>
            </p:cNvPr>
            <p:cNvSpPr/>
            <p:nvPr/>
          </p:nvSpPr>
          <p:spPr>
            <a:xfrm>
              <a:off x="1915950" y="4716475"/>
              <a:ext cx="8475" cy="9950"/>
            </a:xfrm>
            <a:custGeom>
              <a:avLst/>
              <a:gdLst/>
              <a:ahLst/>
              <a:cxnLst/>
              <a:rect l="l" t="t" r="r" b="b"/>
              <a:pathLst>
                <a:path w="339" h="398" extrusionOk="0">
                  <a:moveTo>
                    <a:pt x="200" y="0"/>
                  </a:moveTo>
                  <a:cubicBezTo>
                    <a:pt x="40" y="80"/>
                    <a:pt x="1" y="219"/>
                    <a:pt x="1" y="378"/>
                  </a:cubicBezTo>
                  <a:cubicBezTo>
                    <a:pt x="100" y="378"/>
                    <a:pt x="219" y="398"/>
                    <a:pt x="339" y="398"/>
                  </a:cubicBezTo>
                  <a:lnTo>
                    <a:pt x="339" y="20"/>
                  </a:lnTo>
                  <a:cubicBezTo>
                    <a:pt x="299" y="20"/>
                    <a:pt x="239" y="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9;p3">
              <a:extLst>
                <a:ext uri="{FF2B5EF4-FFF2-40B4-BE49-F238E27FC236}">
                  <a16:creationId xmlns:a16="http://schemas.microsoft.com/office/drawing/2014/main" id="{732A670B-A6D9-4BC8-BFD3-51A50525CCB4}"/>
                </a:ext>
              </a:extLst>
            </p:cNvPr>
            <p:cNvSpPr/>
            <p:nvPr/>
          </p:nvSpPr>
          <p:spPr>
            <a:xfrm>
              <a:off x="1878650" y="4663250"/>
              <a:ext cx="14950" cy="7525"/>
            </a:xfrm>
            <a:custGeom>
              <a:avLst/>
              <a:gdLst/>
              <a:ahLst/>
              <a:cxnLst/>
              <a:rect l="l" t="t" r="r" b="b"/>
              <a:pathLst>
                <a:path w="598" h="301" extrusionOk="0">
                  <a:moveTo>
                    <a:pt x="259" y="1"/>
                  </a:moveTo>
                  <a:cubicBezTo>
                    <a:pt x="1" y="60"/>
                    <a:pt x="1" y="60"/>
                    <a:pt x="100" y="239"/>
                  </a:cubicBezTo>
                  <a:cubicBezTo>
                    <a:pt x="160" y="259"/>
                    <a:pt x="220" y="299"/>
                    <a:pt x="299" y="299"/>
                  </a:cubicBezTo>
                  <a:cubicBezTo>
                    <a:pt x="328" y="299"/>
                    <a:pt x="356" y="301"/>
                    <a:pt x="383" y="301"/>
                  </a:cubicBezTo>
                  <a:cubicBezTo>
                    <a:pt x="452" y="301"/>
                    <a:pt x="515" y="290"/>
                    <a:pt x="558" y="219"/>
                  </a:cubicBezTo>
                  <a:cubicBezTo>
                    <a:pt x="597" y="160"/>
                    <a:pt x="597" y="100"/>
                    <a:pt x="597" y="40"/>
                  </a:cubicBezTo>
                  <a:cubicBezTo>
                    <a:pt x="498" y="20"/>
                    <a:pt x="359" y="20"/>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0;p3">
              <a:extLst>
                <a:ext uri="{FF2B5EF4-FFF2-40B4-BE49-F238E27FC236}">
                  <a16:creationId xmlns:a16="http://schemas.microsoft.com/office/drawing/2014/main" id="{AE42CB93-F664-469B-8A92-84712A97B247}"/>
                </a:ext>
              </a:extLst>
            </p:cNvPr>
            <p:cNvSpPr/>
            <p:nvPr/>
          </p:nvSpPr>
          <p:spPr>
            <a:xfrm>
              <a:off x="1656350" y="4462825"/>
              <a:ext cx="5500" cy="14450"/>
            </a:xfrm>
            <a:custGeom>
              <a:avLst/>
              <a:gdLst/>
              <a:ahLst/>
              <a:cxnLst/>
              <a:rect l="l" t="t" r="r" b="b"/>
              <a:pathLst>
                <a:path w="220" h="578" extrusionOk="0">
                  <a:moveTo>
                    <a:pt x="180" y="1"/>
                  </a:moveTo>
                  <a:lnTo>
                    <a:pt x="180" y="1"/>
                  </a:lnTo>
                  <a:cubicBezTo>
                    <a:pt x="40" y="160"/>
                    <a:pt x="1" y="359"/>
                    <a:pt x="1" y="578"/>
                  </a:cubicBezTo>
                  <a:cubicBezTo>
                    <a:pt x="219" y="418"/>
                    <a:pt x="180" y="2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1;p3">
              <a:extLst>
                <a:ext uri="{FF2B5EF4-FFF2-40B4-BE49-F238E27FC236}">
                  <a16:creationId xmlns:a16="http://schemas.microsoft.com/office/drawing/2014/main" id="{65BBD857-CA19-485A-9DCD-A676EB4EC933}"/>
                </a:ext>
              </a:extLst>
            </p:cNvPr>
            <p:cNvSpPr/>
            <p:nvPr/>
          </p:nvSpPr>
          <p:spPr>
            <a:xfrm>
              <a:off x="1683700" y="4655275"/>
              <a:ext cx="11975" cy="4525"/>
            </a:xfrm>
            <a:custGeom>
              <a:avLst/>
              <a:gdLst/>
              <a:ahLst/>
              <a:cxnLst/>
              <a:rect l="l" t="t" r="r" b="b"/>
              <a:pathLst>
                <a:path w="479" h="181" extrusionOk="0">
                  <a:moveTo>
                    <a:pt x="254" y="1"/>
                  </a:moveTo>
                  <a:cubicBezTo>
                    <a:pt x="146" y="1"/>
                    <a:pt x="62" y="69"/>
                    <a:pt x="1" y="160"/>
                  </a:cubicBezTo>
                  <a:cubicBezTo>
                    <a:pt x="100" y="160"/>
                    <a:pt x="200" y="180"/>
                    <a:pt x="339" y="180"/>
                  </a:cubicBezTo>
                  <a:cubicBezTo>
                    <a:pt x="379" y="140"/>
                    <a:pt x="478" y="61"/>
                    <a:pt x="359" y="21"/>
                  </a:cubicBezTo>
                  <a:cubicBezTo>
                    <a:pt x="322" y="7"/>
                    <a:pt x="287" y="1"/>
                    <a:pt x="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2;p3">
              <a:extLst>
                <a:ext uri="{FF2B5EF4-FFF2-40B4-BE49-F238E27FC236}">
                  <a16:creationId xmlns:a16="http://schemas.microsoft.com/office/drawing/2014/main" id="{8C30E7A5-93D6-472B-8C1B-AB517285278C}"/>
                </a:ext>
              </a:extLst>
            </p:cNvPr>
            <p:cNvSpPr/>
            <p:nvPr/>
          </p:nvSpPr>
          <p:spPr>
            <a:xfrm>
              <a:off x="1917450" y="4606000"/>
              <a:ext cx="15925" cy="4425"/>
            </a:xfrm>
            <a:custGeom>
              <a:avLst/>
              <a:gdLst/>
              <a:ahLst/>
              <a:cxnLst/>
              <a:rect l="l" t="t" r="r" b="b"/>
              <a:pathLst>
                <a:path w="637" h="177" extrusionOk="0">
                  <a:moveTo>
                    <a:pt x="279" y="0"/>
                  </a:moveTo>
                  <a:cubicBezTo>
                    <a:pt x="190" y="0"/>
                    <a:pt x="97" y="15"/>
                    <a:pt x="0" y="23"/>
                  </a:cubicBezTo>
                  <a:cubicBezTo>
                    <a:pt x="136" y="128"/>
                    <a:pt x="294" y="177"/>
                    <a:pt x="467" y="177"/>
                  </a:cubicBezTo>
                  <a:cubicBezTo>
                    <a:pt x="522" y="177"/>
                    <a:pt x="579" y="172"/>
                    <a:pt x="637" y="162"/>
                  </a:cubicBezTo>
                  <a:cubicBezTo>
                    <a:pt x="530" y="32"/>
                    <a:pt x="410"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3;p3">
              <a:extLst>
                <a:ext uri="{FF2B5EF4-FFF2-40B4-BE49-F238E27FC236}">
                  <a16:creationId xmlns:a16="http://schemas.microsoft.com/office/drawing/2014/main" id="{05B6BF86-2B61-4FB2-BB98-61AFFB14C0A6}"/>
                </a:ext>
              </a:extLst>
            </p:cNvPr>
            <p:cNvSpPr/>
            <p:nvPr/>
          </p:nvSpPr>
          <p:spPr>
            <a:xfrm>
              <a:off x="1661325" y="4449900"/>
              <a:ext cx="4000" cy="9475"/>
            </a:xfrm>
            <a:custGeom>
              <a:avLst/>
              <a:gdLst/>
              <a:ahLst/>
              <a:cxnLst/>
              <a:rect l="l" t="t" r="r" b="b"/>
              <a:pathLst>
                <a:path w="160" h="379" extrusionOk="0">
                  <a:moveTo>
                    <a:pt x="160" y="1"/>
                  </a:moveTo>
                  <a:lnTo>
                    <a:pt x="160" y="1"/>
                  </a:lnTo>
                  <a:cubicBezTo>
                    <a:pt x="100" y="20"/>
                    <a:pt x="60" y="20"/>
                    <a:pt x="1" y="80"/>
                  </a:cubicBezTo>
                  <a:lnTo>
                    <a:pt x="1" y="378"/>
                  </a:lnTo>
                  <a:cubicBezTo>
                    <a:pt x="140" y="279"/>
                    <a:pt x="160" y="14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4;p3">
              <a:extLst>
                <a:ext uri="{FF2B5EF4-FFF2-40B4-BE49-F238E27FC236}">
                  <a16:creationId xmlns:a16="http://schemas.microsoft.com/office/drawing/2014/main" id="{A950BEBC-E70D-42A9-A85B-8B6DB479E3C6}"/>
                </a:ext>
              </a:extLst>
            </p:cNvPr>
            <p:cNvSpPr/>
            <p:nvPr/>
          </p:nvSpPr>
          <p:spPr>
            <a:xfrm>
              <a:off x="1882625" y="4668725"/>
              <a:ext cx="10975" cy="4500"/>
            </a:xfrm>
            <a:custGeom>
              <a:avLst/>
              <a:gdLst/>
              <a:ahLst/>
              <a:cxnLst/>
              <a:rect l="l" t="t" r="r" b="b"/>
              <a:pathLst>
                <a:path w="439" h="180" extrusionOk="0">
                  <a:moveTo>
                    <a:pt x="399" y="0"/>
                  </a:moveTo>
                  <a:cubicBezTo>
                    <a:pt x="279" y="0"/>
                    <a:pt x="160" y="20"/>
                    <a:pt x="41" y="20"/>
                  </a:cubicBezTo>
                  <a:cubicBezTo>
                    <a:pt x="1" y="80"/>
                    <a:pt x="41" y="120"/>
                    <a:pt x="100" y="179"/>
                  </a:cubicBezTo>
                  <a:lnTo>
                    <a:pt x="438" y="179"/>
                  </a:lnTo>
                  <a:cubicBezTo>
                    <a:pt x="438" y="100"/>
                    <a:pt x="399" y="4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5;p3">
              <a:extLst>
                <a:ext uri="{FF2B5EF4-FFF2-40B4-BE49-F238E27FC236}">
                  <a16:creationId xmlns:a16="http://schemas.microsoft.com/office/drawing/2014/main" id="{DA83E7D7-5E6A-4F78-BEE0-716D1C1A590D}"/>
                </a:ext>
              </a:extLst>
            </p:cNvPr>
            <p:cNvSpPr/>
            <p:nvPr/>
          </p:nvSpPr>
          <p:spPr>
            <a:xfrm>
              <a:off x="1847325" y="4625325"/>
              <a:ext cx="9975" cy="3125"/>
            </a:xfrm>
            <a:custGeom>
              <a:avLst/>
              <a:gdLst/>
              <a:ahLst/>
              <a:cxnLst/>
              <a:rect l="l" t="t" r="r" b="b"/>
              <a:pathLst>
                <a:path w="399" h="125" extrusionOk="0">
                  <a:moveTo>
                    <a:pt x="214" y="1"/>
                  </a:moveTo>
                  <a:cubicBezTo>
                    <a:pt x="150" y="1"/>
                    <a:pt x="80" y="35"/>
                    <a:pt x="0" y="85"/>
                  </a:cubicBezTo>
                  <a:cubicBezTo>
                    <a:pt x="120" y="85"/>
                    <a:pt x="279" y="125"/>
                    <a:pt x="398" y="125"/>
                  </a:cubicBezTo>
                  <a:cubicBezTo>
                    <a:pt x="339" y="35"/>
                    <a:pt x="279" y="1"/>
                    <a:pt x="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6;p3">
              <a:extLst>
                <a:ext uri="{FF2B5EF4-FFF2-40B4-BE49-F238E27FC236}">
                  <a16:creationId xmlns:a16="http://schemas.microsoft.com/office/drawing/2014/main" id="{96BF1D36-FC04-4D80-8515-C1091936A3CD}"/>
                </a:ext>
              </a:extLst>
            </p:cNvPr>
            <p:cNvSpPr/>
            <p:nvPr/>
          </p:nvSpPr>
          <p:spPr>
            <a:xfrm>
              <a:off x="1799575" y="4622475"/>
              <a:ext cx="8475" cy="4700"/>
            </a:xfrm>
            <a:custGeom>
              <a:avLst/>
              <a:gdLst/>
              <a:ahLst/>
              <a:cxnLst/>
              <a:rect l="l" t="t" r="r" b="b"/>
              <a:pathLst>
                <a:path w="339" h="188" extrusionOk="0">
                  <a:moveTo>
                    <a:pt x="1" y="0"/>
                  </a:moveTo>
                  <a:lnTo>
                    <a:pt x="1" y="0"/>
                  </a:lnTo>
                  <a:cubicBezTo>
                    <a:pt x="54" y="128"/>
                    <a:pt x="107" y="188"/>
                    <a:pt x="167" y="188"/>
                  </a:cubicBezTo>
                  <a:cubicBezTo>
                    <a:pt x="218" y="188"/>
                    <a:pt x="274" y="143"/>
                    <a:pt x="339" y="60"/>
                  </a:cubicBezTo>
                  <a:cubicBezTo>
                    <a:pt x="239" y="60"/>
                    <a:pt x="120" y="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7;p3">
              <a:extLst>
                <a:ext uri="{FF2B5EF4-FFF2-40B4-BE49-F238E27FC236}">
                  <a16:creationId xmlns:a16="http://schemas.microsoft.com/office/drawing/2014/main" id="{F19E345A-8FA4-4656-AF78-D59CF345B17F}"/>
                </a:ext>
              </a:extLst>
            </p:cNvPr>
            <p:cNvSpPr/>
            <p:nvPr/>
          </p:nvSpPr>
          <p:spPr>
            <a:xfrm>
              <a:off x="1633475" y="4633400"/>
              <a:ext cx="5500" cy="5500"/>
            </a:xfrm>
            <a:custGeom>
              <a:avLst/>
              <a:gdLst/>
              <a:ahLst/>
              <a:cxnLst/>
              <a:rect l="l" t="t" r="r" b="b"/>
              <a:pathLst>
                <a:path w="220" h="220" extrusionOk="0">
                  <a:moveTo>
                    <a:pt x="21" y="1"/>
                  </a:moveTo>
                  <a:cubicBezTo>
                    <a:pt x="21" y="41"/>
                    <a:pt x="21" y="100"/>
                    <a:pt x="1" y="200"/>
                  </a:cubicBezTo>
                  <a:cubicBezTo>
                    <a:pt x="100" y="160"/>
                    <a:pt x="219" y="220"/>
                    <a:pt x="219" y="61"/>
                  </a:cubicBezTo>
                  <a:cubicBezTo>
                    <a:pt x="219" y="41"/>
                    <a:pt x="100" y="2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8;p3">
              <a:extLst>
                <a:ext uri="{FF2B5EF4-FFF2-40B4-BE49-F238E27FC236}">
                  <a16:creationId xmlns:a16="http://schemas.microsoft.com/office/drawing/2014/main" id="{F39841CF-D3CD-43EC-AE96-F020659C5869}"/>
                </a:ext>
              </a:extLst>
            </p:cNvPr>
            <p:cNvSpPr/>
            <p:nvPr/>
          </p:nvSpPr>
          <p:spPr>
            <a:xfrm>
              <a:off x="1973650" y="4722575"/>
              <a:ext cx="8475" cy="4350"/>
            </a:xfrm>
            <a:custGeom>
              <a:avLst/>
              <a:gdLst/>
              <a:ahLst/>
              <a:cxnLst/>
              <a:rect l="l" t="t" r="r" b="b"/>
              <a:pathLst>
                <a:path w="339" h="174" extrusionOk="0">
                  <a:moveTo>
                    <a:pt x="98" y="0"/>
                  </a:moveTo>
                  <a:cubicBezTo>
                    <a:pt x="66" y="0"/>
                    <a:pt x="33" y="5"/>
                    <a:pt x="0" y="15"/>
                  </a:cubicBezTo>
                  <a:cubicBezTo>
                    <a:pt x="80" y="134"/>
                    <a:pt x="199" y="154"/>
                    <a:pt x="338" y="174"/>
                  </a:cubicBezTo>
                  <a:cubicBezTo>
                    <a:pt x="293" y="52"/>
                    <a:pt x="201" y="0"/>
                    <a:pt x="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9;p3">
              <a:extLst>
                <a:ext uri="{FF2B5EF4-FFF2-40B4-BE49-F238E27FC236}">
                  <a16:creationId xmlns:a16="http://schemas.microsoft.com/office/drawing/2014/main" id="{8CB54475-BA36-4F07-874F-F0C5D1B859F9}"/>
                </a:ext>
              </a:extLst>
            </p:cNvPr>
            <p:cNvSpPr/>
            <p:nvPr/>
          </p:nvSpPr>
          <p:spPr>
            <a:xfrm>
              <a:off x="1776700" y="4584550"/>
              <a:ext cx="5500" cy="2750"/>
            </a:xfrm>
            <a:custGeom>
              <a:avLst/>
              <a:gdLst/>
              <a:ahLst/>
              <a:cxnLst/>
              <a:rect l="l" t="t" r="r" b="b"/>
              <a:pathLst>
                <a:path w="220" h="110" extrusionOk="0">
                  <a:moveTo>
                    <a:pt x="49" y="0"/>
                  </a:moveTo>
                  <a:cubicBezTo>
                    <a:pt x="34" y="0"/>
                    <a:pt x="18" y="2"/>
                    <a:pt x="1" y="5"/>
                  </a:cubicBezTo>
                  <a:cubicBezTo>
                    <a:pt x="34" y="71"/>
                    <a:pt x="94" y="110"/>
                    <a:pt x="170" y="110"/>
                  </a:cubicBezTo>
                  <a:cubicBezTo>
                    <a:pt x="186" y="110"/>
                    <a:pt x="202" y="108"/>
                    <a:pt x="220" y="105"/>
                  </a:cubicBezTo>
                  <a:cubicBezTo>
                    <a:pt x="170" y="39"/>
                    <a:pt x="121" y="0"/>
                    <a:pt x="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0;p3">
              <a:extLst>
                <a:ext uri="{FF2B5EF4-FFF2-40B4-BE49-F238E27FC236}">
                  <a16:creationId xmlns:a16="http://schemas.microsoft.com/office/drawing/2014/main" id="{A5167C7A-B23C-43DB-8AD5-73571AE279B5}"/>
                </a:ext>
              </a:extLst>
            </p:cNvPr>
            <p:cNvSpPr/>
            <p:nvPr/>
          </p:nvSpPr>
          <p:spPr>
            <a:xfrm>
              <a:off x="1630000" y="4615000"/>
              <a:ext cx="5000" cy="4500"/>
            </a:xfrm>
            <a:custGeom>
              <a:avLst/>
              <a:gdLst/>
              <a:ahLst/>
              <a:cxnLst/>
              <a:rect l="l" t="t" r="r" b="b"/>
              <a:pathLst>
                <a:path w="200" h="180" extrusionOk="0">
                  <a:moveTo>
                    <a:pt x="199" y="1"/>
                  </a:moveTo>
                  <a:lnTo>
                    <a:pt x="199" y="1"/>
                  </a:lnTo>
                  <a:cubicBezTo>
                    <a:pt x="100" y="41"/>
                    <a:pt x="20" y="80"/>
                    <a:pt x="0" y="180"/>
                  </a:cubicBezTo>
                  <a:cubicBezTo>
                    <a:pt x="60" y="100"/>
                    <a:pt x="120" y="6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1;p3">
              <a:extLst>
                <a:ext uri="{FF2B5EF4-FFF2-40B4-BE49-F238E27FC236}">
                  <a16:creationId xmlns:a16="http://schemas.microsoft.com/office/drawing/2014/main" id="{B26E9601-009D-453E-8BE3-74BAAFF28BAC}"/>
                </a:ext>
              </a:extLst>
            </p:cNvPr>
            <p:cNvSpPr/>
            <p:nvPr/>
          </p:nvSpPr>
          <p:spPr>
            <a:xfrm>
              <a:off x="1732450" y="4808950"/>
              <a:ext cx="4000" cy="2525"/>
            </a:xfrm>
            <a:custGeom>
              <a:avLst/>
              <a:gdLst/>
              <a:ahLst/>
              <a:cxnLst/>
              <a:rect l="l" t="t" r="r" b="b"/>
              <a:pathLst>
                <a:path w="160" h="101" extrusionOk="0">
                  <a:moveTo>
                    <a:pt x="79" y="0"/>
                  </a:moveTo>
                  <a:cubicBezTo>
                    <a:pt x="49" y="0"/>
                    <a:pt x="22" y="36"/>
                    <a:pt x="0" y="101"/>
                  </a:cubicBezTo>
                  <a:cubicBezTo>
                    <a:pt x="80" y="101"/>
                    <a:pt x="120" y="101"/>
                    <a:pt x="159" y="81"/>
                  </a:cubicBezTo>
                  <a:cubicBezTo>
                    <a:pt x="132" y="26"/>
                    <a:pt x="105" y="0"/>
                    <a:pt x="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p3">
              <a:extLst>
                <a:ext uri="{FF2B5EF4-FFF2-40B4-BE49-F238E27FC236}">
                  <a16:creationId xmlns:a16="http://schemas.microsoft.com/office/drawing/2014/main" id="{853E14C8-C6F7-467B-A204-C24489657DBD}"/>
                </a:ext>
              </a:extLst>
            </p:cNvPr>
            <p:cNvSpPr/>
            <p:nvPr/>
          </p:nvSpPr>
          <p:spPr>
            <a:xfrm>
              <a:off x="2351100" y="3123050"/>
              <a:ext cx="450950" cy="68225"/>
            </a:xfrm>
            <a:custGeom>
              <a:avLst/>
              <a:gdLst/>
              <a:ahLst/>
              <a:cxnLst/>
              <a:rect l="l" t="t" r="r" b="b"/>
              <a:pathLst>
                <a:path w="18038" h="2729" extrusionOk="0">
                  <a:moveTo>
                    <a:pt x="5611" y="1"/>
                  </a:moveTo>
                  <a:cubicBezTo>
                    <a:pt x="5531" y="41"/>
                    <a:pt x="5491" y="100"/>
                    <a:pt x="5431" y="180"/>
                  </a:cubicBezTo>
                  <a:cubicBezTo>
                    <a:pt x="5233" y="697"/>
                    <a:pt x="5491" y="1274"/>
                    <a:pt x="5233" y="1771"/>
                  </a:cubicBezTo>
                  <a:cubicBezTo>
                    <a:pt x="4735" y="2089"/>
                    <a:pt x="4138" y="1891"/>
                    <a:pt x="3601" y="2050"/>
                  </a:cubicBezTo>
                  <a:cubicBezTo>
                    <a:pt x="3475" y="2064"/>
                    <a:pt x="3348" y="2078"/>
                    <a:pt x="3229" y="2078"/>
                  </a:cubicBezTo>
                  <a:cubicBezTo>
                    <a:pt x="3179" y="2078"/>
                    <a:pt x="3131" y="2075"/>
                    <a:pt x="3084" y="2070"/>
                  </a:cubicBezTo>
                  <a:cubicBezTo>
                    <a:pt x="2549" y="1960"/>
                    <a:pt x="2013" y="1899"/>
                    <a:pt x="1477" y="1899"/>
                  </a:cubicBezTo>
                  <a:cubicBezTo>
                    <a:pt x="1038" y="1899"/>
                    <a:pt x="599" y="1940"/>
                    <a:pt x="160" y="2030"/>
                  </a:cubicBezTo>
                  <a:cubicBezTo>
                    <a:pt x="60" y="2070"/>
                    <a:pt x="21" y="2149"/>
                    <a:pt x="1" y="2249"/>
                  </a:cubicBezTo>
                  <a:cubicBezTo>
                    <a:pt x="21" y="2388"/>
                    <a:pt x="140" y="2467"/>
                    <a:pt x="299" y="2487"/>
                  </a:cubicBezTo>
                  <a:cubicBezTo>
                    <a:pt x="399" y="2527"/>
                    <a:pt x="458" y="2527"/>
                    <a:pt x="558" y="2527"/>
                  </a:cubicBezTo>
                  <a:lnTo>
                    <a:pt x="1155" y="2527"/>
                  </a:lnTo>
                  <a:cubicBezTo>
                    <a:pt x="1353" y="2527"/>
                    <a:pt x="1533" y="2547"/>
                    <a:pt x="1652" y="2686"/>
                  </a:cubicBezTo>
                  <a:cubicBezTo>
                    <a:pt x="1744" y="2714"/>
                    <a:pt x="1832" y="2729"/>
                    <a:pt x="1918" y="2729"/>
                  </a:cubicBezTo>
                  <a:cubicBezTo>
                    <a:pt x="2017" y="2729"/>
                    <a:pt x="2113" y="2709"/>
                    <a:pt x="2209" y="2666"/>
                  </a:cubicBezTo>
                  <a:cubicBezTo>
                    <a:pt x="2331" y="2621"/>
                    <a:pt x="2453" y="2613"/>
                    <a:pt x="2574" y="2613"/>
                  </a:cubicBezTo>
                  <a:cubicBezTo>
                    <a:pt x="2636" y="2613"/>
                    <a:pt x="2697" y="2615"/>
                    <a:pt x="2758" y="2615"/>
                  </a:cubicBezTo>
                  <a:cubicBezTo>
                    <a:pt x="2889" y="2615"/>
                    <a:pt x="3018" y="2606"/>
                    <a:pt x="3144" y="2547"/>
                  </a:cubicBezTo>
                  <a:cubicBezTo>
                    <a:pt x="3595" y="2527"/>
                    <a:pt x="4043" y="2525"/>
                    <a:pt x="4491" y="2525"/>
                  </a:cubicBezTo>
                  <a:cubicBezTo>
                    <a:pt x="4619" y="2525"/>
                    <a:pt x="4747" y="2525"/>
                    <a:pt x="4875" y="2525"/>
                  </a:cubicBezTo>
                  <a:cubicBezTo>
                    <a:pt x="5643" y="2525"/>
                    <a:pt x="6409" y="2519"/>
                    <a:pt x="7182" y="2428"/>
                  </a:cubicBezTo>
                  <a:cubicBezTo>
                    <a:pt x="7284" y="2411"/>
                    <a:pt x="7396" y="2394"/>
                    <a:pt x="7511" y="2394"/>
                  </a:cubicBezTo>
                  <a:cubicBezTo>
                    <a:pt x="7664" y="2394"/>
                    <a:pt x="7821" y="2424"/>
                    <a:pt x="7958" y="2527"/>
                  </a:cubicBezTo>
                  <a:cubicBezTo>
                    <a:pt x="9211" y="2527"/>
                    <a:pt x="10484" y="2527"/>
                    <a:pt x="11757" y="2487"/>
                  </a:cubicBezTo>
                  <a:cubicBezTo>
                    <a:pt x="12190" y="2501"/>
                    <a:pt x="12625" y="2505"/>
                    <a:pt x="13060" y="2505"/>
                  </a:cubicBezTo>
                  <a:cubicBezTo>
                    <a:pt x="13838" y="2505"/>
                    <a:pt x="14619" y="2491"/>
                    <a:pt x="15398" y="2491"/>
                  </a:cubicBezTo>
                  <a:cubicBezTo>
                    <a:pt x="16110" y="2491"/>
                    <a:pt x="16821" y="2503"/>
                    <a:pt x="17526" y="2547"/>
                  </a:cubicBezTo>
                  <a:cubicBezTo>
                    <a:pt x="17545" y="2548"/>
                    <a:pt x="17564" y="2548"/>
                    <a:pt x="17581" y="2548"/>
                  </a:cubicBezTo>
                  <a:cubicBezTo>
                    <a:pt x="17953" y="2548"/>
                    <a:pt x="18038" y="2351"/>
                    <a:pt x="17924" y="1990"/>
                  </a:cubicBezTo>
                  <a:cubicBezTo>
                    <a:pt x="17846" y="1933"/>
                    <a:pt x="17758" y="1922"/>
                    <a:pt x="17668" y="1922"/>
                  </a:cubicBezTo>
                  <a:cubicBezTo>
                    <a:pt x="17609" y="1922"/>
                    <a:pt x="17548" y="1927"/>
                    <a:pt x="17489" y="1927"/>
                  </a:cubicBezTo>
                  <a:cubicBezTo>
                    <a:pt x="17387" y="1927"/>
                    <a:pt x="17289" y="1912"/>
                    <a:pt x="17208" y="1831"/>
                  </a:cubicBezTo>
                  <a:cubicBezTo>
                    <a:pt x="17037" y="1804"/>
                    <a:pt x="16863" y="1793"/>
                    <a:pt x="16688" y="1793"/>
                  </a:cubicBezTo>
                  <a:cubicBezTo>
                    <a:pt x="16475" y="1793"/>
                    <a:pt x="16262" y="1809"/>
                    <a:pt x="16054" y="1831"/>
                  </a:cubicBezTo>
                  <a:cubicBezTo>
                    <a:pt x="15055" y="1880"/>
                    <a:pt x="14069" y="2010"/>
                    <a:pt x="13075" y="2010"/>
                  </a:cubicBezTo>
                  <a:cubicBezTo>
                    <a:pt x="12862" y="2010"/>
                    <a:pt x="12648" y="2004"/>
                    <a:pt x="12434" y="1990"/>
                  </a:cubicBezTo>
                  <a:cubicBezTo>
                    <a:pt x="12294" y="1990"/>
                    <a:pt x="12155" y="2014"/>
                    <a:pt x="12026" y="2014"/>
                  </a:cubicBezTo>
                  <a:cubicBezTo>
                    <a:pt x="11841" y="2014"/>
                    <a:pt x="11675" y="1965"/>
                    <a:pt x="11558" y="1731"/>
                  </a:cubicBezTo>
                  <a:cubicBezTo>
                    <a:pt x="11520" y="1664"/>
                    <a:pt x="11472" y="1629"/>
                    <a:pt x="11426" y="1629"/>
                  </a:cubicBezTo>
                  <a:cubicBezTo>
                    <a:pt x="11377" y="1629"/>
                    <a:pt x="11331" y="1669"/>
                    <a:pt x="11300" y="1751"/>
                  </a:cubicBezTo>
                  <a:cubicBezTo>
                    <a:pt x="11240" y="1950"/>
                    <a:pt x="11101" y="1990"/>
                    <a:pt x="10902" y="1990"/>
                  </a:cubicBezTo>
                  <a:cubicBezTo>
                    <a:pt x="9987" y="1990"/>
                    <a:pt x="9072" y="1990"/>
                    <a:pt x="8157" y="1970"/>
                  </a:cubicBezTo>
                  <a:cubicBezTo>
                    <a:pt x="8077" y="1950"/>
                    <a:pt x="7898" y="1930"/>
                    <a:pt x="7958" y="1891"/>
                  </a:cubicBezTo>
                  <a:cubicBezTo>
                    <a:pt x="8297" y="1729"/>
                    <a:pt x="8308" y="1686"/>
                    <a:pt x="8088" y="1686"/>
                  </a:cubicBezTo>
                  <a:cubicBezTo>
                    <a:pt x="8037" y="1686"/>
                    <a:pt x="7973" y="1688"/>
                    <a:pt x="7898" y="1692"/>
                  </a:cubicBezTo>
                  <a:cubicBezTo>
                    <a:pt x="7461" y="1731"/>
                    <a:pt x="7023" y="1791"/>
                    <a:pt x="6585" y="1831"/>
                  </a:cubicBezTo>
                  <a:cubicBezTo>
                    <a:pt x="6434" y="1842"/>
                    <a:pt x="6309" y="1850"/>
                    <a:pt x="6206" y="1850"/>
                  </a:cubicBezTo>
                  <a:cubicBezTo>
                    <a:pt x="5756" y="1850"/>
                    <a:pt x="5730" y="1703"/>
                    <a:pt x="5730" y="1055"/>
                  </a:cubicBezTo>
                  <a:cubicBezTo>
                    <a:pt x="5730" y="697"/>
                    <a:pt x="5809" y="339"/>
                    <a:pt x="56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3;p3">
              <a:extLst>
                <a:ext uri="{FF2B5EF4-FFF2-40B4-BE49-F238E27FC236}">
                  <a16:creationId xmlns:a16="http://schemas.microsoft.com/office/drawing/2014/main" id="{179E9F84-F5F4-468F-92D3-FD89F3F1A085}"/>
                </a:ext>
              </a:extLst>
            </p:cNvPr>
            <p:cNvSpPr/>
            <p:nvPr/>
          </p:nvSpPr>
          <p:spPr>
            <a:xfrm>
              <a:off x="2211850" y="3151900"/>
              <a:ext cx="279025" cy="43975"/>
            </a:xfrm>
            <a:custGeom>
              <a:avLst/>
              <a:gdLst/>
              <a:ahLst/>
              <a:cxnLst/>
              <a:rect l="l" t="t" r="r" b="b"/>
              <a:pathLst>
                <a:path w="11161" h="1759" extrusionOk="0">
                  <a:moveTo>
                    <a:pt x="10743" y="0"/>
                  </a:moveTo>
                  <a:cubicBezTo>
                    <a:pt x="10405" y="518"/>
                    <a:pt x="9947" y="617"/>
                    <a:pt x="9370" y="617"/>
                  </a:cubicBezTo>
                  <a:cubicBezTo>
                    <a:pt x="9255" y="618"/>
                    <a:pt x="9140" y="619"/>
                    <a:pt x="9024" y="619"/>
                  </a:cubicBezTo>
                  <a:cubicBezTo>
                    <a:pt x="8094" y="619"/>
                    <a:pt x="7165" y="583"/>
                    <a:pt x="6241" y="583"/>
                  </a:cubicBezTo>
                  <a:cubicBezTo>
                    <a:pt x="5422" y="583"/>
                    <a:pt x="4607" y="611"/>
                    <a:pt x="3800" y="717"/>
                  </a:cubicBezTo>
                  <a:cubicBezTo>
                    <a:pt x="3724" y="1005"/>
                    <a:pt x="3706" y="1073"/>
                    <a:pt x="3932" y="1143"/>
                  </a:cubicBezTo>
                  <a:lnTo>
                    <a:pt x="3932" y="1143"/>
                  </a:lnTo>
                  <a:cubicBezTo>
                    <a:pt x="3797" y="1122"/>
                    <a:pt x="3661" y="1117"/>
                    <a:pt x="3524" y="1117"/>
                  </a:cubicBezTo>
                  <a:cubicBezTo>
                    <a:pt x="3389" y="1117"/>
                    <a:pt x="3253" y="1122"/>
                    <a:pt x="3118" y="1122"/>
                  </a:cubicBezTo>
                  <a:cubicBezTo>
                    <a:pt x="2980" y="1122"/>
                    <a:pt x="2842" y="1116"/>
                    <a:pt x="2706" y="1095"/>
                  </a:cubicBezTo>
                  <a:lnTo>
                    <a:pt x="2706" y="1095"/>
                  </a:lnTo>
                  <a:cubicBezTo>
                    <a:pt x="2875" y="1104"/>
                    <a:pt x="3004" y="1111"/>
                    <a:pt x="3101" y="1111"/>
                  </a:cubicBezTo>
                  <a:cubicBezTo>
                    <a:pt x="3416" y="1111"/>
                    <a:pt x="3394" y="1036"/>
                    <a:pt x="3303" y="717"/>
                  </a:cubicBezTo>
                  <a:cubicBezTo>
                    <a:pt x="2764" y="646"/>
                    <a:pt x="2226" y="585"/>
                    <a:pt x="1687" y="585"/>
                  </a:cubicBezTo>
                  <a:cubicBezTo>
                    <a:pt x="1172" y="585"/>
                    <a:pt x="656" y="640"/>
                    <a:pt x="140" y="796"/>
                  </a:cubicBezTo>
                  <a:cubicBezTo>
                    <a:pt x="60" y="876"/>
                    <a:pt x="21" y="935"/>
                    <a:pt x="1" y="1035"/>
                  </a:cubicBezTo>
                  <a:cubicBezTo>
                    <a:pt x="1" y="1550"/>
                    <a:pt x="185" y="1758"/>
                    <a:pt x="484" y="1758"/>
                  </a:cubicBezTo>
                  <a:cubicBezTo>
                    <a:pt x="635" y="1758"/>
                    <a:pt x="815" y="1705"/>
                    <a:pt x="1015" y="1612"/>
                  </a:cubicBezTo>
                  <a:cubicBezTo>
                    <a:pt x="2547" y="1612"/>
                    <a:pt x="4099" y="1592"/>
                    <a:pt x="5630" y="1592"/>
                  </a:cubicBezTo>
                  <a:cubicBezTo>
                    <a:pt x="5690" y="1512"/>
                    <a:pt x="5710" y="1473"/>
                    <a:pt x="5690" y="1393"/>
                  </a:cubicBezTo>
                  <a:cubicBezTo>
                    <a:pt x="5611" y="1294"/>
                    <a:pt x="5491" y="1174"/>
                    <a:pt x="5630" y="1035"/>
                  </a:cubicBezTo>
                  <a:cubicBezTo>
                    <a:pt x="5809" y="1035"/>
                    <a:pt x="5989" y="1034"/>
                    <a:pt x="6168" y="1034"/>
                  </a:cubicBezTo>
                  <a:cubicBezTo>
                    <a:pt x="7063" y="1034"/>
                    <a:pt x="7958" y="1048"/>
                    <a:pt x="8853" y="1214"/>
                  </a:cubicBezTo>
                  <a:cubicBezTo>
                    <a:pt x="8953" y="1114"/>
                    <a:pt x="9092" y="1134"/>
                    <a:pt x="9211" y="1075"/>
                  </a:cubicBezTo>
                  <a:cubicBezTo>
                    <a:pt x="9310" y="1069"/>
                    <a:pt x="9408" y="1067"/>
                    <a:pt x="9505" y="1067"/>
                  </a:cubicBezTo>
                  <a:cubicBezTo>
                    <a:pt x="9651" y="1067"/>
                    <a:pt x="9796" y="1071"/>
                    <a:pt x="9938" y="1071"/>
                  </a:cubicBezTo>
                  <a:cubicBezTo>
                    <a:pt x="10307" y="1071"/>
                    <a:pt x="10662" y="1042"/>
                    <a:pt x="11001" y="836"/>
                  </a:cubicBezTo>
                  <a:cubicBezTo>
                    <a:pt x="11161" y="180"/>
                    <a:pt x="11141" y="120"/>
                    <a:pt x="10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4;p3">
              <a:extLst>
                <a:ext uri="{FF2B5EF4-FFF2-40B4-BE49-F238E27FC236}">
                  <a16:creationId xmlns:a16="http://schemas.microsoft.com/office/drawing/2014/main" id="{B474875C-3F86-4599-8D10-9E52B31CF54E}"/>
                </a:ext>
              </a:extLst>
            </p:cNvPr>
            <p:cNvSpPr/>
            <p:nvPr/>
          </p:nvSpPr>
          <p:spPr>
            <a:xfrm>
              <a:off x="2499300" y="3345350"/>
              <a:ext cx="16950" cy="232275"/>
            </a:xfrm>
            <a:custGeom>
              <a:avLst/>
              <a:gdLst/>
              <a:ahLst/>
              <a:cxnLst/>
              <a:rect l="l" t="t" r="r" b="b"/>
              <a:pathLst>
                <a:path w="678" h="9291" extrusionOk="0">
                  <a:moveTo>
                    <a:pt x="438" y="1"/>
                  </a:moveTo>
                  <a:cubicBezTo>
                    <a:pt x="359" y="21"/>
                    <a:pt x="299" y="60"/>
                    <a:pt x="299" y="160"/>
                  </a:cubicBezTo>
                  <a:cubicBezTo>
                    <a:pt x="259" y="498"/>
                    <a:pt x="379" y="816"/>
                    <a:pt x="220" y="1115"/>
                  </a:cubicBezTo>
                  <a:lnTo>
                    <a:pt x="220" y="1314"/>
                  </a:lnTo>
                  <a:cubicBezTo>
                    <a:pt x="359" y="1692"/>
                    <a:pt x="379" y="2030"/>
                    <a:pt x="220" y="2388"/>
                  </a:cubicBezTo>
                  <a:cubicBezTo>
                    <a:pt x="180" y="2587"/>
                    <a:pt x="100" y="2746"/>
                    <a:pt x="60" y="2925"/>
                  </a:cubicBezTo>
                  <a:cubicBezTo>
                    <a:pt x="41" y="4178"/>
                    <a:pt x="220" y="5392"/>
                    <a:pt x="140" y="6625"/>
                  </a:cubicBezTo>
                  <a:cubicBezTo>
                    <a:pt x="80" y="7222"/>
                    <a:pt x="1" y="7878"/>
                    <a:pt x="200" y="8475"/>
                  </a:cubicBezTo>
                  <a:cubicBezTo>
                    <a:pt x="478" y="8694"/>
                    <a:pt x="80" y="9171"/>
                    <a:pt x="498" y="9291"/>
                  </a:cubicBezTo>
                  <a:cubicBezTo>
                    <a:pt x="637" y="7441"/>
                    <a:pt x="558" y="5630"/>
                    <a:pt x="558" y="3820"/>
                  </a:cubicBezTo>
                  <a:cubicBezTo>
                    <a:pt x="399" y="3641"/>
                    <a:pt x="438" y="3422"/>
                    <a:pt x="458" y="3223"/>
                  </a:cubicBezTo>
                  <a:cubicBezTo>
                    <a:pt x="578" y="2428"/>
                    <a:pt x="578" y="1632"/>
                    <a:pt x="578" y="836"/>
                  </a:cubicBezTo>
                  <a:cubicBezTo>
                    <a:pt x="578" y="558"/>
                    <a:pt x="677" y="239"/>
                    <a:pt x="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5;p3">
              <a:extLst>
                <a:ext uri="{FF2B5EF4-FFF2-40B4-BE49-F238E27FC236}">
                  <a16:creationId xmlns:a16="http://schemas.microsoft.com/office/drawing/2014/main" id="{F85A9CC7-01E2-4FBA-A61E-6D9450841D78}"/>
                </a:ext>
              </a:extLst>
            </p:cNvPr>
            <p:cNvSpPr/>
            <p:nvPr/>
          </p:nvSpPr>
          <p:spPr>
            <a:xfrm>
              <a:off x="2622650" y="3259875"/>
              <a:ext cx="208400" cy="36775"/>
            </a:xfrm>
            <a:custGeom>
              <a:avLst/>
              <a:gdLst/>
              <a:ahLst/>
              <a:cxnLst/>
              <a:rect l="l" t="t" r="r" b="b"/>
              <a:pathLst>
                <a:path w="8336" h="1471" extrusionOk="0">
                  <a:moveTo>
                    <a:pt x="7866" y="1"/>
                  </a:moveTo>
                  <a:cubicBezTo>
                    <a:pt x="7652" y="1"/>
                    <a:pt x="7421" y="98"/>
                    <a:pt x="7201" y="98"/>
                  </a:cubicBezTo>
                  <a:cubicBezTo>
                    <a:pt x="5471" y="177"/>
                    <a:pt x="3780" y="595"/>
                    <a:pt x="2069" y="834"/>
                  </a:cubicBezTo>
                  <a:cubicBezTo>
                    <a:pt x="1848" y="917"/>
                    <a:pt x="1620" y="935"/>
                    <a:pt x="1385" y="935"/>
                  </a:cubicBezTo>
                  <a:cubicBezTo>
                    <a:pt x="1203" y="935"/>
                    <a:pt x="1017" y="924"/>
                    <a:pt x="827" y="924"/>
                  </a:cubicBezTo>
                  <a:cubicBezTo>
                    <a:pt x="558" y="924"/>
                    <a:pt x="282" y="946"/>
                    <a:pt x="0" y="1053"/>
                  </a:cubicBezTo>
                  <a:cubicBezTo>
                    <a:pt x="279" y="1450"/>
                    <a:pt x="637" y="1431"/>
                    <a:pt x="975" y="1450"/>
                  </a:cubicBezTo>
                  <a:cubicBezTo>
                    <a:pt x="1192" y="1464"/>
                    <a:pt x="1409" y="1470"/>
                    <a:pt x="1625" y="1470"/>
                  </a:cubicBezTo>
                  <a:cubicBezTo>
                    <a:pt x="3647" y="1470"/>
                    <a:pt x="5628" y="928"/>
                    <a:pt x="7659" y="694"/>
                  </a:cubicBezTo>
                  <a:cubicBezTo>
                    <a:pt x="7937" y="655"/>
                    <a:pt x="8176" y="555"/>
                    <a:pt x="8335" y="297"/>
                  </a:cubicBezTo>
                  <a:cubicBezTo>
                    <a:pt x="8201" y="65"/>
                    <a:pt x="8040" y="1"/>
                    <a:pt x="78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6;p3">
              <a:extLst>
                <a:ext uri="{FF2B5EF4-FFF2-40B4-BE49-F238E27FC236}">
                  <a16:creationId xmlns:a16="http://schemas.microsoft.com/office/drawing/2014/main" id="{5627A460-D53F-4FD6-B1C4-48F71AE91779}"/>
                </a:ext>
              </a:extLst>
            </p:cNvPr>
            <p:cNvSpPr/>
            <p:nvPr/>
          </p:nvSpPr>
          <p:spPr>
            <a:xfrm>
              <a:off x="2085550" y="3036575"/>
              <a:ext cx="169100" cy="25850"/>
            </a:xfrm>
            <a:custGeom>
              <a:avLst/>
              <a:gdLst/>
              <a:ahLst/>
              <a:cxnLst/>
              <a:rect l="l" t="t" r="r" b="b"/>
              <a:pathLst>
                <a:path w="6764" h="1034" extrusionOk="0">
                  <a:moveTo>
                    <a:pt x="2876" y="0"/>
                  </a:moveTo>
                  <a:cubicBezTo>
                    <a:pt x="2264" y="0"/>
                    <a:pt x="1649" y="44"/>
                    <a:pt x="1039" y="44"/>
                  </a:cubicBezTo>
                  <a:cubicBezTo>
                    <a:pt x="798" y="44"/>
                    <a:pt x="558" y="37"/>
                    <a:pt x="318" y="18"/>
                  </a:cubicBezTo>
                  <a:cubicBezTo>
                    <a:pt x="304" y="14"/>
                    <a:pt x="289" y="12"/>
                    <a:pt x="275" y="12"/>
                  </a:cubicBezTo>
                  <a:cubicBezTo>
                    <a:pt x="158" y="12"/>
                    <a:pt x="73" y="152"/>
                    <a:pt x="20" y="277"/>
                  </a:cubicBezTo>
                  <a:cubicBezTo>
                    <a:pt x="20" y="356"/>
                    <a:pt x="0" y="416"/>
                    <a:pt x="0" y="456"/>
                  </a:cubicBezTo>
                  <a:cubicBezTo>
                    <a:pt x="139" y="615"/>
                    <a:pt x="318" y="675"/>
                    <a:pt x="517" y="675"/>
                  </a:cubicBezTo>
                  <a:cubicBezTo>
                    <a:pt x="1671" y="734"/>
                    <a:pt x="2805" y="635"/>
                    <a:pt x="3959" y="854"/>
                  </a:cubicBezTo>
                  <a:cubicBezTo>
                    <a:pt x="4096" y="883"/>
                    <a:pt x="4236" y="892"/>
                    <a:pt x="4379" y="892"/>
                  </a:cubicBezTo>
                  <a:cubicBezTo>
                    <a:pt x="4599" y="892"/>
                    <a:pt x="4825" y="871"/>
                    <a:pt x="5051" y="871"/>
                  </a:cubicBezTo>
                  <a:cubicBezTo>
                    <a:pt x="5272" y="871"/>
                    <a:pt x="5494" y="891"/>
                    <a:pt x="5709" y="973"/>
                  </a:cubicBezTo>
                  <a:cubicBezTo>
                    <a:pt x="5876" y="1012"/>
                    <a:pt x="6027" y="1034"/>
                    <a:pt x="6182" y="1034"/>
                  </a:cubicBezTo>
                  <a:cubicBezTo>
                    <a:pt x="6267" y="1034"/>
                    <a:pt x="6354" y="1027"/>
                    <a:pt x="6445" y="1013"/>
                  </a:cubicBezTo>
                  <a:cubicBezTo>
                    <a:pt x="6585" y="973"/>
                    <a:pt x="6764" y="913"/>
                    <a:pt x="6764" y="754"/>
                  </a:cubicBezTo>
                  <a:cubicBezTo>
                    <a:pt x="6764" y="555"/>
                    <a:pt x="6585" y="555"/>
                    <a:pt x="6445" y="555"/>
                  </a:cubicBezTo>
                  <a:cubicBezTo>
                    <a:pt x="6410" y="555"/>
                    <a:pt x="6376" y="556"/>
                    <a:pt x="6342" y="556"/>
                  </a:cubicBezTo>
                  <a:cubicBezTo>
                    <a:pt x="6226" y="556"/>
                    <a:pt x="6125" y="544"/>
                    <a:pt x="6047" y="436"/>
                  </a:cubicBezTo>
                  <a:cubicBezTo>
                    <a:pt x="5650" y="376"/>
                    <a:pt x="5212" y="317"/>
                    <a:pt x="4814" y="257"/>
                  </a:cubicBezTo>
                  <a:cubicBezTo>
                    <a:pt x="4177" y="50"/>
                    <a:pt x="3528" y="0"/>
                    <a:pt x="2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7;p3">
              <a:extLst>
                <a:ext uri="{FF2B5EF4-FFF2-40B4-BE49-F238E27FC236}">
                  <a16:creationId xmlns:a16="http://schemas.microsoft.com/office/drawing/2014/main" id="{91BE7744-9C6F-4CD1-8E1A-EDA6A84E7F0C}"/>
                </a:ext>
              </a:extLst>
            </p:cNvPr>
            <p:cNvSpPr/>
            <p:nvPr/>
          </p:nvSpPr>
          <p:spPr>
            <a:xfrm>
              <a:off x="2252650" y="3235200"/>
              <a:ext cx="213350" cy="16950"/>
            </a:xfrm>
            <a:custGeom>
              <a:avLst/>
              <a:gdLst/>
              <a:ahLst/>
              <a:cxnLst/>
              <a:rect l="l" t="t" r="r" b="b"/>
              <a:pathLst>
                <a:path w="8534" h="678" extrusionOk="0">
                  <a:moveTo>
                    <a:pt x="978" y="0"/>
                  </a:moveTo>
                  <a:cubicBezTo>
                    <a:pt x="803" y="0"/>
                    <a:pt x="630" y="65"/>
                    <a:pt x="458" y="190"/>
                  </a:cubicBezTo>
                  <a:cubicBezTo>
                    <a:pt x="318" y="229"/>
                    <a:pt x="219" y="229"/>
                    <a:pt x="99" y="249"/>
                  </a:cubicBezTo>
                  <a:cubicBezTo>
                    <a:pt x="0" y="448"/>
                    <a:pt x="119" y="567"/>
                    <a:pt x="279" y="667"/>
                  </a:cubicBezTo>
                  <a:cubicBezTo>
                    <a:pt x="315" y="673"/>
                    <a:pt x="352" y="677"/>
                    <a:pt x="389" y="677"/>
                  </a:cubicBezTo>
                  <a:cubicBezTo>
                    <a:pt x="470" y="677"/>
                    <a:pt x="548" y="656"/>
                    <a:pt x="617" y="587"/>
                  </a:cubicBezTo>
                  <a:cubicBezTo>
                    <a:pt x="771" y="596"/>
                    <a:pt x="924" y="599"/>
                    <a:pt x="1077" y="599"/>
                  </a:cubicBezTo>
                  <a:cubicBezTo>
                    <a:pt x="2013" y="599"/>
                    <a:pt x="2939" y="462"/>
                    <a:pt x="3879" y="428"/>
                  </a:cubicBezTo>
                  <a:cubicBezTo>
                    <a:pt x="4691" y="392"/>
                    <a:pt x="5502" y="385"/>
                    <a:pt x="6314" y="385"/>
                  </a:cubicBezTo>
                  <a:cubicBezTo>
                    <a:pt x="6855" y="385"/>
                    <a:pt x="7396" y="388"/>
                    <a:pt x="7937" y="388"/>
                  </a:cubicBezTo>
                  <a:cubicBezTo>
                    <a:pt x="8057" y="388"/>
                    <a:pt x="8176" y="369"/>
                    <a:pt x="8315" y="369"/>
                  </a:cubicBezTo>
                  <a:cubicBezTo>
                    <a:pt x="8375" y="289"/>
                    <a:pt x="8474" y="289"/>
                    <a:pt x="8534" y="229"/>
                  </a:cubicBezTo>
                  <a:cubicBezTo>
                    <a:pt x="8418" y="103"/>
                    <a:pt x="8285" y="82"/>
                    <a:pt x="8147" y="82"/>
                  </a:cubicBezTo>
                  <a:cubicBezTo>
                    <a:pt x="8082" y="82"/>
                    <a:pt x="8017" y="87"/>
                    <a:pt x="7951" y="87"/>
                  </a:cubicBezTo>
                  <a:cubicBezTo>
                    <a:pt x="7893" y="87"/>
                    <a:pt x="7835" y="83"/>
                    <a:pt x="7778" y="70"/>
                  </a:cubicBezTo>
                  <a:cubicBezTo>
                    <a:pt x="7539" y="130"/>
                    <a:pt x="7321" y="229"/>
                    <a:pt x="7082" y="229"/>
                  </a:cubicBezTo>
                  <a:lnTo>
                    <a:pt x="1552" y="229"/>
                  </a:lnTo>
                  <a:cubicBezTo>
                    <a:pt x="1356" y="75"/>
                    <a:pt x="1166" y="0"/>
                    <a:pt x="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8;p3">
              <a:extLst>
                <a:ext uri="{FF2B5EF4-FFF2-40B4-BE49-F238E27FC236}">
                  <a16:creationId xmlns:a16="http://schemas.microsoft.com/office/drawing/2014/main" id="{8CAA4ADD-5C3E-480F-91B8-D620BCA53765}"/>
                </a:ext>
              </a:extLst>
            </p:cNvPr>
            <p:cNvSpPr/>
            <p:nvPr/>
          </p:nvSpPr>
          <p:spPr>
            <a:xfrm>
              <a:off x="2334700" y="3061875"/>
              <a:ext cx="118875" cy="34350"/>
            </a:xfrm>
            <a:custGeom>
              <a:avLst/>
              <a:gdLst/>
              <a:ahLst/>
              <a:cxnLst/>
              <a:rect l="l" t="t" r="r" b="b"/>
              <a:pathLst>
                <a:path w="4755" h="1374" extrusionOk="0">
                  <a:moveTo>
                    <a:pt x="20" y="1"/>
                  </a:moveTo>
                  <a:lnTo>
                    <a:pt x="20" y="1"/>
                  </a:lnTo>
                  <a:cubicBezTo>
                    <a:pt x="0" y="439"/>
                    <a:pt x="378" y="399"/>
                    <a:pt x="617" y="478"/>
                  </a:cubicBezTo>
                  <a:cubicBezTo>
                    <a:pt x="662" y="468"/>
                    <a:pt x="701" y="463"/>
                    <a:pt x="736" y="463"/>
                  </a:cubicBezTo>
                  <a:cubicBezTo>
                    <a:pt x="900" y="463"/>
                    <a:pt x="948" y="576"/>
                    <a:pt x="915" y="757"/>
                  </a:cubicBezTo>
                  <a:cubicBezTo>
                    <a:pt x="2049" y="1294"/>
                    <a:pt x="3283" y="1254"/>
                    <a:pt x="4476" y="1374"/>
                  </a:cubicBezTo>
                  <a:cubicBezTo>
                    <a:pt x="4576" y="1354"/>
                    <a:pt x="4655" y="1294"/>
                    <a:pt x="4695" y="1214"/>
                  </a:cubicBezTo>
                  <a:cubicBezTo>
                    <a:pt x="4755" y="876"/>
                    <a:pt x="4476" y="856"/>
                    <a:pt x="4297" y="717"/>
                  </a:cubicBezTo>
                  <a:cubicBezTo>
                    <a:pt x="2905" y="339"/>
                    <a:pt x="1472" y="1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9;p3">
              <a:extLst>
                <a:ext uri="{FF2B5EF4-FFF2-40B4-BE49-F238E27FC236}">
                  <a16:creationId xmlns:a16="http://schemas.microsoft.com/office/drawing/2014/main" id="{7C2AECE8-009F-4B5C-AA8E-A89485BA2BCD}"/>
                </a:ext>
              </a:extLst>
            </p:cNvPr>
            <p:cNvSpPr/>
            <p:nvPr/>
          </p:nvSpPr>
          <p:spPr>
            <a:xfrm>
              <a:off x="2002125" y="2945500"/>
              <a:ext cx="128200" cy="15225"/>
            </a:xfrm>
            <a:custGeom>
              <a:avLst/>
              <a:gdLst/>
              <a:ahLst/>
              <a:cxnLst/>
              <a:rect l="l" t="t" r="r" b="b"/>
              <a:pathLst>
                <a:path w="5128" h="609" extrusionOk="0">
                  <a:moveTo>
                    <a:pt x="2690" y="1"/>
                  </a:moveTo>
                  <a:cubicBezTo>
                    <a:pt x="2306" y="1"/>
                    <a:pt x="1924" y="14"/>
                    <a:pt x="1547" y="21"/>
                  </a:cubicBezTo>
                  <a:cubicBezTo>
                    <a:pt x="1308" y="120"/>
                    <a:pt x="1064" y="125"/>
                    <a:pt x="821" y="125"/>
                  </a:cubicBezTo>
                  <a:cubicBezTo>
                    <a:pt x="794" y="125"/>
                    <a:pt x="766" y="125"/>
                    <a:pt x="739" y="125"/>
                  </a:cubicBezTo>
                  <a:cubicBezTo>
                    <a:pt x="523" y="125"/>
                    <a:pt x="307" y="129"/>
                    <a:pt x="95" y="200"/>
                  </a:cubicBezTo>
                  <a:cubicBezTo>
                    <a:pt x="1" y="535"/>
                    <a:pt x="105" y="608"/>
                    <a:pt x="275" y="608"/>
                  </a:cubicBezTo>
                  <a:cubicBezTo>
                    <a:pt x="357" y="608"/>
                    <a:pt x="455" y="591"/>
                    <a:pt x="552" y="578"/>
                  </a:cubicBezTo>
                  <a:cubicBezTo>
                    <a:pt x="719" y="595"/>
                    <a:pt x="885" y="601"/>
                    <a:pt x="1051" y="601"/>
                  </a:cubicBezTo>
                  <a:cubicBezTo>
                    <a:pt x="1682" y="601"/>
                    <a:pt x="2307" y="506"/>
                    <a:pt x="2937" y="506"/>
                  </a:cubicBezTo>
                  <a:cubicBezTo>
                    <a:pt x="3129" y="506"/>
                    <a:pt x="3322" y="515"/>
                    <a:pt x="3516" y="538"/>
                  </a:cubicBezTo>
                  <a:cubicBezTo>
                    <a:pt x="3675" y="538"/>
                    <a:pt x="3854" y="538"/>
                    <a:pt x="4053" y="518"/>
                  </a:cubicBezTo>
                  <a:cubicBezTo>
                    <a:pt x="4107" y="506"/>
                    <a:pt x="4161" y="502"/>
                    <a:pt x="4216" y="502"/>
                  </a:cubicBezTo>
                  <a:cubicBezTo>
                    <a:pt x="4366" y="502"/>
                    <a:pt x="4521" y="535"/>
                    <a:pt x="4671" y="535"/>
                  </a:cubicBezTo>
                  <a:cubicBezTo>
                    <a:pt x="4831" y="535"/>
                    <a:pt x="4987" y="497"/>
                    <a:pt x="5127" y="339"/>
                  </a:cubicBezTo>
                  <a:cubicBezTo>
                    <a:pt x="4968" y="220"/>
                    <a:pt x="4809" y="240"/>
                    <a:pt x="4630" y="200"/>
                  </a:cubicBezTo>
                  <a:cubicBezTo>
                    <a:pt x="3993" y="37"/>
                    <a:pt x="3340" y="1"/>
                    <a:pt x="26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0;p3">
              <a:extLst>
                <a:ext uri="{FF2B5EF4-FFF2-40B4-BE49-F238E27FC236}">
                  <a16:creationId xmlns:a16="http://schemas.microsoft.com/office/drawing/2014/main" id="{3ABDADB1-D818-4D86-9F77-0A6D0E1193DB}"/>
                </a:ext>
              </a:extLst>
            </p:cNvPr>
            <p:cNvSpPr/>
            <p:nvPr/>
          </p:nvSpPr>
          <p:spPr>
            <a:xfrm>
              <a:off x="2543075" y="3280425"/>
              <a:ext cx="131325" cy="27725"/>
            </a:xfrm>
            <a:custGeom>
              <a:avLst/>
              <a:gdLst/>
              <a:ahLst/>
              <a:cxnLst/>
              <a:rect l="l" t="t" r="r" b="b"/>
              <a:pathLst>
                <a:path w="5253" h="1109" extrusionOk="0">
                  <a:moveTo>
                    <a:pt x="4701" y="1"/>
                  </a:moveTo>
                  <a:cubicBezTo>
                    <a:pt x="3461" y="1"/>
                    <a:pt x="2248" y="156"/>
                    <a:pt x="1035" y="191"/>
                  </a:cubicBezTo>
                  <a:cubicBezTo>
                    <a:pt x="876" y="191"/>
                    <a:pt x="697" y="270"/>
                    <a:pt x="518" y="330"/>
                  </a:cubicBezTo>
                  <a:cubicBezTo>
                    <a:pt x="179" y="449"/>
                    <a:pt x="0" y="688"/>
                    <a:pt x="80" y="1066"/>
                  </a:cubicBezTo>
                  <a:cubicBezTo>
                    <a:pt x="124" y="1097"/>
                    <a:pt x="165" y="1109"/>
                    <a:pt x="207" y="1109"/>
                  </a:cubicBezTo>
                  <a:cubicBezTo>
                    <a:pt x="298" y="1109"/>
                    <a:pt x="389" y="1054"/>
                    <a:pt x="498" y="1026"/>
                  </a:cubicBezTo>
                  <a:cubicBezTo>
                    <a:pt x="697" y="947"/>
                    <a:pt x="876" y="927"/>
                    <a:pt x="1075" y="927"/>
                  </a:cubicBezTo>
                  <a:cubicBezTo>
                    <a:pt x="1234" y="927"/>
                    <a:pt x="1393" y="907"/>
                    <a:pt x="1572" y="867"/>
                  </a:cubicBezTo>
                  <a:cubicBezTo>
                    <a:pt x="1853" y="773"/>
                    <a:pt x="2146" y="741"/>
                    <a:pt x="2452" y="741"/>
                  </a:cubicBezTo>
                  <a:cubicBezTo>
                    <a:pt x="2535" y="741"/>
                    <a:pt x="2620" y="743"/>
                    <a:pt x="2706" y="748"/>
                  </a:cubicBezTo>
                  <a:lnTo>
                    <a:pt x="3263" y="748"/>
                  </a:lnTo>
                  <a:cubicBezTo>
                    <a:pt x="3330" y="740"/>
                    <a:pt x="3403" y="739"/>
                    <a:pt x="3477" y="739"/>
                  </a:cubicBezTo>
                  <a:cubicBezTo>
                    <a:pt x="3495" y="739"/>
                    <a:pt x="3514" y="739"/>
                    <a:pt x="3532" y="739"/>
                  </a:cubicBezTo>
                  <a:cubicBezTo>
                    <a:pt x="3811" y="739"/>
                    <a:pt x="4098" y="728"/>
                    <a:pt x="4218" y="370"/>
                  </a:cubicBezTo>
                  <a:cubicBezTo>
                    <a:pt x="4168" y="357"/>
                    <a:pt x="4116" y="354"/>
                    <a:pt x="4064" y="354"/>
                  </a:cubicBezTo>
                  <a:cubicBezTo>
                    <a:pt x="3982" y="354"/>
                    <a:pt x="3898" y="363"/>
                    <a:pt x="3815" y="363"/>
                  </a:cubicBezTo>
                  <a:cubicBezTo>
                    <a:pt x="3694" y="363"/>
                    <a:pt x="3573" y="344"/>
                    <a:pt x="3462" y="250"/>
                  </a:cubicBezTo>
                  <a:cubicBezTo>
                    <a:pt x="3621" y="191"/>
                    <a:pt x="3780" y="181"/>
                    <a:pt x="3939" y="181"/>
                  </a:cubicBezTo>
                  <a:cubicBezTo>
                    <a:pt x="4019" y="181"/>
                    <a:pt x="4098" y="183"/>
                    <a:pt x="4178" y="183"/>
                  </a:cubicBezTo>
                  <a:cubicBezTo>
                    <a:pt x="4257" y="183"/>
                    <a:pt x="4337" y="181"/>
                    <a:pt x="4417" y="171"/>
                  </a:cubicBezTo>
                  <a:cubicBezTo>
                    <a:pt x="4440" y="169"/>
                    <a:pt x="4464" y="168"/>
                    <a:pt x="4488" y="168"/>
                  </a:cubicBezTo>
                  <a:cubicBezTo>
                    <a:pt x="4593" y="168"/>
                    <a:pt x="4702" y="181"/>
                    <a:pt x="4809" y="181"/>
                  </a:cubicBezTo>
                  <a:cubicBezTo>
                    <a:pt x="4967" y="181"/>
                    <a:pt x="5122" y="153"/>
                    <a:pt x="5252" y="12"/>
                  </a:cubicBezTo>
                  <a:cubicBezTo>
                    <a:pt x="5068" y="4"/>
                    <a:pt x="4884" y="1"/>
                    <a:pt x="47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1;p3">
              <a:extLst>
                <a:ext uri="{FF2B5EF4-FFF2-40B4-BE49-F238E27FC236}">
                  <a16:creationId xmlns:a16="http://schemas.microsoft.com/office/drawing/2014/main" id="{4B7DF2BE-04D5-4B9A-AE0B-CB8C7569D5F9}"/>
                </a:ext>
              </a:extLst>
            </p:cNvPr>
            <p:cNvSpPr/>
            <p:nvPr/>
          </p:nvSpPr>
          <p:spPr>
            <a:xfrm>
              <a:off x="2236725" y="3047950"/>
              <a:ext cx="117900" cy="29375"/>
            </a:xfrm>
            <a:custGeom>
              <a:avLst/>
              <a:gdLst/>
              <a:ahLst/>
              <a:cxnLst/>
              <a:rect l="l" t="t" r="r" b="b"/>
              <a:pathLst>
                <a:path w="4716" h="1175" extrusionOk="0">
                  <a:moveTo>
                    <a:pt x="0" y="1"/>
                  </a:moveTo>
                  <a:cubicBezTo>
                    <a:pt x="60" y="160"/>
                    <a:pt x="219" y="180"/>
                    <a:pt x="359" y="200"/>
                  </a:cubicBezTo>
                  <a:cubicBezTo>
                    <a:pt x="438" y="200"/>
                    <a:pt x="557" y="200"/>
                    <a:pt x="538" y="299"/>
                  </a:cubicBezTo>
                  <a:cubicBezTo>
                    <a:pt x="538" y="359"/>
                    <a:pt x="398" y="379"/>
                    <a:pt x="319" y="399"/>
                  </a:cubicBezTo>
                  <a:cubicBezTo>
                    <a:pt x="339" y="558"/>
                    <a:pt x="438" y="677"/>
                    <a:pt x="597" y="697"/>
                  </a:cubicBezTo>
                  <a:cubicBezTo>
                    <a:pt x="1910" y="856"/>
                    <a:pt x="3223" y="1175"/>
                    <a:pt x="4576" y="1175"/>
                  </a:cubicBezTo>
                  <a:cubicBezTo>
                    <a:pt x="4695" y="1115"/>
                    <a:pt x="4715" y="1055"/>
                    <a:pt x="4675" y="916"/>
                  </a:cubicBezTo>
                  <a:cubicBezTo>
                    <a:pt x="4476" y="757"/>
                    <a:pt x="4118" y="797"/>
                    <a:pt x="3939" y="558"/>
                  </a:cubicBezTo>
                  <a:cubicBezTo>
                    <a:pt x="2646" y="180"/>
                    <a:pt x="1313"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2;p3">
              <a:extLst>
                <a:ext uri="{FF2B5EF4-FFF2-40B4-BE49-F238E27FC236}">
                  <a16:creationId xmlns:a16="http://schemas.microsoft.com/office/drawing/2014/main" id="{A99BF89A-F9E2-4E8D-8150-AD28F2472419}"/>
                </a:ext>
              </a:extLst>
            </p:cNvPr>
            <p:cNvSpPr/>
            <p:nvPr/>
          </p:nvSpPr>
          <p:spPr>
            <a:xfrm>
              <a:off x="2285450" y="3306500"/>
              <a:ext cx="165650" cy="9475"/>
            </a:xfrm>
            <a:custGeom>
              <a:avLst/>
              <a:gdLst/>
              <a:ahLst/>
              <a:cxnLst/>
              <a:rect l="l" t="t" r="r" b="b"/>
              <a:pathLst>
                <a:path w="6626" h="379" extrusionOk="0">
                  <a:moveTo>
                    <a:pt x="6150" y="0"/>
                  </a:moveTo>
                  <a:cubicBezTo>
                    <a:pt x="6088" y="0"/>
                    <a:pt x="6027" y="3"/>
                    <a:pt x="5969" y="3"/>
                  </a:cubicBezTo>
                  <a:lnTo>
                    <a:pt x="4298" y="3"/>
                  </a:lnTo>
                  <a:cubicBezTo>
                    <a:pt x="3164" y="3"/>
                    <a:pt x="1990" y="3"/>
                    <a:pt x="856" y="23"/>
                  </a:cubicBezTo>
                  <a:cubicBezTo>
                    <a:pt x="758" y="23"/>
                    <a:pt x="655" y="16"/>
                    <a:pt x="551" y="16"/>
                  </a:cubicBezTo>
                  <a:cubicBezTo>
                    <a:pt x="361" y="16"/>
                    <a:pt x="168" y="41"/>
                    <a:pt x="1" y="182"/>
                  </a:cubicBezTo>
                  <a:cubicBezTo>
                    <a:pt x="122" y="282"/>
                    <a:pt x="254" y="308"/>
                    <a:pt x="388" y="308"/>
                  </a:cubicBezTo>
                  <a:cubicBezTo>
                    <a:pt x="528" y="308"/>
                    <a:pt x="670" y="280"/>
                    <a:pt x="804" y="280"/>
                  </a:cubicBezTo>
                  <a:cubicBezTo>
                    <a:pt x="899" y="280"/>
                    <a:pt x="991" y="294"/>
                    <a:pt x="1075" y="341"/>
                  </a:cubicBezTo>
                  <a:cubicBezTo>
                    <a:pt x="1429" y="368"/>
                    <a:pt x="1781" y="378"/>
                    <a:pt x="2133" y="378"/>
                  </a:cubicBezTo>
                  <a:cubicBezTo>
                    <a:pt x="3638" y="378"/>
                    <a:pt x="5125" y="182"/>
                    <a:pt x="6625" y="182"/>
                  </a:cubicBezTo>
                  <a:cubicBezTo>
                    <a:pt x="6494" y="22"/>
                    <a:pt x="6320" y="0"/>
                    <a:pt x="61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3;p3">
              <a:extLst>
                <a:ext uri="{FF2B5EF4-FFF2-40B4-BE49-F238E27FC236}">
                  <a16:creationId xmlns:a16="http://schemas.microsoft.com/office/drawing/2014/main" id="{D908F70C-53BE-4214-A882-7D164BA5013F}"/>
                </a:ext>
              </a:extLst>
            </p:cNvPr>
            <p:cNvSpPr/>
            <p:nvPr/>
          </p:nvSpPr>
          <p:spPr>
            <a:xfrm>
              <a:off x="1973650" y="3006000"/>
              <a:ext cx="75125" cy="50925"/>
            </a:xfrm>
            <a:custGeom>
              <a:avLst/>
              <a:gdLst/>
              <a:ahLst/>
              <a:cxnLst/>
              <a:rect l="l" t="t" r="r" b="b"/>
              <a:pathLst>
                <a:path w="3005" h="2037" extrusionOk="0">
                  <a:moveTo>
                    <a:pt x="764" y="1"/>
                  </a:moveTo>
                  <a:cubicBezTo>
                    <a:pt x="656" y="1"/>
                    <a:pt x="541" y="26"/>
                    <a:pt x="418" y="88"/>
                  </a:cubicBezTo>
                  <a:cubicBezTo>
                    <a:pt x="319" y="207"/>
                    <a:pt x="319" y="366"/>
                    <a:pt x="319" y="505"/>
                  </a:cubicBezTo>
                  <a:cubicBezTo>
                    <a:pt x="478" y="1003"/>
                    <a:pt x="0" y="1659"/>
                    <a:pt x="677" y="2037"/>
                  </a:cubicBezTo>
                  <a:cubicBezTo>
                    <a:pt x="715" y="1805"/>
                    <a:pt x="641" y="1499"/>
                    <a:pt x="1000" y="1499"/>
                  </a:cubicBezTo>
                  <a:cubicBezTo>
                    <a:pt x="1011" y="1499"/>
                    <a:pt x="1023" y="1499"/>
                    <a:pt x="1035" y="1500"/>
                  </a:cubicBezTo>
                  <a:cubicBezTo>
                    <a:pt x="1184" y="1619"/>
                    <a:pt x="1333" y="1679"/>
                    <a:pt x="1482" y="1679"/>
                  </a:cubicBezTo>
                  <a:cubicBezTo>
                    <a:pt x="1631" y="1679"/>
                    <a:pt x="1781" y="1619"/>
                    <a:pt x="1930" y="1500"/>
                  </a:cubicBezTo>
                  <a:lnTo>
                    <a:pt x="2825" y="1500"/>
                  </a:lnTo>
                  <a:cubicBezTo>
                    <a:pt x="2865" y="1530"/>
                    <a:pt x="2900" y="1545"/>
                    <a:pt x="2929" y="1545"/>
                  </a:cubicBezTo>
                  <a:cubicBezTo>
                    <a:pt x="2959" y="1545"/>
                    <a:pt x="2984" y="1530"/>
                    <a:pt x="3004" y="1500"/>
                  </a:cubicBezTo>
                  <a:cubicBezTo>
                    <a:pt x="3004" y="1396"/>
                    <a:pt x="2974" y="1230"/>
                    <a:pt x="2886" y="1230"/>
                  </a:cubicBezTo>
                  <a:cubicBezTo>
                    <a:pt x="2874" y="1230"/>
                    <a:pt x="2860" y="1234"/>
                    <a:pt x="2845" y="1241"/>
                  </a:cubicBezTo>
                  <a:cubicBezTo>
                    <a:pt x="2712" y="1296"/>
                    <a:pt x="2581" y="1316"/>
                    <a:pt x="2452" y="1316"/>
                  </a:cubicBezTo>
                  <a:cubicBezTo>
                    <a:pt x="2089" y="1316"/>
                    <a:pt x="1739" y="1158"/>
                    <a:pt x="1381" y="1158"/>
                  </a:cubicBezTo>
                  <a:cubicBezTo>
                    <a:pt x="1352" y="1158"/>
                    <a:pt x="1323" y="1159"/>
                    <a:pt x="1293" y="1162"/>
                  </a:cubicBezTo>
                  <a:cubicBezTo>
                    <a:pt x="1248" y="1162"/>
                    <a:pt x="1199" y="1163"/>
                    <a:pt x="1151" y="1163"/>
                  </a:cubicBezTo>
                  <a:cubicBezTo>
                    <a:pt x="946" y="1163"/>
                    <a:pt x="740" y="1137"/>
                    <a:pt x="756" y="863"/>
                  </a:cubicBezTo>
                  <a:cubicBezTo>
                    <a:pt x="781" y="667"/>
                    <a:pt x="911" y="630"/>
                    <a:pt x="1058" y="630"/>
                  </a:cubicBezTo>
                  <a:cubicBezTo>
                    <a:pt x="1150" y="630"/>
                    <a:pt x="1249" y="644"/>
                    <a:pt x="1333" y="644"/>
                  </a:cubicBezTo>
                  <a:lnTo>
                    <a:pt x="2984" y="644"/>
                  </a:lnTo>
                  <a:cubicBezTo>
                    <a:pt x="2686" y="366"/>
                    <a:pt x="2427" y="485"/>
                    <a:pt x="2308" y="267"/>
                  </a:cubicBezTo>
                  <a:cubicBezTo>
                    <a:pt x="2258" y="217"/>
                    <a:pt x="2203" y="192"/>
                    <a:pt x="2146" y="192"/>
                  </a:cubicBezTo>
                  <a:cubicBezTo>
                    <a:pt x="2089" y="192"/>
                    <a:pt x="2029" y="217"/>
                    <a:pt x="1970" y="267"/>
                  </a:cubicBezTo>
                  <a:lnTo>
                    <a:pt x="1413" y="267"/>
                  </a:lnTo>
                  <a:cubicBezTo>
                    <a:pt x="1220" y="129"/>
                    <a:pt x="1008" y="1"/>
                    <a:pt x="7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34;p3">
              <a:extLst>
                <a:ext uri="{FF2B5EF4-FFF2-40B4-BE49-F238E27FC236}">
                  <a16:creationId xmlns:a16="http://schemas.microsoft.com/office/drawing/2014/main" id="{0DDE7B4E-FDD2-4FB7-BAD1-BC983BEFBDF4}"/>
                </a:ext>
              </a:extLst>
            </p:cNvPr>
            <p:cNvSpPr/>
            <p:nvPr/>
          </p:nvSpPr>
          <p:spPr>
            <a:xfrm>
              <a:off x="2496325" y="3227000"/>
              <a:ext cx="17425" cy="121875"/>
            </a:xfrm>
            <a:custGeom>
              <a:avLst/>
              <a:gdLst/>
              <a:ahLst/>
              <a:cxnLst/>
              <a:rect l="l" t="t" r="r" b="b"/>
              <a:pathLst>
                <a:path w="697" h="4875" extrusionOk="0">
                  <a:moveTo>
                    <a:pt x="60" y="0"/>
                  </a:moveTo>
                  <a:cubicBezTo>
                    <a:pt x="20" y="199"/>
                    <a:pt x="0" y="299"/>
                    <a:pt x="0" y="378"/>
                  </a:cubicBezTo>
                  <a:cubicBezTo>
                    <a:pt x="100" y="1552"/>
                    <a:pt x="160" y="2706"/>
                    <a:pt x="100" y="3879"/>
                  </a:cubicBezTo>
                  <a:cubicBezTo>
                    <a:pt x="80" y="4198"/>
                    <a:pt x="80" y="4536"/>
                    <a:pt x="279" y="4834"/>
                  </a:cubicBezTo>
                  <a:cubicBezTo>
                    <a:pt x="305" y="4860"/>
                    <a:pt x="335" y="4875"/>
                    <a:pt x="365" y="4875"/>
                  </a:cubicBezTo>
                  <a:cubicBezTo>
                    <a:pt x="404" y="4875"/>
                    <a:pt x="444" y="4851"/>
                    <a:pt x="478" y="4794"/>
                  </a:cubicBezTo>
                  <a:lnTo>
                    <a:pt x="557" y="4755"/>
                  </a:lnTo>
                  <a:cubicBezTo>
                    <a:pt x="577" y="4695"/>
                    <a:pt x="557" y="4675"/>
                    <a:pt x="518" y="4615"/>
                  </a:cubicBezTo>
                  <a:cubicBezTo>
                    <a:pt x="498" y="4615"/>
                    <a:pt x="498" y="4596"/>
                    <a:pt x="478" y="4576"/>
                  </a:cubicBezTo>
                  <a:cubicBezTo>
                    <a:pt x="458" y="4516"/>
                    <a:pt x="458" y="4496"/>
                    <a:pt x="498" y="4456"/>
                  </a:cubicBezTo>
                  <a:cubicBezTo>
                    <a:pt x="398" y="3004"/>
                    <a:pt x="697" y="1512"/>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35;p3">
              <a:extLst>
                <a:ext uri="{FF2B5EF4-FFF2-40B4-BE49-F238E27FC236}">
                  <a16:creationId xmlns:a16="http://schemas.microsoft.com/office/drawing/2014/main" id="{272B892E-F5D1-461F-A237-EA8ED423B155}"/>
                </a:ext>
              </a:extLst>
            </p:cNvPr>
            <p:cNvSpPr/>
            <p:nvPr/>
          </p:nvSpPr>
          <p:spPr>
            <a:xfrm>
              <a:off x="2203400" y="3182225"/>
              <a:ext cx="38325" cy="69525"/>
            </a:xfrm>
            <a:custGeom>
              <a:avLst/>
              <a:gdLst/>
              <a:ahLst/>
              <a:cxnLst/>
              <a:rect l="l" t="t" r="r" b="b"/>
              <a:pathLst>
                <a:path w="1533" h="2781" extrusionOk="0">
                  <a:moveTo>
                    <a:pt x="478" y="1"/>
                  </a:moveTo>
                  <a:cubicBezTo>
                    <a:pt x="1" y="757"/>
                    <a:pt x="140" y="1513"/>
                    <a:pt x="379" y="2289"/>
                  </a:cubicBezTo>
                  <a:cubicBezTo>
                    <a:pt x="461" y="2250"/>
                    <a:pt x="520" y="2233"/>
                    <a:pt x="564" y="2233"/>
                  </a:cubicBezTo>
                  <a:cubicBezTo>
                    <a:pt x="723" y="2233"/>
                    <a:pt x="679" y="2447"/>
                    <a:pt x="757" y="2587"/>
                  </a:cubicBezTo>
                  <a:cubicBezTo>
                    <a:pt x="838" y="2723"/>
                    <a:pt x="923" y="2780"/>
                    <a:pt x="1007" y="2780"/>
                  </a:cubicBezTo>
                  <a:cubicBezTo>
                    <a:pt x="1108" y="2780"/>
                    <a:pt x="1207" y="2697"/>
                    <a:pt x="1294" y="2567"/>
                  </a:cubicBezTo>
                  <a:cubicBezTo>
                    <a:pt x="1532" y="1891"/>
                    <a:pt x="1353" y="1195"/>
                    <a:pt x="1333" y="518"/>
                  </a:cubicBezTo>
                  <a:cubicBezTo>
                    <a:pt x="1333" y="478"/>
                    <a:pt x="1353" y="419"/>
                    <a:pt x="1353" y="379"/>
                  </a:cubicBezTo>
                  <a:cubicBezTo>
                    <a:pt x="1305" y="298"/>
                    <a:pt x="1217" y="204"/>
                    <a:pt x="1143" y="204"/>
                  </a:cubicBezTo>
                  <a:cubicBezTo>
                    <a:pt x="1126" y="204"/>
                    <a:pt x="1110" y="209"/>
                    <a:pt x="1095" y="220"/>
                  </a:cubicBezTo>
                  <a:cubicBezTo>
                    <a:pt x="967" y="348"/>
                    <a:pt x="874" y="398"/>
                    <a:pt x="801" y="398"/>
                  </a:cubicBezTo>
                  <a:cubicBezTo>
                    <a:pt x="648" y="398"/>
                    <a:pt x="586" y="176"/>
                    <a:pt x="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36;p3">
              <a:extLst>
                <a:ext uri="{FF2B5EF4-FFF2-40B4-BE49-F238E27FC236}">
                  <a16:creationId xmlns:a16="http://schemas.microsoft.com/office/drawing/2014/main" id="{90780FDF-2EE5-4AD0-8F36-065460A5E030}"/>
                </a:ext>
              </a:extLst>
            </p:cNvPr>
            <p:cNvSpPr/>
            <p:nvPr/>
          </p:nvSpPr>
          <p:spPr>
            <a:xfrm>
              <a:off x="2102950" y="2953975"/>
              <a:ext cx="121375" cy="23275"/>
            </a:xfrm>
            <a:custGeom>
              <a:avLst/>
              <a:gdLst/>
              <a:ahLst/>
              <a:cxnLst/>
              <a:rect l="l" t="t" r="r" b="b"/>
              <a:pathLst>
                <a:path w="4855" h="931" extrusionOk="0">
                  <a:moveTo>
                    <a:pt x="1075" y="0"/>
                  </a:moveTo>
                  <a:cubicBezTo>
                    <a:pt x="1004" y="16"/>
                    <a:pt x="932" y="21"/>
                    <a:pt x="859" y="21"/>
                  </a:cubicBezTo>
                  <a:cubicBezTo>
                    <a:pt x="740" y="21"/>
                    <a:pt x="618" y="7"/>
                    <a:pt x="499" y="7"/>
                  </a:cubicBezTo>
                  <a:cubicBezTo>
                    <a:pt x="323" y="7"/>
                    <a:pt x="153" y="36"/>
                    <a:pt x="0" y="179"/>
                  </a:cubicBezTo>
                  <a:cubicBezTo>
                    <a:pt x="796" y="537"/>
                    <a:pt x="1671" y="637"/>
                    <a:pt x="2487" y="736"/>
                  </a:cubicBezTo>
                  <a:cubicBezTo>
                    <a:pt x="2639" y="736"/>
                    <a:pt x="2796" y="731"/>
                    <a:pt x="2955" y="731"/>
                  </a:cubicBezTo>
                  <a:cubicBezTo>
                    <a:pt x="3232" y="731"/>
                    <a:pt x="3514" y="747"/>
                    <a:pt x="3780" y="836"/>
                  </a:cubicBezTo>
                  <a:cubicBezTo>
                    <a:pt x="3951" y="883"/>
                    <a:pt x="4126" y="931"/>
                    <a:pt x="4299" y="931"/>
                  </a:cubicBezTo>
                  <a:cubicBezTo>
                    <a:pt x="4489" y="931"/>
                    <a:pt x="4677" y="873"/>
                    <a:pt x="4854" y="696"/>
                  </a:cubicBezTo>
                  <a:cubicBezTo>
                    <a:pt x="4576" y="478"/>
                    <a:pt x="4218" y="478"/>
                    <a:pt x="3919" y="458"/>
                  </a:cubicBezTo>
                  <a:cubicBezTo>
                    <a:pt x="2964" y="378"/>
                    <a:pt x="2009" y="179"/>
                    <a:pt x="10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37;p3">
              <a:extLst>
                <a:ext uri="{FF2B5EF4-FFF2-40B4-BE49-F238E27FC236}">
                  <a16:creationId xmlns:a16="http://schemas.microsoft.com/office/drawing/2014/main" id="{5C96F51A-F7D6-4C66-92C6-9CDB01553FC7}"/>
                </a:ext>
              </a:extLst>
            </p:cNvPr>
            <p:cNvSpPr/>
            <p:nvPr/>
          </p:nvSpPr>
          <p:spPr>
            <a:xfrm>
              <a:off x="2230750" y="3195175"/>
              <a:ext cx="32350" cy="60700"/>
            </a:xfrm>
            <a:custGeom>
              <a:avLst/>
              <a:gdLst/>
              <a:ahLst/>
              <a:cxnLst/>
              <a:rect l="l" t="t" r="r" b="b"/>
              <a:pathLst>
                <a:path w="1294" h="2428" extrusionOk="0">
                  <a:moveTo>
                    <a:pt x="239" y="0"/>
                  </a:moveTo>
                  <a:cubicBezTo>
                    <a:pt x="1" y="120"/>
                    <a:pt x="41" y="318"/>
                    <a:pt x="41" y="517"/>
                  </a:cubicBezTo>
                  <a:cubicBezTo>
                    <a:pt x="41" y="1074"/>
                    <a:pt x="140" y="1631"/>
                    <a:pt x="60" y="2168"/>
                  </a:cubicBezTo>
                  <a:cubicBezTo>
                    <a:pt x="1" y="2248"/>
                    <a:pt x="1" y="2288"/>
                    <a:pt x="41" y="2367"/>
                  </a:cubicBezTo>
                  <a:cubicBezTo>
                    <a:pt x="82" y="2381"/>
                    <a:pt x="132" y="2404"/>
                    <a:pt x="186" y="2404"/>
                  </a:cubicBezTo>
                  <a:cubicBezTo>
                    <a:pt x="210" y="2404"/>
                    <a:pt x="235" y="2400"/>
                    <a:pt x="259" y="2387"/>
                  </a:cubicBezTo>
                  <a:cubicBezTo>
                    <a:pt x="538" y="2268"/>
                    <a:pt x="896" y="2427"/>
                    <a:pt x="1135" y="2149"/>
                  </a:cubicBezTo>
                  <a:cubicBezTo>
                    <a:pt x="1075" y="2049"/>
                    <a:pt x="995" y="1910"/>
                    <a:pt x="956" y="1810"/>
                  </a:cubicBezTo>
                  <a:cubicBezTo>
                    <a:pt x="438" y="1413"/>
                    <a:pt x="438" y="955"/>
                    <a:pt x="956" y="557"/>
                  </a:cubicBezTo>
                  <a:cubicBezTo>
                    <a:pt x="1035" y="418"/>
                    <a:pt x="1234" y="517"/>
                    <a:pt x="1294" y="378"/>
                  </a:cubicBezTo>
                  <a:lnTo>
                    <a:pt x="1294" y="199"/>
                  </a:lnTo>
                  <a:cubicBezTo>
                    <a:pt x="1244" y="149"/>
                    <a:pt x="1189" y="124"/>
                    <a:pt x="1132" y="124"/>
                  </a:cubicBezTo>
                  <a:cubicBezTo>
                    <a:pt x="1075" y="124"/>
                    <a:pt x="1015" y="149"/>
                    <a:pt x="956" y="199"/>
                  </a:cubicBezTo>
                  <a:cubicBezTo>
                    <a:pt x="917" y="196"/>
                    <a:pt x="879" y="195"/>
                    <a:pt x="841" y="195"/>
                  </a:cubicBezTo>
                  <a:cubicBezTo>
                    <a:pt x="800" y="195"/>
                    <a:pt x="760" y="196"/>
                    <a:pt x="720" y="196"/>
                  </a:cubicBezTo>
                  <a:cubicBezTo>
                    <a:pt x="544" y="196"/>
                    <a:pt x="378" y="18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8;p3">
              <a:extLst>
                <a:ext uri="{FF2B5EF4-FFF2-40B4-BE49-F238E27FC236}">
                  <a16:creationId xmlns:a16="http://schemas.microsoft.com/office/drawing/2014/main" id="{9A8FF0B7-571D-4FBA-94DD-4593DF8CFF7C}"/>
                </a:ext>
              </a:extLst>
            </p:cNvPr>
            <p:cNvSpPr/>
            <p:nvPr/>
          </p:nvSpPr>
          <p:spPr>
            <a:xfrm>
              <a:off x="2789250" y="3173775"/>
              <a:ext cx="18425" cy="74625"/>
            </a:xfrm>
            <a:custGeom>
              <a:avLst/>
              <a:gdLst/>
              <a:ahLst/>
              <a:cxnLst/>
              <a:rect l="l" t="t" r="r" b="b"/>
              <a:pathLst>
                <a:path w="737" h="2985" extrusionOk="0">
                  <a:moveTo>
                    <a:pt x="398" y="1"/>
                  </a:moveTo>
                  <a:cubicBezTo>
                    <a:pt x="378" y="239"/>
                    <a:pt x="279" y="458"/>
                    <a:pt x="0" y="538"/>
                  </a:cubicBezTo>
                  <a:cubicBezTo>
                    <a:pt x="338" y="1314"/>
                    <a:pt x="100" y="2249"/>
                    <a:pt x="637" y="2985"/>
                  </a:cubicBezTo>
                  <a:cubicBezTo>
                    <a:pt x="716" y="2109"/>
                    <a:pt x="736" y="1294"/>
                    <a:pt x="617" y="438"/>
                  </a:cubicBezTo>
                  <a:cubicBezTo>
                    <a:pt x="597" y="259"/>
                    <a:pt x="577" y="100"/>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39;p3">
              <a:extLst>
                <a:ext uri="{FF2B5EF4-FFF2-40B4-BE49-F238E27FC236}">
                  <a16:creationId xmlns:a16="http://schemas.microsoft.com/office/drawing/2014/main" id="{6D07907C-7B2E-4284-9606-81FC8DA3875C}"/>
                </a:ext>
              </a:extLst>
            </p:cNvPr>
            <p:cNvSpPr/>
            <p:nvPr/>
          </p:nvSpPr>
          <p:spPr>
            <a:xfrm>
              <a:off x="2085050" y="3008675"/>
              <a:ext cx="120875" cy="35825"/>
            </a:xfrm>
            <a:custGeom>
              <a:avLst/>
              <a:gdLst/>
              <a:ahLst/>
              <a:cxnLst/>
              <a:rect l="l" t="t" r="r" b="b"/>
              <a:pathLst>
                <a:path w="4835" h="1433" extrusionOk="0">
                  <a:moveTo>
                    <a:pt x="60" y="0"/>
                  </a:moveTo>
                  <a:cubicBezTo>
                    <a:pt x="239" y="557"/>
                    <a:pt x="0" y="975"/>
                    <a:pt x="40" y="1433"/>
                  </a:cubicBezTo>
                  <a:cubicBezTo>
                    <a:pt x="226" y="1274"/>
                    <a:pt x="429" y="1247"/>
                    <a:pt x="638" y="1247"/>
                  </a:cubicBezTo>
                  <a:cubicBezTo>
                    <a:pt x="743" y="1247"/>
                    <a:pt x="849" y="1254"/>
                    <a:pt x="955" y="1254"/>
                  </a:cubicBezTo>
                  <a:cubicBezTo>
                    <a:pt x="1129" y="1256"/>
                    <a:pt x="1302" y="1257"/>
                    <a:pt x="1476" y="1257"/>
                  </a:cubicBezTo>
                  <a:cubicBezTo>
                    <a:pt x="1809" y="1257"/>
                    <a:pt x="2143" y="1254"/>
                    <a:pt x="2476" y="1254"/>
                  </a:cubicBezTo>
                  <a:cubicBezTo>
                    <a:pt x="3262" y="1254"/>
                    <a:pt x="4048" y="1272"/>
                    <a:pt x="4834" y="1393"/>
                  </a:cubicBezTo>
                  <a:cubicBezTo>
                    <a:pt x="4531" y="1120"/>
                    <a:pt x="4170" y="1032"/>
                    <a:pt x="3795" y="1032"/>
                  </a:cubicBezTo>
                  <a:cubicBezTo>
                    <a:pt x="3678" y="1032"/>
                    <a:pt x="3560" y="1041"/>
                    <a:pt x="3442" y="1055"/>
                  </a:cubicBezTo>
                  <a:cubicBezTo>
                    <a:pt x="2885" y="1075"/>
                    <a:pt x="2288" y="1094"/>
                    <a:pt x="1691" y="1094"/>
                  </a:cubicBezTo>
                  <a:cubicBezTo>
                    <a:pt x="1523" y="1094"/>
                    <a:pt x="1345" y="1112"/>
                    <a:pt x="1174" y="1112"/>
                  </a:cubicBezTo>
                  <a:cubicBezTo>
                    <a:pt x="981" y="1112"/>
                    <a:pt x="795" y="1090"/>
                    <a:pt x="637" y="995"/>
                  </a:cubicBezTo>
                  <a:cubicBezTo>
                    <a:pt x="358" y="836"/>
                    <a:pt x="537" y="438"/>
                    <a:pt x="398" y="179"/>
                  </a:cubicBezTo>
                  <a:cubicBezTo>
                    <a:pt x="358" y="140"/>
                    <a:pt x="299" y="14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40;p3">
              <a:extLst>
                <a:ext uri="{FF2B5EF4-FFF2-40B4-BE49-F238E27FC236}">
                  <a16:creationId xmlns:a16="http://schemas.microsoft.com/office/drawing/2014/main" id="{FE85C30F-8A0B-4D9E-A8BA-8DB63B5F47ED}"/>
                </a:ext>
              </a:extLst>
            </p:cNvPr>
            <p:cNvSpPr/>
            <p:nvPr/>
          </p:nvSpPr>
          <p:spPr>
            <a:xfrm>
              <a:off x="2255125" y="3202350"/>
              <a:ext cx="159675" cy="8475"/>
            </a:xfrm>
            <a:custGeom>
              <a:avLst/>
              <a:gdLst/>
              <a:ahLst/>
              <a:cxnLst/>
              <a:rect l="l" t="t" r="r" b="b"/>
              <a:pathLst>
                <a:path w="6387" h="339" extrusionOk="0">
                  <a:moveTo>
                    <a:pt x="6109" y="0"/>
                  </a:moveTo>
                  <a:cubicBezTo>
                    <a:pt x="5976" y="0"/>
                    <a:pt x="5820" y="80"/>
                    <a:pt x="5670" y="91"/>
                  </a:cubicBezTo>
                  <a:lnTo>
                    <a:pt x="359" y="91"/>
                  </a:lnTo>
                  <a:cubicBezTo>
                    <a:pt x="219" y="111"/>
                    <a:pt x="80" y="111"/>
                    <a:pt x="0" y="270"/>
                  </a:cubicBezTo>
                  <a:cubicBezTo>
                    <a:pt x="246" y="263"/>
                    <a:pt x="491" y="260"/>
                    <a:pt x="737" y="260"/>
                  </a:cubicBezTo>
                  <a:cubicBezTo>
                    <a:pt x="2009" y="260"/>
                    <a:pt x="3293" y="338"/>
                    <a:pt x="4576" y="338"/>
                  </a:cubicBezTo>
                  <a:cubicBezTo>
                    <a:pt x="5180" y="338"/>
                    <a:pt x="5784" y="321"/>
                    <a:pt x="6386" y="270"/>
                  </a:cubicBezTo>
                  <a:cubicBezTo>
                    <a:pt x="6322" y="59"/>
                    <a:pt x="6224" y="0"/>
                    <a:pt x="6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41;p3">
              <a:extLst>
                <a:ext uri="{FF2B5EF4-FFF2-40B4-BE49-F238E27FC236}">
                  <a16:creationId xmlns:a16="http://schemas.microsoft.com/office/drawing/2014/main" id="{3AF1BA36-48C6-4429-A550-520C95B2D3EF}"/>
                </a:ext>
              </a:extLst>
            </p:cNvPr>
            <p:cNvSpPr/>
            <p:nvPr/>
          </p:nvSpPr>
          <p:spPr>
            <a:xfrm>
              <a:off x="2370000" y="3396075"/>
              <a:ext cx="112425" cy="16500"/>
            </a:xfrm>
            <a:custGeom>
              <a:avLst/>
              <a:gdLst/>
              <a:ahLst/>
              <a:cxnLst/>
              <a:rect l="l" t="t" r="r" b="b"/>
              <a:pathLst>
                <a:path w="4497" h="660" extrusionOk="0">
                  <a:moveTo>
                    <a:pt x="916" y="1"/>
                  </a:moveTo>
                  <a:cubicBezTo>
                    <a:pt x="855" y="12"/>
                    <a:pt x="794" y="16"/>
                    <a:pt x="733" y="16"/>
                  </a:cubicBezTo>
                  <a:cubicBezTo>
                    <a:pt x="643" y="16"/>
                    <a:pt x="554" y="8"/>
                    <a:pt x="466" y="8"/>
                  </a:cubicBezTo>
                  <a:cubicBezTo>
                    <a:pt x="304" y="8"/>
                    <a:pt x="147" y="34"/>
                    <a:pt x="1" y="180"/>
                  </a:cubicBezTo>
                  <a:cubicBezTo>
                    <a:pt x="239" y="458"/>
                    <a:pt x="558" y="478"/>
                    <a:pt x="856" y="578"/>
                  </a:cubicBezTo>
                  <a:cubicBezTo>
                    <a:pt x="1181" y="598"/>
                    <a:pt x="1506" y="660"/>
                    <a:pt x="1823" y="660"/>
                  </a:cubicBezTo>
                  <a:cubicBezTo>
                    <a:pt x="2127" y="660"/>
                    <a:pt x="2424" y="603"/>
                    <a:pt x="2706" y="399"/>
                  </a:cubicBezTo>
                  <a:lnTo>
                    <a:pt x="2885" y="399"/>
                  </a:lnTo>
                  <a:cubicBezTo>
                    <a:pt x="3064" y="309"/>
                    <a:pt x="3249" y="290"/>
                    <a:pt x="3434" y="290"/>
                  </a:cubicBezTo>
                  <a:cubicBezTo>
                    <a:pt x="3578" y="290"/>
                    <a:pt x="3722" y="301"/>
                    <a:pt x="3864" y="301"/>
                  </a:cubicBezTo>
                  <a:cubicBezTo>
                    <a:pt x="4026" y="301"/>
                    <a:pt x="4185" y="286"/>
                    <a:pt x="4337" y="220"/>
                  </a:cubicBezTo>
                  <a:cubicBezTo>
                    <a:pt x="4377" y="200"/>
                    <a:pt x="4457" y="200"/>
                    <a:pt x="4496" y="200"/>
                  </a:cubicBezTo>
                  <a:cubicBezTo>
                    <a:pt x="4380" y="37"/>
                    <a:pt x="4231" y="3"/>
                    <a:pt x="4078" y="3"/>
                  </a:cubicBezTo>
                  <a:cubicBezTo>
                    <a:pt x="3970" y="3"/>
                    <a:pt x="3860" y="21"/>
                    <a:pt x="3760" y="21"/>
                  </a:cubicBezTo>
                  <a:cubicBezTo>
                    <a:pt x="2825" y="1"/>
                    <a:pt x="1871" y="1"/>
                    <a:pt x="9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42;p3">
              <a:extLst>
                <a:ext uri="{FF2B5EF4-FFF2-40B4-BE49-F238E27FC236}">
                  <a16:creationId xmlns:a16="http://schemas.microsoft.com/office/drawing/2014/main" id="{5E5544AC-4234-42A4-B7A4-2F256190BDC0}"/>
                </a:ext>
              </a:extLst>
            </p:cNvPr>
            <p:cNvSpPr/>
            <p:nvPr/>
          </p:nvSpPr>
          <p:spPr>
            <a:xfrm>
              <a:off x="2544075" y="3301600"/>
              <a:ext cx="27375" cy="68650"/>
            </a:xfrm>
            <a:custGeom>
              <a:avLst/>
              <a:gdLst/>
              <a:ahLst/>
              <a:cxnLst/>
              <a:rect l="l" t="t" r="r" b="b"/>
              <a:pathLst>
                <a:path w="1095" h="2746" extrusionOk="0">
                  <a:moveTo>
                    <a:pt x="259" y="1791"/>
                  </a:moveTo>
                  <a:lnTo>
                    <a:pt x="259" y="1791"/>
                  </a:lnTo>
                  <a:cubicBezTo>
                    <a:pt x="299" y="1953"/>
                    <a:pt x="288" y="2099"/>
                    <a:pt x="278" y="2233"/>
                  </a:cubicBezTo>
                  <a:lnTo>
                    <a:pt x="278" y="2233"/>
                  </a:lnTo>
                  <a:cubicBezTo>
                    <a:pt x="273" y="2097"/>
                    <a:pt x="231" y="1940"/>
                    <a:pt x="259" y="1791"/>
                  </a:cubicBezTo>
                  <a:close/>
                  <a:moveTo>
                    <a:pt x="458" y="0"/>
                  </a:moveTo>
                  <a:cubicBezTo>
                    <a:pt x="338" y="80"/>
                    <a:pt x="179" y="159"/>
                    <a:pt x="40" y="219"/>
                  </a:cubicBezTo>
                  <a:cubicBezTo>
                    <a:pt x="40" y="995"/>
                    <a:pt x="40" y="1771"/>
                    <a:pt x="0" y="2566"/>
                  </a:cubicBezTo>
                  <a:cubicBezTo>
                    <a:pt x="181" y="2527"/>
                    <a:pt x="250" y="2448"/>
                    <a:pt x="271" y="2346"/>
                  </a:cubicBezTo>
                  <a:lnTo>
                    <a:pt x="271" y="2346"/>
                  </a:lnTo>
                  <a:cubicBezTo>
                    <a:pt x="267" y="2431"/>
                    <a:pt x="271" y="2511"/>
                    <a:pt x="299" y="2586"/>
                  </a:cubicBezTo>
                  <a:cubicBezTo>
                    <a:pt x="348" y="2696"/>
                    <a:pt x="403" y="2745"/>
                    <a:pt x="465" y="2745"/>
                  </a:cubicBezTo>
                  <a:cubicBezTo>
                    <a:pt x="527" y="2745"/>
                    <a:pt x="597" y="2696"/>
                    <a:pt x="676" y="2606"/>
                  </a:cubicBezTo>
                  <a:cubicBezTo>
                    <a:pt x="776" y="1711"/>
                    <a:pt x="1094" y="816"/>
                    <a:pt x="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43;p3">
              <a:extLst>
                <a:ext uri="{FF2B5EF4-FFF2-40B4-BE49-F238E27FC236}">
                  <a16:creationId xmlns:a16="http://schemas.microsoft.com/office/drawing/2014/main" id="{CB856667-8F5A-477C-875A-D1C18A627C87}"/>
                </a:ext>
              </a:extLst>
            </p:cNvPr>
            <p:cNvSpPr/>
            <p:nvPr/>
          </p:nvSpPr>
          <p:spPr>
            <a:xfrm>
              <a:off x="2165600" y="2967900"/>
              <a:ext cx="91050" cy="20775"/>
            </a:xfrm>
            <a:custGeom>
              <a:avLst/>
              <a:gdLst/>
              <a:ahLst/>
              <a:cxnLst/>
              <a:rect l="l" t="t" r="r" b="b"/>
              <a:pathLst>
                <a:path w="3642" h="831" extrusionOk="0">
                  <a:moveTo>
                    <a:pt x="570" y="0"/>
                  </a:moveTo>
                  <a:cubicBezTo>
                    <a:pt x="374" y="0"/>
                    <a:pt x="180" y="50"/>
                    <a:pt x="1" y="199"/>
                  </a:cubicBezTo>
                  <a:cubicBezTo>
                    <a:pt x="757" y="438"/>
                    <a:pt x="1493" y="517"/>
                    <a:pt x="2269" y="597"/>
                  </a:cubicBezTo>
                  <a:cubicBezTo>
                    <a:pt x="2634" y="614"/>
                    <a:pt x="2970" y="830"/>
                    <a:pt x="3341" y="830"/>
                  </a:cubicBezTo>
                  <a:cubicBezTo>
                    <a:pt x="3394" y="830"/>
                    <a:pt x="3447" y="826"/>
                    <a:pt x="3502" y="816"/>
                  </a:cubicBezTo>
                  <a:cubicBezTo>
                    <a:pt x="3601" y="736"/>
                    <a:pt x="3641" y="677"/>
                    <a:pt x="3601" y="577"/>
                  </a:cubicBezTo>
                  <a:cubicBezTo>
                    <a:pt x="3482" y="338"/>
                    <a:pt x="3283" y="314"/>
                    <a:pt x="3074" y="314"/>
                  </a:cubicBezTo>
                  <a:cubicBezTo>
                    <a:pt x="3019" y="314"/>
                    <a:pt x="2964" y="315"/>
                    <a:pt x="2909" y="315"/>
                  </a:cubicBezTo>
                  <a:cubicBezTo>
                    <a:pt x="2754" y="315"/>
                    <a:pt x="2605" y="302"/>
                    <a:pt x="2487" y="199"/>
                  </a:cubicBezTo>
                  <a:cubicBezTo>
                    <a:pt x="2460" y="185"/>
                    <a:pt x="2423" y="162"/>
                    <a:pt x="2390" y="162"/>
                  </a:cubicBezTo>
                  <a:cubicBezTo>
                    <a:pt x="2375" y="162"/>
                    <a:pt x="2360" y="167"/>
                    <a:pt x="2348" y="179"/>
                  </a:cubicBezTo>
                  <a:cubicBezTo>
                    <a:pt x="2225" y="185"/>
                    <a:pt x="2102" y="190"/>
                    <a:pt x="1979" y="190"/>
                  </a:cubicBezTo>
                  <a:cubicBezTo>
                    <a:pt x="1704" y="190"/>
                    <a:pt x="1429" y="168"/>
                    <a:pt x="1155" y="100"/>
                  </a:cubicBezTo>
                  <a:cubicBezTo>
                    <a:pt x="966" y="50"/>
                    <a:pt x="767" y="0"/>
                    <a:pt x="5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44;p3">
              <a:extLst>
                <a:ext uri="{FF2B5EF4-FFF2-40B4-BE49-F238E27FC236}">
                  <a16:creationId xmlns:a16="http://schemas.microsoft.com/office/drawing/2014/main" id="{7A545C01-D165-420A-ACD6-24BC6B8A42CB}"/>
                </a:ext>
              </a:extLst>
            </p:cNvPr>
            <p:cNvSpPr/>
            <p:nvPr/>
          </p:nvSpPr>
          <p:spPr>
            <a:xfrm>
              <a:off x="2427200" y="3005825"/>
              <a:ext cx="44775" cy="69025"/>
            </a:xfrm>
            <a:custGeom>
              <a:avLst/>
              <a:gdLst/>
              <a:ahLst/>
              <a:cxnLst/>
              <a:rect l="l" t="t" r="r" b="b"/>
              <a:pathLst>
                <a:path w="1791" h="2761" extrusionOk="0">
                  <a:moveTo>
                    <a:pt x="657" y="0"/>
                  </a:moveTo>
                  <a:cubicBezTo>
                    <a:pt x="483" y="0"/>
                    <a:pt x="309" y="15"/>
                    <a:pt x="140" y="15"/>
                  </a:cubicBezTo>
                  <a:cubicBezTo>
                    <a:pt x="40" y="75"/>
                    <a:pt x="0" y="154"/>
                    <a:pt x="60" y="254"/>
                  </a:cubicBezTo>
                  <a:cubicBezTo>
                    <a:pt x="160" y="274"/>
                    <a:pt x="279" y="274"/>
                    <a:pt x="378" y="293"/>
                  </a:cubicBezTo>
                  <a:cubicBezTo>
                    <a:pt x="451" y="359"/>
                    <a:pt x="539" y="371"/>
                    <a:pt x="632" y="371"/>
                  </a:cubicBezTo>
                  <a:cubicBezTo>
                    <a:pt x="689" y="371"/>
                    <a:pt x="747" y="366"/>
                    <a:pt x="804" y="366"/>
                  </a:cubicBezTo>
                  <a:cubicBezTo>
                    <a:pt x="910" y="366"/>
                    <a:pt x="1012" y="382"/>
                    <a:pt x="1094" y="472"/>
                  </a:cubicBezTo>
                  <a:cubicBezTo>
                    <a:pt x="1333" y="771"/>
                    <a:pt x="1134" y="1109"/>
                    <a:pt x="1254" y="1427"/>
                  </a:cubicBezTo>
                  <a:cubicBezTo>
                    <a:pt x="1254" y="2422"/>
                    <a:pt x="1254" y="2422"/>
                    <a:pt x="1592" y="2760"/>
                  </a:cubicBezTo>
                  <a:cubicBezTo>
                    <a:pt x="1751" y="2561"/>
                    <a:pt x="1751" y="2303"/>
                    <a:pt x="1791" y="2084"/>
                  </a:cubicBezTo>
                  <a:cubicBezTo>
                    <a:pt x="1572" y="1746"/>
                    <a:pt x="1731" y="1348"/>
                    <a:pt x="1632" y="990"/>
                  </a:cubicBezTo>
                  <a:cubicBezTo>
                    <a:pt x="1472" y="711"/>
                    <a:pt x="1691" y="393"/>
                    <a:pt x="1472" y="154"/>
                  </a:cubicBezTo>
                  <a:cubicBezTo>
                    <a:pt x="1417" y="85"/>
                    <a:pt x="1353" y="64"/>
                    <a:pt x="1279" y="64"/>
                  </a:cubicBezTo>
                  <a:cubicBezTo>
                    <a:pt x="1246" y="64"/>
                    <a:pt x="1211" y="68"/>
                    <a:pt x="1174" y="75"/>
                  </a:cubicBezTo>
                  <a:cubicBezTo>
                    <a:pt x="1005" y="15"/>
                    <a:pt x="831" y="0"/>
                    <a:pt x="6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45;p3">
              <a:extLst>
                <a:ext uri="{FF2B5EF4-FFF2-40B4-BE49-F238E27FC236}">
                  <a16:creationId xmlns:a16="http://schemas.microsoft.com/office/drawing/2014/main" id="{A9AB9896-A659-409E-95F4-3725480192A9}"/>
                </a:ext>
              </a:extLst>
            </p:cNvPr>
            <p:cNvSpPr/>
            <p:nvPr/>
          </p:nvSpPr>
          <p:spPr>
            <a:xfrm>
              <a:off x="2253125" y="2976350"/>
              <a:ext cx="73150" cy="21900"/>
            </a:xfrm>
            <a:custGeom>
              <a:avLst/>
              <a:gdLst/>
              <a:ahLst/>
              <a:cxnLst/>
              <a:rect l="l" t="t" r="r" b="b"/>
              <a:pathLst>
                <a:path w="2926" h="876" extrusionOk="0">
                  <a:moveTo>
                    <a:pt x="439" y="0"/>
                  </a:moveTo>
                  <a:cubicBezTo>
                    <a:pt x="279" y="40"/>
                    <a:pt x="140" y="60"/>
                    <a:pt x="61" y="199"/>
                  </a:cubicBezTo>
                  <a:lnTo>
                    <a:pt x="61" y="398"/>
                  </a:lnTo>
                  <a:cubicBezTo>
                    <a:pt x="41" y="398"/>
                    <a:pt x="1" y="438"/>
                    <a:pt x="1" y="438"/>
                  </a:cubicBezTo>
                  <a:cubicBezTo>
                    <a:pt x="1" y="478"/>
                    <a:pt x="41" y="498"/>
                    <a:pt x="80" y="537"/>
                  </a:cubicBezTo>
                  <a:cubicBezTo>
                    <a:pt x="529" y="572"/>
                    <a:pt x="948" y="771"/>
                    <a:pt x="1415" y="771"/>
                  </a:cubicBezTo>
                  <a:cubicBezTo>
                    <a:pt x="1486" y="771"/>
                    <a:pt x="1559" y="767"/>
                    <a:pt x="1632" y="756"/>
                  </a:cubicBezTo>
                  <a:cubicBezTo>
                    <a:pt x="1771" y="796"/>
                    <a:pt x="1931" y="776"/>
                    <a:pt x="2050" y="876"/>
                  </a:cubicBezTo>
                  <a:lnTo>
                    <a:pt x="2229" y="876"/>
                  </a:lnTo>
                  <a:cubicBezTo>
                    <a:pt x="2272" y="816"/>
                    <a:pt x="2343" y="802"/>
                    <a:pt x="2423" y="802"/>
                  </a:cubicBezTo>
                  <a:cubicBezTo>
                    <a:pt x="2495" y="802"/>
                    <a:pt x="2575" y="814"/>
                    <a:pt x="2649" y="814"/>
                  </a:cubicBezTo>
                  <a:cubicBezTo>
                    <a:pt x="2798" y="814"/>
                    <a:pt x="2925" y="768"/>
                    <a:pt x="2925" y="498"/>
                  </a:cubicBezTo>
                  <a:cubicBezTo>
                    <a:pt x="2388" y="378"/>
                    <a:pt x="1831" y="498"/>
                    <a:pt x="1334" y="179"/>
                  </a:cubicBezTo>
                  <a:cubicBezTo>
                    <a:pt x="1214" y="110"/>
                    <a:pt x="1090" y="110"/>
                    <a:pt x="966" y="110"/>
                  </a:cubicBezTo>
                  <a:cubicBezTo>
                    <a:pt x="841" y="110"/>
                    <a:pt x="717" y="110"/>
                    <a:pt x="598" y="40"/>
                  </a:cubicBezTo>
                  <a:cubicBezTo>
                    <a:pt x="558" y="40"/>
                    <a:pt x="478" y="0"/>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46;p3">
              <a:extLst>
                <a:ext uri="{FF2B5EF4-FFF2-40B4-BE49-F238E27FC236}">
                  <a16:creationId xmlns:a16="http://schemas.microsoft.com/office/drawing/2014/main" id="{EAF6932A-9A89-4FDB-A25E-0E4506B9574D}"/>
                </a:ext>
              </a:extLst>
            </p:cNvPr>
            <p:cNvSpPr/>
            <p:nvPr/>
          </p:nvSpPr>
          <p:spPr>
            <a:xfrm>
              <a:off x="2081550" y="3047950"/>
              <a:ext cx="25900" cy="50275"/>
            </a:xfrm>
            <a:custGeom>
              <a:avLst/>
              <a:gdLst/>
              <a:ahLst/>
              <a:cxnLst/>
              <a:rect l="l" t="t" r="r" b="b"/>
              <a:pathLst>
                <a:path w="1036" h="2011" extrusionOk="0">
                  <a:moveTo>
                    <a:pt x="160" y="1"/>
                  </a:moveTo>
                  <a:cubicBezTo>
                    <a:pt x="1" y="498"/>
                    <a:pt x="458" y="956"/>
                    <a:pt x="180" y="1413"/>
                  </a:cubicBezTo>
                  <a:cubicBezTo>
                    <a:pt x="379" y="1572"/>
                    <a:pt x="260" y="1771"/>
                    <a:pt x="279" y="1970"/>
                  </a:cubicBezTo>
                  <a:cubicBezTo>
                    <a:pt x="326" y="1996"/>
                    <a:pt x="372" y="2005"/>
                    <a:pt x="418" y="2005"/>
                  </a:cubicBezTo>
                  <a:cubicBezTo>
                    <a:pt x="503" y="2005"/>
                    <a:pt x="585" y="1976"/>
                    <a:pt x="661" y="1976"/>
                  </a:cubicBezTo>
                  <a:cubicBezTo>
                    <a:pt x="702" y="1976"/>
                    <a:pt x="741" y="1984"/>
                    <a:pt x="777" y="2010"/>
                  </a:cubicBezTo>
                  <a:cubicBezTo>
                    <a:pt x="1035" y="1811"/>
                    <a:pt x="1035" y="1612"/>
                    <a:pt x="797" y="1413"/>
                  </a:cubicBezTo>
                  <a:cubicBezTo>
                    <a:pt x="770" y="1413"/>
                    <a:pt x="735" y="1431"/>
                    <a:pt x="702" y="1431"/>
                  </a:cubicBezTo>
                  <a:cubicBezTo>
                    <a:pt x="686" y="1431"/>
                    <a:pt x="671" y="1427"/>
                    <a:pt x="657" y="1413"/>
                  </a:cubicBezTo>
                  <a:cubicBezTo>
                    <a:pt x="757" y="1374"/>
                    <a:pt x="777" y="1274"/>
                    <a:pt x="836" y="1194"/>
                  </a:cubicBezTo>
                  <a:cubicBezTo>
                    <a:pt x="896" y="797"/>
                    <a:pt x="976" y="399"/>
                    <a:pt x="697" y="21"/>
                  </a:cubicBezTo>
                  <a:cubicBezTo>
                    <a:pt x="538" y="21"/>
                    <a:pt x="339" y="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47;p3">
              <a:extLst>
                <a:ext uri="{FF2B5EF4-FFF2-40B4-BE49-F238E27FC236}">
                  <a16:creationId xmlns:a16="http://schemas.microsoft.com/office/drawing/2014/main" id="{D5C92030-02C5-4A4B-BD8A-67715FE21392}"/>
                </a:ext>
              </a:extLst>
            </p:cNvPr>
            <p:cNvSpPr/>
            <p:nvPr/>
          </p:nvSpPr>
          <p:spPr>
            <a:xfrm>
              <a:off x="2395875" y="3284175"/>
              <a:ext cx="95000" cy="9900"/>
            </a:xfrm>
            <a:custGeom>
              <a:avLst/>
              <a:gdLst/>
              <a:ahLst/>
              <a:cxnLst/>
              <a:rect l="l" t="t" r="r" b="b"/>
              <a:pathLst>
                <a:path w="3800" h="396" extrusionOk="0">
                  <a:moveTo>
                    <a:pt x="1313" y="21"/>
                  </a:moveTo>
                  <a:cubicBezTo>
                    <a:pt x="935" y="220"/>
                    <a:pt x="438" y="1"/>
                    <a:pt x="0" y="379"/>
                  </a:cubicBezTo>
                  <a:cubicBezTo>
                    <a:pt x="158" y="391"/>
                    <a:pt x="313" y="396"/>
                    <a:pt x="468" y="396"/>
                  </a:cubicBezTo>
                  <a:cubicBezTo>
                    <a:pt x="1466" y="396"/>
                    <a:pt x="2405" y="183"/>
                    <a:pt x="3357" y="183"/>
                  </a:cubicBezTo>
                  <a:cubicBezTo>
                    <a:pt x="3504" y="183"/>
                    <a:pt x="3652" y="188"/>
                    <a:pt x="3800" y="200"/>
                  </a:cubicBezTo>
                  <a:cubicBezTo>
                    <a:pt x="3691" y="67"/>
                    <a:pt x="3553" y="29"/>
                    <a:pt x="3412" y="29"/>
                  </a:cubicBezTo>
                  <a:cubicBezTo>
                    <a:pt x="3321" y="29"/>
                    <a:pt x="3229" y="45"/>
                    <a:pt x="3143" y="61"/>
                  </a:cubicBezTo>
                  <a:cubicBezTo>
                    <a:pt x="2526" y="21"/>
                    <a:pt x="1930" y="21"/>
                    <a:pt x="1313"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48;p3">
              <a:extLst>
                <a:ext uri="{FF2B5EF4-FFF2-40B4-BE49-F238E27FC236}">
                  <a16:creationId xmlns:a16="http://schemas.microsoft.com/office/drawing/2014/main" id="{304A4450-19AE-4042-A9FC-63AA6429CA45}"/>
                </a:ext>
              </a:extLst>
            </p:cNvPr>
            <p:cNvSpPr/>
            <p:nvPr/>
          </p:nvSpPr>
          <p:spPr>
            <a:xfrm>
              <a:off x="2540575" y="3372200"/>
              <a:ext cx="24400" cy="57750"/>
            </a:xfrm>
            <a:custGeom>
              <a:avLst/>
              <a:gdLst/>
              <a:ahLst/>
              <a:cxnLst/>
              <a:rect l="l" t="t" r="r" b="b"/>
              <a:pathLst>
                <a:path w="976" h="2310" extrusionOk="0">
                  <a:moveTo>
                    <a:pt x="414" y="937"/>
                  </a:moveTo>
                  <a:cubicBezTo>
                    <a:pt x="438" y="1155"/>
                    <a:pt x="451" y="1365"/>
                    <a:pt x="339" y="1533"/>
                  </a:cubicBezTo>
                  <a:cubicBezTo>
                    <a:pt x="323" y="1339"/>
                    <a:pt x="379" y="1138"/>
                    <a:pt x="414" y="937"/>
                  </a:cubicBezTo>
                  <a:close/>
                  <a:moveTo>
                    <a:pt x="618" y="1"/>
                  </a:moveTo>
                  <a:cubicBezTo>
                    <a:pt x="479" y="123"/>
                    <a:pt x="418" y="262"/>
                    <a:pt x="395" y="410"/>
                  </a:cubicBezTo>
                  <a:lnTo>
                    <a:pt x="395" y="410"/>
                  </a:lnTo>
                  <a:cubicBezTo>
                    <a:pt x="353" y="292"/>
                    <a:pt x="274" y="175"/>
                    <a:pt x="140" y="61"/>
                  </a:cubicBezTo>
                  <a:lnTo>
                    <a:pt x="140" y="61"/>
                  </a:lnTo>
                  <a:cubicBezTo>
                    <a:pt x="1" y="319"/>
                    <a:pt x="200" y="618"/>
                    <a:pt x="1" y="836"/>
                  </a:cubicBezTo>
                  <a:cubicBezTo>
                    <a:pt x="200" y="1274"/>
                    <a:pt x="41" y="1771"/>
                    <a:pt x="180" y="2229"/>
                  </a:cubicBezTo>
                  <a:cubicBezTo>
                    <a:pt x="270" y="2285"/>
                    <a:pt x="348" y="2309"/>
                    <a:pt x="418" y="2309"/>
                  </a:cubicBezTo>
                  <a:cubicBezTo>
                    <a:pt x="594" y="2309"/>
                    <a:pt x="711" y="2150"/>
                    <a:pt x="797" y="1950"/>
                  </a:cubicBezTo>
                  <a:cubicBezTo>
                    <a:pt x="976" y="1374"/>
                    <a:pt x="936" y="797"/>
                    <a:pt x="816" y="240"/>
                  </a:cubicBezTo>
                  <a:cubicBezTo>
                    <a:pt x="797" y="140"/>
                    <a:pt x="717" y="6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49;p3">
              <a:extLst>
                <a:ext uri="{FF2B5EF4-FFF2-40B4-BE49-F238E27FC236}">
                  <a16:creationId xmlns:a16="http://schemas.microsoft.com/office/drawing/2014/main" id="{B87DC87B-08A3-46E8-A66F-5EE1A88F1CE9}"/>
                </a:ext>
              </a:extLst>
            </p:cNvPr>
            <p:cNvSpPr/>
            <p:nvPr/>
          </p:nvSpPr>
          <p:spPr>
            <a:xfrm>
              <a:off x="2381450" y="2997525"/>
              <a:ext cx="49250" cy="15025"/>
            </a:xfrm>
            <a:custGeom>
              <a:avLst/>
              <a:gdLst/>
              <a:ahLst/>
              <a:cxnLst/>
              <a:rect l="l" t="t" r="r" b="b"/>
              <a:pathLst>
                <a:path w="1970" h="601" extrusionOk="0">
                  <a:moveTo>
                    <a:pt x="278" y="1"/>
                  </a:moveTo>
                  <a:cubicBezTo>
                    <a:pt x="215" y="1"/>
                    <a:pt x="153" y="11"/>
                    <a:pt x="100" y="29"/>
                  </a:cubicBezTo>
                  <a:cubicBezTo>
                    <a:pt x="0" y="148"/>
                    <a:pt x="0" y="287"/>
                    <a:pt x="100" y="407"/>
                  </a:cubicBezTo>
                  <a:cubicBezTo>
                    <a:pt x="597" y="489"/>
                    <a:pt x="1081" y="600"/>
                    <a:pt x="1585" y="600"/>
                  </a:cubicBezTo>
                  <a:cubicBezTo>
                    <a:pt x="1686" y="600"/>
                    <a:pt x="1787" y="596"/>
                    <a:pt x="1890" y="586"/>
                  </a:cubicBezTo>
                  <a:lnTo>
                    <a:pt x="1890" y="427"/>
                  </a:lnTo>
                  <a:cubicBezTo>
                    <a:pt x="1910" y="427"/>
                    <a:pt x="1930" y="407"/>
                    <a:pt x="1970" y="387"/>
                  </a:cubicBezTo>
                  <a:cubicBezTo>
                    <a:pt x="1970" y="327"/>
                    <a:pt x="1970" y="307"/>
                    <a:pt x="1890" y="247"/>
                  </a:cubicBezTo>
                  <a:cubicBezTo>
                    <a:pt x="1433" y="88"/>
                    <a:pt x="975" y="49"/>
                    <a:pt x="498" y="49"/>
                  </a:cubicBezTo>
                  <a:cubicBezTo>
                    <a:pt x="432" y="16"/>
                    <a:pt x="354" y="1"/>
                    <a:pt x="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50;p3">
              <a:extLst>
                <a:ext uri="{FF2B5EF4-FFF2-40B4-BE49-F238E27FC236}">
                  <a16:creationId xmlns:a16="http://schemas.microsoft.com/office/drawing/2014/main" id="{D20B8D19-DCFA-43A2-82D9-03BD4958D575}"/>
                </a:ext>
              </a:extLst>
            </p:cNvPr>
            <p:cNvSpPr/>
            <p:nvPr/>
          </p:nvSpPr>
          <p:spPr>
            <a:xfrm>
              <a:off x="2545050" y="3341375"/>
              <a:ext cx="13950" cy="73625"/>
            </a:xfrm>
            <a:custGeom>
              <a:avLst/>
              <a:gdLst/>
              <a:ahLst/>
              <a:cxnLst/>
              <a:rect l="l" t="t" r="r" b="b"/>
              <a:pathLst>
                <a:path w="558" h="2945" extrusionOk="0">
                  <a:moveTo>
                    <a:pt x="240" y="1"/>
                  </a:moveTo>
                  <a:lnTo>
                    <a:pt x="240" y="1"/>
                  </a:lnTo>
                  <a:cubicBezTo>
                    <a:pt x="120" y="359"/>
                    <a:pt x="299" y="717"/>
                    <a:pt x="1" y="955"/>
                  </a:cubicBezTo>
                  <a:lnTo>
                    <a:pt x="1" y="1294"/>
                  </a:lnTo>
                  <a:cubicBezTo>
                    <a:pt x="359" y="1791"/>
                    <a:pt x="1" y="2388"/>
                    <a:pt x="240" y="2945"/>
                  </a:cubicBezTo>
                  <a:cubicBezTo>
                    <a:pt x="498" y="2388"/>
                    <a:pt x="160" y="1791"/>
                    <a:pt x="498" y="1294"/>
                  </a:cubicBezTo>
                  <a:cubicBezTo>
                    <a:pt x="518" y="1294"/>
                    <a:pt x="518" y="1294"/>
                    <a:pt x="538" y="1254"/>
                  </a:cubicBezTo>
                  <a:cubicBezTo>
                    <a:pt x="558" y="1214"/>
                    <a:pt x="538" y="1174"/>
                    <a:pt x="498" y="1154"/>
                  </a:cubicBezTo>
                  <a:cubicBezTo>
                    <a:pt x="200" y="816"/>
                    <a:pt x="498" y="379"/>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51;p3">
              <a:extLst>
                <a:ext uri="{FF2B5EF4-FFF2-40B4-BE49-F238E27FC236}">
                  <a16:creationId xmlns:a16="http://schemas.microsoft.com/office/drawing/2014/main" id="{4B67186D-1A76-48C8-B6D4-8C4BE3E396AB}"/>
                </a:ext>
              </a:extLst>
            </p:cNvPr>
            <p:cNvSpPr/>
            <p:nvPr/>
          </p:nvSpPr>
          <p:spPr>
            <a:xfrm>
              <a:off x="2396375" y="3200000"/>
              <a:ext cx="59700" cy="8625"/>
            </a:xfrm>
            <a:custGeom>
              <a:avLst/>
              <a:gdLst/>
              <a:ahLst/>
              <a:cxnLst/>
              <a:rect l="l" t="t" r="r" b="b"/>
              <a:pathLst>
                <a:path w="2388" h="345" extrusionOk="0">
                  <a:moveTo>
                    <a:pt x="1503" y="0"/>
                  </a:moveTo>
                  <a:cubicBezTo>
                    <a:pt x="1154" y="0"/>
                    <a:pt x="801" y="16"/>
                    <a:pt x="448" y="16"/>
                  </a:cubicBezTo>
                  <a:cubicBezTo>
                    <a:pt x="305" y="16"/>
                    <a:pt x="163" y="13"/>
                    <a:pt x="20" y="6"/>
                  </a:cubicBezTo>
                  <a:cubicBezTo>
                    <a:pt x="20" y="66"/>
                    <a:pt x="20" y="106"/>
                    <a:pt x="0" y="165"/>
                  </a:cubicBezTo>
                  <a:cubicBezTo>
                    <a:pt x="43" y="172"/>
                    <a:pt x="87" y="174"/>
                    <a:pt x="131" y="174"/>
                  </a:cubicBezTo>
                  <a:cubicBezTo>
                    <a:pt x="190" y="174"/>
                    <a:pt x="249" y="171"/>
                    <a:pt x="308" y="171"/>
                  </a:cubicBezTo>
                  <a:cubicBezTo>
                    <a:pt x="455" y="171"/>
                    <a:pt x="599" y="193"/>
                    <a:pt x="716" y="344"/>
                  </a:cubicBezTo>
                  <a:cubicBezTo>
                    <a:pt x="1045" y="344"/>
                    <a:pt x="1343" y="194"/>
                    <a:pt x="1664" y="194"/>
                  </a:cubicBezTo>
                  <a:cubicBezTo>
                    <a:pt x="1712" y="194"/>
                    <a:pt x="1761" y="197"/>
                    <a:pt x="1810" y="205"/>
                  </a:cubicBezTo>
                  <a:cubicBezTo>
                    <a:pt x="2009" y="185"/>
                    <a:pt x="2188" y="185"/>
                    <a:pt x="2347" y="185"/>
                  </a:cubicBezTo>
                  <a:cubicBezTo>
                    <a:pt x="2387" y="165"/>
                    <a:pt x="2387" y="145"/>
                    <a:pt x="2387" y="106"/>
                  </a:cubicBezTo>
                  <a:cubicBezTo>
                    <a:pt x="2387" y="86"/>
                    <a:pt x="2367" y="46"/>
                    <a:pt x="2327" y="46"/>
                  </a:cubicBezTo>
                  <a:cubicBezTo>
                    <a:pt x="2055" y="10"/>
                    <a:pt x="1780" y="0"/>
                    <a:pt x="15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52;p3">
              <a:extLst>
                <a:ext uri="{FF2B5EF4-FFF2-40B4-BE49-F238E27FC236}">
                  <a16:creationId xmlns:a16="http://schemas.microsoft.com/office/drawing/2014/main" id="{0E0B3873-41AC-40BC-A09C-654088BD0387}"/>
                </a:ext>
              </a:extLst>
            </p:cNvPr>
            <p:cNvSpPr/>
            <p:nvPr/>
          </p:nvSpPr>
          <p:spPr>
            <a:xfrm>
              <a:off x="2342150" y="2993750"/>
              <a:ext cx="41800" cy="14450"/>
            </a:xfrm>
            <a:custGeom>
              <a:avLst/>
              <a:gdLst/>
              <a:ahLst/>
              <a:cxnLst/>
              <a:rect l="l" t="t" r="r" b="b"/>
              <a:pathLst>
                <a:path w="1672" h="578" extrusionOk="0">
                  <a:moveTo>
                    <a:pt x="220" y="1"/>
                  </a:moveTo>
                  <a:cubicBezTo>
                    <a:pt x="160" y="1"/>
                    <a:pt x="80" y="40"/>
                    <a:pt x="21" y="140"/>
                  </a:cubicBezTo>
                  <a:cubicBezTo>
                    <a:pt x="1" y="299"/>
                    <a:pt x="120" y="359"/>
                    <a:pt x="259" y="398"/>
                  </a:cubicBezTo>
                  <a:cubicBezTo>
                    <a:pt x="518" y="398"/>
                    <a:pt x="816" y="438"/>
                    <a:pt x="1095" y="458"/>
                  </a:cubicBezTo>
                  <a:cubicBezTo>
                    <a:pt x="1214" y="498"/>
                    <a:pt x="1373" y="478"/>
                    <a:pt x="1493" y="558"/>
                  </a:cubicBezTo>
                  <a:lnTo>
                    <a:pt x="1572" y="578"/>
                  </a:lnTo>
                  <a:lnTo>
                    <a:pt x="1672" y="558"/>
                  </a:lnTo>
                  <a:cubicBezTo>
                    <a:pt x="1672" y="458"/>
                    <a:pt x="1652" y="359"/>
                    <a:pt x="1652" y="259"/>
                  </a:cubicBezTo>
                  <a:cubicBezTo>
                    <a:pt x="1174" y="100"/>
                    <a:pt x="697" y="40"/>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53;p3">
              <a:extLst>
                <a:ext uri="{FF2B5EF4-FFF2-40B4-BE49-F238E27FC236}">
                  <a16:creationId xmlns:a16="http://schemas.microsoft.com/office/drawing/2014/main" id="{264F4862-4B9A-41FE-935A-F492F5D60BD9}"/>
                </a:ext>
              </a:extLst>
            </p:cNvPr>
            <p:cNvSpPr/>
            <p:nvPr/>
          </p:nvSpPr>
          <p:spPr>
            <a:xfrm>
              <a:off x="2442125" y="3079800"/>
              <a:ext cx="40800" cy="14325"/>
            </a:xfrm>
            <a:custGeom>
              <a:avLst/>
              <a:gdLst/>
              <a:ahLst/>
              <a:cxnLst/>
              <a:rect l="l" t="t" r="r" b="b"/>
              <a:pathLst>
                <a:path w="1632" h="573" extrusionOk="0">
                  <a:moveTo>
                    <a:pt x="0" y="0"/>
                  </a:moveTo>
                  <a:lnTo>
                    <a:pt x="0" y="0"/>
                  </a:lnTo>
                  <a:cubicBezTo>
                    <a:pt x="80" y="179"/>
                    <a:pt x="199" y="298"/>
                    <a:pt x="378" y="378"/>
                  </a:cubicBezTo>
                  <a:cubicBezTo>
                    <a:pt x="565" y="513"/>
                    <a:pt x="763" y="572"/>
                    <a:pt x="967" y="572"/>
                  </a:cubicBezTo>
                  <a:cubicBezTo>
                    <a:pt x="1152" y="572"/>
                    <a:pt x="1342" y="523"/>
                    <a:pt x="1532" y="438"/>
                  </a:cubicBezTo>
                  <a:lnTo>
                    <a:pt x="1631" y="338"/>
                  </a:lnTo>
                  <a:cubicBezTo>
                    <a:pt x="1134" y="40"/>
                    <a:pt x="557" y="10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54;p3">
              <a:extLst>
                <a:ext uri="{FF2B5EF4-FFF2-40B4-BE49-F238E27FC236}">
                  <a16:creationId xmlns:a16="http://schemas.microsoft.com/office/drawing/2014/main" id="{37E35B0A-26C9-40BD-822F-4472ED78E11D}"/>
                </a:ext>
              </a:extLst>
            </p:cNvPr>
            <p:cNvSpPr/>
            <p:nvPr/>
          </p:nvSpPr>
          <p:spPr>
            <a:xfrm>
              <a:off x="2802675" y="3256825"/>
              <a:ext cx="41800" cy="13250"/>
            </a:xfrm>
            <a:custGeom>
              <a:avLst/>
              <a:gdLst/>
              <a:ahLst/>
              <a:cxnLst/>
              <a:rect l="l" t="t" r="r" b="b"/>
              <a:pathLst>
                <a:path w="1672" h="530" extrusionOk="0">
                  <a:moveTo>
                    <a:pt x="1234" y="21"/>
                  </a:moveTo>
                  <a:cubicBezTo>
                    <a:pt x="836" y="61"/>
                    <a:pt x="398" y="1"/>
                    <a:pt x="0" y="220"/>
                  </a:cubicBezTo>
                  <a:cubicBezTo>
                    <a:pt x="83" y="252"/>
                    <a:pt x="170" y="262"/>
                    <a:pt x="257" y="262"/>
                  </a:cubicBezTo>
                  <a:cubicBezTo>
                    <a:pt x="393" y="262"/>
                    <a:pt x="531" y="238"/>
                    <a:pt x="665" y="238"/>
                  </a:cubicBezTo>
                  <a:cubicBezTo>
                    <a:pt x="818" y="238"/>
                    <a:pt x="964" y="269"/>
                    <a:pt x="1094" y="399"/>
                  </a:cubicBezTo>
                  <a:cubicBezTo>
                    <a:pt x="1204" y="481"/>
                    <a:pt x="1305" y="529"/>
                    <a:pt x="1395" y="529"/>
                  </a:cubicBezTo>
                  <a:cubicBezTo>
                    <a:pt x="1503" y="529"/>
                    <a:pt x="1596" y="461"/>
                    <a:pt x="1671" y="299"/>
                  </a:cubicBezTo>
                  <a:cubicBezTo>
                    <a:pt x="1592" y="80"/>
                    <a:pt x="1393" y="80"/>
                    <a:pt x="1234"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55;p3">
              <a:extLst>
                <a:ext uri="{FF2B5EF4-FFF2-40B4-BE49-F238E27FC236}">
                  <a16:creationId xmlns:a16="http://schemas.microsoft.com/office/drawing/2014/main" id="{7352DC0C-9AC1-4857-A5B2-127A0029C3FF}"/>
                </a:ext>
              </a:extLst>
            </p:cNvPr>
            <p:cNvSpPr/>
            <p:nvPr/>
          </p:nvSpPr>
          <p:spPr>
            <a:xfrm>
              <a:off x="2853900" y="3267275"/>
              <a:ext cx="34325" cy="19075"/>
            </a:xfrm>
            <a:custGeom>
              <a:avLst/>
              <a:gdLst/>
              <a:ahLst/>
              <a:cxnLst/>
              <a:rect l="l" t="t" r="r" b="b"/>
              <a:pathLst>
                <a:path w="1373" h="763" extrusionOk="0">
                  <a:moveTo>
                    <a:pt x="279" y="1"/>
                  </a:moveTo>
                  <a:cubicBezTo>
                    <a:pt x="120" y="60"/>
                    <a:pt x="20" y="160"/>
                    <a:pt x="0" y="299"/>
                  </a:cubicBezTo>
                  <a:cubicBezTo>
                    <a:pt x="20" y="458"/>
                    <a:pt x="60" y="578"/>
                    <a:pt x="219" y="657"/>
                  </a:cubicBezTo>
                  <a:cubicBezTo>
                    <a:pt x="415" y="694"/>
                    <a:pt x="624" y="762"/>
                    <a:pt x="818" y="762"/>
                  </a:cubicBezTo>
                  <a:cubicBezTo>
                    <a:pt x="1037" y="762"/>
                    <a:pt x="1236" y="675"/>
                    <a:pt x="1373" y="359"/>
                  </a:cubicBezTo>
                  <a:lnTo>
                    <a:pt x="1373" y="359"/>
                  </a:lnTo>
                  <a:cubicBezTo>
                    <a:pt x="1194" y="379"/>
                    <a:pt x="995" y="379"/>
                    <a:pt x="796" y="379"/>
                  </a:cubicBezTo>
                  <a:cubicBezTo>
                    <a:pt x="577" y="379"/>
                    <a:pt x="438" y="239"/>
                    <a:pt x="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56;p3">
              <a:extLst>
                <a:ext uri="{FF2B5EF4-FFF2-40B4-BE49-F238E27FC236}">
                  <a16:creationId xmlns:a16="http://schemas.microsoft.com/office/drawing/2014/main" id="{E427855E-AD34-4727-B6F1-C9CFAB73E46E}"/>
                </a:ext>
              </a:extLst>
            </p:cNvPr>
            <p:cNvSpPr/>
            <p:nvPr/>
          </p:nvSpPr>
          <p:spPr>
            <a:xfrm>
              <a:off x="2308825" y="2988600"/>
              <a:ext cx="35350" cy="12750"/>
            </a:xfrm>
            <a:custGeom>
              <a:avLst/>
              <a:gdLst/>
              <a:ahLst/>
              <a:cxnLst/>
              <a:rect l="l" t="t" r="r" b="b"/>
              <a:pathLst>
                <a:path w="1414" h="510" extrusionOk="0">
                  <a:moveTo>
                    <a:pt x="815" y="1"/>
                  </a:moveTo>
                  <a:cubicBezTo>
                    <a:pt x="771" y="1"/>
                    <a:pt x="732" y="26"/>
                    <a:pt x="717" y="87"/>
                  </a:cubicBezTo>
                  <a:cubicBezTo>
                    <a:pt x="538" y="346"/>
                    <a:pt x="160" y="147"/>
                    <a:pt x="1" y="406"/>
                  </a:cubicBezTo>
                  <a:cubicBezTo>
                    <a:pt x="154" y="464"/>
                    <a:pt x="321" y="481"/>
                    <a:pt x="489" y="481"/>
                  </a:cubicBezTo>
                  <a:cubicBezTo>
                    <a:pt x="606" y="481"/>
                    <a:pt x="723" y="473"/>
                    <a:pt x="836" y="465"/>
                  </a:cubicBezTo>
                  <a:cubicBezTo>
                    <a:pt x="936" y="485"/>
                    <a:pt x="1035" y="510"/>
                    <a:pt x="1132" y="510"/>
                  </a:cubicBezTo>
                  <a:cubicBezTo>
                    <a:pt x="1229" y="510"/>
                    <a:pt x="1324" y="485"/>
                    <a:pt x="1413" y="406"/>
                  </a:cubicBezTo>
                  <a:lnTo>
                    <a:pt x="1413" y="266"/>
                  </a:lnTo>
                  <a:cubicBezTo>
                    <a:pt x="1393" y="207"/>
                    <a:pt x="1334" y="167"/>
                    <a:pt x="1234" y="147"/>
                  </a:cubicBezTo>
                  <a:cubicBezTo>
                    <a:pt x="1115" y="87"/>
                    <a:pt x="996" y="67"/>
                    <a:pt x="856" y="8"/>
                  </a:cubicBezTo>
                  <a:cubicBezTo>
                    <a:pt x="842" y="3"/>
                    <a:pt x="828" y="1"/>
                    <a:pt x="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57;p3">
              <a:extLst>
                <a:ext uri="{FF2B5EF4-FFF2-40B4-BE49-F238E27FC236}">
                  <a16:creationId xmlns:a16="http://schemas.microsoft.com/office/drawing/2014/main" id="{F186B161-850E-42BB-B9F9-CFC3EC8830F8}"/>
                </a:ext>
              </a:extLst>
            </p:cNvPr>
            <p:cNvSpPr/>
            <p:nvPr/>
          </p:nvSpPr>
          <p:spPr>
            <a:xfrm>
              <a:off x="2222300" y="2981400"/>
              <a:ext cx="32350" cy="8950"/>
            </a:xfrm>
            <a:custGeom>
              <a:avLst/>
              <a:gdLst/>
              <a:ahLst/>
              <a:cxnLst/>
              <a:rect l="l" t="t" r="r" b="b"/>
              <a:pathLst>
                <a:path w="1294" h="358" extrusionOk="0">
                  <a:moveTo>
                    <a:pt x="264" y="0"/>
                  </a:moveTo>
                  <a:cubicBezTo>
                    <a:pt x="178" y="0"/>
                    <a:pt x="91" y="11"/>
                    <a:pt x="1" y="37"/>
                  </a:cubicBezTo>
                  <a:cubicBezTo>
                    <a:pt x="365" y="256"/>
                    <a:pt x="764" y="358"/>
                    <a:pt x="1180" y="358"/>
                  </a:cubicBezTo>
                  <a:cubicBezTo>
                    <a:pt x="1218" y="358"/>
                    <a:pt x="1256" y="357"/>
                    <a:pt x="1294" y="355"/>
                  </a:cubicBezTo>
                  <a:lnTo>
                    <a:pt x="1294" y="196"/>
                  </a:lnTo>
                  <a:cubicBezTo>
                    <a:pt x="955" y="196"/>
                    <a:pt x="629"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58;p3">
              <a:extLst>
                <a:ext uri="{FF2B5EF4-FFF2-40B4-BE49-F238E27FC236}">
                  <a16:creationId xmlns:a16="http://schemas.microsoft.com/office/drawing/2014/main" id="{3BE277FE-1F7C-400A-8FB5-672EFEFF06F8}"/>
                </a:ext>
              </a:extLst>
            </p:cNvPr>
            <p:cNvSpPr/>
            <p:nvPr/>
          </p:nvSpPr>
          <p:spPr>
            <a:xfrm>
              <a:off x="2468975" y="3209100"/>
              <a:ext cx="8975" cy="22400"/>
            </a:xfrm>
            <a:custGeom>
              <a:avLst/>
              <a:gdLst/>
              <a:ahLst/>
              <a:cxnLst/>
              <a:rect l="l" t="t" r="r" b="b"/>
              <a:pathLst>
                <a:path w="359" h="896" extrusionOk="0">
                  <a:moveTo>
                    <a:pt x="219" y="0"/>
                  </a:moveTo>
                  <a:cubicBezTo>
                    <a:pt x="100" y="179"/>
                    <a:pt x="199" y="418"/>
                    <a:pt x="0" y="537"/>
                  </a:cubicBezTo>
                  <a:lnTo>
                    <a:pt x="0" y="895"/>
                  </a:lnTo>
                  <a:cubicBezTo>
                    <a:pt x="358" y="517"/>
                    <a:pt x="358" y="517"/>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59;p3">
              <a:extLst>
                <a:ext uri="{FF2B5EF4-FFF2-40B4-BE49-F238E27FC236}">
                  <a16:creationId xmlns:a16="http://schemas.microsoft.com/office/drawing/2014/main" id="{63C66F35-AD40-42A5-A300-29F89F208393}"/>
                </a:ext>
              </a:extLst>
            </p:cNvPr>
            <p:cNvSpPr/>
            <p:nvPr/>
          </p:nvSpPr>
          <p:spPr>
            <a:xfrm>
              <a:off x="2476425" y="3092225"/>
              <a:ext cx="15950" cy="31850"/>
            </a:xfrm>
            <a:custGeom>
              <a:avLst/>
              <a:gdLst/>
              <a:ahLst/>
              <a:cxnLst/>
              <a:rect l="l" t="t" r="r" b="b"/>
              <a:pathLst>
                <a:path w="638" h="1274" extrusionOk="0">
                  <a:moveTo>
                    <a:pt x="418" y="0"/>
                  </a:moveTo>
                  <a:cubicBezTo>
                    <a:pt x="359" y="80"/>
                    <a:pt x="299" y="140"/>
                    <a:pt x="259" y="199"/>
                  </a:cubicBezTo>
                  <a:cubicBezTo>
                    <a:pt x="259" y="597"/>
                    <a:pt x="1" y="1035"/>
                    <a:pt x="578" y="1274"/>
                  </a:cubicBezTo>
                  <a:lnTo>
                    <a:pt x="617" y="1234"/>
                  </a:lnTo>
                  <a:cubicBezTo>
                    <a:pt x="578" y="836"/>
                    <a:pt x="637" y="398"/>
                    <a:pt x="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60;p3">
              <a:extLst>
                <a:ext uri="{FF2B5EF4-FFF2-40B4-BE49-F238E27FC236}">
                  <a16:creationId xmlns:a16="http://schemas.microsoft.com/office/drawing/2014/main" id="{45F6204B-4B59-434D-9743-B8D1EF4B0697}"/>
                </a:ext>
              </a:extLst>
            </p:cNvPr>
            <p:cNvSpPr/>
            <p:nvPr/>
          </p:nvSpPr>
          <p:spPr>
            <a:xfrm>
              <a:off x="2363550" y="3182725"/>
              <a:ext cx="23400" cy="9475"/>
            </a:xfrm>
            <a:custGeom>
              <a:avLst/>
              <a:gdLst/>
              <a:ahLst/>
              <a:cxnLst/>
              <a:rect l="l" t="t" r="r" b="b"/>
              <a:pathLst>
                <a:path w="936" h="379" extrusionOk="0">
                  <a:moveTo>
                    <a:pt x="119" y="1"/>
                  </a:moveTo>
                  <a:cubicBezTo>
                    <a:pt x="0" y="140"/>
                    <a:pt x="0" y="240"/>
                    <a:pt x="100" y="379"/>
                  </a:cubicBezTo>
                  <a:cubicBezTo>
                    <a:pt x="298" y="359"/>
                    <a:pt x="458" y="359"/>
                    <a:pt x="637" y="359"/>
                  </a:cubicBezTo>
                  <a:cubicBezTo>
                    <a:pt x="736" y="259"/>
                    <a:pt x="935" y="200"/>
                    <a:pt x="8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61;p3">
              <a:extLst>
                <a:ext uri="{FF2B5EF4-FFF2-40B4-BE49-F238E27FC236}">
                  <a16:creationId xmlns:a16="http://schemas.microsoft.com/office/drawing/2014/main" id="{E294E97A-CBDC-4FF1-8A27-C56C07C9E674}"/>
                </a:ext>
              </a:extLst>
            </p:cNvPr>
            <p:cNvSpPr/>
            <p:nvPr/>
          </p:nvSpPr>
          <p:spPr>
            <a:xfrm>
              <a:off x="2846425" y="3256325"/>
              <a:ext cx="14950" cy="15975"/>
            </a:xfrm>
            <a:custGeom>
              <a:avLst/>
              <a:gdLst/>
              <a:ahLst/>
              <a:cxnLst/>
              <a:rect l="l" t="t" r="r" b="b"/>
              <a:pathLst>
                <a:path w="598" h="639" extrusionOk="0">
                  <a:moveTo>
                    <a:pt x="240" y="1"/>
                  </a:moveTo>
                  <a:cubicBezTo>
                    <a:pt x="120" y="1"/>
                    <a:pt x="41" y="41"/>
                    <a:pt x="1" y="140"/>
                  </a:cubicBezTo>
                  <a:cubicBezTo>
                    <a:pt x="1" y="220"/>
                    <a:pt x="21" y="279"/>
                    <a:pt x="41" y="339"/>
                  </a:cubicBezTo>
                  <a:cubicBezTo>
                    <a:pt x="80" y="399"/>
                    <a:pt x="100" y="478"/>
                    <a:pt x="140" y="518"/>
                  </a:cubicBezTo>
                  <a:cubicBezTo>
                    <a:pt x="185" y="578"/>
                    <a:pt x="242" y="638"/>
                    <a:pt x="318" y="638"/>
                  </a:cubicBezTo>
                  <a:cubicBezTo>
                    <a:pt x="343" y="638"/>
                    <a:pt x="370" y="632"/>
                    <a:pt x="399" y="618"/>
                  </a:cubicBezTo>
                  <a:cubicBezTo>
                    <a:pt x="478" y="578"/>
                    <a:pt x="518" y="498"/>
                    <a:pt x="598" y="439"/>
                  </a:cubicBezTo>
                  <a:cubicBezTo>
                    <a:pt x="538" y="319"/>
                    <a:pt x="498" y="200"/>
                    <a:pt x="419" y="81"/>
                  </a:cubicBezTo>
                  <a:cubicBezTo>
                    <a:pt x="379" y="41"/>
                    <a:pt x="319" y="1"/>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62;p3">
              <a:extLst>
                <a:ext uri="{FF2B5EF4-FFF2-40B4-BE49-F238E27FC236}">
                  <a16:creationId xmlns:a16="http://schemas.microsoft.com/office/drawing/2014/main" id="{D2E60877-C110-48C6-A24B-D1691B4D22F4}"/>
                </a:ext>
              </a:extLst>
            </p:cNvPr>
            <p:cNvSpPr/>
            <p:nvPr/>
          </p:nvSpPr>
          <p:spPr>
            <a:xfrm>
              <a:off x="2833500" y="3252600"/>
              <a:ext cx="20425" cy="11725"/>
            </a:xfrm>
            <a:custGeom>
              <a:avLst/>
              <a:gdLst/>
              <a:ahLst/>
              <a:cxnLst/>
              <a:rect l="l" t="t" r="r" b="b"/>
              <a:pathLst>
                <a:path w="817" h="469" extrusionOk="0">
                  <a:moveTo>
                    <a:pt x="565" y="1"/>
                  </a:moveTo>
                  <a:cubicBezTo>
                    <a:pt x="498" y="1"/>
                    <a:pt x="428" y="21"/>
                    <a:pt x="359" y="51"/>
                  </a:cubicBezTo>
                  <a:cubicBezTo>
                    <a:pt x="319" y="51"/>
                    <a:pt x="259" y="70"/>
                    <a:pt x="239" y="90"/>
                  </a:cubicBezTo>
                  <a:cubicBezTo>
                    <a:pt x="160" y="130"/>
                    <a:pt x="120" y="230"/>
                    <a:pt x="21" y="230"/>
                  </a:cubicBezTo>
                  <a:lnTo>
                    <a:pt x="1" y="230"/>
                  </a:lnTo>
                  <a:cubicBezTo>
                    <a:pt x="100" y="369"/>
                    <a:pt x="239" y="389"/>
                    <a:pt x="418" y="448"/>
                  </a:cubicBezTo>
                  <a:lnTo>
                    <a:pt x="498" y="468"/>
                  </a:lnTo>
                  <a:lnTo>
                    <a:pt x="558" y="428"/>
                  </a:lnTo>
                  <a:lnTo>
                    <a:pt x="757" y="230"/>
                  </a:lnTo>
                  <a:cubicBezTo>
                    <a:pt x="796" y="230"/>
                    <a:pt x="796" y="190"/>
                    <a:pt x="816" y="190"/>
                  </a:cubicBezTo>
                  <a:cubicBezTo>
                    <a:pt x="816" y="150"/>
                    <a:pt x="816" y="130"/>
                    <a:pt x="757" y="70"/>
                  </a:cubicBezTo>
                  <a:cubicBezTo>
                    <a:pt x="697" y="21"/>
                    <a:pt x="632" y="1"/>
                    <a:pt x="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63;p3">
              <a:extLst>
                <a:ext uri="{FF2B5EF4-FFF2-40B4-BE49-F238E27FC236}">
                  <a16:creationId xmlns:a16="http://schemas.microsoft.com/office/drawing/2014/main" id="{62BC2A0B-7BF5-4C90-B7A7-BC1B448855E2}"/>
                </a:ext>
              </a:extLst>
            </p:cNvPr>
            <p:cNvSpPr/>
            <p:nvPr/>
          </p:nvSpPr>
          <p:spPr>
            <a:xfrm>
              <a:off x="2503275" y="3347850"/>
              <a:ext cx="8500" cy="25875"/>
            </a:xfrm>
            <a:custGeom>
              <a:avLst/>
              <a:gdLst/>
              <a:ahLst/>
              <a:cxnLst/>
              <a:rect l="l" t="t" r="r" b="b"/>
              <a:pathLst>
                <a:path w="340" h="1035" extrusionOk="0">
                  <a:moveTo>
                    <a:pt x="1" y="0"/>
                  </a:moveTo>
                  <a:cubicBezTo>
                    <a:pt x="21" y="338"/>
                    <a:pt x="41" y="696"/>
                    <a:pt x="41" y="1035"/>
                  </a:cubicBezTo>
                  <a:cubicBezTo>
                    <a:pt x="339" y="716"/>
                    <a:pt x="200" y="338"/>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64;p3">
              <a:extLst>
                <a:ext uri="{FF2B5EF4-FFF2-40B4-BE49-F238E27FC236}">
                  <a16:creationId xmlns:a16="http://schemas.microsoft.com/office/drawing/2014/main" id="{15F0A6D8-3B12-4C88-82CF-4AB05F728148}"/>
                </a:ext>
              </a:extLst>
            </p:cNvPr>
            <p:cNvSpPr/>
            <p:nvPr/>
          </p:nvSpPr>
          <p:spPr>
            <a:xfrm>
              <a:off x="2503275" y="3378675"/>
              <a:ext cx="8000" cy="26875"/>
            </a:xfrm>
            <a:custGeom>
              <a:avLst/>
              <a:gdLst/>
              <a:ahLst/>
              <a:cxnLst/>
              <a:rect l="l" t="t" r="r" b="b"/>
              <a:pathLst>
                <a:path w="320" h="1075" extrusionOk="0">
                  <a:moveTo>
                    <a:pt x="61" y="1"/>
                  </a:moveTo>
                  <a:cubicBezTo>
                    <a:pt x="21" y="359"/>
                    <a:pt x="1" y="717"/>
                    <a:pt x="61" y="1075"/>
                  </a:cubicBezTo>
                  <a:cubicBezTo>
                    <a:pt x="319" y="717"/>
                    <a:pt x="319" y="359"/>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65;p3">
              <a:extLst>
                <a:ext uri="{FF2B5EF4-FFF2-40B4-BE49-F238E27FC236}">
                  <a16:creationId xmlns:a16="http://schemas.microsoft.com/office/drawing/2014/main" id="{E9298D1D-115D-4D9E-BF3D-21BF0319AA44}"/>
                </a:ext>
              </a:extLst>
            </p:cNvPr>
            <p:cNvSpPr/>
            <p:nvPr/>
          </p:nvSpPr>
          <p:spPr>
            <a:xfrm>
              <a:off x="2454550" y="3017625"/>
              <a:ext cx="7975" cy="24400"/>
            </a:xfrm>
            <a:custGeom>
              <a:avLst/>
              <a:gdLst/>
              <a:ahLst/>
              <a:cxnLst/>
              <a:rect l="l" t="t" r="r" b="b"/>
              <a:pathLst>
                <a:path w="319" h="976" extrusionOk="0">
                  <a:moveTo>
                    <a:pt x="20" y="0"/>
                  </a:moveTo>
                  <a:lnTo>
                    <a:pt x="20" y="0"/>
                  </a:lnTo>
                  <a:cubicBezTo>
                    <a:pt x="60" y="319"/>
                    <a:pt x="0" y="637"/>
                    <a:pt x="179" y="975"/>
                  </a:cubicBezTo>
                  <a:cubicBezTo>
                    <a:pt x="179" y="637"/>
                    <a:pt x="319" y="299"/>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66;p3">
              <a:extLst>
                <a:ext uri="{FF2B5EF4-FFF2-40B4-BE49-F238E27FC236}">
                  <a16:creationId xmlns:a16="http://schemas.microsoft.com/office/drawing/2014/main" id="{F9BDEF1F-FA29-41AE-8E00-79FB4B6C1988}"/>
                </a:ext>
              </a:extLst>
            </p:cNvPr>
            <p:cNvSpPr/>
            <p:nvPr/>
          </p:nvSpPr>
          <p:spPr>
            <a:xfrm>
              <a:off x="2379450" y="3182725"/>
              <a:ext cx="13450" cy="9725"/>
            </a:xfrm>
            <a:custGeom>
              <a:avLst/>
              <a:gdLst/>
              <a:ahLst/>
              <a:cxnLst/>
              <a:rect l="l" t="t" r="r" b="b"/>
              <a:pathLst>
                <a:path w="538" h="389" extrusionOk="0">
                  <a:moveTo>
                    <a:pt x="180" y="1"/>
                  </a:moveTo>
                  <a:cubicBezTo>
                    <a:pt x="120" y="140"/>
                    <a:pt x="40" y="240"/>
                    <a:pt x="1" y="359"/>
                  </a:cubicBezTo>
                  <a:cubicBezTo>
                    <a:pt x="90" y="379"/>
                    <a:pt x="185" y="389"/>
                    <a:pt x="277" y="389"/>
                  </a:cubicBezTo>
                  <a:cubicBezTo>
                    <a:pt x="369" y="389"/>
                    <a:pt x="458" y="379"/>
                    <a:pt x="538" y="359"/>
                  </a:cubicBezTo>
                  <a:cubicBezTo>
                    <a:pt x="518" y="100"/>
                    <a:pt x="399"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67;p3">
              <a:extLst>
                <a:ext uri="{FF2B5EF4-FFF2-40B4-BE49-F238E27FC236}">
                  <a16:creationId xmlns:a16="http://schemas.microsoft.com/office/drawing/2014/main" id="{224D4EE2-1655-4832-9748-CFD0A2CB9356}"/>
                </a:ext>
              </a:extLst>
            </p:cNvPr>
            <p:cNvSpPr/>
            <p:nvPr/>
          </p:nvSpPr>
          <p:spPr>
            <a:xfrm>
              <a:off x="2406800" y="3186475"/>
              <a:ext cx="23900" cy="4125"/>
            </a:xfrm>
            <a:custGeom>
              <a:avLst/>
              <a:gdLst/>
              <a:ahLst/>
              <a:cxnLst/>
              <a:rect l="l" t="t" r="r" b="b"/>
              <a:pathLst>
                <a:path w="956" h="165" extrusionOk="0">
                  <a:moveTo>
                    <a:pt x="456" y="0"/>
                  </a:moveTo>
                  <a:cubicBezTo>
                    <a:pt x="294" y="0"/>
                    <a:pt x="140" y="30"/>
                    <a:pt x="1" y="149"/>
                  </a:cubicBezTo>
                  <a:cubicBezTo>
                    <a:pt x="133" y="149"/>
                    <a:pt x="270" y="165"/>
                    <a:pt x="410" y="165"/>
                  </a:cubicBezTo>
                  <a:cubicBezTo>
                    <a:pt x="586" y="165"/>
                    <a:pt x="768" y="140"/>
                    <a:pt x="956" y="30"/>
                  </a:cubicBezTo>
                  <a:cubicBezTo>
                    <a:pt x="787" y="30"/>
                    <a:pt x="617" y="0"/>
                    <a:pt x="4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68;p3">
              <a:extLst>
                <a:ext uri="{FF2B5EF4-FFF2-40B4-BE49-F238E27FC236}">
                  <a16:creationId xmlns:a16="http://schemas.microsoft.com/office/drawing/2014/main" id="{B9A81163-E0D3-4FC4-8A4A-7FF4B903E887}"/>
                </a:ext>
              </a:extLst>
            </p:cNvPr>
            <p:cNvSpPr/>
            <p:nvPr/>
          </p:nvSpPr>
          <p:spPr>
            <a:xfrm>
              <a:off x="2781275" y="3168100"/>
              <a:ext cx="17950" cy="5700"/>
            </a:xfrm>
            <a:custGeom>
              <a:avLst/>
              <a:gdLst/>
              <a:ahLst/>
              <a:cxnLst/>
              <a:rect l="l" t="t" r="r" b="b"/>
              <a:pathLst>
                <a:path w="718" h="228" extrusionOk="0">
                  <a:moveTo>
                    <a:pt x="320" y="0"/>
                  </a:moveTo>
                  <a:cubicBezTo>
                    <a:pt x="215" y="0"/>
                    <a:pt x="107" y="24"/>
                    <a:pt x="1" y="49"/>
                  </a:cubicBezTo>
                  <a:cubicBezTo>
                    <a:pt x="120" y="208"/>
                    <a:pt x="284" y="217"/>
                    <a:pt x="456" y="217"/>
                  </a:cubicBezTo>
                  <a:cubicBezTo>
                    <a:pt x="478" y="217"/>
                    <a:pt x="500" y="217"/>
                    <a:pt x="521" y="217"/>
                  </a:cubicBezTo>
                  <a:cubicBezTo>
                    <a:pt x="587" y="217"/>
                    <a:pt x="652" y="218"/>
                    <a:pt x="717" y="228"/>
                  </a:cubicBezTo>
                  <a:cubicBezTo>
                    <a:pt x="611" y="51"/>
                    <a:pt x="470" y="0"/>
                    <a:pt x="3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69;p3">
              <a:extLst>
                <a:ext uri="{FF2B5EF4-FFF2-40B4-BE49-F238E27FC236}">
                  <a16:creationId xmlns:a16="http://schemas.microsoft.com/office/drawing/2014/main" id="{C5A1C11F-7DDB-4599-B5D3-8F8F2EE2A708}"/>
                </a:ext>
              </a:extLst>
            </p:cNvPr>
            <p:cNvSpPr/>
            <p:nvPr/>
          </p:nvSpPr>
          <p:spPr>
            <a:xfrm>
              <a:off x="2329725" y="2998725"/>
              <a:ext cx="18925" cy="5400"/>
            </a:xfrm>
            <a:custGeom>
              <a:avLst/>
              <a:gdLst/>
              <a:ahLst/>
              <a:cxnLst/>
              <a:rect l="l" t="t" r="r" b="b"/>
              <a:pathLst>
                <a:path w="757" h="216" extrusionOk="0">
                  <a:moveTo>
                    <a:pt x="577" y="1"/>
                  </a:moveTo>
                  <a:cubicBezTo>
                    <a:pt x="378" y="40"/>
                    <a:pt x="199" y="40"/>
                    <a:pt x="0" y="60"/>
                  </a:cubicBezTo>
                  <a:cubicBezTo>
                    <a:pt x="139" y="174"/>
                    <a:pt x="294" y="215"/>
                    <a:pt x="459" y="215"/>
                  </a:cubicBezTo>
                  <a:cubicBezTo>
                    <a:pt x="555" y="215"/>
                    <a:pt x="654" y="201"/>
                    <a:pt x="756" y="180"/>
                  </a:cubicBezTo>
                  <a:cubicBezTo>
                    <a:pt x="697" y="100"/>
                    <a:pt x="617" y="60"/>
                    <a:pt x="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70;p3">
              <a:extLst>
                <a:ext uri="{FF2B5EF4-FFF2-40B4-BE49-F238E27FC236}">
                  <a16:creationId xmlns:a16="http://schemas.microsoft.com/office/drawing/2014/main" id="{6BAB9385-E750-4682-8A8D-7AD4AE817AE1}"/>
                </a:ext>
              </a:extLst>
            </p:cNvPr>
            <p:cNvSpPr/>
            <p:nvPr/>
          </p:nvSpPr>
          <p:spPr>
            <a:xfrm>
              <a:off x="2352600" y="3182225"/>
              <a:ext cx="13950" cy="10150"/>
            </a:xfrm>
            <a:custGeom>
              <a:avLst/>
              <a:gdLst/>
              <a:ahLst/>
              <a:cxnLst/>
              <a:rect l="l" t="t" r="r" b="b"/>
              <a:pathLst>
                <a:path w="558" h="406" extrusionOk="0">
                  <a:moveTo>
                    <a:pt x="359" y="1"/>
                  </a:moveTo>
                  <a:cubicBezTo>
                    <a:pt x="279" y="100"/>
                    <a:pt x="179" y="81"/>
                    <a:pt x="80" y="100"/>
                  </a:cubicBezTo>
                  <a:lnTo>
                    <a:pt x="0" y="180"/>
                  </a:lnTo>
                  <a:lnTo>
                    <a:pt x="0" y="339"/>
                  </a:lnTo>
                  <a:cubicBezTo>
                    <a:pt x="117" y="386"/>
                    <a:pt x="227" y="405"/>
                    <a:pt x="334" y="405"/>
                  </a:cubicBezTo>
                  <a:cubicBezTo>
                    <a:pt x="409" y="405"/>
                    <a:pt x="483" y="395"/>
                    <a:pt x="557" y="379"/>
                  </a:cubicBezTo>
                  <a:lnTo>
                    <a:pt x="557" y="21"/>
                  </a:lnTo>
                  <a:cubicBezTo>
                    <a:pt x="478" y="21"/>
                    <a:pt x="438" y="2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71;p3">
              <a:extLst>
                <a:ext uri="{FF2B5EF4-FFF2-40B4-BE49-F238E27FC236}">
                  <a16:creationId xmlns:a16="http://schemas.microsoft.com/office/drawing/2014/main" id="{1505F41B-C387-4833-9768-905D7022AAE8}"/>
                </a:ext>
              </a:extLst>
            </p:cNvPr>
            <p:cNvSpPr/>
            <p:nvPr/>
          </p:nvSpPr>
          <p:spPr>
            <a:xfrm>
              <a:off x="2437150" y="3012550"/>
              <a:ext cx="17925" cy="5100"/>
            </a:xfrm>
            <a:custGeom>
              <a:avLst/>
              <a:gdLst/>
              <a:ahLst/>
              <a:cxnLst/>
              <a:rect l="l" t="t" r="r" b="b"/>
              <a:pathLst>
                <a:path w="717" h="204" extrusionOk="0">
                  <a:moveTo>
                    <a:pt x="353" y="1"/>
                  </a:moveTo>
                  <a:cubicBezTo>
                    <a:pt x="238" y="1"/>
                    <a:pt x="115" y="24"/>
                    <a:pt x="0" y="24"/>
                  </a:cubicBezTo>
                  <a:cubicBezTo>
                    <a:pt x="199" y="203"/>
                    <a:pt x="478" y="124"/>
                    <a:pt x="716" y="203"/>
                  </a:cubicBezTo>
                  <a:cubicBezTo>
                    <a:pt x="628" y="38"/>
                    <a:pt x="497" y="1"/>
                    <a:pt x="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72;p3">
              <a:extLst>
                <a:ext uri="{FF2B5EF4-FFF2-40B4-BE49-F238E27FC236}">
                  <a16:creationId xmlns:a16="http://schemas.microsoft.com/office/drawing/2014/main" id="{0639E09F-030B-445C-A24E-344AF33DF3E6}"/>
                </a:ext>
              </a:extLst>
            </p:cNvPr>
            <p:cNvSpPr/>
            <p:nvPr/>
          </p:nvSpPr>
          <p:spPr>
            <a:xfrm>
              <a:off x="2460525" y="3239925"/>
              <a:ext cx="12450" cy="4500"/>
            </a:xfrm>
            <a:custGeom>
              <a:avLst/>
              <a:gdLst/>
              <a:ahLst/>
              <a:cxnLst/>
              <a:rect l="l" t="t" r="r" b="b"/>
              <a:pathLst>
                <a:path w="498" h="180" extrusionOk="0">
                  <a:moveTo>
                    <a:pt x="199" y="1"/>
                  </a:moveTo>
                  <a:cubicBezTo>
                    <a:pt x="120" y="60"/>
                    <a:pt x="60" y="140"/>
                    <a:pt x="0" y="180"/>
                  </a:cubicBezTo>
                  <a:lnTo>
                    <a:pt x="497" y="180"/>
                  </a:lnTo>
                  <a:cubicBezTo>
                    <a:pt x="438" y="60"/>
                    <a:pt x="318" y="4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73;p3">
              <a:extLst>
                <a:ext uri="{FF2B5EF4-FFF2-40B4-BE49-F238E27FC236}">
                  <a16:creationId xmlns:a16="http://schemas.microsoft.com/office/drawing/2014/main" id="{8E5D61F5-0CEA-4984-B0AB-E39358EDE92F}"/>
                </a:ext>
              </a:extLst>
            </p:cNvPr>
            <p:cNvSpPr/>
            <p:nvPr/>
          </p:nvSpPr>
          <p:spPr>
            <a:xfrm>
              <a:off x="2369500" y="3003900"/>
              <a:ext cx="9975" cy="3775"/>
            </a:xfrm>
            <a:custGeom>
              <a:avLst/>
              <a:gdLst/>
              <a:ahLst/>
              <a:cxnLst/>
              <a:rect l="l" t="t" r="r" b="b"/>
              <a:pathLst>
                <a:path w="399" h="151" extrusionOk="0">
                  <a:moveTo>
                    <a:pt x="158" y="1"/>
                  </a:moveTo>
                  <a:cubicBezTo>
                    <a:pt x="108" y="1"/>
                    <a:pt x="56" y="12"/>
                    <a:pt x="1" y="32"/>
                  </a:cubicBezTo>
                  <a:cubicBezTo>
                    <a:pt x="84" y="115"/>
                    <a:pt x="177" y="150"/>
                    <a:pt x="273" y="150"/>
                  </a:cubicBezTo>
                  <a:cubicBezTo>
                    <a:pt x="314" y="150"/>
                    <a:pt x="356" y="144"/>
                    <a:pt x="399" y="132"/>
                  </a:cubicBezTo>
                  <a:cubicBezTo>
                    <a:pt x="334" y="41"/>
                    <a:pt x="251" y="1"/>
                    <a:pt x="1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74;p3">
              <a:extLst>
                <a:ext uri="{FF2B5EF4-FFF2-40B4-BE49-F238E27FC236}">
                  <a16:creationId xmlns:a16="http://schemas.microsoft.com/office/drawing/2014/main" id="{7FF6F74F-FCF3-431D-81D2-D54B77931D48}"/>
                </a:ext>
              </a:extLst>
            </p:cNvPr>
            <p:cNvSpPr/>
            <p:nvPr/>
          </p:nvSpPr>
          <p:spPr>
            <a:xfrm>
              <a:off x="2292925" y="2995300"/>
              <a:ext cx="10950" cy="3750"/>
            </a:xfrm>
            <a:custGeom>
              <a:avLst/>
              <a:gdLst/>
              <a:ahLst/>
              <a:cxnLst/>
              <a:rect l="l" t="t" r="r" b="b"/>
              <a:pathLst>
                <a:path w="438" h="150" extrusionOk="0">
                  <a:moveTo>
                    <a:pt x="151" y="0"/>
                  </a:moveTo>
                  <a:cubicBezTo>
                    <a:pt x="103" y="0"/>
                    <a:pt x="52" y="7"/>
                    <a:pt x="0" y="18"/>
                  </a:cubicBezTo>
                  <a:cubicBezTo>
                    <a:pt x="110" y="96"/>
                    <a:pt x="219" y="150"/>
                    <a:pt x="338" y="150"/>
                  </a:cubicBezTo>
                  <a:cubicBezTo>
                    <a:pt x="371" y="150"/>
                    <a:pt x="404" y="146"/>
                    <a:pt x="438" y="138"/>
                  </a:cubicBezTo>
                  <a:cubicBezTo>
                    <a:pt x="367" y="39"/>
                    <a:pt x="267" y="0"/>
                    <a:pt x="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75;p3">
              <a:extLst>
                <a:ext uri="{FF2B5EF4-FFF2-40B4-BE49-F238E27FC236}">
                  <a16:creationId xmlns:a16="http://schemas.microsoft.com/office/drawing/2014/main" id="{E200BCE9-303C-438F-B0E9-5CA288AFFE2F}"/>
                </a:ext>
              </a:extLst>
            </p:cNvPr>
            <p:cNvSpPr/>
            <p:nvPr/>
          </p:nvSpPr>
          <p:spPr>
            <a:xfrm>
              <a:off x="2842450" y="3250225"/>
              <a:ext cx="9975" cy="3650"/>
            </a:xfrm>
            <a:custGeom>
              <a:avLst/>
              <a:gdLst/>
              <a:ahLst/>
              <a:cxnLst/>
              <a:rect l="l" t="t" r="r" b="b"/>
              <a:pathLst>
                <a:path w="399" h="146" extrusionOk="0">
                  <a:moveTo>
                    <a:pt x="204" y="1"/>
                  </a:moveTo>
                  <a:cubicBezTo>
                    <a:pt x="142" y="1"/>
                    <a:pt x="76" y="41"/>
                    <a:pt x="1" y="126"/>
                  </a:cubicBezTo>
                  <a:cubicBezTo>
                    <a:pt x="140" y="126"/>
                    <a:pt x="279" y="146"/>
                    <a:pt x="399" y="146"/>
                  </a:cubicBezTo>
                  <a:cubicBezTo>
                    <a:pt x="336" y="51"/>
                    <a:pt x="273"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76;p3">
              <a:extLst>
                <a:ext uri="{FF2B5EF4-FFF2-40B4-BE49-F238E27FC236}">
                  <a16:creationId xmlns:a16="http://schemas.microsoft.com/office/drawing/2014/main" id="{06A3824C-C76D-486C-B736-96403F44F048}"/>
                </a:ext>
              </a:extLst>
            </p:cNvPr>
            <p:cNvSpPr/>
            <p:nvPr/>
          </p:nvSpPr>
          <p:spPr>
            <a:xfrm>
              <a:off x="2480900" y="3088250"/>
              <a:ext cx="6000" cy="6350"/>
            </a:xfrm>
            <a:custGeom>
              <a:avLst/>
              <a:gdLst/>
              <a:ahLst/>
              <a:cxnLst/>
              <a:rect l="l" t="t" r="r" b="b"/>
              <a:pathLst>
                <a:path w="240" h="254" extrusionOk="0">
                  <a:moveTo>
                    <a:pt x="80" y="0"/>
                  </a:moveTo>
                  <a:lnTo>
                    <a:pt x="1" y="60"/>
                  </a:lnTo>
                  <a:cubicBezTo>
                    <a:pt x="1" y="139"/>
                    <a:pt x="1" y="179"/>
                    <a:pt x="41" y="239"/>
                  </a:cubicBezTo>
                  <a:cubicBezTo>
                    <a:pt x="70" y="249"/>
                    <a:pt x="105" y="254"/>
                    <a:pt x="138" y="254"/>
                  </a:cubicBezTo>
                  <a:cubicBezTo>
                    <a:pt x="170" y="254"/>
                    <a:pt x="200" y="249"/>
                    <a:pt x="220" y="239"/>
                  </a:cubicBezTo>
                  <a:cubicBezTo>
                    <a:pt x="239" y="199"/>
                    <a:pt x="239" y="179"/>
                    <a:pt x="239" y="159"/>
                  </a:cubicBezTo>
                  <a:cubicBezTo>
                    <a:pt x="239" y="60"/>
                    <a:pt x="180" y="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7;p3">
              <a:extLst>
                <a:ext uri="{FF2B5EF4-FFF2-40B4-BE49-F238E27FC236}">
                  <a16:creationId xmlns:a16="http://schemas.microsoft.com/office/drawing/2014/main" id="{FE095F31-5386-4B98-8D92-23D45428903E}"/>
                </a:ext>
              </a:extLst>
            </p:cNvPr>
            <p:cNvSpPr/>
            <p:nvPr/>
          </p:nvSpPr>
          <p:spPr>
            <a:xfrm>
              <a:off x="2507750" y="3338900"/>
              <a:ext cx="1525" cy="4500"/>
            </a:xfrm>
            <a:custGeom>
              <a:avLst/>
              <a:gdLst/>
              <a:ahLst/>
              <a:cxnLst/>
              <a:rect l="l" t="t" r="r" b="b"/>
              <a:pathLst>
                <a:path w="61" h="180" extrusionOk="0">
                  <a:moveTo>
                    <a:pt x="41" y="0"/>
                  </a:moveTo>
                  <a:cubicBezTo>
                    <a:pt x="41" y="20"/>
                    <a:pt x="1" y="60"/>
                    <a:pt x="1" y="60"/>
                  </a:cubicBezTo>
                  <a:cubicBezTo>
                    <a:pt x="21" y="100"/>
                    <a:pt x="41" y="120"/>
                    <a:pt x="61" y="179"/>
                  </a:cubicBezTo>
                  <a:cubicBezTo>
                    <a:pt x="61" y="100"/>
                    <a:pt x="41" y="6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78;p3">
              <a:extLst>
                <a:ext uri="{FF2B5EF4-FFF2-40B4-BE49-F238E27FC236}">
                  <a16:creationId xmlns:a16="http://schemas.microsoft.com/office/drawing/2014/main" id="{72E659FF-7A59-4984-94F1-0E5F1BF0FFEC}"/>
                </a:ext>
              </a:extLst>
            </p:cNvPr>
            <p:cNvSpPr/>
            <p:nvPr/>
          </p:nvSpPr>
          <p:spPr>
            <a:xfrm>
              <a:off x="2852400" y="3253850"/>
              <a:ext cx="4500" cy="4500"/>
            </a:xfrm>
            <a:custGeom>
              <a:avLst/>
              <a:gdLst/>
              <a:ahLst/>
              <a:cxnLst/>
              <a:rect l="l" t="t" r="r" b="b"/>
              <a:pathLst>
                <a:path w="180" h="180" extrusionOk="0">
                  <a:moveTo>
                    <a:pt x="1" y="1"/>
                  </a:moveTo>
                  <a:lnTo>
                    <a:pt x="1" y="180"/>
                  </a:lnTo>
                  <a:lnTo>
                    <a:pt x="180" y="180"/>
                  </a:lnTo>
                  <a:cubicBezTo>
                    <a:pt x="180" y="40"/>
                    <a:pt x="14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9;p3">
              <a:extLst>
                <a:ext uri="{FF2B5EF4-FFF2-40B4-BE49-F238E27FC236}">
                  <a16:creationId xmlns:a16="http://schemas.microsoft.com/office/drawing/2014/main" id="{5B18BCAD-308C-48F1-AD53-59BE508F0243}"/>
                </a:ext>
              </a:extLst>
            </p:cNvPr>
            <p:cNvSpPr/>
            <p:nvPr/>
          </p:nvSpPr>
          <p:spPr>
            <a:xfrm>
              <a:off x="2834000" y="3254225"/>
              <a:ext cx="5500" cy="3125"/>
            </a:xfrm>
            <a:custGeom>
              <a:avLst/>
              <a:gdLst/>
              <a:ahLst/>
              <a:cxnLst/>
              <a:rect l="l" t="t" r="r" b="b"/>
              <a:pathLst>
                <a:path w="220" h="125" extrusionOk="0">
                  <a:moveTo>
                    <a:pt x="171" y="0"/>
                  </a:moveTo>
                  <a:cubicBezTo>
                    <a:pt x="95" y="0"/>
                    <a:pt x="34" y="42"/>
                    <a:pt x="1" y="125"/>
                  </a:cubicBezTo>
                  <a:cubicBezTo>
                    <a:pt x="100" y="125"/>
                    <a:pt x="180" y="105"/>
                    <a:pt x="219" y="5"/>
                  </a:cubicBezTo>
                  <a:cubicBezTo>
                    <a:pt x="203" y="2"/>
                    <a:pt x="187"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80;p3">
              <a:extLst>
                <a:ext uri="{FF2B5EF4-FFF2-40B4-BE49-F238E27FC236}">
                  <a16:creationId xmlns:a16="http://schemas.microsoft.com/office/drawing/2014/main" id="{C776388F-BA27-40FB-94DC-E0FB755E43D1}"/>
                </a:ext>
              </a:extLst>
            </p:cNvPr>
            <p:cNvSpPr/>
            <p:nvPr/>
          </p:nvSpPr>
          <p:spPr>
            <a:xfrm>
              <a:off x="2720625" y="3319875"/>
              <a:ext cx="267575" cy="59325"/>
            </a:xfrm>
            <a:custGeom>
              <a:avLst/>
              <a:gdLst/>
              <a:ahLst/>
              <a:cxnLst/>
              <a:rect l="l" t="t" r="r" b="b"/>
              <a:pathLst>
                <a:path w="10703" h="2373" extrusionOk="0">
                  <a:moveTo>
                    <a:pt x="10103" y="0"/>
                  </a:moveTo>
                  <a:cubicBezTo>
                    <a:pt x="9986" y="0"/>
                    <a:pt x="9867" y="15"/>
                    <a:pt x="9747" y="45"/>
                  </a:cubicBezTo>
                  <a:cubicBezTo>
                    <a:pt x="7758" y="483"/>
                    <a:pt x="5709" y="483"/>
                    <a:pt x="3680" y="761"/>
                  </a:cubicBezTo>
                  <a:cubicBezTo>
                    <a:pt x="2526" y="920"/>
                    <a:pt x="1333" y="861"/>
                    <a:pt x="199" y="1278"/>
                  </a:cubicBezTo>
                  <a:cubicBezTo>
                    <a:pt x="0" y="1676"/>
                    <a:pt x="139" y="2034"/>
                    <a:pt x="338" y="2372"/>
                  </a:cubicBezTo>
                  <a:cubicBezTo>
                    <a:pt x="483" y="2264"/>
                    <a:pt x="529" y="1924"/>
                    <a:pt x="731" y="1924"/>
                  </a:cubicBezTo>
                  <a:cubicBezTo>
                    <a:pt x="751" y="1924"/>
                    <a:pt x="773" y="1928"/>
                    <a:pt x="796" y="1935"/>
                  </a:cubicBezTo>
                  <a:cubicBezTo>
                    <a:pt x="893" y="1956"/>
                    <a:pt x="988" y="1965"/>
                    <a:pt x="1082" y="1965"/>
                  </a:cubicBezTo>
                  <a:cubicBezTo>
                    <a:pt x="1431" y="1965"/>
                    <a:pt x="1760" y="1847"/>
                    <a:pt x="2089" y="1815"/>
                  </a:cubicBezTo>
                  <a:cubicBezTo>
                    <a:pt x="3879" y="1636"/>
                    <a:pt x="5709" y="1577"/>
                    <a:pt x="7440" y="1079"/>
                  </a:cubicBezTo>
                  <a:cubicBezTo>
                    <a:pt x="7655" y="963"/>
                    <a:pt x="7881" y="939"/>
                    <a:pt x="8116" y="939"/>
                  </a:cubicBezTo>
                  <a:cubicBezTo>
                    <a:pt x="8279" y="939"/>
                    <a:pt x="8446" y="951"/>
                    <a:pt x="8616" y="951"/>
                  </a:cubicBezTo>
                  <a:cubicBezTo>
                    <a:pt x="8746" y="951"/>
                    <a:pt x="8878" y="944"/>
                    <a:pt x="9011" y="920"/>
                  </a:cubicBezTo>
                  <a:cubicBezTo>
                    <a:pt x="9628" y="781"/>
                    <a:pt x="10384" y="980"/>
                    <a:pt x="10702" y="184"/>
                  </a:cubicBezTo>
                  <a:cubicBezTo>
                    <a:pt x="10623" y="125"/>
                    <a:pt x="10543" y="65"/>
                    <a:pt x="10444" y="45"/>
                  </a:cubicBezTo>
                  <a:cubicBezTo>
                    <a:pt x="10334" y="15"/>
                    <a:pt x="10220" y="0"/>
                    <a:pt x="101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81;p3">
              <a:extLst>
                <a:ext uri="{FF2B5EF4-FFF2-40B4-BE49-F238E27FC236}">
                  <a16:creationId xmlns:a16="http://schemas.microsoft.com/office/drawing/2014/main" id="{983C34C1-5759-4E01-9634-507C658E23A5}"/>
                </a:ext>
              </a:extLst>
            </p:cNvPr>
            <p:cNvSpPr/>
            <p:nvPr/>
          </p:nvSpPr>
          <p:spPr>
            <a:xfrm>
              <a:off x="2700225" y="3353275"/>
              <a:ext cx="32350" cy="151350"/>
            </a:xfrm>
            <a:custGeom>
              <a:avLst/>
              <a:gdLst/>
              <a:ahLst/>
              <a:cxnLst/>
              <a:rect l="l" t="t" r="r" b="b"/>
              <a:pathLst>
                <a:path w="1294" h="6054" extrusionOk="0">
                  <a:moveTo>
                    <a:pt x="584" y="0"/>
                  </a:moveTo>
                  <a:cubicBezTo>
                    <a:pt x="427" y="0"/>
                    <a:pt x="384" y="131"/>
                    <a:pt x="359" y="479"/>
                  </a:cubicBezTo>
                  <a:cubicBezTo>
                    <a:pt x="219" y="2131"/>
                    <a:pt x="0" y="3782"/>
                    <a:pt x="199" y="5453"/>
                  </a:cubicBezTo>
                  <a:cubicBezTo>
                    <a:pt x="219" y="5552"/>
                    <a:pt x="279" y="5612"/>
                    <a:pt x="359" y="5691"/>
                  </a:cubicBezTo>
                  <a:cubicBezTo>
                    <a:pt x="364" y="5707"/>
                    <a:pt x="375" y="5713"/>
                    <a:pt x="390" y="5713"/>
                  </a:cubicBezTo>
                  <a:cubicBezTo>
                    <a:pt x="448" y="5713"/>
                    <a:pt x="563" y="5627"/>
                    <a:pt x="636" y="5627"/>
                  </a:cubicBezTo>
                  <a:cubicBezTo>
                    <a:pt x="692" y="5627"/>
                    <a:pt x="723" y="5680"/>
                    <a:pt x="677" y="5870"/>
                  </a:cubicBezTo>
                  <a:cubicBezTo>
                    <a:pt x="664" y="5949"/>
                    <a:pt x="728" y="6053"/>
                    <a:pt x="825" y="6053"/>
                  </a:cubicBezTo>
                  <a:cubicBezTo>
                    <a:pt x="875" y="6053"/>
                    <a:pt x="934" y="6025"/>
                    <a:pt x="995" y="5950"/>
                  </a:cubicBezTo>
                  <a:cubicBezTo>
                    <a:pt x="1055" y="5552"/>
                    <a:pt x="955" y="5114"/>
                    <a:pt x="1075" y="4717"/>
                  </a:cubicBezTo>
                  <a:cubicBezTo>
                    <a:pt x="1055" y="4557"/>
                    <a:pt x="995" y="4398"/>
                    <a:pt x="1075" y="4219"/>
                  </a:cubicBezTo>
                  <a:cubicBezTo>
                    <a:pt x="1095" y="3185"/>
                    <a:pt x="1095" y="2111"/>
                    <a:pt x="1114" y="1036"/>
                  </a:cubicBezTo>
                  <a:cubicBezTo>
                    <a:pt x="1075" y="738"/>
                    <a:pt x="1293" y="380"/>
                    <a:pt x="955" y="102"/>
                  </a:cubicBezTo>
                  <a:cubicBezTo>
                    <a:pt x="788" y="39"/>
                    <a:pt x="669"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82;p3">
              <a:extLst>
                <a:ext uri="{FF2B5EF4-FFF2-40B4-BE49-F238E27FC236}">
                  <a16:creationId xmlns:a16="http://schemas.microsoft.com/office/drawing/2014/main" id="{F550135C-A830-4401-9EA0-929D8DE741AB}"/>
                </a:ext>
              </a:extLst>
            </p:cNvPr>
            <p:cNvSpPr/>
            <p:nvPr/>
          </p:nvSpPr>
          <p:spPr>
            <a:xfrm>
              <a:off x="2950875" y="3271750"/>
              <a:ext cx="85550" cy="96500"/>
            </a:xfrm>
            <a:custGeom>
              <a:avLst/>
              <a:gdLst/>
              <a:ahLst/>
              <a:cxnLst/>
              <a:rect l="l" t="t" r="r" b="b"/>
              <a:pathLst>
                <a:path w="3422" h="3860" extrusionOk="0">
                  <a:moveTo>
                    <a:pt x="1612" y="1"/>
                  </a:moveTo>
                  <a:cubicBezTo>
                    <a:pt x="1433" y="200"/>
                    <a:pt x="1393" y="418"/>
                    <a:pt x="1413" y="697"/>
                  </a:cubicBezTo>
                  <a:cubicBezTo>
                    <a:pt x="1592" y="1174"/>
                    <a:pt x="1472" y="1692"/>
                    <a:pt x="1592" y="2169"/>
                  </a:cubicBezTo>
                  <a:cubicBezTo>
                    <a:pt x="1612" y="2447"/>
                    <a:pt x="1910" y="2587"/>
                    <a:pt x="1910" y="2865"/>
                  </a:cubicBezTo>
                  <a:cubicBezTo>
                    <a:pt x="1870" y="2845"/>
                    <a:pt x="1791" y="2845"/>
                    <a:pt x="1731" y="2845"/>
                  </a:cubicBezTo>
                  <a:cubicBezTo>
                    <a:pt x="1492" y="2845"/>
                    <a:pt x="1274" y="2845"/>
                    <a:pt x="1075" y="3044"/>
                  </a:cubicBezTo>
                  <a:cubicBezTo>
                    <a:pt x="816" y="3442"/>
                    <a:pt x="279" y="3263"/>
                    <a:pt x="0" y="3601"/>
                  </a:cubicBezTo>
                  <a:cubicBezTo>
                    <a:pt x="20" y="3681"/>
                    <a:pt x="80" y="3760"/>
                    <a:pt x="140" y="3800"/>
                  </a:cubicBezTo>
                  <a:cubicBezTo>
                    <a:pt x="199" y="3840"/>
                    <a:pt x="219" y="3840"/>
                    <a:pt x="279" y="3860"/>
                  </a:cubicBezTo>
                  <a:lnTo>
                    <a:pt x="398" y="3860"/>
                  </a:lnTo>
                  <a:cubicBezTo>
                    <a:pt x="438" y="3840"/>
                    <a:pt x="478" y="3840"/>
                    <a:pt x="518" y="3840"/>
                  </a:cubicBezTo>
                  <a:cubicBezTo>
                    <a:pt x="1075" y="3760"/>
                    <a:pt x="1632" y="3581"/>
                    <a:pt x="2208" y="3581"/>
                  </a:cubicBezTo>
                  <a:cubicBezTo>
                    <a:pt x="2308" y="3581"/>
                    <a:pt x="2387" y="3561"/>
                    <a:pt x="2467" y="3542"/>
                  </a:cubicBezTo>
                  <a:cubicBezTo>
                    <a:pt x="2686" y="3462"/>
                    <a:pt x="2925" y="3442"/>
                    <a:pt x="3163" y="3382"/>
                  </a:cubicBezTo>
                  <a:cubicBezTo>
                    <a:pt x="3223" y="3363"/>
                    <a:pt x="3303" y="3343"/>
                    <a:pt x="3382" y="3283"/>
                  </a:cubicBezTo>
                  <a:cubicBezTo>
                    <a:pt x="3422" y="3203"/>
                    <a:pt x="3422" y="3144"/>
                    <a:pt x="3402" y="3064"/>
                  </a:cubicBezTo>
                  <a:cubicBezTo>
                    <a:pt x="3163" y="2945"/>
                    <a:pt x="2825" y="3064"/>
                    <a:pt x="2626" y="2766"/>
                  </a:cubicBezTo>
                  <a:cubicBezTo>
                    <a:pt x="2368" y="2388"/>
                    <a:pt x="2905" y="2109"/>
                    <a:pt x="2726" y="1811"/>
                  </a:cubicBezTo>
                  <a:cubicBezTo>
                    <a:pt x="2679" y="1764"/>
                    <a:pt x="2644" y="1748"/>
                    <a:pt x="2615" y="1748"/>
                  </a:cubicBezTo>
                  <a:cubicBezTo>
                    <a:pt x="2569" y="1748"/>
                    <a:pt x="2535" y="1787"/>
                    <a:pt x="2487" y="1811"/>
                  </a:cubicBezTo>
                  <a:cubicBezTo>
                    <a:pt x="2369" y="1902"/>
                    <a:pt x="2313" y="1959"/>
                    <a:pt x="2278" y="1959"/>
                  </a:cubicBezTo>
                  <a:cubicBezTo>
                    <a:pt x="2236" y="1959"/>
                    <a:pt x="2223" y="1877"/>
                    <a:pt x="2169" y="1672"/>
                  </a:cubicBezTo>
                  <a:cubicBezTo>
                    <a:pt x="2069" y="1254"/>
                    <a:pt x="1970" y="816"/>
                    <a:pt x="1890" y="399"/>
                  </a:cubicBezTo>
                  <a:cubicBezTo>
                    <a:pt x="1870" y="200"/>
                    <a:pt x="1791" y="80"/>
                    <a:pt x="16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83;p3">
              <a:extLst>
                <a:ext uri="{FF2B5EF4-FFF2-40B4-BE49-F238E27FC236}">
                  <a16:creationId xmlns:a16="http://schemas.microsoft.com/office/drawing/2014/main" id="{03582C56-6972-4DA9-91E3-EB6F56217AE3}"/>
                </a:ext>
              </a:extLst>
            </p:cNvPr>
            <p:cNvSpPr/>
            <p:nvPr/>
          </p:nvSpPr>
          <p:spPr>
            <a:xfrm>
              <a:off x="2906600" y="3288675"/>
              <a:ext cx="92050" cy="61300"/>
            </a:xfrm>
            <a:custGeom>
              <a:avLst/>
              <a:gdLst/>
              <a:ahLst/>
              <a:cxnLst/>
              <a:rect l="l" t="t" r="r" b="b"/>
              <a:pathLst>
                <a:path w="3682" h="2452" extrusionOk="0">
                  <a:moveTo>
                    <a:pt x="3403" y="0"/>
                  </a:moveTo>
                  <a:cubicBezTo>
                    <a:pt x="3005" y="438"/>
                    <a:pt x="3144" y="935"/>
                    <a:pt x="3243" y="1472"/>
                  </a:cubicBezTo>
                  <a:cubicBezTo>
                    <a:pt x="2607" y="1910"/>
                    <a:pt x="1891" y="2029"/>
                    <a:pt x="1115" y="2029"/>
                  </a:cubicBezTo>
                  <a:cubicBezTo>
                    <a:pt x="960" y="2029"/>
                    <a:pt x="795" y="2005"/>
                    <a:pt x="637" y="2005"/>
                  </a:cubicBezTo>
                  <a:cubicBezTo>
                    <a:pt x="390" y="2005"/>
                    <a:pt x="159" y="2064"/>
                    <a:pt x="1" y="2367"/>
                  </a:cubicBezTo>
                  <a:cubicBezTo>
                    <a:pt x="110" y="2417"/>
                    <a:pt x="225" y="2432"/>
                    <a:pt x="339" y="2432"/>
                  </a:cubicBezTo>
                  <a:cubicBezTo>
                    <a:pt x="453" y="2432"/>
                    <a:pt x="568" y="2417"/>
                    <a:pt x="677" y="2407"/>
                  </a:cubicBezTo>
                  <a:cubicBezTo>
                    <a:pt x="717" y="2437"/>
                    <a:pt x="762" y="2452"/>
                    <a:pt x="804" y="2452"/>
                  </a:cubicBezTo>
                  <a:cubicBezTo>
                    <a:pt x="846" y="2452"/>
                    <a:pt x="886" y="2437"/>
                    <a:pt x="916" y="2407"/>
                  </a:cubicBezTo>
                  <a:cubicBezTo>
                    <a:pt x="1075" y="2387"/>
                    <a:pt x="1254" y="2387"/>
                    <a:pt x="1413" y="2367"/>
                  </a:cubicBezTo>
                  <a:cubicBezTo>
                    <a:pt x="1443" y="2337"/>
                    <a:pt x="1478" y="2322"/>
                    <a:pt x="1510" y="2322"/>
                  </a:cubicBezTo>
                  <a:cubicBezTo>
                    <a:pt x="1543" y="2322"/>
                    <a:pt x="1572" y="2337"/>
                    <a:pt x="1592" y="2367"/>
                  </a:cubicBezTo>
                  <a:lnTo>
                    <a:pt x="1771" y="2367"/>
                  </a:lnTo>
                  <a:cubicBezTo>
                    <a:pt x="1911" y="2208"/>
                    <a:pt x="2149" y="2308"/>
                    <a:pt x="2308" y="2208"/>
                  </a:cubicBezTo>
                  <a:cubicBezTo>
                    <a:pt x="2413" y="2096"/>
                    <a:pt x="2520" y="2058"/>
                    <a:pt x="2626" y="2058"/>
                  </a:cubicBezTo>
                  <a:cubicBezTo>
                    <a:pt x="2782" y="2058"/>
                    <a:pt x="2934" y="2141"/>
                    <a:pt x="3064" y="2188"/>
                  </a:cubicBezTo>
                  <a:cubicBezTo>
                    <a:pt x="3194" y="2233"/>
                    <a:pt x="3297" y="2254"/>
                    <a:pt x="3377" y="2254"/>
                  </a:cubicBezTo>
                  <a:cubicBezTo>
                    <a:pt x="3651" y="2254"/>
                    <a:pt x="3654" y="2010"/>
                    <a:pt x="3562" y="1671"/>
                  </a:cubicBezTo>
                  <a:cubicBezTo>
                    <a:pt x="3502" y="1114"/>
                    <a:pt x="3681" y="517"/>
                    <a:pt x="34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84;p3">
              <a:extLst>
                <a:ext uri="{FF2B5EF4-FFF2-40B4-BE49-F238E27FC236}">
                  <a16:creationId xmlns:a16="http://schemas.microsoft.com/office/drawing/2014/main" id="{2C817685-AECF-4D87-ACA0-26225E57CAE7}"/>
                </a:ext>
              </a:extLst>
            </p:cNvPr>
            <p:cNvSpPr/>
            <p:nvPr/>
          </p:nvSpPr>
          <p:spPr>
            <a:xfrm>
              <a:off x="2854400" y="3413975"/>
              <a:ext cx="17925" cy="67275"/>
            </a:xfrm>
            <a:custGeom>
              <a:avLst/>
              <a:gdLst/>
              <a:ahLst/>
              <a:cxnLst/>
              <a:rect l="l" t="t" r="r" b="b"/>
              <a:pathLst>
                <a:path w="717" h="2691" extrusionOk="0">
                  <a:moveTo>
                    <a:pt x="299" y="1"/>
                  </a:moveTo>
                  <a:cubicBezTo>
                    <a:pt x="279" y="61"/>
                    <a:pt x="279" y="100"/>
                    <a:pt x="279" y="160"/>
                  </a:cubicBezTo>
                  <a:cubicBezTo>
                    <a:pt x="159" y="478"/>
                    <a:pt x="179" y="797"/>
                    <a:pt x="279" y="1135"/>
                  </a:cubicBezTo>
                  <a:cubicBezTo>
                    <a:pt x="219" y="1652"/>
                    <a:pt x="0" y="2149"/>
                    <a:pt x="120" y="2686"/>
                  </a:cubicBezTo>
                  <a:cubicBezTo>
                    <a:pt x="139" y="2689"/>
                    <a:pt x="157" y="2691"/>
                    <a:pt x="174" y="2691"/>
                  </a:cubicBezTo>
                  <a:cubicBezTo>
                    <a:pt x="495" y="2691"/>
                    <a:pt x="297" y="2168"/>
                    <a:pt x="657" y="2149"/>
                  </a:cubicBezTo>
                  <a:cubicBezTo>
                    <a:pt x="657" y="1970"/>
                    <a:pt x="677" y="1831"/>
                    <a:pt x="696" y="1672"/>
                  </a:cubicBezTo>
                  <a:cubicBezTo>
                    <a:pt x="597" y="1095"/>
                    <a:pt x="716" y="498"/>
                    <a:pt x="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85;p3">
              <a:extLst>
                <a:ext uri="{FF2B5EF4-FFF2-40B4-BE49-F238E27FC236}">
                  <a16:creationId xmlns:a16="http://schemas.microsoft.com/office/drawing/2014/main" id="{1F17DB7E-C641-4F0B-8D32-04D6CF8BE9AD}"/>
                </a:ext>
              </a:extLst>
            </p:cNvPr>
            <p:cNvSpPr/>
            <p:nvPr/>
          </p:nvSpPr>
          <p:spPr>
            <a:xfrm>
              <a:off x="2964300" y="3329450"/>
              <a:ext cx="44775" cy="21000"/>
            </a:xfrm>
            <a:custGeom>
              <a:avLst/>
              <a:gdLst/>
              <a:ahLst/>
              <a:cxnLst/>
              <a:rect l="l" t="t" r="r" b="b"/>
              <a:pathLst>
                <a:path w="1791" h="840" extrusionOk="0">
                  <a:moveTo>
                    <a:pt x="1234" y="0"/>
                  </a:moveTo>
                  <a:cubicBezTo>
                    <a:pt x="1126" y="186"/>
                    <a:pt x="1162" y="480"/>
                    <a:pt x="949" y="480"/>
                  </a:cubicBezTo>
                  <a:cubicBezTo>
                    <a:pt x="888" y="480"/>
                    <a:pt x="807" y="456"/>
                    <a:pt x="697" y="398"/>
                  </a:cubicBezTo>
                  <a:cubicBezTo>
                    <a:pt x="619" y="359"/>
                    <a:pt x="522" y="332"/>
                    <a:pt x="422" y="332"/>
                  </a:cubicBezTo>
                  <a:cubicBezTo>
                    <a:pt x="269" y="332"/>
                    <a:pt x="109" y="396"/>
                    <a:pt x="0" y="577"/>
                  </a:cubicBezTo>
                  <a:cubicBezTo>
                    <a:pt x="19" y="579"/>
                    <a:pt x="37" y="580"/>
                    <a:pt x="56" y="580"/>
                  </a:cubicBezTo>
                  <a:cubicBezTo>
                    <a:pt x="125" y="580"/>
                    <a:pt x="197" y="569"/>
                    <a:pt x="267" y="569"/>
                  </a:cubicBezTo>
                  <a:cubicBezTo>
                    <a:pt x="368" y="569"/>
                    <a:pt x="464" y="591"/>
                    <a:pt x="538" y="696"/>
                  </a:cubicBezTo>
                  <a:lnTo>
                    <a:pt x="1433" y="696"/>
                  </a:lnTo>
                  <a:cubicBezTo>
                    <a:pt x="1457" y="680"/>
                    <a:pt x="1482" y="670"/>
                    <a:pt x="1505" y="670"/>
                  </a:cubicBezTo>
                  <a:cubicBezTo>
                    <a:pt x="1538" y="670"/>
                    <a:pt x="1569" y="690"/>
                    <a:pt x="1592" y="736"/>
                  </a:cubicBezTo>
                  <a:cubicBezTo>
                    <a:pt x="1632" y="756"/>
                    <a:pt x="1671" y="776"/>
                    <a:pt x="1671" y="776"/>
                  </a:cubicBezTo>
                  <a:cubicBezTo>
                    <a:pt x="1654" y="819"/>
                    <a:pt x="1663" y="840"/>
                    <a:pt x="1680" y="840"/>
                  </a:cubicBezTo>
                  <a:cubicBezTo>
                    <a:pt x="1703" y="840"/>
                    <a:pt x="1740" y="804"/>
                    <a:pt x="1751" y="736"/>
                  </a:cubicBezTo>
                  <a:cubicBezTo>
                    <a:pt x="1791" y="338"/>
                    <a:pt x="1433" y="239"/>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86;p3">
              <a:extLst>
                <a:ext uri="{FF2B5EF4-FFF2-40B4-BE49-F238E27FC236}">
                  <a16:creationId xmlns:a16="http://schemas.microsoft.com/office/drawing/2014/main" id="{92962EA9-888B-48EA-B0CC-E63143A426F8}"/>
                </a:ext>
              </a:extLst>
            </p:cNvPr>
            <p:cNvSpPr/>
            <p:nvPr/>
          </p:nvSpPr>
          <p:spPr>
            <a:xfrm>
              <a:off x="2780300" y="3418700"/>
              <a:ext cx="45775" cy="14675"/>
            </a:xfrm>
            <a:custGeom>
              <a:avLst/>
              <a:gdLst/>
              <a:ahLst/>
              <a:cxnLst/>
              <a:rect l="l" t="t" r="r" b="b"/>
              <a:pathLst>
                <a:path w="1831" h="587" extrusionOk="0">
                  <a:moveTo>
                    <a:pt x="838" y="0"/>
                  </a:moveTo>
                  <a:cubicBezTo>
                    <a:pt x="551" y="0"/>
                    <a:pt x="267" y="32"/>
                    <a:pt x="0" y="170"/>
                  </a:cubicBezTo>
                  <a:cubicBezTo>
                    <a:pt x="159" y="389"/>
                    <a:pt x="398" y="468"/>
                    <a:pt x="657" y="528"/>
                  </a:cubicBezTo>
                  <a:cubicBezTo>
                    <a:pt x="844" y="544"/>
                    <a:pt x="1043" y="587"/>
                    <a:pt x="1224" y="587"/>
                  </a:cubicBezTo>
                  <a:cubicBezTo>
                    <a:pt x="1506" y="587"/>
                    <a:pt x="1746" y="483"/>
                    <a:pt x="1830" y="11"/>
                  </a:cubicBezTo>
                  <a:lnTo>
                    <a:pt x="1830" y="11"/>
                  </a:lnTo>
                  <a:cubicBezTo>
                    <a:pt x="1743" y="20"/>
                    <a:pt x="1654" y="23"/>
                    <a:pt x="1564" y="23"/>
                  </a:cubicBezTo>
                  <a:cubicBezTo>
                    <a:pt x="1325" y="23"/>
                    <a:pt x="1081" y="0"/>
                    <a:pt x="8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87;p3">
              <a:extLst>
                <a:ext uri="{FF2B5EF4-FFF2-40B4-BE49-F238E27FC236}">
                  <a16:creationId xmlns:a16="http://schemas.microsoft.com/office/drawing/2014/main" id="{A5E6EED0-CC84-43B3-A60B-CF283C2BB1F1}"/>
                </a:ext>
              </a:extLst>
            </p:cNvPr>
            <p:cNvSpPr/>
            <p:nvPr/>
          </p:nvSpPr>
          <p:spPr>
            <a:xfrm>
              <a:off x="2767350" y="3421950"/>
              <a:ext cx="26900" cy="29200"/>
            </a:xfrm>
            <a:custGeom>
              <a:avLst/>
              <a:gdLst/>
              <a:ahLst/>
              <a:cxnLst/>
              <a:rect l="l" t="t" r="r" b="b"/>
              <a:pathLst>
                <a:path w="1076" h="1168" extrusionOk="0">
                  <a:moveTo>
                    <a:pt x="518" y="40"/>
                  </a:moveTo>
                  <a:cubicBezTo>
                    <a:pt x="379" y="120"/>
                    <a:pt x="200" y="159"/>
                    <a:pt x="1" y="239"/>
                  </a:cubicBezTo>
                  <a:lnTo>
                    <a:pt x="1" y="438"/>
                  </a:lnTo>
                  <a:cubicBezTo>
                    <a:pt x="180" y="657"/>
                    <a:pt x="21" y="895"/>
                    <a:pt x="120" y="1134"/>
                  </a:cubicBezTo>
                  <a:cubicBezTo>
                    <a:pt x="167" y="1157"/>
                    <a:pt x="214" y="1167"/>
                    <a:pt x="260" y="1167"/>
                  </a:cubicBezTo>
                  <a:cubicBezTo>
                    <a:pt x="293" y="1167"/>
                    <a:pt x="326" y="1162"/>
                    <a:pt x="359" y="1154"/>
                  </a:cubicBezTo>
                  <a:cubicBezTo>
                    <a:pt x="578" y="836"/>
                    <a:pt x="777" y="478"/>
                    <a:pt x="1075" y="239"/>
                  </a:cubicBezTo>
                  <a:cubicBezTo>
                    <a:pt x="936" y="0"/>
                    <a:pt x="717" y="60"/>
                    <a:pt x="518" y="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88;p3">
              <a:extLst>
                <a:ext uri="{FF2B5EF4-FFF2-40B4-BE49-F238E27FC236}">
                  <a16:creationId xmlns:a16="http://schemas.microsoft.com/office/drawing/2014/main" id="{89B7EFAB-E209-4F50-947D-BDA0524A400A}"/>
                </a:ext>
              </a:extLst>
            </p:cNvPr>
            <p:cNvSpPr/>
            <p:nvPr/>
          </p:nvSpPr>
          <p:spPr>
            <a:xfrm>
              <a:off x="2928000" y="3364250"/>
              <a:ext cx="23900" cy="8000"/>
            </a:xfrm>
            <a:custGeom>
              <a:avLst/>
              <a:gdLst/>
              <a:ahLst/>
              <a:cxnLst/>
              <a:rect l="l" t="t" r="r" b="b"/>
              <a:pathLst>
                <a:path w="956" h="320" extrusionOk="0">
                  <a:moveTo>
                    <a:pt x="730" y="0"/>
                  </a:moveTo>
                  <a:cubicBezTo>
                    <a:pt x="459" y="0"/>
                    <a:pt x="216" y="14"/>
                    <a:pt x="0" y="180"/>
                  </a:cubicBezTo>
                  <a:lnTo>
                    <a:pt x="40" y="259"/>
                  </a:lnTo>
                  <a:cubicBezTo>
                    <a:pt x="209" y="270"/>
                    <a:pt x="383" y="319"/>
                    <a:pt x="548" y="319"/>
                  </a:cubicBezTo>
                  <a:cubicBezTo>
                    <a:pt x="694" y="319"/>
                    <a:pt x="834" y="280"/>
                    <a:pt x="955" y="140"/>
                  </a:cubicBezTo>
                  <a:cubicBezTo>
                    <a:pt x="935" y="80"/>
                    <a:pt x="915" y="60"/>
                    <a:pt x="895" y="1"/>
                  </a:cubicBezTo>
                  <a:cubicBezTo>
                    <a:pt x="839" y="1"/>
                    <a:pt x="784" y="0"/>
                    <a:pt x="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89;p3">
              <a:extLst>
                <a:ext uri="{FF2B5EF4-FFF2-40B4-BE49-F238E27FC236}">
                  <a16:creationId xmlns:a16="http://schemas.microsoft.com/office/drawing/2014/main" id="{7E4A65DD-A1DA-487F-91A4-99D599860016}"/>
                </a:ext>
              </a:extLst>
            </p:cNvPr>
            <p:cNvSpPr/>
            <p:nvPr/>
          </p:nvSpPr>
          <p:spPr>
            <a:xfrm>
              <a:off x="2856375" y="3418475"/>
              <a:ext cx="5000" cy="24375"/>
            </a:xfrm>
            <a:custGeom>
              <a:avLst/>
              <a:gdLst/>
              <a:ahLst/>
              <a:cxnLst/>
              <a:rect l="l" t="t" r="r" b="b"/>
              <a:pathLst>
                <a:path w="200" h="975" extrusionOk="0">
                  <a:moveTo>
                    <a:pt x="200" y="0"/>
                  </a:moveTo>
                  <a:cubicBezTo>
                    <a:pt x="140" y="0"/>
                    <a:pt x="100" y="20"/>
                    <a:pt x="41" y="80"/>
                  </a:cubicBezTo>
                  <a:cubicBezTo>
                    <a:pt x="80" y="378"/>
                    <a:pt x="1" y="696"/>
                    <a:pt x="200" y="975"/>
                  </a:cubicBez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90;p3">
              <a:extLst>
                <a:ext uri="{FF2B5EF4-FFF2-40B4-BE49-F238E27FC236}">
                  <a16:creationId xmlns:a16="http://schemas.microsoft.com/office/drawing/2014/main" id="{F20053E0-46C9-4E96-BDAD-FB439661E261}"/>
                </a:ext>
              </a:extLst>
            </p:cNvPr>
            <p:cNvSpPr/>
            <p:nvPr/>
          </p:nvSpPr>
          <p:spPr>
            <a:xfrm>
              <a:off x="2878750" y="3374225"/>
              <a:ext cx="14450" cy="4750"/>
            </a:xfrm>
            <a:custGeom>
              <a:avLst/>
              <a:gdLst/>
              <a:ahLst/>
              <a:cxnLst/>
              <a:rect l="l" t="t" r="r" b="b"/>
              <a:pathLst>
                <a:path w="578" h="190" extrusionOk="0">
                  <a:moveTo>
                    <a:pt x="305" y="1"/>
                  </a:moveTo>
                  <a:cubicBezTo>
                    <a:pt x="189" y="1"/>
                    <a:pt x="79" y="36"/>
                    <a:pt x="1" y="159"/>
                  </a:cubicBezTo>
                  <a:cubicBezTo>
                    <a:pt x="92" y="168"/>
                    <a:pt x="186" y="189"/>
                    <a:pt x="278" y="189"/>
                  </a:cubicBezTo>
                  <a:cubicBezTo>
                    <a:pt x="387" y="189"/>
                    <a:pt x="491" y="159"/>
                    <a:pt x="578" y="39"/>
                  </a:cubicBezTo>
                  <a:cubicBezTo>
                    <a:pt x="491" y="22"/>
                    <a:pt x="396"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91;p3">
              <a:extLst>
                <a:ext uri="{FF2B5EF4-FFF2-40B4-BE49-F238E27FC236}">
                  <a16:creationId xmlns:a16="http://schemas.microsoft.com/office/drawing/2014/main" id="{61ED9ADA-427C-4B23-88C5-E732A82BE32F}"/>
                </a:ext>
              </a:extLst>
            </p:cNvPr>
            <p:cNvSpPr/>
            <p:nvPr/>
          </p:nvSpPr>
          <p:spPr>
            <a:xfrm>
              <a:off x="2869800" y="3383150"/>
              <a:ext cx="9975" cy="3950"/>
            </a:xfrm>
            <a:custGeom>
              <a:avLst/>
              <a:gdLst/>
              <a:ahLst/>
              <a:cxnLst/>
              <a:rect l="l" t="t" r="r" b="b"/>
              <a:pathLst>
                <a:path w="399" h="158" extrusionOk="0">
                  <a:moveTo>
                    <a:pt x="240" y="1"/>
                  </a:moveTo>
                  <a:cubicBezTo>
                    <a:pt x="160" y="21"/>
                    <a:pt x="61" y="1"/>
                    <a:pt x="1" y="100"/>
                  </a:cubicBezTo>
                  <a:cubicBezTo>
                    <a:pt x="80" y="120"/>
                    <a:pt x="160" y="140"/>
                    <a:pt x="240" y="140"/>
                  </a:cubicBezTo>
                  <a:cubicBezTo>
                    <a:pt x="253" y="153"/>
                    <a:pt x="271" y="158"/>
                    <a:pt x="290" y="158"/>
                  </a:cubicBezTo>
                  <a:cubicBezTo>
                    <a:pt x="328" y="158"/>
                    <a:pt x="372" y="140"/>
                    <a:pt x="399" y="140"/>
                  </a:cubicBezTo>
                  <a:cubicBezTo>
                    <a:pt x="359" y="100"/>
                    <a:pt x="279" y="4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92;p3">
              <a:extLst>
                <a:ext uri="{FF2B5EF4-FFF2-40B4-BE49-F238E27FC236}">
                  <a16:creationId xmlns:a16="http://schemas.microsoft.com/office/drawing/2014/main" id="{BFB7B405-47B1-4992-8722-96F0AEA99293}"/>
                </a:ext>
              </a:extLst>
            </p:cNvPr>
            <p:cNvSpPr/>
            <p:nvPr/>
          </p:nvSpPr>
          <p:spPr>
            <a:xfrm>
              <a:off x="2950875" y="3342950"/>
              <a:ext cx="13450" cy="4800"/>
            </a:xfrm>
            <a:custGeom>
              <a:avLst/>
              <a:gdLst/>
              <a:ahLst/>
              <a:cxnLst/>
              <a:rect l="l" t="t" r="r" b="b"/>
              <a:pathLst>
                <a:path w="538" h="192" extrusionOk="0">
                  <a:moveTo>
                    <a:pt x="323" y="0"/>
                  </a:moveTo>
                  <a:cubicBezTo>
                    <a:pt x="201" y="0"/>
                    <a:pt x="89" y="30"/>
                    <a:pt x="0" y="156"/>
                  </a:cubicBezTo>
                  <a:cubicBezTo>
                    <a:pt x="78" y="178"/>
                    <a:pt x="153" y="191"/>
                    <a:pt x="223" y="191"/>
                  </a:cubicBezTo>
                  <a:cubicBezTo>
                    <a:pt x="350" y="191"/>
                    <a:pt x="460" y="146"/>
                    <a:pt x="537" y="17"/>
                  </a:cubicBezTo>
                  <a:cubicBezTo>
                    <a:pt x="465" y="10"/>
                    <a:pt x="392" y="0"/>
                    <a:pt x="3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93;p3">
              <a:extLst>
                <a:ext uri="{FF2B5EF4-FFF2-40B4-BE49-F238E27FC236}">
                  <a16:creationId xmlns:a16="http://schemas.microsoft.com/office/drawing/2014/main" id="{29BEFE35-EC70-471E-B256-3FC7BC0434E0}"/>
                </a:ext>
              </a:extLst>
            </p:cNvPr>
            <p:cNvSpPr/>
            <p:nvPr/>
          </p:nvSpPr>
          <p:spPr>
            <a:xfrm>
              <a:off x="2950375" y="3361775"/>
              <a:ext cx="5500" cy="4700"/>
            </a:xfrm>
            <a:custGeom>
              <a:avLst/>
              <a:gdLst/>
              <a:ahLst/>
              <a:cxnLst/>
              <a:rect l="l" t="t" r="r" b="b"/>
              <a:pathLst>
                <a:path w="220" h="188" extrusionOk="0">
                  <a:moveTo>
                    <a:pt x="40" y="0"/>
                  </a:moveTo>
                  <a:cubicBezTo>
                    <a:pt x="20" y="40"/>
                    <a:pt x="20" y="80"/>
                    <a:pt x="0" y="100"/>
                  </a:cubicBezTo>
                  <a:lnTo>
                    <a:pt x="40" y="179"/>
                  </a:lnTo>
                  <a:cubicBezTo>
                    <a:pt x="62" y="185"/>
                    <a:pt x="80" y="187"/>
                    <a:pt x="97" y="187"/>
                  </a:cubicBezTo>
                  <a:cubicBezTo>
                    <a:pt x="143" y="187"/>
                    <a:pt x="176" y="169"/>
                    <a:pt x="219" y="139"/>
                  </a:cubicBezTo>
                  <a:cubicBezTo>
                    <a:pt x="160" y="80"/>
                    <a:pt x="100" y="6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94;p3">
              <a:extLst>
                <a:ext uri="{FF2B5EF4-FFF2-40B4-BE49-F238E27FC236}">
                  <a16:creationId xmlns:a16="http://schemas.microsoft.com/office/drawing/2014/main" id="{E8CEB70D-0AAE-46CC-ACF7-5BFA062F2753}"/>
                </a:ext>
              </a:extLst>
            </p:cNvPr>
            <p:cNvSpPr/>
            <p:nvPr/>
          </p:nvSpPr>
          <p:spPr>
            <a:xfrm>
              <a:off x="2941925" y="3344975"/>
              <a:ext cx="4500" cy="1900"/>
            </a:xfrm>
            <a:custGeom>
              <a:avLst/>
              <a:gdLst/>
              <a:ahLst/>
              <a:cxnLst/>
              <a:rect l="l" t="t" r="r" b="b"/>
              <a:pathLst>
                <a:path w="180" h="76" extrusionOk="0">
                  <a:moveTo>
                    <a:pt x="97" y="1"/>
                  </a:moveTo>
                  <a:cubicBezTo>
                    <a:pt x="65" y="1"/>
                    <a:pt x="30" y="26"/>
                    <a:pt x="0" y="75"/>
                  </a:cubicBezTo>
                  <a:lnTo>
                    <a:pt x="179" y="75"/>
                  </a:lnTo>
                  <a:cubicBezTo>
                    <a:pt x="159" y="26"/>
                    <a:pt x="130" y="1"/>
                    <a:pt x="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95;p3">
              <a:extLst>
                <a:ext uri="{FF2B5EF4-FFF2-40B4-BE49-F238E27FC236}">
                  <a16:creationId xmlns:a16="http://schemas.microsoft.com/office/drawing/2014/main" id="{4C17DB91-F629-42D1-8184-34973FC376A2}"/>
                </a:ext>
              </a:extLst>
            </p:cNvPr>
            <p:cNvSpPr/>
            <p:nvPr/>
          </p:nvSpPr>
          <p:spPr>
            <a:xfrm>
              <a:off x="2923025" y="3348350"/>
              <a:ext cx="6000" cy="1500"/>
            </a:xfrm>
            <a:custGeom>
              <a:avLst/>
              <a:gdLst/>
              <a:ahLst/>
              <a:cxnLst/>
              <a:rect l="l" t="t" r="r" b="b"/>
              <a:pathLst>
                <a:path w="240" h="60" extrusionOk="0">
                  <a:moveTo>
                    <a:pt x="0" y="0"/>
                  </a:moveTo>
                  <a:cubicBezTo>
                    <a:pt x="50" y="40"/>
                    <a:pt x="90" y="60"/>
                    <a:pt x="127" y="60"/>
                  </a:cubicBezTo>
                  <a:cubicBezTo>
                    <a:pt x="164" y="60"/>
                    <a:pt x="199" y="4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96;p3">
              <a:extLst>
                <a:ext uri="{FF2B5EF4-FFF2-40B4-BE49-F238E27FC236}">
                  <a16:creationId xmlns:a16="http://schemas.microsoft.com/office/drawing/2014/main" id="{213AE649-F490-4AE4-B10E-6A95E2422419}"/>
                </a:ext>
              </a:extLst>
            </p:cNvPr>
            <p:cNvSpPr/>
            <p:nvPr/>
          </p:nvSpPr>
          <p:spPr>
            <a:xfrm>
              <a:off x="2673375" y="3268575"/>
              <a:ext cx="305875" cy="49775"/>
            </a:xfrm>
            <a:custGeom>
              <a:avLst/>
              <a:gdLst/>
              <a:ahLst/>
              <a:cxnLst/>
              <a:rect l="l" t="t" r="r" b="b"/>
              <a:pathLst>
                <a:path w="12235" h="1991" extrusionOk="0">
                  <a:moveTo>
                    <a:pt x="11260" y="0"/>
                  </a:moveTo>
                  <a:cubicBezTo>
                    <a:pt x="11056" y="0"/>
                    <a:pt x="10851" y="14"/>
                    <a:pt x="10643" y="68"/>
                  </a:cubicBezTo>
                  <a:cubicBezTo>
                    <a:pt x="10608" y="63"/>
                    <a:pt x="10572" y="61"/>
                    <a:pt x="10535" y="61"/>
                  </a:cubicBezTo>
                  <a:cubicBezTo>
                    <a:pt x="10425" y="61"/>
                    <a:pt x="10310" y="83"/>
                    <a:pt x="10205" y="128"/>
                  </a:cubicBezTo>
                  <a:cubicBezTo>
                    <a:pt x="10076" y="217"/>
                    <a:pt x="9947" y="222"/>
                    <a:pt x="9817" y="222"/>
                  </a:cubicBezTo>
                  <a:cubicBezTo>
                    <a:pt x="9801" y="222"/>
                    <a:pt x="9785" y="222"/>
                    <a:pt x="9769" y="222"/>
                  </a:cubicBezTo>
                  <a:cubicBezTo>
                    <a:pt x="9656" y="222"/>
                    <a:pt x="9543" y="226"/>
                    <a:pt x="9429" y="287"/>
                  </a:cubicBezTo>
                  <a:cubicBezTo>
                    <a:pt x="9295" y="242"/>
                    <a:pt x="9165" y="221"/>
                    <a:pt x="9038" y="221"/>
                  </a:cubicBezTo>
                  <a:cubicBezTo>
                    <a:pt x="8884" y="221"/>
                    <a:pt x="8736" y="252"/>
                    <a:pt x="8594" y="307"/>
                  </a:cubicBezTo>
                  <a:cubicBezTo>
                    <a:pt x="8388" y="447"/>
                    <a:pt x="8182" y="486"/>
                    <a:pt x="7974" y="486"/>
                  </a:cubicBezTo>
                  <a:cubicBezTo>
                    <a:pt x="7740" y="486"/>
                    <a:pt x="7503" y="437"/>
                    <a:pt x="7261" y="426"/>
                  </a:cubicBezTo>
                  <a:cubicBezTo>
                    <a:pt x="7022" y="227"/>
                    <a:pt x="6724" y="227"/>
                    <a:pt x="6426" y="227"/>
                  </a:cubicBezTo>
                  <a:cubicBezTo>
                    <a:pt x="4874" y="446"/>
                    <a:pt x="3342" y="645"/>
                    <a:pt x="1810" y="943"/>
                  </a:cubicBezTo>
                  <a:cubicBezTo>
                    <a:pt x="1413" y="1122"/>
                    <a:pt x="995" y="1043"/>
                    <a:pt x="597" y="1122"/>
                  </a:cubicBezTo>
                  <a:cubicBezTo>
                    <a:pt x="80" y="1242"/>
                    <a:pt x="0" y="1480"/>
                    <a:pt x="418" y="1819"/>
                  </a:cubicBezTo>
                  <a:cubicBezTo>
                    <a:pt x="670" y="1944"/>
                    <a:pt x="917" y="1991"/>
                    <a:pt x="1163" y="1991"/>
                  </a:cubicBezTo>
                  <a:cubicBezTo>
                    <a:pt x="1694" y="1991"/>
                    <a:pt x="2215" y="1774"/>
                    <a:pt x="2745" y="1679"/>
                  </a:cubicBezTo>
                  <a:cubicBezTo>
                    <a:pt x="4476" y="1500"/>
                    <a:pt x="6187" y="1281"/>
                    <a:pt x="7918" y="983"/>
                  </a:cubicBezTo>
                  <a:cubicBezTo>
                    <a:pt x="8149" y="912"/>
                    <a:pt x="8396" y="841"/>
                    <a:pt x="8645" y="841"/>
                  </a:cubicBezTo>
                  <a:cubicBezTo>
                    <a:pt x="8674" y="841"/>
                    <a:pt x="8704" y="842"/>
                    <a:pt x="8733" y="844"/>
                  </a:cubicBezTo>
                  <a:cubicBezTo>
                    <a:pt x="8952" y="844"/>
                    <a:pt x="9171" y="824"/>
                    <a:pt x="9409" y="784"/>
                  </a:cubicBezTo>
                  <a:cubicBezTo>
                    <a:pt x="9648" y="685"/>
                    <a:pt x="9927" y="645"/>
                    <a:pt x="10165" y="645"/>
                  </a:cubicBezTo>
                  <a:cubicBezTo>
                    <a:pt x="10344" y="645"/>
                    <a:pt x="10523" y="625"/>
                    <a:pt x="10703" y="565"/>
                  </a:cubicBezTo>
                  <a:cubicBezTo>
                    <a:pt x="10900" y="499"/>
                    <a:pt x="11098" y="478"/>
                    <a:pt x="11298" y="478"/>
                  </a:cubicBezTo>
                  <a:cubicBezTo>
                    <a:pt x="11520" y="478"/>
                    <a:pt x="11745" y="505"/>
                    <a:pt x="11976" y="526"/>
                  </a:cubicBezTo>
                  <a:cubicBezTo>
                    <a:pt x="11996" y="526"/>
                    <a:pt x="12035" y="506"/>
                    <a:pt x="12095" y="506"/>
                  </a:cubicBezTo>
                  <a:cubicBezTo>
                    <a:pt x="12194" y="446"/>
                    <a:pt x="12234" y="366"/>
                    <a:pt x="12234" y="287"/>
                  </a:cubicBezTo>
                  <a:cubicBezTo>
                    <a:pt x="12234" y="128"/>
                    <a:pt x="12175" y="8"/>
                    <a:pt x="11996" y="8"/>
                  </a:cubicBezTo>
                  <a:cubicBezTo>
                    <a:pt x="11939" y="11"/>
                    <a:pt x="11884" y="12"/>
                    <a:pt x="11828" y="12"/>
                  </a:cubicBezTo>
                  <a:cubicBezTo>
                    <a:pt x="11637" y="12"/>
                    <a:pt x="11449" y="0"/>
                    <a:pt x="11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97;p3">
              <a:extLst>
                <a:ext uri="{FF2B5EF4-FFF2-40B4-BE49-F238E27FC236}">
                  <a16:creationId xmlns:a16="http://schemas.microsoft.com/office/drawing/2014/main" id="{4EEA08A8-9218-48D2-BFCB-1C40DA8F5279}"/>
                </a:ext>
              </a:extLst>
            </p:cNvPr>
            <p:cNvSpPr/>
            <p:nvPr/>
          </p:nvSpPr>
          <p:spPr>
            <a:xfrm>
              <a:off x="2975250" y="3269825"/>
              <a:ext cx="20900" cy="54675"/>
            </a:xfrm>
            <a:custGeom>
              <a:avLst/>
              <a:gdLst/>
              <a:ahLst/>
              <a:cxnLst/>
              <a:rect l="l" t="t" r="r" b="b"/>
              <a:pathLst>
                <a:path w="836" h="2187" extrusionOk="0">
                  <a:moveTo>
                    <a:pt x="314" y="0"/>
                  </a:moveTo>
                  <a:cubicBezTo>
                    <a:pt x="245" y="0"/>
                    <a:pt x="182" y="25"/>
                    <a:pt x="119" y="78"/>
                  </a:cubicBezTo>
                  <a:cubicBezTo>
                    <a:pt x="100" y="197"/>
                    <a:pt x="100" y="296"/>
                    <a:pt x="100" y="436"/>
                  </a:cubicBezTo>
                  <a:cubicBezTo>
                    <a:pt x="40" y="476"/>
                    <a:pt x="0" y="555"/>
                    <a:pt x="20" y="595"/>
                  </a:cubicBezTo>
                  <a:cubicBezTo>
                    <a:pt x="0" y="754"/>
                    <a:pt x="20" y="873"/>
                    <a:pt x="119" y="993"/>
                  </a:cubicBezTo>
                  <a:cubicBezTo>
                    <a:pt x="159" y="1072"/>
                    <a:pt x="219" y="1152"/>
                    <a:pt x="259" y="1251"/>
                  </a:cubicBezTo>
                  <a:cubicBezTo>
                    <a:pt x="318" y="1371"/>
                    <a:pt x="318" y="1490"/>
                    <a:pt x="318" y="1629"/>
                  </a:cubicBezTo>
                  <a:lnTo>
                    <a:pt x="318" y="1828"/>
                  </a:lnTo>
                  <a:cubicBezTo>
                    <a:pt x="318" y="1888"/>
                    <a:pt x="318" y="1948"/>
                    <a:pt x="338" y="2027"/>
                  </a:cubicBezTo>
                  <a:cubicBezTo>
                    <a:pt x="358" y="2067"/>
                    <a:pt x="398" y="2146"/>
                    <a:pt x="438" y="2186"/>
                  </a:cubicBezTo>
                  <a:lnTo>
                    <a:pt x="517" y="2186"/>
                  </a:lnTo>
                  <a:cubicBezTo>
                    <a:pt x="836" y="1749"/>
                    <a:pt x="597" y="1231"/>
                    <a:pt x="696" y="754"/>
                  </a:cubicBezTo>
                  <a:cubicBezTo>
                    <a:pt x="696" y="535"/>
                    <a:pt x="657" y="296"/>
                    <a:pt x="657" y="78"/>
                  </a:cubicBezTo>
                  <a:cubicBezTo>
                    <a:pt x="617" y="58"/>
                    <a:pt x="557" y="58"/>
                    <a:pt x="517" y="58"/>
                  </a:cubicBezTo>
                  <a:cubicBezTo>
                    <a:pt x="442" y="20"/>
                    <a:pt x="376" y="0"/>
                    <a:pt x="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98;p3">
              <a:extLst>
                <a:ext uri="{FF2B5EF4-FFF2-40B4-BE49-F238E27FC236}">
                  <a16:creationId xmlns:a16="http://schemas.microsoft.com/office/drawing/2014/main" id="{32899C21-2780-4209-B6D4-8D88B7E25D0C}"/>
                </a:ext>
              </a:extLst>
            </p:cNvPr>
            <p:cNvSpPr/>
            <p:nvPr/>
          </p:nvSpPr>
          <p:spPr>
            <a:xfrm>
              <a:off x="3035425" y="3344850"/>
              <a:ext cx="68150" cy="13550"/>
            </a:xfrm>
            <a:custGeom>
              <a:avLst/>
              <a:gdLst/>
              <a:ahLst/>
              <a:cxnLst/>
              <a:rect l="l" t="t" r="r" b="b"/>
              <a:pathLst>
                <a:path w="2726" h="542" extrusionOk="0">
                  <a:moveTo>
                    <a:pt x="639" y="1"/>
                  </a:moveTo>
                  <a:cubicBezTo>
                    <a:pt x="433" y="1"/>
                    <a:pt x="229" y="41"/>
                    <a:pt x="20" y="120"/>
                  </a:cubicBezTo>
                  <a:cubicBezTo>
                    <a:pt x="20" y="160"/>
                    <a:pt x="20" y="220"/>
                    <a:pt x="0" y="259"/>
                  </a:cubicBezTo>
                  <a:cubicBezTo>
                    <a:pt x="101" y="471"/>
                    <a:pt x="221" y="542"/>
                    <a:pt x="347" y="542"/>
                  </a:cubicBezTo>
                  <a:cubicBezTo>
                    <a:pt x="519" y="542"/>
                    <a:pt x="704" y="411"/>
                    <a:pt x="875" y="319"/>
                  </a:cubicBezTo>
                  <a:cubicBezTo>
                    <a:pt x="1492" y="319"/>
                    <a:pt x="2109" y="279"/>
                    <a:pt x="2725" y="259"/>
                  </a:cubicBezTo>
                  <a:lnTo>
                    <a:pt x="2507" y="120"/>
                  </a:lnTo>
                  <a:cubicBezTo>
                    <a:pt x="2426" y="147"/>
                    <a:pt x="2349" y="158"/>
                    <a:pt x="2273" y="158"/>
                  </a:cubicBezTo>
                  <a:cubicBezTo>
                    <a:pt x="2180" y="158"/>
                    <a:pt x="2088" y="142"/>
                    <a:pt x="1989" y="120"/>
                  </a:cubicBezTo>
                  <a:cubicBezTo>
                    <a:pt x="1897" y="48"/>
                    <a:pt x="1799" y="8"/>
                    <a:pt x="1701" y="8"/>
                  </a:cubicBezTo>
                  <a:cubicBezTo>
                    <a:pt x="1610" y="8"/>
                    <a:pt x="1519" y="43"/>
                    <a:pt x="1432" y="120"/>
                  </a:cubicBezTo>
                  <a:cubicBezTo>
                    <a:pt x="1413" y="130"/>
                    <a:pt x="1383" y="135"/>
                    <a:pt x="1353" y="135"/>
                  </a:cubicBezTo>
                  <a:cubicBezTo>
                    <a:pt x="1323" y="135"/>
                    <a:pt x="1293" y="130"/>
                    <a:pt x="1273" y="120"/>
                  </a:cubicBezTo>
                  <a:cubicBezTo>
                    <a:pt x="1054" y="41"/>
                    <a:pt x="846" y="1"/>
                    <a:pt x="6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99;p3">
              <a:extLst>
                <a:ext uri="{FF2B5EF4-FFF2-40B4-BE49-F238E27FC236}">
                  <a16:creationId xmlns:a16="http://schemas.microsoft.com/office/drawing/2014/main" id="{6470B05F-3705-4CFC-986B-F7844C567C26}"/>
                </a:ext>
              </a:extLst>
            </p:cNvPr>
            <p:cNvSpPr/>
            <p:nvPr/>
          </p:nvSpPr>
          <p:spPr>
            <a:xfrm>
              <a:off x="2939425" y="3266500"/>
              <a:ext cx="48275" cy="5275"/>
            </a:xfrm>
            <a:custGeom>
              <a:avLst/>
              <a:gdLst/>
              <a:ahLst/>
              <a:cxnLst/>
              <a:rect l="l" t="t" r="r" b="b"/>
              <a:pathLst>
                <a:path w="1931" h="211" extrusionOk="0">
                  <a:moveTo>
                    <a:pt x="1101" y="1"/>
                  </a:moveTo>
                  <a:cubicBezTo>
                    <a:pt x="738" y="1"/>
                    <a:pt x="373" y="89"/>
                    <a:pt x="1" y="191"/>
                  </a:cubicBezTo>
                  <a:cubicBezTo>
                    <a:pt x="498" y="191"/>
                    <a:pt x="1035" y="211"/>
                    <a:pt x="1533" y="211"/>
                  </a:cubicBezTo>
                  <a:cubicBezTo>
                    <a:pt x="1672" y="211"/>
                    <a:pt x="1791" y="191"/>
                    <a:pt x="1930" y="191"/>
                  </a:cubicBezTo>
                  <a:cubicBezTo>
                    <a:pt x="1654" y="53"/>
                    <a:pt x="1378" y="1"/>
                    <a:pt x="11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00;p3">
              <a:extLst>
                <a:ext uri="{FF2B5EF4-FFF2-40B4-BE49-F238E27FC236}">
                  <a16:creationId xmlns:a16="http://schemas.microsoft.com/office/drawing/2014/main" id="{CED0601D-D0ED-482B-BC13-AC9867864D64}"/>
                </a:ext>
              </a:extLst>
            </p:cNvPr>
            <p:cNvSpPr/>
            <p:nvPr/>
          </p:nvSpPr>
          <p:spPr>
            <a:xfrm>
              <a:off x="3035925" y="3341875"/>
              <a:ext cx="31350" cy="6750"/>
            </a:xfrm>
            <a:custGeom>
              <a:avLst/>
              <a:gdLst/>
              <a:ahLst/>
              <a:cxnLst/>
              <a:rect l="l" t="t" r="r" b="b"/>
              <a:pathLst>
                <a:path w="1254" h="270" extrusionOk="0">
                  <a:moveTo>
                    <a:pt x="80" y="1"/>
                  </a:moveTo>
                  <a:lnTo>
                    <a:pt x="0" y="239"/>
                  </a:lnTo>
                  <a:cubicBezTo>
                    <a:pt x="209" y="259"/>
                    <a:pt x="413" y="269"/>
                    <a:pt x="619" y="269"/>
                  </a:cubicBezTo>
                  <a:cubicBezTo>
                    <a:pt x="826" y="269"/>
                    <a:pt x="1034" y="259"/>
                    <a:pt x="1253" y="239"/>
                  </a:cubicBezTo>
                  <a:cubicBezTo>
                    <a:pt x="1067" y="53"/>
                    <a:pt x="851" y="30"/>
                    <a:pt x="627" y="30"/>
                  </a:cubicBezTo>
                  <a:cubicBezTo>
                    <a:pt x="553" y="30"/>
                    <a:pt x="477" y="32"/>
                    <a:pt x="402" y="32"/>
                  </a:cubicBezTo>
                  <a:cubicBezTo>
                    <a:pt x="293" y="32"/>
                    <a:pt x="185" y="27"/>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01;p3">
              <a:extLst>
                <a:ext uri="{FF2B5EF4-FFF2-40B4-BE49-F238E27FC236}">
                  <a16:creationId xmlns:a16="http://schemas.microsoft.com/office/drawing/2014/main" id="{40486E4D-9A7C-4870-9801-6A014AD3F2AD}"/>
                </a:ext>
              </a:extLst>
            </p:cNvPr>
            <p:cNvSpPr/>
            <p:nvPr/>
          </p:nvSpPr>
          <p:spPr>
            <a:xfrm>
              <a:off x="2909100" y="3272025"/>
              <a:ext cx="19425" cy="4700"/>
            </a:xfrm>
            <a:custGeom>
              <a:avLst/>
              <a:gdLst/>
              <a:ahLst/>
              <a:cxnLst/>
              <a:rect l="l" t="t" r="r" b="b"/>
              <a:pathLst>
                <a:path w="777" h="188" extrusionOk="0">
                  <a:moveTo>
                    <a:pt x="574" y="1"/>
                  </a:moveTo>
                  <a:cubicBezTo>
                    <a:pt x="377" y="1"/>
                    <a:pt x="194" y="34"/>
                    <a:pt x="0" y="169"/>
                  </a:cubicBezTo>
                  <a:cubicBezTo>
                    <a:pt x="121" y="169"/>
                    <a:pt x="243" y="187"/>
                    <a:pt x="359" y="187"/>
                  </a:cubicBezTo>
                  <a:cubicBezTo>
                    <a:pt x="510" y="187"/>
                    <a:pt x="653" y="156"/>
                    <a:pt x="776" y="10"/>
                  </a:cubicBezTo>
                  <a:cubicBezTo>
                    <a:pt x="707" y="5"/>
                    <a:pt x="639" y="1"/>
                    <a:pt x="5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02;p3">
              <a:extLst>
                <a:ext uri="{FF2B5EF4-FFF2-40B4-BE49-F238E27FC236}">
                  <a16:creationId xmlns:a16="http://schemas.microsoft.com/office/drawing/2014/main" id="{351B9941-D22B-453D-B603-21201D753B92}"/>
                </a:ext>
              </a:extLst>
            </p:cNvPr>
            <p:cNvSpPr/>
            <p:nvPr/>
          </p:nvSpPr>
          <p:spPr>
            <a:xfrm>
              <a:off x="3071225" y="3343375"/>
              <a:ext cx="13950" cy="4500"/>
            </a:xfrm>
            <a:custGeom>
              <a:avLst/>
              <a:gdLst/>
              <a:ahLst/>
              <a:cxnLst/>
              <a:rect l="l" t="t" r="r" b="b"/>
              <a:pathLst>
                <a:path w="558" h="180" extrusionOk="0">
                  <a:moveTo>
                    <a:pt x="271" y="0"/>
                  </a:moveTo>
                  <a:cubicBezTo>
                    <a:pt x="179" y="0"/>
                    <a:pt x="90" y="60"/>
                    <a:pt x="0" y="179"/>
                  </a:cubicBezTo>
                  <a:lnTo>
                    <a:pt x="557" y="179"/>
                  </a:lnTo>
                  <a:cubicBezTo>
                    <a:pt x="458" y="60"/>
                    <a:pt x="363" y="0"/>
                    <a:pt x="2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03;p3">
              <a:extLst>
                <a:ext uri="{FF2B5EF4-FFF2-40B4-BE49-F238E27FC236}">
                  <a16:creationId xmlns:a16="http://schemas.microsoft.com/office/drawing/2014/main" id="{D6436D33-12B5-47EA-8D4B-DB43DA62B1D2}"/>
                </a:ext>
              </a:extLst>
            </p:cNvPr>
            <p:cNvSpPr/>
            <p:nvPr/>
          </p:nvSpPr>
          <p:spPr>
            <a:xfrm>
              <a:off x="3018500" y="4109725"/>
              <a:ext cx="70150" cy="403050"/>
            </a:xfrm>
            <a:custGeom>
              <a:avLst/>
              <a:gdLst/>
              <a:ahLst/>
              <a:cxnLst/>
              <a:rect l="l" t="t" r="r" b="b"/>
              <a:pathLst>
                <a:path w="2806" h="16122" extrusionOk="0">
                  <a:moveTo>
                    <a:pt x="518" y="1"/>
                  </a:moveTo>
                  <a:cubicBezTo>
                    <a:pt x="419" y="1"/>
                    <a:pt x="359" y="61"/>
                    <a:pt x="279" y="120"/>
                  </a:cubicBezTo>
                  <a:cubicBezTo>
                    <a:pt x="1" y="717"/>
                    <a:pt x="180" y="1373"/>
                    <a:pt x="120" y="1990"/>
                  </a:cubicBezTo>
                  <a:lnTo>
                    <a:pt x="120" y="2269"/>
                  </a:lnTo>
                  <a:cubicBezTo>
                    <a:pt x="160" y="2448"/>
                    <a:pt x="160" y="2607"/>
                    <a:pt x="160" y="2786"/>
                  </a:cubicBezTo>
                  <a:cubicBezTo>
                    <a:pt x="180" y="2865"/>
                    <a:pt x="180" y="2965"/>
                    <a:pt x="180" y="3044"/>
                  </a:cubicBezTo>
                  <a:cubicBezTo>
                    <a:pt x="180" y="3104"/>
                    <a:pt x="180" y="3204"/>
                    <a:pt x="200" y="3283"/>
                  </a:cubicBezTo>
                  <a:cubicBezTo>
                    <a:pt x="200" y="3383"/>
                    <a:pt x="220" y="3462"/>
                    <a:pt x="259" y="3542"/>
                  </a:cubicBezTo>
                  <a:cubicBezTo>
                    <a:pt x="319" y="3721"/>
                    <a:pt x="299" y="3940"/>
                    <a:pt x="299" y="4158"/>
                  </a:cubicBezTo>
                  <a:cubicBezTo>
                    <a:pt x="299" y="4576"/>
                    <a:pt x="299" y="4994"/>
                    <a:pt x="379" y="5432"/>
                  </a:cubicBezTo>
                  <a:cubicBezTo>
                    <a:pt x="578" y="6088"/>
                    <a:pt x="399" y="6784"/>
                    <a:pt x="518" y="7461"/>
                  </a:cubicBezTo>
                  <a:cubicBezTo>
                    <a:pt x="578" y="7739"/>
                    <a:pt x="598" y="8018"/>
                    <a:pt x="657" y="8256"/>
                  </a:cubicBezTo>
                  <a:cubicBezTo>
                    <a:pt x="1055" y="10106"/>
                    <a:pt x="1155" y="11996"/>
                    <a:pt x="1712" y="13806"/>
                  </a:cubicBezTo>
                  <a:cubicBezTo>
                    <a:pt x="1811" y="14005"/>
                    <a:pt x="1891" y="14184"/>
                    <a:pt x="1970" y="14383"/>
                  </a:cubicBezTo>
                  <a:lnTo>
                    <a:pt x="2050" y="14602"/>
                  </a:lnTo>
                  <a:cubicBezTo>
                    <a:pt x="2149" y="14821"/>
                    <a:pt x="2149" y="15040"/>
                    <a:pt x="2169" y="15279"/>
                  </a:cubicBezTo>
                  <a:cubicBezTo>
                    <a:pt x="2169" y="15338"/>
                    <a:pt x="2189" y="15418"/>
                    <a:pt x="2209" y="15497"/>
                  </a:cubicBezTo>
                  <a:cubicBezTo>
                    <a:pt x="2269" y="15676"/>
                    <a:pt x="2288" y="15895"/>
                    <a:pt x="2408" y="16074"/>
                  </a:cubicBezTo>
                  <a:cubicBezTo>
                    <a:pt x="2451" y="16103"/>
                    <a:pt x="2506" y="16122"/>
                    <a:pt x="2571" y="16122"/>
                  </a:cubicBezTo>
                  <a:cubicBezTo>
                    <a:pt x="2595" y="16122"/>
                    <a:pt x="2620" y="16119"/>
                    <a:pt x="2647" y="16114"/>
                  </a:cubicBezTo>
                  <a:cubicBezTo>
                    <a:pt x="2806" y="15875"/>
                    <a:pt x="2766" y="15617"/>
                    <a:pt x="2686" y="15338"/>
                  </a:cubicBezTo>
                  <a:cubicBezTo>
                    <a:pt x="2666" y="15219"/>
                    <a:pt x="2666" y="15119"/>
                    <a:pt x="2647" y="15020"/>
                  </a:cubicBezTo>
                  <a:cubicBezTo>
                    <a:pt x="2467" y="14821"/>
                    <a:pt x="2647" y="14523"/>
                    <a:pt x="2507" y="14304"/>
                  </a:cubicBezTo>
                  <a:cubicBezTo>
                    <a:pt x="2288" y="14105"/>
                    <a:pt x="2487" y="13787"/>
                    <a:pt x="2348" y="13548"/>
                  </a:cubicBezTo>
                  <a:cubicBezTo>
                    <a:pt x="1891" y="10962"/>
                    <a:pt x="1473" y="8376"/>
                    <a:pt x="1194" y="5770"/>
                  </a:cubicBezTo>
                  <a:cubicBezTo>
                    <a:pt x="1115" y="5173"/>
                    <a:pt x="1155" y="4536"/>
                    <a:pt x="876" y="3960"/>
                  </a:cubicBezTo>
                  <a:cubicBezTo>
                    <a:pt x="717" y="3641"/>
                    <a:pt x="876" y="3283"/>
                    <a:pt x="737" y="2985"/>
                  </a:cubicBezTo>
                  <a:cubicBezTo>
                    <a:pt x="777" y="2667"/>
                    <a:pt x="777" y="2308"/>
                    <a:pt x="697" y="1990"/>
                  </a:cubicBezTo>
                  <a:cubicBezTo>
                    <a:pt x="677" y="1990"/>
                    <a:pt x="677" y="1990"/>
                    <a:pt x="657" y="1950"/>
                  </a:cubicBezTo>
                  <a:cubicBezTo>
                    <a:pt x="657" y="1891"/>
                    <a:pt x="657" y="1871"/>
                    <a:pt x="697" y="1811"/>
                  </a:cubicBezTo>
                  <a:lnTo>
                    <a:pt x="697" y="1652"/>
                  </a:lnTo>
                  <a:cubicBezTo>
                    <a:pt x="538" y="1294"/>
                    <a:pt x="657" y="916"/>
                    <a:pt x="617" y="558"/>
                  </a:cubicBezTo>
                  <a:cubicBezTo>
                    <a:pt x="598" y="339"/>
                    <a:pt x="697" y="160"/>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04;p3">
              <a:extLst>
                <a:ext uri="{FF2B5EF4-FFF2-40B4-BE49-F238E27FC236}">
                  <a16:creationId xmlns:a16="http://schemas.microsoft.com/office/drawing/2014/main" id="{F79100D8-7973-4D63-AF8F-78128EB46DEB}"/>
                </a:ext>
              </a:extLst>
            </p:cNvPr>
            <p:cNvSpPr/>
            <p:nvPr/>
          </p:nvSpPr>
          <p:spPr>
            <a:xfrm>
              <a:off x="3057800" y="4212775"/>
              <a:ext cx="37325" cy="158075"/>
            </a:xfrm>
            <a:custGeom>
              <a:avLst/>
              <a:gdLst/>
              <a:ahLst/>
              <a:cxnLst/>
              <a:rect l="l" t="t" r="r" b="b"/>
              <a:pathLst>
                <a:path w="1493" h="6323" extrusionOk="0">
                  <a:moveTo>
                    <a:pt x="286" y="1"/>
                  </a:moveTo>
                  <a:cubicBezTo>
                    <a:pt x="255" y="1"/>
                    <a:pt x="220" y="6"/>
                    <a:pt x="179" y="17"/>
                  </a:cubicBezTo>
                  <a:cubicBezTo>
                    <a:pt x="40" y="116"/>
                    <a:pt x="0" y="255"/>
                    <a:pt x="20" y="414"/>
                  </a:cubicBezTo>
                  <a:cubicBezTo>
                    <a:pt x="239" y="1429"/>
                    <a:pt x="120" y="2463"/>
                    <a:pt x="378" y="3458"/>
                  </a:cubicBezTo>
                  <a:cubicBezTo>
                    <a:pt x="597" y="4313"/>
                    <a:pt x="418" y="5228"/>
                    <a:pt x="876" y="6044"/>
                  </a:cubicBezTo>
                  <a:cubicBezTo>
                    <a:pt x="816" y="6243"/>
                    <a:pt x="915" y="6303"/>
                    <a:pt x="1094" y="6323"/>
                  </a:cubicBezTo>
                  <a:cubicBezTo>
                    <a:pt x="1492" y="5726"/>
                    <a:pt x="1174" y="5129"/>
                    <a:pt x="1094" y="4532"/>
                  </a:cubicBezTo>
                  <a:cubicBezTo>
                    <a:pt x="975" y="3617"/>
                    <a:pt x="796" y="2742"/>
                    <a:pt x="935" y="1827"/>
                  </a:cubicBezTo>
                  <a:cubicBezTo>
                    <a:pt x="935" y="1449"/>
                    <a:pt x="975" y="1111"/>
                    <a:pt x="876" y="753"/>
                  </a:cubicBezTo>
                  <a:cubicBezTo>
                    <a:pt x="816" y="653"/>
                    <a:pt x="796" y="574"/>
                    <a:pt x="716" y="534"/>
                  </a:cubicBezTo>
                  <a:cubicBezTo>
                    <a:pt x="669" y="555"/>
                    <a:pt x="632" y="565"/>
                    <a:pt x="602" y="565"/>
                  </a:cubicBezTo>
                  <a:cubicBezTo>
                    <a:pt x="519" y="565"/>
                    <a:pt x="498" y="487"/>
                    <a:pt x="498" y="355"/>
                  </a:cubicBezTo>
                  <a:cubicBezTo>
                    <a:pt x="498" y="200"/>
                    <a:pt x="483" y="1"/>
                    <a:pt x="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05;p3">
              <a:extLst>
                <a:ext uri="{FF2B5EF4-FFF2-40B4-BE49-F238E27FC236}">
                  <a16:creationId xmlns:a16="http://schemas.microsoft.com/office/drawing/2014/main" id="{4341AA01-AB13-4892-BEE8-95EDA7469BF8}"/>
                </a:ext>
              </a:extLst>
            </p:cNvPr>
            <p:cNvSpPr/>
            <p:nvPr/>
          </p:nvSpPr>
          <p:spPr>
            <a:xfrm>
              <a:off x="3053325" y="4105750"/>
              <a:ext cx="39300" cy="80600"/>
            </a:xfrm>
            <a:custGeom>
              <a:avLst/>
              <a:gdLst/>
              <a:ahLst/>
              <a:cxnLst/>
              <a:rect l="l" t="t" r="r" b="b"/>
              <a:pathLst>
                <a:path w="1572" h="3224" extrusionOk="0">
                  <a:moveTo>
                    <a:pt x="179" y="1"/>
                  </a:moveTo>
                  <a:cubicBezTo>
                    <a:pt x="0" y="478"/>
                    <a:pt x="140" y="975"/>
                    <a:pt x="199" y="1453"/>
                  </a:cubicBezTo>
                  <a:lnTo>
                    <a:pt x="338" y="1592"/>
                  </a:lnTo>
                  <a:cubicBezTo>
                    <a:pt x="438" y="1731"/>
                    <a:pt x="517" y="1831"/>
                    <a:pt x="597" y="1950"/>
                  </a:cubicBezTo>
                  <a:cubicBezTo>
                    <a:pt x="657" y="2050"/>
                    <a:pt x="697" y="2129"/>
                    <a:pt x="756" y="2229"/>
                  </a:cubicBezTo>
                  <a:cubicBezTo>
                    <a:pt x="776" y="2269"/>
                    <a:pt x="796" y="2348"/>
                    <a:pt x="816" y="2388"/>
                  </a:cubicBezTo>
                  <a:cubicBezTo>
                    <a:pt x="856" y="2467"/>
                    <a:pt x="876" y="2567"/>
                    <a:pt x="895" y="2666"/>
                  </a:cubicBezTo>
                  <a:cubicBezTo>
                    <a:pt x="915" y="2845"/>
                    <a:pt x="915" y="3024"/>
                    <a:pt x="1015" y="3164"/>
                  </a:cubicBezTo>
                  <a:cubicBezTo>
                    <a:pt x="1074" y="3164"/>
                    <a:pt x="1094" y="3184"/>
                    <a:pt x="1114" y="3223"/>
                  </a:cubicBezTo>
                  <a:cubicBezTo>
                    <a:pt x="1293" y="3223"/>
                    <a:pt x="1413" y="3164"/>
                    <a:pt x="1492" y="2985"/>
                  </a:cubicBezTo>
                  <a:cubicBezTo>
                    <a:pt x="1572" y="2646"/>
                    <a:pt x="1452" y="2328"/>
                    <a:pt x="1452" y="1970"/>
                  </a:cubicBezTo>
                  <a:cubicBezTo>
                    <a:pt x="1373" y="1891"/>
                    <a:pt x="1313" y="1851"/>
                    <a:pt x="1273" y="1771"/>
                  </a:cubicBezTo>
                  <a:cubicBezTo>
                    <a:pt x="716" y="1453"/>
                    <a:pt x="478" y="1015"/>
                    <a:pt x="617" y="359"/>
                  </a:cubicBezTo>
                  <a:cubicBezTo>
                    <a:pt x="637" y="259"/>
                    <a:pt x="577" y="140"/>
                    <a:pt x="537" y="41"/>
                  </a:cubicBezTo>
                  <a:cubicBezTo>
                    <a:pt x="418" y="41"/>
                    <a:pt x="299"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06;p3">
              <a:extLst>
                <a:ext uri="{FF2B5EF4-FFF2-40B4-BE49-F238E27FC236}">
                  <a16:creationId xmlns:a16="http://schemas.microsoft.com/office/drawing/2014/main" id="{2E30BE25-B5F3-4FF1-A580-644E83897207}"/>
                </a:ext>
              </a:extLst>
            </p:cNvPr>
            <p:cNvSpPr/>
            <p:nvPr/>
          </p:nvSpPr>
          <p:spPr>
            <a:xfrm>
              <a:off x="3088625" y="4442300"/>
              <a:ext cx="28375" cy="51875"/>
            </a:xfrm>
            <a:custGeom>
              <a:avLst/>
              <a:gdLst/>
              <a:ahLst/>
              <a:cxnLst/>
              <a:rect l="l" t="t" r="r" b="b"/>
              <a:pathLst>
                <a:path w="1135" h="2075" extrusionOk="0">
                  <a:moveTo>
                    <a:pt x="397" y="0"/>
                  </a:moveTo>
                  <a:cubicBezTo>
                    <a:pt x="272" y="0"/>
                    <a:pt x="156" y="95"/>
                    <a:pt x="40" y="285"/>
                  </a:cubicBezTo>
                  <a:cubicBezTo>
                    <a:pt x="1" y="802"/>
                    <a:pt x="399" y="1220"/>
                    <a:pt x="538" y="1717"/>
                  </a:cubicBezTo>
                  <a:cubicBezTo>
                    <a:pt x="597" y="1936"/>
                    <a:pt x="856" y="2075"/>
                    <a:pt x="1095" y="2075"/>
                  </a:cubicBezTo>
                  <a:cubicBezTo>
                    <a:pt x="1035" y="1677"/>
                    <a:pt x="1135" y="1220"/>
                    <a:pt x="936" y="822"/>
                  </a:cubicBezTo>
                  <a:cubicBezTo>
                    <a:pt x="896" y="623"/>
                    <a:pt x="836" y="424"/>
                    <a:pt x="757" y="225"/>
                  </a:cubicBezTo>
                  <a:cubicBezTo>
                    <a:pt x="626" y="75"/>
                    <a:pt x="508" y="0"/>
                    <a:pt x="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07;p3">
              <a:extLst>
                <a:ext uri="{FF2B5EF4-FFF2-40B4-BE49-F238E27FC236}">
                  <a16:creationId xmlns:a16="http://schemas.microsoft.com/office/drawing/2014/main" id="{8F5FE53E-B1E4-4912-AA20-2AFD514BBD9E}"/>
                </a:ext>
              </a:extLst>
            </p:cNvPr>
            <p:cNvSpPr/>
            <p:nvPr/>
          </p:nvSpPr>
          <p:spPr>
            <a:xfrm>
              <a:off x="3016025" y="4009775"/>
              <a:ext cx="21900" cy="101475"/>
            </a:xfrm>
            <a:custGeom>
              <a:avLst/>
              <a:gdLst/>
              <a:ahLst/>
              <a:cxnLst/>
              <a:rect l="l" t="t" r="r" b="b"/>
              <a:pathLst>
                <a:path w="876" h="4059" extrusionOk="0">
                  <a:moveTo>
                    <a:pt x="279" y="0"/>
                  </a:moveTo>
                  <a:cubicBezTo>
                    <a:pt x="199" y="0"/>
                    <a:pt x="159" y="0"/>
                    <a:pt x="80" y="20"/>
                  </a:cubicBezTo>
                  <a:cubicBezTo>
                    <a:pt x="20" y="100"/>
                    <a:pt x="0" y="140"/>
                    <a:pt x="0" y="219"/>
                  </a:cubicBezTo>
                  <a:cubicBezTo>
                    <a:pt x="20" y="239"/>
                    <a:pt x="20" y="299"/>
                    <a:pt x="60" y="319"/>
                  </a:cubicBezTo>
                  <a:lnTo>
                    <a:pt x="120" y="398"/>
                  </a:lnTo>
                  <a:cubicBezTo>
                    <a:pt x="199" y="478"/>
                    <a:pt x="259" y="538"/>
                    <a:pt x="299" y="637"/>
                  </a:cubicBezTo>
                  <a:cubicBezTo>
                    <a:pt x="378" y="836"/>
                    <a:pt x="319" y="1035"/>
                    <a:pt x="279" y="1214"/>
                  </a:cubicBezTo>
                  <a:cubicBezTo>
                    <a:pt x="179" y="2109"/>
                    <a:pt x="80" y="3024"/>
                    <a:pt x="319" y="3919"/>
                  </a:cubicBezTo>
                  <a:lnTo>
                    <a:pt x="418" y="4019"/>
                  </a:lnTo>
                  <a:cubicBezTo>
                    <a:pt x="478" y="4019"/>
                    <a:pt x="518" y="4059"/>
                    <a:pt x="577" y="4059"/>
                  </a:cubicBezTo>
                  <a:cubicBezTo>
                    <a:pt x="856" y="3720"/>
                    <a:pt x="577" y="3303"/>
                    <a:pt x="756" y="2964"/>
                  </a:cubicBezTo>
                  <a:cubicBezTo>
                    <a:pt x="776" y="2726"/>
                    <a:pt x="776" y="2507"/>
                    <a:pt x="796" y="2288"/>
                  </a:cubicBezTo>
                  <a:cubicBezTo>
                    <a:pt x="876" y="2109"/>
                    <a:pt x="876" y="1970"/>
                    <a:pt x="796" y="1811"/>
                  </a:cubicBezTo>
                  <a:lnTo>
                    <a:pt x="796" y="1393"/>
                  </a:lnTo>
                  <a:lnTo>
                    <a:pt x="796" y="736"/>
                  </a:lnTo>
                  <a:cubicBezTo>
                    <a:pt x="796" y="577"/>
                    <a:pt x="816" y="398"/>
                    <a:pt x="677" y="239"/>
                  </a:cubicBezTo>
                  <a:cubicBezTo>
                    <a:pt x="617" y="219"/>
                    <a:pt x="597" y="199"/>
                    <a:pt x="597" y="140"/>
                  </a:cubicBezTo>
                  <a:cubicBezTo>
                    <a:pt x="577" y="80"/>
                    <a:pt x="557" y="40"/>
                    <a:pt x="478" y="40"/>
                  </a:cubicBezTo>
                  <a:cubicBezTo>
                    <a:pt x="418" y="20"/>
                    <a:pt x="358"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08;p3">
              <a:extLst>
                <a:ext uri="{FF2B5EF4-FFF2-40B4-BE49-F238E27FC236}">
                  <a16:creationId xmlns:a16="http://schemas.microsoft.com/office/drawing/2014/main" id="{E4C0271A-6916-4113-B7B2-4B968B235398}"/>
                </a:ext>
              </a:extLst>
            </p:cNvPr>
            <p:cNvSpPr/>
            <p:nvPr/>
          </p:nvSpPr>
          <p:spPr>
            <a:xfrm>
              <a:off x="3085650" y="4383250"/>
              <a:ext cx="23900" cy="66675"/>
            </a:xfrm>
            <a:custGeom>
              <a:avLst/>
              <a:gdLst/>
              <a:ahLst/>
              <a:cxnLst/>
              <a:rect l="l" t="t" r="r" b="b"/>
              <a:pathLst>
                <a:path w="956" h="2667" extrusionOk="0">
                  <a:moveTo>
                    <a:pt x="398" y="1493"/>
                  </a:moveTo>
                  <a:lnTo>
                    <a:pt x="398" y="1493"/>
                  </a:lnTo>
                  <a:cubicBezTo>
                    <a:pt x="408" y="1533"/>
                    <a:pt x="408" y="1553"/>
                    <a:pt x="406" y="1553"/>
                  </a:cubicBezTo>
                  <a:cubicBezTo>
                    <a:pt x="403" y="1553"/>
                    <a:pt x="398" y="1533"/>
                    <a:pt x="398" y="1493"/>
                  </a:cubicBezTo>
                  <a:close/>
                  <a:moveTo>
                    <a:pt x="677" y="1"/>
                  </a:moveTo>
                  <a:cubicBezTo>
                    <a:pt x="207" y="392"/>
                    <a:pt x="199" y="476"/>
                    <a:pt x="388" y="1443"/>
                  </a:cubicBezTo>
                  <a:lnTo>
                    <a:pt x="388" y="1443"/>
                  </a:lnTo>
                  <a:cubicBezTo>
                    <a:pt x="387" y="1442"/>
                    <a:pt x="385" y="1441"/>
                    <a:pt x="383" y="1441"/>
                  </a:cubicBezTo>
                  <a:cubicBezTo>
                    <a:pt x="376" y="1441"/>
                    <a:pt x="367" y="1452"/>
                    <a:pt x="365" y="1452"/>
                  </a:cubicBezTo>
                  <a:cubicBezTo>
                    <a:pt x="363" y="1452"/>
                    <a:pt x="366" y="1444"/>
                    <a:pt x="378" y="1413"/>
                  </a:cubicBezTo>
                  <a:cubicBezTo>
                    <a:pt x="322" y="1379"/>
                    <a:pt x="275" y="1365"/>
                    <a:pt x="235" y="1365"/>
                  </a:cubicBezTo>
                  <a:cubicBezTo>
                    <a:pt x="133" y="1365"/>
                    <a:pt x="72" y="1458"/>
                    <a:pt x="0" y="1572"/>
                  </a:cubicBezTo>
                  <a:cubicBezTo>
                    <a:pt x="80" y="1950"/>
                    <a:pt x="0" y="2308"/>
                    <a:pt x="159" y="2667"/>
                  </a:cubicBezTo>
                  <a:cubicBezTo>
                    <a:pt x="266" y="2580"/>
                    <a:pt x="377" y="2540"/>
                    <a:pt x="490" y="2540"/>
                  </a:cubicBezTo>
                  <a:cubicBezTo>
                    <a:pt x="610" y="2540"/>
                    <a:pt x="733" y="2585"/>
                    <a:pt x="856" y="2667"/>
                  </a:cubicBezTo>
                  <a:cubicBezTo>
                    <a:pt x="876" y="2647"/>
                    <a:pt x="895" y="2607"/>
                    <a:pt x="955" y="2587"/>
                  </a:cubicBezTo>
                  <a:cubicBezTo>
                    <a:pt x="955" y="2468"/>
                    <a:pt x="955" y="2368"/>
                    <a:pt x="876" y="2289"/>
                  </a:cubicBezTo>
                  <a:lnTo>
                    <a:pt x="876" y="2110"/>
                  </a:lnTo>
                  <a:cubicBezTo>
                    <a:pt x="856" y="2010"/>
                    <a:pt x="756" y="1891"/>
                    <a:pt x="876" y="1771"/>
                  </a:cubicBezTo>
                  <a:lnTo>
                    <a:pt x="876" y="1592"/>
                  </a:lnTo>
                  <a:cubicBezTo>
                    <a:pt x="895" y="1592"/>
                    <a:pt x="915" y="1592"/>
                    <a:pt x="915" y="1553"/>
                  </a:cubicBezTo>
                  <a:cubicBezTo>
                    <a:pt x="915" y="1493"/>
                    <a:pt x="915" y="1473"/>
                    <a:pt x="876" y="1413"/>
                  </a:cubicBezTo>
                  <a:cubicBezTo>
                    <a:pt x="657" y="1155"/>
                    <a:pt x="876" y="797"/>
                    <a:pt x="697" y="518"/>
                  </a:cubicBezTo>
                  <a:cubicBezTo>
                    <a:pt x="677" y="359"/>
                    <a:pt x="677" y="180"/>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09;p3">
              <a:extLst>
                <a:ext uri="{FF2B5EF4-FFF2-40B4-BE49-F238E27FC236}">
                  <a16:creationId xmlns:a16="http://schemas.microsoft.com/office/drawing/2014/main" id="{0AB7B506-E328-4E4E-A8C2-9DB263335EA7}"/>
                </a:ext>
              </a:extLst>
            </p:cNvPr>
            <p:cNvSpPr/>
            <p:nvPr/>
          </p:nvSpPr>
          <p:spPr>
            <a:xfrm>
              <a:off x="3070725" y="4493175"/>
              <a:ext cx="27750" cy="60050"/>
            </a:xfrm>
            <a:custGeom>
              <a:avLst/>
              <a:gdLst/>
              <a:ahLst/>
              <a:cxnLst/>
              <a:rect l="l" t="t" r="r" b="b"/>
              <a:pathLst>
                <a:path w="1110" h="2402" extrusionOk="0">
                  <a:moveTo>
                    <a:pt x="597" y="0"/>
                  </a:moveTo>
                  <a:lnTo>
                    <a:pt x="597" y="0"/>
                  </a:lnTo>
                  <a:cubicBezTo>
                    <a:pt x="498" y="259"/>
                    <a:pt x="677" y="557"/>
                    <a:pt x="398" y="756"/>
                  </a:cubicBezTo>
                  <a:cubicBezTo>
                    <a:pt x="1" y="1373"/>
                    <a:pt x="319" y="1870"/>
                    <a:pt x="677" y="2367"/>
                  </a:cubicBezTo>
                  <a:cubicBezTo>
                    <a:pt x="749" y="2390"/>
                    <a:pt x="811" y="2401"/>
                    <a:pt x="864" y="2401"/>
                  </a:cubicBezTo>
                  <a:cubicBezTo>
                    <a:pt x="1042" y="2401"/>
                    <a:pt x="1110" y="2271"/>
                    <a:pt x="1095" y="2009"/>
                  </a:cubicBezTo>
                  <a:cubicBezTo>
                    <a:pt x="896" y="1791"/>
                    <a:pt x="1095" y="1492"/>
                    <a:pt x="955" y="1273"/>
                  </a:cubicBezTo>
                  <a:cubicBezTo>
                    <a:pt x="955" y="1174"/>
                    <a:pt x="916" y="1055"/>
                    <a:pt x="916" y="955"/>
                  </a:cubicBezTo>
                  <a:cubicBezTo>
                    <a:pt x="677" y="677"/>
                    <a:pt x="876" y="259"/>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10;p3">
              <a:extLst>
                <a:ext uri="{FF2B5EF4-FFF2-40B4-BE49-F238E27FC236}">
                  <a16:creationId xmlns:a16="http://schemas.microsoft.com/office/drawing/2014/main" id="{BBA147EF-F916-49EF-9F20-F0C7A0D217EC}"/>
                </a:ext>
              </a:extLst>
            </p:cNvPr>
            <p:cNvSpPr/>
            <p:nvPr/>
          </p:nvSpPr>
          <p:spPr>
            <a:xfrm>
              <a:off x="3075200" y="4363875"/>
              <a:ext cx="25400" cy="58700"/>
            </a:xfrm>
            <a:custGeom>
              <a:avLst/>
              <a:gdLst/>
              <a:ahLst/>
              <a:cxnLst/>
              <a:rect l="l" t="t" r="r" b="b"/>
              <a:pathLst>
                <a:path w="1016" h="2348" extrusionOk="0">
                  <a:moveTo>
                    <a:pt x="180" y="0"/>
                  </a:moveTo>
                  <a:cubicBezTo>
                    <a:pt x="1" y="179"/>
                    <a:pt x="1" y="378"/>
                    <a:pt x="40" y="577"/>
                  </a:cubicBezTo>
                  <a:cubicBezTo>
                    <a:pt x="180" y="1174"/>
                    <a:pt x="279" y="1751"/>
                    <a:pt x="398" y="2347"/>
                  </a:cubicBezTo>
                  <a:cubicBezTo>
                    <a:pt x="518" y="2268"/>
                    <a:pt x="617" y="2228"/>
                    <a:pt x="717" y="2168"/>
                  </a:cubicBezTo>
                  <a:cubicBezTo>
                    <a:pt x="796" y="2129"/>
                    <a:pt x="816" y="2069"/>
                    <a:pt x="796" y="1969"/>
                  </a:cubicBezTo>
                  <a:cubicBezTo>
                    <a:pt x="717" y="1751"/>
                    <a:pt x="737" y="1492"/>
                    <a:pt x="697" y="1273"/>
                  </a:cubicBezTo>
                  <a:cubicBezTo>
                    <a:pt x="478" y="955"/>
                    <a:pt x="1015" y="398"/>
                    <a:pt x="379" y="199"/>
                  </a:cubicBezTo>
                  <a:cubicBezTo>
                    <a:pt x="299" y="159"/>
                    <a:pt x="239" y="8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11;p3">
              <a:extLst>
                <a:ext uri="{FF2B5EF4-FFF2-40B4-BE49-F238E27FC236}">
                  <a16:creationId xmlns:a16="http://schemas.microsoft.com/office/drawing/2014/main" id="{8B617594-25E2-45CC-8E0B-5D87737205FA}"/>
                </a:ext>
              </a:extLst>
            </p:cNvPr>
            <p:cNvSpPr/>
            <p:nvPr/>
          </p:nvSpPr>
          <p:spPr>
            <a:xfrm>
              <a:off x="3055800" y="4142050"/>
              <a:ext cx="24400" cy="55650"/>
            </a:xfrm>
            <a:custGeom>
              <a:avLst/>
              <a:gdLst/>
              <a:ahLst/>
              <a:cxnLst/>
              <a:rect l="l" t="t" r="r" b="b"/>
              <a:pathLst>
                <a:path w="976" h="2226" extrusionOk="0">
                  <a:moveTo>
                    <a:pt x="80" y="1"/>
                  </a:moveTo>
                  <a:cubicBezTo>
                    <a:pt x="1" y="478"/>
                    <a:pt x="359" y="896"/>
                    <a:pt x="239" y="1393"/>
                  </a:cubicBezTo>
                  <a:cubicBezTo>
                    <a:pt x="200" y="1692"/>
                    <a:pt x="100" y="1990"/>
                    <a:pt x="399" y="2209"/>
                  </a:cubicBezTo>
                  <a:cubicBezTo>
                    <a:pt x="428" y="2221"/>
                    <a:pt x="455" y="2225"/>
                    <a:pt x="482" y="2225"/>
                  </a:cubicBezTo>
                  <a:cubicBezTo>
                    <a:pt x="546" y="2225"/>
                    <a:pt x="607" y="2197"/>
                    <a:pt x="677" y="2169"/>
                  </a:cubicBezTo>
                  <a:cubicBezTo>
                    <a:pt x="975" y="1712"/>
                    <a:pt x="757" y="1254"/>
                    <a:pt x="796" y="777"/>
                  </a:cubicBezTo>
                  <a:cubicBezTo>
                    <a:pt x="777" y="677"/>
                    <a:pt x="717" y="578"/>
                    <a:pt x="617" y="518"/>
                  </a:cubicBezTo>
                  <a:cubicBezTo>
                    <a:pt x="458" y="379"/>
                    <a:pt x="399" y="160"/>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12;p3">
              <a:extLst>
                <a:ext uri="{FF2B5EF4-FFF2-40B4-BE49-F238E27FC236}">
                  <a16:creationId xmlns:a16="http://schemas.microsoft.com/office/drawing/2014/main" id="{135C255F-55CA-4CC7-B853-3F81D4223F4D}"/>
                </a:ext>
              </a:extLst>
            </p:cNvPr>
            <p:cNvSpPr/>
            <p:nvPr/>
          </p:nvSpPr>
          <p:spPr>
            <a:xfrm>
              <a:off x="3059775" y="4194925"/>
              <a:ext cx="23900" cy="33875"/>
            </a:xfrm>
            <a:custGeom>
              <a:avLst/>
              <a:gdLst/>
              <a:ahLst/>
              <a:cxnLst/>
              <a:rect l="l" t="t" r="r" b="b"/>
              <a:pathLst>
                <a:path w="956" h="1355" extrusionOk="0">
                  <a:moveTo>
                    <a:pt x="569" y="1"/>
                  </a:moveTo>
                  <a:cubicBezTo>
                    <a:pt x="533" y="1"/>
                    <a:pt x="496" y="12"/>
                    <a:pt x="458" y="34"/>
                  </a:cubicBezTo>
                  <a:cubicBezTo>
                    <a:pt x="399" y="34"/>
                    <a:pt x="339" y="54"/>
                    <a:pt x="259" y="54"/>
                  </a:cubicBezTo>
                  <a:cubicBezTo>
                    <a:pt x="140" y="193"/>
                    <a:pt x="1" y="353"/>
                    <a:pt x="100" y="571"/>
                  </a:cubicBezTo>
                  <a:lnTo>
                    <a:pt x="100" y="750"/>
                  </a:lnTo>
                  <a:cubicBezTo>
                    <a:pt x="299" y="850"/>
                    <a:pt x="259" y="1029"/>
                    <a:pt x="299" y="1188"/>
                  </a:cubicBezTo>
                  <a:cubicBezTo>
                    <a:pt x="319" y="1314"/>
                    <a:pt x="366" y="1355"/>
                    <a:pt x="423" y="1355"/>
                  </a:cubicBezTo>
                  <a:cubicBezTo>
                    <a:pt x="484" y="1355"/>
                    <a:pt x="556" y="1309"/>
                    <a:pt x="618" y="1268"/>
                  </a:cubicBezTo>
                  <a:cubicBezTo>
                    <a:pt x="956" y="910"/>
                    <a:pt x="916" y="532"/>
                    <a:pt x="737" y="94"/>
                  </a:cubicBezTo>
                  <a:cubicBezTo>
                    <a:pt x="687" y="32"/>
                    <a:pt x="630" y="1"/>
                    <a:pt x="5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13;p3">
              <a:extLst>
                <a:ext uri="{FF2B5EF4-FFF2-40B4-BE49-F238E27FC236}">
                  <a16:creationId xmlns:a16="http://schemas.microsoft.com/office/drawing/2014/main" id="{6DD638FA-BD42-41E3-ADE3-951EACF3A432}"/>
                </a:ext>
              </a:extLst>
            </p:cNvPr>
            <p:cNvSpPr/>
            <p:nvPr/>
          </p:nvSpPr>
          <p:spPr>
            <a:xfrm>
              <a:off x="3056300" y="4176875"/>
              <a:ext cx="10975" cy="32350"/>
            </a:xfrm>
            <a:custGeom>
              <a:avLst/>
              <a:gdLst/>
              <a:ahLst/>
              <a:cxnLst/>
              <a:rect l="l" t="t" r="r" b="b"/>
              <a:pathLst>
                <a:path w="439" h="1294" extrusionOk="0">
                  <a:moveTo>
                    <a:pt x="200" y="0"/>
                  </a:moveTo>
                  <a:cubicBezTo>
                    <a:pt x="1" y="299"/>
                    <a:pt x="1" y="677"/>
                    <a:pt x="239" y="1293"/>
                  </a:cubicBezTo>
                  <a:cubicBezTo>
                    <a:pt x="339" y="1154"/>
                    <a:pt x="438" y="975"/>
                    <a:pt x="398" y="776"/>
                  </a:cubicBezTo>
                  <a:cubicBezTo>
                    <a:pt x="180" y="538"/>
                    <a:pt x="279" y="25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14;p3">
              <a:extLst>
                <a:ext uri="{FF2B5EF4-FFF2-40B4-BE49-F238E27FC236}">
                  <a16:creationId xmlns:a16="http://schemas.microsoft.com/office/drawing/2014/main" id="{231AEABF-9868-4603-B0B3-B4C1D5E06615}"/>
                </a:ext>
              </a:extLst>
            </p:cNvPr>
            <p:cNvSpPr/>
            <p:nvPr/>
          </p:nvSpPr>
          <p:spPr>
            <a:xfrm>
              <a:off x="3027950" y="4083875"/>
              <a:ext cx="7000" cy="41750"/>
            </a:xfrm>
            <a:custGeom>
              <a:avLst/>
              <a:gdLst/>
              <a:ahLst/>
              <a:cxnLst/>
              <a:rect l="l" t="t" r="r" b="b"/>
              <a:pathLst>
                <a:path w="280" h="1670" extrusionOk="0">
                  <a:moveTo>
                    <a:pt x="279" y="0"/>
                  </a:moveTo>
                  <a:cubicBezTo>
                    <a:pt x="1" y="319"/>
                    <a:pt x="180" y="737"/>
                    <a:pt x="100" y="1095"/>
                  </a:cubicBezTo>
                  <a:cubicBezTo>
                    <a:pt x="120" y="1254"/>
                    <a:pt x="140" y="1433"/>
                    <a:pt x="120" y="1592"/>
                  </a:cubicBezTo>
                  <a:cubicBezTo>
                    <a:pt x="152" y="1644"/>
                    <a:pt x="178" y="1669"/>
                    <a:pt x="204" y="1669"/>
                  </a:cubicBezTo>
                  <a:cubicBezTo>
                    <a:pt x="227" y="1669"/>
                    <a:pt x="251" y="1649"/>
                    <a:pt x="279" y="1612"/>
                  </a:cubicBezTo>
                  <a:lnTo>
                    <a:pt x="2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15;p3">
              <a:extLst>
                <a:ext uri="{FF2B5EF4-FFF2-40B4-BE49-F238E27FC236}">
                  <a16:creationId xmlns:a16="http://schemas.microsoft.com/office/drawing/2014/main" id="{AC725EE3-1DD9-4B01-BCAC-616828FCE3A2}"/>
                </a:ext>
              </a:extLst>
            </p:cNvPr>
            <p:cNvSpPr/>
            <p:nvPr/>
          </p:nvSpPr>
          <p:spPr>
            <a:xfrm>
              <a:off x="3027950" y="4124150"/>
              <a:ext cx="7500" cy="27375"/>
            </a:xfrm>
            <a:custGeom>
              <a:avLst/>
              <a:gdLst/>
              <a:ahLst/>
              <a:cxnLst/>
              <a:rect l="l" t="t" r="r" b="b"/>
              <a:pathLst>
                <a:path w="300" h="1095" extrusionOk="0">
                  <a:moveTo>
                    <a:pt x="140" y="1"/>
                  </a:moveTo>
                  <a:cubicBezTo>
                    <a:pt x="140" y="339"/>
                    <a:pt x="1" y="737"/>
                    <a:pt x="299" y="1095"/>
                  </a:cubicBezTo>
                  <a:lnTo>
                    <a:pt x="299" y="21"/>
                  </a:lnTo>
                  <a:cubicBezTo>
                    <a:pt x="239" y="1"/>
                    <a:pt x="200"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16;p3">
              <a:extLst>
                <a:ext uri="{FF2B5EF4-FFF2-40B4-BE49-F238E27FC236}">
                  <a16:creationId xmlns:a16="http://schemas.microsoft.com/office/drawing/2014/main" id="{71DDFA24-9FCA-445A-912E-C15F473CB89C}"/>
                </a:ext>
              </a:extLst>
            </p:cNvPr>
            <p:cNvSpPr/>
            <p:nvPr/>
          </p:nvSpPr>
          <p:spPr>
            <a:xfrm>
              <a:off x="3032925" y="4184325"/>
              <a:ext cx="7975" cy="24400"/>
            </a:xfrm>
            <a:custGeom>
              <a:avLst/>
              <a:gdLst/>
              <a:ahLst/>
              <a:cxnLst/>
              <a:rect l="l" t="t" r="r" b="b"/>
              <a:pathLst>
                <a:path w="319" h="976" extrusionOk="0">
                  <a:moveTo>
                    <a:pt x="140" y="1"/>
                  </a:moveTo>
                  <a:cubicBezTo>
                    <a:pt x="120" y="359"/>
                    <a:pt x="1" y="677"/>
                    <a:pt x="279" y="976"/>
                  </a:cubicBezTo>
                  <a:cubicBezTo>
                    <a:pt x="299" y="657"/>
                    <a:pt x="319" y="319"/>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17;p3">
              <a:extLst>
                <a:ext uri="{FF2B5EF4-FFF2-40B4-BE49-F238E27FC236}">
                  <a16:creationId xmlns:a16="http://schemas.microsoft.com/office/drawing/2014/main" id="{1CE877F9-9DB8-45B0-9A2D-2AFFE59EE18C}"/>
                </a:ext>
              </a:extLst>
            </p:cNvPr>
            <p:cNvSpPr/>
            <p:nvPr/>
          </p:nvSpPr>
          <p:spPr>
            <a:xfrm>
              <a:off x="3073200" y="4448400"/>
              <a:ext cx="8000" cy="18925"/>
            </a:xfrm>
            <a:custGeom>
              <a:avLst/>
              <a:gdLst/>
              <a:ahLst/>
              <a:cxnLst/>
              <a:rect l="l" t="t" r="r" b="b"/>
              <a:pathLst>
                <a:path w="320" h="757" extrusionOk="0">
                  <a:moveTo>
                    <a:pt x="120" y="1"/>
                  </a:moveTo>
                  <a:cubicBezTo>
                    <a:pt x="120" y="259"/>
                    <a:pt x="1" y="558"/>
                    <a:pt x="299" y="757"/>
                  </a:cubicBezTo>
                  <a:cubicBezTo>
                    <a:pt x="299" y="498"/>
                    <a:pt x="319" y="24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18;p3">
              <a:extLst>
                <a:ext uri="{FF2B5EF4-FFF2-40B4-BE49-F238E27FC236}">
                  <a16:creationId xmlns:a16="http://schemas.microsoft.com/office/drawing/2014/main" id="{3AC24D04-D9AB-4CCE-BDB2-7D8F61B47673}"/>
                </a:ext>
              </a:extLst>
            </p:cNvPr>
            <p:cNvSpPr/>
            <p:nvPr/>
          </p:nvSpPr>
          <p:spPr>
            <a:xfrm>
              <a:off x="3092100" y="4525000"/>
              <a:ext cx="6000" cy="18925"/>
            </a:xfrm>
            <a:custGeom>
              <a:avLst/>
              <a:gdLst/>
              <a:ahLst/>
              <a:cxnLst/>
              <a:rect l="l" t="t" r="r" b="b"/>
              <a:pathLst>
                <a:path w="240" h="757" extrusionOk="0">
                  <a:moveTo>
                    <a:pt x="100" y="0"/>
                  </a:moveTo>
                  <a:lnTo>
                    <a:pt x="100" y="0"/>
                  </a:lnTo>
                  <a:cubicBezTo>
                    <a:pt x="61" y="279"/>
                    <a:pt x="1" y="557"/>
                    <a:pt x="240" y="756"/>
                  </a:cubicBezTo>
                  <a:lnTo>
                    <a:pt x="240" y="199"/>
                  </a:lnTo>
                  <a:cubicBezTo>
                    <a:pt x="200" y="120"/>
                    <a:pt x="140" y="8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19;p3">
              <a:extLst>
                <a:ext uri="{FF2B5EF4-FFF2-40B4-BE49-F238E27FC236}">
                  <a16:creationId xmlns:a16="http://schemas.microsoft.com/office/drawing/2014/main" id="{581DB2E9-3F10-4257-9D77-637F1CF6D33C}"/>
                </a:ext>
              </a:extLst>
            </p:cNvPr>
            <p:cNvSpPr/>
            <p:nvPr/>
          </p:nvSpPr>
          <p:spPr>
            <a:xfrm>
              <a:off x="3078175" y="4467300"/>
              <a:ext cx="7000" cy="17925"/>
            </a:xfrm>
            <a:custGeom>
              <a:avLst/>
              <a:gdLst/>
              <a:ahLst/>
              <a:cxnLst/>
              <a:rect l="l" t="t" r="r" b="b"/>
              <a:pathLst>
                <a:path w="280" h="717" extrusionOk="0">
                  <a:moveTo>
                    <a:pt x="100" y="1"/>
                  </a:moveTo>
                  <a:lnTo>
                    <a:pt x="100" y="1"/>
                  </a:lnTo>
                  <a:cubicBezTo>
                    <a:pt x="80" y="239"/>
                    <a:pt x="1" y="518"/>
                    <a:pt x="260" y="717"/>
                  </a:cubicBezTo>
                  <a:cubicBezTo>
                    <a:pt x="260" y="478"/>
                    <a:pt x="279" y="220"/>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20;p3">
              <a:extLst>
                <a:ext uri="{FF2B5EF4-FFF2-40B4-BE49-F238E27FC236}">
                  <a16:creationId xmlns:a16="http://schemas.microsoft.com/office/drawing/2014/main" id="{F92FC8C4-2047-4951-A6B3-6A519774EDED}"/>
                </a:ext>
              </a:extLst>
            </p:cNvPr>
            <p:cNvSpPr/>
            <p:nvPr/>
          </p:nvSpPr>
          <p:spPr>
            <a:xfrm>
              <a:off x="3036400" y="4055525"/>
              <a:ext cx="4500" cy="11975"/>
            </a:xfrm>
            <a:custGeom>
              <a:avLst/>
              <a:gdLst/>
              <a:ahLst/>
              <a:cxnLst/>
              <a:rect l="l" t="t" r="r" b="b"/>
              <a:pathLst>
                <a:path w="180" h="479" extrusionOk="0">
                  <a:moveTo>
                    <a:pt x="1" y="1"/>
                  </a:moveTo>
                  <a:lnTo>
                    <a:pt x="1" y="478"/>
                  </a:lnTo>
                  <a:cubicBezTo>
                    <a:pt x="160" y="339"/>
                    <a:pt x="180" y="1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21;p3">
              <a:extLst>
                <a:ext uri="{FF2B5EF4-FFF2-40B4-BE49-F238E27FC236}">
                  <a16:creationId xmlns:a16="http://schemas.microsoft.com/office/drawing/2014/main" id="{186B78A9-BBF4-4361-9238-D39726697F73}"/>
                </a:ext>
              </a:extLst>
            </p:cNvPr>
            <p:cNvSpPr/>
            <p:nvPr/>
          </p:nvSpPr>
          <p:spPr>
            <a:xfrm>
              <a:off x="3033425" y="4155000"/>
              <a:ext cx="2025" cy="4500"/>
            </a:xfrm>
            <a:custGeom>
              <a:avLst/>
              <a:gdLst/>
              <a:ahLst/>
              <a:cxnLst/>
              <a:rect l="l" t="t" r="r" b="b"/>
              <a:pathLst>
                <a:path w="81" h="180" extrusionOk="0">
                  <a:moveTo>
                    <a:pt x="80" y="0"/>
                  </a:moveTo>
                  <a:cubicBezTo>
                    <a:pt x="60" y="20"/>
                    <a:pt x="1" y="60"/>
                    <a:pt x="1" y="60"/>
                  </a:cubicBezTo>
                  <a:cubicBezTo>
                    <a:pt x="20" y="100"/>
                    <a:pt x="60" y="119"/>
                    <a:pt x="80" y="179"/>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22;p3">
              <a:extLst>
                <a:ext uri="{FF2B5EF4-FFF2-40B4-BE49-F238E27FC236}">
                  <a16:creationId xmlns:a16="http://schemas.microsoft.com/office/drawing/2014/main" id="{D3B86128-219F-4FDA-9F74-C13757AD6B34}"/>
                </a:ext>
              </a:extLst>
            </p:cNvPr>
            <p:cNvSpPr/>
            <p:nvPr/>
          </p:nvSpPr>
          <p:spPr>
            <a:xfrm>
              <a:off x="2286450" y="2980825"/>
              <a:ext cx="53750" cy="11625"/>
            </a:xfrm>
            <a:custGeom>
              <a:avLst/>
              <a:gdLst/>
              <a:ahLst/>
              <a:cxnLst/>
              <a:rect l="l" t="t" r="r" b="b"/>
              <a:pathLst>
                <a:path w="2150" h="465" extrusionOk="0">
                  <a:moveTo>
                    <a:pt x="1" y="0"/>
                  </a:moveTo>
                  <a:cubicBezTo>
                    <a:pt x="120" y="299"/>
                    <a:pt x="339" y="378"/>
                    <a:pt x="637" y="378"/>
                  </a:cubicBezTo>
                  <a:cubicBezTo>
                    <a:pt x="956" y="378"/>
                    <a:pt x="1274" y="398"/>
                    <a:pt x="1612" y="398"/>
                  </a:cubicBezTo>
                  <a:lnTo>
                    <a:pt x="1751" y="398"/>
                  </a:lnTo>
                  <a:cubicBezTo>
                    <a:pt x="1810" y="445"/>
                    <a:pt x="1868" y="464"/>
                    <a:pt x="1930" y="464"/>
                  </a:cubicBezTo>
                  <a:cubicBezTo>
                    <a:pt x="1974" y="464"/>
                    <a:pt x="2020" y="455"/>
                    <a:pt x="2070" y="438"/>
                  </a:cubicBezTo>
                  <a:cubicBezTo>
                    <a:pt x="2109" y="398"/>
                    <a:pt x="2129" y="378"/>
                    <a:pt x="2149" y="358"/>
                  </a:cubicBezTo>
                  <a:cubicBezTo>
                    <a:pt x="1433" y="120"/>
                    <a:pt x="717" y="8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23;p3">
              <a:extLst>
                <a:ext uri="{FF2B5EF4-FFF2-40B4-BE49-F238E27FC236}">
                  <a16:creationId xmlns:a16="http://schemas.microsoft.com/office/drawing/2014/main" id="{B4A4F8A7-EFEA-4B29-AE52-1B1B627FA1FC}"/>
                </a:ext>
              </a:extLst>
            </p:cNvPr>
            <p:cNvSpPr/>
            <p:nvPr/>
          </p:nvSpPr>
          <p:spPr>
            <a:xfrm>
              <a:off x="2337675" y="2990275"/>
              <a:ext cx="56225" cy="10500"/>
            </a:xfrm>
            <a:custGeom>
              <a:avLst/>
              <a:gdLst/>
              <a:ahLst/>
              <a:cxnLst/>
              <a:rect l="l" t="t" r="r" b="b"/>
              <a:pathLst>
                <a:path w="2249" h="420" extrusionOk="0">
                  <a:moveTo>
                    <a:pt x="80" y="0"/>
                  </a:moveTo>
                  <a:lnTo>
                    <a:pt x="40" y="40"/>
                  </a:lnTo>
                  <a:lnTo>
                    <a:pt x="1" y="120"/>
                  </a:lnTo>
                  <a:lnTo>
                    <a:pt x="80" y="179"/>
                  </a:lnTo>
                  <a:cubicBezTo>
                    <a:pt x="160" y="179"/>
                    <a:pt x="200" y="179"/>
                    <a:pt x="259" y="199"/>
                  </a:cubicBezTo>
                  <a:cubicBezTo>
                    <a:pt x="754" y="218"/>
                    <a:pt x="1231" y="419"/>
                    <a:pt x="1759" y="419"/>
                  </a:cubicBezTo>
                  <a:cubicBezTo>
                    <a:pt x="1783" y="419"/>
                    <a:pt x="1807" y="419"/>
                    <a:pt x="1831" y="418"/>
                  </a:cubicBezTo>
                  <a:cubicBezTo>
                    <a:pt x="1950" y="398"/>
                    <a:pt x="2089" y="398"/>
                    <a:pt x="2249" y="378"/>
                  </a:cubicBezTo>
                  <a:cubicBezTo>
                    <a:pt x="1552" y="120"/>
                    <a:pt x="796" y="4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4;p3">
              <a:extLst>
                <a:ext uri="{FF2B5EF4-FFF2-40B4-BE49-F238E27FC236}">
                  <a16:creationId xmlns:a16="http://schemas.microsoft.com/office/drawing/2014/main" id="{DDB4ABF2-5BAF-4AC7-8D94-E191D71EAF15}"/>
                </a:ext>
              </a:extLst>
            </p:cNvPr>
            <p:cNvSpPr/>
            <p:nvPr/>
          </p:nvSpPr>
          <p:spPr>
            <a:xfrm>
              <a:off x="2227775" y="2972575"/>
              <a:ext cx="36325" cy="9775"/>
            </a:xfrm>
            <a:custGeom>
              <a:avLst/>
              <a:gdLst/>
              <a:ahLst/>
              <a:cxnLst/>
              <a:rect l="l" t="t" r="r" b="b"/>
              <a:pathLst>
                <a:path w="1453" h="391" extrusionOk="0">
                  <a:moveTo>
                    <a:pt x="561" y="1"/>
                  </a:moveTo>
                  <a:cubicBezTo>
                    <a:pt x="376" y="1"/>
                    <a:pt x="190" y="12"/>
                    <a:pt x="0" y="12"/>
                  </a:cubicBezTo>
                  <a:cubicBezTo>
                    <a:pt x="279" y="330"/>
                    <a:pt x="756" y="131"/>
                    <a:pt x="1075" y="390"/>
                  </a:cubicBezTo>
                  <a:cubicBezTo>
                    <a:pt x="1214" y="350"/>
                    <a:pt x="1373" y="330"/>
                    <a:pt x="1453" y="191"/>
                  </a:cubicBezTo>
                  <a:cubicBezTo>
                    <a:pt x="1157" y="31"/>
                    <a:pt x="861"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25;p3">
              <a:extLst>
                <a:ext uri="{FF2B5EF4-FFF2-40B4-BE49-F238E27FC236}">
                  <a16:creationId xmlns:a16="http://schemas.microsoft.com/office/drawing/2014/main" id="{FBCEF1B7-FC1C-4709-938F-D64925B1B3AD}"/>
                </a:ext>
              </a:extLst>
            </p:cNvPr>
            <p:cNvSpPr/>
            <p:nvPr/>
          </p:nvSpPr>
          <p:spPr>
            <a:xfrm>
              <a:off x="2428700" y="3003675"/>
              <a:ext cx="27875" cy="4525"/>
            </a:xfrm>
            <a:custGeom>
              <a:avLst/>
              <a:gdLst/>
              <a:ahLst/>
              <a:cxnLst/>
              <a:rect l="l" t="t" r="r" b="b"/>
              <a:pathLst>
                <a:path w="1115" h="181" extrusionOk="0">
                  <a:moveTo>
                    <a:pt x="208" y="1"/>
                  </a:moveTo>
                  <a:cubicBezTo>
                    <a:pt x="138" y="1"/>
                    <a:pt x="69" y="1"/>
                    <a:pt x="0" y="1"/>
                  </a:cubicBezTo>
                  <a:lnTo>
                    <a:pt x="0" y="181"/>
                  </a:lnTo>
                  <a:cubicBezTo>
                    <a:pt x="378" y="181"/>
                    <a:pt x="736" y="161"/>
                    <a:pt x="1114" y="161"/>
                  </a:cubicBezTo>
                  <a:cubicBezTo>
                    <a:pt x="837" y="14"/>
                    <a:pt x="52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26;p3">
              <a:extLst>
                <a:ext uri="{FF2B5EF4-FFF2-40B4-BE49-F238E27FC236}">
                  <a16:creationId xmlns:a16="http://schemas.microsoft.com/office/drawing/2014/main" id="{76612C0B-3945-4CDD-8806-EA45D4B10AE8}"/>
                </a:ext>
              </a:extLst>
            </p:cNvPr>
            <p:cNvSpPr/>
            <p:nvPr/>
          </p:nvSpPr>
          <p:spPr>
            <a:xfrm>
              <a:off x="2462000" y="3009675"/>
              <a:ext cx="9475" cy="20900"/>
            </a:xfrm>
            <a:custGeom>
              <a:avLst/>
              <a:gdLst/>
              <a:ahLst/>
              <a:cxnLst/>
              <a:rect l="l" t="t" r="r" b="b"/>
              <a:pathLst>
                <a:path w="379" h="836" extrusionOk="0">
                  <a:moveTo>
                    <a:pt x="100" y="0"/>
                  </a:moveTo>
                  <a:cubicBezTo>
                    <a:pt x="140" y="299"/>
                    <a:pt x="1" y="597"/>
                    <a:pt x="259" y="836"/>
                  </a:cubicBezTo>
                  <a:cubicBezTo>
                    <a:pt x="220" y="537"/>
                    <a:pt x="379" y="219"/>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27;p3">
              <a:extLst>
                <a:ext uri="{FF2B5EF4-FFF2-40B4-BE49-F238E27FC236}">
                  <a16:creationId xmlns:a16="http://schemas.microsoft.com/office/drawing/2014/main" id="{54BA002A-D9E8-4ED3-B545-47AA54D3F2E2}"/>
                </a:ext>
              </a:extLst>
            </p:cNvPr>
            <p:cNvSpPr/>
            <p:nvPr/>
          </p:nvSpPr>
          <p:spPr>
            <a:xfrm>
              <a:off x="2268050" y="2976800"/>
              <a:ext cx="18425" cy="4775"/>
            </a:xfrm>
            <a:custGeom>
              <a:avLst/>
              <a:gdLst/>
              <a:ahLst/>
              <a:cxnLst/>
              <a:rect l="l" t="t" r="r" b="b"/>
              <a:pathLst>
                <a:path w="737" h="191" extrusionOk="0">
                  <a:moveTo>
                    <a:pt x="244" y="1"/>
                  </a:moveTo>
                  <a:cubicBezTo>
                    <a:pt x="164" y="1"/>
                    <a:pt x="84" y="9"/>
                    <a:pt x="1" y="22"/>
                  </a:cubicBezTo>
                  <a:cubicBezTo>
                    <a:pt x="113" y="157"/>
                    <a:pt x="250" y="190"/>
                    <a:pt x="395" y="190"/>
                  </a:cubicBezTo>
                  <a:cubicBezTo>
                    <a:pt x="507" y="190"/>
                    <a:pt x="624" y="170"/>
                    <a:pt x="737" y="161"/>
                  </a:cubicBezTo>
                  <a:cubicBezTo>
                    <a:pt x="574" y="40"/>
                    <a:pt x="412" y="1"/>
                    <a:pt x="2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28;p3">
              <a:extLst>
                <a:ext uri="{FF2B5EF4-FFF2-40B4-BE49-F238E27FC236}">
                  <a16:creationId xmlns:a16="http://schemas.microsoft.com/office/drawing/2014/main" id="{679DFE79-9D98-43D9-8EA5-113E37AD259C}"/>
                </a:ext>
              </a:extLst>
            </p:cNvPr>
            <p:cNvSpPr/>
            <p:nvPr/>
          </p:nvSpPr>
          <p:spPr>
            <a:xfrm>
              <a:off x="1703100" y="3145425"/>
              <a:ext cx="283500" cy="25800"/>
            </a:xfrm>
            <a:custGeom>
              <a:avLst/>
              <a:gdLst/>
              <a:ahLst/>
              <a:cxnLst/>
              <a:rect l="l" t="t" r="r" b="b"/>
              <a:pathLst>
                <a:path w="11340" h="1032" extrusionOk="0">
                  <a:moveTo>
                    <a:pt x="11141" y="1"/>
                  </a:moveTo>
                  <a:cubicBezTo>
                    <a:pt x="8761" y="181"/>
                    <a:pt x="6382" y="228"/>
                    <a:pt x="4003" y="228"/>
                  </a:cubicBezTo>
                  <a:cubicBezTo>
                    <a:pt x="2702" y="228"/>
                    <a:pt x="1401" y="214"/>
                    <a:pt x="100" y="200"/>
                  </a:cubicBezTo>
                  <a:cubicBezTo>
                    <a:pt x="1" y="339"/>
                    <a:pt x="1" y="478"/>
                    <a:pt x="60" y="578"/>
                  </a:cubicBezTo>
                  <a:cubicBezTo>
                    <a:pt x="120" y="657"/>
                    <a:pt x="200" y="697"/>
                    <a:pt x="299" y="737"/>
                  </a:cubicBezTo>
                  <a:cubicBezTo>
                    <a:pt x="657" y="797"/>
                    <a:pt x="995" y="757"/>
                    <a:pt x="1314" y="836"/>
                  </a:cubicBezTo>
                  <a:cubicBezTo>
                    <a:pt x="1473" y="896"/>
                    <a:pt x="1612" y="936"/>
                    <a:pt x="1771" y="956"/>
                  </a:cubicBezTo>
                  <a:cubicBezTo>
                    <a:pt x="2517" y="1010"/>
                    <a:pt x="3262" y="1032"/>
                    <a:pt x="4005" y="1032"/>
                  </a:cubicBezTo>
                  <a:cubicBezTo>
                    <a:pt x="6236" y="1032"/>
                    <a:pt x="8455" y="841"/>
                    <a:pt x="10663" y="797"/>
                  </a:cubicBezTo>
                  <a:cubicBezTo>
                    <a:pt x="10842" y="797"/>
                    <a:pt x="11021" y="757"/>
                    <a:pt x="11160" y="637"/>
                  </a:cubicBezTo>
                  <a:cubicBezTo>
                    <a:pt x="11320" y="439"/>
                    <a:pt x="11339" y="200"/>
                    <a:pt x="111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29;p3">
              <a:extLst>
                <a:ext uri="{FF2B5EF4-FFF2-40B4-BE49-F238E27FC236}">
                  <a16:creationId xmlns:a16="http://schemas.microsoft.com/office/drawing/2014/main" id="{253824E9-849E-410B-B605-1B92A3841968}"/>
                </a:ext>
              </a:extLst>
            </p:cNvPr>
            <p:cNvSpPr/>
            <p:nvPr/>
          </p:nvSpPr>
          <p:spPr>
            <a:xfrm>
              <a:off x="1977625" y="3015250"/>
              <a:ext cx="18925" cy="167500"/>
            </a:xfrm>
            <a:custGeom>
              <a:avLst/>
              <a:gdLst/>
              <a:ahLst/>
              <a:cxnLst/>
              <a:rect l="l" t="t" r="r" b="b"/>
              <a:pathLst>
                <a:path w="757" h="6700" extrusionOk="0">
                  <a:moveTo>
                    <a:pt x="202" y="1"/>
                  </a:moveTo>
                  <a:cubicBezTo>
                    <a:pt x="145" y="1"/>
                    <a:pt x="90" y="26"/>
                    <a:pt x="40" y="76"/>
                  </a:cubicBezTo>
                  <a:cubicBezTo>
                    <a:pt x="40" y="1488"/>
                    <a:pt x="0" y="2920"/>
                    <a:pt x="199" y="4353"/>
                  </a:cubicBezTo>
                  <a:cubicBezTo>
                    <a:pt x="279" y="4472"/>
                    <a:pt x="339" y="4591"/>
                    <a:pt x="199" y="4711"/>
                  </a:cubicBezTo>
                  <a:lnTo>
                    <a:pt x="199" y="4890"/>
                  </a:lnTo>
                  <a:cubicBezTo>
                    <a:pt x="458" y="5168"/>
                    <a:pt x="378" y="5546"/>
                    <a:pt x="358" y="5864"/>
                  </a:cubicBezTo>
                  <a:cubicBezTo>
                    <a:pt x="339" y="6163"/>
                    <a:pt x="279" y="6481"/>
                    <a:pt x="577" y="6700"/>
                  </a:cubicBezTo>
                  <a:cubicBezTo>
                    <a:pt x="756" y="6401"/>
                    <a:pt x="697" y="6083"/>
                    <a:pt x="697" y="5765"/>
                  </a:cubicBezTo>
                  <a:cubicBezTo>
                    <a:pt x="657" y="4392"/>
                    <a:pt x="756" y="3020"/>
                    <a:pt x="537" y="1687"/>
                  </a:cubicBezTo>
                  <a:cubicBezTo>
                    <a:pt x="279" y="1170"/>
                    <a:pt x="478" y="613"/>
                    <a:pt x="378" y="76"/>
                  </a:cubicBezTo>
                  <a:cubicBezTo>
                    <a:pt x="319" y="26"/>
                    <a:pt x="259" y="1"/>
                    <a:pt x="2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30;p3">
              <a:extLst>
                <a:ext uri="{FF2B5EF4-FFF2-40B4-BE49-F238E27FC236}">
                  <a16:creationId xmlns:a16="http://schemas.microsoft.com/office/drawing/2014/main" id="{7D460DC3-A66E-44C3-BEED-999F1997ABCE}"/>
                </a:ext>
              </a:extLst>
            </p:cNvPr>
            <p:cNvSpPr/>
            <p:nvPr/>
          </p:nvSpPr>
          <p:spPr>
            <a:xfrm>
              <a:off x="1517100" y="3338650"/>
              <a:ext cx="118900" cy="19325"/>
            </a:xfrm>
            <a:custGeom>
              <a:avLst/>
              <a:gdLst/>
              <a:ahLst/>
              <a:cxnLst/>
              <a:rect l="l" t="t" r="r" b="b"/>
              <a:pathLst>
                <a:path w="4756" h="773" extrusionOk="0">
                  <a:moveTo>
                    <a:pt x="4045" y="1"/>
                  </a:moveTo>
                  <a:cubicBezTo>
                    <a:pt x="3551" y="1"/>
                    <a:pt x="3066" y="73"/>
                    <a:pt x="2567" y="90"/>
                  </a:cubicBezTo>
                  <a:cubicBezTo>
                    <a:pt x="1995" y="104"/>
                    <a:pt x="1404" y="186"/>
                    <a:pt x="820" y="186"/>
                  </a:cubicBezTo>
                  <a:cubicBezTo>
                    <a:pt x="571" y="186"/>
                    <a:pt x="324" y="171"/>
                    <a:pt x="80" y="130"/>
                  </a:cubicBezTo>
                  <a:lnTo>
                    <a:pt x="80" y="130"/>
                  </a:lnTo>
                  <a:cubicBezTo>
                    <a:pt x="1" y="527"/>
                    <a:pt x="299" y="507"/>
                    <a:pt x="558" y="587"/>
                  </a:cubicBezTo>
                  <a:cubicBezTo>
                    <a:pt x="647" y="594"/>
                    <a:pt x="738" y="596"/>
                    <a:pt x="829" y="596"/>
                  </a:cubicBezTo>
                  <a:cubicBezTo>
                    <a:pt x="1012" y="596"/>
                    <a:pt x="1198" y="587"/>
                    <a:pt x="1386" y="587"/>
                  </a:cubicBezTo>
                  <a:cubicBezTo>
                    <a:pt x="1667" y="587"/>
                    <a:pt x="1950" y="607"/>
                    <a:pt x="2229" y="706"/>
                  </a:cubicBezTo>
                  <a:cubicBezTo>
                    <a:pt x="2408" y="733"/>
                    <a:pt x="2592" y="772"/>
                    <a:pt x="2771" y="772"/>
                  </a:cubicBezTo>
                  <a:cubicBezTo>
                    <a:pt x="2988" y="772"/>
                    <a:pt x="3197" y="715"/>
                    <a:pt x="3382" y="507"/>
                  </a:cubicBezTo>
                  <a:cubicBezTo>
                    <a:pt x="3577" y="378"/>
                    <a:pt x="3798" y="373"/>
                    <a:pt x="4021" y="373"/>
                  </a:cubicBezTo>
                  <a:cubicBezTo>
                    <a:pt x="4037" y="373"/>
                    <a:pt x="4053" y="373"/>
                    <a:pt x="4069" y="373"/>
                  </a:cubicBezTo>
                  <a:cubicBezTo>
                    <a:pt x="4307" y="373"/>
                    <a:pt x="4546" y="368"/>
                    <a:pt x="4755" y="209"/>
                  </a:cubicBezTo>
                  <a:cubicBezTo>
                    <a:pt x="4676" y="10"/>
                    <a:pt x="4516" y="10"/>
                    <a:pt x="4337" y="10"/>
                  </a:cubicBezTo>
                  <a:cubicBezTo>
                    <a:pt x="4239" y="4"/>
                    <a:pt x="4142" y="1"/>
                    <a:pt x="40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31;p3">
              <a:extLst>
                <a:ext uri="{FF2B5EF4-FFF2-40B4-BE49-F238E27FC236}">
                  <a16:creationId xmlns:a16="http://schemas.microsoft.com/office/drawing/2014/main" id="{498EBDC2-BEC5-4C70-96C8-9FC941B8A7F6}"/>
                </a:ext>
              </a:extLst>
            </p:cNvPr>
            <p:cNvSpPr/>
            <p:nvPr/>
          </p:nvSpPr>
          <p:spPr>
            <a:xfrm>
              <a:off x="1624525" y="3303075"/>
              <a:ext cx="89050" cy="57725"/>
            </a:xfrm>
            <a:custGeom>
              <a:avLst/>
              <a:gdLst/>
              <a:ahLst/>
              <a:cxnLst/>
              <a:rect l="l" t="t" r="r" b="b"/>
              <a:pathLst>
                <a:path w="3562" h="2309" extrusionOk="0">
                  <a:moveTo>
                    <a:pt x="2925" y="1"/>
                  </a:moveTo>
                  <a:lnTo>
                    <a:pt x="2925" y="1"/>
                  </a:lnTo>
                  <a:cubicBezTo>
                    <a:pt x="2885" y="618"/>
                    <a:pt x="2865" y="1254"/>
                    <a:pt x="2845" y="1891"/>
                  </a:cubicBezTo>
                  <a:cubicBezTo>
                    <a:pt x="2509" y="1853"/>
                    <a:pt x="2366" y="1589"/>
                    <a:pt x="2103" y="1589"/>
                  </a:cubicBezTo>
                  <a:cubicBezTo>
                    <a:pt x="2086" y="1589"/>
                    <a:pt x="2068" y="1590"/>
                    <a:pt x="2049" y="1592"/>
                  </a:cubicBezTo>
                  <a:cubicBezTo>
                    <a:pt x="1607" y="1423"/>
                    <a:pt x="1174" y="1314"/>
                    <a:pt x="726" y="1314"/>
                  </a:cubicBezTo>
                  <a:cubicBezTo>
                    <a:pt x="489" y="1314"/>
                    <a:pt x="248" y="1344"/>
                    <a:pt x="1" y="1413"/>
                  </a:cubicBezTo>
                  <a:cubicBezTo>
                    <a:pt x="100" y="1592"/>
                    <a:pt x="279" y="1612"/>
                    <a:pt x="458" y="1632"/>
                  </a:cubicBezTo>
                  <a:cubicBezTo>
                    <a:pt x="776" y="1632"/>
                    <a:pt x="1075" y="1712"/>
                    <a:pt x="1373" y="1851"/>
                  </a:cubicBezTo>
                  <a:cubicBezTo>
                    <a:pt x="1771" y="2050"/>
                    <a:pt x="2189" y="2289"/>
                    <a:pt x="2686" y="2308"/>
                  </a:cubicBezTo>
                  <a:cubicBezTo>
                    <a:pt x="3462" y="1891"/>
                    <a:pt x="3561" y="697"/>
                    <a:pt x="29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32;p3">
              <a:extLst>
                <a:ext uri="{FF2B5EF4-FFF2-40B4-BE49-F238E27FC236}">
                  <a16:creationId xmlns:a16="http://schemas.microsoft.com/office/drawing/2014/main" id="{525ABE5C-C8AF-430A-8CDF-58815AF48EE3}"/>
                </a:ext>
              </a:extLst>
            </p:cNvPr>
            <p:cNvSpPr/>
            <p:nvPr/>
          </p:nvSpPr>
          <p:spPr>
            <a:xfrm>
              <a:off x="1690675" y="3158600"/>
              <a:ext cx="23400" cy="120150"/>
            </a:xfrm>
            <a:custGeom>
              <a:avLst/>
              <a:gdLst/>
              <a:ahLst/>
              <a:cxnLst/>
              <a:rect l="l" t="t" r="r" b="b"/>
              <a:pathLst>
                <a:path w="936" h="4806" extrusionOk="0">
                  <a:moveTo>
                    <a:pt x="265" y="0"/>
                  </a:moveTo>
                  <a:cubicBezTo>
                    <a:pt x="216" y="0"/>
                    <a:pt x="162" y="21"/>
                    <a:pt x="100" y="71"/>
                  </a:cubicBezTo>
                  <a:cubicBezTo>
                    <a:pt x="0" y="250"/>
                    <a:pt x="20" y="429"/>
                    <a:pt x="80" y="608"/>
                  </a:cubicBezTo>
                  <a:cubicBezTo>
                    <a:pt x="120" y="648"/>
                    <a:pt x="159" y="727"/>
                    <a:pt x="80" y="827"/>
                  </a:cubicBezTo>
                  <a:lnTo>
                    <a:pt x="80" y="986"/>
                  </a:lnTo>
                  <a:cubicBezTo>
                    <a:pt x="239" y="1483"/>
                    <a:pt x="60" y="1980"/>
                    <a:pt x="199" y="2478"/>
                  </a:cubicBezTo>
                  <a:lnTo>
                    <a:pt x="199" y="2537"/>
                  </a:lnTo>
                  <a:cubicBezTo>
                    <a:pt x="140" y="2677"/>
                    <a:pt x="120" y="2816"/>
                    <a:pt x="219" y="2955"/>
                  </a:cubicBezTo>
                  <a:lnTo>
                    <a:pt x="219" y="4726"/>
                  </a:lnTo>
                  <a:cubicBezTo>
                    <a:pt x="292" y="4780"/>
                    <a:pt x="357" y="4806"/>
                    <a:pt x="419" y="4806"/>
                  </a:cubicBezTo>
                  <a:cubicBezTo>
                    <a:pt x="492" y="4806"/>
                    <a:pt x="561" y="4770"/>
                    <a:pt x="637" y="4706"/>
                  </a:cubicBezTo>
                  <a:cubicBezTo>
                    <a:pt x="935" y="4109"/>
                    <a:pt x="816" y="3472"/>
                    <a:pt x="776" y="2856"/>
                  </a:cubicBezTo>
                  <a:cubicBezTo>
                    <a:pt x="617" y="2398"/>
                    <a:pt x="637" y="1921"/>
                    <a:pt x="637" y="1443"/>
                  </a:cubicBezTo>
                  <a:lnTo>
                    <a:pt x="637" y="1026"/>
                  </a:lnTo>
                  <a:cubicBezTo>
                    <a:pt x="637" y="866"/>
                    <a:pt x="617" y="747"/>
                    <a:pt x="617" y="608"/>
                  </a:cubicBezTo>
                  <a:cubicBezTo>
                    <a:pt x="597" y="449"/>
                    <a:pt x="577" y="329"/>
                    <a:pt x="517" y="210"/>
                  </a:cubicBezTo>
                  <a:cubicBezTo>
                    <a:pt x="449" y="100"/>
                    <a:pt x="371" y="0"/>
                    <a:pt x="2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33;p3">
              <a:extLst>
                <a:ext uri="{FF2B5EF4-FFF2-40B4-BE49-F238E27FC236}">
                  <a16:creationId xmlns:a16="http://schemas.microsoft.com/office/drawing/2014/main" id="{6A70F7B0-8D17-477F-AF17-3EF94359F384}"/>
                </a:ext>
              </a:extLst>
            </p:cNvPr>
            <p:cNvSpPr/>
            <p:nvPr/>
          </p:nvSpPr>
          <p:spPr>
            <a:xfrm>
              <a:off x="1499700" y="3341875"/>
              <a:ext cx="39800" cy="46275"/>
            </a:xfrm>
            <a:custGeom>
              <a:avLst/>
              <a:gdLst/>
              <a:ahLst/>
              <a:cxnLst/>
              <a:rect l="l" t="t" r="r" b="b"/>
              <a:pathLst>
                <a:path w="1592" h="1851" extrusionOk="0">
                  <a:moveTo>
                    <a:pt x="756" y="1"/>
                  </a:moveTo>
                  <a:cubicBezTo>
                    <a:pt x="40" y="339"/>
                    <a:pt x="0" y="359"/>
                    <a:pt x="60" y="955"/>
                  </a:cubicBezTo>
                  <a:cubicBezTo>
                    <a:pt x="279" y="1174"/>
                    <a:pt x="180" y="1453"/>
                    <a:pt x="180" y="1691"/>
                  </a:cubicBezTo>
                  <a:cubicBezTo>
                    <a:pt x="180" y="1751"/>
                    <a:pt x="180" y="1791"/>
                    <a:pt x="199" y="1851"/>
                  </a:cubicBezTo>
                  <a:cubicBezTo>
                    <a:pt x="398" y="1731"/>
                    <a:pt x="378" y="1532"/>
                    <a:pt x="378" y="1333"/>
                  </a:cubicBezTo>
                  <a:cubicBezTo>
                    <a:pt x="378" y="1134"/>
                    <a:pt x="359" y="935"/>
                    <a:pt x="538" y="776"/>
                  </a:cubicBezTo>
                  <a:cubicBezTo>
                    <a:pt x="651" y="799"/>
                    <a:pt x="764" y="813"/>
                    <a:pt x="875" y="813"/>
                  </a:cubicBezTo>
                  <a:cubicBezTo>
                    <a:pt x="1057" y="813"/>
                    <a:pt x="1233" y="776"/>
                    <a:pt x="1393" y="677"/>
                  </a:cubicBezTo>
                  <a:cubicBezTo>
                    <a:pt x="1592" y="498"/>
                    <a:pt x="1473" y="378"/>
                    <a:pt x="1333" y="279"/>
                  </a:cubicBezTo>
                  <a:cubicBezTo>
                    <a:pt x="1095" y="239"/>
                    <a:pt x="856" y="279"/>
                    <a:pt x="7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34;p3">
              <a:extLst>
                <a:ext uri="{FF2B5EF4-FFF2-40B4-BE49-F238E27FC236}">
                  <a16:creationId xmlns:a16="http://schemas.microsoft.com/office/drawing/2014/main" id="{191DD8FD-CEAD-4CE2-B558-0F3B0A4EB307}"/>
                </a:ext>
              </a:extLst>
            </p:cNvPr>
            <p:cNvSpPr/>
            <p:nvPr/>
          </p:nvSpPr>
          <p:spPr>
            <a:xfrm>
              <a:off x="1692650" y="3276225"/>
              <a:ext cx="25900" cy="89800"/>
            </a:xfrm>
            <a:custGeom>
              <a:avLst/>
              <a:gdLst/>
              <a:ahLst/>
              <a:cxnLst/>
              <a:rect l="l" t="t" r="r" b="b"/>
              <a:pathLst>
                <a:path w="1036" h="3592" extrusionOk="0">
                  <a:moveTo>
                    <a:pt x="180" y="1"/>
                  </a:moveTo>
                  <a:cubicBezTo>
                    <a:pt x="180" y="40"/>
                    <a:pt x="180" y="120"/>
                    <a:pt x="200" y="180"/>
                  </a:cubicBezTo>
                  <a:cubicBezTo>
                    <a:pt x="299" y="299"/>
                    <a:pt x="299" y="418"/>
                    <a:pt x="180" y="518"/>
                  </a:cubicBezTo>
                  <a:cubicBezTo>
                    <a:pt x="120" y="578"/>
                    <a:pt x="120" y="637"/>
                    <a:pt x="180" y="717"/>
                  </a:cubicBezTo>
                  <a:cubicBezTo>
                    <a:pt x="200" y="836"/>
                    <a:pt x="200" y="936"/>
                    <a:pt x="220" y="1075"/>
                  </a:cubicBezTo>
                  <a:cubicBezTo>
                    <a:pt x="498" y="1692"/>
                    <a:pt x="339" y="2328"/>
                    <a:pt x="319" y="2985"/>
                  </a:cubicBezTo>
                  <a:cubicBezTo>
                    <a:pt x="319" y="3104"/>
                    <a:pt x="100" y="3263"/>
                    <a:pt x="1" y="3382"/>
                  </a:cubicBezTo>
                  <a:cubicBezTo>
                    <a:pt x="80" y="3422"/>
                    <a:pt x="140" y="3502"/>
                    <a:pt x="220" y="3561"/>
                  </a:cubicBezTo>
                  <a:cubicBezTo>
                    <a:pt x="259" y="3581"/>
                    <a:pt x="304" y="3591"/>
                    <a:pt x="349" y="3591"/>
                  </a:cubicBezTo>
                  <a:cubicBezTo>
                    <a:pt x="394" y="3591"/>
                    <a:pt x="438" y="3581"/>
                    <a:pt x="478" y="3561"/>
                  </a:cubicBezTo>
                  <a:cubicBezTo>
                    <a:pt x="578" y="3482"/>
                    <a:pt x="637" y="3363"/>
                    <a:pt x="697" y="3203"/>
                  </a:cubicBezTo>
                  <a:cubicBezTo>
                    <a:pt x="777" y="2905"/>
                    <a:pt x="777" y="2607"/>
                    <a:pt x="797" y="2308"/>
                  </a:cubicBezTo>
                  <a:cubicBezTo>
                    <a:pt x="697" y="1532"/>
                    <a:pt x="1035" y="717"/>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35;p3">
              <a:extLst>
                <a:ext uri="{FF2B5EF4-FFF2-40B4-BE49-F238E27FC236}">
                  <a16:creationId xmlns:a16="http://schemas.microsoft.com/office/drawing/2014/main" id="{C9B444DA-DB72-4027-8235-FDBA3C936F0E}"/>
                </a:ext>
              </a:extLst>
            </p:cNvPr>
            <p:cNvSpPr/>
            <p:nvPr/>
          </p:nvSpPr>
          <p:spPr>
            <a:xfrm>
              <a:off x="1976625" y="3137475"/>
              <a:ext cx="17925" cy="55175"/>
            </a:xfrm>
            <a:custGeom>
              <a:avLst/>
              <a:gdLst/>
              <a:ahLst/>
              <a:cxnLst/>
              <a:rect l="l" t="t" r="r" b="b"/>
              <a:pathLst>
                <a:path w="717" h="2207" extrusionOk="0">
                  <a:moveTo>
                    <a:pt x="219" y="1"/>
                  </a:moveTo>
                  <a:cubicBezTo>
                    <a:pt x="219" y="120"/>
                    <a:pt x="219" y="219"/>
                    <a:pt x="200" y="299"/>
                  </a:cubicBezTo>
                  <a:cubicBezTo>
                    <a:pt x="200" y="478"/>
                    <a:pt x="219" y="677"/>
                    <a:pt x="219" y="856"/>
                  </a:cubicBezTo>
                  <a:cubicBezTo>
                    <a:pt x="120" y="975"/>
                    <a:pt x="60" y="1095"/>
                    <a:pt x="20" y="1254"/>
                  </a:cubicBezTo>
                  <a:cubicBezTo>
                    <a:pt x="1" y="1572"/>
                    <a:pt x="1" y="1871"/>
                    <a:pt x="200" y="2109"/>
                  </a:cubicBezTo>
                  <a:cubicBezTo>
                    <a:pt x="271" y="2169"/>
                    <a:pt x="349" y="2207"/>
                    <a:pt x="430" y="2207"/>
                  </a:cubicBezTo>
                  <a:cubicBezTo>
                    <a:pt x="485" y="2207"/>
                    <a:pt x="541" y="2189"/>
                    <a:pt x="597" y="2149"/>
                  </a:cubicBezTo>
                  <a:cubicBezTo>
                    <a:pt x="657" y="2149"/>
                    <a:pt x="677" y="2109"/>
                    <a:pt x="717" y="2109"/>
                  </a:cubicBezTo>
                  <a:cubicBezTo>
                    <a:pt x="697" y="2109"/>
                    <a:pt x="697" y="2109"/>
                    <a:pt x="677" y="2089"/>
                  </a:cubicBezTo>
                  <a:cubicBezTo>
                    <a:pt x="657" y="2069"/>
                    <a:pt x="677" y="2050"/>
                    <a:pt x="717" y="2010"/>
                  </a:cubicBezTo>
                  <a:cubicBezTo>
                    <a:pt x="697" y="1970"/>
                    <a:pt x="657" y="1890"/>
                    <a:pt x="617" y="1851"/>
                  </a:cubicBezTo>
                  <a:cubicBezTo>
                    <a:pt x="597" y="1393"/>
                    <a:pt x="577" y="975"/>
                    <a:pt x="577" y="518"/>
                  </a:cubicBezTo>
                  <a:cubicBezTo>
                    <a:pt x="577" y="259"/>
                    <a:pt x="558" y="21"/>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36;p3">
              <a:extLst>
                <a:ext uri="{FF2B5EF4-FFF2-40B4-BE49-F238E27FC236}">
                  <a16:creationId xmlns:a16="http://schemas.microsoft.com/office/drawing/2014/main" id="{2258B13F-7FC5-4E40-BF45-D48772813F57}"/>
                </a:ext>
              </a:extLst>
            </p:cNvPr>
            <p:cNvSpPr/>
            <p:nvPr/>
          </p:nvSpPr>
          <p:spPr>
            <a:xfrm>
              <a:off x="1625025" y="3333825"/>
              <a:ext cx="50750" cy="9075"/>
            </a:xfrm>
            <a:custGeom>
              <a:avLst/>
              <a:gdLst/>
              <a:ahLst/>
              <a:cxnLst/>
              <a:rect l="l" t="t" r="r" b="b"/>
              <a:pathLst>
                <a:path w="2030" h="363" extrusionOk="0">
                  <a:moveTo>
                    <a:pt x="930" y="1"/>
                  </a:moveTo>
                  <a:cubicBezTo>
                    <a:pt x="628" y="1"/>
                    <a:pt x="318" y="69"/>
                    <a:pt x="0" y="183"/>
                  </a:cubicBezTo>
                  <a:cubicBezTo>
                    <a:pt x="98" y="175"/>
                    <a:pt x="194" y="171"/>
                    <a:pt x="290" y="171"/>
                  </a:cubicBezTo>
                  <a:cubicBezTo>
                    <a:pt x="880" y="171"/>
                    <a:pt x="1448" y="311"/>
                    <a:pt x="2029" y="362"/>
                  </a:cubicBezTo>
                  <a:cubicBezTo>
                    <a:pt x="1675" y="108"/>
                    <a:pt x="1309"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37;p3">
              <a:extLst>
                <a:ext uri="{FF2B5EF4-FFF2-40B4-BE49-F238E27FC236}">
                  <a16:creationId xmlns:a16="http://schemas.microsoft.com/office/drawing/2014/main" id="{CB80A461-0030-49EE-B30B-BF969CF57A16}"/>
                </a:ext>
              </a:extLst>
            </p:cNvPr>
            <p:cNvSpPr/>
            <p:nvPr/>
          </p:nvSpPr>
          <p:spPr>
            <a:xfrm>
              <a:off x="1691175" y="3182225"/>
              <a:ext cx="9475" cy="37325"/>
            </a:xfrm>
            <a:custGeom>
              <a:avLst/>
              <a:gdLst/>
              <a:ahLst/>
              <a:cxnLst/>
              <a:rect l="l" t="t" r="r" b="b"/>
              <a:pathLst>
                <a:path w="379" h="1493" extrusionOk="0">
                  <a:moveTo>
                    <a:pt x="80" y="1"/>
                  </a:moveTo>
                  <a:cubicBezTo>
                    <a:pt x="80" y="498"/>
                    <a:pt x="0" y="1015"/>
                    <a:pt x="199" y="1493"/>
                  </a:cubicBezTo>
                  <a:cubicBezTo>
                    <a:pt x="199" y="996"/>
                    <a:pt x="378" y="478"/>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38;p3">
              <a:extLst>
                <a:ext uri="{FF2B5EF4-FFF2-40B4-BE49-F238E27FC236}">
                  <a16:creationId xmlns:a16="http://schemas.microsoft.com/office/drawing/2014/main" id="{16C4CF90-03B0-4611-B7E6-12562F530A20}"/>
                </a:ext>
              </a:extLst>
            </p:cNvPr>
            <p:cNvSpPr/>
            <p:nvPr/>
          </p:nvSpPr>
          <p:spPr>
            <a:xfrm>
              <a:off x="1693650" y="3151050"/>
              <a:ext cx="13450" cy="15300"/>
            </a:xfrm>
            <a:custGeom>
              <a:avLst/>
              <a:gdLst/>
              <a:ahLst/>
              <a:cxnLst/>
              <a:rect l="l" t="t" r="r" b="b"/>
              <a:pathLst>
                <a:path w="538" h="612" extrusionOk="0">
                  <a:moveTo>
                    <a:pt x="394" y="1"/>
                  </a:moveTo>
                  <a:cubicBezTo>
                    <a:pt x="169" y="1"/>
                    <a:pt x="123" y="233"/>
                    <a:pt x="1" y="373"/>
                  </a:cubicBezTo>
                  <a:cubicBezTo>
                    <a:pt x="160" y="373"/>
                    <a:pt x="279" y="452"/>
                    <a:pt x="359" y="611"/>
                  </a:cubicBezTo>
                  <a:cubicBezTo>
                    <a:pt x="458" y="572"/>
                    <a:pt x="538" y="512"/>
                    <a:pt x="498" y="412"/>
                  </a:cubicBezTo>
                  <a:lnTo>
                    <a:pt x="498" y="15"/>
                  </a:lnTo>
                  <a:cubicBezTo>
                    <a:pt x="459" y="5"/>
                    <a:pt x="425" y="1"/>
                    <a:pt x="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39;p3">
              <a:extLst>
                <a:ext uri="{FF2B5EF4-FFF2-40B4-BE49-F238E27FC236}">
                  <a16:creationId xmlns:a16="http://schemas.microsoft.com/office/drawing/2014/main" id="{19DD1B1F-ABDA-4FBA-BB6A-AA69985F5745}"/>
                </a:ext>
              </a:extLst>
            </p:cNvPr>
            <p:cNvSpPr/>
            <p:nvPr/>
          </p:nvSpPr>
          <p:spPr>
            <a:xfrm>
              <a:off x="1979600" y="3124550"/>
              <a:ext cx="10975" cy="9475"/>
            </a:xfrm>
            <a:custGeom>
              <a:avLst/>
              <a:gdLst/>
              <a:ahLst/>
              <a:cxnLst/>
              <a:rect l="l" t="t" r="r" b="b"/>
              <a:pathLst>
                <a:path w="439" h="379" extrusionOk="0">
                  <a:moveTo>
                    <a:pt x="100" y="0"/>
                  </a:moveTo>
                  <a:cubicBezTo>
                    <a:pt x="61" y="40"/>
                    <a:pt x="1" y="100"/>
                    <a:pt x="1" y="179"/>
                  </a:cubicBezTo>
                  <a:cubicBezTo>
                    <a:pt x="41" y="219"/>
                    <a:pt x="81" y="299"/>
                    <a:pt x="140" y="378"/>
                  </a:cubicBezTo>
                  <a:cubicBezTo>
                    <a:pt x="240" y="339"/>
                    <a:pt x="379" y="339"/>
                    <a:pt x="399" y="219"/>
                  </a:cubicBezTo>
                  <a:cubicBezTo>
                    <a:pt x="439" y="20"/>
                    <a:pt x="240" y="2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40;p3">
              <a:extLst>
                <a:ext uri="{FF2B5EF4-FFF2-40B4-BE49-F238E27FC236}">
                  <a16:creationId xmlns:a16="http://schemas.microsoft.com/office/drawing/2014/main" id="{CA0C40AE-3CF1-4A30-ABDD-9BC2FA6456FE}"/>
                </a:ext>
              </a:extLst>
            </p:cNvPr>
            <p:cNvSpPr/>
            <p:nvPr/>
          </p:nvSpPr>
          <p:spPr>
            <a:xfrm>
              <a:off x="1696150" y="3280700"/>
              <a:ext cx="5000" cy="8475"/>
            </a:xfrm>
            <a:custGeom>
              <a:avLst/>
              <a:gdLst/>
              <a:ahLst/>
              <a:cxnLst/>
              <a:rect l="l" t="t" r="r" b="b"/>
              <a:pathLst>
                <a:path w="200" h="339" extrusionOk="0">
                  <a:moveTo>
                    <a:pt x="40" y="1"/>
                  </a:moveTo>
                  <a:cubicBezTo>
                    <a:pt x="40" y="120"/>
                    <a:pt x="40" y="239"/>
                    <a:pt x="0" y="339"/>
                  </a:cubicBezTo>
                  <a:cubicBezTo>
                    <a:pt x="199" y="239"/>
                    <a:pt x="199" y="120"/>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41;p3">
              <a:extLst>
                <a:ext uri="{FF2B5EF4-FFF2-40B4-BE49-F238E27FC236}">
                  <a16:creationId xmlns:a16="http://schemas.microsoft.com/office/drawing/2014/main" id="{DF5B1B57-FF12-4EEA-A20A-B3F894691F67}"/>
                </a:ext>
              </a:extLst>
            </p:cNvPr>
            <p:cNvSpPr/>
            <p:nvPr/>
          </p:nvSpPr>
          <p:spPr>
            <a:xfrm>
              <a:off x="1693150" y="3221025"/>
              <a:ext cx="4000" cy="10475"/>
            </a:xfrm>
            <a:custGeom>
              <a:avLst/>
              <a:gdLst/>
              <a:ahLst/>
              <a:cxnLst/>
              <a:rect l="l" t="t" r="r" b="b"/>
              <a:pathLst>
                <a:path w="160" h="419" extrusionOk="0">
                  <a:moveTo>
                    <a:pt x="120" y="1"/>
                  </a:moveTo>
                  <a:lnTo>
                    <a:pt x="120" y="1"/>
                  </a:lnTo>
                  <a:cubicBezTo>
                    <a:pt x="21" y="140"/>
                    <a:pt x="1" y="299"/>
                    <a:pt x="160" y="418"/>
                  </a:cubicBezTo>
                  <a:cubicBezTo>
                    <a:pt x="160" y="299"/>
                    <a:pt x="120" y="14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42;p3">
              <a:extLst>
                <a:ext uri="{FF2B5EF4-FFF2-40B4-BE49-F238E27FC236}">
                  <a16:creationId xmlns:a16="http://schemas.microsoft.com/office/drawing/2014/main" id="{34CE3CDA-EC2D-4485-902E-180941BEE888}"/>
                </a:ext>
              </a:extLst>
            </p:cNvPr>
            <p:cNvSpPr/>
            <p:nvPr/>
          </p:nvSpPr>
          <p:spPr>
            <a:xfrm>
              <a:off x="1693150" y="3289150"/>
              <a:ext cx="4000" cy="5000"/>
            </a:xfrm>
            <a:custGeom>
              <a:avLst/>
              <a:gdLst/>
              <a:ahLst/>
              <a:cxnLst/>
              <a:rect l="l" t="t" r="r" b="b"/>
              <a:pathLst>
                <a:path w="160" h="200" extrusionOk="0">
                  <a:moveTo>
                    <a:pt x="160" y="1"/>
                  </a:moveTo>
                  <a:cubicBezTo>
                    <a:pt x="1" y="80"/>
                    <a:pt x="21" y="160"/>
                    <a:pt x="160" y="200"/>
                  </a:cubicBezTo>
                  <a:lnTo>
                    <a:pt x="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43;p3">
              <a:extLst>
                <a:ext uri="{FF2B5EF4-FFF2-40B4-BE49-F238E27FC236}">
                  <a16:creationId xmlns:a16="http://schemas.microsoft.com/office/drawing/2014/main" id="{72366BF1-4997-4800-ACE8-938A3ABD9E3B}"/>
                </a:ext>
              </a:extLst>
            </p:cNvPr>
            <p:cNvSpPr/>
            <p:nvPr/>
          </p:nvSpPr>
          <p:spPr>
            <a:xfrm>
              <a:off x="1692650" y="3173775"/>
              <a:ext cx="1025" cy="4000"/>
            </a:xfrm>
            <a:custGeom>
              <a:avLst/>
              <a:gdLst/>
              <a:ahLst/>
              <a:cxnLst/>
              <a:rect l="l" t="t" r="r" b="b"/>
              <a:pathLst>
                <a:path w="41" h="160" extrusionOk="0">
                  <a:moveTo>
                    <a:pt x="1" y="1"/>
                  </a:moveTo>
                  <a:lnTo>
                    <a:pt x="1" y="1"/>
                  </a:lnTo>
                  <a:cubicBezTo>
                    <a:pt x="21" y="41"/>
                    <a:pt x="21" y="120"/>
                    <a:pt x="1" y="160"/>
                  </a:cubicBezTo>
                  <a:lnTo>
                    <a:pt x="41" y="120"/>
                  </a:lnTo>
                  <a:cubicBezTo>
                    <a:pt x="41" y="60"/>
                    <a:pt x="21"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44;p3">
              <a:extLst>
                <a:ext uri="{FF2B5EF4-FFF2-40B4-BE49-F238E27FC236}">
                  <a16:creationId xmlns:a16="http://schemas.microsoft.com/office/drawing/2014/main" id="{55BFEFD4-760B-4416-9B60-5DEF28CE6CB2}"/>
                </a:ext>
              </a:extLst>
            </p:cNvPr>
            <p:cNvSpPr/>
            <p:nvPr/>
          </p:nvSpPr>
          <p:spPr>
            <a:xfrm>
              <a:off x="1505675" y="3486100"/>
              <a:ext cx="28375" cy="167325"/>
            </a:xfrm>
            <a:custGeom>
              <a:avLst/>
              <a:gdLst/>
              <a:ahLst/>
              <a:cxnLst/>
              <a:rect l="l" t="t" r="r" b="b"/>
              <a:pathLst>
                <a:path w="1135" h="6693" extrusionOk="0">
                  <a:moveTo>
                    <a:pt x="399" y="2314"/>
                  </a:moveTo>
                  <a:cubicBezTo>
                    <a:pt x="400" y="2361"/>
                    <a:pt x="405" y="2414"/>
                    <a:pt x="418" y="2467"/>
                  </a:cubicBezTo>
                  <a:cubicBezTo>
                    <a:pt x="378" y="2414"/>
                    <a:pt x="391" y="2361"/>
                    <a:pt x="399" y="2314"/>
                  </a:cubicBezTo>
                  <a:close/>
                  <a:moveTo>
                    <a:pt x="100" y="0"/>
                  </a:moveTo>
                  <a:cubicBezTo>
                    <a:pt x="40" y="140"/>
                    <a:pt x="0" y="239"/>
                    <a:pt x="0" y="358"/>
                  </a:cubicBezTo>
                  <a:cubicBezTo>
                    <a:pt x="0" y="2029"/>
                    <a:pt x="40" y="3681"/>
                    <a:pt x="318" y="5352"/>
                  </a:cubicBezTo>
                  <a:cubicBezTo>
                    <a:pt x="657" y="5730"/>
                    <a:pt x="418" y="6207"/>
                    <a:pt x="517" y="6625"/>
                  </a:cubicBezTo>
                  <a:cubicBezTo>
                    <a:pt x="583" y="6672"/>
                    <a:pt x="653" y="6692"/>
                    <a:pt x="720" y="6692"/>
                  </a:cubicBezTo>
                  <a:cubicBezTo>
                    <a:pt x="794" y="6692"/>
                    <a:pt x="863" y="6667"/>
                    <a:pt x="915" y="6625"/>
                  </a:cubicBezTo>
                  <a:cubicBezTo>
                    <a:pt x="1134" y="6247"/>
                    <a:pt x="1094" y="5849"/>
                    <a:pt x="1094" y="5451"/>
                  </a:cubicBezTo>
                  <a:lnTo>
                    <a:pt x="1094" y="5013"/>
                  </a:lnTo>
                  <a:lnTo>
                    <a:pt x="1094" y="4277"/>
                  </a:lnTo>
                  <a:lnTo>
                    <a:pt x="1094" y="3860"/>
                  </a:lnTo>
                  <a:cubicBezTo>
                    <a:pt x="895" y="3064"/>
                    <a:pt x="1055" y="2228"/>
                    <a:pt x="696" y="1472"/>
                  </a:cubicBezTo>
                  <a:cubicBezTo>
                    <a:pt x="653" y="1445"/>
                    <a:pt x="613" y="1434"/>
                    <a:pt x="577" y="1434"/>
                  </a:cubicBezTo>
                  <a:cubicBezTo>
                    <a:pt x="481" y="1434"/>
                    <a:pt x="405" y="1509"/>
                    <a:pt x="318" y="1552"/>
                  </a:cubicBezTo>
                  <a:cubicBezTo>
                    <a:pt x="250" y="1688"/>
                    <a:pt x="273" y="1825"/>
                    <a:pt x="312" y="1957"/>
                  </a:cubicBezTo>
                  <a:lnTo>
                    <a:pt x="312" y="1957"/>
                  </a:lnTo>
                  <a:cubicBezTo>
                    <a:pt x="250" y="1810"/>
                    <a:pt x="201" y="1662"/>
                    <a:pt x="358" y="1492"/>
                  </a:cubicBezTo>
                  <a:cubicBezTo>
                    <a:pt x="438" y="1472"/>
                    <a:pt x="517" y="1433"/>
                    <a:pt x="557" y="1373"/>
                  </a:cubicBezTo>
                  <a:cubicBezTo>
                    <a:pt x="597" y="1293"/>
                    <a:pt x="597" y="1234"/>
                    <a:pt x="597" y="1154"/>
                  </a:cubicBezTo>
                  <a:cubicBezTo>
                    <a:pt x="398" y="179"/>
                    <a:pt x="398" y="179"/>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45;p3">
              <a:extLst>
                <a:ext uri="{FF2B5EF4-FFF2-40B4-BE49-F238E27FC236}">
                  <a16:creationId xmlns:a16="http://schemas.microsoft.com/office/drawing/2014/main" id="{41AA3173-CFE5-461E-9C30-0464FE8FB88F}"/>
                </a:ext>
              </a:extLst>
            </p:cNvPr>
            <p:cNvSpPr/>
            <p:nvPr/>
          </p:nvSpPr>
          <p:spPr>
            <a:xfrm>
              <a:off x="1503175" y="3414975"/>
              <a:ext cx="27375" cy="102475"/>
            </a:xfrm>
            <a:custGeom>
              <a:avLst/>
              <a:gdLst/>
              <a:ahLst/>
              <a:cxnLst/>
              <a:rect l="l" t="t" r="r" b="b"/>
              <a:pathLst>
                <a:path w="1095" h="4099" extrusionOk="0">
                  <a:moveTo>
                    <a:pt x="100" y="1"/>
                  </a:moveTo>
                  <a:cubicBezTo>
                    <a:pt x="120" y="936"/>
                    <a:pt x="1" y="1910"/>
                    <a:pt x="200" y="2845"/>
                  </a:cubicBezTo>
                  <a:cubicBezTo>
                    <a:pt x="359" y="2905"/>
                    <a:pt x="359" y="3044"/>
                    <a:pt x="359" y="3203"/>
                  </a:cubicBezTo>
                  <a:cubicBezTo>
                    <a:pt x="359" y="3502"/>
                    <a:pt x="339" y="3840"/>
                    <a:pt x="617" y="4099"/>
                  </a:cubicBezTo>
                  <a:cubicBezTo>
                    <a:pt x="1095" y="3243"/>
                    <a:pt x="816" y="2348"/>
                    <a:pt x="836" y="1513"/>
                  </a:cubicBezTo>
                  <a:cubicBezTo>
                    <a:pt x="637" y="1015"/>
                    <a:pt x="836" y="419"/>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46;p3">
              <a:extLst>
                <a:ext uri="{FF2B5EF4-FFF2-40B4-BE49-F238E27FC236}">
                  <a16:creationId xmlns:a16="http://schemas.microsoft.com/office/drawing/2014/main" id="{CC5D6AE2-A2DC-445D-87B9-BFDA62FC9D0C}"/>
                </a:ext>
              </a:extLst>
            </p:cNvPr>
            <p:cNvSpPr/>
            <p:nvPr/>
          </p:nvSpPr>
          <p:spPr>
            <a:xfrm>
              <a:off x="3080175" y="3637275"/>
              <a:ext cx="9475" cy="80100"/>
            </a:xfrm>
            <a:custGeom>
              <a:avLst/>
              <a:gdLst/>
              <a:ahLst/>
              <a:cxnLst/>
              <a:rect l="l" t="t" r="r" b="b"/>
              <a:pathLst>
                <a:path w="379" h="3204" extrusionOk="0">
                  <a:moveTo>
                    <a:pt x="199" y="1"/>
                  </a:moveTo>
                  <a:cubicBezTo>
                    <a:pt x="140" y="80"/>
                    <a:pt x="100" y="160"/>
                    <a:pt x="40" y="200"/>
                  </a:cubicBezTo>
                  <a:cubicBezTo>
                    <a:pt x="20" y="1214"/>
                    <a:pt x="20" y="2209"/>
                    <a:pt x="0" y="3204"/>
                  </a:cubicBezTo>
                  <a:cubicBezTo>
                    <a:pt x="140" y="3144"/>
                    <a:pt x="199" y="2985"/>
                    <a:pt x="199" y="2826"/>
                  </a:cubicBezTo>
                  <a:cubicBezTo>
                    <a:pt x="180" y="1891"/>
                    <a:pt x="199" y="936"/>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47;p3">
              <a:extLst>
                <a:ext uri="{FF2B5EF4-FFF2-40B4-BE49-F238E27FC236}">
                  <a16:creationId xmlns:a16="http://schemas.microsoft.com/office/drawing/2014/main" id="{C87E7AB2-3BAA-4D07-94E6-46F99325A591}"/>
                </a:ext>
              </a:extLst>
            </p:cNvPr>
            <p:cNvSpPr/>
            <p:nvPr/>
          </p:nvSpPr>
          <p:spPr>
            <a:xfrm>
              <a:off x="3085150" y="3691500"/>
              <a:ext cx="9475" cy="55225"/>
            </a:xfrm>
            <a:custGeom>
              <a:avLst/>
              <a:gdLst/>
              <a:ahLst/>
              <a:cxnLst/>
              <a:rect l="l" t="t" r="r" b="b"/>
              <a:pathLst>
                <a:path w="379" h="2209" extrusionOk="0">
                  <a:moveTo>
                    <a:pt x="339" y="0"/>
                  </a:moveTo>
                  <a:lnTo>
                    <a:pt x="339" y="0"/>
                  </a:lnTo>
                  <a:cubicBezTo>
                    <a:pt x="0" y="696"/>
                    <a:pt x="219" y="1472"/>
                    <a:pt x="199" y="2208"/>
                  </a:cubicBezTo>
                  <a:cubicBezTo>
                    <a:pt x="378" y="1472"/>
                    <a:pt x="378" y="736"/>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48;p3">
              <a:extLst>
                <a:ext uri="{FF2B5EF4-FFF2-40B4-BE49-F238E27FC236}">
                  <a16:creationId xmlns:a16="http://schemas.microsoft.com/office/drawing/2014/main" id="{8D68FC40-BF2A-4843-B241-94AC6980F3C6}"/>
                </a:ext>
              </a:extLst>
            </p:cNvPr>
            <p:cNvSpPr/>
            <p:nvPr/>
          </p:nvSpPr>
          <p:spPr>
            <a:xfrm>
              <a:off x="3025475" y="3351325"/>
              <a:ext cx="31850" cy="10275"/>
            </a:xfrm>
            <a:custGeom>
              <a:avLst/>
              <a:gdLst/>
              <a:ahLst/>
              <a:cxnLst/>
              <a:rect l="l" t="t" r="r" b="b"/>
              <a:pathLst>
                <a:path w="1274" h="411" extrusionOk="0">
                  <a:moveTo>
                    <a:pt x="398" y="0"/>
                  </a:moveTo>
                  <a:cubicBezTo>
                    <a:pt x="338" y="0"/>
                    <a:pt x="299" y="0"/>
                    <a:pt x="219" y="20"/>
                  </a:cubicBezTo>
                  <a:cubicBezTo>
                    <a:pt x="140" y="80"/>
                    <a:pt x="20" y="120"/>
                    <a:pt x="0" y="259"/>
                  </a:cubicBezTo>
                  <a:cubicBezTo>
                    <a:pt x="29" y="345"/>
                    <a:pt x="68" y="410"/>
                    <a:pt x="140" y="410"/>
                  </a:cubicBezTo>
                  <a:cubicBezTo>
                    <a:pt x="167" y="410"/>
                    <a:pt x="200" y="401"/>
                    <a:pt x="239" y="378"/>
                  </a:cubicBezTo>
                  <a:cubicBezTo>
                    <a:pt x="537" y="378"/>
                    <a:pt x="816" y="359"/>
                    <a:pt x="1114" y="319"/>
                  </a:cubicBezTo>
                  <a:cubicBezTo>
                    <a:pt x="1174" y="259"/>
                    <a:pt x="1214" y="160"/>
                    <a:pt x="1273" y="60"/>
                  </a:cubicBezTo>
                  <a:lnTo>
                    <a:pt x="1273" y="60"/>
                  </a:lnTo>
                  <a:cubicBezTo>
                    <a:pt x="1097" y="72"/>
                    <a:pt x="921" y="139"/>
                    <a:pt x="749" y="139"/>
                  </a:cubicBezTo>
                  <a:cubicBezTo>
                    <a:pt x="630" y="139"/>
                    <a:pt x="512" y="107"/>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49;p3">
              <a:extLst>
                <a:ext uri="{FF2B5EF4-FFF2-40B4-BE49-F238E27FC236}">
                  <a16:creationId xmlns:a16="http://schemas.microsoft.com/office/drawing/2014/main" id="{EE4F14B2-95B1-4301-B348-990F93A3B36C}"/>
                </a:ext>
              </a:extLst>
            </p:cNvPr>
            <p:cNvSpPr/>
            <p:nvPr/>
          </p:nvSpPr>
          <p:spPr>
            <a:xfrm>
              <a:off x="3085150" y="3574125"/>
              <a:ext cx="7475" cy="23400"/>
            </a:xfrm>
            <a:custGeom>
              <a:avLst/>
              <a:gdLst/>
              <a:ahLst/>
              <a:cxnLst/>
              <a:rect l="l" t="t" r="r" b="b"/>
              <a:pathLst>
                <a:path w="299" h="936" extrusionOk="0">
                  <a:moveTo>
                    <a:pt x="140" y="0"/>
                  </a:moveTo>
                  <a:lnTo>
                    <a:pt x="140" y="0"/>
                  </a:lnTo>
                  <a:cubicBezTo>
                    <a:pt x="120" y="20"/>
                    <a:pt x="80" y="40"/>
                    <a:pt x="20" y="60"/>
                  </a:cubicBezTo>
                  <a:cubicBezTo>
                    <a:pt x="0" y="339"/>
                    <a:pt x="0" y="637"/>
                    <a:pt x="0" y="935"/>
                  </a:cubicBezTo>
                  <a:cubicBezTo>
                    <a:pt x="299" y="657"/>
                    <a:pt x="140" y="319"/>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50;p3">
              <a:extLst>
                <a:ext uri="{FF2B5EF4-FFF2-40B4-BE49-F238E27FC236}">
                  <a16:creationId xmlns:a16="http://schemas.microsoft.com/office/drawing/2014/main" id="{8279D70D-C498-4959-BC84-A980E69F6E45}"/>
                </a:ext>
              </a:extLst>
            </p:cNvPr>
            <p:cNvSpPr/>
            <p:nvPr/>
          </p:nvSpPr>
          <p:spPr>
            <a:xfrm>
              <a:off x="3074700" y="3735750"/>
              <a:ext cx="5500" cy="14950"/>
            </a:xfrm>
            <a:custGeom>
              <a:avLst/>
              <a:gdLst/>
              <a:ahLst/>
              <a:cxnLst/>
              <a:rect l="l" t="t" r="r" b="b"/>
              <a:pathLst>
                <a:path w="220" h="598" extrusionOk="0">
                  <a:moveTo>
                    <a:pt x="219" y="1"/>
                  </a:moveTo>
                  <a:lnTo>
                    <a:pt x="219" y="1"/>
                  </a:lnTo>
                  <a:cubicBezTo>
                    <a:pt x="1" y="199"/>
                    <a:pt x="60" y="398"/>
                    <a:pt x="219" y="597"/>
                  </a:cubicBezTo>
                  <a:cubicBezTo>
                    <a:pt x="219" y="359"/>
                    <a:pt x="200" y="16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51;p3">
              <a:extLst>
                <a:ext uri="{FF2B5EF4-FFF2-40B4-BE49-F238E27FC236}">
                  <a16:creationId xmlns:a16="http://schemas.microsoft.com/office/drawing/2014/main" id="{8F85B865-9EF9-4D5C-826B-DDD98BA1C3E0}"/>
                </a:ext>
              </a:extLst>
            </p:cNvPr>
            <p:cNvSpPr/>
            <p:nvPr/>
          </p:nvSpPr>
          <p:spPr>
            <a:xfrm>
              <a:off x="3078675" y="3731275"/>
              <a:ext cx="5000" cy="3500"/>
            </a:xfrm>
            <a:custGeom>
              <a:avLst/>
              <a:gdLst/>
              <a:ahLst/>
              <a:cxnLst/>
              <a:rect l="l" t="t" r="r" b="b"/>
              <a:pathLst>
                <a:path w="200" h="140" extrusionOk="0">
                  <a:moveTo>
                    <a:pt x="60" y="1"/>
                  </a:moveTo>
                  <a:lnTo>
                    <a:pt x="60" y="1"/>
                  </a:lnTo>
                  <a:cubicBezTo>
                    <a:pt x="41" y="40"/>
                    <a:pt x="1" y="100"/>
                    <a:pt x="41" y="140"/>
                  </a:cubicBezTo>
                  <a:cubicBezTo>
                    <a:pt x="180" y="120"/>
                    <a:pt x="200" y="8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52;p3">
              <a:extLst>
                <a:ext uri="{FF2B5EF4-FFF2-40B4-BE49-F238E27FC236}">
                  <a16:creationId xmlns:a16="http://schemas.microsoft.com/office/drawing/2014/main" id="{D5E7E8B1-9D37-4931-9C18-0D2E11B34907}"/>
                </a:ext>
              </a:extLst>
            </p:cNvPr>
            <p:cNvSpPr/>
            <p:nvPr/>
          </p:nvSpPr>
          <p:spPr>
            <a:xfrm>
              <a:off x="3090625" y="3682050"/>
              <a:ext cx="2500" cy="4500"/>
            </a:xfrm>
            <a:custGeom>
              <a:avLst/>
              <a:gdLst/>
              <a:ahLst/>
              <a:cxnLst/>
              <a:rect l="l" t="t" r="r" b="b"/>
              <a:pathLst>
                <a:path w="100" h="180" extrusionOk="0">
                  <a:moveTo>
                    <a:pt x="100" y="0"/>
                  </a:moveTo>
                  <a:cubicBezTo>
                    <a:pt x="100" y="20"/>
                    <a:pt x="60" y="20"/>
                    <a:pt x="20" y="60"/>
                  </a:cubicBezTo>
                  <a:cubicBezTo>
                    <a:pt x="0" y="100"/>
                    <a:pt x="20" y="159"/>
                    <a:pt x="100" y="179"/>
                  </a:cubicBezTo>
                  <a:lnTo>
                    <a:pt x="1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53;p3">
              <a:extLst>
                <a:ext uri="{FF2B5EF4-FFF2-40B4-BE49-F238E27FC236}">
                  <a16:creationId xmlns:a16="http://schemas.microsoft.com/office/drawing/2014/main" id="{AFF4770E-5EF1-4E1F-978C-1C13B412AA73}"/>
                </a:ext>
              </a:extLst>
            </p:cNvPr>
            <p:cNvSpPr/>
            <p:nvPr/>
          </p:nvSpPr>
          <p:spPr>
            <a:xfrm>
              <a:off x="3105050" y="3374200"/>
              <a:ext cx="2000" cy="4500"/>
            </a:xfrm>
            <a:custGeom>
              <a:avLst/>
              <a:gdLst/>
              <a:ahLst/>
              <a:cxnLst/>
              <a:rect l="l" t="t" r="r" b="b"/>
              <a:pathLst>
                <a:path w="80" h="180" extrusionOk="0">
                  <a:moveTo>
                    <a:pt x="80" y="1"/>
                  </a:moveTo>
                  <a:cubicBezTo>
                    <a:pt x="40" y="40"/>
                    <a:pt x="0" y="60"/>
                    <a:pt x="0" y="60"/>
                  </a:cubicBezTo>
                  <a:cubicBezTo>
                    <a:pt x="20" y="100"/>
                    <a:pt x="40" y="140"/>
                    <a:pt x="80" y="180"/>
                  </a:cubicBezTo>
                  <a:lnTo>
                    <a:pt x="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54;p3">
              <a:extLst>
                <a:ext uri="{FF2B5EF4-FFF2-40B4-BE49-F238E27FC236}">
                  <a16:creationId xmlns:a16="http://schemas.microsoft.com/office/drawing/2014/main" id="{96209E3E-F9CC-4C42-A24B-D19E01E85222}"/>
                </a:ext>
              </a:extLst>
            </p:cNvPr>
            <p:cNvSpPr/>
            <p:nvPr/>
          </p:nvSpPr>
          <p:spPr>
            <a:xfrm>
              <a:off x="2332700" y="4121975"/>
              <a:ext cx="145750" cy="185725"/>
            </a:xfrm>
            <a:custGeom>
              <a:avLst/>
              <a:gdLst/>
              <a:ahLst/>
              <a:cxnLst/>
              <a:rect l="l" t="t" r="r" b="b"/>
              <a:pathLst>
                <a:path w="5830" h="7429" extrusionOk="0">
                  <a:moveTo>
                    <a:pt x="5671" y="1"/>
                  </a:moveTo>
                  <a:cubicBezTo>
                    <a:pt x="5552" y="1"/>
                    <a:pt x="5504" y="143"/>
                    <a:pt x="5392" y="207"/>
                  </a:cubicBezTo>
                  <a:cubicBezTo>
                    <a:pt x="4616" y="625"/>
                    <a:pt x="4059" y="1242"/>
                    <a:pt x="3681" y="2037"/>
                  </a:cubicBezTo>
                  <a:cubicBezTo>
                    <a:pt x="3522" y="2375"/>
                    <a:pt x="3283" y="2654"/>
                    <a:pt x="3144" y="2972"/>
                  </a:cubicBezTo>
                  <a:cubicBezTo>
                    <a:pt x="3053" y="3154"/>
                    <a:pt x="2962" y="3245"/>
                    <a:pt x="2849" y="3245"/>
                  </a:cubicBezTo>
                  <a:cubicBezTo>
                    <a:pt x="2764" y="3245"/>
                    <a:pt x="2666" y="3194"/>
                    <a:pt x="2547" y="3092"/>
                  </a:cubicBezTo>
                  <a:cubicBezTo>
                    <a:pt x="1871" y="2475"/>
                    <a:pt x="1035" y="2097"/>
                    <a:pt x="259" y="1620"/>
                  </a:cubicBezTo>
                  <a:cubicBezTo>
                    <a:pt x="100" y="1699"/>
                    <a:pt x="41" y="1878"/>
                    <a:pt x="1" y="2057"/>
                  </a:cubicBezTo>
                  <a:cubicBezTo>
                    <a:pt x="100" y="2415"/>
                    <a:pt x="399" y="2554"/>
                    <a:pt x="677" y="2714"/>
                  </a:cubicBezTo>
                  <a:cubicBezTo>
                    <a:pt x="1155" y="3012"/>
                    <a:pt x="1592" y="3310"/>
                    <a:pt x="2050" y="3668"/>
                  </a:cubicBezTo>
                  <a:cubicBezTo>
                    <a:pt x="2448" y="3987"/>
                    <a:pt x="2627" y="4325"/>
                    <a:pt x="2567" y="4882"/>
                  </a:cubicBezTo>
                  <a:cubicBezTo>
                    <a:pt x="2487" y="5658"/>
                    <a:pt x="2587" y="6394"/>
                    <a:pt x="2786" y="7150"/>
                  </a:cubicBezTo>
                  <a:cubicBezTo>
                    <a:pt x="2913" y="7245"/>
                    <a:pt x="3002" y="7429"/>
                    <a:pt x="3174" y="7429"/>
                  </a:cubicBezTo>
                  <a:cubicBezTo>
                    <a:pt x="3217" y="7429"/>
                    <a:pt x="3266" y="7417"/>
                    <a:pt x="3323" y="7388"/>
                  </a:cubicBezTo>
                  <a:cubicBezTo>
                    <a:pt x="3462" y="7030"/>
                    <a:pt x="3422" y="6632"/>
                    <a:pt x="3422" y="6255"/>
                  </a:cubicBezTo>
                  <a:cubicBezTo>
                    <a:pt x="3422" y="5499"/>
                    <a:pt x="3323" y="4782"/>
                    <a:pt x="3343" y="4046"/>
                  </a:cubicBezTo>
                  <a:cubicBezTo>
                    <a:pt x="3363" y="3589"/>
                    <a:pt x="3462" y="3231"/>
                    <a:pt x="3741" y="2913"/>
                  </a:cubicBezTo>
                  <a:cubicBezTo>
                    <a:pt x="4437" y="2097"/>
                    <a:pt x="5133" y="1301"/>
                    <a:pt x="5829" y="506"/>
                  </a:cubicBezTo>
                  <a:cubicBezTo>
                    <a:pt x="5829" y="366"/>
                    <a:pt x="5809" y="207"/>
                    <a:pt x="5770" y="28"/>
                  </a:cubicBezTo>
                  <a:cubicBezTo>
                    <a:pt x="5731" y="9"/>
                    <a:pt x="5699" y="1"/>
                    <a:pt x="56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55;p3">
              <a:extLst>
                <a:ext uri="{FF2B5EF4-FFF2-40B4-BE49-F238E27FC236}">
                  <a16:creationId xmlns:a16="http://schemas.microsoft.com/office/drawing/2014/main" id="{5B4C35AD-B7C5-4FF7-A087-6BA845D32890}"/>
                </a:ext>
              </a:extLst>
            </p:cNvPr>
            <p:cNvSpPr/>
            <p:nvPr/>
          </p:nvSpPr>
          <p:spPr>
            <a:xfrm>
              <a:off x="2468475" y="4034650"/>
              <a:ext cx="156675" cy="94000"/>
            </a:xfrm>
            <a:custGeom>
              <a:avLst/>
              <a:gdLst/>
              <a:ahLst/>
              <a:cxnLst/>
              <a:rect l="l" t="t" r="r" b="b"/>
              <a:pathLst>
                <a:path w="6267" h="3760" extrusionOk="0">
                  <a:moveTo>
                    <a:pt x="6267" y="0"/>
                  </a:moveTo>
                  <a:lnTo>
                    <a:pt x="6267" y="0"/>
                  </a:lnTo>
                  <a:cubicBezTo>
                    <a:pt x="5212" y="279"/>
                    <a:pt x="4178" y="577"/>
                    <a:pt x="3223" y="1114"/>
                  </a:cubicBezTo>
                  <a:cubicBezTo>
                    <a:pt x="2308" y="1631"/>
                    <a:pt x="1453" y="2308"/>
                    <a:pt x="617" y="2924"/>
                  </a:cubicBezTo>
                  <a:cubicBezTo>
                    <a:pt x="339" y="3163"/>
                    <a:pt x="40" y="3362"/>
                    <a:pt x="0" y="3760"/>
                  </a:cubicBezTo>
                  <a:cubicBezTo>
                    <a:pt x="120" y="3700"/>
                    <a:pt x="239" y="3621"/>
                    <a:pt x="378" y="3581"/>
                  </a:cubicBezTo>
                  <a:cubicBezTo>
                    <a:pt x="438" y="3422"/>
                    <a:pt x="597" y="3402"/>
                    <a:pt x="736" y="3382"/>
                  </a:cubicBezTo>
                  <a:lnTo>
                    <a:pt x="916" y="3203"/>
                  </a:lnTo>
                  <a:cubicBezTo>
                    <a:pt x="955" y="3163"/>
                    <a:pt x="1035" y="3103"/>
                    <a:pt x="1095" y="3024"/>
                  </a:cubicBezTo>
                  <a:cubicBezTo>
                    <a:pt x="1134" y="2984"/>
                    <a:pt x="1194" y="2924"/>
                    <a:pt x="1254" y="2885"/>
                  </a:cubicBezTo>
                  <a:cubicBezTo>
                    <a:pt x="1433" y="2765"/>
                    <a:pt x="1612" y="2606"/>
                    <a:pt x="1791" y="2487"/>
                  </a:cubicBezTo>
                  <a:cubicBezTo>
                    <a:pt x="1870" y="2427"/>
                    <a:pt x="1930" y="2387"/>
                    <a:pt x="1990" y="2328"/>
                  </a:cubicBezTo>
                  <a:cubicBezTo>
                    <a:pt x="2427" y="2029"/>
                    <a:pt x="2865" y="1731"/>
                    <a:pt x="3303" y="1472"/>
                  </a:cubicBezTo>
                  <a:cubicBezTo>
                    <a:pt x="3919" y="1114"/>
                    <a:pt x="4516" y="716"/>
                    <a:pt x="5212" y="597"/>
                  </a:cubicBezTo>
                  <a:cubicBezTo>
                    <a:pt x="5650" y="517"/>
                    <a:pt x="5968" y="298"/>
                    <a:pt x="62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56;p3">
              <a:extLst>
                <a:ext uri="{FF2B5EF4-FFF2-40B4-BE49-F238E27FC236}">
                  <a16:creationId xmlns:a16="http://schemas.microsoft.com/office/drawing/2014/main" id="{63CCF5CA-C000-4A27-B459-5E6A9896CBBF}"/>
                </a:ext>
              </a:extLst>
            </p:cNvPr>
            <p:cNvSpPr/>
            <p:nvPr/>
          </p:nvSpPr>
          <p:spPr>
            <a:xfrm>
              <a:off x="2513225" y="4092825"/>
              <a:ext cx="5000" cy="4000"/>
            </a:xfrm>
            <a:custGeom>
              <a:avLst/>
              <a:gdLst/>
              <a:ahLst/>
              <a:cxnLst/>
              <a:rect l="l" t="t" r="r" b="b"/>
              <a:pathLst>
                <a:path w="200" h="160" extrusionOk="0">
                  <a:moveTo>
                    <a:pt x="1" y="160"/>
                  </a:moveTo>
                  <a:cubicBezTo>
                    <a:pt x="80" y="100"/>
                    <a:pt x="120" y="60"/>
                    <a:pt x="200" y="1"/>
                  </a:cubicBezTo>
                  <a:cubicBezTo>
                    <a:pt x="120" y="60"/>
                    <a:pt x="80" y="100"/>
                    <a:pt x="1" y="1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57;p3">
              <a:extLst>
                <a:ext uri="{FF2B5EF4-FFF2-40B4-BE49-F238E27FC236}">
                  <a16:creationId xmlns:a16="http://schemas.microsoft.com/office/drawing/2014/main" id="{F1190FFD-9229-4035-9C7B-48B4F4B7E0BB}"/>
                </a:ext>
              </a:extLst>
            </p:cNvPr>
            <p:cNvSpPr/>
            <p:nvPr/>
          </p:nvSpPr>
          <p:spPr>
            <a:xfrm>
              <a:off x="2481900" y="4128125"/>
              <a:ext cx="5000" cy="4025"/>
            </a:xfrm>
            <a:custGeom>
              <a:avLst/>
              <a:gdLst/>
              <a:ahLst/>
              <a:cxnLst/>
              <a:rect l="l" t="t" r="r" b="b"/>
              <a:pathLst>
                <a:path w="200" h="161" extrusionOk="0">
                  <a:moveTo>
                    <a:pt x="199" y="1"/>
                  </a:moveTo>
                  <a:lnTo>
                    <a:pt x="199" y="1"/>
                  </a:lnTo>
                  <a:cubicBezTo>
                    <a:pt x="140" y="61"/>
                    <a:pt x="80" y="100"/>
                    <a:pt x="1" y="160"/>
                  </a:cubicBezTo>
                  <a:cubicBezTo>
                    <a:pt x="80" y="120"/>
                    <a:pt x="160" y="6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58;p3">
              <a:extLst>
                <a:ext uri="{FF2B5EF4-FFF2-40B4-BE49-F238E27FC236}">
                  <a16:creationId xmlns:a16="http://schemas.microsoft.com/office/drawing/2014/main" id="{46168B2E-2460-4D46-ADC8-F5B974F08809}"/>
                </a:ext>
              </a:extLst>
            </p:cNvPr>
            <p:cNvSpPr/>
            <p:nvPr/>
          </p:nvSpPr>
          <p:spPr>
            <a:xfrm>
              <a:off x="2495825" y="4106750"/>
              <a:ext cx="4000" cy="3500"/>
            </a:xfrm>
            <a:custGeom>
              <a:avLst/>
              <a:gdLst/>
              <a:ahLst/>
              <a:cxnLst/>
              <a:rect l="l" t="t" r="r" b="b"/>
              <a:pathLst>
                <a:path w="160" h="140" extrusionOk="0">
                  <a:moveTo>
                    <a:pt x="1" y="140"/>
                  </a:moveTo>
                  <a:cubicBezTo>
                    <a:pt x="40" y="100"/>
                    <a:pt x="120" y="40"/>
                    <a:pt x="160" y="1"/>
                  </a:cubicBezTo>
                  <a:cubicBezTo>
                    <a:pt x="120" y="40"/>
                    <a:pt x="40" y="100"/>
                    <a:pt x="1" y="1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59;p3">
              <a:extLst>
                <a:ext uri="{FF2B5EF4-FFF2-40B4-BE49-F238E27FC236}">
                  <a16:creationId xmlns:a16="http://schemas.microsoft.com/office/drawing/2014/main" id="{7173DC8C-6789-4EE6-BF08-6427A7CD37EB}"/>
                </a:ext>
              </a:extLst>
            </p:cNvPr>
            <p:cNvSpPr/>
            <p:nvPr/>
          </p:nvSpPr>
          <p:spPr>
            <a:xfrm>
              <a:off x="2491350" y="4111225"/>
              <a:ext cx="4500" cy="4000"/>
            </a:xfrm>
            <a:custGeom>
              <a:avLst/>
              <a:gdLst/>
              <a:ahLst/>
              <a:cxnLst/>
              <a:rect l="l" t="t" r="r" b="b"/>
              <a:pathLst>
                <a:path w="180" h="160" extrusionOk="0">
                  <a:moveTo>
                    <a:pt x="180" y="1"/>
                  </a:moveTo>
                  <a:lnTo>
                    <a:pt x="180" y="1"/>
                  </a:lnTo>
                  <a:cubicBezTo>
                    <a:pt x="100" y="40"/>
                    <a:pt x="40" y="100"/>
                    <a:pt x="1" y="160"/>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60;p3">
              <a:extLst>
                <a:ext uri="{FF2B5EF4-FFF2-40B4-BE49-F238E27FC236}">
                  <a16:creationId xmlns:a16="http://schemas.microsoft.com/office/drawing/2014/main" id="{DDCB6A1E-AC50-4528-AFA9-D6A9859D3B79}"/>
                </a:ext>
              </a:extLst>
            </p:cNvPr>
            <p:cNvSpPr/>
            <p:nvPr/>
          </p:nvSpPr>
          <p:spPr>
            <a:xfrm>
              <a:off x="2486875" y="4115200"/>
              <a:ext cx="4500" cy="4500"/>
            </a:xfrm>
            <a:custGeom>
              <a:avLst/>
              <a:gdLst/>
              <a:ahLst/>
              <a:cxnLst/>
              <a:rect l="l" t="t" r="r" b="b"/>
              <a:pathLst>
                <a:path w="180" h="180" extrusionOk="0">
                  <a:moveTo>
                    <a:pt x="180" y="1"/>
                  </a:moveTo>
                  <a:lnTo>
                    <a:pt x="180" y="1"/>
                  </a:lnTo>
                  <a:cubicBezTo>
                    <a:pt x="100" y="60"/>
                    <a:pt x="60" y="100"/>
                    <a:pt x="0" y="180"/>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61;p3">
              <a:extLst>
                <a:ext uri="{FF2B5EF4-FFF2-40B4-BE49-F238E27FC236}">
                  <a16:creationId xmlns:a16="http://schemas.microsoft.com/office/drawing/2014/main" id="{48BA7312-4401-4EA7-AB12-ABABBFCC183D}"/>
                </a:ext>
              </a:extLst>
            </p:cNvPr>
            <p:cNvSpPr/>
            <p:nvPr/>
          </p:nvSpPr>
          <p:spPr>
            <a:xfrm>
              <a:off x="1525550" y="3827750"/>
              <a:ext cx="30375" cy="238550"/>
            </a:xfrm>
            <a:custGeom>
              <a:avLst/>
              <a:gdLst/>
              <a:ahLst/>
              <a:cxnLst/>
              <a:rect l="l" t="t" r="r" b="b"/>
              <a:pathLst>
                <a:path w="1215" h="9542" extrusionOk="0">
                  <a:moveTo>
                    <a:pt x="458" y="1"/>
                  </a:moveTo>
                  <a:cubicBezTo>
                    <a:pt x="260" y="1"/>
                    <a:pt x="160" y="120"/>
                    <a:pt x="61" y="259"/>
                  </a:cubicBezTo>
                  <a:lnTo>
                    <a:pt x="61" y="458"/>
                  </a:lnTo>
                  <a:cubicBezTo>
                    <a:pt x="200" y="637"/>
                    <a:pt x="160" y="777"/>
                    <a:pt x="100" y="956"/>
                  </a:cubicBezTo>
                  <a:cubicBezTo>
                    <a:pt x="1" y="1572"/>
                    <a:pt x="140" y="2169"/>
                    <a:pt x="200" y="2766"/>
                  </a:cubicBezTo>
                  <a:cubicBezTo>
                    <a:pt x="299" y="3840"/>
                    <a:pt x="419" y="4914"/>
                    <a:pt x="458" y="5988"/>
                  </a:cubicBezTo>
                  <a:cubicBezTo>
                    <a:pt x="498" y="6028"/>
                    <a:pt x="498" y="6108"/>
                    <a:pt x="458" y="6148"/>
                  </a:cubicBezTo>
                  <a:cubicBezTo>
                    <a:pt x="458" y="6321"/>
                    <a:pt x="440" y="6512"/>
                    <a:pt x="421" y="6687"/>
                  </a:cubicBezTo>
                  <a:lnTo>
                    <a:pt x="421" y="6687"/>
                  </a:lnTo>
                  <a:lnTo>
                    <a:pt x="419" y="6685"/>
                  </a:lnTo>
                  <a:lnTo>
                    <a:pt x="419" y="6705"/>
                  </a:lnTo>
                  <a:cubicBezTo>
                    <a:pt x="419" y="6699"/>
                    <a:pt x="420" y="6693"/>
                    <a:pt x="421" y="6687"/>
                  </a:cubicBezTo>
                  <a:lnTo>
                    <a:pt x="421" y="6687"/>
                  </a:lnTo>
                  <a:lnTo>
                    <a:pt x="458" y="6724"/>
                  </a:lnTo>
                  <a:cubicBezTo>
                    <a:pt x="498" y="6784"/>
                    <a:pt x="458" y="6804"/>
                    <a:pt x="419" y="6864"/>
                  </a:cubicBezTo>
                  <a:cubicBezTo>
                    <a:pt x="439" y="6963"/>
                    <a:pt x="439" y="7083"/>
                    <a:pt x="439" y="7202"/>
                  </a:cubicBezTo>
                  <a:cubicBezTo>
                    <a:pt x="797" y="7978"/>
                    <a:pt x="558" y="8773"/>
                    <a:pt x="598" y="9529"/>
                  </a:cubicBezTo>
                  <a:cubicBezTo>
                    <a:pt x="642" y="9537"/>
                    <a:pt x="682" y="9541"/>
                    <a:pt x="718" y="9541"/>
                  </a:cubicBezTo>
                  <a:cubicBezTo>
                    <a:pt x="1036" y="9541"/>
                    <a:pt x="1043" y="9243"/>
                    <a:pt x="1115" y="8992"/>
                  </a:cubicBezTo>
                  <a:cubicBezTo>
                    <a:pt x="1214" y="8614"/>
                    <a:pt x="1214" y="8236"/>
                    <a:pt x="1155" y="7878"/>
                  </a:cubicBezTo>
                  <a:cubicBezTo>
                    <a:pt x="1135" y="7799"/>
                    <a:pt x="1115" y="7699"/>
                    <a:pt x="1075" y="7620"/>
                  </a:cubicBezTo>
                  <a:cubicBezTo>
                    <a:pt x="936" y="7500"/>
                    <a:pt x="956" y="7381"/>
                    <a:pt x="1075" y="7242"/>
                  </a:cubicBezTo>
                  <a:cubicBezTo>
                    <a:pt x="1135" y="7043"/>
                    <a:pt x="1135" y="6884"/>
                    <a:pt x="1075" y="6705"/>
                  </a:cubicBezTo>
                  <a:cubicBezTo>
                    <a:pt x="956" y="6128"/>
                    <a:pt x="1015" y="5551"/>
                    <a:pt x="1035" y="4994"/>
                  </a:cubicBezTo>
                  <a:cubicBezTo>
                    <a:pt x="1015" y="4158"/>
                    <a:pt x="1075" y="3363"/>
                    <a:pt x="956" y="2547"/>
                  </a:cubicBezTo>
                  <a:cubicBezTo>
                    <a:pt x="856" y="2209"/>
                    <a:pt x="816" y="1831"/>
                    <a:pt x="757" y="1453"/>
                  </a:cubicBezTo>
                  <a:cubicBezTo>
                    <a:pt x="657" y="1115"/>
                    <a:pt x="618" y="737"/>
                    <a:pt x="697" y="359"/>
                  </a:cubicBezTo>
                  <a:lnTo>
                    <a:pt x="697" y="239"/>
                  </a:lnTo>
                  <a:cubicBezTo>
                    <a:pt x="697" y="180"/>
                    <a:pt x="657" y="160"/>
                    <a:pt x="657" y="120"/>
                  </a:cubicBezTo>
                  <a:cubicBezTo>
                    <a:pt x="637" y="60"/>
                    <a:pt x="618" y="41"/>
                    <a:pt x="598" y="21"/>
                  </a:cubicBezTo>
                  <a:cubicBezTo>
                    <a:pt x="538" y="21"/>
                    <a:pt x="518" y="1"/>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62;p3">
              <a:extLst>
                <a:ext uri="{FF2B5EF4-FFF2-40B4-BE49-F238E27FC236}">
                  <a16:creationId xmlns:a16="http://schemas.microsoft.com/office/drawing/2014/main" id="{B78A40CC-27ED-462D-8B03-3DCA17631749}"/>
                </a:ext>
              </a:extLst>
            </p:cNvPr>
            <p:cNvSpPr/>
            <p:nvPr/>
          </p:nvSpPr>
          <p:spPr>
            <a:xfrm>
              <a:off x="1524075" y="3749175"/>
              <a:ext cx="16425" cy="84575"/>
            </a:xfrm>
            <a:custGeom>
              <a:avLst/>
              <a:gdLst/>
              <a:ahLst/>
              <a:cxnLst/>
              <a:rect l="l" t="t" r="r" b="b"/>
              <a:pathLst>
                <a:path w="657" h="3383" extrusionOk="0">
                  <a:moveTo>
                    <a:pt x="319" y="1"/>
                  </a:moveTo>
                  <a:cubicBezTo>
                    <a:pt x="100" y="1"/>
                    <a:pt x="0" y="80"/>
                    <a:pt x="20" y="319"/>
                  </a:cubicBezTo>
                  <a:cubicBezTo>
                    <a:pt x="100" y="1353"/>
                    <a:pt x="120" y="2368"/>
                    <a:pt x="139" y="3382"/>
                  </a:cubicBezTo>
                  <a:cubicBezTo>
                    <a:pt x="279" y="3343"/>
                    <a:pt x="378" y="3263"/>
                    <a:pt x="498" y="3203"/>
                  </a:cubicBezTo>
                  <a:cubicBezTo>
                    <a:pt x="657" y="2726"/>
                    <a:pt x="597" y="2229"/>
                    <a:pt x="517" y="1751"/>
                  </a:cubicBezTo>
                  <a:cubicBezTo>
                    <a:pt x="458" y="1174"/>
                    <a:pt x="398" y="578"/>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63;p3">
              <a:extLst>
                <a:ext uri="{FF2B5EF4-FFF2-40B4-BE49-F238E27FC236}">
                  <a16:creationId xmlns:a16="http://schemas.microsoft.com/office/drawing/2014/main" id="{DF530364-AD8E-4766-9BA8-BC9AC0E9BDF8}"/>
                </a:ext>
              </a:extLst>
            </p:cNvPr>
            <p:cNvSpPr/>
            <p:nvPr/>
          </p:nvSpPr>
          <p:spPr>
            <a:xfrm>
              <a:off x="1524075" y="3663650"/>
              <a:ext cx="74975" cy="55225"/>
            </a:xfrm>
            <a:custGeom>
              <a:avLst/>
              <a:gdLst/>
              <a:ahLst/>
              <a:cxnLst/>
              <a:rect l="l" t="t" r="r" b="b"/>
              <a:pathLst>
                <a:path w="2999" h="2209" extrusionOk="0">
                  <a:moveTo>
                    <a:pt x="159" y="0"/>
                  </a:moveTo>
                  <a:lnTo>
                    <a:pt x="159" y="0"/>
                  </a:lnTo>
                  <a:cubicBezTo>
                    <a:pt x="179" y="716"/>
                    <a:pt x="0" y="1452"/>
                    <a:pt x="279" y="2208"/>
                  </a:cubicBezTo>
                  <a:lnTo>
                    <a:pt x="279" y="895"/>
                  </a:lnTo>
                  <a:cubicBezTo>
                    <a:pt x="279" y="617"/>
                    <a:pt x="378" y="497"/>
                    <a:pt x="696" y="497"/>
                  </a:cubicBezTo>
                  <a:cubicBezTo>
                    <a:pt x="1472" y="497"/>
                    <a:pt x="2208" y="438"/>
                    <a:pt x="2984" y="398"/>
                  </a:cubicBezTo>
                  <a:cubicBezTo>
                    <a:pt x="2999" y="268"/>
                    <a:pt x="2992" y="180"/>
                    <a:pt x="2911" y="180"/>
                  </a:cubicBezTo>
                  <a:cubicBezTo>
                    <a:pt x="2880" y="180"/>
                    <a:pt x="2839" y="192"/>
                    <a:pt x="2785" y="219"/>
                  </a:cubicBezTo>
                  <a:cubicBezTo>
                    <a:pt x="2361" y="219"/>
                    <a:pt x="1936" y="201"/>
                    <a:pt x="1512" y="201"/>
                  </a:cubicBezTo>
                  <a:cubicBezTo>
                    <a:pt x="1300" y="201"/>
                    <a:pt x="1088" y="206"/>
                    <a:pt x="875" y="219"/>
                  </a:cubicBezTo>
                  <a:cubicBezTo>
                    <a:pt x="597" y="219"/>
                    <a:pt x="358" y="219"/>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64;p3">
              <a:extLst>
                <a:ext uri="{FF2B5EF4-FFF2-40B4-BE49-F238E27FC236}">
                  <a16:creationId xmlns:a16="http://schemas.microsoft.com/office/drawing/2014/main" id="{C8E44AAA-3469-4F92-9A36-C2D6AD8FAA85}"/>
                </a:ext>
              </a:extLst>
            </p:cNvPr>
            <p:cNvSpPr/>
            <p:nvPr/>
          </p:nvSpPr>
          <p:spPr>
            <a:xfrm>
              <a:off x="1528050" y="3838700"/>
              <a:ext cx="5500" cy="12450"/>
            </a:xfrm>
            <a:custGeom>
              <a:avLst/>
              <a:gdLst/>
              <a:ahLst/>
              <a:cxnLst/>
              <a:rect l="l" t="t" r="r" b="b"/>
              <a:pathLst>
                <a:path w="220" h="498" extrusionOk="0">
                  <a:moveTo>
                    <a:pt x="0" y="0"/>
                  </a:moveTo>
                  <a:cubicBezTo>
                    <a:pt x="0" y="179"/>
                    <a:pt x="0" y="319"/>
                    <a:pt x="20" y="498"/>
                  </a:cubicBezTo>
                  <a:cubicBezTo>
                    <a:pt x="219" y="319"/>
                    <a:pt x="199" y="1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65;p3">
              <a:extLst>
                <a:ext uri="{FF2B5EF4-FFF2-40B4-BE49-F238E27FC236}">
                  <a16:creationId xmlns:a16="http://schemas.microsoft.com/office/drawing/2014/main" id="{03B0ADA8-CCE0-4179-8301-35138D96A780}"/>
                </a:ext>
              </a:extLst>
            </p:cNvPr>
            <p:cNvSpPr/>
            <p:nvPr/>
          </p:nvSpPr>
          <p:spPr>
            <a:xfrm>
              <a:off x="1518600" y="3651200"/>
              <a:ext cx="8475" cy="8475"/>
            </a:xfrm>
            <a:custGeom>
              <a:avLst/>
              <a:gdLst/>
              <a:ahLst/>
              <a:cxnLst/>
              <a:rect l="l" t="t" r="r" b="b"/>
              <a:pathLst>
                <a:path w="339" h="339" extrusionOk="0">
                  <a:moveTo>
                    <a:pt x="0" y="1"/>
                  </a:moveTo>
                  <a:lnTo>
                    <a:pt x="0" y="140"/>
                  </a:lnTo>
                  <a:cubicBezTo>
                    <a:pt x="60" y="220"/>
                    <a:pt x="120" y="259"/>
                    <a:pt x="179" y="339"/>
                  </a:cubicBezTo>
                  <a:lnTo>
                    <a:pt x="339" y="339"/>
                  </a:lnTo>
                  <a:cubicBezTo>
                    <a:pt x="319" y="220"/>
                    <a:pt x="319" y="120"/>
                    <a:pt x="319" y="1"/>
                  </a:cubicBezTo>
                  <a:cubicBezTo>
                    <a:pt x="252" y="1"/>
                    <a:pt x="186" y="10"/>
                    <a:pt x="114" y="10"/>
                  </a:cubicBezTo>
                  <a:cubicBezTo>
                    <a:pt x="78" y="10"/>
                    <a:pt x="40" y="7"/>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66;p3">
              <a:extLst>
                <a:ext uri="{FF2B5EF4-FFF2-40B4-BE49-F238E27FC236}">
                  <a16:creationId xmlns:a16="http://schemas.microsoft.com/office/drawing/2014/main" id="{13A83548-049D-4742-AE55-F9D955B2A739}"/>
                </a:ext>
              </a:extLst>
            </p:cNvPr>
            <p:cNvSpPr/>
            <p:nvPr/>
          </p:nvSpPr>
          <p:spPr>
            <a:xfrm>
              <a:off x="1518600" y="3655175"/>
              <a:ext cx="4500" cy="5000"/>
            </a:xfrm>
            <a:custGeom>
              <a:avLst/>
              <a:gdLst/>
              <a:ahLst/>
              <a:cxnLst/>
              <a:rect l="l" t="t" r="r" b="b"/>
              <a:pathLst>
                <a:path w="180" h="200" extrusionOk="0">
                  <a:moveTo>
                    <a:pt x="0" y="1"/>
                  </a:moveTo>
                  <a:cubicBezTo>
                    <a:pt x="40" y="81"/>
                    <a:pt x="100" y="140"/>
                    <a:pt x="179" y="200"/>
                  </a:cubicBezTo>
                  <a:cubicBezTo>
                    <a:pt x="100" y="140"/>
                    <a:pt x="40" y="6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67;p3">
              <a:extLst>
                <a:ext uri="{FF2B5EF4-FFF2-40B4-BE49-F238E27FC236}">
                  <a16:creationId xmlns:a16="http://schemas.microsoft.com/office/drawing/2014/main" id="{9AA75010-057D-44DC-B7B0-70C6B00C7BCF}"/>
                </a:ext>
              </a:extLst>
            </p:cNvPr>
            <p:cNvSpPr/>
            <p:nvPr/>
          </p:nvSpPr>
          <p:spPr>
            <a:xfrm>
              <a:off x="1537000" y="3976950"/>
              <a:ext cx="1525" cy="4000"/>
            </a:xfrm>
            <a:custGeom>
              <a:avLst/>
              <a:gdLst/>
              <a:ahLst/>
              <a:cxnLst/>
              <a:rect l="l" t="t" r="r" b="b"/>
              <a:pathLst>
                <a:path w="61" h="160" extrusionOk="0">
                  <a:moveTo>
                    <a:pt x="0" y="1"/>
                  </a:moveTo>
                  <a:lnTo>
                    <a:pt x="0" y="160"/>
                  </a:lnTo>
                  <a:cubicBezTo>
                    <a:pt x="40" y="160"/>
                    <a:pt x="60" y="140"/>
                    <a:pt x="60" y="120"/>
                  </a:cubicBezTo>
                  <a:cubicBezTo>
                    <a:pt x="60" y="60"/>
                    <a:pt x="40" y="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68;p3">
              <a:extLst>
                <a:ext uri="{FF2B5EF4-FFF2-40B4-BE49-F238E27FC236}">
                  <a16:creationId xmlns:a16="http://schemas.microsoft.com/office/drawing/2014/main" id="{C526DFC0-1371-47F8-995B-CD647FA87C8D}"/>
                </a:ext>
              </a:extLst>
            </p:cNvPr>
            <p:cNvSpPr/>
            <p:nvPr/>
          </p:nvSpPr>
          <p:spPr>
            <a:xfrm>
              <a:off x="2723100" y="4844675"/>
              <a:ext cx="67175" cy="20500"/>
            </a:xfrm>
            <a:custGeom>
              <a:avLst/>
              <a:gdLst/>
              <a:ahLst/>
              <a:cxnLst/>
              <a:rect l="l" t="t" r="r" b="b"/>
              <a:pathLst>
                <a:path w="2687" h="820" extrusionOk="0">
                  <a:moveTo>
                    <a:pt x="2018" y="0"/>
                  </a:moveTo>
                  <a:cubicBezTo>
                    <a:pt x="1698" y="0"/>
                    <a:pt x="1379" y="62"/>
                    <a:pt x="1075" y="144"/>
                  </a:cubicBezTo>
                  <a:cubicBezTo>
                    <a:pt x="856" y="243"/>
                    <a:pt x="577" y="124"/>
                    <a:pt x="378" y="303"/>
                  </a:cubicBezTo>
                  <a:cubicBezTo>
                    <a:pt x="299" y="502"/>
                    <a:pt x="1" y="541"/>
                    <a:pt x="20" y="820"/>
                  </a:cubicBezTo>
                  <a:cubicBezTo>
                    <a:pt x="100" y="800"/>
                    <a:pt x="160" y="800"/>
                    <a:pt x="219" y="800"/>
                  </a:cubicBezTo>
                  <a:cubicBezTo>
                    <a:pt x="279" y="720"/>
                    <a:pt x="339" y="661"/>
                    <a:pt x="438" y="661"/>
                  </a:cubicBezTo>
                  <a:cubicBezTo>
                    <a:pt x="478" y="661"/>
                    <a:pt x="538" y="661"/>
                    <a:pt x="577" y="641"/>
                  </a:cubicBezTo>
                  <a:cubicBezTo>
                    <a:pt x="722" y="486"/>
                    <a:pt x="878" y="454"/>
                    <a:pt x="1039" y="454"/>
                  </a:cubicBezTo>
                  <a:cubicBezTo>
                    <a:pt x="1148" y="454"/>
                    <a:pt x="1260" y="469"/>
                    <a:pt x="1372" y="469"/>
                  </a:cubicBezTo>
                  <a:cubicBezTo>
                    <a:pt x="1412" y="469"/>
                    <a:pt x="1452" y="467"/>
                    <a:pt x="1492" y="462"/>
                  </a:cubicBezTo>
                  <a:cubicBezTo>
                    <a:pt x="1851" y="442"/>
                    <a:pt x="2189" y="482"/>
                    <a:pt x="2527" y="303"/>
                  </a:cubicBezTo>
                  <a:cubicBezTo>
                    <a:pt x="2567" y="223"/>
                    <a:pt x="2646" y="163"/>
                    <a:pt x="2686" y="104"/>
                  </a:cubicBezTo>
                  <a:cubicBezTo>
                    <a:pt x="2465" y="30"/>
                    <a:pt x="2241" y="0"/>
                    <a:pt x="20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69;p3">
              <a:extLst>
                <a:ext uri="{FF2B5EF4-FFF2-40B4-BE49-F238E27FC236}">
                  <a16:creationId xmlns:a16="http://schemas.microsoft.com/office/drawing/2014/main" id="{1FE82CF9-AA72-49EC-98FC-CDEA2A4FD50E}"/>
                </a:ext>
              </a:extLst>
            </p:cNvPr>
            <p:cNvSpPr/>
            <p:nvPr/>
          </p:nvSpPr>
          <p:spPr>
            <a:xfrm>
              <a:off x="3008550" y="4847250"/>
              <a:ext cx="21925" cy="8475"/>
            </a:xfrm>
            <a:custGeom>
              <a:avLst/>
              <a:gdLst/>
              <a:ahLst/>
              <a:cxnLst/>
              <a:rect l="l" t="t" r="r" b="b"/>
              <a:pathLst>
                <a:path w="877" h="339" extrusionOk="0">
                  <a:moveTo>
                    <a:pt x="359" y="1"/>
                  </a:moveTo>
                  <a:cubicBezTo>
                    <a:pt x="220" y="100"/>
                    <a:pt x="1" y="60"/>
                    <a:pt x="1" y="339"/>
                  </a:cubicBezTo>
                  <a:cubicBezTo>
                    <a:pt x="299" y="319"/>
                    <a:pt x="598" y="319"/>
                    <a:pt x="876" y="299"/>
                  </a:cubicBezTo>
                  <a:lnTo>
                    <a:pt x="717" y="140"/>
                  </a:lnTo>
                  <a:cubicBezTo>
                    <a:pt x="697" y="150"/>
                    <a:pt x="667" y="155"/>
                    <a:pt x="637" y="155"/>
                  </a:cubicBezTo>
                  <a:cubicBezTo>
                    <a:pt x="608" y="155"/>
                    <a:pt x="578" y="150"/>
                    <a:pt x="558" y="140"/>
                  </a:cubicBezTo>
                  <a:cubicBezTo>
                    <a:pt x="478" y="100"/>
                    <a:pt x="419" y="4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70;p3">
              <a:extLst>
                <a:ext uri="{FF2B5EF4-FFF2-40B4-BE49-F238E27FC236}">
                  <a16:creationId xmlns:a16="http://schemas.microsoft.com/office/drawing/2014/main" id="{46CE52D2-1A31-40F9-B049-63538B1EC1B3}"/>
                </a:ext>
              </a:extLst>
            </p:cNvPr>
            <p:cNvSpPr/>
            <p:nvPr/>
          </p:nvSpPr>
          <p:spPr>
            <a:xfrm>
              <a:off x="2811350" y="4839050"/>
              <a:ext cx="18700" cy="8575"/>
            </a:xfrm>
            <a:custGeom>
              <a:avLst/>
              <a:gdLst/>
              <a:ahLst/>
              <a:cxnLst/>
              <a:rect l="l" t="t" r="r" b="b"/>
              <a:pathLst>
                <a:path w="748" h="343" extrusionOk="0">
                  <a:moveTo>
                    <a:pt x="554" y="1"/>
                  </a:moveTo>
                  <a:cubicBezTo>
                    <a:pt x="392" y="1"/>
                    <a:pt x="233" y="151"/>
                    <a:pt x="55" y="151"/>
                  </a:cubicBezTo>
                  <a:cubicBezTo>
                    <a:pt x="47" y="151"/>
                    <a:pt x="39" y="150"/>
                    <a:pt x="31" y="150"/>
                  </a:cubicBezTo>
                  <a:lnTo>
                    <a:pt x="31" y="150"/>
                  </a:lnTo>
                  <a:cubicBezTo>
                    <a:pt x="1" y="288"/>
                    <a:pt x="29" y="343"/>
                    <a:pt x="107" y="343"/>
                  </a:cubicBezTo>
                  <a:cubicBezTo>
                    <a:pt x="131" y="343"/>
                    <a:pt x="158" y="338"/>
                    <a:pt x="190" y="329"/>
                  </a:cubicBezTo>
                  <a:cubicBezTo>
                    <a:pt x="409" y="289"/>
                    <a:pt x="628" y="329"/>
                    <a:pt x="747" y="90"/>
                  </a:cubicBezTo>
                  <a:cubicBezTo>
                    <a:pt x="682" y="24"/>
                    <a:pt x="618" y="1"/>
                    <a:pt x="5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71;p3">
              <a:extLst>
                <a:ext uri="{FF2B5EF4-FFF2-40B4-BE49-F238E27FC236}">
                  <a16:creationId xmlns:a16="http://schemas.microsoft.com/office/drawing/2014/main" id="{27089875-C588-445F-9C10-22AD67E8D237}"/>
                </a:ext>
              </a:extLst>
            </p:cNvPr>
            <p:cNvSpPr/>
            <p:nvPr/>
          </p:nvSpPr>
          <p:spPr>
            <a:xfrm>
              <a:off x="2786250" y="4855700"/>
              <a:ext cx="22900" cy="5150"/>
            </a:xfrm>
            <a:custGeom>
              <a:avLst/>
              <a:gdLst/>
              <a:ahLst/>
              <a:cxnLst/>
              <a:rect l="l" t="t" r="r" b="b"/>
              <a:pathLst>
                <a:path w="916" h="206" extrusionOk="0">
                  <a:moveTo>
                    <a:pt x="1" y="1"/>
                  </a:moveTo>
                  <a:lnTo>
                    <a:pt x="1" y="160"/>
                  </a:lnTo>
                  <a:cubicBezTo>
                    <a:pt x="131" y="185"/>
                    <a:pt x="258" y="206"/>
                    <a:pt x="383" y="206"/>
                  </a:cubicBezTo>
                  <a:cubicBezTo>
                    <a:pt x="564" y="206"/>
                    <a:pt x="740" y="162"/>
                    <a:pt x="916" y="21"/>
                  </a:cubicBezTo>
                  <a:cubicBezTo>
                    <a:pt x="598" y="21"/>
                    <a:pt x="299"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72;p3">
              <a:extLst>
                <a:ext uri="{FF2B5EF4-FFF2-40B4-BE49-F238E27FC236}">
                  <a16:creationId xmlns:a16="http://schemas.microsoft.com/office/drawing/2014/main" id="{34758AAA-10E2-4D87-BB1F-B2D50644D0EE}"/>
                </a:ext>
              </a:extLst>
            </p:cNvPr>
            <p:cNvSpPr/>
            <p:nvPr/>
          </p:nvSpPr>
          <p:spPr>
            <a:xfrm>
              <a:off x="2968775" y="4848000"/>
              <a:ext cx="12950" cy="7725"/>
            </a:xfrm>
            <a:custGeom>
              <a:avLst/>
              <a:gdLst/>
              <a:ahLst/>
              <a:cxnLst/>
              <a:rect l="l" t="t" r="r" b="b"/>
              <a:pathLst>
                <a:path w="518" h="309" extrusionOk="0">
                  <a:moveTo>
                    <a:pt x="314" y="0"/>
                  </a:moveTo>
                  <a:cubicBezTo>
                    <a:pt x="245" y="0"/>
                    <a:pt x="156" y="95"/>
                    <a:pt x="1" y="289"/>
                  </a:cubicBezTo>
                  <a:cubicBezTo>
                    <a:pt x="180" y="309"/>
                    <a:pt x="359" y="309"/>
                    <a:pt x="518" y="309"/>
                  </a:cubicBezTo>
                  <a:cubicBezTo>
                    <a:pt x="436" y="105"/>
                    <a:pt x="386" y="0"/>
                    <a:pt x="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73;p3">
              <a:extLst>
                <a:ext uri="{FF2B5EF4-FFF2-40B4-BE49-F238E27FC236}">
                  <a16:creationId xmlns:a16="http://schemas.microsoft.com/office/drawing/2014/main" id="{474284F3-1680-4C8A-9874-1B3D5D8CD5D1}"/>
                </a:ext>
              </a:extLst>
            </p:cNvPr>
            <p:cNvSpPr/>
            <p:nvPr/>
          </p:nvSpPr>
          <p:spPr>
            <a:xfrm>
              <a:off x="2807650" y="4842400"/>
              <a:ext cx="8975" cy="7600"/>
            </a:xfrm>
            <a:custGeom>
              <a:avLst/>
              <a:gdLst/>
              <a:ahLst/>
              <a:cxnLst/>
              <a:rect l="l" t="t" r="r" b="b"/>
              <a:pathLst>
                <a:path w="359" h="304" extrusionOk="0">
                  <a:moveTo>
                    <a:pt x="105" y="1"/>
                  </a:moveTo>
                  <a:cubicBezTo>
                    <a:pt x="75" y="1"/>
                    <a:pt x="40" y="6"/>
                    <a:pt x="0" y="16"/>
                  </a:cubicBezTo>
                  <a:cubicBezTo>
                    <a:pt x="41" y="164"/>
                    <a:pt x="63" y="303"/>
                    <a:pt x="160" y="303"/>
                  </a:cubicBezTo>
                  <a:cubicBezTo>
                    <a:pt x="206" y="303"/>
                    <a:pt x="269" y="272"/>
                    <a:pt x="358" y="195"/>
                  </a:cubicBezTo>
                  <a:cubicBezTo>
                    <a:pt x="279" y="135"/>
                    <a:pt x="239" y="56"/>
                    <a:pt x="179" y="16"/>
                  </a:cubicBezTo>
                  <a:cubicBezTo>
                    <a:pt x="159" y="6"/>
                    <a:pt x="135" y="1"/>
                    <a:pt x="1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74;p3">
              <a:extLst>
                <a:ext uri="{FF2B5EF4-FFF2-40B4-BE49-F238E27FC236}">
                  <a16:creationId xmlns:a16="http://schemas.microsoft.com/office/drawing/2014/main" id="{F9732ECF-8FF5-4E6C-8825-C92B950FB43C}"/>
                </a:ext>
              </a:extLst>
            </p:cNvPr>
            <p:cNvSpPr/>
            <p:nvPr/>
          </p:nvSpPr>
          <p:spPr>
            <a:xfrm>
              <a:off x="3017500" y="4847250"/>
              <a:ext cx="5000" cy="3525"/>
            </a:xfrm>
            <a:custGeom>
              <a:avLst/>
              <a:gdLst/>
              <a:ahLst/>
              <a:cxnLst/>
              <a:rect l="l" t="t" r="r" b="b"/>
              <a:pathLst>
                <a:path w="200" h="141" extrusionOk="0">
                  <a:moveTo>
                    <a:pt x="1" y="1"/>
                  </a:moveTo>
                  <a:lnTo>
                    <a:pt x="1" y="1"/>
                  </a:lnTo>
                  <a:cubicBezTo>
                    <a:pt x="61" y="60"/>
                    <a:pt x="120" y="120"/>
                    <a:pt x="200" y="140"/>
                  </a:cubicBezTo>
                  <a:cubicBezTo>
                    <a:pt x="120" y="100"/>
                    <a:pt x="61"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75;p3">
              <a:extLst>
                <a:ext uri="{FF2B5EF4-FFF2-40B4-BE49-F238E27FC236}">
                  <a16:creationId xmlns:a16="http://schemas.microsoft.com/office/drawing/2014/main" id="{4DF1F1F6-89F3-4667-B6E9-A1CC13CEE295}"/>
                </a:ext>
              </a:extLst>
            </p:cNvPr>
            <p:cNvSpPr/>
            <p:nvPr/>
          </p:nvSpPr>
          <p:spPr>
            <a:xfrm>
              <a:off x="2790250" y="4844900"/>
              <a:ext cx="5975" cy="2375"/>
            </a:xfrm>
            <a:custGeom>
              <a:avLst/>
              <a:gdLst/>
              <a:ahLst/>
              <a:cxnLst/>
              <a:rect l="l" t="t" r="r" b="b"/>
              <a:pathLst>
                <a:path w="239" h="95" extrusionOk="0">
                  <a:moveTo>
                    <a:pt x="119" y="0"/>
                  </a:moveTo>
                  <a:cubicBezTo>
                    <a:pt x="80" y="0"/>
                    <a:pt x="40" y="25"/>
                    <a:pt x="0" y="95"/>
                  </a:cubicBezTo>
                  <a:cubicBezTo>
                    <a:pt x="60" y="55"/>
                    <a:pt x="139" y="55"/>
                    <a:pt x="239" y="55"/>
                  </a:cubicBezTo>
                  <a:cubicBezTo>
                    <a:pt x="199" y="25"/>
                    <a:pt x="159" y="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76;p3">
              <a:extLst>
                <a:ext uri="{FF2B5EF4-FFF2-40B4-BE49-F238E27FC236}">
                  <a16:creationId xmlns:a16="http://schemas.microsoft.com/office/drawing/2014/main" id="{82905EA8-A12F-4A28-8A33-C372DB918438}"/>
                </a:ext>
              </a:extLst>
            </p:cNvPr>
            <p:cNvSpPr/>
            <p:nvPr/>
          </p:nvSpPr>
          <p:spPr>
            <a:xfrm>
              <a:off x="2797700" y="4843275"/>
              <a:ext cx="6500" cy="3025"/>
            </a:xfrm>
            <a:custGeom>
              <a:avLst/>
              <a:gdLst/>
              <a:ahLst/>
              <a:cxnLst/>
              <a:rect l="l" t="t" r="r" b="b"/>
              <a:pathLst>
                <a:path w="260" h="121" extrusionOk="0">
                  <a:moveTo>
                    <a:pt x="259" y="1"/>
                  </a:moveTo>
                  <a:cubicBezTo>
                    <a:pt x="160" y="21"/>
                    <a:pt x="80" y="80"/>
                    <a:pt x="0" y="120"/>
                  </a:cubicBezTo>
                  <a:cubicBezTo>
                    <a:pt x="100" y="120"/>
                    <a:pt x="179" y="80"/>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77;p3">
              <a:extLst>
                <a:ext uri="{FF2B5EF4-FFF2-40B4-BE49-F238E27FC236}">
                  <a16:creationId xmlns:a16="http://schemas.microsoft.com/office/drawing/2014/main" id="{0E9364C7-03A7-44C2-A0ED-D3B4A35AE2E1}"/>
                </a:ext>
              </a:extLst>
            </p:cNvPr>
            <p:cNvSpPr/>
            <p:nvPr/>
          </p:nvSpPr>
          <p:spPr>
            <a:xfrm>
              <a:off x="3111500" y="4354050"/>
              <a:ext cx="36825" cy="189925"/>
            </a:xfrm>
            <a:custGeom>
              <a:avLst/>
              <a:gdLst/>
              <a:ahLst/>
              <a:cxnLst/>
              <a:rect l="l" t="t" r="r" b="b"/>
              <a:pathLst>
                <a:path w="1473" h="7597" extrusionOk="0">
                  <a:moveTo>
                    <a:pt x="441" y="0"/>
                  </a:moveTo>
                  <a:cubicBezTo>
                    <a:pt x="409" y="0"/>
                    <a:pt x="379" y="25"/>
                    <a:pt x="359" y="75"/>
                  </a:cubicBezTo>
                  <a:lnTo>
                    <a:pt x="1" y="75"/>
                  </a:lnTo>
                  <a:lnTo>
                    <a:pt x="1" y="254"/>
                  </a:lnTo>
                  <a:cubicBezTo>
                    <a:pt x="40" y="254"/>
                    <a:pt x="40" y="254"/>
                    <a:pt x="60" y="294"/>
                  </a:cubicBezTo>
                  <a:cubicBezTo>
                    <a:pt x="80" y="353"/>
                    <a:pt x="60" y="373"/>
                    <a:pt x="1" y="433"/>
                  </a:cubicBezTo>
                  <a:lnTo>
                    <a:pt x="1" y="592"/>
                  </a:lnTo>
                  <a:cubicBezTo>
                    <a:pt x="140" y="691"/>
                    <a:pt x="100" y="831"/>
                    <a:pt x="1" y="950"/>
                  </a:cubicBezTo>
                  <a:lnTo>
                    <a:pt x="1" y="1288"/>
                  </a:lnTo>
                  <a:cubicBezTo>
                    <a:pt x="60" y="1368"/>
                    <a:pt x="120" y="1428"/>
                    <a:pt x="160" y="1487"/>
                  </a:cubicBezTo>
                  <a:lnTo>
                    <a:pt x="160" y="1845"/>
                  </a:lnTo>
                  <a:cubicBezTo>
                    <a:pt x="120" y="1925"/>
                    <a:pt x="120" y="1965"/>
                    <a:pt x="160" y="2044"/>
                  </a:cubicBezTo>
                  <a:cubicBezTo>
                    <a:pt x="160" y="2164"/>
                    <a:pt x="180" y="2263"/>
                    <a:pt x="180" y="2382"/>
                  </a:cubicBezTo>
                  <a:cubicBezTo>
                    <a:pt x="359" y="2621"/>
                    <a:pt x="180" y="2880"/>
                    <a:pt x="339" y="3118"/>
                  </a:cubicBezTo>
                  <a:cubicBezTo>
                    <a:pt x="339" y="3158"/>
                    <a:pt x="359" y="3238"/>
                    <a:pt x="359" y="3278"/>
                  </a:cubicBezTo>
                  <a:cubicBezTo>
                    <a:pt x="458" y="3417"/>
                    <a:pt x="458" y="3536"/>
                    <a:pt x="359" y="3655"/>
                  </a:cubicBezTo>
                  <a:cubicBezTo>
                    <a:pt x="379" y="3815"/>
                    <a:pt x="379" y="3954"/>
                    <a:pt x="418" y="4113"/>
                  </a:cubicBezTo>
                  <a:cubicBezTo>
                    <a:pt x="637" y="5247"/>
                    <a:pt x="856" y="6421"/>
                    <a:pt x="916" y="7594"/>
                  </a:cubicBezTo>
                  <a:cubicBezTo>
                    <a:pt x="937" y="7596"/>
                    <a:pt x="957" y="7597"/>
                    <a:pt x="976" y="7597"/>
                  </a:cubicBezTo>
                  <a:cubicBezTo>
                    <a:pt x="1457" y="7597"/>
                    <a:pt x="1258" y="7128"/>
                    <a:pt x="1353" y="6898"/>
                  </a:cubicBezTo>
                  <a:cubicBezTo>
                    <a:pt x="1473" y="6440"/>
                    <a:pt x="1274" y="6023"/>
                    <a:pt x="1174" y="5605"/>
                  </a:cubicBezTo>
                  <a:cubicBezTo>
                    <a:pt x="975" y="4710"/>
                    <a:pt x="1095" y="3775"/>
                    <a:pt x="677" y="2939"/>
                  </a:cubicBezTo>
                  <a:cubicBezTo>
                    <a:pt x="796" y="2840"/>
                    <a:pt x="896" y="2661"/>
                    <a:pt x="796" y="2561"/>
                  </a:cubicBezTo>
                  <a:cubicBezTo>
                    <a:pt x="538" y="2243"/>
                    <a:pt x="737" y="1845"/>
                    <a:pt x="657" y="1487"/>
                  </a:cubicBezTo>
                  <a:cubicBezTo>
                    <a:pt x="637" y="1428"/>
                    <a:pt x="637" y="1368"/>
                    <a:pt x="657" y="1328"/>
                  </a:cubicBezTo>
                  <a:lnTo>
                    <a:pt x="737" y="1328"/>
                  </a:lnTo>
                  <a:cubicBezTo>
                    <a:pt x="896" y="1030"/>
                    <a:pt x="936" y="731"/>
                    <a:pt x="697" y="433"/>
                  </a:cubicBezTo>
                  <a:cubicBezTo>
                    <a:pt x="677" y="294"/>
                    <a:pt x="677" y="154"/>
                    <a:pt x="538" y="75"/>
                  </a:cubicBezTo>
                  <a:cubicBezTo>
                    <a:pt x="508" y="25"/>
                    <a:pt x="473"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78;p3">
              <a:extLst>
                <a:ext uri="{FF2B5EF4-FFF2-40B4-BE49-F238E27FC236}">
                  <a16:creationId xmlns:a16="http://schemas.microsoft.com/office/drawing/2014/main" id="{28DEF4D4-CD4B-492C-A3E8-E2CAAC5D0422}"/>
                </a:ext>
              </a:extLst>
            </p:cNvPr>
            <p:cNvSpPr/>
            <p:nvPr/>
          </p:nvSpPr>
          <p:spPr>
            <a:xfrm>
              <a:off x="3134375" y="4526500"/>
              <a:ext cx="28375" cy="105950"/>
            </a:xfrm>
            <a:custGeom>
              <a:avLst/>
              <a:gdLst/>
              <a:ahLst/>
              <a:cxnLst/>
              <a:rect l="l" t="t" r="r" b="b"/>
              <a:pathLst>
                <a:path w="1135" h="4238" extrusionOk="0">
                  <a:moveTo>
                    <a:pt x="498" y="0"/>
                  </a:moveTo>
                  <a:cubicBezTo>
                    <a:pt x="259" y="199"/>
                    <a:pt x="339" y="597"/>
                    <a:pt x="1" y="696"/>
                  </a:cubicBezTo>
                  <a:cubicBezTo>
                    <a:pt x="339" y="1790"/>
                    <a:pt x="299" y="2944"/>
                    <a:pt x="538" y="4078"/>
                  </a:cubicBezTo>
                  <a:cubicBezTo>
                    <a:pt x="598" y="4118"/>
                    <a:pt x="657" y="4177"/>
                    <a:pt x="717" y="4237"/>
                  </a:cubicBezTo>
                  <a:cubicBezTo>
                    <a:pt x="1135" y="4217"/>
                    <a:pt x="1035" y="3919"/>
                    <a:pt x="1015" y="3680"/>
                  </a:cubicBezTo>
                  <a:cubicBezTo>
                    <a:pt x="995" y="3402"/>
                    <a:pt x="816" y="3123"/>
                    <a:pt x="896" y="2825"/>
                  </a:cubicBezTo>
                  <a:cubicBezTo>
                    <a:pt x="916" y="1850"/>
                    <a:pt x="617" y="935"/>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79;p3">
              <a:extLst>
                <a:ext uri="{FF2B5EF4-FFF2-40B4-BE49-F238E27FC236}">
                  <a16:creationId xmlns:a16="http://schemas.microsoft.com/office/drawing/2014/main" id="{DF44B8E5-F7CF-4ABF-837C-F0753F194BDD}"/>
                </a:ext>
              </a:extLst>
            </p:cNvPr>
            <p:cNvSpPr/>
            <p:nvPr/>
          </p:nvSpPr>
          <p:spPr>
            <a:xfrm>
              <a:off x="3148800" y="4597100"/>
              <a:ext cx="19925" cy="71650"/>
            </a:xfrm>
            <a:custGeom>
              <a:avLst/>
              <a:gdLst/>
              <a:ahLst/>
              <a:cxnLst/>
              <a:rect l="l" t="t" r="r" b="b"/>
              <a:pathLst>
                <a:path w="797" h="2866" extrusionOk="0">
                  <a:moveTo>
                    <a:pt x="279" y="1"/>
                  </a:moveTo>
                  <a:cubicBezTo>
                    <a:pt x="1" y="259"/>
                    <a:pt x="120" y="578"/>
                    <a:pt x="200" y="876"/>
                  </a:cubicBezTo>
                  <a:cubicBezTo>
                    <a:pt x="259" y="1095"/>
                    <a:pt x="319" y="1274"/>
                    <a:pt x="120" y="1413"/>
                  </a:cubicBezTo>
                  <a:cubicBezTo>
                    <a:pt x="140" y="1592"/>
                    <a:pt x="239" y="1791"/>
                    <a:pt x="180" y="1930"/>
                  </a:cubicBezTo>
                  <a:cubicBezTo>
                    <a:pt x="40" y="2487"/>
                    <a:pt x="299" y="2746"/>
                    <a:pt x="796" y="2865"/>
                  </a:cubicBezTo>
                  <a:cubicBezTo>
                    <a:pt x="776" y="2189"/>
                    <a:pt x="498" y="1572"/>
                    <a:pt x="637" y="896"/>
                  </a:cubicBezTo>
                  <a:cubicBezTo>
                    <a:pt x="478" y="757"/>
                    <a:pt x="637" y="498"/>
                    <a:pt x="458" y="339"/>
                  </a:cubicBezTo>
                  <a:cubicBezTo>
                    <a:pt x="418" y="220"/>
                    <a:pt x="339" y="120"/>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80;p3">
              <a:extLst>
                <a:ext uri="{FF2B5EF4-FFF2-40B4-BE49-F238E27FC236}">
                  <a16:creationId xmlns:a16="http://schemas.microsoft.com/office/drawing/2014/main" id="{7F3DC607-E168-4335-93DC-8B86C5150113}"/>
                </a:ext>
              </a:extLst>
            </p:cNvPr>
            <p:cNvSpPr/>
            <p:nvPr/>
          </p:nvSpPr>
          <p:spPr>
            <a:xfrm>
              <a:off x="3128425" y="4365350"/>
              <a:ext cx="11950" cy="22400"/>
            </a:xfrm>
            <a:custGeom>
              <a:avLst/>
              <a:gdLst/>
              <a:ahLst/>
              <a:cxnLst/>
              <a:rect l="l" t="t" r="r" b="b"/>
              <a:pathLst>
                <a:path w="478" h="896" extrusionOk="0">
                  <a:moveTo>
                    <a:pt x="60" y="1"/>
                  </a:moveTo>
                  <a:cubicBezTo>
                    <a:pt x="0" y="299"/>
                    <a:pt x="0" y="598"/>
                    <a:pt x="80" y="896"/>
                  </a:cubicBezTo>
                  <a:cubicBezTo>
                    <a:pt x="298" y="876"/>
                    <a:pt x="378" y="717"/>
                    <a:pt x="398" y="518"/>
                  </a:cubicBezTo>
                  <a:cubicBezTo>
                    <a:pt x="438" y="339"/>
                    <a:pt x="477" y="180"/>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81;p3">
              <a:extLst>
                <a:ext uri="{FF2B5EF4-FFF2-40B4-BE49-F238E27FC236}">
                  <a16:creationId xmlns:a16="http://schemas.microsoft.com/office/drawing/2014/main" id="{EE9739FF-E490-42D3-B0BA-4EDA3AA8293E}"/>
                </a:ext>
              </a:extLst>
            </p:cNvPr>
            <p:cNvSpPr/>
            <p:nvPr/>
          </p:nvSpPr>
          <p:spPr>
            <a:xfrm>
              <a:off x="3160250" y="4605550"/>
              <a:ext cx="5500" cy="13950"/>
            </a:xfrm>
            <a:custGeom>
              <a:avLst/>
              <a:gdLst/>
              <a:ahLst/>
              <a:cxnLst/>
              <a:rect l="l" t="t" r="r" b="b"/>
              <a:pathLst>
                <a:path w="220" h="558" extrusionOk="0">
                  <a:moveTo>
                    <a:pt x="20" y="1"/>
                  </a:moveTo>
                  <a:lnTo>
                    <a:pt x="20" y="1"/>
                  </a:lnTo>
                  <a:cubicBezTo>
                    <a:pt x="0" y="220"/>
                    <a:pt x="0" y="419"/>
                    <a:pt x="199" y="558"/>
                  </a:cubicBezTo>
                  <a:cubicBezTo>
                    <a:pt x="199" y="359"/>
                    <a:pt x="219" y="1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82;p3">
              <a:extLst>
                <a:ext uri="{FF2B5EF4-FFF2-40B4-BE49-F238E27FC236}">
                  <a16:creationId xmlns:a16="http://schemas.microsoft.com/office/drawing/2014/main" id="{7A01619F-B3AE-47DA-B31D-A828660720DF}"/>
                </a:ext>
              </a:extLst>
            </p:cNvPr>
            <p:cNvSpPr/>
            <p:nvPr/>
          </p:nvSpPr>
          <p:spPr>
            <a:xfrm>
              <a:off x="3127425" y="4387250"/>
              <a:ext cx="2000" cy="4000"/>
            </a:xfrm>
            <a:custGeom>
              <a:avLst/>
              <a:gdLst/>
              <a:ahLst/>
              <a:cxnLst/>
              <a:rect l="l" t="t" r="r" b="b"/>
              <a:pathLst>
                <a:path w="80" h="160" extrusionOk="0">
                  <a:moveTo>
                    <a:pt x="40" y="0"/>
                  </a:moveTo>
                  <a:lnTo>
                    <a:pt x="0" y="40"/>
                  </a:lnTo>
                  <a:cubicBezTo>
                    <a:pt x="0" y="100"/>
                    <a:pt x="20" y="139"/>
                    <a:pt x="40" y="159"/>
                  </a:cubicBezTo>
                  <a:cubicBezTo>
                    <a:pt x="80" y="119"/>
                    <a:pt x="80" y="6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83;p3">
              <a:extLst>
                <a:ext uri="{FF2B5EF4-FFF2-40B4-BE49-F238E27FC236}">
                  <a16:creationId xmlns:a16="http://schemas.microsoft.com/office/drawing/2014/main" id="{F9D65C6E-E232-47AE-88E1-E4F0279DE346}"/>
                </a:ext>
              </a:extLst>
            </p:cNvPr>
            <p:cNvSpPr/>
            <p:nvPr/>
          </p:nvSpPr>
          <p:spPr>
            <a:xfrm>
              <a:off x="3090125" y="3753150"/>
              <a:ext cx="2500" cy="10475"/>
            </a:xfrm>
            <a:custGeom>
              <a:avLst/>
              <a:gdLst/>
              <a:ahLst/>
              <a:cxnLst/>
              <a:rect l="l" t="t" r="r" b="b"/>
              <a:pathLst>
                <a:path w="100" h="419" extrusionOk="0">
                  <a:moveTo>
                    <a:pt x="0" y="1"/>
                  </a:moveTo>
                  <a:lnTo>
                    <a:pt x="0" y="419"/>
                  </a:lnTo>
                  <a:cubicBezTo>
                    <a:pt x="100" y="299"/>
                    <a:pt x="100" y="1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84;p3">
              <a:extLst>
                <a:ext uri="{FF2B5EF4-FFF2-40B4-BE49-F238E27FC236}">
                  <a16:creationId xmlns:a16="http://schemas.microsoft.com/office/drawing/2014/main" id="{85397532-8243-4217-98EF-C562120940F2}"/>
                </a:ext>
              </a:extLst>
            </p:cNvPr>
            <p:cNvSpPr/>
            <p:nvPr/>
          </p:nvSpPr>
          <p:spPr>
            <a:xfrm>
              <a:off x="2759400" y="3853125"/>
              <a:ext cx="7975" cy="52225"/>
            </a:xfrm>
            <a:custGeom>
              <a:avLst/>
              <a:gdLst/>
              <a:ahLst/>
              <a:cxnLst/>
              <a:rect l="l" t="t" r="r" b="b"/>
              <a:pathLst>
                <a:path w="319" h="2089" extrusionOk="0">
                  <a:moveTo>
                    <a:pt x="1" y="0"/>
                  </a:moveTo>
                  <a:lnTo>
                    <a:pt x="1" y="2089"/>
                  </a:lnTo>
                  <a:cubicBezTo>
                    <a:pt x="100" y="2029"/>
                    <a:pt x="220" y="1990"/>
                    <a:pt x="319" y="1930"/>
                  </a:cubicBezTo>
                  <a:cubicBezTo>
                    <a:pt x="120" y="1313"/>
                    <a:pt x="180" y="637"/>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85;p3">
              <a:extLst>
                <a:ext uri="{FF2B5EF4-FFF2-40B4-BE49-F238E27FC236}">
                  <a16:creationId xmlns:a16="http://schemas.microsoft.com/office/drawing/2014/main" id="{6429ABEF-6B2C-403B-A0C1-5D86B0C846CB}"/>
                </a:ext>
              </a:extLst>
            </p:cNvPr>
            <p:cNvSpPr/>
            <p:nvPr/>
          </p:nvSpPr>
          <p:spPr>
            <a:xfrm>
              <a:off x="1976625" y="2961550"/>
              <a:ext cx="15450" cy="55600"/>
            </a:xfrm>
            <a:custGeom>
              <a:avLst/>
              <a:gdLst/>
              <a:ahLst/>
              <a:cxnLst/>
              <a:rect l="l" t="t" r="r" b="b"/>
              <a:pathLst>
                <a:path w="618" h="2224" extrusionOk="0">
                  <a:moveTo>
                    <a:pt x="252" y="1"/>
                  </a:moveTo>
                  <a:cubicBezTo>
                    <a:pt x="185" y="1"/>
                    <a:pt x="120" y="25"/>
                    <a:pt x="60" y="75"/>
                  </a:cubicBezTo>
                  <a:cubicBezTo>
                    <a:pt x="1" y="771"/>
                    <a:pt x="1" y="1488"/>
                    <a:pt x="60" y="2224"/>
                  </a:cubicBezTo>
                  <a:lnTo>
                    <a:pt x="418" y="2224"/>
                  </a:lnTo>
                  <a:cubicBezTo>
                    <a:pt x="418" y="2124"/>
                    <a:pt x="418" y="1985"/>
                    <a:pt x="458" y="1846"/>
                  </a:cubicBezTo>
                  <a:cubicBezTo>
                    <a:pt x="577" y="1746"/>
                    <a:pt x="617" y="1627"/>
                    <a:pt x="617" y="1468"/>
                  </a:cubicBezTo>
                  <a:cubicBezTo>
                    <a:pt x="617" y="1269"/>
                    <a:pt x="577" y="1090"/>
                    <a:pt x="458" y="950"/>
                  </a:cubicBezTo>
                  <a:lnTo>
                    <a:pt x="458" y="75"/>
                  </a:lnTo>
                  <a:cubicBezTo>
                    <a:pt x="388" y="25"/>
                    <a:pt x="319" y="1"/>
                    <a:pt x="2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86;p3">
              <a:extLst>
                <a:ext uri="{FF2B5EF4-FFF2-40B4-BE49-F238E27FC236}">
                  <a16:creationId xmlns:a16="http://schemas.microsoft.com/office/drawing/2014/main" id="{EDAB07DE-8099-48FB-8116-80BC032FD651}"/>
                </a:ext>
              </a:extLst>
            </p:cNvPr>
            <p:cNvSpPr/>
            <p:nvPr/>
          </p:nvSpPr>
          <p:spPr>
            <a:xfrm>
              <a:off x="1976175" y="2951450"/>
              <a:ext cx="39275" cy="12500"/>
            </a:xfrm>
            <a:custGeom>
              <a:avLst/>
              <a:gdLst/>
              <a:ahLst/>
              <a:cxnLst/>
              <a:rect l="l" t="t" r="r" b="b"/>
              <a:pathLst>
                <a:path w="1571" h="500" extrusionOk="0">
                  <a:moveTo>
                    <a:pt x="366" y="0"/>
                  </a:moveTo>
                  <a:cubicBezTo>
                    <a:pt x="35" y="0"/>
                    <a:pt x="1" y="195"/>
                    <a:pt x="38" y="499"/>
                  </a:cubicBezTo>
                  <a:lnTo>
                    <a:pt x="436" y="499"/>
                  </a:lnTo>
                  <a:cubicBezTo>
                    <a:pt x="562" y="466"/>
                    <a:pt x="693" y="459"/>
                    <a:pt x="823" y="459"/>
                  </a:cubicBezTo>
                  <a:cubicBezTo>
                    <a:pt x="910" y="459"/>
                    <a:pt x="997" y="462"/>
                    <a:pt x="1083" y="462"/>
                  </a:cubicBezTo>
                  <a:cubicBezTo>
                    <a:pt x="1254" y="462"/>
                    <a:pt x="1420" y="450"/>
                    <a:pt x="1570" y="380"/>
                  </a:cubicBezTo>
                  <a:cubicBezTo>
                    <a:pt x="1331" y="360"/>
                    <a:pt x="1133" y="280"/>
                    <a:pt x="1113" y="2"/>
                  </a:cubicBezTo>
                  <a:lnTo>
                    <a:pt x="416" y="2"/>
                  </a:lnTo>
                  <a:cubicBezTo>
                    <a:pt x="399" y="1"/>
                    <a:pt x="382" y="0"/>
                    <a:pt x="3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87;p3">
              <a:extLst>
                <a:ext uri="{FF2B5EF4-FFF2-40B4-BE49-F238E27FC236}">
                  <a16:creationId xmlns:a16="http://schemas.microsoft.com/office/drawing/2014/main" id="{246078BF-9B86-47C8-A985-CC6D15B52E77}"/>
                </a:ext>
              </a:extLst>
            </p:cNvPr>
            <p:cNvSpPr/>
            <p:nvPr/>
          </p:nvSpPr>
          <p:spPr>
            <a:xfrm>
              <a:off x="2521675" y="4855325"/>
              <a:ext cx="160675" cy="22800"/>
            </a:xfrm>
            <a:custGeom>
              <a:avLst/>
              <a:gdLst/>
              <a:ahLst/>
              <a:cxnLst/>
              <a:rect l="l" t="t" r="r" b="b"/>
              <a:pathLst>
                <a:path w="6427" h="912" extrusionOk="0">
                  <a:moveTo>
                    <a:pt x="4819" y="0"/>
                  </a:moveTo>
                  <a:cubicBezTo>
                    <a:pt x="3704" y="0"/>
                    <a:pt x="2588" y="194"/>
                    <a:pt x="1473" y="314"/>
                  </a:cubicBezTo>
                  <a:cubicBezTo>
                    <a:pt x="996" y="374"/>
                    <a:pt x="459" y="275"/>
                    <a:pt x="1" y="533"/>
                  </a:cubicBezTo>
                  <a:cubicBezTo>
                    <a:pt x="81" y="573"/>
                    <a:pt x="160" y="573"/>
                    <a:pt x="180" y="573"/>
                  </a:cubicBezTo>
                  <a:cubicBezTo>
                    <a:pt x="533" y="712"/>
                    <a:pt x="886" y="761"/>
                    <a:pt x="1239" y="761"/>
                  </a:cubicBezTo>
                  <a:cubicBezTo>
                    <a:pt x="1741" y="761"/>
                    <a:pt x="2244" y="663"/>
                    <a:pt x="2746" y="593"/>
                  </a:cubicBezTo>
                  <a:cubicBezTo>
                    <a:pt x="2925" y="573"/>
                    <a:pt x="3084" y="513"/>
                    <a:pt x="3224" y="394"/>
                  </a:cubicBezTo>
                  <a:cubicBezTo>
                    <a:pt x="3360" y="457"/>
                    <a:pt x="3502" y="481"/>
                    <a:pt x="3650" y="481"/>
                  </a:cubicBezTo>
                  <a:cubicBezTo>
                    <a:pt x="3782" y="481"/>
                    <a:pt x="3918" y="462"/>
                    <a:pt x="4059" y="434"/>
                  </a:cubicBezTo>
                  <a:cubicBezTo>
                    <a:pt x="4126" y="420"/>
                    <a:pt x="4182" y="414"/>
                    <a:pt x="4228" y="414"/>
                  </a:cubicBezTo>
                  <a:cubicBezTo>
                    <a:pt x="4524" y="414"/>
                    <a:pt x="4418" y="668"/>
                    <a:pt x="4298" y="891"/>
                  </a:cubicBezTo>
                  <a:cubicBezTo>
                    <a:pt x="4656" y="891"/>
                    <a:pt x="5014" y="911"/>
                    <a:pt x="5352" y="911"/>
                  </a:cubicBezTo>
                  <a:cubicBezTo>
                    <a:pt x="5352" y="871"/>
                    <a:pt x="5352" y="832"/>
                    <a:pt x="5372" y="792"/>
                  </a:cubicBezTo>
                  <a:cubicBezTo>
                    <a:pt x="5476" y="699"/>
                    <a:pt x="5580" y="647"/>
                    <a:pt x="5685" y="647"/>
                  </a:cubicBezTo>
                  <a:cubicBezTo>
                    <a:pt x="5759" y="647"/>
                    <a:pt x="5834" y="674"/>
                    <a:pt x="5909" y="732"/>
                  </a:cubicBezTo>
                  <a:lnTo>
                    <a:pt x="6426" y="732"/>
                  </a:lnTo>
                  <a:lnTo>
                    <a:pt x="6426" y="593"/>
                  </a:lnTo>
                  <a:cubicBezTo>
                    <a:pt x="6414" y="532"/>
                    <a:pt x="6394" y="508"/>
                    <a:pt x="6367" y="508"/>
                  </a:cubicBezTo>
                  <a:cubicBezTo>
                    <a:pt x="6350" y="508"/>
                    <a:pt x="6330" y="518"/>
                    <a:pt x="6307" y="533"/>
                  </a:cubicBezTo>
                  <a:cubicBezTo>
                    <a:pt x="6054" y="335"/>
                    <a:pt x="5851" y="5"/>
                    <a:pt x="5473" y="5"/>
                  </a:cubicBezTo>
                  <a:cubicBezTo>
                    <a:pt x="5435" y="5"/>
                    <a:pt x="5395" y="9"/>
                    <a:pt x="5352" y="16"/>
                  </a:cubicBezTo>
                  <a:cubicBezTo>
                    <a:pt x="5174" y="5"/>
                    <a:pt x="4997" y="0"/>
                    <a:pt x="4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88;p3">
              <a:extLst>
                <a:ext uri="{FF2B5EF4-FFF2-40B4-BE49-F238E27FC236}">
                  <a16:creationId xmlns:a16="http://schemas.microsoft.com/office/drawing/2014/main" id="{CECFA4D3-9B68-4B36-9842-DB3232316CB9}"/>
                </a:ext>
              </a:extLst>
            </p:cNvPr>
            <p:cNvSpPr/>
            <p:nvPr/>
          </p:nvSpPr>
          <p:spPr>
            <a:xfrm>
              <a:off x="2520700" y="4865150"/>
              <a:ext cx="75100" cy="19425"/>
            </a:xfrm>
            <a:custGeom>
              <a:avLst/>
              <a:gdLst/>
              <a:ahLst/>
              <a:cxnLst/>
              <a:rect l="l" t="t" r="r" b="b"/>
              <a:pathLst>
                <a:path w="3004" h="777" extrusionOk="0">
                  <a:moveTo>
                    <a:pt x="2765" y="1"/>
                  </a:moveTo>
                  <a:cubicBezTo>
                    <a:pt x="1930" y="180"/>
                    <a:pt x="1094" y="140"/>
                    <a:pt x="239" y="180"/>
                  </a:cubicBezTo>
                  <a:cubicBezTo>
                    <a:pt x="139" y="379"/>
                    <a:pt x="0" y="578"/>
                    <a:pt x="318" y="777"/>
                  </a:cubicBezTo>
                  <a:lnTo>
                    <a:pt x="378" y="777"/>
                  </a:lnTo>
                  <a:lnTo>
                    <a:pt x="418" y="737"/>
                  </a:lnTo>
                  <a:cubicBezTo>
                    <a:pt x="469" y="534"/>
                    <a:pt x="526" y="466"/>
                    <a:pt x="586" y="466"/>
                  </a:cubicBezTo>
                  <a:cubicBezTo>
                    <a:pt x="703" y="466"/>
                    <a:pt x="830" y="724"/>
                    <a:pt x="945" y="724"/>
                  </a:cubicBezTo>
                  <a:cubicBezTo>
                    <a:pt x="955" y="724"/>
                    <a:pt x="965" y="722"/>
                    <a:pt x="975" y="717"/>
                  </a:cubicBezTo>
                  <a:lnTo>
                    <a:pt x="1114" y="717"/>
                  </a:lnTo>
                  <a:cubicBezTo>
                    <a:pt x="1194" y="717"/>
                    <a:pt x="1293" y="737"/>
                    <a:pt x="1373" y="737"/>
                  </a:cubicBezTo>
                  <a:cubicBezTo>
                    <a:pt x="1810" y="717"/>
                    <a:pt x="2288" y="717"/>
                    <a:pt x="2725" y="697"/>
                  </a:cubicBezTo>
                  <a:lnTo>
                    <a:pt x="2725" y="518"/>
                  </a:lnTo>
                  <a:cubicBezTo>
                    <a:pt x="2785" y="439"/>
                    <a:pt x="2865" y="399"/>
                    <a:pt x="2905" y="319"/>
                  </a:cubicBezTo>
                  <a:cubicBezTo>
                    <a:pt x="3004" y="140"/>
                    <a:pt x="2845" y="100"/>
                    <a:pt x="2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89;p3">
              <a:extLst>
                <a:ext uri="{FF2B5EF4-FFF2-40B4-BE49-F238E27FC236}">
                  <a16:creationId xmlns:a16="http://schemas.microsoft.com/office/drawing/2014/main" id="{93128BD3-174C-4B36-A9E6-510F93BF9AD5}"/>
                </a:ext>
              </a:extLst>
            </p:cNvPr>
            <p:cNvSpPr/>
            <p:nvPr/>
          </p:nvSpPr>
          <p:spPr>
            <a:xfrm>
              <a:off x="2422225" y="4873625"/>
              <a:ext cx="29850" cy="18425"/>
            </a:xfrm>
            <a:custGeom>
              <a:avLst/>
              <a:gdLst/>
              <a:ahLst/>
              <a:cxnLst/>
              <a:rect l="l" t="t" r="r" b="b"/>
              <a:pathLst>
                <a:path w="1194" h="737" extrusionOk="0">
                  <a:moveTo>
                    <a:pt x="1154" y="0"/>
                  </a:moveTo>
                  <a:cubicBezTo>
                    <a:pt x="1075" y="0"/>
                    <a:pt x="1035" y="0"/>
                    <a:pt x="975" y="40"/>
                  </a:cubicBezTo>
                  <a:cubicBezTo>
                    <a:pt x="796" y="139"/>
                    <a:pt x="637" y="179"/>
                    <a:pt x="458" y="199"/>
                  </a:cubicBezTo>
                  <a:cubicBezTo>
                    <a:pt x="319" y="199"/>
                    <a:pt x="199" y="239"/>
                    <a:pt x="100" y="299"/>
                  </a:cubicBezTo>
                  <a:cubicBezTo>
                    <a:pt x="60" y="378"/>
                    <a:pt x="0" y="458"/>
                    <a:pt x="0" y="537"/>
                  </a:cubicBezTo>
                  <a:cubicBezTo>
                    <a:pt x="0" y="597"/>
                    <a:pt x="60" y="676"/>
                    <a:pt x="100" y="736"/>
                  </a:cubicBezTo>
                  <a:lnTo>
                    <a:pt x="458" y="736"/>
                  </a:lnTo>
                  <a:cubicBezTo>
                    <a:pt x="538" y="637"/>
                    <a:pt x="597" y="557"/>
                    <a:pt x="736" y="557"/>
                  </a:cubicBezTo>
                  <a:cubicBezTo>
                    <a:pt x="1095" y="557"/>
                    <a:pt x="1194" y="318"/>
                    <a:pt x="11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90;p3">
              <a:extLst>
                <a:ext uri="{FF2B5EF4-FFF2-40B4-BE49-F238E27FC236}">
                  <a16:creationId xmlns:a16="http://schemas.microsoft.com/office/drawing/2014/main" id="{411488E4-5CAE-4AFF-A83E-68BA630BEEBC}"/>
                </a:ext>
              </a:extLst>
            </p:cNvPr>
            <p:cNvSpPr/>
            <p:nvPr/>
          </p:nvSpPr>
          <p:spPr>
            <a:xfrm>
              <a:off x="3187600" y="4736350"/>
              <a:ext cx="4500" cy="7000"/>
            </a:xfrm>
            <a:custGeom>
              <a:avLst/>
              <a:gdLst/>
              <a:ahLst/>
              <a:cxnLst/>
              <a:rect l="l" t="t" r="r" b="b"/>
              <a:pathLst>
                <a:path w="180" h="280" extrusionOk="0">
                  <a:moveTo>
                    <a:pt x="120" y="1"/>
                  </a:moveTo>
                  <a:cubicBezTo>
                    <a:pt x="0" y="60"/>
                    <a:pt x="0" y="180"/>
                    <a:pt x="0" y="279"/>
                  </a:cubicBezTo>
                  <a:cubicBezTo>
                    <a:pt x="179" y="220"/>
                    <a:pt x="159" y="12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91;p3">
              <a:extLst>
                <a:ext uri="{FF2B5EF4-FFF2-40B4-BE49-F238E27FC236}">
                  <a16:creationId xmlns:a16="http://schemas.microsoft.com/office/drawing/2014/main" id="{4E93FCB0-0B58-4471-AF49-2C7DA7746D5A}"/>
                </a:ext>
              </a:extLst>
            </p:cNvPr>
            <p:cNvSpPr/>
            <p:nvPr/>
          </p:nvSpPr>
          <p:spPr>
            <a:xfrm>
              <a:off x="1538000" y="4019725"/>
              <a:ext cx="29850" cy="107950"/>
            </a:xfrm>
            <a:custGeom>
              <a:avLst/>
              <a:gdLst/>
              <a:ahLst/>
              <a:cxnLst/>
              <a:rect l="l" t="t" r="r" b="b"/>
              <a:pathLst>
                <a:path w="1194" h="4318" extrusionOk="0">
                  <a:moveTo>
                    <a:pt x="517" y="0"/>
                  </a:moveTo>
                  <a:cubicBezTo>
                    <a:pt x="458" y="498"/>
                    <a:pt x="418" y="955"/>
                    <a:pt x="398" y="1452"/>
                  </a:cubicBezTo>
                  <a:cubicBezTo>
                    <a:pt x="358" y="1691"/>
                    <a:pt x="259" y="1791"/>
                    <a:pt x="100" y="1850"/>
                  </a:cubicBezTo>
                  <a:cubicBezTo>
                    <a:pt x="120" y="2328"/>
                    <a:pt x="0" y="2805"/>
                    <a:pt x="159" y="3283"/>
                  </a:cubicBezTo>
                  <a:cubicBezTo>
                    <a:pt x="239" y="3402"/>
                    <a:pt x="259" y="3581"/>
                    <a:pt x="299" y="3720"/>
                  </a:cubicBezTo>
                  <a:cubicBezTo>
                    <a:pt x="219" y="3919"/>
                    <a:pt x="239" y="4118"/>
                    <a:pt x="318" y="4317"/>
                  </a:cubicBezTo>
                  <a:cubicBezTo>
                    <a:pt x="438" y="4277"/>
                    <a:pt x="557" y="4198"/>
                    <a:pt x="696" y="4138"/>
                  </a:cubicBezTo>
                  <a:cubicBezTo>
                    <a:pt x="816" y="3899"/>
                    <a:pt x="796" y="3621"/>
                    <a:pt x="756" y="3382"/>
                  </a:cubicBezTo>
                  <a:cubicBezTo>
                    <a:pt x="756" y="2845"/>
                    <a:pt x="975" y="2348"/>
                    <a:pt x="935" y="1811"/>
                  </a:cubicBezTo>
                  <a:cubicBezTo>
                    <a:pt x="816" y="1194"/>
                    <a:pt x="1194" y="458"/>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92;p3">
              <a:extLst>
                <a:ext uri="{FF2B5EF4-FFF2-40B4-BE49-F238E27FC236}">
                  <a16:creationId xmlns:a16="http://schemas.microsoft.com/office/drawing/2014/main" id="{27F7BC54-6A02-48B7-9744-CA1E58399BB9}"/>
                </a:ext>
              </a:extLst>
            </p:cNvPr>
            <p:cNvSpPr/>
            <p:nvPr/>
          </p:nvSpPr>
          <p:spPr>
            <a:xfrm>
              <a:off x="1554400" y="4105250"/>
              <a:ext cx="37325" cy="19925"/>
            </a:xfrm>
            <a:custGeom>
              <a:avLst/>
              <a:gdLst/>
              <a:ahLst/>
              <a:cxnLst/>
              <a:rect l="l" t="t" r="r" b="b"/>
              <a:pathLst>
                <a:path w="1493" h="797" extrusionOk="0">
                  <a:moveTo>
                    <a:pt x="80" y="1"/>
                  </a:moveTo>
                  <a:cubicBezTo>
                    <a:pt x="55" y="1"/>
                    <a:pt x="31" y="21"/>
                    <a:pt x="1" y="61"/>
                  </a:cubicBezTo>
                  <a:lnTo>
                    <a:pt x="1" y="757"/>
                  </a:lnTo>
                  <a:cubicBezTo>
                    <a:pt x="60" y="757"/>
                    <a:pt x="80" y="777"/>
                    <a:pt x="140" y="797"/>
                  </a:cubicBezTo>
                  <a:cubicBezTo>
                    <a:pt x="193" y="582"/>
                    <a:pt x="311" y="432"/>
                    <a:pt x="550" y="432"/>
                  </a:cubicBezTo>
                  <a:cubicBezTo>
                    <a:pt x="577" y="432"/>
                    <a:pt x="606" y="434"/>
                    <a:pt x="637" y="439"/>
                  </a:cubicBezTo>
                  <a:cubicBezTo>
                    <a:pt x="674" y="441"/>
                    <a:pt x="711" y="443"/>
                    <a:pt x="748" y="443"/>
                  </a:cubicBezTo>
                  <a:cubicBezTo>
                    <a:pt x="970" y="443"/>
                    <a:pt x="1191" y="399"/>
                    <a:pt x="1413" y="399"/>
                  </a:cubicBezTo>
                  <a:lnTo>
                    <a:pt x="1473" y="359"/>
                  </a:lnTo>
                  <a:cubicBezTo>
                    <a:pt x="1493" y="339"/>
                    <a:pt x="1473" y="279"/>
                    <a:pt x="1413" y="259"/>
                  </a:cubicBezTo>
                  <a:cubicBezTo>
                    <a:pt x="1310" y="220"/>
                    <a:pt x="1205" y="209"/>
                    <a:pt x="1098" y="209"/>
                  </a:cubicBezTo>
                  <a:cubicBezTo>
                    <a:pt x="951" y="209"/>
                    <a:pt x="802" y="231"/>
                    <a:pt x="657" y="231"/>
                  </a:cubicBezTo>
                  <a:cubicBezTo>
                    <a:pt x="483" y="231"/>
                    <a:pt x="315" y="199"/>
                    <a:pt x="160" y="61"/>
                  </a:cubicBezTo>
                  <a:cubicBezTo>
                    <a:pt x="130" y="21"/>
                    <a:pt x="105"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93;p3">
              <a:extLst>
                <a:ext uri="{FF2B5EF4-FFF2-40B4-BE49-F238E27FC236}">
                  <a16:creationId xmlns:a16="http://schemas.microsoft.com/office/drawing/2014/main" id="{969D848D-FA84-46B0-A8B7-1794F35CEA0C}"/>
                </a:ext>
              </a:extLst>
            </p:cNvPr>
            <p:cNvSpPr/>
            <p:nvPr/>
          </p:nvSpPr>
          <p:spPr>
            <a:xfrm>
              <a:off x="3073700" y="3820800"/>
              <a:ext cx="11975" cy="97000"/>
            </a:xfrm>
            <a:custGeom>
              <a:avLst/>
              <a:gdLst/>
              <a:ahLst/>
              <a:cxnLst/>
              <a:rect l="l" t="t" r="r" b="b"/>
              <a:pathLst>
                <a:path w="479" h="3880" extrusionOk="0">
                  <a:moveTo>
                    <a:pt x="279" y="0"/>
                  </a:moveTo>
                  <a:cubicBezTo>
                    <a:pt x="259" y="40"/>
                    <a:pt x="240" y="100"/>
                    <a:pt x="259" y="139"/>
                  </a:cubicBezTo>
                  <a:cubicBezTo>
                    <a:pt x="259" y="358"/>
                    <a:pt x="240" y="577"/>
                    <a:pt x="240" y="796"/>
                  </a:cubicBezTo>
                  <a:cubicBezTo>
                    <a:pt x="259" y="856"/>
                    <a:pt x="259" y="935"/>
                    <a:pt x="259" y="1015"/>
                  </a:cubicBezTo>
                  <a:cubicBezTo>
                    <a:pt x="240" y="1293"/>
                    <a:pt x="240" y="1592"/>
                    <a:pt x="240" y="1850"/>
                  </a:cubicBezTo>
                  <a:lnTo>
                    <a:pt x="240" y="1890"/>
                  </a:lnTo>
                  <a:cubicBezTo>
                    <a:pt x="240" y="2288"/>
                    <a:pt x="439" y="2686"/>
                    <a:pt x="80" y="3024"/>
                  </a:cubicBezTo>
                  <a:cubicBezTo>
                    <a:pt x="1" y="3223"/>
                    <a:pt x="1" y="3462"/>
                    <a:pt x="61" y="3680"/>
                  </a:cubicBezTo>
                  <a:cubicBezTo>
                    <a:pt x="80" y="3760"/>
                    <a:pt x="80" y="3800"/>
                    <a:pt x="100" y="3879"/>
                  </a:cubicBezTo>
                  <a:cubicBezTo>
                    <a:pt x="478" y="3760"/>
                    <a:pt x="439" y="3422"/>
                    <a:pt x="458" y="3143"/>
                  </a:cubicBezTo>
                  <a:lnTo>
                    <a:pt x="458" y="557"/>
                  </a:lnTo>
                  <a:cubicBezTo>
                    <a:pt x="458" y="338"/>
                    <a:pt x="478" y="139"/>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94;p3">
              <a:extLst>
                <a:ext uri="{FF2B5EF4-FFF2-40B4-BE49-F238E27FC236}">
                  <a16:creationId xmlns:a16="http://schemas.microsoft.com/office/drawing/2014/main" id="{7B78B662-A2A9-471F-B1F6-494CADC69AD3}"/>
                </a:ext>
              </a:extLst>
            </p:cNvPr>
            <p:cNvSpPr/>
            <p:nvPr/>
          </p:nvSpPr>
          <p:spPr>
            <a:xfrm>
              <a:off x="2855875" y="3932200"/>
              <a:ext cx="8000" cy="22400"/>
            </a:xfrm>
            <a:custGeom>
              <a:avLst/>
              <a:gdLst/>
              <a:ahLst/>
              <a:cxnLst/>
              <a:rect l="l" t="t" r="r" b="b"/>
              <a:pathLst>
                <a:path w="320" h="896" extrusionOk="0">
                  <a:moveTo>
                    <a:pt x="61" y="0"/>
                  </a:moveTo>
                  <a:cubicBezTo>
                    <a:pt x="21" y="299"/>
                    <a:pt x="1" y="597"/>
                    <a:pt x="41" y="895"/>
                  </a:cubicBezTo>
                  <a:cubicBezTo>
                    <a:pt x="319" y="597"/>
                    <a:pt x="319" y="299"/>
                    <a:pt x="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95;p3">
              <a:extLst>
                <a:ext uri="{FF2B5EF4-FFF2-40B4-BE49-F238E27FC236}">
                  <a16:creationId xmlns:a16="http://schemas.microsoft.com/office/drawing/2014/main" id="{4F010E17-256D-40F4-AA3A-AA623D099065}"/>
                </a:ext>
              </a:extLst>
            </p:cNvPr>
            <p:cNvSpPr/>
            <p:nvPr/>
          </p:nvSpPr>
          <p:spPr>
            <a:xfrm>
              <a:off x="2857375" y="3673575"/>
              <a:ext cx="4500" cy="9000"/>
            </a:xfrm>
            <a:custGeom>
              <a:avLst/>
              <a:gdLst/>
              <a:ahLst/>
              <a:cxnLst/>
              <a:rect l="l" t="t" r="r" b="b"/>
              <a:pathLst>
                <a:path w="180" h="360" extrusionOk="0">
                  <a:moveTo>
                    <a:pt x="80" y="1"/>
                  </a:moveTo>
                  <a:cubicBezTo>
                    <a:pt x="60" y="41"/>
                    <a:pt x="1" y="120"/>
                    <a:pt x="1" y="200"/>
                  </a:cubicBezTo>
                  <a:cubicBezTo>
                    <a:pt x="1" y="260"/>
                    <a:pt x="1" y="339"/>
                    <a:pt x="100" y="359"/>
                  </a:cubicBezTo>
                  <a:cubicBezTo>
                    <a:pt x="140" y="359"/>
                    <a:pt x="160" y="260"/>
                    <a:pt x="180" y="200"/>
                  </a:cubicBezTo>
                  <a:cubicBezTo>
                    <a:pt x="160" y="140"/>
                    <a:pt x="140" y="4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96;p3">
              <a:extLst>
                <a:ext uri="{FF2B5EF4-FFF2-40B4-BE49-F238E27FC236}">
                  <a16:creationId xmlns:a16="http://schemas.microsoft.com/office/drawing/2014/main" id="{7F49CCCF-F723-40C2-B141-AA3814E47597}"/>
                </a:ext>
              </a:extLst>
            </p:cNvPr>
            <p:cNvSpPr/>
            <p:nvPr/>
          </p:nvSpPr>
          <p:spPr>
            <a:xfrm>
              <a:off x="2856875" y="3650100"/>
              <a:ext cx="4500" cy="6600"/>
            </a:xfrm>
            <a:custGeom>
              <a:avLst/>
              <a:gdLst/>
              <a:ahLst/>
              <a:cxnLst/>
              <a:rect l="l" t="t" r="r" b="b"/>
              <a:pathLst>
                <a:path w="180" h="264" extrusionOk="0">
                  <a:moveTo>
                    <a:pt x="100" y="0"/>
                  </a:moveTo>
                  <a:cubicBezTo>
                    <a:pt x="75" y="0"/>
                    <a:pt x="50" y="15"/>
                    <a:pt x="21" y="45"/>
                  </a:cubicBezTo>
                  <a:cubicBezTo>
                    <a:pt x="21" y="104"/>
                    <a:pt x="1" y="204"/>
                    <a:pt x="100" y="264"/>
                  </a:cubicBezTo>
                  <a:lnTo>
                    <a:pt x="180" y="45"/>
                  </a:lnTo>
                  <a:cubicBezTo>
                    <a:pt x="150" y="15"/>
                    <a:pt x="125" y="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97;p3">
              <a:extLst>
                <a:ext uri="{FF2B5EF4-FFF2-40B4-BE49-F238E27FC236}">
                  <a16:creationId xmlns:a16="http://schemas.microsoft.com/office/drawing/2014/main" id="{85FB8F6D-DB1F-4E5D-87D5-2BEB7296AC2F}"/>
                </a:ext>
              </a:extLst>
            </p:cNvPr>
            <p:cNvSpPr/>
            <p:nvPr/>
          </p:nvSpPr>
          <p:spPr>
            <a:xfrm>
              <a:off x="2843950" y="3713875"/>
              <a:ext cx="9475" cy="4000"/>
            </a:xfrm>
            <a:custGeom>
              <a:avLst/>
              <a:gdLst/>
              <a:ahLst/>
              <a:cxnLst/>
              <a:rect l="l" t="t" r="r" b="b"/>
              <a:pathLst>
                <a:path w="379" h="160" extrusionOk="0">
                  <a:moveTo>
                    <a:pt x="378" y="0"/>
                  </a:moveTo>
                  <a:cubicBezTo>
                    <a:pt x="219" y="0"/>
                    <a:pt x="80" y="20"/>
                    <a:pt x="0" y="159"/>
                  </a:cubicBezTo>
                  <a:lnTo>
                    <a:pt x="378" y="159"/>
                  </a:lnTo>
                  <a:lnTo>
                    <a:pt x="3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98;p3">
              <a:extLst>
                <a:ext uri="{FF2B5EF4-FFF2-40B4-BE49-F238E27FC236}">
                  <a16:creationId xmlns:a16="http://schemas.microsoft.com/office/drawing/2014/main" id="{8EE77409-085C-4DA6-B572-EEDFD0BA7529}"/>
                </a:ext>
              </a:extLst>
            </p:cNvPr>
            <p:cNvSpPr/>
            <p:nvPr/>
          </p:nvSpPr>
          <p:spPr>
            <a:xfrm>
              <a:off x="2856875" y="3645250"/>
              <a:ext cx="4500" cy="5975"/>
            </a:xfrm>
            <a:custGeom>
              <a:avLst/>
              <a:gdLst/>
              <a:ahLst/>
              <a:cxnLst/>
              <a:rect l="l" t="t" r="r" b="b"/>
              <a:pathLst>
                <a:path w="180" h="239" extrusionOk="0">
                  <a:moveTo>
                    <a:pt x="1" y="0"/>
                  </a:moveTo>
                  <a:cubicBezTo>
                    <a:pt x="1" y="80"/>
                    <a:pt x="21" y="159"/>
                    <a:pt x="21" y="239"/>
                  </a:cubicBezTo>
                  <a:lnTo>
                    <a:pt x="180" y="239"/>
                  </a:lnTo>
                  <a:cubicBezTo>
                    <a:pt x="120" y="159"/>
                    <a:pt x="60" y="10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99;p3">
              <a:extLst>
                <a:ext uri="{FF2B5EF4-FFF2-40B4-BE49-F238E27FC236}">
                  <a16:creationId xmlns:a16="http://schemas.microsoft.com/office/drawing/2014/main" id="{F65D20BD-E70C-445D-81AD-FF35B3FAFEEF}"/>
                </a:ext>
              </a:extLst>
            </p:cNvPr>
            <p:cNvSpPr/>
            <p:nvPr/>
          </p:nvSpPr>
          <p:spPr>
            <a:xfrm>
              <a:off x="3103050" y="4284300"/>
              <a:ext cx="21400" cy="49250"/>
            </a:xfrm>
            <a:custGeom>
              <a:avLst/>
              <a:gdLst/>
              <a:ahLst/>
              <a:cxnLst/>
              <a:rect l="l" t="t" r="r" b="b"/>
              <a:pathLst>
                <a:path w="856" h="1970" extrusionOk="0">
                  <a:moveTo>
                    <a:pt x="359" y="0"/>
                  </a:moveTo>
                  <a:cubicBezTo>
                    <a:pt x="60" y="279"/>
                    <a:pt x="160" y="577"/>
                    <a:pt x="259" y="876"/>
                  </a:cubicBezTo>
                  <a:cubicBezTo>
                    <a:pt x="398" y="1234"/>
                    <a:pt x="1" y="1691"/>
                    <a:pt x="498" y="1970"/>
                  </a:cubicBezTo>
                  <a:cubicBezTo>
                    <a:pt x="856" y="1552"/>
                    <a:pt x="776" y="1055"/>
                    <a:pt x="717" y="557"/>
                  </a:cubicBezTo>
                  <a:cubicBezTo>
                    <a:pt x="478" y="458"/>
                    <a:pt x="577" y="139"/>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00;p3">
              <a:extLst>
                <a:ext uri="{FF2B5EF4-FFF2-40B4-BE49-F238E27FC236}">
                  <a16:creationId xmlns:a16="http://schemas.microsoft.com/office/drawing/2014/main" id="{2A9B570D-E7F4-4979-B59B-A2D06D060234}"/>
                </a:ext>
              </a:extLst>
            </p:cNvPr>
            <p:cNvSpPr/>
            <p:nvPr/>
          </p:nvSpPr>
          <p:spPr>
            <a:xfrm>
              <a:off x="3104550" y="4306225"/>
              <a:ext cx="10450" cy="50200"/>
            </a:xfrm>
            <a:custGeom>
              <a:avLst/>
              <a:gdLst/>
              <a:ahLst/>
              <a:cxnLst/>
              <a:rect l="l" t="t" r="r" b="b"/>
              <a:pathLst>
                <a:path w="418" h="2008" extrusionOk="0">
                  <a:moveTo>
                    <a:pt x="174" y="1"/>
                  </a:moveTo>
                  <a:cubicBezTo>
                    <a:pt x="145" y="1"/>
                    <a:pt x="107" y="21"/>
                    <a:pt x="60" y="58"/>
                  </a:cubicBezTo>
                  <a:cubicBezTo>
                    <a:pt x="40" y="416"/>
                    <a:pt x="40" y="814"/>
                    <a:pt x="20" y="1192"/>
                  </a:cubicBezTo>
                  <a:cubicBezTo>
                    <a:pt x="0" y="1510"/>
                    <a:pt x="20" y="1789"/>
                    <a:pt x="239" y="2008"/>
                  </a:cubicBezTo>
                  <a:cubicBezTo>
                    <a:pt x="418" y="1709"/>
                    <a:pt x="199" y="1391"/>
                    <a:pt x="418" y="1113"/>
                  </a:cubicBezTo>
                  <a:cubicBezTo>
                    <a:pt x="100" y="814"/>
                    <a:pt x="299" y="416"/>
                    <a:pt x="239" y="78"/>
                  </a:cubicBezTo>
                  <a:cubicBezTo>
                    <a:pt x="228" y="26"/>
                    <a:pt x="207" y="1"/>
                    <a:pt x="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01;p3">
              <a:extLst>
                <a:ext uri="{FF2B5EF4-FFF2-40B4-BE49-F238E27FC236}">
                  <a16:creationId xmlns:a16="http://schemas.microsoft.com/office/drawing/2014/main" id="{8D56777C-F7E2-4592-80F7-D3FED14FC96A}"/>
                </a:ext>
              </a:extLst>
            </p:cNvPr>
            <p:cNvSpPr/>
            <p:nvPr/>
          </p:nvSpPr>
          <p:spPr>
            <a:xfrm>
              <a:off x="3120450" y="4347450"/>
              <a:ext cx="5500" cy="8475"/>
            </a:xfrm>
            <a:custGeom>
              <a:avLst/>
              <a:gdLst/>
              <a:ahLst/>
              <a:cxnLst/>
              <a:rect l="l" t="t" r="r" b="b"/>
              <a:pathLst>
                <a:path w="220" h="339" extrusionOk="0">
                  <a:moveTo>
                    <a:pt x="80" y="1"/>
                  </a:moveTo>
                  <a:cubicBezTo>
                    <a:pt x="60" y="120"/>
                    <a:pt x="21" y="219"/>
                    <a:pt x="1" y="339"/>
                  </a:cubicBezTo>
                  <a:lnTo>
                    <a:pt x="180" y="339"/>
                  </a:lnTo>
                  <a:cubicBezTo>
                    <a:pt x="160" y="239"/>
                    <a:pt x="220" y="60"/>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02;p3">
              <a:extLst>
                <a:ext uri="{FF2B5EF4-FFF2-40B4-BE49-F238E27FC236}">
                  <a16:creationId xmlns:a16="http://schemas.microsoft.com/office/drawing/2014/main" id="{D9F68479-05FE-4498-A4D9-2680B5833B1C}"/>
                </a:ext>
              </a:extLst>
            </p:cNvPr>
            <p:cNvSpPr/>
            <p:nvPr/>
          </p:nvSpPr>
          <p:spPr>
            <a:xfrm>
              <a:off x="2697725" y="3595500"/>
              <a:ext cx="27875" cy="193500"/>
            </a:xfrm>
            <a:custGeom>
              <a:avLst/>
              <a:gdLst/>
              <a:ahLst/>
              <a:cxnLst/>
              <a:rect l="l" t="t" r="r" b="b"/>
              <a:pathLst>
                <a:path w="1115" h="7740" extrusionOk="0">
                  <a:moveTo>
                    <a:pt x="542" y="4232"/>
                  </a:moveTo>
                  <a:cubicBezTo>
                    <a:pt x="557" y="4286"/>
                    <a:pt x="574" y="4338"/>
                    <a:pt x="597" y="4387"/>
                  </a:cubicBezTo>
                  <a:lnTo>
                    <a:pt x="597" y="4387"/>
                  </a:lnTo>
                  <a:cubicBezTo>
                    <a:pt x="579" y="4359"/>
                    <a:pt x="559" y="4319"/>
                    <a:pt x="538" y="4259"/>
                  </a:cubicBezTo>
                  <a:lnTo>
                    <a:pt x="538" y="4259"/>
                  </a:lnTo>
                  <a:cubicBezTo>
                    <a:pt x="539" y="4258"/>
                    <a:pt x="541" y="4248"/>
                    <a:pt x="542" y="4232"/>
                  </a:cubicBezTo>
                  <a:close/>
                  <a:moveTo>
                    <a:pt x="677" y="4434"/>
                  </a:moveTo>
                  <a:cubicBezTo>
                    <a:pt x="682" y="4434"/>
                    <a:pt x="677" y="4440"/>
                    <a:pt x="666" y="4440"/>
                  </a:cubicBezTo>
                  <a:cubicBezTo>
                    <a:pt x="665" y="4440"/>
                    <a:pt x="664" y="4440"/>
                    <a:pt x="663" y="4439"/>
                  </a:cubicBezTo>
                  <a:lnTo>
                    <a:pt x="663" y="4439"/>
                  </a:lnTo>
                  <a:cubicBezTo>
                    <a:pt x="670" y="4435"/>
                    <a:pt x="675" y="4434"/>
                    <a:pt x="677" y="4434"/>
                  </a:cubicBezTo>
                  <a:close/>
                  <a:moveTo>
                    <a:pt x="478" y="1"/>
                  </a:moveTo>
                  <a:cubicBezTo>
                    <a:pt x="399" y="60"/>
                    <a:pt x="319" y="120"/>
                    <a:pt x="299" y="220"/>
                  </a:cubicBezTo>
                  <a:cubicBezTo>
                    <a:pt x="180" y="1413"/>
                    <a:pt x="140" y="2587"/>
                    <a:pt x="319" y="3780"/>
                  </a:cubicBezTo>
                  <a:cubicBezTo>
                    <a:pt x="399" y="3846"/>
                    <a:pt x="444" y="3926"/>
                    <a:pt x="476" y="4013"/>
                  </a:cubicBezTo>
                  <a:lnTo>
                    <a:pt x="476" y="4013"/>
                  </a:lnTo>
                  <a:cubicBezTo>
                    <a:pt x="457" y="3986"/>
                    <a:pt x="431" y="3961"/>
                    <a:pt x="399" y="3940"/>
                  </a:cubicBezTo>
                  <a:cubicBezTo>
                    <a:pt x="299" y="3940"/>
                    <a:pt x="220" y="3979"/>
                    <a:pt x="180" y="4079"/>
                  </a:cubicBezTo>
                  <a:cubicBezTo>
                    <a:pt x="1" y="4536"/>
                    <a:pt x="21" y="4954"/>
                    <a:pt x="180" y="5392"/>
                  </a:cubicBezTo>
                  <a:cubicBezTo>
                    <a:pt x="538" y="5969"/>
                    <a:pt x="339" y="6625"/>
                    <a:pt x="419" y="7222"/>
                  </a:cubicBezTo>
                  <a:cubicBezTo>
                    <a:pt x="498" y="7441"/>
                    <a:pt x="478" y="7719"/>
                    <a:pt x="817" y="7739"/>
                  </a:cubicBezTo>
                  <a:lnTo>
                    <a:pt x="817" y="5153"/>
                  </a:lnTo>
                  <a:cubicBezTo>
                    <a:pt x="817" y="4974"/>
                    <a:pt x="817" y="4815"/>
                    <a:pt x="996" y="4715"/>
                  </a:cubicBezTo>
                  <a:cubicBezTo>
                    <a:pt x="1055" y="4676"/>
                    <a:pt x="1075" y="4656"/>
                    <a:pt x="1075" y="4596"/>
                  </a:cubicBezTo>
                  <a:cubicBezTo>
                    <a:pt x="1115" y="4497"/>
                    <a:pt x="1095" y="4377"/>
                    <a:pt x="1075" y="4258"/>
                  </a:cubicBezTo>
                  <a:cubicBezTo>
                    <a:pt x="976" y="3940"/>
                    <a:pt x="1035" y="3601"/>
                    <a:pt x="996" y="3283"/>
                  </a:cubicBezTo>
                  <a:cubicBezTo>
                    <a:pt x="976" y="2567"/>
                    <a:pt x="976" y="1811"/>
                    <a:pt x="936" y="1095"/>
                  </a:cubicBezTo>
                  <a:cubicBezTo>
                    <a:pt x="916" y="697"/>
                    <a:pt x="1016" y="200"/>
                    <a:pt x="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03;p3">
              <a:extLst>
                <a:ext uri="{FF2B5EF4-FFF2-40B4-BE49-F238E27FC236}">
                  <a16:creationId xmlns:a16="http://schemas.microsoft.com/office/drawing/2014/main" id="{D08A5B52-77FF-472F-8EBE-FE433747A2FD}"/>
                </a:ext>
              </a:extLst>
            </p:cNvPr>
            <p:cNvSpPr/>
            <p:nvPr/>
          </p:nvSpPr>
          <p:spPr>
            <a:xfrm>
              <a:off x="2702225" y="3774600"/>
              <a:ext cx="15925" cy="133375"/>
            </a:xfrm>
            <a:custGeom>
              <a:avLst/>
              <a:gdLst/>
              <a:ahLst/>
              <a:cxnLst/>
              <a:rect l="l" t="t" r="r" b="b"/>
              <a:pathLst>
                <a:path w="637" h="5335" extrusionOk="0">
                  <a:moveTo>
                    <a:pt x="386" y="0"/>
                  </a:moveTo>
                  <a:cubicBezTo>
                    <a:pt x="351" y="0"/>
                    <a:pt x="319" y="25"/>
                    <a:pt x="298" y="78"/>
                  </a:cubicBezTo>
                  <a:cubicBezTo>
                    <a:pt x="159" y="197"/>
                    <a:pt x="119" y="396"/>
                    <a:pt x="60" y="575"/>
                  </a:cubicBezTo>
                  <a:cubicBezTo>
                    <a:pt x="40" y="655"/>
                    <a:pt x="20" y="734"/>
                    <a:pt x="20" y="794"/>
                  </a:cubicBezTo>
                  <a:cubicBezTo>
                    <a:pt x="20" y="973"/>
                    <a:pt x="0" y="1172"/>
                    <a:pt x="0" y="1351"/>
                  </a:cubicBezTo>
                  <a:cubicBezTo>
                    <a:pt x="20" y="1430"/>
                    <a:pt x="20" y="1470"/>
                    <a:pt x="40" y="1550"/>
                  </a:cubicBezTo>
                  <a:cubicBezTo>
                    <a:pt x="99" y="1669"/>
                    <a:pt x="99" y="1828"/>
                    <a:pt x="60" y="1948"/>
                  </a:cubicBezTo>
                  <a:lnTo>
                    <a:pt x="60" y="2147"/>
                  </a:lnTo>
                  <a:cubicBezTo>
                    <a:pt x="60" y="2326"/>
                    <a:pt x="60" y="2485"/>
                    <a:pt x="119" y="2664"/>
                  </a:cubicBezTo>
                  <a:lnTo>
                    <a:pt x="119" y="3479"/>
                  </a:lnTo>
                  <a:cubicBezTo>
                    <a:pt x="279" y="3619"/>
                    <a:pt x="279" y="3718"/>
                    <a:pt x="119" y="3837"/>
                  </a:cubicBezTo>
                  <a:cubicBezTo>
                    <a:pt x="20" y="4156"/>
                    <a:pt x="20" y="4454"/>
                    <a:pt x="119" y="4772"/>
                  </a:cubicBezTo>
                  <a:cubicBezTo>
                    <a:pt x="60" y="4951"/>
                    <a:pt x="40" y="5111"/>
                    <a:pt x="119" y="5270"/>
                  </a:cubicBezTo>
                  <a:cubicBezTo>
                    <a:pt x="185" y="5298"/>
                    <a:pt x="264" y="5335"/>
                    <a:pt x="329" y="5335"/>
                  </a:cubicBezTo>
                  <a:cubicBezTo>
                    <a:pt x="402" y="5335"/>
                    <a:pt x="458" y="5288"/>
                    <a:pt x="458" y="5131"/>
                  </a:cubicBezTo>
                  <a:cubicBezTo>
                    <a:pt x="497" y="4574"/>
                    <a:pt x="497" y="4036"/>
                    <a:pt x="497" y="3479"/>
                  </a:cubicBezTo>
                  <a:cubicBezTo>
                    <a:pt x="537" y="3440"/>
                    <a:pt x="557" y="3360"/>
                    <a:pt x="557" y="3280"/>
                  </a:cubicBezTo>
                  <a:cubicBezTo>
                    <a:pt x="557" y="3181"/>
                    <a:pt x="557" y="3062"/>
                    <a:pt x="537" y="2962"/>
                  </a:cubicBezTo>
                  <a:cubicBezTo>
                    <a:pt x="418" y="2863"/>
                    <a:pt x="497" y="2763"/>
                    <a:pt x="557" y="2664"/>
                  </a:cubicBezTo>
                  <a:lnTo>
                    <a:pt x="557" y="2246"/>
                  </a:lnTo>
                  <a:lnTo>
                    <a:pt x="557" y="2027"/>
                  </a:lnTo>
                  <a:lnTo>
                    <a:pt x="557" y="1669"/>
                  </a:lnTo>
                  <a:lnTo>
                    <a:pt x="557" y="1331"/>
                  </a:lnTo>
                  <a:cubicBezTo>
                    <a:pt x="597" y="1132"/>
                    <a:pt x="517" y="953"/>
                    <a:pt x="637" y="774"/>
                  </a:cubicBezTo>
                  <a:lnTo>
                    <a:pt x="637" y="595"/>
                  </a:lnTo>
                  <a:cubicBezTo>
                    <a:pt x="438" y="456"/>
                    <a:pt x="497" y="257"/>
                    <a:pt x="477" y="58"/>
                  </a:cubicBezTo>
                  <a:cubicBezTo>
                    <a:pt x="449" y="20"/>
                    <a:pt x="417" y="0"/>
                    <a:pt x="3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04;p3">
              <a:extLst>
                <a:ext uri="{FF2B5EF4-FFF2-40B4-BE49-F238E27FC236}">
                  <a16:creationId xmlns:a16="http://schemas.microsoft.com/office/drawing/2014/main" id="{613C04D6-E2C2-472D-A9DE-E10FDE8FC2D5}"/>
                </a:ext>
              </a:extLst>
            </p:cNvPr>
            <p:cNvSpPr/>
            <p:nvPr/>
          </p:nvSpPr>
          <p:spPr>
            <a:xfrm>
              <a:off x="2722600" y="3707275"/>
              <a:ext cx="99000" cy="16700"/>
            </a:xfrm>
            <a:custGeom>
              <a:avLst/>
              <a:gdLst/>
              <a:ahLst/>
              <a:cxnLst/>
              <a:rect l="l" t="t" r="r" b="b"/>
              <a:pathLst>
                <a:path w="3960" h="668" extrusionOk="0">
                  <a:moveTo>
                    <a:pt x="2750" y="0"/>
                  </a:moveTo>
                  <a:cubicBezTo>
                    <a:pt x="2327" y="0"/>
                    <a:pt x="1903" y="70"/>
                    <a:pt x="1480" y="70"/>
                  </a:cubicBezTo>
                  <a:cubicBezTo>
                    <a:pt x="1418" y="70"/>
                    <a:pt x="1356" y="69"/>
                    <a:pt x="1294" y="65"/>
                  </a:cubicBezTo>
                  <a:lnTo>
                    <a:pt x="498" y="65"/>
                  </a:lnTo>
                  <a:cubicBezTo>
                    <a:pt x="319" y="65"/>
                    <a:pt x="160" y="105"/>
                    <a:pt x="1" y="225"/>
                  </a:cubicBezTo>
                  <a:cubicBezTo>
                    <a:pt x="35" y="598"/>
                    <a:pt x="242" y="667"/>
                    <a:pt x="537" y="667"/>
                  </a:cubicBezTo>
                  <a:cubicBezTo>
                    <a:pt x="588" y="667"/>
                    <a:pt x="641" y="665"/>
                    <a:pt x="697" y="662"/>
                  </a:cubicBezTo>
                  <a:cubicBezTo>
                    <a:pt x="1294" y="602"/>
                    <a:pt x="1910" y="602"/>
                    <a:pt x="2507" y="583"/>
                  </a:cubicBezTo>
                  <a:cubicBezTo>
                    <a:pt x="2710" y="450"/>
                    <a:pt x="2925" y="420"/>
                    <a:pt x="3143" y="420"/>
                  </a:cubicBezTo>
                  <a:cubicBezTo>
                    <a:pt x="3330" y="420"/>
                    <a:pt x="3519" y="442"/>
                    <a:pt x="3705" y="442"/>
                  </a:cubicBezTo>
                  <a:cubicBezTo>
                    <a:pt x="3791" y="442"/>
                    <a:pt x="3876" y="437"/>
                    <a:pt x="3959" y="423"/>
                  </a:cubicBezTo>
                  <a:cubicBezTo>
                    <a:pt x="3860" y="205"/>
                    <a:pt x="3542" y="304"/>
                    <a:pt x="3442" y="85"/>
                  </a:cubicBezTo>
                  <a:cubicBezTo>
                    <a:pt x="3211" y="21"/>
                    <a:pt x="2981" y="0"/>
                    <a:pt x="2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05;p3">
              <a:extLst>
                <a:ext uri="{FF2B5EF4-FFF2-40B4-BE49-F238E27FC236}">
                  <a16:creationId xmlns:a16="http://schemas.microsoft.com/office/drawing/2014/main" id="{509245BA-3FBC-4318-98A9-CFD5C009643A}"/>
                </a:ext>
              </a:extLst>
            </p:cNvPr>
            <p:cNvSpPr/>
            <p:nvPr/>
          </p:nvSpPr>
          <p:spPr>
            <a:xfrm>
              <a:off x="2712650" y="3828125"/>
              <a:ext cx="6500" cy="29500"/>
            </a:xfrm>
            <a:custGeom>
              <a:avLst/>
              <a:gdLst/>
              <a:ahLst/>
              <a:cxnLst/>
              <a:rect l="l" t="t" r="r" b="b"/>
              <a:pathLst>
                <a:path w="260" h="1180" extrusionOk="0">
                  <a:moveTo>
                    <a:pt x="162" y="1"/>
                  </a:moveTo>
                  <a:cubicBezTo>
                    <a:pt x="130" y="1"/>
                    <a:pt x="100" y="16"/>
                    <a:pt x="80" y="45"/>
                  </a:cubicBezTo>
                  <a:cubicBezTo>
                    <a:pt x="60" y="224"/>
                    <a:pt x="60" y="403"/>
                    <a:pt x="60" y="583"/>
                  </a:cubicBezTo>
                  <a:cubicBezTo>
                    <a:pt x="1" y="642"/>
                    <a:pt x="1" y="722"/>
                    <a:pt x="60" y="801"/>
                  </a:cubicBezTo>
                  <a:cubicBezTo>
                    <a:pt x="60" y="901"/>
                    <a:pt x="80" y="1020"/>
                    <a:pt x="80" y="1120"/>
                  </a:cubicBezTo>
                  <a:cubicBezTo>
                    <a:pt x="100" y="1159"/>
                    <a:pt x="125" y="1179"/>
                    <a:pt x="155" y="1179"/>
                  </a:cubicBezTo>
                  <a:cubicBezTo>
                    <a:pt x="185" y="1179"/>
                    <a:pt x="220" y="1159"/>
                    <a:pt x="259" y="1120"/>
                  </a:cubicBezTo>
                  <a:lnTo>
                    <a:pt x="259" y="45"/>
                  </a:lnTo>
                  <a:cubicBezTo>
                    <a:pt x="230" y="16"/>
                    <a:pt x="195"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06;p3">
              <a:extLst>
                <a:ext uri="{FF2B5EF4-FFF2-40B4-BE49-F238E27FC236}">
                  <a16:creationId xmlns:a16="http://schemas.microsoft.com/office/drawing/2014/main" id="{2700376C-CCB0-4766-8791-C56837DB6949}"/>
                </a:ext>
              </a:extLst>
            </p:cNvPr>
            <p:cNvSpPr/>
            <p:nvPr/>
          </p:nvSpPr>
          <p:spPr>
            <a:xfrm>
              <a:off x="2713150" y="3793450"/>
              <a:ext cx="5000" cy="14925"/>
            </a:xfrm>
            <a:custGeom>
              <a:avLst/>
              <a:gdLst/>
              <a:ahLst/>
              <a:cxnLst/>
              <a:rect l="l" t="t" r="r" b="b"/>
              <a:pathLst>
                <a:path w="200" h="597" extrusionOk="0">
                  <a:moveTo>
                    <a:pt x="200" y="0"/>
                  </a:moveTo>
                  <a:cubicBezTo>
                    <a:pt x="1" y="139"/>
                    <a:pt x="60" y="338"/>
                    <a:pt x="60" y="537"/>
                  </a:cubicBezTo>
                  <a:cubicBezTo>
                    <a:pt x="80" y="577"/>
                    <a:pt x="105" y="597"/>
                    <a:pt x="130" y="597"/>
                  </a:cubicBezTo>
                  <a:cubicBezTo>
                    <a:pt x="155" y="597"/>
                    <a:pt x="180" y="577"/>
                    <a:pt x="200" y="537"/>
                  </a:cubicBez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07;p3">
              <a:extLst>
                <a:ext uri="{FF2B5EF4-FFF2-40B4-BE49-F238E27FC236}">
                  <a16:creationId xmlns:a16="http://schemas.microsoft.com/office/drawing/2014/main" id="{1E20D7E1-A8A7-44CD-971C-0F06A05D92F6}"/>
                </a:ext>
              </a:extLst>
            </p:cNvPr>
            <p:cNvSpPr/>
            <p:nvPr/>
          </p:nvSpPr>
          <p:spPr>
            <a:xfrm>
              <a:off x="2714650" y="3806875"/>
              <a:ext cx="4500" cy="10100"/>
            </a:xfrm>
            <a:custGeom>
              <a:avLst/>
              <a:gdLst/>
              <a:ahLst/>
              <a:cxnLst/>
              <a:rect l="l" t="t" r="r" b="b"/>
              <a:pathLst>
                <a:path w="180" h="404" extrusionOk="0">
                  <a:moveTo>
                    <a:pt x="0" y="0"/>
                  </a:moveTo>
                  <a:cubicBezTo>
                    <a:pt x="0" y="139"/>
                    <a:pt x="0" y="259"/>
                    <a:pt x="20" y="358"/>
                  </a:cubicBezTo>
                  <a:cubicBezTo>
                    <a:pt x="50" y="388"/>
                    <a:pt x="75" y="403"/>
                    <a:pt x="100" y="403"/>
                  </a:cubicBezTo>
                  <a:cubicBezTo>
                    <a:pt x="125" y="403"/>
                    <a:pt x="150" y="388"/>
                    <a:pt x="179" y="358"/>
                  </a:cubicBezTo>
                  <a:lnTo>
                    <a:pt x="1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08;p3">
              <a:extLst>
                <a:ext uri="{FF2B5EF4-FFF2-40B4-BE49-F238E27FC236}">
                  <a16:creationId xmlns:a16="http://schemas.microsoft.com/office/drawing/2014/main" id="{55FA17E1-2947-49E8-9D74-B5D5EE1A5973}"/>
                </a:ext>
              </a:extLst>
            </p:cNvPr>
            <p:cNvSpPr/>
            <p:nvPr/>
          </p:nvSpPr>
          <p:spPr>
            <a:xfrm>
              <a:off x="2714150" y="3816325"/>
              <a:ext cx="4000" cy="9900"/>
            </a:xfrm>
            <a:custGeom>
              <a:avLst/>
              <a:gdLst/>
              <a:ahLst/>
              <a:cxnLst/>
              <a:rect l="l" t="t" r="r" b="b"/>
              <a:pathLst>
                <a:path w="160" h="396" extrusionOk="0">
                  <a:moveTo>
                    <a:pt x="20" y="0"/>
                  </a:moveTo>
                  <a:cubicBezTo>
                    <a:pt x="20" y="100"/>
                    <a:pt x="20" y="219"/>
                    <a:pt x="0" y="358"/>
                  </a:cubicBezTo>
                  <a:cubicBezTo>
                    <a:pt x="27" y="385"/>
                    <a:pt x="54" y="396"/>
                    <a:pt x="79" y="396"/>
                  </a:cubicBezTo>
                  <a:cubicBezTo>
                    <a:pt x="110" y="396"/>
                    <a:pt x="138" y="380"/>
                    <a:pt x="160" y="358"/>
                  </a:cubicBezTo>
                  <a:lnTo>
                    <a:pt x="1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09;p3">
              <a:extLst>
                <a:ext uri="{FF2B5EF4-FFF2-40B4-BE49-F238E27FC236}">
                  <a16:creationId xmlns:a16="http://schemas.microsoft.com/office/drawing/2014/main" id="{146DB24D-D9FA-4785-B3E6-55A0C848DE01}"/>
                </a:ext>
              </a:extLst>
            </p:cNvPr>
            <p:cNvSpPr/>
            <p:nvPr/>
          </p:nvSpPr>
          <p:spPr>
            <a:xfrm>
              <a:off x="2714150" y="3856100"/>
              <a:ext cx="4000" cy="4500"/>
            </a:xfrm>
            <a:custGeom>
              <a:avLst/>
              <a:gdLst/>
              <a:ahLst/>
              <a:cxnLst/>
              <a:rect l="l" t="t" r="r" b="b"/>
              <a:pathLst>
                <a:path w="160" h="180" extrusionOk="0">
                  <a:moveTo>
                    <a:pt x="20" y="1"/>
                  </a:moveTo>
                  <a:cubicBezTo>
                    <a:pt x="20" y="80"/>
                    <a:pt x="20" y="120"/>
                    <a:pt x="0" y="180"/>
                  </a:cubicBezTo>
                  <a:lnTo>
                    <a:pt x="160" y="180"/>
                  </a:lnTo>
                  <a:lnTo>
                    <a:pt x="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10;p3">
              <a:extLst>
                <a:ext uri="{FF2B5EF4-FFF2-40B4-BE49-F238E27FC236}">
                  <a16:creationId xmlns:a16="http://schemas.microsoft.com/office/drawing/2014/main" id="{9F4E37FB-5953-4B57-B76A-52B67F0CC6E1}"/>
                </a:ext>
              </a:extLst>
            </p:cNvPr>
            <p:cNvSpPr/>
            <p:nvPr/>
          </p:nvSpPr>
          <p:spPr>
            <a:xfrm>
              <a:off x="2714650" y="3825275"/>
              <a:ext cx="4500" cy="4000"/>
            </a:xfrm>
            <a:custGeom>
              <a:avLst/>
              <a:gdLst/>
              <a:ahLst/>
              <a:cxnLst/>
              <a:rect l="l" t="t" r="r" b="b"/>
              <a:pathLst>
                <a:path w="180" h="160" extrusionOk="0">
                  <a:moveTo>
                    <a:pt x="0" y="0"/>
                  </a:moveTo>
                  <a:lnTo>
                    <a:pt x="0" y="159"/>
                  </a:lnTo>
                  <a:lnTo>
                    <a:pt x="179" y="159"/>
                  </a:lnTo>
                  <a:lnTo>
                    <a:pt x="1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11;p3">
              <a:extLst>
                <a:ext uri="{FF2B5EF4-FFF2-40B4-BE49-F238E27FC236}">
                  <a16:creationId xmlns:a16="http://schemas.microsoft.com/office/drawing/2014/main" id="{43FB6FD7-7163-437D-B6C6-0EBBA295F37A}"/>
                </a:ext>
              </a:extLst>
            </p:cNvPr>
            <p:cNvSpPr/>
            <p:nvPr/>
          </p:nvSpPr>
          <p:spPr>
            <a:xfrm>
              <a:off x="3080675" y="4006800"/>
              <a:ext cx="5000" cy="5475"/>
            </a:xfrm>
            <a:custGeom>
              <a:avLst/>
              <a:gdLst/>
              <a:ahLst/>
              <a:cxnLst/>
              <a:rect l="l" t="t" r="r" b="b"/>
              <a:pathLst>
                <a:path w="200" h="219" extrusionOk="0">
                  <a:moveTo>
                    <a:pt x="60" y="0"/>
                  </a:moveTo>
                  <a:cubicBezTo>
                    <a:pt x="20" y="60"/>
                    <a:pt x="20" y="139"/>
                    <a:pt x="0" y="219"/>
                  </a:cubicBezTo>
                  <a:cubicBezTo>
                    <a:pt x="80" y="139"/>
                    <a:pt x="199" y="10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12;p3">
              <a:extLst>
                <a:ext uri="{FF2B5EF4-FFF2-40B4-BE49-F238E27FC236}">
                  <a16:creationId xmlns:a16="http://schemas.microsoft.com/office/drawing/2014/main" id="{EFFCE2D1-1D9E-4933-8817-547A0A71EC98}"/>
                </a:ext>
              </a:extLst>
            </p:cNvPr>
            <p:cNvSpPr/>
            <p:nvPr/>
          </p:nvSpPr>
          <p:spPr>
            <a:xfrm>
              <a:off x="2294900" y="4857700"/>
              <a:ext cx="59225" cy="29875"/>
            </a:xfrm>
            <a:custGeom>
              <a:avLst/>
              <a:gdLst/>
              <a:ahLst/>
              <a:cxnLst/>
              <a:rect l="l" t="t" r="r" b="b"/>
              <a:pathLst>
                <a:path w="2369" h="1195" extrusionOk="0">
                  <a:moveTo>
                    <a:pt x="1871" y="1"/>
                  </a:moveTo>
                  <a:cubicBezTo>
                    <a:pt x="1587" y="18"/>
                    <a:pt x="1288" y="83"/>
                    <a:pt x="1001" y="83"/>
                  </a:cubicBezTo>
                  <a:cubicBezTo>
                    <a:pt x="966" y="83"/>
                    <a:pt x="931" y="82"/>
                    <a:pt x="896" y="80"/>
                  </a:cubicBezTo>
                  <a:cubicBezTo>
                    <a:pt x="717" y="80"/>
                    <a:pt x="518" y="80"/>
                    <a:pt x="359" y="100"/>
                  </a:cubicBezTo>
                  <a:cubicBezTo>
                    <a:pt x="220" y="120"/>
                    <a:pt x="100" y="180"/>
                    <a:pt x="1" y="299"/>
                  </a:cubicBezTo>
                  <a:cubicBezTo>
                    <a:pt x="200" y="518"/>
                    <a:pt x="458" y="617"/>
                    <a:pt x="717" y="637"/>
                  </a:cubicBezTo>
                  <a:cubicBezTo>
                    <a:pt x="729" y="637"/>
                    <a:pt x="741" y="636"/>
                    <a:pt x="753" y="636"/>
                  </a:cubicBezTo>
                  <a:cubicBezTo>
                    <a:pt x="1132" y="636"/>
                    <a:pt x="1405" y="937"/>
                    <a:pt x="1771" y="995"/>
                  </a:cubicBezTo>
                  <a:cubicBezTo>
                    <a:pt x="1891" y="1075"/>
                    <a:pt x="2010" y="1115"/>
                    <a:pt x="2149" y="1194"/>
                  </a:cubicBezTo>
                  <a:cubicBezTo>
                    <a:pt x="2269" y="1015"/>
                    <a:pt x="2368" y="836"/>
                    <a:pt x="2348" y="637"/>
                  </a:cubicBezTo>
                  <a:cubicBezTo>
                    <a:pt x="2308" y="319"/>
                    <a:pt x="2249" y="40"/>
                    <a:pt x="1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413;p3">
              <a:extLst>
                <a:ext uri="{FF2B5EF4-FFF2-40B4-BE49-F238E27FC236}">
                  <a16:creationId xmlns:a16="http://schemas.microsoft.com/office/drawing/2014/main" id="{04C093ED-749C-4353-9423-976876A8B874}"/>
                </a:ext>
              </a:extLst>
            </p:cNvPr>
            <p:cNvSpPr/>
            <p:nvPr/>
          </p:nvSpPr>
          <p:spPr>
            <a:xfrm>
              <a:off x="2312825" y="4871375"/>
              <a:ext cx="26375" cy="17225"/>
            </a:xfrm>
            <a:custGeom>
              <a:avLst/>
              <a:gdLst/>
              <a:ahLst/>
              <a:cxnLst/>
              <a:rect l="l" t="t" r="r" b="b"/>
              <a:pathLst>
                <a:path w="1055" h="689" extrusionOk="0">
                  <a:moveTo>
                    <a:pt x="383" y="1"/>
                  </a:moveTo>
                  <a:cubicBezTo>
                    <a:pt x="266" y="1"/>
                    <a:pt x="138" y="30"/>
                    <a:pt x="0" y="90"/>
                  </a:cubicBezTo>
                  <a:cubicBezTo>
                    <a:pt x="60" y="170"/>
                    <a:pt x="100" y="229"/>
                    <a:pt x="179" y="289"/>
                  </a:cubicBezTo>
                  <a:cubicBezTo>
                    <a:pt x="80" y="647"/>
                    <a:pt x="438" y="528"/>
                    <a:pt x="537" y="667"/>
                  </a:cubicBezTo>
                  <a:cubicBezTo>
                    <a:pt x="571" y="682"/>
                    <a:pt x="603" y="689"/>
                    <a:pt x="633" y="689"/>
                  </a:cubicBezTo>
                  <a:cubicBezTo>
                    <a:pt x="761" y="689"/>
                    <a:pt x="854" y="569"/>
                    <a:pt x="935" y="488"/>
                  </a:cubicBezTo>
                  <a:cubicBezTo>
                    <a:pt x="975" y="468"/>
                    <a:pt x="995" y="468"/>
                    <a:pt x="1054" y="448"/>
                  </a:cubicBezTo>
                  <a:cubicBezTo>
                    <a:pt x="874" y="157"/>
                    <a:pt x="655" y="1"/>
                    <a:pt x="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414;p3">
              <a:extLst>
                <a:ext uri="{FF2B5EF4-FFF2-40B4-BE49-F238E27FC236}">
                  <a16:creationId xmlns:a16="http://schemas.microsoft.com/office/drawing/2014/main" id="{84DDB511-2473-46C4-A4C0-B1B36B2EFF84}"/>
                </a:ext>
              </a:extLst>
            </p:cNvPr>
            <p:cNvSpPr/>
            <p:nvPr/>
          </p:nvSpPr>
          <p:spPr>
            <a:xfrm>
              <a:off x="2294425" y="4878600"/>
              <a:ext cx="30850" cy="12450"/>
            </a:xfrm>
            <a:custGeom>
              <a:avLst/>
              <a:gdLst/>
              <a:ahLst/>
              <a:cxnLst/>
              <a:rect l="l" t="t" r="r" b="b"/>
              <a:pathLst>
                <a:path w="1234" h="498" extrusionOk="0">
                  <a:moveTo>
                    <a:pt x="895" y="0"/>
                  </a:moveTo>
                  <a:cubicBezTo>
                    <a:pt x="611" y="0"/>
                    <a:pt x="345" y="180"/>
                    <a:pt x="45" y="180"/>
                  </a:cubicBezTo>
                  <a:cubicBezTo>
                    <a:pt x="30" y="180"/>
                    <a:pt x="15" y="180"/>
                    <a:pt x="0" y="179"/>
                  </a:cubicBezTo>
                  <a:lnTo>
                    <a:pt x="0" y="179"/>
                  </a:lnTo>
                  <a:cubicBezTo>
                    <a:pt x="0" y="239"/>
                    <a:pt x="20" y="279"/>
                    <a:pt x="20" y="338"/>
                  </a:cubicBezTo>
                  <a:cubicBezTo>
                    <a:pt x="318" y="358"/>
                    <a:pt x="637" y="298"/>
                    <a:pt x="915" y="497"/>
                  </a:cubicBezTo>
                  <a:cubicBezTo>
                    <a:pt x="1015" y="477"/>
                    <a:pt x="1134" y="438"/>
                    <a:pt x="1233" y="378"/>
                  </a:cubicBezTo>
                  <a:cubicBezTo>
                    <a:pt x="1134" y="259"/>
                    <a:pt x="1015" y="139"/>
                    <a:pt x="8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15;p3">
              <a:extLst>
                <a:ext uri="{FF2B5EF4-FFF2-40B4-BE49-F238E27FC236}">
                  <a16:creationId xmlns:a16="http://schemas.microsoft.com/office/drawing/2014/main" id="{851387EB-06AA-4799-AA11-9F7E44F694E6}"/>
                </a:ext>
              </a:extLst>
            </p:cNvPr>
            <p:cNvSpPr/>
            <p:nvPr/>
          </p:nvSpPr>
          <p:spPr>
            <a:xfrm>
              <a:off x="2253125" y="4846750"/>
              <a:ext cx="26400" cy="14025"/>
            </a:xfrm>
            <a:custGeom>
              <a:avLst/>
              <a:gdLst/>
              <a:ahLst/>
              <a:cxnLst/>
              <a:rect l="l" t="t" r="r" b="b"/>
              <a:pathLst>
                <a:path w="1056" h="561" extrusionOk="0">
                  <a:moveTo>
                    <a:pt x="458" y="1"/>
                  </a:moveTo>
                  <a:cubicBezTo>
                    <a:pt x="379" y="1"/>
                    <a:pt x="279" y="41"/>
                    <a:pt x="200" y="61"/>
                  </a:cubicBezTo>
                  <a:cubicBezTo>
                    <a:pt x="100" y="140"/>
                    <a:pt x="1" y="220"/>
                    <a:pt x="61" y="359"/>
                  </a:cubicBezTo>
                  <a:lnTo>
                    <a:pt x="61" y="379"/>
                  </a:lnTo>
                  <a:cubicBezTo>
                    <a:pt x="311" y="379"/>
                    <a:pt x="533" y="561"/>
                    <a:pt x="798" y="561"/>
                  </a:cubicBezTo>
                  <a:cubicBezTo>
                    <a:pt x="849" y="561"/>
                    <a:pt x="901" y="554"/>
                    <a:pt x="956" y="538"/>
                  </a:cubicBezTo>
                  <a:cubicBezTo>
                    <a:pt x="1035" y="458"/>
                    <a:pt x="1055" y="379"/>
                    <a:pt x="996" y="279"/>
                  </a:cubicBezTo>
                  <a:cubicBezTo>
                    <a:pt x="896" y="61"/>
                    <a:pt x="677" y="1"/>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16;p3">
              <a:extLst>
                <a:ext uri="{FF2B5EF4-FFF2-40B4-BE49-F238E27FC236}">
                  <a16:creationId xmlns:a16="http://schemas.microsoft.com/office/drawing/2014/main" id="{ED71D783-E145-4767-9D20-293A1FD0C013}"/>
                </a:ext>
              </a:extLst>
            </p:cNvPr>
            <p:cNvSpPr/>
            <p:nvPr/>
          </p:nvSpPr>
          <p:spPr>
            <a:xfrm>
              <a:off x="2277000" y="4851450"/>
              <a:ext cx="28375" cy="14225"/>
            </a:xfrm>
            <a:custGeom>
              <a:avLst/>
              <a:gdLst/>
              <a:ahLst/>
              <a:cxnLst/>
              <a:rect l="l" t="t" r="r" b="b"/>
              <a:pathLst>
                <a:path w="1135" h="569" extrusionOk="0">
                  <a:moveTo>
                    <a:pt x="469" y="1"/>
                  </a:moveTo>
                  <a:cubicBezTo>
                    <a:pt x="378" y="1"/>
                    <a:pt x="287" y="17"/>
                    <a:pt x="200" y="52"/>
                  </a:cubicBezTo>
                  <a:cubicBezTo>
                    <a:pt x="120" y="72"/>
                    <a:pt x="41" y="131"/>
                    <a:pt x="1" y="191"/>
                  </a:cubicBezTo>
                  <a:lnTo>
                    <a:pt x="1" y="350"/>
                  </a:lnTo>
                  <a:cubicBezTo>
                    <a:pt x="120" y="350"/>
                    <a:pt x="220" y="370"/>
                    <a:pt x="339" y="430"/>
                  </a:cubicBezTo>
                  <a:cubicBezTo>
                    <a:pt x="478" y="489"/>
                    <a:pt x="617" y="469"/>
                    <a:pt x="737" y="549"/>
                  </a:cubicBezTo>
                  <a:lnTo>
                    <a:pt x="737" y="569"/>
                  </a:lnTo>
                  <a:cubicBezTo>
                    <a:pt x="836" y="549"/>
                    <a:pt x="976" y="549"/>
                    <a:pt x="1095" y="549"/>
                  </a:cubicBezTo>
                  <a:cubicBezTo>
                    <a:pt x="1135" y="469"/>
                    <a:pt x="1135" y="390"/>
                    <a:pt x="1115" y="330"/>
                  </a:cubicBezTo>
                  <a:cubicBezTo>
                    <a:pt x="1035" y="191"/>
                    <a:pt x="936" y="131"/>
                    <a:pt x="816" y="72"/>
                  </a:cubicBezTo>
                  <a:cubicBezTo>
                    <a:pt x="705" y="27"/>
                    <a:pt x="587" y="1"/>
                    <a:pt x="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17;p3">
              <a:extLst>
                <a:ext uri="{FF2B5EF4-FFF2-40B4-BE49-F238E27FC236}">
                  <a16:creationId xmlns:a16="http://schemas.microsoft.com/office/drawing/2014/main" id="{125ECCED-5B37-4AE7-8853-E3793D1F0AE4}"/>
                </a:ext>
              </a:extLst>
            </p:cNvPr>
            <p:cNvSpPr/>
            <p:nvPr/>
          </p:nvSpPr>
          <p:spPr>
            <a:xfrm>
              <a:off x="2285450" y="4860825"/>
              <a:ext cx="9975" cy="3950"/>
            </a:xfrm>
            <a:custGeom>
              <a:avLst/>
              <a:gdLst/>
              <a:ahLst/>
              <a:cxnLst/>
              <a:rect l="l" t="t" r="r" b="b"/>
              <a:pathLst>
                <a:path w="399" h="158" extrusionOk="0">
                  <a:moveTo>
                    <a:pt x="113" y="0"/>
                  </a:moveTo>
                  <a:cubicBezTo>
                    <a:pt x="77" y="0"/>
                    <a:pt x="40" y="5"/>
                    <a:pt x="1" y="15"/>
                  </a:cubicBezTo>
                  <a:cubicBezTo>
                    <a:pt x="88" y="101"/>
                    <a:pt x="204" y="158"/>
                    <a:pt x="338" y="158"/>
                  </a:cubicBezTo>
                  <a:cubicBezTo>
                    <a:pt x="358" y="158"/>
                    <a:pt x="378" y="157"/>
                    <a:pt x="399" y="154"/>
                  </a:cubicBezTo>
                  <a:cubicBezTo>
                    <a:pt x="323" y="49"/>
                    <a:pt x="225"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18;p3">
              <a:extLst>
                <a:ext uri="{FF2B5EF4-FFF2-40B4-BE49-F238E27FC236}">
                  <a16:creationId xmlns:a16="http://schemas.microsoft.com/office/drawing/2014/main" id="{DF06E745-2E17-4169-BD6E-9E605EB4C23A}"/>
                </a:ext>
              </a:extLst>
            </p:cNvPr>
            <p:cNvSpPr/>
            <p:nvPr/>
          </p:nvSpPr>
          <p:spPr>
            <a:xfrm>
              <a:off x="3071425" y="4186325"/>
              <a:ext cx="24700" cy="67650"/>
            </a:xfrm>
            <a:custGeom>
              <a:avLst/>
              <a:gdLst/>
              <a:ahLst/>
              <a:cxnLst/>
              <a:rect l="l" t="t" r="r" b="b"/>
              <a:pathLst>
                <a:path w="988" h="2706" extrusionOk="0">
                  <a:moveTo>
                    <a:pt x="370" y="0"/>
                  </a:moveTo>
                  <a:lnTo>
                    <a:pt x="350" y="20"/>
                  </a:lnTo>
                  <a:cubicBezTo>
                    <a:pt x="335" y="19"/>
                    <a:pt x="321" y="19"/>
                    <a:pt x="307" y="19"/>
                  </a:cubicBezTo>
                  <a:cubicBezTo>
                    <a:pt x="1" y="19"/>
                    <a:pt x="94" y="227"/>
                    <a:pt x="152" y="398"/>
                  </a:cubicBezTo>
                  <a:lnTo>
                    <a:pt x="152" y="1612"/>
                  </a:lnTo>
                  <a:lnTo>
                    <a:pt x="191" y="1612"/>
                  </a:lnTo>
                  <a:cubicBezTo>
                    <a:pt x="470" y="1930"/>
                    <a:pt x="132" y="2567"/>
                    <a:pt x="728" y="2706"/>
                  </a:cubicBezTo>
                  <a:cubicBezTo>
                    <a:pt x="788" y="2626"/>
                    <a:pt x="788" y="2527"/>
                    <a:pt x="748" y="2467"/>
                  </a:cubicBezTo>
                  <a:cubicBezTo>
                    <a:pt x="748" y="2328"/>
                    <a:pt x="748" y="2189"/>
                    <a:pt x="868" y="2109"/>
                  </a:cubicBezTo>
                  <a:cubicBezTo>
                    <a:pt x="987" y="1333"/>
                    <a:pt x="848" y="617"/>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19;p3">
              <a:extLst>
                <a:ext uri="{FF2B5EF4-FFF2-40B4-BE49-F238E27FC236}">
                  <a16:creationId xmlns:a16="http://schemas.microsoft.com/office/drawing/2014/main" id="{9FC723D6-83E2-4B4A-8F42-0E9654DAEA0E}"/>
                </a:ext>
              </a:extLst>
            </p:cNvPr>
            <p:cNvSpPr/>
            <p:nvPr/>
          </p:nvSpPr>
          <p:spPr>
            <a:xfrm>
              <a:off x="3103050" y="4236050"/>
              <a:ext cx="3000" cy="3000"/>
            </a:xfrm>
            <a:custGeom>
              <a:avLst/>
              <a:gdLst/>
              <a:ahLst/>
              <a:cxnLst/>
              <a:rect l="l" t="t" r="r" b="b"/>
              <a:pathLst>
                <a:path w="120" h="120" extrusionOk="0">
                  <a:moveTo>
                    <a:pt x="120" y="1"/>
                  </a:moveTo>
                  <a:lnTo>
                    <a:pt x="120" y="1"/>
                  </a:lnTo>
                  <a:cubicBezTo>
                    <a:pt x="80" y="21"/>
                    <a:pt x="20" y="80"/>
                    <a:pt x="1" y="12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20;p3">
              <a:extLst>
                <a:ext uri="{FF2B5EF4-FFF2-40B4-BE49-F238E27FC236}">
                  <a16:creationId xmlns:a16="http://schemas.microsoft.com/office/drawing/2014/main" id="{9DA60A98-3F37-4497-9324-F14842040270}"/>
                </a:ext>
              </a:extLst>
            </p:cNvPr>
            <p:cNvSpPr/>
            <p:nvPr/>
          </p:nvSpPr>
          <p:spPr>
            <a:xfrm>
              <a:off x="3093600" y="4250175"/>
              <a:ext cx="18425" cy="58025"/>
            </a:xfrm>
            <a:custGeom>
              <a:avLst/>
              <a:gdLst/>
              <a:ahLst/>
              <a:cxnLst/>
              <a:rect l="l" t="t" r="r" b="b"/>
              <a:pathLst>
                <a:path w="737" h="2321" extrusionOk="0">
                  <a:moveTo>
                    <a:pt x="371" y="1"/>
                  </a:moveTo>
                  <a:cubicBezTo>
                    <a:pt x="348" y="1"/>
                    <a:pt x="323" y="4"/>
                    <a:pt x="299" y="13"/>
                  </a:cubicBezTo>
                  <a:cubicBezTo>
                    <a:pt x="180" y="32"/>
                    <a:pt x="180" y="172"/>
                    <a:pt x="180" y="311"/>
                  </a:cubicBezTo>
                  <a:cubicBezTo>
                    <a:pt x="100" y="470"/>
                    <a:pt x="1" y="649"/>
                    <a:pt x="60" y="848"/>
                  </a:cubicBezTo>
                  <a:cubicBezTo>
                    <a:pt x="80" y="928"/>
                    <a:pt x="100" y="1007"/>
                    <a:pt x="160" y="1067"/>
                  </a:cubicBezTo>
                  <a:cubicBezTo>
                    <a:pt x="379" y="1445"/>
                    <a:pt x="339" y="1922"/>
                    <a:pt x="538" y="2300"/>
                  </a:cubicBezTo>
                  <a:cubicBezTo>
                    <a:pt x="577" y="2300"/>
                    <a:pt x="637" y="2300"/>
                    <a:pt x="677" y="2320"/>
                  </a:cubicBezTo>
                  <a:cubicBezTo>
                    <a:pt x="697" y="2002"/>
                    <a:pt x="697" y="1703"/>
                    <a:pt x="677" y="1365"/>
                  </a:cubicBezTo>
                  <a:cubicBezTo>
                    <a:pt x="737" y="1007"/>
                    <a:pt x="398" y="649"/>
                    <a:pt x="577" y="251"/>
                  </a:cubicBezTo>
                  <a:cubicBezTo>
                    <a:pt x="629" y="148"/>
                    <a:pt x="517" y="1"/>
                    <a:pt x="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21;p3">
              <a:extLst>
                <a:ext uri="{FF2B5EF4-FFF2-40B4-BE49-F238E27FC236}">
                  <a16:creationId xmlns:a16="http://schemas.microsoft.com/office/drawing/2014/main" id="{A0A7B841-82E3-4BEC-86AB-DDDCD6A761C6}"/>
                </a:ext>
              </a:extLst>
            </p:cNvPr>
            <p:cNvSpPr/>
            <p:nvPr/>
          </p:nvSpPr>
          <p:spPr>
            <a:xfrm>
              <a:off x="3084650" y="4248475"/>
              <a:ext cx="17925" cy="37275"/>
            </a:xfrm>
            <a:custGeom>
              <a:avLst/>
              <a:gdLst/>
              <a:ahLst/>
              <a:cxnLst/>
              <a:rect l="l" t="t" r="r" b="b"/>
              <a:pathLst>
                <a:path w="717" h="1491" extrusionOk="0">
                  <a:moveTo>
                    <a:pt x="219" y="1"/>
                  </a:moveTo>
                  <a:cubicBezTo>
                    <a:pt x="219" y="81"/>
                    <a:pt x="199" y="140"/>
                    <a:pt x="160" y="220"/>
                  </a:cubicBezTo>
                  <a:cubicBezTo>
                    <a:pt x="60" y="299"/>
                    <a:pt x="20" y="419"/>
                    <a:pt x="20" y="538"/>
                  </a:cubicBezTo>
                  <a:cubicBezTo>
                    <a:pt x="1" y="717"/>
                    <a:pt x="20" y="896"/>
                    <a:pt x="40" y="1075"/>
                  </a:cubicBezTo>
                  <a:cubicBezTo>
                    <a:pt x="60" y="1155"/>
                    <a:pt x="100" y="1234"/>
                    <a:pt x="140" y="1314"/>
                  </a:cubicBezTo>
                  <a:cubicBezTo>
                    <a:pt x="235" y="1409"/>
                    <a:pt x="342" y="1491"/>
                    <a:pt x="482" y="1491"/>
                  </a:cubicBezTo>
                  <a:cubicBezTo>
                    <a:pt x="518" y="1491"/>
                    <a:pt x="556" y="1485"/>
                    <a:pt x="597" y="1473"/>
                  </a:cubicBezTo>
                  <a:cubicBezTo>
                    <a:pt x="717" y="1314"/>
                    <a:pt x="697" y="1175"/>
                    <a:pt x="617" y="996"/>
                  </a:cubicBezTo>
                  <a:cubicBezTo>
                    <a:pt x="597" y="936"/>
                    <a:pt x="558" y="916"/>
                    <a:pt x="538" y="896"/>
                  </a:cubicBezTo>
                  <a:cubicBezTo>
                    <a:pt x="359" y="737"/>
                    <a:pt x="558" y="498"/>
                    <a:pt x="359" y="379"/>
                  </a:cubicBezTo>
                  <a:cubicBezTo>
                    <a:pt x="359" y="240"/>
                    <a:pt x="339" y="10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22;p3">
              <a:extLst>
                <a:ext uri="{FF2B5EF4-FFF2-40B4-BE49-F238E27FC236}">
                  <a16:creationId xmlns:a16="http://schemas.microsoft.com/office/drawing/2014/main" id="{5FB4744F-2D74-41E7-B3CA-D9A4020263ED}"/>
                </a:ext>
              </a:extLst>
            </p:cNvPr>
            <p:cNvSpPr/>
            <p:nvPr/>
          </p:nvSpPr>
          <p:spPr>
            <a:xfrm>
              <a:off x="3092600" y="4257925"/>
              <a:ext cx="9975" cy="12975"/>
            </a:xfrm>
            <a:custGeom>
              <a:avLst/>
              <a:gdLst/>
              <a:ahLst/>
              <a:cxnLst/>
              <a:rect l="l" t="t" r="r" b="b"/>
              <a:pathLst>
                <a:path w="399" h="519" extrusionOk="0">
                  <a:moveTo>
                    <a:pt x="41" y="1"/>
                  </a:moveTo>
                  <a:cubicBezTo>
                    <a:pt x="41" y="200"/>
                    <a:pt x="1" y="399"/>
                    <a:pt x="220" y="518"/>
                  </a:cubicBezTo>
                  <a:cubicBezTo>
                    <a:pt x="180" y="339"/>
                    <a:pt x="399" y="16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23;p3">
              <a:extLst>
                <a:ext uri="{FF2B5EF4-FFF2-40B4-BE49-F238E27FC236}">
                  <a16:creationId xmlns:a16="http://schemas.microsoft.com/office/drawing/2014/main" id="{FFF19D8D-E1F5-465D-9A9E-44C733D9A1D3}"/>
                </a:ext>
              </a:extLst>
            </p:cNvPr>
            <p:cNvSpPr/>
            <p:nvPr/>
          </p:nvSpPr>
          <p:spPr>
            <a:xfrm>
              <a:off x="2687800" y="4851225"/>
              <a:ext cx="17425" cy="9100"/>
            </a:xfrm>
            <a:custGeom>
              <a:avLst/>
              <a:gdLst/>
              <a:ahLst/>
              <a:cxnLst/>
              <a:rect l="l" t="t" r="r" b="b"/>
              <a:pathLst>
                <a:path w="697" h="364" extrusionOk="0">
                  <a:moveTo>
                    <a:pt x="179" y="1"/>
                  </a:moveTo>
                  <a:cubicBezTo>
                    <a:pt x="139" y="140"/>
                    <a:pt x="0" y="299"/>
                    <a:pt x="219" y="359"/>
                  </a:cubicBezTo>
                  <a:cubicBezTo>
                    <a:pt x="253" y="362"/>
                    <a:pt x="286" y="363"/>
                    <a:pt x="319" y="363"/>
                  </a:cubicBezTo>
                  <a:cubicBezTo>
                    <a:pt x="531" y="363"/>
                    <a:pt x="696" y="295"/>
                    <a:pt x="6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24;p3">
              <a:extLst>
                <a:ext uri="{FF2B5EF4-FFF2-40B4-BE49-F238E27FC236}">
                  <a16:creationId xmlns:a16="http://schemas.microsoft.com/office/drawing/2014/main" id="{B0BF992A-6B6E-4494-98C5-931BA2ABE78A}"/>
                </a:ext>
              </a:extLst>
            </p:cNvPr>
            <p:cNvSpPr/>
            <p:nvPr/>
          </p:nvSpPr>
          <p:spPr>
            <a:xfrm>
              <a:off x="2679825" y="4865925"/>
              <a:ext cx="8500" cy="4725"/>
            </a:xfrm>
            <a:custGeom>
              <a:avLst/>
              <a:gdLst/>
              <a:ahLst/>
              <a:cxnLst/>
              <a:rect l="l" t="t" r="r" b="b"/>
              <a:pathLst>
                <a:path w="340" h="189" extrusionOk="0">
                  <a:moveTo>
                    <a:pt x="212" y="1"/>
                  </a:moveTo>
                  <a:cubicBezTo>
                    <a:pt x="180" y="1"/>
                    <a:pt x="147" y="3"/>
                    <a:pt x="120" y="10"/>
                  </a:cubicBezTo>
                  <a:cubicBezTo>
                    <a:pt x="80" y="10"/>
                    <a:pt x="41" y="69"/>
                    <a:pt x="1" y="109"/>
                  </a:cubicBezTo>
                  <a:cubicBezTo>
                    <a:pt x="21" y="149"/>
                    <a:pt x="80" y="149"/>
                    <a:pt x="120" y="169"/>
                  </a:cubicBezTo>
                  <a:cubicBezTo>
                    <a:pt x="200" y="109"/>
                    <a:pt x="339" y="189"/>
                    <a:pt x="339" y="10"/>
                  </a:cubicBezTo>
                  <a:cubicBezTo>
                    <a:pt x="339" y="10"/>
                    <a:pt x="277" y="1"/>
                    <a:pt x="2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25;p3">
              <a:extLst>
                <a:ext uri="{FF2B5EF4-FFF2-40B4-BE49-F238E27FC236}">
                  <a16:creationId xmlns:a16="http://schemas.microsoft.com/office/drawing/2014/main" id="{DF507E95-9D35-4615-86F3-69ADA8F53C64}"/>
                </a:ext>
              </a:extLst>
            </p:cNvPr>
            <p:cNvSpPr/>
            <p:nvPr/>
          </p:nvSpPr>
          <p:spPr>
            <a:xfrm>
              <a:off x="3090625" y="4843275"/>
              <a:ext cx="82075" cy="17625"/>
            </a:xfrm>
            <a:custGeom>
              <a:avLst/>
              <a:gdLst/>
              <a:ahLst/>
              <a:cxnLst/>
              <a:rect l="l" t="t" r="r" b="b"/>
              <a:pathLst>
                <a:path w="3283" h="705" extrusionOk="0">
                  <a:moveTo>
                    <a:pt x="2089" y="1"/>
                  </a:moveTo>
                  <a:cubicBezTo>
                    <a:pt x="1452" y="1"/>
                    <a:pt x="776" y="21"/>
                    <a:pt x="120" y="21"/>
                  </a:cubicBezTo>
                  <a:lnTo>
                    <a:pt x="120" y="160"/>
                  </a:lnTo>
                  <a:cubicBezTo>
                    <a:pt x="199" y="279"/>
                    <a:pt x="0" y="399"/>
                    <a:pt x="120" y="518"/>
                  </a:cubicBezTo>
                  <a:cubicBezTo>
                    <a:pt x="213" y="512"/>
                    <a:pt x="306" y="510"/>
                    <a:pt x="398" y="510"/>
                  </a:cubicBezTo>
                  <a:cubicBezTo>
                    <a:pt x="1224" y="510"/>
                    <a:pt x="2040" y="705"/>
                    <a:pt x="2879" y="705"/>
                  </a:cubicBezTo>
                  <a:cubicBezTo>
                    <a:pt x="2974" y="705"/>
                    <a:pt x="3068" y="702"/>
                    <a:pt x="3163" y="697"/>
                  </a:cubicBezTo>
                  <a:cubicBezTo>
                    <a:pt x="3283" y="379"/>
                    <a:pt x="2944" y="359"/>
                    <a:pt x="2805" y="180"/>
                  </a:cubicBezTo>
                  <a:cubicBezTo>
                    <a:pt x="2586" y="80"/>
                    <a:pt x="2288" y="200"/>
                    <a:pt x="20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26;p3">
              <a:extLst>
                <a:ext uri="{FF2B5EF4-FFF2-40B4-BE49-F238E27FC236}">
                  <a16:creationId xmlns:a16="http://schemas.microsoft.com/office/drawing/2014/main" id="{9EECCA24-8FF3-4327-9289-82423C4BBFBC}"/>
                </a:ext>
              </a:extLst>
            </p:cNvPr>
            <p:cNvSpPr/>
            <p:nvPr/>
          </p:nvSpPr>
          <p:spPr>
            <a:xfrm>
              <a:off x="3160250" y="4845275"/>
              <a:ext cx="53725" cy="16600"/>
            </a:xfrm>
            <a:custGeom>
              <a:avLst/>
              <a:gdLst/>
              <a:ahLst/>
              <a:cxnLst/>
              <a:rect l="l" t="t" r="r" b="b"/>
              <a:pathLst>
                <a:path w="2149" h="664" extrusionOk="0">
                  <a:moveTo>
                    <a:pt x="1234" y="20"/>
                  </a:moveTo>
                  <a:lnTo>
                    <a:pt x="1234" y="40"/>
                  </a:lnTo>
                  <a:cubicBezTo>
                    <a:pt x="1191" y="94"/>
                    <a:pt x="1130" y="130"/>
                    <a:pt x="1065" y="130"/>
                  </a:cubicBezTo>
                  <a:cubicBezTo>
                    <a:pt x="1009" y="130"/>
                    <a:pt x="950" y="104"/>
                    <a:pt x="895" y="40"/>
                  </a:cubicBezTo>
                  <a:cubicBezTo>
                    <a:pt x="875" y="30"/>
                    <a:pt x="846" y="25"/>
                    <a:pt x="813" y="25"/>
                  </a:cubicBezTo>
                  <a:cubicBezTo>
                    <a:pt x="781" y="25"/>
                    <a:pt x="746" y="30"/>
                    <a:pt x="716" y="40"/>
                  </a:cubicBezTo>
                  <a:cubicBezTo>
                    <a:pt x="667" y="110"/>
                    <a:pt x="612" y="144"/>
                    <a:pt x="555" y="144"/>
                  </a:cubicBezTo>
                  <a:cubicBezTo>
                    <a:pt x="498" y="144"/>
                    <a:pt x="438" y="110"/>
                    <a:pt x="378" y="40"/>
                  </a:cubicBezTo>
                  <a:cubicBezTo>
                    <a:pt x="259" y="80"/>
                    <a:pt x="159" y="80"/>
                    <a:pt x="20" y="80"/>
                  </a:cubicBezTo>
                  <a:cubicBezTo>
                    <a:pt x="0" y="338"/>
                    <a:pt x="279" y="418"/>
                    <a:pt x="378" y="597"/>
                  </a:cubicBezTo>
                  <a:cubicBezTo>
                    <a:pt x="625" y="640"/>
                    <a:pt x="875" y="664"/>
                    <a:pt x="1123" y="664"/>
                  </a:cubicBezTo>
                  <a:cubicBezTo>
                    <a:pt x="1458" y="664"/>
                    <a:pt x="1790" y="620"/>
                    <a:pt x="2109" y="517"/>
                  </a:cubicBezTo>
                  <a:cubicBezTo>
                    <a:pt x="2109" y="458"/>
                    <a:pt x="2109" y="418"/>
                    <a:pt x="2149" y="358"/>
                  </a:cubicBezTo>
                  <a:cubicBezTo>
                    <a:pt x="1950" y="0"/>
                    <a:pt x="1572" y="40"/>
                    <a:pt x="1234"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27;p3">
              <a:extLst>
                <a:ext uri="{FF2B5EF4-FFF2-40B4-BE49-F238E27FC236}">
                  <a16:creationId xmlns:a16="http://schemas.microsoft.com/office/drawing/2014/main" id="{F2E95DCA-616B-4B0E-8740-45B50E04C173}"/>
                </a:ext>
              </a:extLst>
            </p:cNvPr>
            <p:cNvSpPr/>
            <p:nvPr/>
          </p:nvSpPr>
          <p:spPr>
            <a:xfrm>
              <a:off x="3085150" y="4847250"/>
              <a:ext cx="23400" cy="8975"/>
            </a:xfrm>
            <a:custGeom>
              <a:avLst/>
              <a:gdLst/>
              <a:ahLst/>
              <a:cxnLst/>
              <a:rect l="l" t="t" r="r" b="b"/>
              <a:pathLst>
                <a:path w="936" h="359" extrusionOk="0">
                  <a:moveTo>
                    <a:pt x="339" y="1"/>
                  </a:moveTo>
                  <a:lnTo>
                    <a:pt x="339" y="1"/>
                  </a:lnTo>
                  <a:cubicBezTo>
                    <a:pt x="219" y="41"/>
                    <a:pt x="100" y="120"/>
                    <a:pt x="0" y="160"/>
                  </a:cubicBezTo>
                  <a:lnTo>
                    <a:pt x="0" y="339"/>
                  </a:lnTo>
                  <a:cubicBezTo>
                    <a:pt x="100" y="359"/>
                    <a:pt x="219" y="359"/>
                    <a:pt x="339" y="359"/>
                  </a:cubicBezTo>
                  <a:cubicBezTo>
                    <a:pt x="219" y="240"/>
                    <a:pt x="935" y="120"/>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28;p3">
              <a:extLst>
                <a:ext uri="{FF2B5EF4-FFF2-40B4-BE49-F238E27FC236}">
                  <a16:creationId xmlns:a16="http://schemas.microsoft.com/office/drawing/2014/main" id="{54A58202-EE8E-4A32-BB67-63A952906DC1}"/>
                </a:ext>
              </a:extLst>
            </p:cNvPr>
            <p:cNvSpPr/>
            <p:nvPr/>
          </p:nvSpPr>
          <p:spPr>
            <a:xfrm>
              <a:off x="2714650" y="3529125"/>
              <a:ext cx="137775" cy="68250"/>
            </a:xfrm>
            <a:custGeom>
              <a:avLst/>
              <a:gdLst/>
              <a:ahLst/>
              <a:cxnLst/>
              <a:rect l="l" t="t" r="r" b="b"/>
              <a:pathLst>
                <a:path w="5511" h="2730" extrusionOk="0">
                  <a:moveTo>
                    <a:pt x="436" y="0"/>
                  </a:moveTo>
                  <a:cubicBezTo>
                    <a:pt x="405" y="0"/>
                    <a:pt x="373" y="9"/>
                    <a:pt x="339" y="30"/>
                  </a:cubicBezTo>
                  <a:cubicBezTo>
                    <a:pt x="239" y="129"/>
                    <a:pt x="179" y="249"/>
                    <a:pt x="140" y="408"/>
                  </a:cubicBezTo>
                  <a:cubicBezTo>
                    <a:pt x="120" y="1144"/>
                    <a:pt x="0" y="1920"/>
                    <a:pt x="279" y="2636"/>
                  </a:cubicBezTo>
                  <a:cubicBezTo>
                    <a:pt x="316" y="2698"/>
                    <a:pt x="361" y="2729"/>
                    <a:pt x="414" y="2729"/>
                  </a:cubicBezTo>
                  <a:cubicBezTo>
                    <a:pt x="446" y="2729"/>
                    <a:pt x="480" y="2718"/>
                    <a:pt x="518" y="2696"/>
                  </a:cubicBezTo>
                  <a:cubicBezTo>
                    <a:pt x="518" y="2258"/>
                    <a:pt x="537" y="1820"/>
                    <a:pt x="537" y="1363"/>
                  </a:cubicBezTo>
                  <a:cubicBezTo>
                    <a:pt x="537" y="1038"/>
                    <a:pt x="702" y="860"/>
                    <a:pt x="1000" y="860"/>
                  </a:cubicBezTo>
                  <a:cubicBezTo>
                    <a:pt x="1030" y="860"/>
                    <a:pt x="1062" y="862"/>
                    <a:pt x="1094" y="865"/>
                  </a:cubicBezTo>
                  <a:cubicBezTo>
                    <a:pt x="1741" y="934"/>
                    <a:pt x="2383" y="951"/>
                    <a:pt x="3022" y="951"/>
                  </a:cubicBezTo>
                  <a:cubicBezTo>
                    <a:pt x="3621" y="951"/>
                    <a:pt x="4217" y="936"/>
                    <a:pt x="4810" y="936"/>
                  </a:cubicBezTo>
                  <a:cubicBezTo>
                    <a:pt x="5044" y="936"/>
                    <a:pt x="5278" y="939"/>
                    <a:pt x="5511" y="945"/>
                  </a:cubicBezTo>
                  <a:lnTo>
                    <a:pt x="5511" y="746"/>
                  </a:lnTo>
                  <a:cubicBezTo>
                    <a:pt x="4439" y="649"/>
                    <a:pt x="3353" y="551"/>
                    <a:pt x="2266" y="551"/>
                  </a:cubicBezTo>
                  <a:cubicBezTo>
                    <a:pt x="2021" y="551"/>
                    <a:pt x="1777" y="556"/>
                    <a:pt x="1532" y="567"/>
                  </a:cubicBezTo>
                  <a:cubicBezTo>
                    <a:pt x="1313" y="567"/>
                    <a:pt x="1055" y="567"/>
                    <a:pt x="836" y="547"/>
                  </a:cubicBezTo>
                  <a:cubicBezTo>
                    <a:pt x="537" y="507"/>
                    <a:pt x="557" y="308"/>
                    <a:pt x="597" y="70"/>
                  </a:cubicBezTo>
                  <a:cubicBezTo>
                    <a:pt x="545" y="31"/>
                    <a:pt x="493" y="0"/>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29;p3">
              <a:extLst>
                <a:ext uri="{FF2B5EF4-FFF2-40B4-BE49-F238E27FC236}">
                  <a16:creationId xmlns:a16="http://schemas.microsoft.com/office/drawing/2014/main" id="{12C2AFD4-61E7-46D0-A554-F5FEA41D61A7}"/>
                </a:ext>
              </a:extLst>
            </p:cNvPr>
            <p:cNvSpPr/>
            <p:nvPr/>
          </p:nvSpPr>
          <p:spPr>
            <a:xfrm>
              <a:off x="2853400" y="3465875"/>
              <a:ext cx="17425" cy="121700"/>
            </a:xfrm>
            <a:custGeom>
              <a:avLst/>
              <a:gdLst/>
              <a:ahLst/>
              <a:cxnLst/>
              <a:rect l="l" t="t" r="r" b="b"/>
              <a:pathLst>
                <a:path w="697" h="4868" extrusionOk="0">
                  <a:moveTo>
                    <a:pt x="451" y="0"/>
                  </a:moveTo>
                  <a:cubicBezTo>
                    <a:pt x="381" y="0"/>
                    <a:pt x="329" y="51"/>
                    <a:pt x="319" y="213"/>
                  </a:cubicBezTo>
                  <a:cubicBezTo>
                    <a:pt x="319" y="372"/>
                    <a:pt x="319" y="511"/>
                    <a:pt x="160" y="610"/>
                  </a:cubicBezTo>
                  <a:cubicBezTo>
                    <a:pt x="120" y="790"/>
                    <a:pt x="120" y="988"/>
                    <a:pt x="199" y="1108"/>
                  </a:cubicBezTo>
                  <a:cubicBezTo>
                    <a:pt x="299" y="1207"/>
                    <a:pt x="299" y="1347"/>
                    <a:pt x="199" y="1466"/>
                  </a:cubicBezTo>
                  <a:lnTo>
                    <a:pt x="199" y="2003"/>
                  </a:lnTo>
                  <a:cubicBezTo>
                    <a:pt x="319" y="2301"/>
                    <a:pt x="339" y="2600"/>
                    <a:pt x="199" y="2898"/>
                  </a:cubicBezTo>
                  <a:cubicBezTo>
                    <a:pt x="140" y="2938"/>
                    <a:pt x="140" y="2978"/>
                    <a:pt x="140" y="3037"/>
                  </a:cubicBezTo>
                  <a:cubicBezTo>
                    <a:pt x="319" y="3634"/>
                    <a:pt x="0" y="4291"/>
                    <a:pt x="339" y="4868"/>
                  </a:cubicBezTo>
                  <a:cubicBezTo>
                    <a:pt x="418" y="4828"/>
                    <a:pt x="438" y="4768"/>
                    <a:pt x="438" y="4688"/>
                  </a:cubicBezTo>
                  <a:lnTo>
                    <a:pt x="438" y="4490"/>
                  </a:lnTo>
                  <a:cubicBezTo>
                    <a:pt x="438" y="4330"/>
                    <a:pt x="418" y="4151"/>
                    <a:pt x="498" y="3972"/>
                  </a:cubicBezTo>
                  <a:lnTo>
                    <a:pt x="498" y="3654"/>
                  </a:lnTo>
                  <a:cubicBezTo>
                    <a:pt x="418" y="3535"/>
                    <a:pt x="418" y="3395"/>
                    <a:pt x="498" y="3276"/>
                  </a:cubicBezTo>
                  <a:cubicBezTo>
                    <a:pt x="498" y="2500"/>
                    <a:pt x="498" y="1764"/>
                    <a:pt x="518" y="988"/>
                  </a:cubicBezTo>
                  <a:cubicBezTo>
                    <a:pt x="518" y="750"/>
                    <a:pt x="438" y="471"/>
                    <a:pt x="657" y="252"/>
                  </a:cubicBezTo>
                  <a:cubicBezTo>
                    <a:pt x="697" y="193"/>
                    <a:pt x="697" y="113"/>
                    <a:pt x="657" y="73"/>
                  </a:cubicBezTo>
                  <a:cubicBezTo>
                    <a:pt x="584" y="37"/>
                    <a:pt x="511" y="0"/>
                    <a:pt x="4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30;p3">
              <a:extLst>
                <a:ext uri="{FF2B5EF4-FFF2-40B4-BE49-F238E27FC236}">
                  <a16:creationId xmlns:a16="http://schemas.microsoft.com/office/drawing/2014/main" id="{E4911174-73BD-45EC-8D57-6EA41AB6EF94}"/>
                </a:ext>
              </a:extLst>
            </p:cNvPr>
            <p:cNvSpPr/>
            <p:nvPr/>
          </p:nvSpPr>
          <p:spPr>
            <a:xfrm>
              <a:off x="2861350" y="3582450"/>
              <a:ext cx="4500" cy="5625"/>
            </a:xfrm>
            <a:custGeom>
              <a:avLst/>
              <a:gdLst/>
              <a:ahLst/>
              <a:cxnLst/>
              <a:rect l="l" t="t" r="r" b="b"/>
              <a:pathLst>
                <a:path w="180" h="225" extrusionOk="0">
                  <a:moveTo>
                    <a:pt x="83" y="1"/>
                  </a:moveTo>
                  <a:cubicBezTo>
                    <a:pt x="50" y="1"/>
                    <a:pt x="21" y="16"/>
                    <a:pt x="1" y="45"/>
                  </a:cubicBezTo>
                  <a:lnTo>
                    <a:pt x="1" y="224"/>
                  </a:lnTo>
                  <a:lnTo>
                    <a:pt x="180" y="224"/>
                  </a:lnTo>
                  <a:lnTo>
                    <a:pt x="180" y="45"/>
                  </a:lnTo>
                  <a:cubicBezTo>
                    <a:pt x="150" y="16"/>
                    <a:pt x="115" y="1"/>
                    <a:pt x="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31;p3">
              <a:extLst>
                <a:ext uri="{FF2B5EF4-FFF2-40B4-BE49-F238E27FC236}">
                  <a16:creationId xmlns:a16="http://schemas.microsoft.com/office/drawing/2014/main" id="{2416EB2B-8D9E-4167-9AE5-7F24B357F430}"/>
                </a:ext>
              </a:extLst>
            </p:cNvPr>
            <p:cNvSpPr/>
            <p:nvPr/>
          </p:nvSpPr>
          <p:spPr>
            <a:xfrm>
              <a:off x="3075200" y="4848000"/>
              <a:ext cx="9975" cy="3250"/>
            </a:xfrm>
            <a:custGeom>
              <a:avLst/>
              <a:gdLst/>
              <a:ahLst/>
              <a:cxnLst/>
              <a:rect l="l" t="t" r="r" b="b"/>
              <a:pathLst>
                <a:path w="399" h="130" extrusionOk="0">
                  <a:moveTo>
                    <a:pt x="143" y="0"/>
                  </a:moveTo>
                  <a:cubicBezTo>
                    <a:pt x="86" y="0"/>
                    <a:pt x="34" y="21"/>
                    <a:pt x="20" y="90"/>
                  </a:cubicBezTo>
                  <a:cubicBezTo>
                    <a:pt x="1" y="90"/>
                    <a:pt x="100" y="130"/>
                    <a:pt x="140" y="130"/>
                  </a:cubicBezTo>
                  <a:lnTo>
                    <a:pt x="398" y="130"/>
                  </a:lnTo>
                  <a:cubicBezTo>
                    <a:pt x="319" y="90"/>
                    <a:pt x="279" y="11"/>
                    <a:pt x="219" y="11"/>
                  </a:cubicBezTo>
                  <a:cubicBezTo>
                    <a:pt x="195" y="4"/>
                    <a:pt x="168"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32;p3">
              <a:extLst>
                <a:ext uri="{FF2B5EF4-FFF2-40B4-BE49-F238E27FC236}">
                  <a16:creationId xmlns:a16="http://schemas.microsoft.com/office/drawing/2014/main" id="{F5617CBF-B5A1-4908-BAD0-DCBE3C26C456}"/>
                </a:ext>
              </a:extLst>
            </p:cNvPr>
            <p:cNvSpPr/>
            <p:nvPr/>
          </p:nvSpPr>
          <p:spPr>
            <a:xfrm>
              <a:off x="1540975" y="4101775"/>
              <a:ext cx="3500" cy="10975"/>
            </a:xfrm>
            <a:custGeom>
              <a:avLst/>
              <a:gdLst/>
              <a:ahLst/>
              <a:cxnLst/>
              <a:rect l="l" t="t" r="r" b="b"/>
              <a:pathLst>
                <a:path w="140" h="439" extrusionOk="0">
                  <a:moveTo>
                    <a:pt x="1" y="1"/>
                  </a:moveTo>
                  <a:cubicBezTo>
                    <a:pt x="1" y="180"/>
                    <a:pt x="20" y="319"/>
                    <a:pt x="120" y="438"/>
                  </a:cubicBezTo>
                  <a:cubicBezTo>
                    <a:pt x="140" y="299"/>
                    <a:pt x="140" y="12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33;p3">
              <a:extLst>
                <a:ext uri="{FF2B5EF4-FFF2-40B4-BE49-F238E27FC236}">
                  <a16:creationId xmlns:a16="http://schemas.microsoft.com/office/drawing/2014/main" id="{C1D770EE-67A7-4CA9-85DE-1FA687328201}"/>
                </a:ext>
              </a:extLst>
            </p:cNvPr>
            <p:cNvSpPr/>
            <p:nvPr/>
          </p:nvSpPr>
          <p:spPr>
            <a:xfrm>
              <a:off x="2337675" y="4812950"/>
              <a:ext cx="86075" cy="76600"/>
            </a:xfrm>
            <a:custGeom>
              <a:avLst/>
              <a:gdLst/>
              <a:ahLst/>
              <a:cxnLst/>
              <a:rect l="l" t="t" r="r" b="b"/>
              <a:pathLst>
                <a:path w="3443" h="3064" extrusionOk="0">
                  <a:moveTo>
                    <a:pt x="2348" y="0"/>
                  </a:moveTo>
                  <a:cubicBezTo>
                    <a:pt x="2149" y="0"/>
                    <a:pt x="1950" y="80"/>
                    <a:pt x="1771" y="139"/>
                  </a:cubicBezTo>
                  <a:cubicBezTo>
                    <a:pt x="1353" y="677"/>
                    <a:pt x="936" y="1174"/>
                    <a:pt x="259" y="1373"/>
                  </a:cubicBezTo>
                  <a:cubicBezTo>
                    <a:pt x="160" y="1472"/>
                    <a:pt x="80" y="1532"/>
                    <a:pt x="21" y="1671"/>
                  </a:cubicBezTo>
                  <a:cubicBezTo>
                    <a:pt x="1" y="1731"/>
                    <a:pt x="21" y="1810"/>
                    <a:pt x="100" y="1870"/>
                  </a:cubicBezTo>
                  <a:cubicBezTo>
                    <a:pt x="458" y="1930"/>
                    <a:pt x="438" y="2208"/>
                    <a:pt x="438" y="2467"/>
                  </a:cubicBezTo>
                  <a:cubicBezTo>
                    <a:pt x="510" y="2503"/>
                    <a:pt x="582" y="2531"/>
                    <a:pt x="653" y="2531"/>
                  </a:cubicBezTo>
                  <a:cubicBezTo>
                    <a:pt x="701" y="2531"/>
                    <a:pt x="749" y="2519"/>
                    <a:pt x="796" y="2487"/>
                  </a:cubicBezTo>
                  <a:cubicBezTo>
                    <a:pt x="881" y="2233"/>
                    <a:pt x="976" y="1989"/>
                    <a:pt x="1179" y="1989"/>
                  </a:cubicBezTo>
                  <a:cubicBezTo>
                    <a:pt x="1263" y="1989"/>
                    <a:pt x="1365" y="2030"/>
                    <a:pt x="1493" y="2129"/>
                  </a:cubicBezTo>
                  <a:cubicBezTo>
                    <a:pt x="1871" y="2407"/>
                    <a:pt x="2368" y="2407"/>
                    <a:pt x="2766" y="2626"/>
                  </a:cubicBezTo>
                  <a:cubicBezTo>
                    <a:pt x="2766" y="2745"/>
                    <a:pt x="2786" y="2845"/>
                    <a:pt x="2786" y="2944"/>
                  </a:cubicBezTo>
                  <a:cubicBezTo>
                    <a:pt x="2845" y="2984"/>
                    <a:pt x="2885" y="2984"/>
                    <a:pt x="2945" y="3004"/>
                  </a:cubicBezTo>
                  <a:cubicBezTo>
                    <a:pt x="3004" y="3044"/>
                    <a:pt x="3064" y="3064"/>
                    <a:pt x="3124" y="3064"/>
                  </a:cubicBezTo>
                  <a:cubicBezTo>
                    <a:pt x="3184" y="3064"/>
                    <a:pt x="3243" y="3044"/>
                    <a:pt x="3303" y="3004"/>
                  </a:cubicBezTo>
                  <a:cubicBezTo>
                    <a:pt x="3442" y="2586"/>
                    <a:pt x="3184" y="2308"/>
                    <a:pt x="2965" y="2029"/>
                  </a:cubicBezTo>
                  <a:lnTo>
                    <a:pt x="2965" y="1970"/>
                  </a:lnTo>
                  <a:cubicBezTo>
                    <a:pt x="3084" y="1751"/>
                    <a:pt x="3343" y="1612"/>
                    <a:pt x="3263" y="1313"/>
                  </a:cubicBezTo>
                  <a:cubicBezTo>
                    <a:pt x="3243" y="1194"/>
                    <a:pt x="3184" y="1094"/>
                    <a:pt x="3104" y="995"/>
                  </a:cubicBezTo>
                  <a:cubicBezTo>
                    <a:pt x="3064" y="935"/>
                    <a:pt x="3004" y="895"/>
                    <a:pt x="2945" y="875"/>
                  </a:cubicBezTo>
                  <a:cubicBezTo>
                    <a:pt x="2865" y="816"/>
                    <a:pt x="2786" y="736"/>
                    <a:pt x="2766" y="637"/>
                  </a:cubicBezTo>
                  <a:cubicBezTo>
                    <a:pt x="2786" y="318"/>
                    <a:pt x="2746" y="40"/>
                    <a:pt x="2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34;p3">
              <a:extLst>
                <a:ext uri="{FF2B5EF4-FFF2-40B4-BE49-F238E27FC236}">
                  <a16:creationId xmlns:a16="http://schemas.microsoft.com/office/drawing/2014/main" id="{D4676CA2-2080-4951-915B-29032211A466}"/>
                </a:ext>
              </a:extLst>
            </p:cNvPr>
            <p:cNvSpPr/>
            <p:nvPr/>
          </p:nvSpPr>
          <p:spPr>
            <a:xfrm>
              <a:off x="2352600" y="4852725"/>
              <a:ext cx="53725" cy="25900"/>
            </a:xfrm>
            <a:custGeom>
              <a:avLst/>
              <a:gdLst/>
              <a:ahLst/>
              <a:cxnLst/>
              <a:rect l="l" t="t" r="r" b="b"/>
              <a:pathLst>
                <a:path w="2149" h="1036" extrusionOk="0">
                  <a:moveTo>
                    <a:pt x="399" y="1"/>
                  </a:moveTo>
                  <a:cubicBezTo>
                    <a:pt x="314" y="1"/>
                    <a:pt x="232" y="84"/>
                    <a:pt x="160" y="200"/>
                  </a:cubicBezTo>
                  <a:cubicBezTo>
                    <a:pt x="0" y="438"/>
                    <a:pt x="80" y="637"/>
                    <a:pt x="179" y="876"/>
                  </a:cubicBezTo>
                  <a:cubicBezTo>
                    <a:pt x="179" y="961"/>
                    <a:pt x="190" y="1036"/>
                    <a:pt x="253" y="1036"/>
                  </a:cubicBezTo>
                  <a:cubicBezTo>
                    <a:pt x="279" y="1036"/>
                    <a:pt x="313" y="1024"/>
                    <a:pt x="359" y="995"/>
                  </a:cubicBezTo>
                  <a:cubicBezTo>
                    <a:pt x="955" y="1015"/>
                    <a:pt x="1552" y="1015"/>
                    <a:pt x="2149" y="1015"/>
                  </a:cubicBezTo>
                  <a:cubicBezTo>
                    <a:pt x="1671" y="558"/>
                    <a:pt x="975" y="498"/>
                    <a:pt x="498" y="40"/>
                  </a:cubicBezTo>
                  <a:cubicBezTo>
                    <a:pt x="465" y="13"/>
                    <a:pt x="432" y="1"/>
                    <a:pt x="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35;p3">
              <a:extLst>
                <a:ext uri="{FF2B5EF4-FFF2-40B4-BE49-F238E27FC236}">
                  <a16:creationId xmlns:a16="http://schemas.microsoft.com/office/drawing/2014/main" id="{CE5A2A0C-A860-48FE-90B9-C8463E1F2286}"/>
                </a:ext>
              </a:extLst>
            </p:cNvPr>
            <p:cNvSpPr/>
            <p:nvPr/>
          </p:nvSpPr>
          <p:spPr>
            <a:xfrm>
              <a:off x="2348625" y="4874600"/>
              <a:ext cx="13450" cy="12475"/>
            </a:xfrm>
            <a:custGeom>
              <a:avLst/>
              <a:gdLst/>
              <a:ahLst/>
              <a:cxnLst/>
              <a:rect l="l" t="t" r="r" b="b"/>
              <a:pathLst>
                <a:path w="538" h="499" extrusionOk="0">
                  <a:moveTo>
                    <a:pt x="0" y="1"/>
                  </a:moveTo>
                  <a:lnTo>
                    <a:pt x="0" y="498"/>
                  </a:lnTo>
                  <a:cubicBezTo>
                    <a:pt x="25" y="498"/>
                    <a:pt x="50" y="498"/>
                    <a:pt x="74" y="498"/>
                  </a:cubicBezTo>
                  <a:cubicBezTo>
                    <a:pt x="309" y="498"/>
                    <a:pt x="537" y="482"/>
                    <a:pt x="537" y="140"/>
                  </a:cubicBezTo>
                  <a:cubicBezTo>
                    <a:pt x="458" y="100"/>
                    <a:pt x="418" y="41"/>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36;p3">
              <a:extLst>
                <a:ext uri="{FF2B5EF4-FFF2-40B4-BE49-F238E27FC236}">
                  <a16:creationId xmlns:a16="http://schemas.microsoft.com/office/drawing/2014/main" id="{79B2BA8D-5D58-432A-BE89-D445930CBD00}"/>
                </a:ext>
              </a:extLst>
            </p:cNvPr>
            <p:cNvSpPr/>
            <p:nvPr/>
          </p:nvSpPr>
          <p:spPr>
            <a:xfrm>
              <a:off x="2326250" y="4883075"/>
              <a:ext cx="13450" cy="8675"/>
            </a:xfrm>
            <a:custGeom>
              <a:avLst/>
              <a:gdLst/>
              <a:ahLst/>
              <a:cxnLst/>
              <a:rect l="l" t="t" r="r" b="b"/>
              <a:pathLst>
                <a:path w="538" h="347" extrusionOk="0">
                  <a:moveTo>
                    <a:pt x="398" y="0"/>
                  </a:moveTo>
                  <a:cubicBezTo>
                    <a:pt x="239" y="80"/>
                    <a:pt x="119" y="119"/>
                    <a:pt x="0" y="179"/>
                  </a:cubicBezTo>
                  <a:cubicBezTo>
                    <a:pt x="90" y="313"/>
                    <a:pt x="235" y="347"/>
                    <a:pt x="386" y="347"/>
                  </a:cubicBezTo>
                  <a:cubicBezTo>
                    <a:pt x="437" y="347"/>
                    <a:pt x="488" y="343"/>
                    <a:pt x="537" y="338"/>
                  </a:cubicBezTo>
                  <a:cubicBezTo>
                    <a:pt x="497" y="219"/>
                    <a:pt x="438" y="119"/>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37;p3">
              <a:extLst>
                <a:ext uri="{FF2B5EF4-FFF2-40B4-BE49-F238E27FC236}">
                  <a16:creationId xmlns:a16="http://schemas.microsoft.com/office/drawing/2014/main" id="{165981A8-36FA-4DE3-8ACD-AC6F0B2171D6}"/>
                </a:ext>
              </a:extLst>
            </p:cNvPr>
            <p:cNvSpPr/>
            <p:nvPr/>
          </p:nvSpPr>
          <p:spPr>
            <a:xfrm>
              <a:off x="2704200" y="3943250"/>
              <a:ext cx="10975" cy="50625"/>
            </a:xfrm>
            <a:custGeom>
              <a:avLst/>
              <a:gdLst/>
              <a:ahLst/>
              <a:cxnLst/>
              <a:rect l="l" t="t" r="r" b="b"/>
              <a:pathLst>
                <a:path w="439" h="2025" extrusionOk="0">
                  <a:moveTo>
                    <a:pt x="209" y="1"/>
                  </a:moveTo>
                  <a:cubicBezTo>
                    <a:pt x="160" y="1"/>
                    <a:pt x="110" y="26"/>
                    <a:pt x="60" y="75"/>
                  </a:cubicBezTo>
                  <a:cubicBezTo>
                    <a:pt x="20" y="672"/>
                    <a:pt x="1" y="1269"/>
                    <a:pt x="100" y="1866"/>
                  </a:cubicBezTo>
                  <a:cubicBezTo>
                    <a:pt x="219" y="1925"/>
                    <a:pt x="319" y="1985"/>
                    <a:pt x="438" y="2025"/>
                  </a:cubicBezTo>
                  <a:lnTo>
                    <a:pt x="438" y="1567"/>
                  </a:lnTo>
                  <a:lnTo>
                    <a:pt x="359" y="75"/>
                  </a:lnTo>
                  <a:cubicBezTo>
                    <a:pt x="309" y="26"/>
                    <a:pt x="259" y="1"/>
                    <a:pt x="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38;p3">
              <a:extLst>
                <a:ext uri="{FF2B5EF4-FFF2-40B4-BE49-F238E27FC236}">
                  <a16:creationId xmlns:a16="http://schemas.microsoft.com/office/drawing/2014/main" id="{85636DF9-7F70-46D1-8026-E9A95C7A88B6}"/>
                </a:ext>
              </a:extLst>
            </p:cNvPr>
            <p:cNvSpPr/>
            <p:nvPr/>
          </p:nvSpPr>
          <p:spPr>
            <a:xfrm>
              <a:off x="2703700" y="3914775"/>
              <a:ext cx="10475" cy="30875"/>
            </a:xfrm>
            <a:custGeom>
              <a:avLst/>
              <a:gdLst/>
              <a:ahLst/>
              <a:cxnLst/>
              <a:rect l="l" t="t" r="r" b="b"/>
              <a:pathLst>
                <a:path w="419" h="1235" extrusionOk="0">
                  <a:moveTo>
                    <a:pt x="60" y="1"/>
                  </a:moveTo>
                  <a:cubicBezTo>
                    <a:pt x="1" y="419"/>
                    <a:pt x="1" y="817"/>
                    <a:pt x="80" y="1234"/>
                  </a:cubicBezTo>
                  <a:lnTo>
                    <a:pt x="379" y="1234"/>
                  </a:lnTo>
                  <a:cubicBezTo>
                    <a:pt x="418" y="936"/>
                    <a:pt x="418" y="657"/>
                    <a:pt x="399" y="399"/>
                  </a:cubicBezTo>
                  <a:cubicBezTo>
                    <a:pt x="399" y="140"/>
                    <a:pt x="299" y="21"/>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39;p3">
              <a:extLst>
                <a:ext uri="{FF2B5EF4-FFF2-40B4-BE49-F238E27FC236}">
                  <a16:creationId xmlns:a16="http://schemas.microsoft.com/office/drawing/2014/main" id="{9A494C9A-39BA-43CB-99CE-653C9DB6AF98}"/>
                </a:ext>
              </a:extLst>
            </p:cNvPr>
            <p:cNvSpPr/>
            <p:nvPr/>
          </p:nvSpPr>
          <p:spPr>
            <a:xfrm>
              <a:off x="3057800" y="4095325"/>
              <a:ext cx="6000" cy="6475"/>
            </a:xfrm>
            <a:custGeom>
              <a:avLst/>
              <a:gdLst/>
              <a:ahLst/>
              <a:cxnLst/>
              <a:rect l="l" t="t" r="r" b="b"/>
              <a:pathLst>
                <a:path w="240" h="259" extrusionOk="0">
                  <a:moveTo>
                    <a:pt x="80" y="0"/>
                  </a:moveTo>
                  <a:lnTo>
                    <a:pt x="80" y="0"/>
                  </a:lnTo>
                  <a:cubicBezTo>
                    <a:pt x="40" y="80"/>
                    <a:pt x="20" y="179"/>
                    <a:pt x="0" y="259"/>
                  </a:cubicBezTo>
                  <a:cubicBezTo>
                    <a:pt x="40" y="179"/>
                    <a:pt x="239" y="159"/>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40;p3">
              <a:extLst>
                <a:ext uri="{FF2B5EF4-FFF2-40B4-BE49-F238E27FC236}">
                  <a16:creationId xmlns:a16="http://schemas.microsoft.com/office/drawing/2014/main" id="{41E33521-5E30-4996-9A51-864825CEB5D2}"/>
                </a:ext>
              </a:extLst>
            </p:cNvPr>
            <p:cNvSpPr/>
            <p:nvPr/>
          </p:nvSpPr>
          <p:spPr>
            <a:xfrm>
              <a:off x="2803675" y="3993250"/>
              <a:ext cx="206400" cy="17225"/>
            </a:xfrm>
            <a:custGeom>
              <a:avLst/>
              <a:gdLst/>
              <a:ahLst/>
              <a:cxnLst/>
              <a:rect l="l" t="t" r="r" b="b"/>
              <a:pathLst>
                <a:path w="8256" h="689" extrusionOk="0">
                  <a:moveTo>
                    <a:pt x="4645" y="0"/>
                  </a:moveTo>
                  <a:cubicBezTo>
                    <a:pt x="4590" y="0"/>
                    <a:pt x="4536" y="15"/>
                    <a:pt x="4476" y="45"/>
                  </a:cubicBezTo>
                  <a:cubicBezTo>
                    <a:pt x="4377" y="164"/>
                    <a:pt x="4237" y="204"/>
                    <a:pt x="4098" y="204"/>
                  </a:cubicBezTo>
                  <a:cubicBezTo>
                    <a:pt x="2904" y="204"/>
                    <a:pt x="1731" y="244"/>
                    <a:pt x="537" y="244"/>
                  </a:cubicBezTo>
                  <a:cubicBezTo>
                    <a:pt x="438" y="463"/>
                    <a:pt x="100" y="303"/>
                    <a:pt x="0" y="562"/>
                  </a:cubicBezTo>
                  <a:cubicBezTo>
                    <a:pt x="338" y="582"/>
                    <a:pt x="637" y="602"/>
                    <a:pt x="955" y="642"/>
                  </a:cubicBezTo>
                  <a:cubicBezTo>
                    <a:pt x="1492" y="642"/>
                    <a:pt x="1989" y="602"/>
                    <a:pt x="2507" y="582"/>
                  </a:cubicBezTo>
                  <a:cubicBezTo>
                    <a:pt x="2554" y="534"/>
                    <a:pt x="2606" y="510"/>
                    <a:pt x="2667" y="510"/>
                  </a:cubicBezTo>
                  <a:cubicBezTo>
                    <a:pt x="2734" y="510"/>
                    <a:pt x="2811" y="539"/>
                    <a:pt x="2904" y="602"/>
                  </a:cubicBezTo>
                  <a:cubicBezTo>
                    <a:pt x="2984" y="582"/>
                    <a:pt x="3024" y="582"/>
                    <a:pt x="3103" y="582"/>
                  </a:cubicBezTo>
                  <a:cubicBezTo>
                    <a:pt x="3255" y="524"/>
                    <a:pt x="3415" y="511"/>
                    <a:pt x="3577" y="511"/>
                  </a:cubicBezTo>
                  <a:cubicBezTo>
                    <a:pt x="3712" y="511"/>
                    <a:pt x="3848" y="520"/>
                    <a:pt x="3983" y="520"/>
                  </a:cubicBezTo>
                  <a:cubicBezTo>
                    <a:pt x="4131" y="520"/>
                    <a:pt x="4277" y="509"/>
                    <a:pt x="4416" y="463"/>
                  </a:cubicBezTo>
                  <a:lnTo>
                    <a:pt x="5670" y="463"/>
                  </a:lnTo>
                  <a:cubicBezTo>
                    <a:pt x="5819" y="522"/>
                    <a:pt x="5978" y="522"/>
                    <a:pt x="6140" y="522"/>
                  </a:cubicBezTo>
                  <a:cubicBezTo>
                    <a:pt x="6301" y="522"/>
                    <a:pt x="6465" y="522"/>
                    <a:pt x="6624" y="582"/>
                  </a:cubicBezTo>
                  <a:cubicBezTo>
                    <a:pt x="6865" y="630"/>
                    <a:pt x="7121" y="656"/>
                    <a:pt x="7373" y="656"/>
                  </a:cubicBezTo>
                  <a:cubicBezTo>
                    <a:pt x="7538" y="656"/>
                    <a:pt x="7701" y="645"/>
                    <a:pt x="7858" y="622"/>
                  </a:cubicBezTo>
                  <a:cubicBezTo>
                    <a:pt x="7932" y="666"/>
                    <a:pt x="8007" y="689"/>
                    <a:pt x="8090" y="689"/>
                  </a:cubicBezTo>
                  <a:cubicBezTo>
                    <a:pt x="8118" y="689"/>
                    <a:pt x="8146" y="686"/>
                    <a:pt x="8176" y="681"/>
                  </a:cubicBezTo>
                  <a:lnTo>
                    <a:pt x="8256" y="602"/>
                  </a:lnTo>
                  <a:cubicBezTo>
                    <a:pt x="8256" y="562"/>
                    <a:pt x="8216" y="502"/>
                    <a:pt x="8216" y="463"/>
                  </a:cubicBezTo>
                  <a:cubicBezTo>
                    <a:pt x="8146" y="444"/>
                    <a:pt x="8073" y="439"/>
                    <a:pt x="7999" y="439"/>
                  </a:cubicBezTo>
                  <a:cubicBezTo>
                    <a:pt x="7931" y="439"/>
                    <a:pt x="7861" y="443"/>
                    <a:pt x="7792" y="443"/>
                  </a:cubicBezTo>
                  <a:cubicBezTo>
                    <a:pt x="7619" y="443"/>
                    <a:pt x="7452" y="419"/>
                    <a:pt x="7321" y="244"/>
                  </a:cubicBezTo>
                  <a:cubicBezTo>
                    <a:pt x="7221" y="204"/>
                    <a:pt x="7102" y="204"/>
                    <a:pt x="7002" y="204"/>
                  </a:cubicBezTo>
                  <a:lnTo>
                    <a:pt x="6963" y="264"/>
                  </a:lnTo>
                  <a:cubicBezTo>
                    <a:pt x="6923" y="283"/>
                    <a:pt x="6888" y="293"/>
                    <a:pt x="6858" y="293"/>
                  </a:cubicBezTo>
                  <a:cubicBezTo>
                    <a:pt x="6828" y="293"/>
                    <a:pt x="6803" y="283"/>
                    <a:pt x="6784" y="264"/>
                  </a:cubicBezTo>
                  <a:cubicBezTo>
                    <a:pt x="6406" y="264"/>
                    <a:pt x="6008" y="264"/>
                    <a:pt x="5630" y="244"/>
                  </a:cubicBezTo>
                  <a:cubicBezTo>
                    <a:pt x="5591" y="238"/>
                    <a:pt x="5551" y="236"/>
                    <a:pt x="5509" y="236"/>
                  </a:cubicBezTo>
                  <a:cubicBezTo>
                    <a:pt x="5431" y="236"/>
                    <a:pt x="5349" y="243"/>
                    <a:pt x="5267" y="243"/>
                  </a:cubicBezTo>
                  <a:cubicBezTo>
                    <a:pt x="5102" y="243"/>
                    <a:pt x="4939" y="215"/>
                    <a:pt x="4814" y="45"/>
                  </a:cubicBezTo>
                  <a:cubicBezTo>
                    <a:pt x="4754" y="15"/>
                    <a:pt x="4700" y="0"/>
                    <a:pt x="4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41;p3">
              <a:extLst>
                <a:ext uri="{FF2B5EF4-FFF2-40B4-BE49-F238E27FC236}">
                  <a16:creationId xmlns:a16="http://schemas.microsoft.com/office/drawing/2014/main" id="{4AFB969E-4BDB-4E27-93C4-FE2DD8521105}"/>
                </a:ext>
              </a:extLst>
            </p:cNvPr>
            <p:cNvSpPr/>
            <p:nvPr/>
          </p:nvSpPr>
          <p:spPr>
            <a:xfrm>
              <a:off x="2590325" y="4865150"/>
              <a:ext cx="12450" cy="8500"/>
            </a:xfrm>
            <a:custGeom>
              <a:avLst/>
              <a:gdLst/>
              <a:ahLst/>
              <a:cxnLst/>
              <a:rect l="l" t="t" r="r" b="b"/>
              <a:pathLst>
                <a:path w="498" h="340" extrusionOk="0">
                  <a:moveTo>
                    <a:pt x="497" y="1"/>
                  </a:moveTo>
                  <a:lnTo>
                    <a:pt x="497" y="1"/>
                  </a:lnTo>
                  <a:cubicBezTo>
                    <a:pt x="338" y="21"/>
                    <a:pt x="159" y="21"/>
                    <a:pt x="0" y="21"/>
                  </a:cubicBezTo>
                  <a:cubicBezTo>
                    <a:pt x="40" y="120"/>
                    <a:pt x="100" y="240"/>
                    <a:pt x="139" y="339"/>
                  </a:cubicBezTo>
                  <a:cubicBezTo>
                    <a:pt x="378" y="339"/>
                    <a:pt x="497" y="240"/>
                    <a:pt x="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42;p3">
              <a:extLst>
                <a:ext uri="{FF2B5EF4-FFF2-40B4-BE49-F238E27FC236}">
                  <a16:creationId xmlns:a16="http://schemas.microsoft.com/office/drawing/2014/main" id="{6E8DCCCE-4BFC-4049-986F-CC4B4656ECC7}"/>
                </a:ext>
              </a:extLst>
            </p:cNvPr>
            <p:cNvSpPr/>
            <p:nvPr/>
          </p:nvSpPr>
          <p:spPr>
            <a:xfrm>
              <a:off x="2914075" y="3353925"/>
              <a:ext cx="117375" cy="24275"/>
            </a:xfrm>
            <a:custGeom>
              <a:avLst/>
              <a:gdLst/>
              <a:ahLst/>
              <a:cxnLst/>
              <a:rect l="l" t="t" r="r" b="b"/>
              <a:pathLst>
                <a:path w="4695" h="971" extrusionOk="0">
                  <a:moveTo>
                    <a:pt x="4162" y="1"/>
                  </a:moveTo>
                  <a:cubicBezTo>
                    <a:pt x="4089" y="1"/>
                    <a:pt x="4014" y="8"/>
                    <a:pt x="3939" y="16"/>
                  </a:cubicBezTo>
                  <a:cubicBezTo>
                    <a:pt x="3909" y="6"/>
                    <a:pt x="3889" y="1"/>
                    <a:pt x="3869" y="1"/>
                  </a:cubicBezTo>
                  <a:cubicBezTo>
                    <a:pt x="3850" y="1"/>
                    <a:pt x="3830" y="6"/>
                    <a:pt x="3800" y="16"/>
                  </a:cubicBezTo>
                  <a:cubicBezTo>
                    <a:pt x="3163" y="215"/>
                    <a:pt x="2487" y="274"/>
                    <a:pt x="1850" y="394"/>
                  </a:cubicBezTo>
                  <a:cubicBezTo>
                    <a:pt x="1820" y="434"/>
                    <a:pt x="1796" y="453"/>
                    <a:pt x="1771" y="453"/>
                  </a:cubicBezTo>
                  <a:cubicBezTo>
                    <a:pt x="1746" y="453"/>
                    <a:pt x="1721" y="434"/>
                    <a:pt x="1691" y="394"/>
                  </a:cubicBezTo>
                  <a:cubicBezTo>
                    <a:pt x="1651" y="414"/>
                    <a:pt x="1572" y="453"/>
                    <a:pt x="1512" y="453"/>
                  </a:cubicBezTo>
                  <a:cubicBezTo>
                    <a:pt x="1360" y="582"/>
                    <a:pt x="1181" y="594"/>
                    <a:pt x="998" y="594"/>
                  </a:cubicBezTo>
                  <a:cubicBezTo>
                    <a:pt x="957" y="594"/>
                    <a:pt x="915" y="593"/>
                    <a:pt x="874" y="593"/>
                  </a:cubicBezTo>
                  <a:cubicBezTo>
                    <a:pt x="787" y="593"/>
                    <a:pt x="700" y="596"/>
                    <a:pt x="617" y="613"/>
                  </a:cubicBezTo>
                  <a:cubicBezTo>
                    <a:pt x="478" y="851"/>
                    <a:pt x="179" y="692"/>
                    <a:pt x="0" y="891"/>
                  </a:cubicBezTo>
                  <a:cubicBezTo>
                    <a:pt x="159" y="911"/>
                    <a:pt x="299" y="951"/>
                    <a:pt x="418" y="971"/>
                  </a:cubicBezTo>
                  <a:cubicBezTo>
                    <a:pt x="557" y="971"/>
                    <a:pt x="657" y="951"/>
                    <a:pt x="776" y="951"/>
                  </a:cubicBezTo>
                  <a:cubicBezTo>
                    <a:pt x="935" y="820"/>
                    <a:pt x="1107" y="781"/>
                    <a:pt x="1284" y="781"/>
                  </a:cubicBezTo>
                  <a:cubicBezTo>
                    <a:pt x="1484" y="781"/>
                    <a:pt x="1690" y="830"/>
                    <a:pt x="1890" y="851"/>
                  </a:cubicBezTo>
                  <a:cubicBezTo>
                    <a:pt x="2646" y="812"/>
                    <a:pt x="3382" y="752"/>
                    <a:pt x="4138" y="593"/>
                  </a:cubicBezTo>
                  <a:cubicBezTo>
                    <a:pt x="4337" y="513"/>
                    <a:pt x="4496" y="473"/>
                    <a:pt x="4695" y="414"/>
                  </a:cubicBezTo>
                  <a:lnTo>
                    <a:pt x="4695" y="294"/>
                  </a:lnTo>
                  <a:lnTo>
                    <a:pt x="4496" y="95"/>
                  </a:lnTo>
                  <a:cubicBezTo>
                    <a:pt x="4397" y="21"/>
                    <a:pt x="4283" y="1"/>
                    <a:pt x="4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43;p3">
              <a:extLst>
                <a:ext uri="{FF2B5EF4-FFF2-40B4-BE49-F238E27FC236}">
                  <a16:creationId xmlns:a16="http://schemas.microsoft.com/office/drawing/2014/main" id="{DD02DB56-5BBC-466E-A053-295E21FFB7E0}"/>
                </a:ext>
              </a:extLst>
            </p:cNvPr>
            <p:cNvSpPr/>
            <p:nvPr/>
          </p:nvSpPr>
          <p:spPr>
            <a:xfrm>
              <a:off x="3195050" y="4781600"/>
              <a:ext cx="7000" cy="11975"/>
            </a:xfrm>
            <a:custGeom>
              <a:avLst/>
              <a:gdLst/>
              <a:ahLst/>
              <a:cxnLst/>
              <a:rect l="l" t="t" r="r" b="b"/>
              <a:pathLst>
                <a:path w="280" h="479" extrusionOk="0">
                  <a:moveTo>
                    <a:pt x="180" y="1"/>
                  </a:moveTo>
                  <a:lnTo>
                    <a:pt x="180" y="1"/>
                  </a:lnTo>
                  <a:cubicBezTo>
                    <a:pt x="21" y="81"/>
                    <a:pt x="60" y="240"/>
                    <a:pt x="1" y="359"/>
                  </a:cubicBezTo>
                  <a:cubicBezTo>
                    <a:pt x="21" y="399"/>
                    <a:pt x="21" y="419"/>
                    <a:pt x="60" y="478"/>
                  </a:cubicBezTo>
                  <a:cubicBezTo>
                    <a:pt x="279" y="359"/>
                    <a:pt x="220" y="16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44;p3">
              <a:extLst>
                <a:ext uri="{FF2B5EF4-FFF2-40B4-BE49-F238E27FC236}">
                  <a16:creationId xmlns:a16="http://schemas.microsoft.com/office/drawing/2014/main" id="{6446983E-1C2F-4C6D-93E5-6ABA6056F5AA}"/>
                </a:ext>
              </a:extLst>
            </p:cNvPr>
            <p:cNvSpPr/>
            <p:nvPr/>
          </p:nvSpPr>
          <p:spPr>
            <a:xfrm>
              <a:off x="2861350" y="3565675"/>
              <a:ext cx="5500" cy="15050"/>
            </a:xfrm>
            <a:custGeom>
              <a:avLst/>
              <a:gdLst/>
              <a:ahLst/>
              <a:cxnLst/>
              <a:rect l="l" t="t" r="r" b="b"/>
              <a:pathLst>
                <a:path w="220" h="602" extrusionOk="0">
                  <a:moveTo>
                    <a:pt x="140" y="0"/>
                  </a:moveTo>
                  <a:cubicBezTo>
                    <a:pt x="1" y="159"/>
                    <a:pt x="21" y="358"/>
                    <a:pt x="21" y="557"/>
                  </a:cubicBezTo>
                  <a:cubicBezTo>
                    <a:pt x="50" y="587"/>
                    <a:pt x="80" y="602"/>
                    <a:pt x="110" y="602"/>
                  </a:cubicBezTo>
                  <a:cubicBezTo>
                    <a:pt x="140" y="602"/>
                    <a:pt x="170" y="587"/>
                    <a:pt x="200" y="557"/>
                  </a:cubicBezTo>
                  <a:cubicBezTo>
                    <a:pt x="200" y="458"/>
                    <a:pt x="220" y="319"/>
                    <a:pt x="220" y="219"/>
                  </a:cubicBezTo>
                  <a:lnTo>
                    <a:pt x="1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45;p3">
              <a:extLst>
                <a:ext uri="{FF2B5EF4-FFF2-40B4-BE49-F238E27FC236}">
                  <a16:creationId xmlns:a16="http://schemas.microsoft.com/office/drawing/2014/main" id="{DE850E92-8021-4BBD-B749-84503CAD51C3}"/>
                </a:ext>
              </a:extLst>
            </p:cNvPr>
            <p:cNvSpPr/>
            <p:nvPr/>
          </p:nvSpPr>
          <p:spPr>
            <a:xfrm>
              <a:off x="2861350" y="3548275"/>
              <a:ext cx="4500" cy="9450"/>
            </a:xfrm>
            <a:custGeom>
              <a:avLst/>
              <a:gdLst/>
              <a:ahLst/>
              <a:cxnLst/>
              <a:rect l="l" t="t" r="r" b="b"/>
              <a:pathLst>
                <a:path w="180" h="378" extrusionOk="0">
                  <a:moveTo>
                    <a:pt x="140" y="0"/>
                  </a:moveTo>
                  <a:cubicBezTo>
                    <a:pt x="1" y="139"/>
                    <a:pt x="1" y="259"/>
                    <a:pt x="140" y="378"/>
                  </a:cubicBezTo>
                  <a:cubicBezTo>
                    <a:pt x="140" y="259"/>
                    <a:pt x="180" y="99"/>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46;p3">
              <a:extLst>
                <a:ext uri="{FF2B5EF4-FFF2-40B4-BE49-F238E27FC236}">
                  <a16:creationId xmlns:a16="http://schemas.microsoft.com/office/drawing/2014/main" id="{FAD7F9B3-13D5-4119-8629-552CB8FD4543}"/>
                </a:ext>
              </a:extLst>
            </p:cNvPr>
            <p:cNvSpPr/>
            <p:nvPr/>
          </p:nvSpPr>
          <p:spPr>
            <a:xfrm>
              <a:off x="1511625" y="3396575"/>
              <a:ext cx="57725" cy="53925"/>
            </a:xfrm>
            <a:custGeom>
              <a:avLst/>
              <a:gdLst/>
              <a:ahLst/>
              <a:cxnLst/>
              <a:rect l="l" t="t" r="r" b="b"/>
              <a:pathLst>
                <a:path w="2309" h="2157" extrusionOk="0">
                  <a:moveTo>
                    <a:pt x="100" y="1"/>
                  </a:moveTo>
                  <a:cubicBezTo>
                    <a:pt x="100" y="239"/>
                    <a:pt x="80" y="478"/>
                    <a:pt x="41" y="717"/>
                  </a:cubicBezTo>
                  <a:cubicBezTo>
                    <a:pt x="200" y="1194"/>
                    <a:pt x="1" y="1692"/>
                    <a:pt x="240" y="2149"/>
                  </a:cubicBezTo>
                  <a:cubicBezTo>
                    <a:pt x="595" y="2153"/>
                    <a:pt x="877" y="2156"/>
                    <a:pt x="1104" y="2156"/>
                  </a:cubicBezTo>
                  <a:cubicBezTo>
                    <a:pt x="1985" y="2156"/>
                    <a:pt x="2040" y="2108"/>
                    <a:pt x="2308" y="1871"/>
                  </a:cubicBezTo>
                  <a:cubicBezTo>
                    <a:pt x="2062" y="1796"/>
                    <a:pt x="1810" y="1778"/>
                    <a:pt x="1555" y="1778"/>
                  </a:cubicBezTo>
                  <a:cubicBezTo>
                    <a:pt x="1337" y="1778"/>
                    <a:pt x="1116" y="1791"/>
                    <a:pt x="896" y="1791"/>
                  </a:cubicBezTo>
                  <a:cubicBezTo>
                    <a:pt x="854" y="1795"/>
                    <a:pt x="813" y="1797"/>
                    <a:pt x="775" y="1797"/>
                  </a:cubicBezTo>
                  <a:cubicBezTo>
                    <a:pt x="422" y="1797"/>
                    <a:pt x="260" y="1625"/>
                    <a:pt x="260" y="1194"/>
                  </a:cubicBezTo>
                  <a:cubicBezTo>
                    <a:pt x="260" y="796"/>
                    <a:pt x="399" y="379"/>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47;p3">
              <a:extLst>
                <a:ext uri="{FF2B5EF4-FFF2-40B4-BE49-F238E27FC236}">
                  <a16:creationId xmlns:a16="http://schemas.microsoft.com/office/drawing/2014/main" id="{F10FB849-3B7A-44C8-9038-8EC1C4949002}"/>
                </a:ext>
              </a:extLst>
            </p:cNvPr>
            <p:cNvSpPr/>
            <p:nvPr/>
          </p:nvSpPr>
          <p:spPr>
            <a:xfrm>
              <a:off x="2410775" y="4885025"/>
              <a:ext cx="13450" cy="6025"/>
            </a:xfrm>
            <a:custGeom>
              <a:avLst/>
              <a:gdLst/>
              <a:ahLst/>
              <a:cxnLst/>
              <a:rect l="l" t="t" r="r" b="b"/>
              <a:pathLst>
                <a:path w="538" h="241" extrusionOk="0">
                  <a:moveTo>
                    <a:pt x="415" y="1"/>
                  </a:moveTo>
                  <a:cubicBezTo>
                    <a:pt x="385" y="1"/>
                    <a:pt x="354" y="15"/>
                    <a:pt x="319" y="41"/>
                  </a:cubicBezTo>
                  <a:cubicBezTo>
                    <a:pt x="220" y="81"/>
                    <a:pt x="80" y="81"/>
                    <a:pt x="1" y="101"/>
                  </a:cubicBezTo>
                  <a:cubicBezTo>
                    <a:pt x="1" y="141"/>
                    <a:pt x="1" y="201"/>
                    <a:pt x="21" y="240"/>
                  </a:cubicBezTo>
                  <a:lnTo>
                    <a:pt x="538" y="240"/>
                  </a:lnTo>
                  <a:lnTo>
                    <a:pt x="538" y="81"/>
                  </a:lnTo>
                  <a:cubicBezTo>
                    <a:pt x="493" y="25"/>
                    <a:pt x="455" y="1"/>
                    <a:pt x="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48;p3">
              <a:extLst>
                <a:ext uri="{FF2B5EF4-FFF2-40B4-BE49-F238E27FC236}">
                  <a16:creationId xmlns:a16="http://schemas.microsoft.com/office/drawing/2014/main" id="{D9F60C19-1437-4A7D-B520-81F2D8831B4E}"/>
                </a:ext>
              </a:extLst>
            </p:cNvPr>
            <p:cNvSpPr/>
            <p:nvPr/>
          </p:nvSpPr>
          <p:spPr>
            <a:xfrm>
              <a:off x="2973250" y="3999450"/>
              <a:ext cx="4500" cy="2075"/>
            </a:xfrm>
            <a:custGeom>
              <a:avLst/>
              <a:gdLst/>
              <a:ahLst/>
              <a:cxnLst/>
              <a:rect l="l" t="t" r="r" b="b"/>
              <a:pathLst>
                <a:path w="180" h="83" extrusionOk="0">
                  <a:moveTo>
                    <a:pt x="75" y="1"/>
                  </a:moveTo>
                  <a:cubicBezTo>
                    <a:pt x="45" y="1"/>
                    <a:pt x="20" y="6"/>
                    <a:pt x="1" y="16"/>
                  </a:cubicBezTo>
                  <a:cubicBezTo>
                    <a:pt x="43" y="58"/>
                    <a:pt x="73" y="83"/>
                    <a:pt x="102" y="83"/>
                  </a:cubicBezTo>
                  <a:cubicBezTo>
                    <a:pt x="128" y="83"/>
                    <a:pt x="151" y="63"/>
                    <a:pt x="180" y="16"/>
                  </a:cubicBezTo>
                  <a:cubicBezTo>
                    <a:pt x="140" y="6"/>
                    <a:pt x="105" y="1"/>
                    <a:pt x="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49;p3">
              <a:extLst>
                <a:ext uri="{FF2B5EF4-FFF2-40B4-BE49-F238E27FC236}">
                  <a16:creationId xmlns:a16="http://schemas.microsoft.com/office/drawing/2014/main" id="{F85C898C-3A5B-4746-A0A5-EB92F92F7D95}"/>
                </a:ext>
              </a:extLst>
            </p:cNvPr>
            <p:cNvSpPr/>
            <p:nvPr/>
          </p:nvSpPr>
          <p:spPr>
            <a:xfrm>
              <a:off x="1536000" y="3994850"/>
              <a:ext cx="3500" cy="4500"/>
            </a:xfrm>
            <a:custGeom>
              <a:avLst/>
              <a:gdLst/>
              <a:ahLst/>
              <a:cxnLst/>
              <a:rect l="l" t="t" r="r" b="b"/>
              <a:pathLst>
                <a:path w="140" h="180" extrusionOk="0">
                  <a:moveTo>
                    <a:pt x="1" y="1"/>
                  </a:moveTo>
                  <a:lnTo>
                    <a:pt x="1" y="180"/>
                  </a:lnTo>
                  <a:cubicBezTo>
                    <a:pt x="140" y="100"/>
                    <a:pt x="120"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50;p3">
              <a:extLst>
                <a:ext uri="{FF2B5EF4-FFF2-40B4-BE49-F238E27FC236}">
                  <a16:creationId xmlns:a16="http://schemas.microsoft.com/office/drawing/2014/main" id="{B11AE7CF-96BD-451A-A433-D6161BA95507}"/>
                </a:ext>
              </a:extLst>
            </p:cNvPr>
            <p:cNvSpPr/>
            <p:nvPr/>
          </p:nvSpPr>
          <p:spPr>
            <a:xfrm>
              <a:off x="2656950" y="4866150"/>
              <a:ext cx="12950" cy="11975"/>
            </a:xfrm>
            <a:custGeom>
              <a:avLst/>
              <a:gdLst/>
              <a:ahLst/>
              <a:cxnLst/>
              <a:rect l="l" t="t" r="r" b="b"/>
              <a:pathLst>
                <a:path w="518" h="479" extrusionOk="0">
                  <a:moveTo>
                    <a:pt x="319" y="1"/>
                  </a:moveTo>
                  <a:cubicBezTo>
                    <a:pt x="120" y="41"/>
                    <a:pt x="41" y="180"/>
                    <a:pt x="1" y="359"/>
                  </a:cubicBezTo>
                  <a:cubicBezTo>
                    <a:pt x="41" y="379"/>
                    <a:pt x="120" y="438"/>
                    <a:pt x="160" y="478"/>
                  </a:cubicBezTo>
                  <a:cubicBezTo>
                    <a:pt x="299" y="399"/>
                    <a:pt x="399" y="359"/>
                    <a:pt x="518" y="299"/>
                  </a:cubicBezTo>
                  <a:cubicBezTo>
                    <a:pt x="498" y="180"/>
                    <a:pt x="518" y="1"/>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51;p3">
              <a:extLst>
                <a:ext uri="{FF2B5EF4-FFF2-40B4-BE49-F238E27FC236}">
                  <a16:creationId xmlns:a16="http://schemas.microsoft.com/office/drawing/2014/main" id="{366F0DF7-FC39-40EA-9278-A0C4DA50F67E}"/>
                </a:ext>
              </a:extLst>
            </p:cNvPr>
            <p:cNvSpPr/>
            <p:nvPr/>
          </p:nvSpPr>
          <p:spPr>
            <a:xfrm>
              <a:off x="2861350" y="3579600"/>
              <a:ext cx="5000" cy="4500"/>
            </a:xfrm>
            <a:custGeom>
              <a:avLst/>
              <a:gdLst/>
              <a:ahLst/>
              <a:cxnLst/>
              <a:rect l="l" t="t" r="r" b="b"/>
              <a:pathLst>
                <a:path w="200" h="180" extrusionOk="0">
                  <a:moveTo>
                    <a:pt x="21" y="0"/>
                  </a:moveTo>
                  <a:cubicBezTo>
                    <a:pt x="21" y="40"/>
                    <a:pt x="21" y="120"/>
                    <a:pt x="1" y="179"/>
                  </a:cubicBezTo>
                  <a:lnTo>
                    <a:pt x="200" y="179"/>
                  </a:ln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52;p3">
              <a:extLst>
                <a:ext uri="{FF2B5EF4-FFF2-40B4-BE49-F238E27FC236}">
                  <a16:creationId xmlns:a16="http://schemas.microsoft.com/office/drawing/2014/main" id="{DEF09F6E-CBC6-4263-8621-C0A794C88DA0}"/>
                </a:ext>
              </a:extLst>
            </p:cNvPr>
            <p:cNvSpPr/>
            <p:nvPr/>
          </p:nvSpPr>
          <p:spPr>
            <a:xfrm>
              <a:off x="3006575" y="4007775"/>
              <a:ext cx="16425" cy="6075"/>
            </a:xfrm>
            <a:custGeom>
              <a:avLst/>
              <a:gdLst/>
              <a:ahLst/>
              <a:cxnLst/>
              <a:rect l="l" t="t" r="r" b="b"/>
              <a:pathLst>
                <a:path w="657" h="243" extrusionOk="0">
                  <a:moveTo>
                    <a:pt x="80" y="1"/>
                  </a:moveTo>
                  <a:lnTo>
                    <a:pt x="40" y="61"/>
                  </a:lnTo>
                  <a:cubicBezTo>
                    <a:pt x="0" y="80"/>
                    <a:pt x="40" y="120"/>
                    <a:pt x="80" y="160"/>
                  </a:cubicBezTo>
                  <a:cubicBezTo>
                    <a:pt x="140" y="200"/>
                    <a:pt x="179" y="200"/>
                    <a:pt x="239" y="200"/>
                  </a:cubicBezTo>
                  <a:cubicBezTo>
                    <a:pt x="267" y="228"/>
                    <a:pt x="299" y="242"/>
                    <a:pt x="333" y="242"/>
                  </a:cubicBezTo>
                  <a:cubicBezTo>
                    <a:pt x="373" y="242"/>
                    <a:pt x="415" y="223"/>
                    <a:pt x="458" y="180"/>
                  </a:cubicBezTo>
                  <a:lnTo>
                    <a:pt x="597" y="180"/>
                  </a:lnTo>
                  <a:cubicBezTo>
                    <a:pt x="637" y="180"/>
                    <a:pt x="637" y="180"/>
                    <a:pt x="657" y="120"/>
                  </a:cubicBezTo>
                  <a:cubicBezTo>
                    <a:pt x="657" y="80"/>
                    <a:pt x="657" y="61"/>
                    <a:pt x="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53;p3">
              <a:extLst>
                <a:ext uri="{FF2B5EF4-FFF2-40B4-BE49-F238E27FC236}">
                  <a16:creationId xmlns:a16="http://schemas.microsoft.com/office/drawing/2014/main" id="{9F7EF6DC-6347-4A6A-908B-25BB34E99854}"/>
                </a:ext>
              </a:extLst>
            </p:cNvPr>
            <p:cNvSpPr/>
            <p:nvPr/>
          </p:nvSpPr>
          <p:spPr>
            <a:xfrm>
              <a:off x="3022475" y="4007775"/>
              <a:ext cx="5500" cy="4500"/>
            </a:xfrm>
            <a:custGeom>
              <a:avLst/>
              <a:gdLst/>
              <a:ahLst/>
              <a:cxnLst/>
              <a:rect l="l" t="t" r="r" b="b"/>
              <a:pathLst>
                <a:path w="220" h="180" extrusionOk="0">
                  <a:moveTo>
                    <a:pt x="1" y="1"/>
                  </a:moveTo>
                  <a:lnTo>
                    <a:pt x="1" y="180"/>
                  </a:lnTo>
                  <a:cubicBezTo>
                    <a:pt x="61" y="180"/>
                    <a:pt x="140" y="180"/>
                    <a:pt x="220" y="160"/>
                  </a:cubicBezTo>
                  <a:cubicBezTo>
                    <a:pt x="200" y="100"/>
                    <a:pt x="200" y="6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54;p3">
              <a:extLst>
                <a:ext uri="{FF2B5EF4-FFF2-40B4-BE49-F238E27FC236}">
                  <a16:creationId xmlns:a16="http://schemas.microsoft.com/office/drawing/2014/main" id="{6600B475-2DF1-4725-A99C-F117E7278830}"/>
                </a:ext>
              </a:extLst>
            </p:cNvPr>
            <p:cNvSpPr/>
            <p:nvPr/>
          </p:nvSpPr>
          <p:spPr>
            <a:xfrm>
              <a:off x="1701125" y="3551750"/>
              <a:ext cx="41300" cy="361675"/>
            </a:xfrm>
            <a:custGeom>
              <a:avLst/>
              <a:gdLst/>
              <a:ahLst/>
              <a:cxnLst/>
              <a:rect l="l" t="t" r="r" b="b"/>
              <a:pathLst>
                <a:path w="1652" h="14467" extrusionOk="0">
                  <a:moveTo>
                    <a:pt x="840" y="13057"/>
                  </a:moveTo>
                  <a:lnTo>
                    <a:pt x="840" y="13057"/>
                  </a:lnTo>
                  <a:cubicBezTo>
                    <a:pt x="843" y="13084"/>
                    <a:pt x="845" y="13112"/>
                    <a:pt x="848" y="13140"/>
                  </a:cubicBezTo>
                  <a:lnTo>
                    <a:pt x="848" y="13140"/>
                  </a:lnTo>
                  <a:cubicBezTo>
                    <a:pt x="843" y="13125"/>
                    <a:pt x="839" y="13108"/>
                    <a:pt x="836" y="13090"/>
                  </a:cubicBezTo>
                  <a:cubicBezTo>
                    <a:pt x="837" y="13079"/>
                    <a:pt x="839" y="13068"/>
                    <a:pt x="840" y="13057"/>
                  </a:cubicBezTo>
                  <a:close/>
                  <a:moveTo>
                    <a:pt x="971" y="13281"/>
                  </a:moveTo>
                  <a:cubicBezTo>
                    <a:pt x="984" y="13281"/>
                    <a:pt x="979" y="13288"/>
                    <a:pt x="964" y="13288"/>
                  </a:cubicBezTo>
                  <a:cubicBezTo>
                    <a:pt x="960" y="13288"/>
                    <a:pt x="954" y="13287"/>
                    <a:pt x="947" y="13285"/>
                  </a:cubicBezTo>
                  <a:lnTo>
                    <a:pt x="947" y="13285"/>
                  </a:lnTo>
                  <a:cubicBezTo>
                    <a:pt x="958" y="13282"/>
                    <a:pt x="966" y="13281"/>
                    <a:pt x="971" y="13281"/>
                  </a:cubicBezTo>
                  <a:close/>
                  <a:moveTo>
                    <a:pt x="338" y="0"/>
                  </a:moveTo>
                  <a:cubicBezTo>
                    <a:pt x="239" y="0"/>
                    <a:pt x="159" y="40"/>
                    <a:pt x="99" y="140"/>
                  </a:cubicBezTo>
                  <a:cubicBezTo>
                    <a:pt x="99" y="1234"/>
                    <a:pt x="0" y="2348"/>
                    <a:pt x="159" y="3442"/>
                  </a:cubicBezTo>
                  <a:cubicBezTo>
                    <a:pt x="179" y="4576"/>
                    <a:pt x="139" y="5690"/>
                    <a:pt x="239" y="6804"/>
                  </a:cubicBezTo>
                  <a:cubicBezTo>
                    <a:pt x="438" y="8793"/>
                    <a:pt x="438" y="10762"/>
                    <a:pt x="537" y="12751"/>
                  </a:cubicBezTo>
                  <a:cubicBezTo>
                    <a:pt x="557" y="13090"/>
                    <a:pt x="458" y="13468"/>
                    <a:pt x="676" y="13786"/>
                  </a:cubicBezTo>
                  <a:cubicBezTo>
                    <a:pt x="855" y="13925"/>
                    <a:pt x="776" y="14104"/>
                    <a:pt x="796" y="14204"/>
                  </a:cubicBezTo>
                  <a:cubicBezTo>
                    <a:pt x="834" y="14355"/>
                    <a:pt x="888" y="14467"/>
                    <a:pt x="978" y="14467"/>
                  </a:cubicBezTo>
                  <a:cubicBezTo>
                    <a:pt x="1030" y="14467"/>
                    <a:pt x="1094" y="14430"/>
                    <a:pt x="1174" y="14343"/>
                  </a:cubicBezTo>
                  <a:cubicBezTo>
                    <a:pt x="1333" y="13468"/>
                    <a:pt x="1651" y="12553"/>
                    <a:pt x="935" y="11757"/>
                  </a:cubicBezTo>
                  <a:cubicBezTo>
                    <a:pt x="816" y="11986"/>
                    <a:pt x="785" y="12219"/>
                    <a:pt x="789" y="12452"/>
                  </a:cubicBezTo>
                  <a:lnTo>
                    <a:pt x="789" y="12452"/>
                  </a:lnTo>
                  <a:cubicBezTo>
                    <a:pt x="770" y="12198"/>
                    <a:pt x="793" y="11920"/>
                    <a:pt x="995" y="11657"/>
                  </a:cubicBezTo>
                  <a:cubicBezTo>
                    <a:pt x="1194" y="11319"/>
                    <a:pt x="1154" y="10981"/>
                    <a:pt x="1174" y="10623"/>
                  </a:cubicBezTo>
                  <a:cubicBezTo>
                    <a:pt x="1253" y="8773"/>
                    <a:pt x="1054" y="6883"/>
                    <a:pt x="935" y="5013"/>
                  </a:cubicBezTo>
                  <a:cubicBezTo>
                    <a:pt x="736" y="4456"/>
                    <a:pt x="776" y="3899"/>
                    <a:pt x="736" y="3322"/>
                  </a:cubicBezTo>
                  <a:cubicBezTo>
                    <a:pt x="736" y="3243"/>
                    <a:pt x="696" y="3143"/>
                    <a:pt x="676" y="3064"/>
                  </a:cubicBezTo>
                  <a:cubicBezTo>
                    <a:pt x="577" y="2805"/>
                    <a:pt x="517" y="2527"/>
                    <a:pt x="597" y="2248"/>
                  </a:cubicBezTo>
                  <a:cubicBezTo>
                    <a:pt x="597" y="2169"/>
                    <a:pt x="637" y="2109"/>
                    <a:pt x="597" y="2029"/>
                  </a:cubicBezTo>
                  <a:cubicBezTo>
                    <a:pt x="577" y="2009"/>
                    <a:pt x="577" y="1950"/>
                    <a:pt x="557" y="1930"/>
                  </a:cubicBezTo>
                  <a:cubicBezTo>
                    <a:pt x="438" y="1810"/>
                    <a:pt x="656" y="1771"/>
                    <a:pt x="637" y="1671"/>
                  </a:cubicBezTo>
                  <a:cubicBezTo>
                    <a:pt x="656" y="1612"/>
                    <a:pt x="656" y="1512"/>
                    <a:pt x="637" y="1433"/>
                  </a:cubicBezTo>
                  <a:cubicBezTo>
                    <a:pt x="497" y="955"/>
                    <a:pt x="756" y="418"/>
                    <a:pt x="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55;p3">
              <a:extLst>
                <a:ext uri="{FF2B5EF4-FFF2-40B4-BE49-F238E27FC236}">
                  <a16:creationId xmlns:a16="http://schemas.microsoft.com/office/drawing/2014/main" id="{BA4B2E22-B021-4946-BF52-E05977D3EAF6}"/>
                </a:ext>
              </a:extLst>
            </p:cNvPr>
            <p:cNvSpPr/>
            <p:nvPr/>
          </p:nvSpPr>
          <p:spPr>
            <a:xfrm>
              <a:off x="1679725" y="4119500"/>
              <a:ext cx="96500" cy="283525"/>
            </a:xfrm>
            <a:custGeom>
              <a:avLst/>
              <a:gdLst/>
              <a:ahLst/>
              <a:cxnLst/>
              <a:rect l="l" t="t" r="r" b="b"/>
              <a:pathLst>
                <a:path w="3860" h="11341" extrusionOk="0">
                  <a:moveTo>
                    <a:pt x="3622" y="1"/>
                  </a:moveTo>
                  <a:cubicBezTo>
                    <a:pt x="3471" y="1"/>
                    <a:pt x="3404" y="157"/>
                    <a:pt x="3323" y="286"/>
                  </a:cubicBezTo>
                  <a:cubicBezTo>
                    <a:pt x="3303" y="366"/>
                    <a:pt x="3263" y="406"/>
                    <a:pt x="3243" y="485"/>
                  </a:cubicBezTo>
                  <a:cubicBezTo>
                    <a:pt x="3223" y="605"/>
                    <a:pt x="3164" y="724"/>
                    <a:pt x="3124" y="863"/>
                  </a:cubicBezTo>
                  <a:cubicBezTo>
                    <a:pt x="3104" y="923"/>
                    <a:pt x="3064" y="982"/>
                    <a:pt x="3044" y="1062"/>
                  </a:cubicBezTo>
                  <a:cubicBezTo>
                    <a:pt x="3004" y="1221"/>
                    <a:pt x="2925" y="1380"/>
                    <a:pt x="2865" y="1559"/>
                  </a:cubicBezTo>
                  <a:cubicBezTo>
                    <a:pt x="2825" y="1758"/>
                    <a:pt x="2806" y="1957"/>
                    <a:pt x="2726" y="2116"/>
                  </a:cubicBezTo>
                  <a:cubicBezTo>
                    <a:pt x="2666" y="2256"/>
                    <a:pt x="2607" y="2375"/>
                    <a:pt x="2547" y="2514"/>
                  </a:cubicBezTo>
                  <a:cubicBezTo>
                    <a:pt x="2527" y="2614"/>
                    <a:pt x="2567" y="2753"/>
                    <a:pt x="2567" y="2852"/>
                  </a:cubicBezTo>
                  <a:cubicBezTo>
                    <a:pt x="2567" y="2992"/>
                    <a:pt x="2626" y="3151"/>
                    <a:pt x="2447" y="3210"/>
                  </a:cubicBezTo>
                  <a:lnTo>
                    <a:pt x="2447" y="3191"/>
                  </a:lnTo>
                  <a:lnTo>
                    <a:pt x="2447" y="3191"/>
                  </a:lnTo>
                  <a:cubicBezTo>
                    <a:pt x="2348" y="3350"/>
                    <a:pt x="2507" y="3608"/>
                    <a:pt x="2268" y="3748"/>
                  </a:cubicBezTo>
                  <a:cubicBezTo>
                    <a:pt x="2089" y="4265"/>
                    <a:pt x="1811" y="4762"/>
                    <a:pt x="1751" y="5339"/>
                  </a:cubicBezTo>
                  <a:cubicBezTo>
                    <a:pt x="1632" y="5697"/>
                    <a:pt x="1672" y="6135"/>
                    <a:pt x="1413" y="6433"/>
                  </a:cubicBezTo>
                  <a:cubicBezTo>
                    <a:pt x="1254" y="6831"/>
                    <a:pt x="1234" y="7269"/>
                    <a:pt x="1035" y="7666"/>
                  </a:cubicBezTo>
                  <a:cubicBezTo>
                    <a:pt x="936" y="8343"/>
                    <a:pt x="856" y="9039"/>
                    <a:pt x="498" y="9636"/>
                  </a:cubicBezTo>
                  <a:cubicBezTo>
                    <a:pt x="319" y="9855"/>
                    <a:pt x="558" y="10173"/>
                    <a:pt x="279" y="10352"/>
                  </a:cubicBezTo>
                  <a:lnTo>
                    <a:pt x="279" y="10332"/>
                  </a:lnTo>
                  <a:cubicBezTo>
                    <a:pt x="239" y="10451"/>
                    <a:pt x="259" y="10611"/>
                    <a:pt x="140" y="10710"/>
                  </a:cubicBezTo>
                  <a:cubicBezTo>
                    <a:pt x="60" y="10829"/>
                    <a:pt x="100" y="10969"/>
                    <a:pt x="21" y="11068"/>
                  </a:cubicBezTo>
                  <a:cubicBezTo>
                    <a:pt x="1" y="11128"/>
                    <a:pt x="1" y="11207"/>
                    <a:pt x="1" y="11247"/>
                  </a:cubicBezTo>
                  <a:cubicBezTo>
                    <a:pt x="70" y="11317"/>
                    <a:pt x="140" y="11341"/>
                    <a:pt x="216" y="11341"/>
                  </a:cubicBezTo>
                  <a:cubicBezTo>
                    <a:pt x="314" y="11341"/>
                    <a:pt x="423" y="11301"/>
                    <a:pt x="558" y="11267"/>
                  </a:cubicBezTo>
                  <a:cubicBezTo>
                    <a:pt x="617" y="11227"/>
                    <a:pt x="657" y="11168"/>
                    <a:pt x="677" y="11108"/>
                  </a:cubicBezTo>
                  <a:cubicBezTo>
                    <a:pt x="737" y="10949"/>
                    <a:pt x="757" y="10829"/>
                    <a:pt x="816" y="10710"/>
                  </a:cubicBezTo>
                  <a:cubicBezTo>
                    <a:pt x="856" y="10650"/>
                    <a:pt x="876" y="10571"/>
                    <a:pt x="916" y="10531"/>
                  </a:cubicBezTo>
                  <a:cubicBezTo>
                    <a:pt x="955" y="10432"/>
                    <a:pt x="1015" y="10352"/>
                    <a:pt x="1035" y="10253"/>
                  </a:cubicBezTo>
                  <a:cubicBezTo>
                    <a:pt x="1055" y="10173"/>
                    <a:pt x="1055" y="10133"/>
                    <a:pt x="1075" y="10054"/>
                  </a:cubicBezTo>
                  <a:cubicBezTo>
                    <a:pt x="1115" y="9934"/>
                    <a:pt x="1154" y="9815"/>
                    <a:pt x="1214" y="9676"/>
                  </a:cubicBezTo>
                  <a:cubicBezTo>
                    <a:pt x="1234" y="9616"/>
                    <a:pt x="1234" y="9556"/>
                    <a:pt x="1254" y="9477"/>
                  </a:cubicBezTo>
                  <a:cubicBezTo>
                    <a:pt x="1274" y="9357"/>
                    <a:pt x="1333" y="9238"/>
                    <a:pt x="1373" y="9119"/>
                  </a:cubicBezTo>
                  <a:cubicBezTo>
                    <a:pt x="1413" y="9039"/>
                    <a:pt x="1433" y="8979"/>
                    <a:pt x="1433" y="8920"/>
                  </a:cubicBezTo>
                  <a:cubicBezTo>
                    <a:pt x="1453" y="8780"/>
                    <a:pt x="1473" y="8641"/>
                    <a:pt x="1532" y="8522"/>
                  </a:cubicBezTo>
                  <a:cubicBezTo>
                    <a:pt x="1552" y="8442"/>
                    <a:pt x="1572" y="8383"/>
                    <a:pt x="1612" y="8323"/>
                  </a:cubicBezTo>
                  <a:cubicBezTo>
                    <a:pt x="1652" y="8223"/>
                    <a:pt x="1711" y="8124"/>
                    <a:pt x="1731" y="8025"/>
                  </a:cubicBezTo>
                  <a:cubicBezTo>
                    <a:pt x="1771" y="7925"/>
                    <a:pt x="1771" y="7826"/>
                    <a:pt x="1811" y="7686"/>
                  </a:cubicBezTo>
                  <a:cubicBezTo>
                    <a:pt x="1831" y="7487"/>
                    <a:pt x="1910" y="7328"/>
                    <a:pt x="2010" y="7149"/>
                  </a:cubicBezTo>
                  <a:cubicBezTo>
                    <a:pt x="2428" y="6254"/>
                    <a:pt x="2706" y="5299"/>
                    <a:pt x="2865" y="4344"/>
                  </a:cubicBezTo>
                  <a:cubicBezTo>
                    <a:pt x="2865" y="4165"/>
                    <a:pt x="2905" y="4006"/>
                    <a:pt x="2945" y="3867"/>
                  </a:cubicBezTo>
                  <a:cubicBezTo>
                    <a:pt x="2965" y="3787"/>
                    <a:pt x="2965" y="3708"/>
                    <a:pt x="3004" y="3648"/>
                  </a:cubicBezTo>
                  <a:cubicBezTo>
                    <a:pt x="3024" y="3509"/>
                    <a:pt x="3064" y="3370"/>
                    <a:pt x="3124" y="3250"/>
                  </a:cubicBezTo>
                  <a:cubicBezTo>
                    <a:pt x="3144" y="3191"/>
                    <a:pt x="3164" y="3111"/>
                    <a:pt x="3164" y="3051"/>
                  </a:cubicBezTo>
                  <a:cubicBezTo>
                    <a:pt x="3203" y="2872"/>
                    <a:pt x="3243" y="2713"/>
                    <a:pt x="3303" y="2554"/>
                  </a:cubicBezTo>
                  <a:lnTo>
                    <a:pt x="3363" y="2256"/>
                  </a:lnTo>
                  <a:cubicBezTo>
                    <a:pt x="3402" y="2096"/>
                    <a:pt x="3422" y="1977"/>
                    <a:pt x="3462" y="1858"/>
                  </a:cubicBezTo>
                  <a:cubicBezTo>
                    <a:pt x="3522" y="1758"/>
                    <a:pt x="3542" y="1659"/>
                    <a:pt x="3561" y="1559"/>
                  </a:cubicBezTo>
                  <a:cubicBezTo>
                    <a:pt x="3601" y="1460"/>
                    <a:pt x="3641" y="1360"/>
                    <a:pt x="3661" y="1261"/>
                  </a:cubicBezTo>
                  <a:lnTo>
                    <a:pt x="3740" y="963"/>
                  </a:lnTo>
                  <a:cubicBezTo>
                    <a:pt x="3760" y="823"/>
                    <a:pt x="3800" y="684"/>
                    <a:pt x="3840" y="565"/>
                  </a:cubicBezTo>
                  <a:cubicBezTo>
                    <a:pt x="3860" y="485"/>
                    <a:pt x="3860" y="406"/>
                    <a:pt x="3860" y="326"/>
                  </a:cubicBezTo>
                  <a:cubicBezTo>
                    <a:pt x="3860" y="207"/>
                    <a:pt x="3840" y="107"/>
                    <a:pt x="3740" y="28"/>
                  </a:cubicBezTo>
                  <a:cubicBezTo>
                    <a:pt x="3696" y="9"/>
                    <a:pt x="3657" y="1"/>
                    <a:pt x="36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56;p3">
              <a:extLst>
                <a:ext uri="{FF2B5EF4-FFF2-40B4-BE49-F238E27FC236}">
                  <a16:creationId xmlns:a16="http://schemas.microsoft.com/office/drawing/2014/main" id="{DECEB28B-F905-4C9A-B78D-46844D70DEDE}"/>
                </a:ext>
              </a:extLst>
            </p:cNvPr>
            <p:cNvSpPr/>
            <p:nvPr/>
          </p:nvSpPr>
          <p:spPr>
            <a:xfrm>
              <a:off x="1660325" y="3742050"/>
              <a:ext cx="23900" cy="200100"/>
            </a:xfrm>
            <a:custGeom>
              <a:avLst/>
              <a:gdLst/>
              <a:ahLst/>
              <a:cxnLst/>
              <a:rect l="l" t="t" r="r" b="b"/>
              <a:pathLst>
                <a:path w="956" h="8004" extrusionOk="0">
                  <a:moveTo>
                    <a:pt x="496" y="0"/>
                  </a:moveTo>
                  <a:cubicBezTo>
                    <a:pt x="471" y="0"/>
                    <a:pt x="445" y="3"/>
                    <a:pt x="419" y="7"/>
                  </a:cubicBezTo>
                  <a:cubicBezTo>
                    <a:pt x="379" y="67"/>
                    <a:pt x="299" y="146"/>
                    <a:pt x="279" y="206"/>
                  </a:cubicBezTo>
                  <a:cubicBezTo>
                    <a:pt x="220" y="345"/>
                    <a:pt x="200" y="465"/>
                    <a:pt x="160" y="584"/>
                  </a:cubicBezTo>
                  <a:cubicBezTo>
                    <a:pt x="1" y="2971"/>
                    <a:pt x="220" y="5358"/>
                    <a:pt x="240" y="7726"/>
                  </a:cubicBezTo>
                  <a:cubicBezTo>
                    <a:pt x="297" y="7854"/>
                    <a:pt x="354" y="8003"/>
                    <a:pt x="470" y="8003"/>
                  </a:cubicBezTo>
                  <a:cubicBezTo>
                    <a:pt x="516" y="8003"/>
                    <a:pt x="570" y="7980"/>
                    <a:pt x="637" y="7924"/>
                  </a:cubicBezTo>
                  <a:cubicBezTo>
                    <a:pt x="936" y="7129"/>
                    <a:pt x="518" y="6273"/>
                    <a:pt x="896" y="5478"/>
                  </a:cubicBezTo>
                  <a:cubicBezTo>
                    <a:pt x="916" y="4543"/>
                    <a:pt x="956" y="3588"/>
                    <a:pt x="916" y="2653"/>
                  </a:cubicBezTo>
                  <a:cubicBezTo>
                    <a:pt x="876" y="1798"/>
                    <a:pt x="936" y="962"/>
                    <a:pt x="737" y="107"/>
                  </a:cubicBezTo>
                  <a:cubicBezTo>
                    <a:pt x="660" y="30"/>
                    <a:pt x="583"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57;p3">
              <a:extLst>
                <a:ext uri="{FF2B5EF4-FFF2-40B4-BE49-F238E27FC236}">
                  <a16:creationId xmlns:a16="http://schemas.microsoft.com/office/drawing/2014/main" id="{27836542-274F-460B-9805-CAC9B75ED41F}"/>
                </a:ext>
              </a:extLst>
            </p:cNvPr>
            <p:cNvSpPr/>
            <p:nvPr/>
          </p:nvSpPr>
          <p:spPr>
            <a:xfrm>
              <a:off x="1662825" y="3931200"/>
              <a:ext cx="29350" cy="212150"/>
            </a:xfrm>
            <a:custGeom>
              <a:avLst/>
              <a:gdLst/>
              <a:ahLst/>
              <a:cxnLst/>
              <a:rect l="l" t="t" r="r" b="b"/>
              <a:pathLst>
                <a:path w="1174" h="8486" extrusionOk="0">
                  <a:moveTo>
                    <a:pt x="677" y="2388"/>
                  </a:moveTo>
                  <a:lnTo>
                    <a:pt x="677" y="2388"/>
                  </a:lnTo>
                  <a:cubicBezTo>
                    <a:pt x="736" y="2407"/>
                    <a:pt x="776" y="2467"/>
                    <a:pt x="736" y="2547"/>
                  </a:cubicBezTo>
                  <a:lnTo>
                    <a:pt x="736" y="2567"/>
                  </a:lnTo>
                  <a:cubicBezTo>
                    <a:pt x="736" y="2487"/>
                    <a:pt x="716" y="2447"/>
                    <a:pt x="677" y="2388"/>
                  </a:cubicBezTo>
                  <a:close/>
                  <a:moveTo>
                    <a:pt x="279" y="0"/>
                  </a:moveTo>
                  <a:cubicBezTo>
                    <a:pt x="20" y="60"/>
                    <a:pt x="0" y="239"/>
                    <a:pt x="0" y="378"/>
                  </a:cubicBezTo>
                  <a:cubicBezTo>
                    <a:pt x="199" y="1194"/>
                    <a:pt x="40" y="2049"/>
                    <a:pt x="120" y="2865"/>
                  </a:cubicBezTo>
                  <a:cubicBezTo>
                    <a:pt x="179" y="2984"/>
                    <a:pt x="239" y="3084"/>
                    <a:pt x="239" y="3183"/>
                  </a:cubicBezTo>
                  <a:cubicBezTo>
                    <a:pt x="179" y="4059"/>
                    <a:pt x="378" y="4934"/>
                    <a:pt x="338" y="5789"/>
                  </a:cubicBezTo>
                  <a:cubicBezTo>
                    <a:pt x="319" y="6485"/>
                    <a:pt x="478" y="7182"/>
                    <a:pt x="438" y="7878"/>
                  </a:cubicBezTo>
                  <a:cubicBezTo>
                    <a:pt x="597" y="8037"/>
                    <a:pt x="478" y="8276"/>
                    <a:pt x="597" y="8455"/>
                  </a:cubicBezTo>
                  <a:cubicBezTo>
                    <a:pt x="626" y="8477"/>
                    <a:pt x="653" y="8485"/>
                    <a:pt x="679" y="8485"/>
                  </a:cubicBezTo>
                  <a:cubicBezTo>
                    <a:pt x="723" y="8485"/>
                    <a:pt x="766" y="8460"/>
                    <a:pt x="816" y="8435"/>
                  </a:cubicBezTo>
                  <a:cubicBezTo>
                    <a:pt x="895" y="7838"/>
                    <a:pt x="1074" y="7261"/>
                    <a:pt x="995" y="6645"/>
                  </a:cubicBezTo>
                  <a:cubicBezTo>
                    <a:pt x="677" y="6147"/>
                    <a:pt x="895" y="5570"/>
                    <a:pt x="816" y="5033"/>
                  </a:cubicBezTo>
                  <a:cubicBezTo>
                    <a:pt x="816" y="4635"/>
                    <a:pt x="836" y="4198"/>
                    <a:pt x="816" y="3800"/>
                  </a:cubicBezTo>
                  <a:cubicBezTo>
                    <a:pt x="776" y="3502"/>
                    <a:pt x="617" y="3203"/>
                    <a:pt x="736" y="2885"/>
                  </a:cubicBezTo>
                  <a:lnTo>
                    <a:pt x="736" y="2845"/>
                  </a:lnTo>
                  <a:lnTo>
                    <a:pt x="736" y="2845"/>
                  </a:lnTo>
                  <a:cubicBezTo>
                    <a:pt x="776" y="2984"/>
                    <a:pt x="697" y="3143"/>
                    <a:pt x="796" y="3263"/>
                  </a:cubicBezTo>
                  <a:cubicBezTo>
                    <a:pt x="816" y="3283"/>
                    <a:pt x="846" y="3293"/>
                    <a:pt x="881" y="3293"/>
                  </a:cubicBezTo>
                  <a:cubicBezTo>
                    <a:pt x="915" y="3293"/>
                    <a:pt x="955" y="3283"/>
                    <a:pt x="995" y="3263"/>
                  </a:cubicBezTo>
                  <a:cubicBezTo>
                    <a:pt x="1015" y="2905"/>
                    <a:pt x="1035" y="2547"/>
                    <a:pt x="1015" y="2189"/>
                  </a:cubicBezTo>
                  <a:cubicBezTo>
                    <a:pt x="995" y="1691"/>
                    <a:pt x="1174" y="1194"/>
                    <a:pt x="876" y="717"/>
                  </a:cubicBezTo>
                  <a:cubicBezTo>
                    <a:pt x="736" y="776"/>
                    <a:pt x="697" y="876"/>
                    <a:pt x="677" y="995"/>
                  </a:cubicBezTo>
                  <a:lnTo>
                    <a:pt x="677" y="1174"/>
                  </a:lnTo>
                  <a:cubicBezTo>
                    <a:pt x="637" y="1055"/>
                    <a:pt x="637" y="955"/>
                    <a:pt x="637" y="856"/>
                  </a:cubicBezTo>
                  <a:cubicBezTo>
                    <a:pt x="637" y="677"/>
                    <a:pt x="617" y="498"/>
                    <a:pt x="438" y="398"/>
                  </a:cubicBezTo>
                  <a:cubicBezTo>
                    <a:pt x="398" y="279"/>
                    <a:pt x="319" y="14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58;p3">
              <a:extLst>
                <a:ext uri="{FF2B5EF4-FFF2-40B4-BE49-F238E27FC236}">
                  <a16:creationId xmlns:a16="http://schemas.microsoft.com/office/drawing/2014/main" id="{E29E9006-9276-44A9-A4DE-1834362D7D65}"/>
                </a:ext>
              </a:extLst>
            </p:cNvPr>
            <p:cNvSpPr/>
            <p:nvPr/>
          </p:nvSpPr>
          <p:spPr>
            <a:xfrm>
              <a:off x="1656350" y="3458250"/>
              <a:ext cx="21425" cy="117675"/>
            </a:xfrm>
            <a:custGeom>
              <a:avLst/>
              <a:gdLst/>
              <a:ahLst/>
              <a:cxnLst/>
              <a:rect l="l" t="t" r="r" b="b"/>
              <a:pathLst>
                <a:path w="857" h="4707" extrusionOk="0">
                  <a:moveTo>
                    <a:pt x="438" y="0"/>
                  </a:moveTo>
                  <a:cubicBezTo>
                    <a:pt x="259" y="0"/>
                    <a:pt x="140" y="100"/>
                    <a:pt x="40" y="219"/>
                  </a:cubicBezTo>
                  <a:cubicBezTo>
                    <a:pt x="200" y="896"/>
                    <a:pt x="100" y="1592"/>
                    <a:pt x="80" y="2288"/>
                  </a:cubicBezTo>
                  <a:cubicBezTo>
                    <a:pt x="60" y="2905"/>
                    <a:pt x="1" y="3581"/>
                    <a:pt x="359" y="4158"/>
                  </a:cubicBezTo>
                  <a:cubicBezTo>
                    <a:pt x="359" y="4158"/>
                    <a:pt x="379" y="4158"/>
                    <a:pt x="399" y="4198"/>
                  </a:cubicBezTo>
                  <a:cubicBezTo>
                    <a:pt x="438" y="4238"/>
                    <a:pt x="399" y="4277"/>
                    <a:pt x="359" y="4297"/>
                  </a:cubicBezTo>
                  <a:cubicBezTo>
                    <a:pt x="343" y="4564"/>
                    <a:pt x="414" y="4707"/>
                    <a:pt x="600" y="4707"/>
                  </a:cubicBezTo>
                  <a:cubicBezTo>
                    <a:pt x="650" y="4707"/>
                    <a:pt x="709" y="4696"/>
                    <a:pt x="776" y="4675"/>
                  </a:cubicBezTo>
                  <a:cubicBezTo>
                    <a:pt x="856" y="4496"/>
                    <a:pt x="856" y="4297"/>
                    <a:pt x="776" y="4138"/>
                  </a:cubicBezTo>
                  <a:cubicBezTo>
                    <a:pt x="737" y="2766"/>
                    <a:pt x="657" y="1373"/>
                    <a:pt x="4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59;p3">
              <a:extLst>
                <a:ext uri="{FF2B5EF4-FFF2-40B4-BE49-F238E27FC236}">
                  <a16:creationId xmlns:a16="http://schemas.microsoft.com/office/drawing/2014/main" id="{E3089E56-B2BE-4767-BE48-0B7240737543}"/>
                </a:ext>
              </a:extLst>
            </p:cNvPr>
            <p:cNvSpPr/>
            <p:nvPr/>
          </p:nvSpPr>
          <p:spPr>
            <a:xfrm>
              <a:off x="1717025" y="3896375"/>
              <a:ext cx="28875" cy="232300"/>
            </a:xfrm>
            <a:custGeom>
              <a:avLst/>
              <a:gdLst/>
              <a:ahLst/>
              <a:cxnLst/>
              <a:rect l="l" t="t" r="r" b="b"/>
              <a:pathLst>
                <a:path w="1155" h="9292" extrusionOk="0">
                  <a:moveTo>
                    <a:pt x="40" y="1"/>
                  </a:moveTo>
                  <a:cubicBezTo>
                    <a:pt x="50" y="5"/>
                    <a:pt x="59" y="9"/>
                    <a:pt x="68" y="13"/>
                  </a:cubicBezTo>
                  <a:lnTo>
                    <a:pt x="68" y="13"/>
                  </a:lnTo>
                  <a:lnTo>
                    <a:pt x="60" y="1"/>
                  </a:lnTo>
                  <a:close/>
                  <a:moveTo>
                    <a:pt x="68" y="13"/>
                  </a:moveTo>
                  <a:lnTo>
                    <a:pt x="100" y="61"/>
                  </a:lnTo>
                  <a:cubicBezTo>
                    <a:pt x="40" y="160"/>
                    <a:pt x="40" y="260"/>
                    <a:pt x="100" y="359"/>
                  </a:cubicBezTo>
                  <a:cubicBezTo>
                    <a:pt x="60" y="637"/>
                    <a:pt x="1" y="936"/>
                    <a:pt x="120" y="1194"/>
                  </a:cubicBezTo>
                  <a:cubicBezTo>
                    <a:pt x="339" y="1831"/>
                    <a:pt x="100" y="2468"/>
                    <a:pt x="259" y="3064"/>
                  </a:cubicBezTo>
                  <a:cubicBezTo>
                    <a:pt x="140" y="3542"/>
                    <a:pt x="200" y="3979"/>
                    <a:pt x="299" y="4437"/>
                  </a:cubicBezTo>
                  <a:cubicBezTo>
                    <a:pt x="498" y="4855"/>
                    <a:pt x="259" y="5352"/>
                    <a:pt x="438" y="5770"/>
                  </a:cubicBezTo>
                  <a:cubicBezTo>
                    <a:pt x="319" y="6048"/>
                    <a:pt x="398" y="6307"/>
                    <a:pt x="458" y="6566"/>
                  </a:cubicBezTo>
                  <a:cubicBezTo>
                    <a:pt x="558" y="6764"/>
                    <a:pt x="498" y="7003"/>
                    <a:pt x="597" y="7162"/>
                  </a:cubicBezTo>
                  <a:cubicBezTo>
                    <a:pt x="597" y="7859"/>
                    <a:pt x="617" y="8555"/>
                    <a:pt x="617" y="9251"/>
                  </a:cubicBezTo>
                  <a:cubicBezTo>
                    <a:pt x="669" y="9280"/>
                    <a:pt x="714" y="9292"/>
                    <a:pt x="754" y="9292"/>
                  </a:cubicBezTo>
                  <a:cubicBezTo>
                    <a:pt x="853" y="9292"/>
                    <a:pt x="924" y="9217"/>
                    <a:pt x="995" y="9132"/>
                  </a:cubicBezTo>
                  <a:cubicBezTo>
                    <a:pt x="1015" y="9092"/>
                    <a:pt x="1035" y="9012"/>
                    <a:pt x="1015" y="8933"/>
                  </a:cubicBezTo>
                  <a:cubicBezTo>
                    <a:pt x="995" y="8933"/>
                    <a:pt x="995" y="8913"/>
                    <a:pt x="955" y="8893"/>
                  </a:cubicBezTo>
                  <a:cubicBezTo>
                    <a:pt x="955" y="8853"/>
                    <a:pt x="955" y="8813"/>
                    <a:pt x="1015" y="8794"/>
                  </a:cubicBezTo>
                  <a:cubicBezTo>
                    <a:pt x="1035" y="8714"/>
                    <a:pt x="1055" y="8654"/>
                    <a:pt x="1055" y="8595"/>
                  </a:cubicBezTo>
                  <a:cubicBezTo>
                    <a:pt x="1055" y="8435"/>
                    <a:pt x="1095" y="8316"/>
                    <a:pt x="1115" y="8157"/>
                  </a:cubicBezTo>
                  <a:cubicBezTo>
                    <a:pt x="1115" y="8097"/>
                    <a:pt x="1134" y="8018"/>
                    <a:pt x="1134" y="7938"/>
                  </a:cubicBezTo>
                  <a:cubicBezTo>
                    <a:pt x="1154" y="7839"/>
                    <a:pt x="1134" y="7719"/>
                    <a:pt x="1115" y="7600"/>
                  </a:cubicBezTo>
                  <a:cubicBezTo>
                    <a:pt x="1095" y="7520"/>
                    <a:pt x="1095" y="7421"/>
                    <a:pt x="1055" y="7341"/>
                  </a:cubicBezTo>
                  <a:cubicBezTo>
                    <a:pt x="896" y="6307"/>
                    <a:pt x="836" y="5233"/>
                    <a:pt x="816" y="4178"/>
                  </a:cubicBezTo>
                  <a:cubicBezTo>
                    <a:pt x="796" y="4079"/>
                    <a:pt x="757" y="4019"/>
                    <a:pt x="737" y="3920"/>
                  </a:cubicBezTo>
                  <a:cubicBezTo>
                    <a:pt x="617" y="3025"/>
                    <a:pt x="717" y="2149"/>
                    <a:pt x="657" y="1254"/>
                  </a:cubicBezTo>
                  <a:cubicBezTo>
                    <a:pt x="637" y="1055"/>
                    <a:pt x="597" y="856"/>
                    <a:pt x="418" y="697"/>
                  </a:cubicBezTo>
                  <a:cubicBezTo>
                    <a:pt x="147" y="562"/>
                    <a:pt x="385" y="163"/>
                    <a:pt x="68"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60;p3">
              <a:extLst>
                <a:ext uri="{FF2B5EF4-FFF2-40B4-BE49-F238E27FC236}">
                  <a16:creationId xmlns:a16="http://schemas.microsoft.com/office/drawing/2014/main" id="{9E454FE4-3754-42AE-9442-24205F512769}"/>
                </a:ext>
              </a:extLst>
            </p:cNvPr>
            <p:cNvSpPr/>
            <p:nvPr/>
          </p:nvSpPr>
          <p:spPr>
            <a:xfrm>
              <a:off x="1701125" y="3472025"/>
              <a:ext cx="19400" cy="166775"/>
            </a:xfrm>
            <a:custGeom>
              <a:avLst/>
              <a:gdLst/>
              <a:ahLst/>
              <a:cxnLst/>
              <a:rect l="l" t="t" r="r" b="b"/>
              <a:pathLst>
                <a:path w="776" h="6671" extrusionOk="0">
                  <a:moveTo>
                    <a:pt x="236" y="1"/>
                  </a:moveTo>
                  <a:cubicBezTo>
                    <a:pt x="86" y="1"/>
                    <a:pt x="104" y="260"/>
                    <a:pt x="0" y="364"/>
                  </a:cubicBezTo>
                  <a:lnTo>
                    <a:pt x="0" y="6173"/>
                  </a:lnTo>
                  <a:cubicBezTo>
                    <a:pt x="0" y="6332"/>
                    <a:pt x="0" y="6531"/>
                    <a:pt x="159" y="6670"/>
                  </a:cubicBezTo>
                  <a:cubicBezTo>
                    <a:pt x="159" y="5795"/>
                    <a:pt x="159" y="4900"/>
                    <a:pt x="179" y="4025"/>
                  </a:cubicBezTo>
                  <a:cubicBezTo>
                    <a:pt x="179" y="3726"/>
                    <a:pt x="80" y="3428"/>
                    <a:pt x="378" y="3209"/>
                  </a:cubicBezTo>
                  <a:cubicBezTo>
                    <a:pt x="696" y="2911"/>
                    <a:pt x="736" y="2513"/>
                    <a:pt x="756" y="2115"/>
                  </a:cubicBezTo>
                  <a:cubicBezTo>
                    <a:pt x="776" y="1419"/>
                    <a:pt x="696" y="742"/>
                    <a:pt x="458" y="106"/>
                  </a:cubicBezTo>
                  <a:cubicBezTo>
                    <a:pt x="357" y="30"/>
                    <a:pt x="287" y="1"/>
                    <a:pt x="2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61;p3">
              <a:extLst>
                <a:ext uri="{FF2B5EF4-FFF2-40B4-BE49-F238E27FC236}">
                  <a16:creationId xmlns:a16="http://schemas.microsoft.com/office/drawing/2014/main" id="{C6AE1EEE-9184-4EEB-882F-5C3C1EBD230D}"/>
                </a:ext>
              </a:extLst>
            </p:cNvPr>
            <p:cNvSpPr/>
            <p:nvPr/>
          </p:nvSpPr>
          <p:spPr>
            <a:xfrm>
              <a:off x="1571800" y="4283825"/>
              <a:ext cx="110925" cy="10450"/>
            </a:xfrm>
            <a:custGeom>
              <a:avLst/>
              <a:gdLst/>
              <a:ahLst/>
              <a:cxnLst/>
              <a:rect l="l" t="t" r="r" b="b"/>
              <a:pathLst>
                <a:path w="4437" h="418" extrusionOk="0">
                  <a:moveTo>
                    <a:pt x="2891" y="0"/>
                  </a:moveTo>
                  <a:cubicBezTo>
                    <a:pt x="2503" y="0"/>
                    <a:pt x="2121" y="33"/>
                    <a:pt x="1751" y="79"/>
                  </a:cubicBezTo>
                  <a:cubicBezTo>
                    <a:pt x="1520" y="219"/>
                    <a:pt x="1275" y="240"/>
                    <a:pt x="1027" y="240"/>
                  </a:cubicBezTo>
                  <a:cubicBezTo>
                    <a:pt x="927" y="240"/>
                    <a:pt x="826" y="236"/>
                    <a:pt x="725" y="236"/>
                  </a:cubicBezTo>
                  <a:cubicBezTo>
                    <a:pt x="478" y="236"/>
                    <a:pt x="232" y="257"/>
                    <a:pt x="1" y="397"/>
                  </a:cubicBezTo>
                  <a:lnTo>
                    <a:pt x="4318" y="397"/>
                  </a:lnTo>
                  <a:lnTo>
                    <a:pt x="4357" y="417"/>
                  </a:lnTo>
                  <a:lnTo>
                    <a:pt x="4437" y="377"/>
                  </a:lnTo>
                  <a:cubicBezTo>
                    <a:pt x="4400" y="164"/>
                    <a:pt x="4281" y="128"/>
                    <a:pt x="4149" y="128"/>
                  </a:cubicBezTo>
                  <a:cubicBezTo>
                    <a:pt x="4080" y="128"/>
                    <a:pt x="4008" y="138"/>
                    <a:pt x="3941" y="138"/>
                  </a:cubicBezTo>
                  <a:cubicBezTo>
                    <a:pt x="3860" y="138"/>
                    <a:pt x="3788" y="123"/>
                    <a:pt x="3741" y="59"/>
                  </a:cubicBezTo>
                  <a:cubicBezTo>
                    <a:pt x="3457" y="17"/>
                    <a:pt x="3172" y="0"/>
                    <a:pt x="28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62;p3">
              <a:extLst>
                <a:ext uri="{FF2B5EF4-FFF2-40B4-BE49-F238E27FC236}">
                  <a16:creationId xmlns:a16="http://schemas.microsoft.com/office/drawing/2014/main" id="{13AE3987-E337-41DC-8643-C0BC37FB693C}"/>
                </a:ext>
              </a:extLst>
            </p:cNvPr>
            <p:cNvSpPr/>
            <p:nvPr/>
          </p:nvSpPr>
          <p:spPr>
            <a:xfrm>
              <a:off x="1647900" y="3388125"/>
              <a:ext cx="20900" cy="69025"/>
            </a:xfrm>
            <a:custGeom>
              <a:avLst/>
              <a:gdLst/>
              <a:ahLst/>
              <a:cxnLst/>
              <a:rect l="l" t="t" r="r" b="b"/>
              <a:pathLst>
                <a:path w="836" h="2761" extrusionOk="0">
                  <a:moveTo>
                    <a:pt x="199" y="1"/>
                  </a:moveTo>
                  <a:lnTo>
                    <a:pt x="140" y="40"/>
                  </a:lnTo>
                  <a:cubicBezTo>
                    <a:pt x="120" y="100"/>
                    <a:pt x="140" y="120"/>
                    <a:pt x="199" y="180"/>
                  </a:cubicBezTo>
                  <a:cubicBezTo>
                    <a:pt x="160" y="219"/>
                    <a:pt x="160" y="299"/>
                    <a:pt x="160" y="339"/>
                  </a:cubicBezTo>
                  <a:cubicBezTo>
                    <a:pt x="20" y="518"/>
                    <a:pt x="100" y="717"/>
                    <a:pt x="100" y="916"/>
                  </a:cubicBezTo>
                  <a:cubicBezTo>
                    <a:pt x="100" y="1035"/>
                    <a:pt x="140" y="1134"/>
                    <a:pt x="120" y="1274"/>
                  </a:cubicBezTo>
                  <a:cubicBezTo>
                    <a:pt x="60" y="1433"/>
                    <a:pt x="1" y="1632"/>
                    <a:pt x="160" y="1791"/>
                  </a:cubicBezTo>
                  <a:cubicBezTo>
                    <a:pt x="518" y="2030"/>
                    <a:pt x="199" y="2408"/>
                    <a:pt x="319" y="2686"/>
                  </a:cubicBezTo>
                  <a:cubicBezTo>
                    <a:pt x="378" y="2736"/>
                    <a:pt x="438" y="2761"/>
                    <a:pt x="500" y="2761"/>
                  </a:cubicBezTo>
                  <a:cubicBezTo>
                    <a:pt x="562" y="2761"/>
                    <a:pt x="627" y="2736"/>
                    <a:pt x="697" y="2686"/>
                  </a:cubicBezTo>
                  <a:cubicBezTo>
                    <a:pt x="697" y="1831"/>
                    <a:pt x="836" y="995"/>
                    <a:pt x="538" y="180"/>
                  </a:cubicBezTo>
                  <a:cubicBezTo>
                    <a:pt x="481" y="37"/>
                    <a:pt x="404" y="17"/>
                    <a:pt x="313" y="17"/>
                  </a:cubicBezTo>
                  <a:cubicBezTo>
                    <a:pt x="277" y="17"/>
                    <a:pt x="239" y="20"/>
                    <a:pt x="199" y="20"/>
                  </a:cubicBezTo>
                  <a:lnTo>
                    <a:pt x="1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63;p3">
              <a:extLst>
                <a:ext uri="{FF2B5EF4-FFF2-40B4-BE49-F238E27FC236}">
                  <a16:creationId xmlns:a16="http://schemas.microsoft.com/office/drawing/2014/main" id="{99F864BC-4558-455F-BB47-9A91AECB0554}"/>
                </a:ext>
              </a:extLst>
            </p:cNvPr>
            <p:cNvSpPr/>
            <p:nvPr/>
          </p:nvSpPr>
          <p:spPr>
            <a:xfrm>
              <a:off x="1673750" y="3878475"/>
              <a:ext cx="10975" cy="80875"/>
            </a:xfrm>
            <a:custGeom>
              <a:avLst/>
              <a:gdLst/>
              <a:ahLst/>
              <a:cxnLst/>
              <a:rect l="l" t="t" r="r" b="b"/>
              <a:pathLst>
                <a:path w="439" h="3235" extrusionOk="0">
                  <a:moveTo>
                    <a:pt x="359" y="1"/>
                  </a:moveTo>
                  <a:cubicBezTo>
                    <a:pt x="41" y="41"/>
                    <a:pt x="41" y="279"/>
                    <a:pt x="41" y="518"/>
                  </a:cubicBezTo>
                  <a:cubicBezTo>
                    <a:pt x="41" y="1194"/>
                    <a:pt x="1" y="1871"/>
                    <a:pt x="1" y="2527"/>
                  </a:cubicBezTo>
                  <a:cubicBezTo>
                    <a:pt x="41" y="2686"/>
                    <a:pt x="41" y="2865"/>
                    <a:pt x="61" y="3024"/>
                  </a:cubicBezTo>
                  <a:cubicBezTo>
                    <a:pt x="123" y="3118"/>
                    <a:pt x="160" y="3235"/>
                    <a:pt x="268" y="3235"/>
                  </a:cubicBezTo>
                  <a:cubicBezTo>
                    <a:pt x="299" y="3235"/>
                    <a:pt x="335" y="3225"/>
                    <a:pt x="379" y="3204"/>
                  </a:cubicBezTo>
                  <a:cubicBezTo>
                    <a:pt x="399" y="3084"/>
                    <a:pt x="399" y="2965"/>
                    <a:pt x="439" y="2845"/>
                  </a:cubicBezTo>
                  <a:cubicBezTo>
                    <a:pt x="399" y="2010"/>
                    <a:pt x="379" y="1194"/>
                    <a:pt x="379" y="359"/>
                  </a:cubicBezTo>
                  <a:cubicBezTo>
                    <a:pt x="379" y="359"/>
                    <a:pt x="359" y="359"/>
                    <a:pt x="359" y="299"/>
                  </a:cubicBezTo>
                  <a:cubicBezTo>
                    <a:pt x="339" y="239"/>
                    <a:pt x="359" y="220"/>
                    <a:pt x="379" y="180"/>
                  </a:cubicBezTo>
                  <a:cubicBezTo>
                    <a:pt x="399" y="100"/>
                    <a:pt x="379" y="4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64;p3">
              <a:extLst>
                <a:ext uri="{FF2B5EF4-FFF2-40B4-BE49-F238E27FC236}">
                  <a16:creationId xmlns:a16="http://schemas.microsoft.com/office/drawing/2014/main" id="{12B7AC8B-71AA-4873-8B90-4CC598E57BB8}"/>
                </a:ext>
              </a:extLst>
            </p:cNvPr>
            <p:cNvSpPr/>
            <p:nvPr/>
          </p:nvSpPr>
          <p:spPr>
            <a:xfrm>
              <a:off x="1700125" y="3390425"/>
              <a:ext cx="17425" cy="90725"/>
            </a:xfrm>
            <a:custGeom>
              <a:avLst/>
              <a:gdLst/>
              <a:ahLst/>
              <a:cxnLst/>
              <a:rect l="l" t="t" r="r" b="b"/>
              <a:pathLst>
                <a:path w="697" h="3629" extrusionOk="0">
                  <a:moveTo>
                    <a:pt x="193" y="0"/>
                  </a:moveTo>
                  <a:cubicBezTo>
                    <a:pt x="144" y="0"/>
                    <a:pt x="95" y="15"/>
                    <a:pt x="40" y="48"/>
                  </a:cubicBezTo>
                  <a:lnTo>
                    <a:pt x="40" y="386"/>
                  </a:lnTo>
                  <a:cubicBezTo>
                    <a:pt x="0" y="446"/>
                    <a:pt x="0" y="525"/>
                    <a:pt x="40" y="605"/>
                  </a:cubicBezTo>
                  <a:lnTo>
                    <a:pt x="100" y="645"/>
                  </a:lnTo>
                  <a:cubicBezTo>
                    <a:pt x="120" y="704"/>
                    <a:pt x="120" y="724"/>
                    <a:pt x="80" y="784"/>
                  </a:cubicBezTo>
                  <a:lnTo>
                    <a:pt x="80" y="943"/>
                  </a:lnTo>
                  <a:cubicBezTo>
                    <a:pt x="179" y="1202"/>
                    <a:pt x="199" y="1440"/>
                    <a:pt x="40" y="1659"/>
                  </a:cubicBezTo>
                  <a:cubicBezTo>
                    <a:pt x="20" y="2316"/>
                    <a:pt x="0" y="2992"/>
                    <a:pt x="80" y="3628"/>
                  </a:cubicBezTo>
                  <a:cubicBezTo>
                    <a:pt x="179" y="3509"/>
                    <a:pt x="279" y="3410"/>
                    <a:pt x="378" y="3290"/>
                  </a:cubicBezTo>
                  <a:cubicBezTo>
                    <a:pt x="517" y="3211"/>
                    <a:pt x="557" y="3071"/>
                    <a:pt x="597" y="2873"/>
                  </a:cubicBezTo>
                  <a:cubicBezTo>
                    <a:pt x="677" y="2037"/>
                    <a:pt x="696" y="1221"/>
                    <a:pt x="577" y="406"/>
                  </a:cubicBezTo>
                  <a:cubicBezTo>
                    <a:pt x="537" y="247"/>
                    <a:pt x="438" y="127"/>
                    <a:pt x="319" y="28"/>
                  </a:cubicBezTo>
                  <a:cubicBezTo>
                    <a:pt x="274" y="10"/>
                    <a:pt x="233"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65;p3">
              <a:extLst>
                <a:ext uri="{FF2B5EF4-FFF2-40B4-BE49-F238E27FC236}">
                  <a16:creationId xmlns:a16="http://schemas.microsoft.com/office/drawing/2014/main" id="{21C08609-E1FD-49FF-9D99-109E1C5A60B1}"/>
                </a:ext>
              </a:extLst>
            </p:cNvPr>
            <p:cNvSpPr/>
            <p:nvPr/>
          </p:nvSpPr>
          <p:spPr>
            <a:xfrm>
              <a:off x="1656350" y="3667300"/>
              <a:ext cx="21900" cy="65625"/>
            </a:xfrm>
            <a:custGeom>
              <a:avLst/>
              <a:gdLst/>
              <a:ahLst/>
              <a:cxnLst/>
              <a:rect l="l" t="t" r="r" b="b"/>
              <a:pathLst>
                <a:path w="876" h="2625" extrusionOk="0">
                  <a:moveTo>
                    <a:pt x="350" y="1"/>
                  </a:moveTo>
                  <a:cubicBezTo>
                    <a:pt x="285" y="1"/>
                    <a:pt x="222" y="30"/>
                    <a:pt x="160" y="93"/>
                  </a:cubicBezTo>
                  <a:cubicBezTo>
                    <a:pt x="80" y="908"/>
                    <a:pt x="200" y="1744"/>
                    <a:pt x="1" y="2560"/>
                  </a:cubicBezTo>
                  <a:cubicBezTo>
                    <a:pt x="66" y="2592"/>
                    <a:pt x="117" y="2625"/>
                    <a:pt x="167" y="2625"/>
                  </a:cubicBezTo>
                  <a:cubicBezTo>
                    <a:pt x="178" y="2625"/>
                    <a:pt x="189" y="2623"/>
                    <a:pt x="200" y="2619"/>
                  </a:cubicBezTo>
                  <a:cubicBezTo>
                    <a:pt x="558" y="2579"/>
                    <a:pt x="578" y="2182"/>
                    <a:pt x="876" y="2062"/>
                  </a:cubicBezTo>
                  <a:cubicBezTo>
                    <a:pt x="538" y="1306"/>
                    <a:pt x="538" y="1306"/>
                    <a:pt x="538" y="252"/>
                  </a:cubicBezTo>
                  <a:lnTo>
                    <a:pt x="538" y="73"/>
                  </a:lnTo>
                  <a:cubicBezTo>
                    <a:pt x="471" y="25"/>
                    <a:pt x="409" y="1"/>
                    <a:pt x="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66;p3">
              <a:extLst>
                <a:ext uri="{FF2B5EF4-FFF2-40B4-BE49-F238E27FC236}">
                  <a16:creationId xmlns:a16="http://schemas.microsoft.com/office/drawing/2014/main" id="{A8CE379D-1241-4C71-8AD6-F936B39BE38D}"/>
                </a:ext>
              </a:extLst>
            </p:cNvPr>
            <p:cNvSpPr/>
            <p:nvPr/>
          </p:nvSpPr>
          <p:spPr>
            <a:xfrm>
              <a:off x="1655850" y="3714225"/>
              <a:ext cx="22900" cy="43750"/>
            </a:xfrm>
            <a:custGeom>
              <a:avLst/>
              <a:gdLst/>
              <a:ahLst/>
              <a:cxnLst/>
              <a:rect l="l" t="t" r="r" b="b"/>
              <a:pathLst>
                <a:path w="916" h="1750" extrusionOk="0">
                  <a:moveTo>
                    <a:pt x="592" y="1"/>
                  </a:moveTo>
                  <a:cubicBezTo>
                    <a:pt x="531" y="1"/>
                    <a:pt x="486" y="58"/>
                    <a:pt x="478" y="245"/>
                  </a:cubicBezTo>
                  <a:cubicBezTo>
                    <a:pt x="478" y="484"/>
                    <a:pt x="279" y="523"/>
                    <a:pt x="220" y="683"/>
                  </a:cubicBezTo>
                  <a:cubicBezTo>
                    <a:pt x="1" y="961"/>
                    <a:pt x="120" y="1259"/>
                    <a:pt x="140" y="1498"/>
                  </a:cubicBezTo>
                  <a:cubicBezTo>
                    <a:pt x="160" y="1681"/>
                    <a:pt x="222" y="1749"/>
                    <a:pt x="298" y="1749"/>
                  </a:cubicBezTo>
                  <a:cubicBezTo>
                    <a:pt x="372" y="1749"/>
                    <a:pt x="460" y="1685"/>
                    <a:pt x="538" y="1598"/>
                  </a:cubicBezTo>
                  <a:lnTo>
                    <a:pt x="538" y="1180"/>
                  </a:lnTo>
                  <a:cubicBezTo>
                    <a:pt x="677" y="1200"/>
                    <a:pt x="796" y="1200"/>
                    <a:pt x="916" y="1200"/>
                  </a:cubicBezTo>
                  <a:cubicBezTo>
                    <a:pt x="896" y="842"/>
                    <a:pt x="896" y="503"/>
                    <a:pt x="896" y="145"/>
                  </a:cubicBezTo>
                  <a:cubicBezTo>
                    <a:pt x="802" y="122"/>
                    <a:pt x="680" y="1"/>
                    <a:pt x="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67;p3">
              <a:extLst>
                <a:ext uri="{FF2B5EF4-FFF2-40B4-BE49-F238E27FC236}">
                  <a16:creationId xmlns:a16="http://schemas.microsoft.com/office/drawing/2014/main" id="{14F943AA-DF6D-400E-B86A-3969A6430EB3}"/>
                </a:ext>
              </a:extLst>
            </p:cNvPr>
            <p:cNvSpPr/>
            <p:nvPr/>
          </p:nvSpPr>
          <p:spPr>
            <a:xfrm>
              <a:off x="1727475" y="4119675"/>
              <a:ext cx="23400" cy="62800"/>
            </a:xfrm>
            <a:custGeom>
              <a:avLst/>
              <a:gdLst/>
              <a:ahLst/>
              <a:cxnLst/>
              <a:rect l="l" t="t" r="r" b="b"/>
              <a:pathLst>
                <a:path w="936" h="2512" extrusionOk="0">
                  <a:moveTo>
                    <a:pt x="577" y="1"/>
                  </a:moveTo>
                  <a:cubicBezTo>
                    <a:pt x="458" y="160"/>
                    <a:pt x="398" y="299"/>
                    <a:pt x="199" y="339"/>
                  </a:cubicBezTo>
                  <a:cubicBezTo>
                    <a:pt x="140" y="1095"/>
                    <a:pt x="0" y="1811"/>
                    <a:pt x="358" y="2507"/>
                  </a:cubicBezTo>
                  <a:cubicBezTo>
                    <a:pt x="381" y="2510"/>
                    <a:pt x="401" y="2512"/>
                    <a:pt x="420" y="2512"/>
                  </a:cubicBezTo>
                  <a:cubicBezTo>
                    <a:pt x="657" y="2512"/>
                    <a:pt x="663" y="2293"/>
                    <a:pt x="736" y="2109"/>
                  </a:cubicBezTo>
                  <a:cubicBezTo>
                    <a:pt x="836" y="1592"/>
                    <a:pt x="796" y="1055"/>
                    <a:pt x="836" y="518"/>
                  </a:cubicBezTo>
                  <a:cubicBezTo>
                    <a:pt x="856" y="319"/>
                    <a:pt x="935" y="21"/>
                    <a:pt x="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68;p3">
              <a:extLst>
                <a:ext uri="{FF2B5EF4-FFF2-40B4-BE49-F238E27FC236}">
                  <a16:creationId xmlns:a16="http://schemas.microsoft.com/office/drawing/2014/main" id="{41567382-125D-4884-8199-C3CEA1BEA3C1}"/>
                </a:ext>
              </a:extLst>
            </p:cNvPr>
            <p:cNvSpPr/>
            <p:nvPr/>
          </p:nvSpPr>
          <p:spPr>
            <a:xfrm>
              <a:off x="1678725" y="4194425"/>
              <a:ext cx="17750" cy="60550"/>
            </a:xfrm>
            <a:custGeom>
              <a:avLst/>
              <a:gdLst/>
              <a:ahLst/>
              <a:cxnLst/>
              <a:rect l="l" t="t" r="r" b="b"/>
              <a:pathLst>
                <a:path w="710" h="2422" extrusionOk="0">
                  <a:moveTo>
                    <a:pt x="113" y="0"/>
                  </a:moveTo>
                  <a:cubicBezTo>
                    <a:pt x="91" y="0"/>
                    <a:pt x="67" y="5"/>
                    <a:pt x="41" y="15"/>
                  </a:cubicBezTo>
                  <a:cubicBezTo>
                    <a:pt x="1" y="154"/>
                    <a:pt x="1" y="273"/>
                    <a:pt x="1" y="393"/>
                  </a:cubicBezTo>
                  <a:cubicBezTo>
                    <a:pt x="100" y="512"/>
                    <a:pt x="100" y="611"/>
                    <a:pt x="1" y="751"/>
                  </a:cubicBezTo>
                  <a:cubicBezTo>
                    <a:pt x="1" y="1308"/>
                    <a:pt x="279" y="1805"/>
                    <a:pt x="359" y="2362"/>
                  </a:cubicBezTo>
                  <a:cubicBezTo>
                    <a:pt x="444" y="2381"/>
                    <a:pt x="538" y="2422"/>
                    <a:pt x="602" y="2422"/>
                  </a:cubicBezTo>
                  <a:cubicBezTo>
                    <a:pt x="674" y="2422"/>
                    <a:pt x="710" y="2371"/>
                    <a:pt x="657" y="2183"/>
                  </a:cubicBezTo>
                  <a:cubicBezTo>
                    <a:pt x="438" y="1546"/>
                    <a:pt x="359" y="870"/>
                    <a:pt x="359" y="194"/>
                  </a:cubicBezTo>
                  <a:cubicBezTo>
                    <a:pt x="276" y="111"/>
                    <a:pt x="221"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69;p3">
              <a:extLst>
                <a:ext uri="{FF2B5EF4-FFF2-40B4-BE49-F238E27FC236}">
                  <a16:creationId xmlns:a16="http://schemas.microsoft.com/office/drawing/2014/main" id="{8C2DAC9C-06EE-4A9A-9705-F7FFD5866974}"/>
                </a:ext>
              </a:extLst>
            </p:cNvPr>
            <p:cNvSpPr/>
            <p:nvPr/>
          </p:nvSpPr>
          <p:spPr>
            <a:xfrm>
              <a:off x="1657350" y="3565675"/>
              <a:ext cx="22400" cy="59475"/>
            </a:xfrm>
            <a:custGeom>
              <a:avLst/>
              <a:gdLst/>
              <a:ahLst/>
              <a:cxnLst/>
              <a:rect l="l" t="t" r="r" b="b"/>
              <a:pathLst>
                <a:path w="896" h="2379" extrusionOk="0">
                  <a:moveTo>
                    <a:pt x="319" y="0"/>
                  </a:moveTo>
                  <a:cubicBezTo>
                    <a:pt x="0" y="259"/>
                    <a:pt x="279" y="498"/>
                    <a:pt x="359" y="756"/>
                  </a:cubicBezTo>
                  <a:cubicBezTo>
                    <a:pt x="160" y="1194"/>
                    <a:pt x="736" y="1552"/>
                    <a:pt x="557" y="1990"/>
                  </a:cubicBezTo>
                  <a:cubicBezTo>
                    <a:pt x="538" y="2049"/>
                    <a:pt x="538" y="2109"/>
                    <a:pt x="557" y="2169"/>
                  </a:cubicBezTo>
                  <a:cubicBezTo>
                    <a:pt x="604" y="2262"/>
                    <a:pt x="651" y="2379"/>
                    <a:pt x="772" y="2379"/>
                  </a:cubicBezTo>
                  <a:cubicBezTo>
                    <a:pt x="807" y="2379"/>
                    <a:pt x="847" y="2370"/>
                    <a:pt x="896" y="2348"/>
                  </a:cubicBezTo>
                  <a:cubicBezTo>
                    <a:pt x="856" y="1910"/>
                    <a:pt x="856" y="1532"/>
                    <a:pt x="836" y="1094"/>
                  </a:cubicBezTo>
                  <a:cubicBezTo>
                    <a:pt x="717" y="876"/>
                    <a:pt x="896" y="597"/>
                    <a:pt x="697" y="378"/>
                  </a:cubicBezTo>
                  <a:cubicBezTo>
                    <a:pt x="518" y="299"/>
                    <a:pt x="398" y="179"/>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70;p3">
              <a:extLst>
                <a:ext uri="{FF2B5EF4-FFF2-40B4-BE49-F238E27FC236}">
                  <a16:creationId xmlns:a16="http://schemas.microsoft.com/office/drawing/2014/main" id="{F3331C16-2E90-4812-B3E7-0F8AADBF5FE6}"/>
                </a:ext>
              </a:extLst>
            </p:cNvPr>
            <p:cNvSpPr/>
            <p:nvPr/>
          </p:nvSpPr>
          <p:spPr>
            <a:xfrm>
              <a:off x="1676450" y="4043525"/>
              <a:ext cx="11750" cy="53800"/>
            </a:xfrm>
            <a:custGeom>
              <a:avLst/>
              <a:gdLst/>
              <a:ahLst/>
              <a:cxnLst/>
              <a:rect l="l" t="t" r="r" b="b"/>
              <a:pathLst>
                <a:path w="470" h="2152" extrusionOk="0">
                  <a:moveTo>
                    <a:pt x="397" y="1"/>
                  </a:moveTo>
                  <a:cubicBezTo>
                    <a:pt x="0" y="1"/>
                    <a:pt x="321" y="445"/>
                    <a:pt x="92" y="540"/>
                  </a:cubicBezTo>
                  <a:lnTo>
                    <a:pt x="92" y="1754"/>
                  </a:lnTo>
                  <a:cubicBezTo>
                    <a:pt x="92" y="1973"/>
                    <a:pt x="191" y="2132"/>
                    <a:pt x="450" y="2152"/>
                  </a:cubicBezTo>
                  <a:cubicBezTo>
                    <a:pt x="470" y="2072"/>
                    <a:pt x="470" y="2032"/>
                    <a:pt x="450" y="1973"/>
                  </a:cubicBezTo>
                  <a:cubicBezTo>
                    <a:pt x="350" y="1853"/>
                    <a:pt x="350" y="1734"/>
                    <a:pt x="450" y="1595"/>
                  </a:cubicBezTo>
                  <a:lnTo>
                    <a:pt x="450" y="3"/>
                  </a:lnTo>
                  <a:cubicBezTo>
                    <a:pt x="431" y="2"/>
                    <a:pt x="413" y="1"/>
                    <a:pt x="3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71;p3">
              <a:extLst>
                <a:ext uri="{FF2B5EF4-FFF2-40B4-BE49-F238E27FC236}">
                  <a16:creationId xmlns:a16="http://schemas.microsoft.com/office/drawing/2014/main" id="{DCD7C70B-EA80-4F4B-BA6B-7BE7B3D15A3C}"/>
                </a:ext>
              </a:extLst>
            </p:cNvPr>
            <p:cNvSpPr/>
            <p:nvPr/>
          </p:nvSpPr>
          <p:spPr>
            <a:xfrm>
              <a:off x="1527050" y="3610425"/>
              <a:ext cx="75125" cy="9975"/>
            </a:xfrm>
            <a:custGeom>
              <a:avLst/>
              <a:gdLst/>
              <a:ahLst/>
              <a:cxnLst/>
              <a:rect l="l" t="t" r="r" b="b"/>
              <a:pathLst>
                <a:path w="3005" h="399" extrusionOk="0">
                  <a:moveTo>
                    <a:pt x="1" y="1"/>
                  </a:moveTo>
                  <a:lnTo>
                    <a:pt x="1" y="1"/>
                  </a:lnTo>
                  <a:cubicBezTo>
                    <a:pt x="40" y="140"/>
                    <a:pt x="40" y="259"/>
                    <a:pt x="20" y="398"/>
                  </a:cubicBezTo>
                  <a:cubicBezTo>
                    <a:pt x="1015" y="398"/>
                    <a:pt x="2010" y="379"/>
                    <a:pt x="3004" y="379"/>
                  </a:cubicBezTo>
                  <a:cubicBezTo>
                    <a:pt x="2965" y="180"/>
                    <a:pt x="2746" y="180"/>
                    <a:pt x="2646" y="40"/>
                  </a:cubicBezTo>
                  <a:cubicBezTo>
                    <a:pt x="2217" y="148"/>
                    <a:pt x="1784" y="207"/>
                    <a:pt x="1350" y="207"/>
                  </a:cubicBezTo>
                  <a:cubicBezTo>
                    <a:pt x="899" y="207"/>
                    <a:pt x="447" y="14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72;p3">
              <a:extLst>
                <a:ext uri="{FF2B5EF4-FFF2-40B4-BE49-F238E27FC236}">
                  <a16:creationId xmlns:a16="http://schemas.microsoft.com/office/drawing/2014/main" id="{EAF8B974-8690-4513-8437-4770E79CF481}"/>
                </a:ext>
              </a:extLst>
            </p:cNvPr>
            <p:cNvSpPr/>
            <p:nvPr/>
          </p:nvSpPr>
          <p:spPr>
            <a:xfrm>
              <a:off x="1551925" y="4065475"/>
              <a:ext cx="42250" cy="39800"/>
            </a:xfrm>
            <a:custGeom>
              <a:avLst/>
              <a:gdLst/>
              <a:ahLst/>
              <a:cxnLst/>
              <a:rect l="l" t="t" r="r" b="b"/>
              <a:pathLst>
                <a:path w="1690" h="1592" extrusionOk="0">
                  <a:moveTo>
                    <a:pt x="100" y="0"/>
                  </a:moveTo>
                  <a:cubicBezTo>
                    <a:pt x="0" y="557"/>
                    <a:pt x="100" y="1095"/>
                    <a:pt x="80" y="1592"/>
                  </a:cubicBezTo>
                  <a:lnTo>
                    <a:pt x="219" y="1592"/>
                  </a:lnTo>
                  <a:cubicBezTo>
                    <a:pt x="219" y="1287"/>
                    <a:pt x="310" y="1073"/>
                    <a:pt x="668" y="1073"/>
                  </a:cubicBezTo>
                  <a:cubicBezTo>
                    <a:pt x="683" y="1073"/>
                    <a:pt x="700" y="1074"/>
                    <a:pt x="716" y="1075"/>
                  </a:cubicBezTo>
                  <a:cubicBezTo>
                    <a:pt x="815" y="1080"/>
                    <a:pt x="911" y="1083"/>
                    <a:pt x="1005" y="1083"/>
                  </a:cubicBezTo>
                  <a:cubicBezTo>
                    <a:pt x="1231" y="1083"/>
                    <a:pt x="1446" y="1069"/>
                    <a:pt x="1671" y="1055"/>
                  </a:cubicBezTo>
                  <a:cubicBezTo>
                    <a:pt x="1686" y="940"/>
                    <a:pt x="1690" y="856"/>
                    <a:pt x="1615" y="856"/>
                  </a:cubicBezTo>
                  <a:cubicBezTo>
                    <a:pt x="1587" y="856"/>
                    <a:pt x="1547" y="868"/>
                    <a:pt x="1492" y="896"/>
                  </a:cubicBezTo>
                  <a:cubicBezTo>
                    <a:pt x="438" y="876"/>
                    <a:pt x="438" y="876"/>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73;p3">
              <a:extLst>
                <a:ext uri="{FF2B5EF4-FFF2-40B4-BE49-F238E27FC236}">
                  <a16:creationId xmlns:a16="http://schemas.microsoft.com/office/drawing/2014/main" id="{581C8F5A-4A29-4276-801B-1FEFDD9FD189}"/>
                </a:ext>
              </a:extLst>
            </p:cNvPr>
            <p:cNvSpPr/>
            <p:nvPr/>
          </p:nvSpPr>
          <p:spPr>
            <a:xfrm>
              <a:off x="1593700" y="3664150"/>
              <a:ext cx="60200" cy="8475"/>
            </a:xfrm>
            <a:custGeom>
              <a:avLst/>
              <a:gdLst/>
              <a:ahLst/>
              <a:cxnLst/>
              <a:rect l="l" t="t" r="r" b="b"/>
              <a:pathLst>
                <a:path w="2408" h="339" extrusionOk="0">
                  <a:moveTo>
                    <a:pt x="199" y="0"/>
                  </a:moveTo>
                  <a:cubicBezTo>
                    <a:pt x="120" y="80"/>
                    <a:pt x="80" y="119"/>
                    <a:pt x="0" y="159"/>
                  </a:cubicBezTo>
                  <a:cubicBezTo>
                    <a:pt x="80" y="219"/>
                    <a:pt x="120" y="298"/>
                    <a:pt x="199" y="338"/>
                  </a:cubicBezTo>
                  <a:cubicBezTo>
                    <a:pt x="895" y="298"/>
                    <a:pt x="1612" y="219"/>
                    <a:pt x="2328" y="159"/>
                  </a:cubicBezTo>
                  <a:cubicBezTo>
                    <a:pt x="2367" y="159"/>
                    <a:pt x="2387" y="139"/>
                    <a:pt x="2407" y="119"/>
                  </a:cubicBezTo>
                  <a:cubicBezTo>
                    <a:pt x="2407" y="99"/>
                    <a:pt x="2407" y="40"/>
                    <a:pt x="2328" y="20"/>
                  </a:cubicBezTo>
                  <a:cubicBezTo>
                    <a:pt x="1612" y="0"/>
                    <a:pt x="915"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74;p3">
              <a:extLst>
                <a:ext uri="{FF2B5EF4-FFF2-40B4-BE49-F238E27FC236}">
                  <a16:creationId xmlns:a16="http://schemas.microsoft.com/office/drawing/2014/main" id="{29A030C9-BC88-4088-9E58-84A0E0C1236F}"/>
                </a:ext>
              </a:extLst>
            </p:cNvPr>
            <p:cNvSpPr/>
            <p:nvPr/>
          </p:nvSpPr>
          <p:spPr>
            <a:xfrm>
              <a:off x="1692150" y="4311150"/>
              <a:ext cx="14950" cy="49250"/>
            </a:xfrm>
            <a:custGeom>
              <a:avLst/>
              <a:gdLst/>
              <a:ahLst/>
              <a:cxnLst/>
              <a:rect l="l" t="t" r="r" b="b"/>
              <a:pathLst>
                <a:path w="598" h="1970" extrusionOk="0">
                  <a:moveTo>
                    <a:pt x="538" y="0"/>
                  </a:moveTo>
                  <a:lnTo>
                    <a:pt x="538" y="0"/>
                  </a:lnTo>
                  <a:cubicBezTo>
                    <a:pt x="260" y="617"/>
                    <a:pt x="61" y="1293"/>
                    <a:pt x="1" y="1970"/>
                  </a:cubicBezTo>
                  <a:cubicBezTo>
                    <a:pt x="140" y="1950"/>
                    <a:pt x="220" y="1850"/>
                    <a:pt x="299" y="1691"/>
                  </a:cubicBezTo>
                  <a:cubicBezTo>
                    <a:pt x="538" y="1154"/>
                    <a:pt x="598" y="577"/>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75;p3">
              <a:extLst>
                <a:ext uri="{FF2B5EF4-FFF2-40B4-BE49-F238E27FC236}">
                  <a16:creationId xmlns:a16="http://schemas.microsoft.com/office/drawing/2014/main" id="{1BA46B67-3767-422A-8762-96F5A9486F43}"/>
                </a:ext>
              </a:extLst>
            </p:cNvPr>
            <p:cNvSpPr/>
            <p:nvPr/>
          </p:nvSpPr>
          <p:spPr>
            <a:xfrm>
              <a:off x="1678225" y="4011775"/>
              <a:ext cx="9475" cy="45275"/>
            </a:xfrm>
            <a:custGeom>
              <a:avLst/>
              <a:gdLst/>
              <a:ahLst/>
              <a:cxnLst/>
              <a:rect l="l" t="t" r="r" b="b"/>
              <a:pathLst>
                <a:path w="379" h="1811" extrusionOk="0">
                  <a:moveTo>
                    <a:pt x="200" y="0"/>
                  </a:moveTo>
                  <a:cubicBezTo>
                    <a:pt x="21" y="60"/>
                    <a:pt x="21" y="239"/>
                    <a:pt x="1" y="398"/>
                  </a:cubicBezTo>
                  <a:cubicBezTo>
                    <a:pt x="21" y="855"/>
                    <a:pt x="21" y="1333"/>
                    <a:pt x="21" y="1810"/>
                  </a:cubicBezTo>
                  <a:cubicBezTo>
                    <a:pt x="260" y="1711"/>
                    <a:pt x="160" y="1393"/>
                    <a:pt x="379" y="1293"/>
                  </a:cubicBezTo>
                  <a:cubicBezTo>
                    <a:pt x="379" y="855"/>
                    <a:pt x="379" y="458"/>
                    <a:pt x="359" y="40"/>
                  </a:cubicBezTo>
                  <a:cubicBezTo>
                    <a:pt x="299" y="20"/>
                    <a:pt x="260" y="2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76;p3">
              <a:extLst>
                <a:ext uri="{FF2B5EF4-FFF2-40B4-BE49-F238E27FC236}">
                  <a16:creationId xmlns:a16="http://schemas.microsoft.com/office/drawing/2014/main" id="{EA8113C0-925E-4275-9E85-BDADA0AB1F8E}"/>
                </a:ext>
              </a:extLst>
            </p:cNvPr>
            <p:cNvSpPr/>
            <p:nvPr/>
          </p:nvSpPr>
          <p:spPr>
            <a:xfrm>
              <a:off x="1660325" y="3619375"/>
              <a:ext cx="19925" cy="18250"/>
            </a:xfrm>
            <a:custGeom>
              <a:avLst/>
              <a:gdLst/>
              <a:ahLst/>
              <a:cxnLst/>
              <a:rect l="l" t="t" r="r" b="b"/>
              <a:pathLst>
                <a:path w="797" h="730" extrusionOk="0">
                  <a:moveTo>
                    <a:pt x="419" y="1"/>
                  </a:moveTo>
                  <a:cubicBezTo>
                    <a:pt x="299" y="200"/>
                    <a:pt x="1" y="279"/>
                    <a:pt x="41" y="538"/>
                  </a:cubicBezTo>
                  <a:cubicBezTo>
                    <a:pt x="56" y="584"/>
                    <a:pt x="84" y="714"/>
                    <a:pt x="114" y="714"/>
                  </a:cubicBezTo>
                  <a:cubicBezTo>
                    <a:pt x="122" y="714"/>
                    <a:pt x="131" y="704"/>
                    <a:pt x="140" y="677"/>
                  </a:cubicBezTo>
                  <a:cubicBezTo>
                    <a:pt x="221" y="504"/>
                    <a:pt x="285" y="445"/>
                    <a:pt x="340" y="445"/>
                  </a:cubicBezTo>
                  <a:cubicBezTo>
                    <a:pt x="462" y="445"/>
                    <a:pt x="543" y="730"/>
                    <a:pt x="670" y="730"/>
                  </a:cubicBezTo>
                  <a:cubicBezTo>
                    <a:pt x="685" y="730"/>
                    <a:pt x="700" y="726"/>
                    <a:pt x="717" y="717"/>
                  </a:cubicBezTo>
                  <a:cubicBezTo>
                    <a:pt x="797" y="578"/>
                    <a:pt x="797" y="379"/>
                    <a:pt x="737" y="180"/>
                  </a:cubicBezTo>
                  <a:cubicBezTo>
                    <a:pt x="637" y="120"/>
                    <a:pt x="518" y="40"/>
                    <a:pt x="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77;p3">
              <a:extLst>
                <a:ext uri="{FF2B5EF4-FFF2-40B4-BE49-F238E27FC236}">
                  <a16:creationId xmlns:a16="http://schemas.microsoft.com/office/drawing/2014/main" id="{B9D66E86-BC48-4575-812E-3B8FE9D17C5B}"/>
                </a:ext>
              </a:extLst>
            </p:cNvPr>
            <p:cNvSpPr/>
            <p:nvPr/>
          </p:nvSpPr>
          <p:spPr>
            <a:xfrm>
              <a:off x="1656350" y="3584575"/>
              <a:ext cx="19925" cy="30850"/>
            </a:xfrm>
            <a:custGeom>
              <a:avLst/>
              <a:gdLst/>
              <a:ahLst/>
              <a:cxnLst/>
              <a:rect l="l" t="t" r="r" b="b"/>
              <a:pathLst>
                <a:path w="797" h="1234" extrusionOk="0">
                  <a:moveTo>
                    <a:pt x="379" y="0"/>
                  </a:moveTo>
                  <a:lnTo>
                    <a:pt x="379" y="0"/>
                  </a:lnTo>
                  <a:cubicBezTo>
                    <a:pt x="1" y="478"/>
                    <a:pt x="319" y="836"/>
                    <a:pt x="578" y="1234"/>
                  </a:cubicBezTo>
                  <a:cubicBezTo>
                    <a:pt x="796" y="1015"/>
                    <a:pt x="776" y="796"/>
                    <a:pt x="637" y="537"/>
                  </a:cubicBezTo>
                  <a:cubicBezTo>
                    <a:pt x="498" y="358"/>
                    <a:pt x="379" y="219"/>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78;p3">
              <a:extLst>
                <a:ext uri="{FF2B5EF4-FFF2-40B4-BE49-F238E27FC236}">
                  <a16:creationId xmlns:a16="http://schemas.microsoft.com/office/drawing/2014/main" id="{A6C8CC7F-EF6F-4817-BCB1-B04DE4483795}"/>
                </a:ext>
              </a:extLst>
            </p:cNvPr>
            <p:cNvSpPr/>
            <p:nvPr/>
          </p:nvSpPr>
          <p:spPr>
            <a:xfrm>
              <a:off x="1665800" y="4283850"/>
              <a:ext cx="32350" cy="11900"/>
            </a:xfrm>
            <a:custGeom>
              <a:avLst/>
              <a:gdLst/>
              <a:ahLst/>
              <a:cxnLst/>
              <a:rect l="l" t="t" r="r" b="b"/>
              <a:pathLst>
                <a:path w="1294" h="476" extrusionOk="0">
                  <a:moveTo>
                    <a:pt x="700" y="0"/>
                  </a:moveTo>
                  <a:cubicBezTo>
                    <a:pt x="462" y="0"/>
                    <a:pt x="232" y="14"/>
                    <a:pt x="1" y="58"/>
                  </a:cubicBezTo>
                  <a:cubicBezTo>
                    <a:pt x="160" y="317"/>
                    <a:pt x="558" y="98"/>
                    <a:pt x="697" y="376"/>
                  </a:cubicBezTo>
                  <a:cubicBezTo>
                    <a:pt x="916" y="317"/>
                    <a:pt x="1214" y="476"/>
                    <a:pt x="1294" y="18"/>
                  </a:cubicBezTo>
                  <a:cubicBezTo>
                    <a:pt x="1089" y="9"/>
                    <a:pt x="892" y="0"/>
                    <a:pt x="7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79;p3">
              <a:extLst>
                <a:ext uri="{FF2B5EF4-FFF2-40B4-BE49-F238E27FC236}">
                  <a16:creationId xmlns:a16="http://schemas.microsoft.com/office/drawing/2014/main" id="{AAB15EEE-AF79-4F3B-B597-0A5BAF2DC397}"/>
                </a:ext>
              </a:extLst>
            </p:cNvPr>
            <p:cNvSpPr/>
            <p:nvPr/>
          </p:nvSpPr>
          <p:spPr>
            <a:xfrm>
              <a:off x="1717025" y="3927725"/>
              <a:ext cx="11475" cy="46775"/>
            </a:xfrm>
            <a:custGeom>
              <a:avLst/>
              <a:gdLst/>
              <a:ahLst/>
              <a:cxnLst/>
              <a:rect l="l" t="t" r="r" b="b"/>
              <a:pathLst>
                <a:path w="459" h="1871" extrusionOk="0">
                  <a:moveTo>
                    <a:pt x="100" y="0"/>
                  </a:moveTo>
                  <a:lnTo>
                    <a:pt x="100" y="0"/>
                  </a:lnTo>
                  <a:cubicBezTo>
                    <a:pt x="40" y="617"/>
                    <a:pt x="1" y="1273"/>
                    <a:pt x="239" y="1870"/>
                  </a:cubicBezTo>
                  <a:cubicBezTo>
                    <a:pt x="219" y="1234"/>
                    <a:pt x="458" y="597"/>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80;p3">
              <a:extLst>
                <a:ext uri="{FF2B5EF4-FFF2-40B4-BE49-F238E27FC236}">
                  <a16:creationId xmlns:a16="http://schemas.microsoft.com/office/drawing/2014/main" id="{549390AD-A81F-485E-A1DD-5CBE67B7DFC3}"/>
                </a:ext>
              </a:extLst>
            </p:cNvPr>
            <p:cNvSpPr/>
            <p:nvPr/>
          </p:nvSpPr>
          <p:spPr>
            <a:xfrm>
              <a:off x="1589225" y="4082000"/>
              <a:ext cx="31850" cy="9850"/>
            </a:xfrm>
            <a:custGeom>
              <a:avLst/>
              <a:gdLst/>
              <a:ahLst/>
              <a:cxnLst/>
              <a:rect l="l" t="t" r="r" b="b"/>
              <a:pathLst>
                <a:path w="1274" h="394" extrusionOk="0">
                  <a:moveTo>
                    <a:pt x="1126" y="1"/>
                  </a:moveTo>
                  <a:cubicBezTo>
                    <a:pt x="1062" y="1"/>
                    <a:pt x="981" y="30"/>
                    <a:pt x="895" y="56"/>
                  </a:cubicBezTo>
                  <a:cubicBezTo>
                    <a:pt x="838" y="67"/>
                    <a:pt x="780" y="70"/>
                    <a:pt x="721" y="70"/>
                  </a:cubicBezTo>
                  <a:cubicBezTo>
                    <a:pt x="633" y="70"/>
                    <a:pt x="543" y="63"/>
                    <a:pt x="456" y="63"/>
                  </a:cubicBezTo>
                  <a:cubicBezTo>
                    <a:pt x="293" y="63"/>
                    <a:pt x="136" y="89"/>
                    <a:pt x="0" y="235"/>
                  </a:cubicBezTo>
                  <a:cubicBezTo>
                    <a:pt x="60" y="294"/>
                    <a:pt x="139" y="334"/>
                    <a:pt x="179" y="394"/>
                  </a:cubicBezTo>
                  <a:cubicBezTo>
                    <a:pt x="433" y="304"/>
                    <a:pt x="709" y="259"/>
                    <a:pt x="990" y="259"/>
                  </a:cubicBezTo>
                  <a:cubicBezTo>
                    <a:pt x="1084" y="259"/>
                    <a:pt x="1179" y="264"/>
                    <a:pt x="1273" y="274"/>
                  </a:cubicBezTo>
                  <a:lnTo>
                    <a:pt x="1253" y="235"/>
                  </a:lnTo>
                  <a:cubicBezTo>
                    <a:pt x="1265" y="53"/>
                    <a:pt x="1211" y="1"/>
                    <a:pt x="11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81;p3">
              <a:extLst>
                <a:ext uri="{FF2B5EF4-FFF2-40B4-BE49-F238E27FC236}">
                  <a16:creationId xmlns:a16="http://schemas.microsoft.com/office/drawing/2014/main" id="{45927BD4-9D36-4AAA-ACFA-01EB15E6B81E}"/>
                </a:ext>
              </a:extLst>
            </p:cNvPr>
            <p:cNvSpPr/>
            <p:nvPr/>
          </p:nvSpPr>
          <p:spPr>
            <a:xfrm>
              <a:off x="1714050" y="4252475"/>
              <a:ext cx="12450" cy="27375"/>
            </a:xfrm>
            <a:custGeom>
              <a:avLst/>
              <a:gdLst/>
              <a:ahLst/>
              <a:cxnLst/>
              <a:rect l="l" t="t" r="r" b="b"/>
              <a:pathLst>
                <a:path w="498" h="1095" extrusionOk="0">
                  <a:moveTo>
                    <a:pt x="358" y="0"/>
                  </a:moveTo>
                  <a:lnTo>
                    <a:pt x="358" y="0"/>
                  </a:lnTo>
                  <a:cubicBezTo>
                    <a:pt x="139" y="338"/>
                    <a:pt x="60" y="736"/>
                    <a:pt x="0" y="1094"/>
                  </a:cubicBezTo>
                  <a:cubicBezTo>
                    <a:pt x="498" y="855"/>
                    <a:pt x="338" y="418"/>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82;p3">
              <a:extLst>
                <a:ext uri="{FF2B5EF4-FFF2-40B4-BE49-F238E27FC236}">
                  <a16:creationId xmlns:a16="http://schemas.microsoft.com/office/drawing/2014/main" id="{49E54416-A28C-4AEA-BD56-D80F7B3309C4}"/>
                </a:ext>
              </a:extLst>
            </p:cNvPr>
            <p:cNvSpPr/>
            <p:nvPr/>
          </p:nvSpPr>
          <p:spPr>
            <a:xfrm>
              <a:off x="1705100" y="4280325"/>
              <a:ext cx="9975" cy="30850"/>
            </a:xfrm>
            <a:custGeom>
              <a:avLst/>
              <a:gdLst/>
              <a:ahLst/>
              <a:cxnLst/>
              <a:rect l="l" t="t" r="r" b="b"/>
              <a:pathLst>
                <a:path w="399" h="1234" extrusionOk="0">
                  <a:moveTo>
                    <a:pt x="358" y="0"/>
                  </a:moveTo>
                  <a:lnTo>
                    <a:pt x="358" y="0"/>
                  </a:lnTo>
                  <a:cubicBezTo>
                    <a:pt x="120" y="358"/>
                    <a:pt x="20" y="796"/>
                    <a:pt x="0" y="1233"/>
                  </a:cubicBezTo>
                  <a:cubicBezTo>
                    <a:pt x="318" y="895"/>
                    <a:pt x="398" y="438"/>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83;p3">
              <a:extLst>
                <a:ext uri="{FF2B5EF4-FFF2-40B4-BE49-F238E27FC236}">
                  <a16:creationId xmlns:a16="http://schemas.microsoft.com/office/drawing/2014/main" id="{0613DEC6-C54B-4253-B1D4-75AE7389410E}"/>
                </a:ext>
              </a:extLst>
            </p:cNvPr>
            <p:cNvSpPr/>
            <p:nvPr/>
          </p:nvSpPr>
          <p:spPr>
            <a:xfrm>
              <a:off x="1723500" y="4007775"/>
              <a:ext cx="8475" cy="33350"/>
            </a:xfrm>
            <a:custGeom>
              <a:avLst/>
              <a:gdLst/>
              <a:ahLst/>
              <a:cxnLst/>
              <a:rect l="l" t="t" r="r" b="b"/>
              <a:pathLst>
                <a:path w="339" h="1334" extrusionOk="0">
                  <a:moveTo>
                    <a:pt x="0" y="1"/>
                  </a:moveTo>
                  <a:lnTo>
                    <a:pt x="0" y="1"/>
                  </a:lnTo>
                  <a:cubicBezTo>
                    <a:pt x="40" y="478"/>
                    <a:pt x="0" y="916"/>
                    <a:pt x="159" y="1334"/>
                  </a:cubicBezTo>
                  <a:cubicBezTo>
                    <a:pt x="120" y="896"/>
                    <a:pt x="338" y="41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84;p3">
              <a:extLst>
                <a:ext uri="{FF2B5EF4-FFF2-40B4-BE49-F238E27FC236}">
                  <a16:creationId xmlns:a16="http://schemas.microsoft.com/office/drawing/2014/main" id="{7F4A103C-F296-489D-8A73-99851E2BB1CE}"/>
                </a:ext>
              </a:extLst>
            </p:cNvPr>
            <p:cNvSpPr/>
            <p:nvPr/>
          </p:nvSpPr>
          <p:spPr>
            <a:xfrm>
              <a:off x="1672275" y="4142050"/>
              <a:ext cx="11450" cy="22900"/>
            </a:xfrm>
            <a:custGeom>
              <a:avLst/>
              <a:gdLst/>
              <a:ahLst/>
              <a:cxnLst/>
              <a:rect l="l" t="t" r="r" b="b"/>
              <a:pathLst>
                <a:path w="458" h="916" extrusionOk="0">
                  <a:moveTo>
                    <a:pt x="259" y="1"/>
                  </a:moveTo>
                  <a:cubicBezTo>
                    <a:pt x="159" y="160"/>
                    <a:pt x="0" y="299"/>
                    <a:pt x="100" y="518"/>
                  </a:cubicBezTo>
                  <a:cubicBezTo>
                    <a:pt x="259" y="598"/>
                    <a:pt x="199" y="856"/>
                    <a:pt x="458" y="916"/>
                  </a:cubicBezTo>
                  <a:lnTo>
                    <a:pt x="4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85;p3">
              <a:extLst>
                <a:ext uri="{FF2B5EF4-FFF2-40B4-BE49-F238E27FC236}">
                  <a16:creationId xmlns:a16="http://schemas.microsoft.com/office/drawing/2014/main" id="{1F4D5980-C518-4FB9-9CA5-AE234E77478B}"/>
                </a:ext>
              </a:extLst>
            </p:cNvPr>
            <p:cNvSpPr/>
            <p:nvPr/>
          </p:nvSpPr>
          <p:spPr>
            <a:xfrm>
              <a:off x="1698125" y="3360275"/>
              <a:ext cx="14450" cy="32350"/>
            </a:xfrm>
            <a:custGeom>
              <a:avLst/>
              <a:gdLst/>
              <a:ahLst/>
              <a:cxnLst/>
              <a:rect l="l" t="t" r="r" b="b"/>
              <a:pathLst>
                <a:path w="578" h="1294" extrusionOk="0">
                  <a:moveTo>
                    <a:pt x="319" y="1"/>
                  </a:moveTo>
                  <a:lnTo>
                    <a:pt x="160" y="160"/>
                  </a:lnTo>
                  <a:cubicBezTo>
                    <a:pt x="1" y="418"/>
                    <a:pt x="21" y="657"/>
                    <a:pt x="120" y="916"/>
                  </a:cubicBezTo>
                  <a:lnTo>
                    <a:pt x="120" y="1055"/>
                  </a:lnTo>
                  <a:cubicBezTo>
                    <a:pt x="80" y="1134"/>
                    <a:pt x="80" y="1214"/>
                    <a:pt x="120" y="1294"/>
                  </a:cubicBezTo>
                  <a:cubicBezTo>
                    <a:pt x="180" y="1254"/>
                    <a:pt x="259" y="1254"/>
                    <a:pt x="299" y="1254"/>
                  </a:cubicBezTo>
                  <a:cubicBezTo>
                    <a:pt x="418" y="1154"/>
                    <a:pt x="478" y="1035"/>
                    <a:pt x="518" y="836"/>
                  </a:cubicBezTo>
                  <a:cubicBezTo>
                    <a:pt x="558" y="538"/>
                    <a:pt x="578" y="219"/>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86;p3">
              <a:extLst>
                <a:ext uri="{FF2B5EF4-FFF2-40B4-BE49-F238E27FC236}">
                  <a16:creationId xmlns:a16="http://schemas.microsoft.com/office/drawing/2014/main" id="{42134FE7-3E21-4841-B2E1-FFBCE6C16013}"/>
                </a:ext>
              </a:extLst>
            </p:cNvPr>
            <p:cNvSpPr/>
            <p:nvPr/>
          </p:nvSpPr>
          <p:spPr>
            <a:xfrm>
              <a:off x="1672775" y="3560700"/>
              <a:ext cx="8475" cy="32350"/>
            </a:xfrm>
            <a:custGeom>
              <a:avLst/>
              <a:gdLst/>
              <a:ahLst/>
              <a:cxnLst/>
              <a:rect l="l" t="t" r="r" b="b"/>
              <a:pathLst>
                <a:path w="339" h="1294" extrusionOk="0">
                  <a:moveTo>
                    <a:pt x="80" y="0"/>
                  </a:moveTo>
                  <a:cubicBezTo>
                    <a:pt x="80" y="199"/>
                    <a:pt x="40" y="378"/>
                    <a:pt x="40" y="577"/>
                  </a:cubicBezTo>
                  <a:cubicBezTo>
                    <a:pt x="100" y="836"/>
                    <a:pt x="0" y="1094"/>
                    <a:pt x="199" y="1293"/>
                  </a:cubicBezTo>
                  <a:cubicBezTo>
                    <a:pt x="239" y="856"/>
                    <a:pt x="338" y="438"/>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87;p3">
              <a:extLst>
                <a:ext uri="{FF2B5EF4-FFF2-40B4-BE49-F238E27FC236}">
                  <a16:creationId xmlns:a16="http://schemas.microsoft.com/office/drawing/2014/main" id="{E622A17A-0970-4BBA-AE32-FFC0239966DB}"/>
                </a:ext>
              </a:extLst>
            </p:cNvPr>
            <p:cNvSpPr/>
            <p:nvPr/>
          </p:nvSpPr>
          <p:spPr>
            <a:xfrm>
              <a:off x="1651875" y="3661150"/>
              <a:ext cx="18425" cy="8475"/>
            </a:xfrm>
            <a:custGeom>
              <a:avLst/>
              <a:gdLst/>
              <a:ahLst/>
              <a:cxnLst/>
              <a:rect l="l" t="t" r="r" b="b"/>
              <a:pathLst>
                <a:path w="737" h="339" extrusionOk="0">
                  <a:moveTo>
                    <a:pt x="523" y="0"/>
                  </a:moveTo>
                  <a:cubicBezTo>
                    <a:pt x="383" y="0"/>
                    <a:pt x="205" y="152"/>
                    <a:pt x="63" y="152"/>
                  </a:cubicBezTo>
                  <a:cubicBezTo>
                    <a:pt x="42" y="152"/>
                    <a:pt x="21" y="148"/>
                    <a:pt x="1" y="140"/>
                  </a:cubicBezTo>
                  <a:lnTo>
                    <a:pt x="1" y="279"/>
                  </a:lnTo>
                  <a:cubicBezTo>
                    <a:pt x="120" y="279"/>
                    <a:pt x="239" y="319"/>
                    <a:pt x="359" y="339"/>
                  </a:cubicBezTo>
                  <a:cubicBezTo>
                    <a:pt x="478" y="339"/>
                    <a:pt x="617" y="319"/>
                    <a:pt x="737" y="319"/>
                  </a:cubicBezTo>
                  <a:cubicBezTo>
                    <a:pt x="699" y="73"/>
                    <a:pt x="620" y="0"/>
                    <a:pt x="5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88;p3">
              <a:extLst>
                <a:ext uri="{FF2B5EF4-FFF2-40B4-BE49-F238E27FC236}">
                  <a16:creationId xmlns:a16="http://schemas.microsoft.com/office/drawing/2014/main" id="{FB4C1145-3850-4E57-B69C-A0C61F73347C}"/>
                </a:ext>
              </a:extLst>
            </p:cNvPr>
            <p:cNvSpPr/>
            <p:nvPr/>
          </p:nvSpPr>
          <p:spPr>
            <a:xfrm>
              <a:off x="1589225" y="4109175"/>
              <a:ext cx="19400" cy="6200"/>
            </a:xfrm>
            <a:custGeom>
              <a:avLst/>
              <a:gdLst/>
              <a:ahLst/>
              <a:cxnLst/>
              <a:rect l="l" t="t" r="r" b="b"/>
              <a:pathLst>
                <a:path w="776" h="248" extrusionOk="0">
                  <a:moveTo>
                    <a:pt x="446" y="1"/>
                  </a:moveTo>
                  <a:cubicBezTo>
                    <a:pt x="296" y="1"/>
                    <a:pt x="152" y="83"/>
                    <a:pt x="0" y="83"/>
                  </a:cubicBezTo>
                  <a:lnTo>
                    <a:pt x="0" y="222"/>
                  </a:lnTo>
                  <a:cubicBezTo>
                    <a:pt x="148" y="222"/>
                    <a:pt x="296" y="248"/>
                    <a:pt x="443" y="248"/>
                  </a:cubicBezTo>
                  <a:cubicBezTo>
                    <a:pt x="554" y="248"/>
                    <a:pt x="665" y="233"/>
                    <a:pt x="776" y="182"/>
                  </a:cubicBezTo>
                  <a:cubicBezTo>
                    <a:pt x="661" y="42"/>
                    <a:pt x="552" y="1"/>
                    <a:pt x="4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89;p3">
              <a:extLst>
                <a:ext uri="{FF2B5EF4-FFF2-40B4-BE49-F238E27FC236}">
                  <a16:creationId xmlns:a16="http://schemas.microsoft.com/office/drawing/2014/main" id="{F8BA308D-249D-47FE-8487-B6FDAE07A0DD}"/>
                </a:ext>
              </a:extLst>
            </p:cNvPr>
            <p:cNvSpPr/>
            <p:nvPr/>
          </p:nvSpPr>
          <p:spPr>
            <a:xfrm>
              <a:off x="1678725" y="4185800"/>
              <a:ext cx="12900" cy="13475"/>
            </a:xfrm>
            <a:custGeom>
              <a:avLst/>
              <a:gdLst/>
              <a:ahLst/>
              <a:cxnLst/>
              <a:rect l="l" t="t" r="r" b="b"/>
              <a:pathLst>
                <a:path w="516" h="539" extrusionOk="0">
                  <a:moveTo>
                    <a:pt x="175" y="0"/>
                  </a:moveTo>
                  <a:cubicBezTo>
                    <a:pt x="128" y="0"/>
                    <a:pt x="71" y="7"/>
                    <a:pt x="1" y="21"/>
                  </a:cubicBezTo>
                  <a:cubicBezTo>
                    <a:pt x="1" y="121"/>
                    <a:pt x="41" y="240"/>
                    <a:pt x="41" y="360"/>
                  </a:cubicBezTo>
                  <a:cubicBezTo>
                    <a:pt x="140" y="439"/>
                    <a:pt x="259" y="499"/>
                    <a:pt x="359" y="539"/>
                  </a:cubicBezTo>
                  <a:cubicBezTo>
                    <a:pt x="306" y="346"/>
                    <a:pt x="515"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90;p3">
              <a:extLst>
                <a:ext uri="{FF2B5EF4-FFF2-40B4-BE49-F238E27FC236}">
                  <a16:creationId xmlns:a16="http://schemas.microsoft.com/office/drawing/2014/main" id="{47458830-C3A9-4566-825C-1DCFF19D2067}"/>
                </a:ext>
              </a:extLst>
            </p:cNvPr>
            <p:cNvSpPr/>
            <p:nvPr/>
          </p:nvSpPr>
          <p:spPr>
            <a:xfrm>
              <a:off x="1651875" y="3454775"/>
              <a:ext cx="14450" cy="8475"/>
            </a:xfrm>
            <a:custGeom>
              <a:avLst/>
              <a:gdLst/>
              <a:ahLst/>
              <a:cxnLst/>
              <a:rect l="l" t="t" r="r" b="b"/>
              <a:pathLst>
                <a:path w="578" h="339" extrusionOk="0">
                  <a:moveTo>
                    <a:pt x="160" y="0"/>
                  </a:moveTo>
                  <a:cubicBezTo>
                    <a:pt x="160" y="120"/>
                    <a:pt x="1" y="239"/>
                    <a:pt x="180" y="338"/>
                  </a:cubicBezTo>
                  <a:cubicBezTo>
                    <a:pt x="359" y="338"/>
                    <a:pt x="498" y="299"/>
                    <a:pt x="578" y="120"/>
                  </a:cubicBezTo>
                  <a:cubicBezTo>
                    <a:pt x="578" y="60"/>
                    <a:pt x="578" y="2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91;p3">
              <a:extLst>
                <a:ext uri="{FF2B5EF4-FFF2-40B4-BE49-F238E27FC236}">
                  <a16:creationId xmlns:a16="http://schemas.microsoft.com/office/drawing/2014/main" id="{9B9D67D7-8655-4AA5-ADC7-8124263E0604}"/>
                </a:ext>
              </a:extLst>
            </p:cNvPr>
            <p:cNvSpPr/>
            <p:nvPr/>
          </p:nvSpPr>
          <p:spPr>
            <a:xfrm>
              <a:off x="1736925" y="4172100"/>
              <a:ext cx="10950" cy="19325"/>
            </a:xfrm>
            <a:custGeom>
              <a:avLst/>
              <a:gdLst/>
              <a:ahLst/>
              <a:cxnLst/>
              <a:rect l="l" t="t" r="r" b="b"/>
              <a:pathLst>
                <a:path w="438" h="773" extrusionOk="0">
                  <a:moveTo>
                    <a:pt x="271" y="0"/>
                  </a:moveTo>
                  <a:cubicBezTo>
                    <a:pt x="246" y="0"/>
                    <a:pt x="221" y="5"/>
                    <a:pt x="199" y="12"/>
                  </a:cubicBezTo>
                  <a:cubicBezTo>
                    <a:pt x="140" y="172"/>
                    <a:pt x="199" y="351"/>
                    <a:pt x="0" y="410"/>
                  </a:cubicBezTo>
                  <a:cubicBezTo>
                    <a:pt x="60" y="549"/>
                    <a:pt x="120" y="649"/>
                    <a:pt x="199" y="709"/>
                  </a:cubicBezTo>
                  <a:cubicBezTo>
                    <a:pt x="225" y="752"/>
                    <a:pt x="251" y="772"/>
                    <a:pt x="273" y="772"/>
                  </a:cubicBezTo>
                  <a:cubicBezTo>
                    <a:pt x="303" y="772"/>
                    <a:pt x="327" y="737"/>
                    <a:pt x="338" y="669"/>
                  </a:cubicBezTo>
                  <a:cubicBezTo>
                    <a:pt x="358" y="569"/>
                    <a:pt x="358" y="470"/>
                    <a:pt x="398" y="370"/>
                  </a:cubicBezTo>
                  <a:cubicBezTo>
                    <a:pt x="438" y="271"/>
                    <a:pt x="438" y="152"/>
                    <a:pt x="398" y="52"/>
                  </a:cubicBezTo>
                  <a:cubicBezTo>
                    <a:pt x="360" y="14"/>
                    <a:pt x="314" y="0"/>
                    <a:pt x="2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92;p3">
              <a:extLst>
                <a:ext uri="{FF2B5EF4-FFF2-40B4-BE49-F238E27FC236}">
                  <a16:creationId xmlns:a16="http://schemas.microsoft.com/office/drawing/2014/main" id="{2C827814-B3C4-49C3-8405-EA1BA9679C0A}"/>
                </a:ext>
              </a:extLst>
            </p:cNvPr>
            <p:cNvSpPr/>
            <p:nvPr/>
          </p:nvSpPr>
          <p:spPr>
            <a:xfrm>
              <a:off x="1678225" y="4396200"/>
              <a:ext cx="19425" cy="13950"/>
            </a:xfrm>
            <a:custGeom>
              <a:avLst/>
              <a:gdLst/>
              <a:ahLst/>
              <a:cxnLst/>
              <a:rect l="l" t="t" r="r" b="b"/>
              <a:pathLst>
                <a:path w="777" h="558" extrusionOk="0">
                  <a:moveTo>
                    <a:pt x="578" y="0"/>
                  </a:moveTo>
                  <a:lnTo>
                    <a:pt x="578" y="0"/>
                  </a:lnTo>
                  <a:cubicBezTo>
                    <a:pt x="399" y="60"/>
                    <a:pt x="220" y="139"/>
                    <a:pt x="61" y="179"/>
                  </a:cubicBezTo>
                  <a:cubicBezTo>
                    <a:pt x="1" y="239"/>
                    <a:pt x="1" y="279"/>
                    <a:pt x="1" y="338"/>
                  </a:cubicBezTo>
                  <a:cubicBezTo>
                    <a:pt x="180" y="358"/>
                    <a:pt x="319" y="378"/>
                    <a:pt x="399" y="557"/>
                  </a:cubicBezTo>
                  <a:cubicBezTo>
                    <a:pt x="777" y="478"/>
                    <a:pt x="717" y="259"/>
                    <a:pt x="5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93;p3">
              <a:extLst>
                <a:ext uri="{FF2B5EF4-FFF2-40B4-BE49-F238E27FC236}">
                  <a16:creationId xmlns:a16="http://schemas.microsoft.com/office/drawing/2014/main" id="{7F7A5290-A736-43BC-A9FD-76FD5604E688}"/>
                </a:ext>
              </a:extLst>
            </p:cNvPr>
            <p:cNvSpPr/>
            <p:nvPr/>
          </p:nvSpPr>
          <p:spPr>
            <a:xfrm>
              <a:off x="1695650" y="3365250"/>
              <a:ext cx="7475" cy="18425"/>
            </a:xfrm>
            <a:custGeom>
              <a:avLst/>
              <a:gdLst/>
              <a:ahLst/>
              <a:cxnLst/>
              <a:rect l="l" t="t" r="r" b="b"/>
              <a:pathLst>
                <a:path w="299" h="737" extrusionOk="0">
                  <a:moveTo>
                    <a:pt x="80" y="0"/>
                  </a:moveTo>
                  <a:cubicBezTo>
                    <a:pt x="100" y="239"/>
                    <a:pt x="0" y="518"/>
                    <a:pt x="199" y="737"/>
                  </a:cubicBezTo>
                  <a:cubicBezTo>
                    <a:pt x="299" y="498"/>
                    <a:pt x="219" y="239"/>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94;p3">
              <a:extLst>
                <a:ext uri="{FF2B5EF4-FFF2-40B4-BE49-F238E27FC236}">
                  <a16:creationId xmlns:a16="http://schemas.microsoft.com/office/drawing/2014/main" id="{C87429C5-D3D6-4086-A27D-95DADF339AAC}"/>
                </a:ext>
              </a:extLst>
            </p:cNvPr>
            <p:cNvSpPr/>
            <p:nvPr/>
          </p:nvSpPr>
          <p:spPr>
            <a:xfrm>
              <a:off x="1701125" y="3414975"/>
              <a:ext cx="6475" cy="17925"/>
            </a:xfrm>
            <a:custGeom>
              <a:avLst/>
              <a:gdLst/>
              <a:ahLst/>
              <a:cxnLst/>
              <a:rect l="l" t="t" r="r" b="b"/>
              <a:pathLst>
                <a:path w="259" h="717" extrusionOk="0">
                  <a:moveTo>
                    <a:pt x="20" y="1"/>
                  </a:moveTo>
                  <a:cubicBezTo>
                    <a:pt x="20" y="220"/>
                    <a:pt x="0" y="458"/>
                    <a:pt x="0" y="717"/>
                  </a:cubicBezTo>
                  <a:cubicBezTo>
                    <a:pt x="259" y="458"/>
                    <a:pt x="259" y="239"/>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95;p3">
              <a:extLst>
                <a:ext uri="{FF2B5EF4-FFF2-40B4-BE49-F238E27FC236}">
                  <a16:creationId xmlns:a16="http://schemas.microsoft.com/office/drawing/2014/main" id="{C76CAF45-A309-49CA-BEA9-D2FF1DAFD1D5}"/>
                </a:ext>
              </a:extLst>
            </p:cNvPr>
            <p:cNvSpPr/>
            <p:nvPr/>
          </p:nvSpPr>
          <p:spPr>
            <a:xfrm>
              <a:off x="1686700" y="4360375"/>
              <a:ext cx="8475" cy="17925"/>
            </a:xfrm>
            <a:custGeom>
              <a:avLst/>
              <a:gdLst/>
              <a:ahLst/>
              <a:cxnLst/>
              <a:rect l="l" t="t" r="r" b="b"/>
              <a:pathLst>
                <a:path w="339" h="717" extrusionOk="0">
                  <a:moveTo>
                    <a:pt x="219" y="1"/>
                  </a:moveTo>
                  <a:lnTo>
                    <a:pt x="219" y="1"/>
                  </a:lnTo>
                  <a:cubicBezTo>
                    <a:pt x="20" y="200"/>
                    <a:pt x="20" y="438"/>
                    <a:pt x="0" y="717"/>
                  </a:cubicBezTo>
                  <a:cubicBezTo>
                    <a:pt x="338" y="538"/>
                    <a:pt x="219" y="2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96;p3">
              <a:extLst>
                <a:ext uri="{FF2B5EF4-FFF2-40B4-BE49-F238E27FC236}">
                  <a16:creationId xmlns:a16="http://schemas.microsoft.com/office/drawing/2014/main" id="{8026B868-FCCB-4FC5-9F7B-C93799DC206D}"/>
                </a:ext>
              </a:extLst>
            </p:cNvPr>
            <p:cNvSpPr/>
            <p:nvPr/>
          </p:nvSpPr>
          <p:spPr>
            <a:xfrm>
              <a:off x="1735425" y="4199250"/>
              <a:ext cx="7000" cy="13950"/>
            </a:xfrm>
            <a:custGeom>
              <a:avLst/>
              <a:gdLst/>
              <a:ahLst/>
              <a:cxnLst/>
              <a:rect l="l" t="t" r="r" b="b"/>
              <a:pathLst>
                <a:path w="280" h="558" extrusionOk="0">
                  <a:moveTo>
                    <a:pt x="200" y="1"/>
                  </a:moveTo>
                  <a:lnTo>
                    <a:pt x="200" y="1"/>
                  </a:lnTo>
                  <a:cubicBezTo>
                    <a:pt x="21" y="120"/>
                    <a:pt x="1" y="359"/>
                    <a:pt x="21" y="558"/>
                  </a:cubicBezTo>
                  <a:cubicBezTo>
                    <a:pt x="279" y="458"/>
                    <a:pt x="219" y="219"/>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97;p3">
              <a:extLst>
                <a:ext uri="{FF2B5EF4-FFF2-40B4-BE49-F238E27FC236}">
                  <a16:creationId xmlns:a16="http://schemas.microsoft.com/office/drawing/2014/main" id="{406BD8AD-64AB-4BDF-85B9-ACE5040D492F}"/>
                </a:ext>
              </a:extLst>
            </p:cNvPr>
            <p:cNvSpPr/>
            <p:nvPr/>
          </p:nvSpPr>
          <p:spPr>
            <a:xfrm>
              <a:off x="1727475" y="4062000"/>
              <a:ext cx="6000" cy="14925"/>
            </a:xfrm>
            <a:custGeom>
              <a:avLst/>
              <a:gdLst/>
              <a:ahLst/>
              <a:cxnLst/>
              <a:rect l="l" t="t" r="r" b="b"/>
              <a:pathLst>
                <a:path w="240" h="597" extrusionOk="0">
                  <a:moveTo>
                    <a:pt x="40" y="0"/>
                  </a:moveTo>
                  <a:lnTo>
                    <a:pt x="40" y="0"/>
                  </a:lnTo>
                  <a:cubicBezTo>
                    <a:pt x="0" y="199"/>
                    <a:pt x="80" y="398"/>
                    <a:pt x="179" y="597"/>
                  </a:cubicBezTo>
                  <a:cubicBezTo>
                    <a:pt x="199" y="378"/>
                    <a:pt x="239" y="139"/>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98;p3">
              <a:extLst>
                <a:ext uri="{FF2B5EF4-FFF2-40B4-BE49-F238E27FC236}">
                  <a16:creationId xmlns:a16="http://schemas.microsoft.com/office/drawing/2014/main" id="{2CBCE477-9576-4A5B-B581-BA7179810751}"/>
                </a:ext>
              </a:extLst>
            </p:cNvPr>
            <p:cNvSpPr/>
            <p:nvPr/>
          </p:nvSpPr>
          <p:spPr>
            <a:xfrm>
              <a:off x="1665300" y="4434475"/>
              <a:ext cx="6000" cy="15450"/>
            </a:xfrm>
            <a:custGeom>
              <a:avLst/>
              <a:gdLst/>
              <a:ahLst/>
              <a:cxnLst/>
              <a:rect l="l" t="t" r="r" b="b"/>
              <a:pathLst>
                <a:path w="240" h="618" extrusionOk="0">
                  <a:moveTo>
                    <a:pt x="180" y="1"/>
                  </a:moveTo>
                  <a:lnTo>
                    <a:pt x="180" y="1"/>
                  </a:lnTo>
                  <a:cubicBezTo>
                    <a:pt x="21" y="160"/>
                    <a:pt x="21" y="399"/>
                    <a:pt x="1" y="618"/>
                  </a:cubicBezTo>
                  <a:cubicBezTo>
                    <a:pt x="239" y="458"/>
                    <a:pt x="180" y="22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99;p3">
              <a:extLst>
                <a:ext uri="{FF2B5EF4-FFF2-40B4-BE49-F238E27FC236}">
                  <a16:creationId xmlns:a16="http://schemas.microsoft.com/office/drawing/2014/main" id="{392B063A-88E2-4B65-BFDF-D741D6E77BC8}"/>
                </a:ext>
              </a:extLst>
            </p:cNvPr>
            <p:cNvSpPr/>
            <p:nvPr/>
          </p:nvSpPr>
          <p:spPr>
            <a:xfrm>
              <a:off x="1661475" y="3649725"/>
              <a:ext cx="2850" cy="3400"/>
            </a:xfrm>
            <a:custGeom>
              <a:avLst/>
              <a:gdLst/>
              <a:ahLst/>
              <a:cxnLst/>
              <a:rect l="l" t="t" r="r" b="b"/>
              <a:pathLst>
                <a:path w="114" h="136" extrusionOk="0">
                  <a:moveTo>
                    <a:pt x="74" y="0"/>
                  </a:moveTo>
                  <a:cubicBezTo>
                    <a:pt x="54" y="0"/>
                    <a:pt x="14" y="20"/>
                    <a:pt x="14" y="60"/>
                  </a:cubicBezTo>
                  <a:cubicBezTo>
                    <a:pt x="0" y="103"/>
                    <a:pt x="27" y="135"/>
                    <a:pt x="58" y="135"/>
                  </a:cubicBezTo>
                  <a:cubicBezTo>
                    <a:pt x="70" y="135"/>
                    <a:pt x="83" y="131"/>
                    <a:pt x="94" y="119"/>
                  </a:cubicBezTo>
                  <a:cubicBezTo>
                    <a:pt x="114" y="119"/>
                    <a:pt x="114" y="80"/>
                    <a:pt x="114" y="60"/>
                  </a:cubicBezTo>
                  <a:cubicBezTo>
                    <a:pt x="114" y="20"/>
                    <a:pt x="94" y="0"/>
                    <a:pt x="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00;p3">
              <a:extLst>
                <a:ext uri="{FF2B5EF4-FFF2-40B4-BE49-F238E27FC236}">
                  <a16:creationId xmlns:a16="http://schemas.microsoft.com/office/drawing/2014/main" id="{62992232-BF94-426D-BE16-F5EF4E89A660}"/>
                </a:ext>
              </a:extLst>
            </p:cNvPr>
            <p:cNvSpPr/>
            <p:nvPr/>
          </p:nvSpPr>
          <p:spPr>
            <a:xfrm>
              <a:off x="1683200" y="4377800"/>
              <a:ext cx="4500" cy="9475"/>
            </a:xfrm>
            <a:custGeom>
              <a:avLst/>
              <a:gdLst/>
              <a:ahLst/>
              <a:cxnLst/>
              <a:rect l="l" t="t" r="r" b="b"/>
              <a:pathLst>
                <a:path w="180" h="379" extrusionOk="0">
                  <a:moveTo>
                    <a:pt x="160" y="0"/>
                  </a:moveTo>
                  <a:cubicBezTo>
                    <a:pt x="1" y="80"/>
                    <a:pt x="1" y="219"/>
                    <a:pt x="1" y="378"/>
                  </a:cubicBezTo>
                  <a:cubicBezTo>
                    <a:pt x="160" y="298"/>
                    <a:pt x="180" y="13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01;p3">
              <a:extLst>
                <a:ext uri="{FF2B5EF4-FFF2-40B4-BE49-F238E27FC236}">
                  <a16:creationId xmlns:a16="http://schemas.microsoft.com/office/drawing/2014/main" id="{923F7ADF-836A-4C49-8372-0621C502D133}"/>
                </a:ext>
              </a:extLst>
            </p:cNvPr>
            <p:cNvSpPr/>
            <p:nvPr/>
          </p:nvSpPr>
          <p:spPr>
            <a:xfrm>
              <a:off x="1678725" y="4387250"/>
              <a:ext cx="5000" cy="8975"/>
            </a:xfrm>
            <a:custGeom>
              <a:avLst/>
              <a:gdLst/>
              <a:ahLst/>
              <a:cxnLst/>
              <a:rect l="l" t="t" r="r" b="b"/>
              <a:pathLst>
                <a:path w="200" h="359" extrusionOk="0">
                  <a:moveTo>
                    <a:pt x="180" y="0"/>
                  </a:moveTo>
                  <a:cubicBezTo>
                    <a:pt x="61" y="100"/>
                    <a:pt x="1" y="219"/>
                    <a:pt x="61" y="358"/>
                  </a:cubicBezTo>
                  <a:cubicBezTo>
                    <a:pt x="180" y="259"/>
                    <a:pt x="200" y="139"/>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02;p3">
              <a:extLst>
                <a:ext uri="{FF2B5EF4-FFF2-40B4-BE49-F238E27FC236}">
                  <a16:creationId xmlns:a16="http://schemas.microsoft.com/office/drawing/2014/main" id="{258B8F14-7739-49B3-84C9-73BD10CF96BA}"/>
                </a:ext>
              </a:extLst>
            </p:cNvPr>
            <p:cNvSpPr/>
            <p:nvPr/>
          </p:nvSpPr>
          <p:spPr>
            <a:xfrm>
              <a:off x="1558375" y="4258425"/>
              <a:ext cx="5000" cy="8475"/>
            </a:xfrm>
            <a:custGeom>
              <a:avLst/>
              <a:gdLst/>
              <a:ahLst/>
              <a:cxnLst/>
              <a:rect l="l" t="t" r="r" b="b"/>
              <a:pathLst>
                <a:path w="200" h="339" extrusionOk="0">
                  <a:moveTo>
                    <a:pt x="180" y="1"/>
                  </a:moveTo>
                  <a:lnTo>
                    <a:pt x="180" y="1"/>
                  </a:lnTo>
                  <a:cubicBezTo>
                    <a:pt x="1" y="120"/>
                    <a:pt x="1" y="220"/>
                    <a:pt x="200" y="339"/>
                  </a:cubicBezTo>
                  <a:cubicBezTo>
                    <a:pt x="200" y="220"/>
                    <a:pt x="200" y="1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03;p3">
              <a:extLst>
                <a:ext uri="{FF2B5EF4-FFF2-40B4-BE49-F238E27FC236}">
                  <a16:creationId xmlns:a16="http://schemas.microsoft.com/office/drawing/2014/main" id="{8247C3F6-3A4E-4147-8498-0B5FE5B26651}"/>
                </a:ext>
              </a:extLst>
            </p:cNvPr>
            <p:cNvSpPr/>
            <p:nvPr/>
          </p:nvSpPr>
          <p:spPr>
            <a:xfrm>
              <a:off x="1739900" y="4189800"/>
              <a:ext cx="5500" cy="9975"/>
            </a:xfrm>
            <a:custGeom>
              <a:avLst/>
              <a:gdLst/>
              <a:ahLst/>
              <a:cxnLst/>
              <a:rect l="l" t="t" r="r" b="b"/>
              <a:pathLst>
                <a:path w="220" h="399" extrusionOk="0">
                  <a:moveTo>
                    <a:pt x="200" y="1"/>
                  </a:moveTo>
                  <a:lnTo>
                    <a:pt x="200" y="1"/>
                  </a:lnTo>
                  <a:cubicBezTo>
                    <a:pt x="140" y="21"/>
                    <a:pt x="100" y="60"/>
                    <a:pt x="40" y="60"/>
                  </a:cubicBezTo>
                  <a:cubicBezTo>
                    <a:pt x="40" y="160"/>
                    <a:pt x="21" y="279"/>
                    <a:pt x="1" y="398"/>
                  </a:cubicBezTo>
                  <a:cubicBezTo>
                    <a:pt x="200" y="319"/>
                    <a:pt x="219" y="1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04;p3">
              <a:extLst>
                <a:ext uri="{FF2B5EF4-FFF2-40B4-BE49-F238E27FC236}">
                  <a16:creationId xmlns:a16="http://schemas.microsoft.com/office/drawing/2014/main" id="{DBC1FCE4-7D74-403E-83DC-69CA9099828B}"/>
                </a:ext>
              </a:extLst>
            </p:cNvPr>
            <p:cNvSpPr/>
            <p:nvPr/>
          </p:nvSpPr>
          <p:spPr>
            <a:xfrm>
              <a:off x="1682700" y="4083875"/>
              <a:ext cx="5000" cy="8975"/>
            </a:xfrm>
            <a:custGeom>
              <a:avLst/>
              <a:gdLst/>
              <a:ahLst/>
              <a:cxnLst/>
              <a:rect l="l" t="t" r="r" b="b"/>
              <a:pathLst>
                <a:path w="200" h="359" extrusionOk="0">
                  <a:moveTo>
                    <a:pt x="180" y="0"/>
                  </a:moveTo>
                  <a:cubicBezTo>
                    <a:pt x="1" y="120"/>
                    <a:pt x="1" y="239"/>
                    <a:pt x="180" y="359"/>
                  </a:cubicBezTo>
                  <a:cubicBezTo>
                    <a:pt x="200" y="239"/>
                    <a:pt x="200" y="12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05;p3">
              <a:extLst>
                <a:ext uri="{FF2B5EF4-FFF2-40B4-BE49-F238E27FC236}">
                  <a16:creationId xmlns:a16="http://schemas.microsoft.com/office/drawing/2014/main" id="{88BC698A-CF66-4A56-8163-7D07FCE54C01}"/>
                </a:ext>
              </a:extLst>
            </p:cNvPr>
            <p:cNvSpPr/>
            <p:nvPr/>
          </p:nvSpPr>
          <p:spPr>
            <a:xfrm>
              <a:off x="1664300" y="3562200"/>
              <a:ext cx="4500" cy="3500"/>
            </a:xfrm>
            <a:custGeom>
              <a:avLst/>
              <a:gdLst/>
              <a:ahLst/>
              <a:cxnLst/>
              <a:rect l="l" t="t" r="r" b="b"/>
              <a:pathLst>
                <a:path w="180" h="140" extrusionOk="0">
                  <a:moveTo>
                    <a:pt x="41" y="0"/>
                  </a:moveTo>
                  <a:cubicBezTo>
                    <a:pt x="1" y="40"/>
                    <a:pt x="1" y="99"/>
                    <a:pt x="41" y="139"/>
                  </a:cubicBezTo>
                  <a:cubicBezTo>
                    <a:pt x="180" y="99"/>
                    <a:pt x="180" y="4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06;p3">
              <a:extLst>
                <a:ext uri="{FF2B5EF4-FFF2-40B4-BE49-F238E27FC236}">
                  <a16:creationId xmlns:a16="http://schemas.microsoft.com/office/drawing/2014/main" id="{EB46C73E-122B-457D-B5D0-4E5857A96CA6}"/>
                </a:ext>
              </a:extLst>
            </p:cNvPr>
            <p:cNvSpPr/>
            <p:nvPr/>
          </p:nvSpPr>
          <p:spPr>
            <a:xfrm>
              <a:off x="1698125" y="3400050"/>
              <a:ext cx="2525" cy="5500"/>
            </a:xfrm>
            <a:custGeom>
              <a:avLst/>
              <a:gdLst/>
              <a:ahLst/>
              <a:cxnLst/>
              <a:rect l="l" t="t" r="r" b="b"/>
              <a:pathLst>
                <a:path w="101" h="220" extrusionOk="0">
                  <a:moveTo>
                    <a:pt x="100" y="1"/>
                  </a:moveTo>
                  <a:cubicBezTo>
                    <a:pt x="21" y="100"/>
                    <a:pt x="1" y="160"/>
                    <a:pt x="100" y="220"/>
                  </a:cubicBezTo>
                  <a:lnTo>
                    <a:pt x="1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07;p3">
              <a:extLst>
                <a:ext uri="{FF2B5EF4-FFF2-40B4-BE49-F238E27FC236}">
                  <a16:creationId xmlns:a16="http://schemas.microsoft.com/office/drawing/2014/main" id="{0CBE6C52-2D86-442A-B594-02B061DE5764}"/>
                </a:ext>
              </a:extLst>
            </p:cNvPr>
            <p:cNvSpPr/>
            <p:nvPr/>
          </p:nvSpPr>
          <p:spPr>
            <a:xfrm>
              <a:off x="1700625" y="3405525"/>
              <a:ext cx="4000" cy="4500"/>
            </a:xfrm>
            <a:custGeom>
              <a:avLst/>
              <a:gdLst/>
              <a:ahLst/>
              <a:cxnLst/>
              <a:rect l="l" t="t" r="r" b="b"/>
              <a:pathLst>
                <a:path w="160" h="180" extrusionOk="0">
                  <a:moveTo>
                    <a:pt x="0" y="1"/>
                  </a:moveTo>
                  <a:cubicBezTo>
                    <a:pt x="0" y="80"/>
                    <a:pt x="0" y="120"/>
                    <a:pt x="20" y="180"/>
                  </a:cubicBezTo>
                  <a:cubicBezTo>
                    <a:pt x="159" y="100"/>
                    <a:pt x="119"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08;p3">
              <a:extLst>
                <a:ext uri="{FF2B5EF4-FFF2-40B4-BE49-F238E27FC236}">
                  <a16:creationId xmlns:a16="http://schemas.microsoft.com/office/drawing/2014/main" id="{15BB5591-5B2A-4450-B9EC-EB465EF8DB9A}"/>
                </a:ext>
              </a:extLst>
            </p:cNvPr>
            <p:cNvSpPr/>
            <p:nvPr/>
          </p:nvSpPr>
          <p:spPr>
            <a:xfrm>
              <a:off x="1697625" y="3386625"/>
              <a:ext cx="3025" cy="6000"/>
            </a:xfrm>
            <a:custGeom>
              <a:avLst/>
              <a:gdLst/>
              <a:ahLst/>
              <a:cxnLst/>
              <a:rect l="l" t="t" r="r" b="b"/>
              <a:pathLst>
                <a:path w="121" h="240" extrusionOk="0">
                  <a:moveTo>
                    <a:pt x="120" y="1"/>
                  </a:moveTo>
                  <a:cubicBezTo>
                    <a:pt x="1" y="80"/>
                    <a:pt x="1" y="160"/>
                    <a:pt x="120" y="24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09;p3">
              <a:extLst>
                <a:ext uri="{FF2B5EF4-FFF2-40B4-BE49-F238E27FC236}">
                  <a16:creationId xmlns:a16="http://schemas.microsoft.com/office/drawing/2014/main" id="{7523007F-32BC-4046-8625-CF8E2CC0E148}"/>
                </a:ext>
              </a:extLst>
            </p:cNvPr>
            <p:cNvSpPr/>
            <p:nvPr/>
          </p:nvSpPr>
          <p:spPr>
            <a:xfrm>
              <a:off x="1716025" y="3898875"/>
              <a:ext cx="2525" cy="7475"/>
            </a:xfrm>
            <a:custGeom>
              <a:avLst/>
              <a:gdLst/>
              <a:ahLst/>
              <a:cxnLst/>
              <a:rect l="l" t="t" r="r" b="b"/>
              <a:pathLst>
                <a:path w="101" h="299" extrusionOk="0">
                  <a:moveTo>
                    <a:pt x="100" y="0"/>
                  </a:moveTo>
                  <a:cubicBezTo>
                    <a:pt x="1" y="100"/>
                    <a:pt x="1" y="199"/>
                    <a:pt x="100" y="299"/>
                  </a:cubicBezTo>
                  <a:lnTo>
                    <a:pt x="1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10;p3">
              <a:extLst>
                <a:ext uri="{FF2B5EF4-FFF2-40B4-BE49-F238E27FC236}">
                  <a16:creationId xmlns:a16="http://schemas.microsoft.com/office/drawing/2014/main" id="{291786DE-CFF2-4CDE-BA80-7FD41258E7B2}"/>
                </a:ext>
              </a:extLst>
            </p:cNvPr>
            <p:cNvSpPr/>
            <p:nvPr/>
          </p:nvSpPr>
          <p:spPr>
            <a:xfrm>
              <a:off x="1681225" y="3883450"/>
              <a:ext cx="1500" cy="4500"/>
            </a:xfrm>
            <a:custGeom>
              <a:avLst/>
              <a:gdLst/>
              <a:ahLst/>
              <a:cxnLst/>
              <a:rect l="l" t="t" r="r" b="b"/>
              <a:pathLst>
                <a:path w="60" h="180" extrusionOk="0">
                  <a:moveTo>
                    <a:pt x="60" y="1"/>
                  </a:moveTo>
                  <a:cubicBezTo>
                    <a:pt x="60" y="21"/>
                    <a:pt x="0" y="60"/>
                    <a:pt x="0" y="60"/>
                  </a:cubicBezTo>
                  <a:cubicBezTo>
                    <a:pt x="0" y="100"/>
                    <a:pt x="40" y="120"/>
                    <a:pt x="60" y="180"/>
                  </a:cubicBezTo>
                  <a:lnTo>
                    <a:pt x="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11;p3">
              <a:extLst>
                <a:ext uri="{FF2B5EF4-FFF2-40B4-BE49-F238E27FC236}">
                  <a16:creationId xmlns:a16="http://schemas.microsoft.com/office/drawing/2014/main" id="{616C73F2-C542-4891-9A4E-51CC9D32AD6E}"/>
                </a:ext>
              </a:extLst>
            </p:cNvPr>
            <p:cNvSpPr/>
            <p:nvPr/>
          </p:nvSpPr>
          <p:spPr>
            <a:xfrm>
              <a:off x="1692150" y="4666475"/>
              <a:ext cx="98000" cy="19775"/>
            </a:xfrm>
            <a:custGeom>
              <a:avLst/>
              <a:gdLst/>
              <a:ahLst/>
              <a:cxnLst/>
              <a:rect l="l" t="t" r="r" b="b"/>
              <a:pathLst>
                <a:path w="3920" h="791" extrusionOk="0">
                  <a:moveTo>
                    <a:pt x="960" y="1"/>
                  </a:moveTo>
                  <a:cubicBezTo>
                    <a:pt x="768" y="1"/>
                    <a:pt x="575" y="19"/>
                    <a:pt x="379" y="70"/>
                  </a:cubicBezTo>
                  <a:cubicBezTo>
                    <a:pt x="160" y="90"/>
                    <a:pt x="1" y="190"/>
                    <a:pt x="1" y="468"/>
                  </a:cubicBezTo>
                  <a:cubicBezTo>
                    <a:pt x="1221" y="561"/>
                    <a:pt x="2425" y="791"/>
                    <a:pt x="3643" y="791"/>
                  </a:cubicBezTo>
                  <a:cubicBezTo>
                    <a:pt x="3735" y="791"/>
                    <a:pt x="3827" y="789"/>
                    <a:pt x="3920" y="787"/>
                  </a:cubicBezTo>
                  <a:cubicBezTo>
                    <a:pt x="3920" y="558"/>
                    <a:pt x="3791" y="493"/>
                    <a:pt x="3642" y="493"/>
                  </a:cubicBezTo>
                  <a:cubicBezTo>
                    <a:pt x="3596" y="493"/>
                    <a:pt x="3549" y="499"/>
                    <a:pt x="3502" y="508"/>
                  </a:cubicBezTo>
                  <a:cubicBezTo>
                    <a:pt x="3431" y="525"/>
                    <a:pt x="3383" y="532"/>
                    <a:pt x="3352" y="532"/>
                  </a:cubicBezTo>
                  <a:cubicBezTo>
                    <a:pt x="3175" y="532"/>
                    <a:pt x="3580" y="288"/>
                    <a:pt x="3420" y="288"/>
                  </a:cubicBezTo>
                  <a:cubicBezTo>
                    <a:pt x="3415" y="288"/>
                    <a:pt x="3409" y="289"/>
                    <a:pt x="3403" y="289"/>
                  </a:cubicBezTo>
                  <a:cubicBezTo>
                    <a:pt x="3265" y="115"/>
                    <a:pt x="3089" y="89"/>
                    <a:pt x="2913" y="89"/>
                  </a:cubicBezTo>
                  <a:cubicBezTo>
                    <a:pt x="2838" y="89"/>
                    <a:pt x="2764" y="93"/>
                    <a:pt x="2692" y="93"/>
                  </a:cubicBezTo>
                  <a:cubicBezTo>
                    <a:pt x="2663" y="93"/>
                    <a:pt x="2635" y="92"/>
                    <a:pt x="2607" y="90"/>
                  </a:cubicBezTo>
                  <a:cubicBezTo>
                    <a:pt x="2514" y="100"/>
                    <a:pt x="2422" y="104"/>
                    <a:pt x="2330" y="104"/>
                  </a:cubicBezTo>
                  <a:cubicBezTo>
                    <a:pt x="1868" y="104"/>
                    <a:pt x="1418" y="1"/>
                    <a:pt x="9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12;p3">
              <a:extLst>
                <a:ext uri="{FF2B5EF4-FFF2-40B4-BE49-F238E27FC236}">
                  <a16:creationId xmlns:a16="http://schemas.microsoft.com/office/drawing/2014/main" id="{ED2BFDDD-DCF2-46C7-9292-546A1A4E6D03}"/>
                </a:ext>
              </a:extLst>
            </p:cNvPr>
            <p:cNvSpPr/>
            <p:nvPr/>
          </p:nvSpPr>
          <p:spPr>
            <a:xfrm>
              <a:off x="1757800" y="4664250"/>
              <a:ext cx="77625" cy="22850"/>
            </a:xfrm>
            <a:custGeom>
              <a:avLst/>
              <a:gdLst/>
              <a:ahLst/>
              <a:cxnLst/>
              <a:rect l="l" t="t" r="r" b="b"/>
              <a:pathLst>
                <a:path w="3105" h="914" extrusionOk="0">
                  <a:moveTo>
                    <a:pt x="419" y="0"/>
                  </a:moveTo>
                  <a:cubicBezTo>
                    <a:pt x="359" y="0"/>
                    <a:pt x="299" y="20"/>
                    <a:pt x="220" y="20"/>
                  </a:cubicBezTo>
                  <a:cubicBezTo>
                    <a:pt x="100" y="100"/>
                    <a:pt x="1" y="179"/>
                    <a:pt x="60" y="319"/>
                  </a:cubicBezTo>
                  <a:cubicBezTo>
                    <a:pt x="299" y="378"/>
                    <a:pt x="578" y="299"/>
                    <a:pt x="796" y="498"/>
                  </a:cubicBezTo>
                  <a:cubicBezTo>
                    <a:pt x="1095" y="697"/>
                    <a:pt x="1473" y="677"/>
                    <a:pt x="1811" y="736"/>
                  </a:cubicBezTo>
                  <a:cubicBezTo>
                    <a:pt x="2048" y="774"/>
                    <a:pt x="2286" y="913"/>
                    <a:pt x="2523" y="913"/>
                  </a:cubicBezTo>
                  <a:cubicBezTo>
                    <a:pt x="2664" y="913"/>
                    <a:pt x="2804" y="864"/>
                    <a:pt x="2945" y="716"/>
                  </a:cubicBezTo>
                  <a:cubicBezTo>
                    <a:pt x="2905" y="518"/>
                    <a:pt x="3005" y="398"/>
                    <a:pt x="3104" y="239"/>
                  </a:cubicBezTo>
                  <a:cubicBezTo>
                    <a:pt x="2949" y="198"/>
                    <a:pt x="2791" y="186"/>
                    <a:pt x="2631" y="186"/>
                  </a:cubicBezTo>
                  <a:cubicBezTo>
                    <a:pt x="2423" y="186"/>
                    <a:pt x="2212" y="206"/>
                    <a:pt x="2004" y="206"/>
                  </a:cubicBezTo>
                  <a:cubicBezTo>
                    <a:pt x="1762" y="206"/>
                    <a:pt x="1523" y="179"/>
                    <a:pt x="1294" y="60"/>
                  </a:cubicBezTo>
                  <a:cubicBezTo>
                    <a:pt x="995" y="20"/>
                    <a:pt x="717" y="2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13;p3">
              <a:extLst>
                <a:ext uri="{FF2B5EF4-FFF2-40B4-BE49-F238E27FC236}">
                  <a16:creationId xmlns:a16="http://schemas.microsoft.com/office/drawing/2014/main" id="{CB43740F-9405-467B-A003-BB467B5939AE}"/>
                </a:ext>
              </a:extLst>
            </p:cNvPr>
            <p:cNvSpPr/>
            <p:nvPr/>
          </p:nvSpPr>
          <p:spPr>
            <a:xfrm>
              <a:off x="1792625" y="4678175"/>
              <a:ext cx="51250" cy="18925"/>
            </a:xfrm>
            <a:custGeom>
              <a:avLst/>
              <a:gdLst/>
              <a:ahLst/>
              <a:cxnLst/>
              <a:rect l="l" t="t" r="r" b="b"/>
              <a:pathLst>
                <a:path w="2050" h="757" extrusionOk="0">
                  <a:moveTo>
                    <a:pt x="458" y="0"/>
                  </a:moveTo>
                  <a:cubicBezTo>
                    <a:pt x="358" y="120"/>
                    <a:pt x="0" y="0"/>
                    <a:pt x="100" y="319"/>
                  </a:cubicBezTo>
                  <a:cubicBezTo>
                    <a:pt x="756" y="458"/>
                    <a:pt x="1373" y="617"/>
                    <a:pt x="2049" y="756"/>
                  </a:cubicBezTo>
                  <a:cubicBezTo>
                    <a:pt x="1990" y="418"/>
                    <a:pt x="1850" y="219"/>
                    <a:pt x="1552" y="140"/>
                  </a:cubicBezTo>
                  <a:cubicBezTo>
                    <a:pt x="1494" y="152"/>
                    <a:pt x="1436" y="157"/>
                    <a:pt x="1379" y="157"/>
                  </a:cubicBezTo>
                  <a:cubicBezTo>
                    <a:pt x="1064" y="157"/>
                    <a:pt x="761" y="0"/>
                    <a:pt x="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14;p3">
              <a:extLst>
                <a:ext uri="{FF2B5EF4-FFF2-40B4-BE49-F238E27FC236}">
                  <a16:creationId xmlns:a16="http://schemas.microsoft.com/office/drawing/2014/main" id="{B8784C61-1F79-422D-82A7-1DE8B1CA0867}"/>
                </a:ext>
              </a:extLst>
            </p:cNvPr>
            <p:cNvSpPr/>
            <p:nvPr/>
          </p:nvSpPr>
          <p:spPr>
            <a:xfrm>
              <a:off x="1616075" y="4686125"/>
              <a:ext cx="55225" cy="24100"/>
            </a:xfrm>
            <a:custGeom>
              <a:avLst/>
              <a:gdLst/>
              <a:ahLst/>
              <a:cxnLst/>
              <a:rect l="l" t="t" r="r" b="b"/>
              <a:pathLst>
                <a:path w="2209" h="964" extrusionOk="0">
                  <a:moveTo>
                    <a:pt x="0" y="1"/>
                  </a:moveTo>
                  <a:lnTo>
                    <a:pt x="0" y="1"/>
                  </a:lnTo>
                  <a:cubicBezTo>
                    <a:pt x="60" y="359"/>
                    <a:pt x="265" y="370"/>
                    <a:pt x="490" y="370"/>
                  </a:cubicBezTo>
                  <a:cubicBezTo>
                    <a:pt x="505" y="370"/>
                    <a:pt x="520" y="370"/>
                    <a:pt x="535" y="370"/>
                  </a:cubicBezTo>
                  <a:cubicBezTo>
                    <a:pt x="596" y="370"/>
                    <a:pt x="657" y="371"/>
                    <a:pt x="717" y="379"/>
                  </a:cubicBezTo>
                  <a:cubicBezTo>
                    <a:pt x="995" y="379"/>
                    <a:pt x="1274" y="379"/>
                    <a:pt x="1274" y="737"/>
                  </a:cubicBezTo>
                  <a:cubicBezTo>
                    <a:pt x="1380" y="896"/>
                    <a:pt x="1539" y="913"/>
                    <a:pt x="1710" y="913"/>
                  </a:cubicBezTo>
                  <a:cubicBezTo>
                    <a:pt x="1759" y="913"/>
                    <a:pt x="1808" y="912"/>
                    <a:pt x="1858" y="912"/>
                  </a:cubicBezTo>
                  <a:cubicBezTo>
                    <a:pt x="1895" y="912"/>
                    <a:pt x="1933" y="913"/>
                    <a:pt x="1970" y="916"/>
                  </a:cubicBezTo>
                  <a:cubicBezTo>
                    <a:pt x="1992" y="948"/>
                    <a:pt x="2026" y="963"/>
                    <a:pt x="2065" y="963"/>
                  </a:cubicBezTo>
                  <a:cubicBezTo>
                    <a:pt x="2097" y="963"/>
                    <a:pt x="2133" y="953"/>
                    <a:pt x="2169" y="936"/>
                  </a:cubicBezTo>
                  <a:cubicBezTo>
                    <a:pt x="2208" y="896"/>
                    <a:pt x="2208" y="816"/>
                    <a:pt x="2189" y="737"/>
                  </a:cubicBezTo>
                  <a:cubicBezTo>
                    <a:pt x="2049" y="677"/>
                    <a:pt x="1970" y="577"/>
                    <a:pt x="2049" y="398"/>
                  </a:cubicBezTo>
                  <a:cubicBezTo>
                    <a:pt x="1990" y="279"/>
                    <a:pt x="1910" y="219"/>
                    <a:pt x="1791" y="199"/>
                  </a:cubicBezTo>
                  <a:cubicBezTo>
                    <a:pt x="1767" y="205"/>
                    <a:pt x="1748" y="208"/>
                    <a:pt x="1730" y="208"/>
                  </a:cubicBezTo>
                  <a:cubicBezTo>
                    <a:pt x="1686" y="208"/>
                    <a:pt x="1654" y="194"/>
                    <a:pt x="1612" y="180"/>
                  </a:cubicBezTo>
                  <a:cubicBezTo>
                    <a:pt x="1488" y="189"/>
                    <a:pt x="1363" y="194"/>
                    <a:pt x="1238" y="194"/>
                  </a:cubicBezTo>
                  <a:cubicBezTo>
                    <a:pt x="820" y="194"/>
                    <a:pt x="399" y="13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15;p3">
              <a:extLst>
                <a:ext uri="{FF2B5EF4-FFF2-40B4-BE49-F238E27FC236}">
                  <a16:creationId xmlns:a16="http://schemas.microsoft.com/office/drawing/2014/main" id="{E75AFDF5-9CEC-4907-BB38-30DE8B4397D5}"/>
                </a:ext>
              </a:extLst>
            </p:cNvPr>
            <p:cNvSpPr/>
            <p:nvPr/>
          </p:nvSpPr>
          <p:spPr>
            <a:xfrm>
              <a:off x="1663325" y="4693025"/>
              <a:ext cx="38300" cy="22950"/>
            </a:xfrm>
            <a:custGeom>
              <a:avLst/>
              <a:gdLst/>
              <a:ahLst/>
              <a:cxnLst/>
              <a:rect l="l" t="t" r="r" b="b"/>
              <a:pathLst>
                <a:path w="1532" h="918" extrusionOk="0">
                  <a:moveTo>
                    <a:pt x="680" y="0"/>
                  </a:moveTo>
                  <a:cubicBezTo>
                    <a:pt x="612" y="0"/>
                    <a:pt x="543" y="7"/>
                    <a:pt x="475" y="7"/>
                  </a:cubicBezTo>
                  <a:cubicBezTo>
                    <a:pt x="449" y="7"/>
                    <a:pt x="423" y="6"/>
                    <a:pt x="398" y="3"/>
                  </a:cubicBezTo>
                  <a:lnTo>
                    <a:pt x="398" y="3"/>
                  </a:lnTo>
                  <a:cubicBezTo>
                    <a:pt x="0" y="142"/>
                    <a:pt x="537" y="461"/>
                    <a:pt x="279" y="640"/>
                  </a:cubicBezTo>
                  <a:cubicBezTo>
                    <a:pt x="312" y="848"/>
                    <a:pt x="399" y="918"/>
                    <a:pt x="511" y="918"/>
                  </a:cubicBezTo>
                  <a:cubicBezTo>
                    <a:pt x="602" y="918"/>
                    <a:pt x="709" y="872"/>
                    <a:pt x="816" y="819"/>
                  </a:cubicBezTo>
                  <a:cubicBezTo>
                    <a:pt x="1074" y="759"/>
                    <a:pt x="1333" y="858"/>
                    <a:pt x="1532" y="640"/>
                  </a:cubicBezTo>
                  <a:cubicBezTo>
                    <a:pt x="1512" y="620"/>
                    <a:pt x="1512" y="600"/>
                    <a:pt x="1492" y="560"/>
                  </a:cubicBezTo>
                  <a:cubicBezTo>
                    <a:pt x="1413" y="480"/>
                    <a:pt x="1393" y="401"/>
                    <a:pt x="1353" y="301"/>
                  </a:cubicBezTo>
                  <a:cubicBezTo>
                    <a:pt x="1253" y="222"/>
                    <a:pt x="1114" y="162"/>
                    <a:pt x="995" y="103"/>
                  </a:cubicBezTo>
                  <a:cubicBezTo>
                    <a:pt x="898" y="17"/>
                    <a:pt x="790"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16;p3">
              <a:extLst>
                <a:ext uri="{FF2B5EF4-FFF2-40B4-BE49-F238E27FC236}">
                  <a16:creationId xmlns:a16="http://schemas.microsoft.com/office/drawing/2014/main" id="{18ABFE4A-3D04-4DF8-A79E-BF1DD058E36F}"/>
                </a:ext>
              </a:extLst>
            </p:cNvPr>
            <p:cNvSpPr/>
            <p:nvPr/>
          </p:nvSpPr>
          <p:spPr>
            <a:xfrm>
              <a:off x="1698625" y="4698550"/>
              <a:ext cx="48275" cy="13450"/>
            </a:xfrm>
            <a:custGeom>
              <a:avLst/>
              <a:gdLst/>
              <a:ahLst/>
              <a:cxnLst/>
              <a:rect l="l" t="t" r="r" b="b"/>
              <a:pathLst>
                <a:path w="1931" h="538" extrusionOk="0">
                  <a:moveTo>
                    <a:pt x="1015" y="1"/>
                  </a:moveTo>
                  <a:cubicBezTo>
                    <a:pt x="707" y="1"/>
                    <a:pt x="398" y="41"/>
                    <a:pt x="100" y="41"/>
                  </a:cubicBezTo>
                  <a:cubicBezTo>
                    <a:pt x="1" y="180"/>
                    <a:pt x="1" y="299"/>
                    <a:pt x="100" y="399"/>
                  </a:cubicBezTo>
                  <a:lnTo>
                    <a:pt x="140" y="419"/>
                  </a:lnTo>
                  <a:cubicBezTo>
                    <a:pt x="227" y="346"/>
                    <a:pt x="311" y="320"/>
                    <a:pt x="392" y="320"/>
                  </a:cubicBezTo>
                  <a:cubicBezTo>
                    <a:pt x="624" y="320"/>
                    <a:pt x="834" y="538"/>
                    <a:pt x="1055" y="538"/>
                  </a:cubicBezTo>
                  <a:cubicBezTo>
                    <a:pt x="1274" y="319"/>
                    <a:pt x="1691" y="518"/>
                    <a:pt x="1930" y="200"/>
                  </a:cubicBezTo>
                  <a:cubicBezTo>
                    <a:pt x="1632" y="41"/>
                    <a:pt x="1323" y="1"/>
                    <a:pt x="10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17;p3">
              <a:extLst>
                <a:ext uri="{FF2B5EF4-FFF2-40B4-BE49-F238E27FC236}">
                  <a16:creationId xmlns:a16="http://schemas.microsoft.com/office/drawing/2014/main" id="{3148ABB9-0976-4042-9A77-CDE1DB43FE58}"/>
                </a:ext>
              </a:extLst>
            </p:cNvPr>
            <p:cNvSpPr/>
            <p:nvPr/>
          </p:nvSpPr>
          <p:spPr>
            <a:xfrm>
              <a:off x="1724975" y="4701550"/>
              <a:ext cx="25400" cy="11625"/>
            </a:xfrm>
            <a:custGeom>
              <a:avLst/>
              <a:gdLst/>
              <a:ahLst/>
              <a:cxnLst/>
              <a:rect l="l" t="t" r="r" b="b"/>
              <a:pathLst>
                <a:path w="1016" h="465" extrusionOk="0">
                  <a:moveTo>
                    <a:pt x="876" y="80"/>
                  </a:moveTo>
                  <a:cubicBezTo>
                    <a:pt x="538" y="159"/>
                    <a:pt x="180" y="0"/>
                    <a:pt x="1" y="418"/>
                  </a:cubicBezTo>
                  <a:cubicBezTo>
                    <a:pt x="100" y="418"/>
                    <a:pt x="200" y="418"/>
                    <a:pt x="299" y="458"/>
                  </a:cubicBezTo>
                  <a:cubicBezTo>
                    <a:pt x="339" y="428"/>
                    <a:pt x="369" y="413"/>
                    <a:pt x="399" y="413"/>
                  </a:cubicBezTo>
                  <a:cubicBezTo>
                    <a:pt x="429" y="413"/>
                    <a:pt x="458" y="428"/>
                    <a:pt x="498" y="458"/>
                  </a:cubicBezTo>
                  <a:cubicBezTo>
                    <a:pt x="550" y="461"/>
                    <a:pt x="601" y="465"/>
                    <a:pt x="649" y="465"/>
                  </a:cubicBezTo>
                  <a:cubicBezTo>
                    <a:pt x="857" y="465"/>
                    <a:pt x="1015" y="407"/>
                    <a:pt x="1015" y="100"/>
                  </a:cubicBezTo>
                  <a:cubicBezTo>
                    <a:pt x="976" y="80"/>
                    <a:pt x="916" y="80"/>
                    <a:pt x="876"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18;p3">
              <a:extLst>
                <a:ext uri="{FF2B5EF4-FFF2-40B4-BE49-F238E27FC236}">
                  <a16:creationId xmlns:a16="http://schemas.microsoft.com/office/drawing/2014/main" id="{F0DA6C41-F9F5-4183-852F-0496183EB773}"/>
                </a:ext>
              </a:extLst>
            </p:cNvPr>
            <p:cNvSpPr/>
            <p:nvPr/>
          </p:nvSpPr>
          <p:spPr>
            <a:xfrm>
              <a:off x="1660825" y="4687175"/>
              <a:ext cx="27375" cy="9550"/>
            </a:xfrm>
            <a:custGeom>
              <a:avLst/>
              <a:gdLst/>
              <a:ahLst/>
              <a:cxnLst/>
              <a:rect l="l" t="t" r="r" b="b"/>
              <a:pathLst>
                <a:path w="1095" h="382" extrusionOk="0">
                  <a:moveTo>
                    <a:pt x="377" y="0"/>
                  </a:moveTo>
                  <a:cubicBezTo>
                    <a:pt x="258" y="0"/>
                    <a:pt x="133" y="44"/>
                    <a:pt x="1" y="157"/>
                  </a:cubicBezTo>
                  <a:cubicBezTo>
                    <a:pt x="80" y="197"/>
                    <a:pt x="120" y="277"/>
                    <a:pt x="200" y="337"/>
                  </a:cubicBezTo>
                  <a:cubicBezTo>
                    <a:pt x="229" y="366"/>
                    <a:pt x="259" y="381"/>
                    <a:pt x="289" y="381"/>
                  </a:cubicBezTo>
                  <a:cubicBezTo>
                    <a:pt x="319" y="381"/>
                    <a:pt x="349" y="366"/>
                    <a:pt x="379" y="337"/>
                  </a:cubicBezTo>
                  <a:lnTo>
                    <a:pt x="1095" y="337"/>
                  </a:lnTo>
                  <a:cubicBezTo>
                    <a:pt x="864" y="201"/>
                    <a:pt x="633" y="0"/>
                    <a:pt x="3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19;p3">
              <a:extLst>
                <a:ext uri="{FF2B5EF4-FFF2-40B4-BE49-F238E27FC236}">
                  <a16:creationId xmlns:a16="http://schemas.microsoft.com/office/drawing/2014/main" id="{DDEA999C-49D3-4FBB-9568-2DB0D42013FB}"/>
                </a:ext>
              </a:extLst>
            </p:cNvPr>
            <p:cNvSpPr/>
            <p:nvPr/>
          </p:nvSpPr>
          <p:spPr>
            <a:xfrm>
              <a:off x="1771600" y="4676175"/>
              <a:ext cx="32475" cy="9975"/>
            </a:xfrm>
            <a:custGeom>
              <a:avLst/>
              <a:gdLst/>
              <a:ahLst/>
              <a:cxnLst/>
              <a:rect l="l" t="t" r="r" b="b"/>
              <a:pathLst>
                <a:path w="1299" h="399" extrusionOk="0">
                  <a:moveTo>
                    <a:pt x="244" y="1"/>
                  </a:moveTo>
                  <a:cubicBezTo>
                    <a:pt x="165" y="41"/>
                    <a:pt x="65" y="80"/>
                    <a:pt x="46" y="120"/>
                  </a:cubicBezTo>
                  <a:cubicBezTo>
                    <a:pt x="1" y="210"/>
                    <a:pt x="68" y="221"/>
                    <a:pt x="138" y="221"/>
                  </a:cubicBezTo>
                  <a:cubicBezTo>
                    <a:pt x="161" y="221"/>
                    <a:pt x="185" y="220"/>
                    <a:pt x="205" y="220"/>
                  </a:cubicBezTo>
                  <a:cubicBezTo>
                    <a:pt x="256" y="220"/>
                    <a:pt x="310" y="216"/>
                    <a:pt x="365" y="216"/>
                  </a:cubicBezTo>
                  <a:cubicBezTo>
                    <a:pt x="502" y="216"/>
                    <a:pt x="642" y="237"/>
                    <a:pt x="742" y="379"/>
                  </a:cubicBezTo>
                  <a:lnTo>
                    <a:pt x="841" y="399"/>
                  </a:lnTo>
                  <a:lnTo>
                    <a:pt x="941" y="399"/>
                  </a:lnTo>
                  <a:cubicBezTo>
                    <a:pt x="1060" y="299"/>
                    <a:pt x="1160" y="180"/>
                    <a:pt x="1299" y="80"/>
                  </a:cubicBezTo>
                  <a:lnTo>
                    <a:pt x="2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20;p3">
              <a:extLst>
                <a:ext uri="{FF2B5EF4-FFF2-40B4-BE49-F238E27FC236}">
                  <a16:creationId xmlns:a16="http://schemas.microsoft.com/office/drawing/2014/main" id="{F1759741-504C-4BD6-AF23-8C3D9047BC1D}"/>
                </a:ext>
              </a:extLst>
            </p:cNvPr>
            <p:cNvSpPr/>
            <p:nvPr/>
          </p:nvSpPr>
          <p:spPr>
            <a:xfrm>
              <a:off x="1691175" y="4699800"/>
              <a:ext cx="9975" cy="9475"/>
            </a:xfrm>
            <a:custGeom>
              <a:avLst/>
              <a:gdLst/>
              <a:ahLst/>
              <a:cxnLst/>
              <a:rect l="l" t="t" r="r" b="b"/>
              <a:pathLst>
                <a:path w="399" h="379" extrusionOk="0">
                  <a:moveTo>
                    <a:pt x="311" y="1"/>
                  </a:moveTo>
                  <a:cubicBezTo>
                    <a:pt x="284" y="1"/>
                    <a:pt x="259" y="11"/>
                    <a:pt x="239" y="30"/>
                  </a:cubicBezTo>
                  <a:cubicBezTo>
                    <a:pt x="159" y="90"/>
                    <a:pt x="0" y="209"/>
                    <a:pt x="40" y="269"/>
                  </a:cubicBezTo>
                  <a:cubicBezTo>
                    <a:pt x="70" y="359"/>
                    <a:pt x="129" y="379"/>
                    <a:pt x="197" y="379"/>
                  </a:cubicBezTo>
                  <a:cubicBezTo>
                    <a:pt x="250" y="379"/>
                    <a:pt x="309" y="366"/>
                    <a:pt x="361" y="366"/>
                  </a:cubicBezTo>
                  <a:cubicBezTo>
                    <a:pt x="374" y="366"/>
                    <a:pt x="386" y="367"/>
                    <a:pt x="398" y="369"/>
                  </a:cubicBezTo>
                  <a:lnTo>
                    <a:pt x="398" y="30"/>
                  </a:lnTo>
                  <a:cubicBezTo>
                    <a:pt x="368" y="11"/>
                    <a:pt x="338" y="1"/>
                    <a:pt x="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21;p3">
              <a:extLst>
                <a:ext uri="{FF2B5EF4-FFF2-40B4-BE49-F238E27FC236}">
                  <a16:creationId xmlns:a16="http://schemas.microsoft.com/office/drawing/2014/main" id="{5A320F27-0BAE-43B0-8372-CE4ABA43AE2C}"/>
                </a:ext>
              </a:extLst>
            </p:cNvPr>
            <p:cNvSpPr/>
            <p:nvPr/>
          </p:nvSpPr>
          <p:spPr>
            <a:xfrm>
              <a:off x="1820475" y="4712225"/>
              <a:ext cx="5975" cy="4700"/>
            </a:xfrm>
            <a:custGeom>
              <a:avLst/>
              <a:gdLst/>
              <a:ahLst/>
              <a:cxnLst/>
              <a:rect l="l" t="t" r="r" b="b"/>
              <a:pathLst>
                <a:path w="239" h="188" extrusionOk="0">
                  <a:moveTo>
                    <a:pt x="162" y="1"/>
                  </a:moveTo>
                  <a:cubicBezTo>
                    <a:pt x="140" y="1"/>
                    <a:pt x="120" y="11"/>
                    <a:pt x="100" y="31"/>
                  </a:cubicBezTo>
                  <a:cubicBezTo>
                    <a:pt x="60" y="71"/>
                    <a:pt x="20" y="90"/>
                    <a:pt x="0" y="150"/>
                  </a:cubicBezTo>
                  <a:cubicBezTo>
                    <a:pt x="43" y="177"/>
                    <a:pt x="75" y="188"/>
                    <a:pt x="101" y="188"/>
                  </a:cubicBezTo>
                  <a:cubicBezTo>
                    <a:pt x="173" y="188"/>
                    <a:pt x="195" y="104"/>
                    <a:pt x="239" y="31"/>
                  </a:cubicBezTo>
                  <a:cubicBezTo>
                    <a:pt x="209" y="11"/>
                    <a:pt x="184"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22;p3">
              <a:extLst>
                <a:ext uri="{FF2B5EF4-FFF2-40B4-BE49-F238E27FC236}">
                  <a16:creationId xmlns:a16="http://schemas.microsoft.com/office/drawing/2014/main" id="{57CFE69F-1717-499C-A6B4-148501DCBDC0}"/>
                </a:ext>
              </a:extLst>
            </p:cNvPr>
            <p:cNvSpPr/>
            <p:nvPr/>
          </p:nvSpPr>
          <p:spPr>
            <a:xfrm>
              <a:off x="1810025" y="4789800"/>
              <a:ext cx="108950" cy="30200"/>
            </a:xfrm>
            <a:custGeom>
              <a:avLst/>
              <a:gdLst/>
              <a:ahLst/>
              <a:cxnLst/>
              <a:rect l="l" t="t" r="r" b="b"/>
              <a:pathLst>
                <a:path w="4358" h="1208" extrusionOk="0">
                  <a:moveTo>
                    <a:pt x="607" y="1"/>
                  </a:moveTo>
                  <a:cubicBezTo>
                    <a:pt x="564" y="1"/>
                    <a:pt x="521" y="4"/>
                    <a:pt x="478" y="11"/>
                  </a:cubicBezTo>
                  <a:cubicBezTo>
                    <a:pt x="359" y="71"/>
                    <a:pt x="199" y="51"/>
                    <a:pt x="100" y="150"/>
                  </a:cubicBezTo>
                  <a:cubicBezTo>
                    <a:pt x="1" y="250"/>
                    <a:pt x="1" y="369"/>
                    <a:pt x="100" y="508"/>
                  </a:cubicBezTo>
                  <a:cubicBezTo>
                    <a:pt x="120" y="548"/>
                    <a:pt x="120" y="588"/>
                    <a:pt x="120" y="648"/>
                  </a:cubicBezTo>
                  <a:cubicBezTo>
                    <a:pt x="359" y="747"/>
                    <a:pt x="657" y="608"/>
                    <a:pt x="856" y="867"/>
                  </a:cubicBezTo>
                  <a:lnTo>
                    <a:pt x="995" y="867"/>
                  </a:lnTo>
                  <a:cubicBezTo>
                    <a:pt x="1386" y="837"/>
                    <a:pt x="1799" y="693"/>
                    <a:pt x="2158" y="693"/>
                  </a:cubicBezTo>
                  <a:cubicBezTo>
                    <a:pt x="2274" y="693"/>
                    <a:pt x="2385" y="708"/>
                    <a:pt x="2487" y="747"/>
                  </a:cubicBezTo>
                  <a:cubicBezTo>
                    <a:pt x="2925" y="926"/>
                    <a:pt x="3422" y="1006"/>
                    <a:pt x="3880" y="1185"/>
                  </a:cubicBezTo>
                  <a:cubicBezTo>
                    <a:pt x="3964" y="1185"/>
                    <a:pt x="4049" y="1207"/>
                    <a:pt x="4122" y="1207"/>
                  </a:cubicBezTo>
                  <a:cubicBezTo>
                    <a:pt x="4186" y="1207"/>
                    <a:pt x="4240" y="1190"/>
                    <a:pt x="4277" y="1125"/>
                  </a:cubicBezTo>
                  <a:cubicBezTo>
                    <a:pt x="4337" y="1026"/>
                    <a:pt x="4357" y="827"/>
                    <a:pt x="4238" y="727"/>
                  </a:cubicBezTo>
                  <a:cubicBezTo>
                    <a:pt x="4093" y="582"/>
                    <a:pt x="3914" y="404"/>
                    <a:pt x="3778" y="404"/>
                  </a:cubicBezTo>
                  <a:cubicBezTo>
                    <a:pt x="3765" y="404"/>
                    <a:pt x="3753" y="406"/>
                    <a:pt x="3740" y="409"/>
                  </a:cubicBezTo>
                  <a:cubicBezTo>
                    <a:pt x="3669" y="419"/>
                    <a:pt x="3598" y="424"/>
                    <a:pt x="3527" y="424"/>
                  </a:cubicBezTo>
                  <a:cubicBezTo>
                    <a:pt x="2970" y="424"/>
                    <a:pt x="2444" y="141"/>
                    <a:pt x="1886" y="141"/>
                  </a:cubicBezTo>
                  <a:cubicBezTo>
                    <a:pt x="1828" y="141"/>
                    <a:pt x="1770" y="144"/>
                    <a:pt x="1711" y="150"/>
                  </a:cubicBezTo>
                  <a:cubicBezTo>
                    <a:pt x="1612" y="210"/>
                    <a:pt x="1522" y="240"/>
                    <a:pt x="1435" y="240"/>
                  </a:cubicBezTo>
                  <a:cubicBezTo>
                    <a:pt x="1348" y="240"/>
                    <a:pt x="1264" y="210"/>
                    <a:pt x="1174" y="150"/>
                  </a:cubicBezTo>
                  <a:cubicBezTo>
                    <a:pt x="995" y="69"/>
                    <a:pt x="802" y="1"/>
                    <a:pt x="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23;p3">
              <a:extLst>
                <a:ext uri="{FF2B5EF4-FFF2-40B4-BE49-F238E27FC236}">
                  <a16:creationId xmlns:a16="http://schemas.microsoft.com/office/drawing/2014/main" id="{5E2A2F5E-573C-4C06-8EF9-0929C6D45BD1}"/>
                </a:ext>
              </a:extLst>
            </p:cNvPr>
            <p:cNvSpPr/>
            <p:nvPr/>
          </p:nvSpPr>
          <p:spPr>
            <a:xfrm>
              <a:off x="2101450" y="4820400"/>
              <a:ext cx="127350" cy="29075"/>
            </a:xfrm>
            <a:custGeom>
              <a:avLst/>
              <a:gdLst/>
              <a:ahLst/>
              <a:cxnLst/>
              <a:rect l="l" t="t" r="r" b="b"/>
              <a:pathLst>
                <a:path w="5094" h="1163" extrusionOk="0">
                  <a:moveTo>
                    <a:pt x="717" y="1"/>
                  </a:moveTo>
                  <a:cubicBezTo>
                    <a:pt x="657" y="20"/>
                    <a:pt x="558" y="20"/>
                    <a:pt x="478" y="40"/>
                  </a:cubicBezTo>
                  <a:cubicBezTo>
                    <a:pt x="339" y="120"/>
                    <a:pt x="180" y="180"/>
                    <a:pt x="60" y="299"/>
                  </a:cubicBezTo>
                  <a:cubicBezTo>
                    <a:pt x="1" y="379"/>
                    <a:pt x="1" y="438"/>
                    <a:pt x="60" y="518"/>
                  </a:cubicBezTo>
                  <a:cubicBezTo>
                    <a:pt x="398" y="538"/>
                    <a:pt x="796" y="498"/>
                    <a:pt x="1135" y="697"/>
                  </a:cubicBezTo>
                  <a:cubicBezTo>
                    <a:pt x="1234" y="796"/>
                    <a:pt x="1333" y="876"/>
                    <a:pt x="1473" y="896"/>
                  </a:cubicBezTo>
                  <a:cubicBezTo>
                    <a:pt x="1632" y="936"/>
                    <a:pt x="1786" y="936"/>
                    <a:pt x="1943" y="936"/>
                  </a:cubicBezTo>
                  <a:cubicBezTo>
                    <a:pt x="2099" y="936"/>
                    <a:pt x="2258" y="936"/>
                    <a:pt x="2428" y="975"/>
                  </a:cubicBezTo>
                  <a:cubicBezTo>
                    <a:pt x="2451" y="971"/>
                    <a:pt x="2474" y="969"/>
                    <a:pt x="2497" y="969"/>
                  </a:cubicBezTo>
                  <a:cubicBezTo>
                    <a:pt x="2617" y="969"/>
                    <a:pt x="2736" y="1017"/>
                    <a:pt x="2856" y="1017"/>
                  </a:cubicBezTo>
                  <a:cubicBezTo>
                    <a:pt x="2932" y="1017"/>
                    <a:pt x="3008" y="998"/>
                    <a:pt x="3084" y="936"/>
                  </a:cubicBezTo>
                  <a:cubicBezTo>
                    <a:pt x="3220" y="936"/>
                    <a:pt x="3363" y="915"/>
                    <a:pt x="3504" y="915"/>
                  </a:cubicBezTo>
                  <a:cubicBezTo>
                    <a:pt x="3673" y="915"/>
                    <a:pt x="3838" y="945"/>
                    <a:pt x="3979" y="1075"/>
                  </a:cubicBezTo>
                  <a:lnTo>
                    <a:pt x="4158" y="1075"/>
                  </a:lnTo>
                  <a:cubicBezTo>
                    <a:pt x="4303" y="1129"/>
                    <a:pt x="4452" y="1163"/>
                    <a:pt x="4598" y="1163"/>
                  </a:cubicBezTo>
                  <a:cubicBezTo>
                    <a:pt x="4772" y="1163"/>
                    <a:pt x="4941" y="1114"/>
                    <a:pt x="5093" y="995"/>
                  </a:cubicBezTo>
                  <a:cubicBezTo>
                    <a:pt x="5093" y="896"/>
                    <a:pt x="5073" y="816"/>
                    <a:pt x="4994" y="737"/>
                  </a:cubicBezTo>
                  <a:cubicBezTo>
                    <a:pt x="4894" y="637"/>
                    <a:pt x="4775" y="597"/>
                    <a:pt x="4636" y="538"/>
                  </a:cubicBezTo>
                  <a:cubicBezTo>
                    <a:pt x="4158" y="438"/>
                    <a:pt x="3701" y="398"/>
                    <a:pt x="3263" y="299"/>
                  </a:cubicBezTo>
                  <a:cubicBezTo>
                    <a:pt x="2487" y="239"/>
                    <a:pt x="1751" y="100"/>
                    <a:pt x="995" y="20"/>
                  </a:cubicBezTo>
                  <a:cubicBezTo>
                    <a:pt x="896" y="1"/>
                    <a:pt x="836" y="1"/>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24;p3">
              <a:extLst>
                <a:ext uri="{FF2B5EF4-FFF2-40B4-BE49-F238E27FC236}">
                  <a16:creationId xmlns:a16="http://schemas.microsoft.com/office/drawing/2014/main" id="{1255C6AE-B3BC-43B4-87BB-63C7A4BF2808}"/>
                </a:ext>
              </a:extLst>
            </p:cNvPr>
            <p:cNvSpPr/>
            <p:nvPr/>
          </p:nvSpPr>
          <p:spPr>
            <a:xfrm>
              <a:off x="1991050" y="4809975"/>
              <a:ext cx="111925" cy="32100"/>
            </a:xfrm>
            <a:custGeom>
              <a:avLst/>
              <a:gdLst/>
              <a:ahLst/>
              <a:cxnLst/>
              <a:rect l="l" t="t" r="r" b="b"/>
              <a:pathLst>
                <a:path w="4477" h="1284" extrusionOk="0">
                  <a:moveTo>
                    <a:pt x="331" y="1"/>
                  </a:moveTo>
                  <a:cubicBezTo>
                    <a:pt x="70" y="1"/>
                    <a:pt x="27" y="143"/>
                    <a:pt x="0" y="537"/>
                  </a:cubicBezTo>
                  <a:cubicBezTo>
                    <a:pt x="35" y="539"/>
                    <a:pt x="71" y="540"/>
                    <a:pt x="106" y="540"/>
                  </a:cubicBezTo>
                  <a:cubicBezTo>
                    <a:pt x="214" y="540"/>
                    <a:pt x="324" y="532"/>
                    <a:pt x="428" y="532"/>
                  </a:cubicBezTo>
                  <a:cubicBezTo>
                    <a:pt x="567" y="532"/>
                    <a:pt x="697" y="547"/>
                    <a:pt x="796" y="617"/>
                  </a:cubicBezTo>
                  <a:cubicBezTo>
                    <a:pt x="1309" y="899"/>
                    <a:pt x="1806" y="915"/>
                    <a:pt x="2329" y="915"/>
                  </a:cubicBezTo>
                  <a:cubicBezTo>
                    <a:pt x="2395" y="915"/>
                    <a:pt x="2461" y="915"/>
                    <a:pt x="2527" y="915"/>
                  </a:cubicBezTo>
                  <a:cubicBezTo>
                    <a:pt x="2964" y="935"/>
                    <a:pt x="3402" y="855"/>
                    <a:pt x="3800" y="1193"/>
                  </a:cubicBezTo>
                  <a:cubicBezTo>
                    <a:pt x="3872" y="1259"/>
                    <a:pt x="3946" y="1283"/>
                    <a:pt x="4021" y="1283"/>
                  </a:cubicBezTo>
                  <a:cubicBezTo>
                    <a:pt x="4173" y="1283"/>
                    <a:pt x="4329" y="1181"/>
                    <a:pt x="4476" y="1114"/>
                  </a:cubicBezTo>
                  <a:lnTo>
                    <a:pt x="4476" y="915"/>
                  </a:lnTo>
                  <a:cubicBezTo>
                    <a:pt x="4476" y="855"/>
                    <a:pt x="4456" y="835"/>
                    <a:pt x="4417" y="796"/>
                  </a:cubicBezTo>
                  <a:cubicBezTo>
                    <a:pt x="4277" y="597"/>
                    <a:pt x="4059" y="557"/>
                    <a:pt x="3780" y="457"/>
                  </a:cubicBezTo>
                  <a:cubicBezTo>
                    <a:pt x="3745" y="461"/>
                    <a:pt x="3710" y="462"/>
                    <a:pt x="3675" y="462"/>
                  </a:cubicBezTo>
                  <a:cubicBezTo>
                    <a:pt x="3345" y="462"/>
                    <a:pt x="3025" y="328"/>
                    <a:pt x="2684" y="328"/>
                  </a:cubicBezTo>
                  <a:cubicBezTo>
                    <a:pt x="2632" y="328"/>
                    <a:pt x="2580" y="331"/>
                    <a:pt x="2527" y="338"/>
                  </a:cubicBezTo>
                  <a:cubicBezTo>
                    <a:pt x="2426" y="381"/>
                    <a:pt x="2316" y="414"/>
                    <a:pt x="2210" y="414"/>
                  </a:cubicBezTo>
                  <a:cubicBezTo>
                    <a:pt x="2169" y="414"/>
                    <a:pt x="2128" y="409"/>
                    <a:pt x="2089" y="398"/>
                  </a:cubicBezTo>
                  <a:cubicBezTo>
                    <a:pt x="2010" y="358"/>
                    <a:pt x="1930" y="338"/>
                    <a:pt x="1870" y="338"/>
                  </a:cubicBezTo>
                  <a:cubicBezTo>
                    <a:pt x="1532" y="318"/>
                    <a:pt x="1214" y="258"/>
                    <a:pt x="935" y="99"/>
                  </a:cubicBezTo>
                  <a:cubicBezTo>
                    <a:pt x="658" y="38"/>
                    <a:pt x="466" y="1"/>
                    <a:pt x="3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25;p3">
              <a:extLst>
                <a:ext uri="{FF2B5EF4-FFF2-40B4-BE49-F238E27FC236}">
                  <a16:creationId xmlns:a16="http://schemas.microsoft.com/office/drawing/2014/main" id="{C7EFC530-026B-4EE1-BC80-661F49931F98}"/>
                </a:ext>
              </a:extLst>
            </p:cNvPr>
            <p:cNvSpPr/>
            <p:nvPr/>
          </p:nvSpPr>
          <p:spPr>
            <a:xfrm>
              <a:off x="1692150" y="4780750"/>
              <a:ext cx="84575" cy="21775"/>
            </a:xfrm>
            <a:custGeom>
              <a:avLst/>
              <a:gdLst/>
              <a:ahLst/>
              <a:cxnLst/>
              <a:rect l="l" t="t" r="r" b="b"/>
              <a:pathLst>
                <a:path w="3383" h="871" extrusionOk="0">
                  <a:moveTo>
                    <a:pt x="2372" y="0"/>
                  </a:moveTo>
                  <a:cubicBezTo>
                    <a:pt x="2155" y="0"/>
                    <a:pt x="1937" y="60"/>
                    <a:pt x="1720" y="60"/>
                  </a:cubicBezTo>
                  <a:cubicBezTo>
                    <a:pt x="1624" y="60"/>
                    <a:pt x="1529" y="48"/>
                    <a:pt x="1433" y="15"/>
                  </a:cubicBezTo>
                  <a:cubicBezTo>
                    <a:pt x="1330" y="67"/>
                    <a:pt x="1216" y="82"/>
                    <a:pt x="1097" y="82"/>
                  </a:cubicBezTo>
                  <a:cubicBezTo>
                    <a:pt x="929" y="82"/>
                    <a:pt x="751" y="51"/>
                    <a:pt x="581" y="51"/>
                  </a:cubicBezTo>
                  <a:cubicBezTo>
                    <a:pt x="361" y="51"/>
                    <a:pt x="155" y="102"/>
                    <a:pt x="1" y="333"/>
                  </a:cubicBezTo>
                  <a:cubicBezTo>
                    <a:pt x="55" y="388"/>
                    <a:pt x="143" y="475"/>
                    <a:pt x="203" y="475"/>
                  </a:cubicBezTo>
                  <a:cubicBezTo>
                    <a:pt x="209" y="475"/>
                    <a:pt x="214" y="474"/>
                    <a:pt x="220" y="473"/>
                  </a:cubicBezTo>
                  <a:cubicBezTo>
                    <a:pt x="381" y="417"/>
                    <a:pt x="535" y="394"/>
                    <a:pt x="685" y="394"/>
                  </a:cubicBezTo>
                  <a:cubicBezTo>
                    <a:pt x="1074" y="394"/>
                    <a:pt x="1433" y="548"/>
                    <a:pt x="1791" y="691"/>
                  </a:cubicBezTo>
                  <a:cubicBezTo>
                    <a:pt x="1950" y="771"/>
                    <a:pt x="2129" y="870"/>
                    <a:pt x="2328" y="870"/>
                  </a:cubicBezTo>
                  <a:cubicBezTo>
                    <a:pt x="2587" y="433"/>
                    <a:pt x="3104" y="791"/>
                    <a:pt x="3383" y="493"/>
                  </a:cubicBezTo>
                  <a:cubicBezTo>
                    <a:pt x="3224" y="294"/>
                    <a:pt x="3005" y="234"/>
                    <a:pt x="2806" y="115"/>
                  </a:cubicBezTo>
                  <a:cubicBezTo>
                    <a:pt x="2661" y="27"/>
                    <a:pt x="2517" y="0"/>
                    <a:pt x="2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26;p3">
              <a:extLst>
                <a:ext uri="{FF2B5EF4-FFF2-40B4-BE49-F238E27FC236}">
                  <a16:creationId xmlns:a16="http://schemas.microsoft.com/office/drawing/2014/main" id="{FC5DBB78-6727-4220-A9E3-424872C7AF4E}"/>
                </a:ext>
              </a:extLst>
            </p:cNvPr>
            <p:cNvSpPr/>
            <p:nvPr/>
          </p:nvSpPr>
          <p:spPr>
            <a:xfrm>
              <a:off x="2123825" y="4837800"/>
              <a:ext cx="57150" cy="15050"/>
            </a:xfrm>
            <a:custGeom>
              <a:avLst/>
              <a:gdLst/>
              <a:ahLst/>
              <a:cxnLst/>
              <a:rect l="l" t="t" r="r" b="b"/>
              <a:pathLst>
                <a:path w="2286" h="602" extrusionOk="0">
                  <a:moveTo>
                    <a:pt x="259" y="1"/>
                  </a:moveTo>
                  <a:lnTo>
                    <a:pt x="259" y="1"/>
                  </a:lnTo>
                  <a:cubicBezTo>
                    <a:pt x="1" y="279"/>
                    <a:pt x="379" y="339"/>
                    <a:pt x="438" y="518"/>
                  </a:cubicBezTo>
                  <a:cubicBezTo>
                    <a:pt x="526" y="538"/>
                    <a:pt x="613" y="546"/>
                    <a:pt x="699" y="546"/>
                  </a:cubicBezTo>
                  <a:cubicBezTo>
                    <a:pt x="1013" y="546"/>
                    <a:pt x="1319" y="440"/>
                    <a:pt x="1629" y="440"/>
                  </a:cubicBezTo>
                  <a:cubicBezTo>
                    <a:pt x="1813" y="440"/>
                    <a:pt x="1999" y="477"/>
                    <a:pt x="2189" y="598"/>
                  </a:cubicBezTo>
                  <a:cubicBezTo>
                    <a:pt x="2196" y="600"/>
                    <a:pt x="2202" y="602"/>
                    <a:pt x="2208" y="602"/>
                  </a:cubicBezTo>
                  <a:cubicBezTo>
                    <a:pt x="2286" y="602"/>
                    <a:pt x="2266" y="369"/>
                    <a:pt x="2229" y="240"/>
                  </a:cubicBezTo>
                  <a:cubicBezTo>
                    <a:pt x="2057" y="197"/>
                    <a:pt x="1885" y="164"/>
                    <a:pt x="1720" y="164"/>
                  </a:cubicBezTo>
                  <a:cubicBezTo>
                    <a:pt x="1656" y="164"/>
                    <a:pt x="1594" y="169"/>
                    <a:pt x="1533" y="180"/>
                  </a:cubicBezTo>
                  <a:cubicBezTo>
                    <a:pt x="1430" y="125"/>
                    <a:pt x="1323" y="113"/>
                    <a:pt x="1214" y="113"/>
                  </a:cubicBezTo>
                  <a:cubicBezTo>
                    <a:pt x="1124" y="113"/>
                    <a:pt x="1032" y="121"/>
                    <a:pt x="942" y="121"/>
                  </a:cubicBezTo>
                  <a:cubicBezTo>
                    <a:pt x="824" y="121"/>
                    <a:pt x="708" y="107"/>
                    <a:pt x="598" y="41"/>
                  </a:cubicBezTo>
                  <a:cubicBezTo>
                    <a:pt x="478" y="21"/>
                    <a:pt x="379" y="2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27;p3">
              <a:extLst>
                <a:ext uri="{FF2B5EF4-FFF2-40B4-BE49-F238E27FC236}">
                  <a16:creationId xmlns:a16="http://schemas.microsoft.com/office/drawing/2014/main" id="{8291060C-4D4E-472D-88A2-26BE86B415C7}"/>
                </a:ext>
              </a:extLst>
            </p:cNvPr>
            <p:cNvSpPr/>
            <p:nvPr/>
          </p:nvSpPr>
          <p:spPr>
            <a:xfrm>
              <a:off x="1991050" y="4795700"/>
              <a:ext cx="35825" cy="18400"/>
            </a:xfrm>
            <a:custGeom>
              <a:avLst/>
              <a:gdLst/>
              <a:ahLst/>
              <a:cxnLst/>
              <a:rect l="l" t="t" r="r" b="b"/>
              <a:pathLst>
                <a:path w="1433" h="736" extrusionOk="0">
                  <a:moveTo>
                    <a:pt x="48" y="1"/>
                  </a:moveTo>
                  <a:cubicBezTo>
                    <a:pt x="33" y="1"/>
                    <a:pt x="17" y="6"/>
                    <a:pt x="0" y="14"/>
                  </a:cubicBezTo>
                  <a:lnTo>
                    <a:pt x="0" y="432"/>
                  </a:lnTo>
                  <a:cubicBezTo>
                    <a:pt x="40" y="491"/>
                    <a:pt x="120" y="531"/>
                    <a:pt x="199" y="571"/>
                  </a:cubicBezTo>
                  <a:cubicBezTo>
                    <a:pt x="339" y="611"/>
                    <a:pt x="518" y="670"/>
                    <a:pt x="677" y="690"/>
                  </a:cubicBezTo>
                  <a:cubicBezTo>
                    <a:pt x="796" y="701"/>
                    <a:pt x="910" y="736"/>
                    <a:pt x="1021" y="736"/>
                  </a:cubicBezTo>
                  <a:cubicBezTo>
                    <a:pt x="1113" y="736"/>
                    <a:pt x="1203" y="712"/>
                    <a:pt x="1293" y="631"/>
                  </a:cubicBezTo>
                  <a:cubicBezTo>
                    <a:pt x="1433" y="392"/>
                    <a:pt x="1333" y="213"/>
                    <a:pt x="1095" y="113"/>
                  </a:cubicBezTo>
                  <a:lnTo>
                    <a:pt x="717" y="113"/>
                  </a:lnTo>
                  <a:cubicBezTo>
                    <a:pt x="699" y="139"/>
                    <a:pt x="678" y="154"/>
                    <a:pt x="651" y="154"/>
                  </a:cubicBezTo>
                  <a:cubicBezTo>
                    <a:pt x="617" y="154"/>
                    <a:pt x="574" y="130"/>
                    <a:pt x="518" y="74"/>
                  </a:cubicBezTo>
                  <a:cubicBezTo>
                    <a:pt x="489" y="44"/>
                    <a:pt x="438" y="26"/>
                    <a:pt x="390" y="26"/>
                  </a:cubicBezTo>
                  <a:cubicBezTo>
                    <a:pt x="372" y="26"/>
                    <a:pt x="355" y="28"/>
                    <a:pt x="339" y="34"/>
                  </a:cubicBezTo>
                  <a:cubicBezTo>
                    <a:pt x="309" y="14"/>
                    <a:pt x="269" y="4"/>
                    <a:pt x="227" y="4"/>
                  </a:cubicBezTo>
                  <a:cubicBezTo>
                    <a:pt x="184" y="4"/>
                    <a:pt x="140" y="14"/>
                    <a:pt x="100" y="34"/>
                  </a:cubicBezTo>
                  <a:cubicBezTo>
                    <a:pt x="88" y="10"/>
                    <a:pt x="7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8;p3">
              <a:extLst>
                <a:ext uri="{FF2B5EF4-FFF2-40B4-BE49-F238E27FC236}">
                  <a16:creationId xmlns:a16="http://schemas.microsoft.com/office/drawing/2014/main" id="{DA663A2F-A3A7-487B-B99F-454AD8B26BCE}"/>
                </a:ext>
              </a:extLst>
            </p:cNvPr>
            <p:cNvSpPr/>
            <p:nvPr/>
          </p:nvSpPr>
          <p:spPr>
            <a:xfrm>
              <a:off x="1745375" y="4790575"/>
              <a:ext cx="38225" cy="12100"/>
            </a:xfrm>
            <a:custGeom>
              <a:avLst/>
              <a:gdLst/>
              <a:ahLst/>
              <a:cxnLst/>
              <a:rect l="l" t="t" r="r" b="b"/>
              <a:pathLst>
                <a:path w="1529" h="484" extrusionOk="0">
                  <a:moveTo>
                    <a:pt x="577" y="0"/>
                  </a:moveTo>
                  <a:cubicBezTo>
                    <a:pt x="319" y="0"/>
                    <a:pt x="0" y="40"/>
                    <a:pt x="199" y="477"/>
                  </a:cubicBezTo>
                  <a:cubicBezTo>
                    <a:pt x="259" y="481"/>
                    <a:pt x="318" y="484"/>
                    <a:pt x="377" y="484"/>
                  </a:cubicBezTo>
                  <a:cubicBezTo>
                    <a:pt x="629" y="484"/>
                    <a:pt x="868" y="440"/>
                    <a:pt x="1095" y="279"/>
                  </a:cubicBezTo>
                  <a:cubicBezTo>
                    <a:pt x="1124" y="298"/>
                    <a:pt x="1154" y="308"/>
                    <a:pt x="1184" y="308"/>
                  </a:cubicBezTo>
                  <a:cubicBezTo>
                    <a:pt x="1214" y="308"/>
                    <a:pt x="1244" y="298"/>
                    <a:pt x="1274" y="279"/>
                  </a:cubicBezTo>
                  <a:cubicBezTo>
                    <a:pt x="1285" y="273"/>
                    <a:pt x="1300" y="271"/>
                    <a:pt x="1317" y="271"/>
                  </a:cubicBezTo>
                  <a:cubicBezTo>
                    <a:pt x="1352" y="271"/>
                    <a:pt x="1395" y="279"/>
                    <a:pt x="1430" y="279"/>
                  </a:cubicBezTo>
                  <a:cubicBezTo>
                    <a:pt x="1492" y="279"/>
                    <a:pt x="1529" y="252"/>
                    <a:pt x="1453" y="100"/>
                  </a:cubicBezTo>
                  <a:lnTo>
                    <a:pt x="1274" y="100"/>
                  </a:lnTo>
                  <a:cubicBezTo>
                    <a:pt x="1241" y="104"/>
                    <a:pt x="1210" y="107"/>
                    <a:pt x="1178" y="107"/>
                  </a:cubicBezTo>
                  <a:cubicBezTo>
                    <a:pt x="960" y="107"/>
                    <a:pt x="769" y="0"/>
                    <a:pt x="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29;p3">
              <a:extLst>
                <a:ext uri="{FF2B5EF4-FFF2-40B4-BE49-F238E27FC236}">
                  <a16:creationId xmlns:a16="http://schemas.microsoft.com/office/drawing/2014/main" id="{8E362271-ACD7-4EC9-903E-E5459068D2A6}"/>
                </a:ext>
              </a:extLst>
            </p:cNvPr>
            <p:cNvSpPr/>
            <p:nvPr/>
          </p:nvSpPr>
          <p:spPr>
            <a:xfrm>
              <a:off x="1977125" y="4807475"/>
              <a:ext cx="56225" cy="17925"/>
            </a:xfrm>
            <a:custGeom>
              <a:avLst/>
              <a:gdLst/>
              <a:ahLst/>
              <a:cxnLst/>
              <a:rect l="l" t="t" r="r" b="b"/>
              <a:pathLst>
                <a:path w="2249" h="717" extrusionOk="0">
                  <a:moveTo>
                    <a:pt x="577" y="0"/>
                  </a:moveTo>
                  <a:cubicBezTo>
                    <a:pt x="478" y="219"/>
                    <a:pt x="0" y="458"/>
                    <a:pt x="597" y="717"/>
                  </a:cubicBezTo>
                  <a:cubicBezTo>
                    <a:pt x="597" y="518"/>
                    <a:pt x="657" y="398"/>
                    <a:pt x="876" y="358"/>
                  </a:cubicBezTo>
                  <a:cubicBezTo>
                    <a:pt x="918" y="355"/>
                    <a:pt x="960" y="354"/>
                    <a:pt x="1002" y="354"/>
                  </a:cubicBezTo>
                  <a:cubicBezTo>
                    <a:pt x="1238" y="354"/>
                    <a:pt x="1469" y="405"/>
                    <a:pt x="1671" y="557"/>
                  </a:cubicBezTo>
                  <a:cubicBezTo>
                    <a:pt x="1691" y="557"/>
                    <a:pt x="1751" y="537"/>
                    <a:pt x="1771" y="537"/>
                  </a:cubicBezTo>
                  <a:cubicBezTo>
                    <a:pt x="1950" y="518"/>
                    <a:pt x="2149" y="478"/>
                    <a:pt x="2248" y="299"/>
                  </a:cubicBezTo>
                  <a:cubicBezTo>
                    <a:pt x="2248" y="219"/>
                    <a:pt x="2228" y="140"/>
                    <a:pt x="2149" y="100"/>
                  </a:cubicBezTo>
                  <a:cubicBezTo>
                    <a:pt x="2097" y="74"/>
                    <a:pt x="2048" y="59"/>
                    <a:pt x="2002" y="59"/>
                  </a:cubicBezTo>
                  <a:cubicBezTo>
                    <a:pt x="1943" y="59"/>
                    <a:pt x="1887" y="84"/>
                    <a:pt x="1831" y="140"/>
                  </a:cubicBezTo>
                  <a:lnTo>
                    <a:pt x="1095" y="140"/>
                  </a:lnTo>
                  <a:cubicBezTo>
                    <a:pt x="995" y="60"/>
                    <a:pt x="836" y="100"/>
                    <a:pt x="7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30;p3">
              <a:extLst>
                <a:ext uri="{FF2B5EF4-FFF2-40B4-BE49-F238E27FC236}">
                  <a16:creationId xmlns:a16="http://schemas.microsoft.com/office/drawing/2014/main" id="{34CC4F99-4B5C-45CD-B14C-DFA9E388ACCD}"/>
                </a:ext>
              </a:extLst>
            </p:cNvPr>
            <p:cNvSpPr/>
            <p:nvPr/>
          </p:nvSpPr>
          <p:spPr>
            <a:xfrm>
              <a:off x="1946800" y="4803000"/>
              <a:ext cx="34825" cy="4475"/>
            </a:xfrm>
            <a:custGeom>
              <a:avLst/>
              <a:gdLst/>
              <a:ahLst/>
              <a:cxnLst/>
              <a:rect l="l" t="t" r="r" b="b"/>
              <a:pathLst>
                <a:path w="1393" h="179" extrusionOk="0">
                  <a:moveTo>
                    <a:pt x="0" y="0"/>
                  </a:moveTo>
                  <a:cubicBezTo>
                    <a:pt x="237" y="131"/>
                    <a:pt x="448" y="178"/>
                    <a:pt x="641" y="178"/>
                  </a:cubicBezTo>
                  <a:cubicBezTo>
                    <a:pt x="917" y="178"/>
                    <a:pt x="1158" y="82"/>
                    <a:pt x="1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31;p3">
              <a:extLst>
                <a:ext uri="{FF2B5EF4-FFF2-40B4-BE49-F238E27FC236}">
                  <a16:creationId xmlns:a16="http://schemas.microsoft.com/office/drawing/2014/main" id="{5ABDD502-1AA4-45BC-A1D8-84376D154FD6}"/>
                </a:ext>
              </a:extLst>
            </p:cNvPr>
            <p:cNvSpPr/>
            <p:nvPr/>
          </p:nvSpPr>
          <p:spPr>
            <a:xfrm>
              <a:off x="1934350" y="4811450"/>
              <a:ext cx="15450" cy="9100"/>
            </a:xfrm>
            <a:custGeom>
              <a:avLst/>
              <a:gdLst/>
              <a:ahLst/>
              <a:cxnLst/>
              <a:rect l="l" t="t" r="r" b="b"/>
              <a:pathLst>
                <a:path w="618" h="364" extrusionOk="0">
                  <a:moveTo>
                    <a:pt x="319" y="1"/>
                  </a:moveTo>
                  <a:cubicBezTo>
                    <a:pt x="220" y="100"/>
                    <a:pt x="21" y="40"/>
                    <a:pt x="1" y="199"/>
                  </a:cubicBezTo>
                  <a:cubicBezTo>
                    <a:pt x="84" y="317"/>
                    <a:pt x="182" y="363"/>
                    <a:pt x="306" y="363"/>
                  </a:cubicBezTo>
                  <a:cubicBezTo>
                    <a:pt x="329" y="363"/>
                    <a:pt x="353" y="362"/>
                    <a:pt x="379" y="359"/>
                  </a:cubicBezTo>
                  <a:cubicBezTo>
                    <a:pt x="478" y="339"/>
                    <a:pt x="617" y="299"/>
                    <a:pt x="597" y="160"/>
                  </a:cubicBezTo>
                  <a:cubicBezTo>
                    <a:pt x="578" y="40"/>
                    <a:pt x="458" y="40"/>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32;p3">
              <a:extLst>
                <a:ext uri="{FF2B5EF4-FFF2-40B4-BE49-F238E27FC236}">
                  <a16:creationId xmlns:a16="http://schemas.microsoft.com/office/drawing/2014/main" id="{DD08E561-3036-4316-AEB5-511914731BD7}"/>
                </a:ext>
              </a:extLst>
            </p:cNvPr>
            <p:cNvSpPr/>
            <p:nvPr/>
          </p:nvSpPr>
          <p:spPr>
            <a:xfrm>
              <a:off x="1928875" y="4808200"/>
              <a:ext cx="13450" cy="8250"/>
            </a:xfrm>
            <a:custGeom>
              <a:avLst/>
              <a:gdLst/>
              <a:ahLst/>
              <a:cxnLst/>
              <a:rect l="l" t="t" r="r" b="b"/>
              <a:pathLst>
                <a:path w="538" h="330" extrusionOk="0">
                  <a:moveTo>
                    <a:pt x="224" y="1"/>
                  </a:moveTo>
                  <a:cubicBezTo>
                    <a:pt x="182" y="1"/>
                    <a:pt x="140" y="20"/>
                    <a:pt x="100" y="71"/>
                  </a:cubicBezTo>
                  <a:cubicBezTo>
                    <a:pt x="1" y="170"/>
                    <a:pt x="100" y="270"/>
                    <a:pt x="200" y="329"/>
                  </a:cubicBezTo>
                  <a:cubicBezTo>
                    <a:pt x="339" y="310"/>
                    <a:pt x="478" y="290"/>
                    <a:pt x="538" y="131"/>
                  </a:cubicBezTo>
                  <a:cubicBezTo>
                    <a:pt x="439" y="116"/>
                    <a:pt x="329" y="1"/>
                    <a:pt x="2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33;p3">
              <a:extLst>
                <a:ext uri="{FF2B5EF4-FFF2-40B4-BE49-F238E27FC236}">
                  <a16:creationId xmlns:a16="http://schemas.microsoft.com/office/drawing/2014/main" id="{5A006C45-7464-4DD4-BFDB-0EE3B3C7B4D4}"/>
                </a:ext>
              </a:extLst>
            </p:cNvPr>
            <p:cNvSpPr/>
            <p:nvPr/>
          </p:nvSpPr>
          <p:spPr>
            <a:xfrm>
              <a:off x="1839375" y="4793550"/>
              <a:ext cx="13450" cy="4125"/>
            </a:xfrm>
            <a:custGeom>
              <a:avLst/>
              <a:gdLst/>
              <a:ahLst/>
              <a:cxnLst/>
              <a:rect l="l" t="t" r="r" b="b"/>
              <a:pathLst>
                <a:path w="538" h="165" extrusionOk="0">
                  <a:moveTo>
                    <a:pt x="0" y="0"/>
                  </a:moveTo>
                  <a:cubicBezTo>
                    <a:pt x="100" y="110"/>
                    <a:pt x="194" y="165"/>
                    <a:pt x="284" y="165"/>
                  </a:cubicBezTo>
                  <a:cubicBezTo>
                    <a:pt x="373" y="165"/>
                    <a:pt x="458" y="110"/>
                    <a:pt x="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34;p3">
              <a:extLst>
                <a:ext uri="{FF2B5EF4-FFF2-40B4-BE49-F238E27FC236}">
                  <a16:creationId xmlns:a16="http://schemas.microsoft.com/office/drawing/2014/main" id="{0A889700-5BEC-4D51-B39E-F86813AF8B5F}"/>
                </a:ext>
              </a:extLst>
            </p:cNvPr>
            <p:cNvSpPr/>
            <p:nvPr/>
          </p:nvSpPr>
          <p:spPr>
            <a:xfrm>
              <a:off x="1809025" y="4793550"/>
              <a:ext cx="4000" cy="8975"/>
            </a:xfrm>
            <a:custGeom>
              <a:avLst/>
              <a:gdLst/>
              <a:ahLst/>
              <a:cxnLst/>
              <a:rect l="l" t="t" r="r" b="b"/>
              <a:pathLst>
                <a:path w="160" h="359" extrusionOk="0">
                  <a:moveTo>
                    <a:pt x="1" y="0"/>
                  </a:moveTo>
                  <a:cubicBezTo>
                    <a:pt x="1" y="160"/>
                    <a:pt x="21" y="279"/>
                    <a:pt x="160" y="358"/>
                  </a:cubicBezTo>
                  <a:lnTo>
                    <a:pt x="1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35;p3">
              <a:extLst>
                <a:ext uri="{FF2B5EF4-FFF2-40B4-BE49-F238E27FC236}">
                  <a16:creationId xmlns:a16="http://schemas.microsoft.com/office/drawing/2014/main" id="{94DBA8C6-0DCD-44D2-9B05-1C8F54E5ADE5}"/>
                </a:ext>
              </a:extLst>
            </p:cNvPr>
            <p:cNvSpPr/>
            <p:nvPr/>
          </p:nvSpPr>
          <p:spPr>
            <a:xfrm>
              <a:off x="1813000" y="4789700"/>
              <a:ext cx="9475" cy="3875"/>
            </a:xfrm>
            <a:custGeom>
              <a:avLst/>
              <a:gdLst/>
              <a:ahLst/>
              <a:cxnLst/>
              <a:rect l="l" t="t" r="r" b="b"/>
              <a:pathLst>
                <a:path w="379" h="155" extrusionOk="0">
                  <a:moveTo>
                    <a:pt x="259" y="1"/>
                  </a:moveTo>
                  <a:cubicBezTo>
                    <a:pt x="144" y="1"/>
                    <a:pt x="61" y="49"/>
                    <a:pt x="1" y="154"/>
                  </a:cubicBezTo>
                  <a:cubicBezTo>
                    <a:pt x="160" y="154"/>
                    <a:pt x="279" y="135"/>
                    <a:pt x="379" y="15"/>
                  </a:cubicBezTo>
                  <a:cubicBezTo>
                    <a:pt x="335" y="5"/>
                    <a:pt x="295"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36;p3">
              <a:extLst>
                <a:ext uri="{FF2B5EF4-FFF2-40B4-BE49-F238E27FC236}">
                  <a16:creationId xmlns:a16="http://schemas.microsoft.com/office/drawing/2014/main" id="{D06B7DB9-C8D8-4A19-8511-33F93042450A}"/>
                </a:ext>
              </a:extLst>
            </p:cNvPr>
            <p:cNvSpPr/>
            <p:nvPr/>
          </p:nvSpPr>
          <p:spPr>
            <a:xfrm>
              <a:off x="2102800" y="4838125"/>
              <a:ext cx="6150" cy="3200"/>
            </a:xfrm>
            <a:custGeom>
              <a:avLst/>
              <a:gdLst/>
              <a:ahLst/>
              <a:cxnLst/>
              <a:rect l="l" t="t" r="r" b="b"/>
              <a:pathLst>
                <a:path w="246" h="128" extrusionOk="0">
                  <a:moveTo>
                    <a:pt x="49" y="1"/>
                  </a:moveTo>
                  <a:cubicBezTo>
                    <a:pt x="1" y="1"/>
                    <a:pt x="1" y="27"/>
                    <a:pt x="46" y="87"/>
                  </a:cubicBezTo>
                  <a:cubicBezTo>
                    <a:pt x="106" y="107"/>
                    <a:pt x="146" y="107"/>
                    <a:pt x="205" y="127"/>
                  </a:cubicBezTo>
                  <a:cubicBezTo>
                    <a:pt x="225" y="127"/>
                    <a:pt x="225" y="87"/>
                    <a:pt x="245" y="67"/>
                  </a:cubicBezTo>
                  <a:cubicBezTo>
                    <a:pt x="205" y="28"/>
                    <a:pt x="146" y="8"/>
                    <a:pt x="106" y="8"/>
                  </a:cubicBezTo>
                  <a:cubicBezTo>
                    <a:pt x="82" y="3"/>
                    <a:pt x="63" y="1"/>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37;p3">
              <a:extLst>
                <a:ext uri="{FF2B5EF4-FFF2-40B4-BE49-F238E27FC236}">
                  <a16:creationId xmlns:a16="http://schemas.microsoft.com/office/drawing/2014/main" id="{025019A8-6601-4DCE-AA8B-56DD56ACBFBA}"/>
                </a:ext>
              </a:extLst>
            </p:cNvPr>
            <p:cNvSpPr/>
            <p:nvPr/>
          </p:nvSpPr>
          <p:spPr>
            <a:xfrm>
              <a:off x="2218825" y="4806425"/>
              <a:ext cx="84075" cy="37900"/>
            </a:xfrm>
            <a:custGeom>
              <a:avLst/>
              <a:gdLst/>
              <a:ahLst/>
              <a:cxnLst/>
              <a:rect l="l" t="t" r="r" b="b"/>
              <a:pathLst>
                <a:path w="3363" h="1516" extrusionOk="0">
                  <a:moveTo>
                    <a:pt x="305" y="0"/>
                  </a:moveTo>
                  <a:cubicBezTo>
                    <a:pt x="276" y="0"/>
                    <a:pt x="248" y="1"/>
                    <a:pt x="219" y="3"/>
                  </a:cubicBezTo>
                  <a:cubicBezTo>
                    <a:pt x="80" y="142"/>
                    <a:pt x="0" y="261"/>
                    <a:pt x="219" y="361"/>
                  </a:cubicBezTo>
                  <a:cubicBezTo>
                    <a:pt x="478" y="500"/>
                    <a:pt x="816" y="579"/>
                    <a:pt x="1055" y="778"/>
                  </a:cubicBezTo>
                  <a:cubicBezTo>
                    <a:pt x="1214" y="878"/>
                    <a:pt x="955" y="878"/>
                    <a:pt x="876" y="938"/>
                  </a:cubicBezTo>
                  <a:cubicBezTo>
                    <a:pt x="902" y="1134"/>
                    <a:pt x="997" y="1201"/>
                    <a:pt x="1128" y="1201"/>
                  </a:cubicBezTo>
                  <a:cubicBezTo>
                    <a:pt x="1195" y="1201"/>
                    <a:pt x="1272" y="1183"/>
                    <a:pt x="1353" y="1156"/>
                  </a:cubicBezTo>
                  <a:cubicBezTo>
                    <a:pt x="1440" y="1098"/>
                    <a:pt x="1506" y="977"/>
                    <a:pt x="1612" y="977"/>
                  </a:cubicBezTo>
                  <a:cubicBezTo>
                    <a:pt x="1615" y="977"/>
                    <a:pt x="1618" y="977"/>
                    <a:pt x="1622" y="977"/>
                  </a:cubicBezTo>
                  <a:lnTo>
                    <a:pt x="1622" y="977"/>
                  </a:lnTo>
                  <a:cubicBezTo>
                    <a:pt x="1555" y="981"/>
                    <a:pt x="1494" y="1035"/>
                    <a:pt x="1433" y="1097"/>
                  </a:cubicBezTo>
                  <a:cubicBezTo>
                    <a:pt x="1481" y="1370"/>
                    <a:pt x="1660" y="1397"/>
                    <a:pt x="1853" y="1397"/>
                  </a:cubicBezTo>
                  <a:cubicBezTo>
                    <a:pt x="1898" y="1397"/>
                    <a:pt x="1944" y="1395"/>
                    <a:pt x="1990" y="1395"/>
                  </a:cubicBezTo>
                  <a:cubicBezTo>
                    <a:pt x="2069" y="1395"/>
                    <a:pt x="2149" y="1375"/>
                    <a:pt x="2228" y="1355"/>
                  </a:cubicBezTo>
                  <a:cubicBezTo>
                    <a:pt x="2289" y="1343"/>
                    <a:pt x="2371" y="1251"/>
                    <a:pt x="2435" y="1251"/>
                  </a:cubicBezTo>
                  <a:cubicBezTo>
                    <a:pt x="2477" y="1251"/>
                    <a:pt x="2511" y="1290"/>
                    <a:pt x="2527" y="1415"/>
                  </a:cubicBezTo>
                  <a:cubicBezTo>
                    <a:pt x="2621" y="1487"/>
                    <a:pt x="2698" y="1516"/>
                    <a:pt x="2764" y="1516"/>
                  </a:cubicBezTo>
                  <a:cubicBezTo>
                    <a:pt x="2936" y="1516"/>
                    <a:pt x="3034" y="1320"/>
                    <a:pt x="3163" y="1176"/>
                  </a:cubicBezTo>
                  <a:cubicBezTo>
                    <a:pt x="3243" y="1037"/>
                    <a:pt x="3322" y="878"/>
                    <a:pt x="3362" y="739"/>
                  </a:cubicBezTo>
                  <a:cubicBezTo>
                    <a:pt x="3362" y="579"/>
                    <a:pt x="3342" y="480"/>
                    <a:pt x="3243" y="381"/>
                  </a:cubicBezTo>
                  <a:lnTo>
                    <a:pt x="3044" y="381"/>
                  </a:lnTo>
                  <a:cubicBezTo>
                    <a:pt x="2885" y="480"/>
                    <a:pt x="2666" y="381"/>
                    <a:pt x="2527" y="560"/>
                  </a:cubicBezTo>
                  <a:cubicBezTo>
                    <a:pt x="2369" y="572"/>
                    <a:pt x="2216" y="585"/>
                    <a:pt x="2066" y="585"/>
                  </a:cubicBezTo>
                  <a:cubicBezTo>
                    <a:pt x="1742" y="585"/>
                    <a:pt x="1433" y="526"/>
                    <a:pt x="1134" y="281"/>
                  </a:cubicBezTo>
                  <a:cubicBezTo>
                    <a:pt x="934" y="99"/>
                    <a:pt x="616" y="0"/>
                    <a:pt x="3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38;p3">
              <a:extLst>
                <a:ext uri="{FF2B5EF4-FFF2-40B4-BE49-F238E27FC236}">
                  <a16:creationId xmlns:a16="http://schemas.microsoft.com/office/drawing/2014/main" id="{DCA6C813-580F-4577-8328-B23227CC0D65}"/>
                </a:ext>
              </a:extLst>
            </p:cNvPr>
            <p:cNvSpPr/>
            <p:nvPr/>
          </p:nvSpPr>
          <p:spPr>
            <a:xfrm>
              <a:off x="2299375" y="4803000"/>
              <a:ext cx="37325" cy="26450"/>
            </a:xfrm>
            <a:custGeom>
              <a:avLst/>
              <a:gdLst/>
              <a:ahLst/>
              <a:cxnLst/>
              <a:rect l="l" t="t" r="r" b="b"/>
              <a:pathLst>
                <a:path w="1493" h="1058" extrusionOk="0">
                  <a:moveTo>
                    <a:pt x="1075" y="0"/>
                  </a:moveTo>
                  <a:cubicBezTo>
                    <a:pt x="717" y="199"/>
                    <a:pt x="339" y="378"/>
                    <a:pt x="1" y="537"/>
                  </a:cubicBezTo>
                  <a:lnTo>
                    <a:pt x="1" y="896"/>
                  </a:lnTo>
                  <a:cubicBezTo>
                    <a:pt x="74" y="968"/>
                    <a:pt x="96" y="1057"/>
                    <a:pt x="175" y="1057"/>
                  </a:cubicBezTo>
                  <a:cubicBezTo>
                    <a:pt x="183" y="1057"/>
                    <a:pt x="191" y="1056"/>
                    <a:pt x="200" y="1055"/>
                  </a:cubicBezTo>
                  <a:cubicBezTo>
                    <a:pt x="419" y="697"/>
                    <a:pt x="737" y="518"/>
                    <a:pt x="1135" y="378"/>
                  </a:cubicBezTo>
                  <a:cubicBezTo>
                    <a:pt x="1493" y="239"/>
                    <a:pt x="1294" y="100"/>
                    <a:pt x="10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39;p3">
              <a:extLst>
                <a:ext uri="{FF2B5EF4-FFF2-40B4-BE49-F238E27FC236}">
                  <a16:creationId xmlns:a16="http://schemas.microsoft.com/office/drawing/2014/main" id="{D0963289-A5B8-41A0-A2AE-D49FDBD6ACEB}"/>
                </a:ext>
              </a:extLst>
            </p:cNvPr>
            <p:cNvSpPr/>
            <p:nvPr/>
          </p:nvSpPr>
          <p:spPr>
            <a:xfrm>
              <a:off x="2330225" y="4762525"/>
              <a:ext cx="22400" cy="27625"/>
            </a:xfrm>
            <a:custGeom>
              <a:avLst/>
              <a:gdLst/>
              <a:ahLst/>
              <a:cxnLst/>
              <a:rect l="l" t="t" r="r" b="b"/>
              <a:pathLst>
                <a:path w="896" h="1105" extrusionOk="0">
                  <a:moveTo>
                    <a:pt x="446" y="1"/>
                  </a:moveTo>
                  <a:cubicBezTo>
                    <a:pt x="419" y="1"/>
                    <a:pt x="390" y="3"/>
                    <a:pt x="358" y="8"/>
                  </a:cubicBezTo>
                  <a:cubicBezTo>
                    <a:pt x="279" y="167"/>
                    <a:pt x="159" y="346"/>
                    <a:pt x="179" y="545"/>
                  </a:cubicBezTo>
                  <a:cubicBezTo>
                    <a:pt x="140" y="645"/>
                    <a:pt x="60" y="764"/>
                    <a:pt x="0" y="903"/>
                  </a:cubicBezTo>
                  <a:cubicBezTo>
                    <a:pt x="199" y="923"/>
                    <a:pt x="438" y="863"/>
                    <a:pt x="557" y="1062"/>
                  </a:cubicBezTo>
                  <a:cubicBezTo>
                    <a:pt x="594" y="1090"/>
                    <a:pt x="635" y="1105"/>
                    <a:pt x="673" y="1105"/>
                  </a:cubicBezTo>
                  <a:cubicBezTo>
                    <a:pt x="716" y="1105"/>
                    <a:pt x="755" y="1085"/>
                    <a:pt x="776" y="1042"/>
                  </a:cubicBezTo>
                  <a:cubicBezTo>
                    <a:pt x="895" y="903"/>
                    <a:pt x="895" y="704"/>
                    <a:pt x="876" y="525"/>
                  </a:cubicBezTo>
                  <a:cubicBezTo>
                    <a:pt x="784" y="288"/>
                    <a:pt x="743" y="1"/>
                    <a:pt x="4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40;p3">
              <a:extLst>
                <a:ext uri="{FF2B5EF4-FFF2-40B4-BE49-F238E27FC236}">
                  <a16:creationId xmlns:a16="http://schemas.microsoft.com/office/drawing/2014/main" id="{40CF17A6-309A-497C-82E8-E1F0661EED0C}"/>
                </a:ext>
              </a:extLst>
            </p:cNvPr>
            <p:cNvSpPr/>
            <p:nvPr/>
          </p:nvSpPr>
          <p:spPr>
            <a:xfrm>
              <a:off x="2268550" y="4802300"/>
              <a:ext cx="26375" cy="18150"/>
            </a:xfrm>
            <a:custGeom>
              <a:avLst/>
              <a:gdLst/>
              <a:ahLst/>
              <a:cxnLst/>
              <a:rect l="l" t="t" r="r" b="b"/>
              <a:pathLst>
                <a:path w="1055" h="726" extrusionOk="0">
                  <a:moveTo>
                    <a:pt x="123" y="0"/>
                  </a:moveTo>
                  <a:cubicBezTo>
                    <a:pt x="83" y="0"/>
                    <a:pt x="43" y="3"/>
                    <a:pt x="1" y="8"/>
                  </a:cubicBezTo>
                  <a:cubicBezTo>
                    <a:pt x="80" y="227"/>
                    <a:pt x="239" y="327"/>
                    <a:pt x="458" y="367"/>
                  </a:cubicBezTo>
                  <a:cubicBezTo>
                    <a:pt x="717" y="426"/>
                    <a:pt x="538" y="605"/>
                    <a:pt x="538" y="725"/>
                  </a:cubicBezTo>
                  <a:cubicBezTo>
                    <a:pt x="568" y="725"/>
                    <a:pt x="598" y="725"/>
                    <a:pt x="630" y="725"/>
                  </a:cubicBezTo>
                  <a:cubicBezTo>
                    <a:pt x="787" y="725"/>
                    <a:pt x="955" y="711"/>
                    <a:pt x="1055" y="546"/>
                  </a:cubicBezTo>
                  <a:cubicBezTo>
                    <a:pt x="784" y="257"/>
                    <a:pt x="513"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41;p3">
              <a:extLst>
                <a:ext uri="{FF2B5EF4-FFF2-40B4-BE49-F238E27FC236}">
                  <a16:creationId xmlns:a16="http://schemas.microsoft.com/office/drawing/2014/main" id="{D9C09333-7E52-4E7F-925B-7E2EC0AF84A2}"/>
                </a:ext>
              </a:extLst>
            </p:cNvPr>
            <p:cNvSpPr/>
            <p:nvPr/>
          </p:nvSpPr>
          <p:spPr>
            <a:xfrm>
              <a:off x="2252650" y="4794050"/>
              <a:ext cx="11450" cy="6925"/>
            </a:xfrm>
            <a:custGeom>
              <a:avLst/>
              <a:gdLst/>
              <a:ahLst/>
              <a:cxnLst/>
              <a:rect l="l" t="t" r="r" b="b"/>
              <a:pathLst>
                <a:path w="458" h="277" extrusionOk="0">
                  <a:moveTo>
                    <a:pt x="179" y="0"/>
                  </a:moveTo>
                  <a:cubicBezTo>
                    <a:pt x="99" y="0"/>
                    <a:pt x="0" y="40"/>
                    <a:pt x="0" y="140"/>
                  </a:cubicBezTo>
                  <a:cubicBezTo>
                    <a:pt x="0" y="238"/>
                    <a:pt x="50" y="277"/>
                    <a:pt x="122" y="277"/>
                  </a:cubicBezTo>
                  <a:cubicBezTo>
                    <a:pt x="151" y="277"/>
                    <a:pt x="184" y="270"/>
                    <a:pt x="219" y="259"/>
                  </a:cubicBezTo>
                  <a:cubicBezTo>
                    <a:pt x="298" y="239"/>
                    <a:pt x="378" y="179"/>
                    <a:pt x="458" y="159"/>
                  </a:cubicBezTo>
                  <a:cubicBezTo>
                    <a:pt x="378" y="60"/>
                    <a:pt x="27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42;p3">
              <a:extLst>
                <a:ext uri="{FF2B5EF4-FFF2-40B4-BE49-F238E27FC236}">
                  <a16:creationId xmlns:a16="http://schemas.microsoft.com/office/drawing/2014/main" id="{BF98BD95-E20D-4D41-B550-D644C0C190FB}"/>
                </a:ext>
              </a:extLst>
            </p:cNvPr>
            <p:cNvSpPr/>
            <p:nvPr/>
          </p:nvSpPr>
          <p:spPr>
            <a:xfrm>
              <a:off x="2264075" y="4798025"/>
              <a:ext cx="4000" cy="4500"/>
            </a:xfrm>
            <a:custGeom>
              <a:avLst/>
              <a:gdLst/>
              <a:ahLst/>
              <a:cxnLst/>
              <a:rect l="l" t="t" r="r" b="b"/>
              <a:pathLst>
                <a:path w="160" h="180" extrusionOk="0">
                  <a:moveTo>
                    <a:pt x="1" y="0"/>
                  </a:moveTo>
                  <a:lnTo>
                    <a:pt x="1" y="0"/>
                  </a:lnTo>
                  <a:cubicBezTo>
                    <a:pt x="20" y="100"/>
                    <a:pt x="60" y="140"/>
                    <a:pt x="160" y="179"/>
                  </a:cubicBezTo>
                  <a:cubicBezTo>
                    <a:pt x="140" y="80"/>
                    <a:pt x="60" y="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43;p3">
              <a:extLst>
                <a:ext uri="{FF2B5EF4-FFF2-40B4-BE49-F238E27FC236}">
                  <a16:creationId xmlns:a16="http://schemas.microsoft.com/office/drawing/2014/main" id="{CBF1484D-AE83-4350-9AAC-45BC3A355274}"/>
                </a:ext>
              </a:extLst>
            </p:cNvPr>
            <p:cNvSpPr/>
            <p:nvPr/>
          </p:nvSpPr>
          <p:spPr>
            <a:xfrm>
              <a:off x="1642925" y="4744325"/>
              <a:ext cx="116900" cy="23875"/>
            </a:xfrm>
            <a:custGeom>
              <a:avLst/>
              <a:gdLst/>
              <a:ahLst/>
              <a:cxnLst/>
              <a:rect l="l" t="t" r="r" b="b"/>
              <a:pathLst>
                <a:path w="4676" h="955" extrusionOk="0">
                  <a:moveTo>
                    <a:pt x="1413" y="0"/>
                  </a:moveTo>
                  <a:cubicBezTo>
                    <a:pt x="1075" y="0"/>
                    <a:pt x="697" y="0"/>
                    <a:pt x="379" y="159"/>
                  </a:cubicBezTo>
                  <a:cubicBezTo>
                    <a:pt x="100" y="179"/>
                    <a:pt x="1" y="279"/>
                    <a:pt x="279" y="477"/>
                  </a:cubicBezTo>
                  <a:cubicBezTo>
                    <a:pt x="379" y="557"/>
                    <a:pt x="438" y="597"/>
                    <a:pt x="538" y="676"/>
                  </a:cubicBezTo>
                  <a:cubicBezTo>
                    <a:pt x="1831" y="955"/>
                    <a:pt x="3183" y="776"/>
                    <a:pt x="4417" y="935"/>
                  </a:cubicBezTo>
                  <a:cubicBezTo>
                    <a:pt x="4556" y="895"/>
                    <a:pt x="4616" y="836"/>
                    <a:pt x="4675" y="696"/>
                  </a:cubicBezTo>
                  <a:cubicBezTo>
                    <a:pt x="4675" y="637"/>
                    <a:pt x="4655" y="557"/>
                    <a:pt x="4596" y="477"/>
                  </a:cubicBezTo>
                  <a:cubicBezTo>
                    <a:pt x="4476" y="338"/>
                    <a:pt x="4278" y="239"/>
                    <a:pt x="4079" y="199"/>
                  </a:cubicBezTo>
                  <a:cubicBezTo>
                    <a:pt x="3701" y="179"/>
                    <a:pt x="3323" y="179"/>
                    <a:pt x="2965" y="179"/>
                  </a:cubicBezTo>
                  <a:cubicBezTo>
                    <a:pt x="2926" y="177"/>
                    <a:pt x="2887" y="176"/>
                    <a:pt x="2849" y="176"/>
                  </a:cubicBezTo>
                  <a:cubicBezTo>
                    <a:pt x="2618" y="176"/>
                    <a:pt x="2387" y="210"/>
                    <a:pt x="2148" y="210"/>
                  </a:cubicBezTo>
                  <a:cubicBezTo>
                    <a:pt x="2076" y="210"/>
                    <a:pt x="2004" y="207"/>
                    <a:pt x="1930" y="199"/>
                  </a:cubicBezTo>
                  <a:cubicBezTo>
                    <a:pt x="1910" y="199"/>
                    <a:pt x="1870" y="179"/>
                    <a:pt x="1831" y="179"/>
                  </a:cubicBezTo>
                  <a:cubicBezTo>
                    <a:pt x="1771" y="159"/>
                    <a:pt x="1711" y="99"/>
                    <a:pt x="1632" y="80"/>
                  </a:cubicBezTo>
                  <a:cubicBezTo>
                    <a:pt x="1572" y="40"/>
                    <a:pt x="1493" y="0"/>
                    <a:pt x="14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44;p3">
              <a:extLst>
                <a:ext uri="{FF2B5EF4-FFF2-40B4-BE49-F238E27FC236}">
                  <a16:creationId xmlns:a16="http://schemas.microsoft.com/office/drawing/2014/main" id="{A63E2718-0767-49E2-89EA-255C6CCCF2DB}"/>
                </a:ext>
              </a:extLst>
            </p:cNvPr>
            <p:cNvSpPr/>
            <p:nvPr/>
          </p:nvSpPr>
          <p:spPr>
            <a:xfrm>
              <a:off x="1749850" y="4748600"/>
              <a:ext cx="94525" cy="26375"/>
            </a:xfrm>
            <a:custGeom>
              <a:avLst/>
              <a:gdLst/>
              <a:ahLst/>
              <a:cxnLst/>
              <a:rect l="l" t="t" r="r" b="b"/>
              <a:pathLst>
                <a:path w="3781" h="1055" extrusionOk="0">
                  <a:moveTo>
                    <a:pt x="619" y="1"/>
                  </a:moveTo>
                  <a:cubicBezTo>
                    <a:pt x="410" y="1"/>
                    <a:pt x="202" y="85"/>
                    <a:pt x="1" y="267"/>
                  </a:cubicBezTo>
                  <a:cubicBezTo>
                    <a:pt x="100" y="386"/>
                    <a:pt x="299" y="386"/>
                    <a:pt x="359" y="565"/>
                  </a:cubicBezTo>
                  <a:cubicBezTo>
                    <a:pt x="319" y="625"/>
                    <a:pt x="239" y="684"/>
                    <a:pt x="199" y="764"/>
                  </a:cubicBezTo>
                  <a:cubicBezTo>
                    <a:pt x="281" y="846"/>
                    <a:pt x="369" y="875"/>
                    <a:pt x="458" y="875"/>
                  </a:cubicBezTo>
                  <a:cubicBezTo>
                    <a:pt x="594" y="875"/>
                    <a:pt x="734" y="806"/>
                    <a:pt x="863" y="757"/>
                  </a:cubicBezTo>
                  <a:lnTo>
                    <a:pt x="863" y="757"/>
                  </a:lnTo>
                  <a:cubicBezTo>
                    <a:pt x="927" y="872"/>
                    <a:pt x="1038" y="884"/>
                    <a:pt x="1139" y="884"/>
                  </a:cubicBezTo>
                  <a:cubicBezTo>
                    <a:pt x="1165" y="884"/>
                    <a:pt x="1190" y="883"/>
                    <a:pt x="1214" y="883"/>
                  </a:cubicBezTo>
                  <a:cubicBezTo>
                    <a:pt x="1308" y="841"/>
                    <a:pt x="1408" y="816"/>
                    <a:pt x="1511" y="816"/>
                  </a:cubicBezTo>
                  <a:cubicBezTo>
                    <a:pt x="1603" y="816"/>
                    <a:pt x="1697" y="836"/>
                    <a:pt x="1791" y="883"/>
                  </a:cubicBezTo>
                  <a:cubicBezTo>
                    <a:pt x="2245" y="883"/>
                    <a:pt x="2700" y="1055"/>
                    <a:pt x="3161" y="1055"/>
                  </a:cubicBezTo>
                  <a:cubicBezTo>
                    <a:pt x="3366" y="1055"/>
                    <a:pt x="3572" y="1021"/>
                    <a:pt x="3780" y="923"/>
                  </a:cubicBezTo>
                  <a:cubicBezTo>
                    <a:pt x="3621" y="704"/>
                    <a:pt x="3402" y="724"/>
                    <a:pt x="3183" y="704"/>
                  </a:cubicBezTo>
                  <a:cubicBezTo>
                    <a:pt x="3084" y="625"/>
                    <a:pt x="3044" y="505"/>
                    <a:pt x="3024" y="386"/>
                  </a:cubicBezTo>
                  <a:cubicBezTo>
                    <a:pt x="2989" y="388"/>
                    <a:pt x="2953" y="388"/>
                    <a:pt x="2917" y="388"/>
                  </a:cubicBezTo>
                  <a:cubicBezTo>
                    <a:pt x="2679" y="388"/>
                    <a:pt x="2429" y="357"/>
                    <a:pt x="2180" y="357"/>
                  </a:cubicBezTo>
                  <a:cubicBezTo>
                    <a:pt x="2003" y="357"/>
                    <a:pt x="1826" y="373"/>
                    <a:pt x="1652" y="426"/>
                  </a:cubicBezTo>
                  <a:cubicBezTo>
                    <a:pt x="1615" y="442"/>
                    <a:pt x="1582" y="449"/>
                    <a:pt x="1550" y="449"/>
                  </a:cubicBezTo>
                  <a:cubicBezTo>
                    <a:pt x="1424" y="449"/>
                    <a:pt x="1329" y="338"/>
                    <a:pt x="1234" y="227"/>
                  </a:cubicBezTo>
                  <a:cubicBezTo>
                    <a:pt x="1028" y="80"/>
                    <a:pt x="822" y="1"/>
                    <a:pt x="6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45;p3">
              <a:extLst>
                <a:ext uri="{FF2B5EF4-FFF2-40B4-BE49-F238E27FC236}">
                  <a16:creationId xmlns:a16="http://schemas.microsoft.com/office/drawing/2014/main" id="{6A341534-6E97-412E-8166-38065396675C}"/>
                </a:ext>
              </a:extLst>
            </p:cNvPr>
            <p:cNvSpPr/>
            <p:nvPr/>
          </p:nvSpPr>
          <p:spPr>
            <a:xfrm>
              <a:off x="1651875" y="4776150"/>
              <a:ext cx="76625" cy="13850"/>
            </a:xfrm>
            <a:custGeom>
              <a:avLst/>
              <a:gdLst/>
              <a:ahLst/>
              <a:cxnLst/>
              <a:rect l="l" t="t" r="r" b="b"/>
              <a:pathLst>
                <a:path w="3065" h="554" extrusionOk="0">
                  <a:moveTo>
                    <a:pt x="1" y="0"/>
                  </a:moveTo>
                  <a:cubicBezTo>
                    <a:pt x="1" y="219"/>
                    <a:pt x="160" y="338"/>
                    <a:pt x="379" y="338"/>
                  </a:cubicBezTo>
                  <a:cubicBezTo>
                    <a:pt x="450" y="427"/>
                    <a:pt x="553" y="501"/>
                    <a:pt x="688" y="501"/>
                  </a:cubicBezTo>
                  <a:cubicBezTo>
                    <a:pt x="704" y="501"/>
                    <a:pt x="720" y="500"/>
                    <a:pt x="737" y="497"/>
                  </a:cubicBezTo>
                  <a:cubicBezTo>
                    <a:pt x="856" y="497"/>
                    <a:pt x="955" y="517"/>
                    <a:pt x="1075" y="517"/>
                  </a:cubicBezTo>
                  <a:cubicBezTo>
                    <a:pt x="1107" y="544"/>
                    <a:pt x="1137" y="554"/>
                    <a:pt x="1168" y="554"/>
                  </a:cubicBezTo>
                  <a:cubicBezTo>
                    <a:pt x="1243" y="554"/>
                    <a:pt x="1316" y="495"/>
                    <a:pt x="1405" y="495"/>
                  </a:cubicBezTo>
                  <a:cubicBezTo>
                    <a:pt x="1414" y="495"/>
                    <a:pt x="1423" y="496"/>
                    <a:pt x="1433" y="497"/>
                  </a:cubicBezTo>
                  <a:lnTo>
                    <a:pt x="1532" y="497"/>
                  </a:lnTo>
                  <a:lnTo>
                    <a:pt x="1632" y="517"/>
                  </a:lnTo>
                  <a:cubicBezTo>
                    <a:pt x="1841" y="348"/>
                    <a:pt x="2089" y="343"/>
                    <a:pt x="2341" y="343"/>
                  </a:cubicBezTo>
                  <a:cubicBezTo>
                    <a:pt x="2356" y="343"/>
                    <a:pt x="2372" y="343"/>
                    <a:pt x="2388" y="343"/>
                  </a:cubicBezTo>
                  <a:cubicBezTo>
                    <a:pt x="2623" y="343"/>
                    <a:pt x="2859" y="339"/>
                    <a:pt x="3064" y="199"/>
                  </a:cubicBezTo>
                  <a:cubicBezTo>
                    <a:pt x="2050" y="120"/>
                    <a:pt x="1035"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46;p3">
              <a:extLst>
                <a:ext uri="{FF2B5EF4-FFF2-40B4-BE49-F238E27FC236}">
                  <a16:creationId xmlns:a16="http://schemas.microsoft.com/office/drawing/2014/main" id="{DF75F31C-30E9-4E5F-86EC-F7B4E891C279}"/>
                </a:ext>
              </a:extLst>
            </p:cNvPr>
            <p:cNvSpPr/>
            <p:nvPr/>
          </p:nvSpPr>
          <p:spPr>
            <a:xfrm>
              <a:off x="1780675" y="4767125"/>
              <a:ext cx="14450" cy="4575"/>
            </a:xfrm>
            <a:custGeom>
              <a:avLst/>
              <a:gdLst/>
              <a:ahLst/>
              <a:cxnLst/>
              <a:rect l="l" t="t" r="r" b="b"/>
              <a:pathLst>
                <a:path w="578" h="183" extrusionOk="0">
                  <a:moveTo>
                    <a:pt x="289" y="0"/>
                  </a:moveTo>
                  <a:cubicBezTo>
                    <a:pt x="195" y="0"/>
                    <a:pt x="98" y="45"/>
                    <a:pt x="1" y="142"/>
                  </a:cubicBezTo>
                  <a:cubicBezTo>
                    <a:pt x="80" y="142"/>
                    <a:pt x="160" y="162"/>
                    <a:pt x="200" y="182"/>
                  </a:cubicBezTo>
                  <a:cubicBezTo>
                    <a:pt x="339" y="162"/>
                    <a:pt x="458" y="162"/>
                    <a:pt x="578" y="142"/>
                  </a:cubicBezTo>
                  <a:cubicBezTo>
                    <a:pt x="486" y="50"/>
                    <a:pt x="389" y="0"/>
                    <a:pt x="2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47;p3">
              <a:extLst>
                <a:ext uri="{FF2B5EF4-FFF2-40B4-BE49-F238E27FC236}">
                  <a16:creationId xmlns:a16="http://schemas.microsoft.com/office/drawing/2014/main" id="{F3066416-405F-48BD-9A64-C05A903437EB}"/>
                </a:ext>
              </a:extLst>
            </p:cNvPr>
            <p:cNvSpPr/>
            <p:nvPr/>
          </p:nvSpPr>
          <p:spPr>
            <a:xfrm>
              <a:off x="1630000" y="4772325"/>
              <a:ext cx="8475" cy="3850"/>
            </a:xfrm>
            <a:custGeom>
              <a:avLst/>
              <a:gdLst/>
              <a:ahLst/>
              <a:cxnLst/>
              <a:rect l="l" t="t" r="r" b="b"/>
              <a:pathLst>
                <a:path w="339" h="154" extrusionOk="0">
                  <a:moveTo>
                    <a:pt x="178" y="1"/>
                  </a:moveTo>
                  <a:cubicBezTo>
                    <a:pt x="125" y="1"/>
                    <a:pt x="65" y="42"/>
                    <a:pt x="0" y="133"/>
                  </a:cubicBezTo>
                  <a:cubicBezTo>
                    <a:pt x="120" y="133"/>
                    <a:pt x="219" y="153"/>
                    <a:pt x="339" y="153"/>
                  </a:cubicBezTo>
                  <a:cubicBezTo>
                    <a:pt x="296" y="57"/>
                    <a:pt x="241"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48;p3">
              <a:extLst>
                <a:ext uri="{FF2B5EF4-FFF2-40B4-BE49-F238E27FC236}">
                  <a16:creationId xmlns:a16="http://schemas.microsoft.com/office/drawing/2014/main" id="{884D1A4D-20CA-4450-A3F6-AC37CE964A6D}"/>
                </a:ext>
              </a:extLst>
            </p:cNvPr>
            <p:cNvSpPr/>
            <p:nvPr/>
          </p:nvSpPr>
          <p:spPr>
            <a:xfrm>
              <a:off x="1702100" y="4663750"/>
              <a:ext cx="61200" cy="9575"/>
            </a:xfrm>
            <a:custGeom>
              <a:avLst/>
              <a:gdLst/>
              <a:ahLst/>
              <a:cxnLst/>
              <a:rect l="l" t="t" r="r" b="b"/>
              <a:pathLst>
                <a:path w="2448" h="383" extrusionOk="0">
                  <a:moveTo>
                    <a:pt x="120" y="0"/>
                  </a:moveTo>
                  <a:cubicBezTo>
                    <a:pt x="100" y="40"/>
                    <a:pt x="41" y="120"/>
                    <a:pt x="1" y="179"/>
                  </a:cubicBezTo>
                  <a:cubicBezTo>
                    <a:pt x="80" y="169"/>
                    <a:pt x="158" y="165"/>
                    <a:pt x="237" y="165"/>
                  </a:cubicBezTo>
                  <a:cubicBezTo>
                    <a:pt x="784" y="165"/>
                    <a:pt x="1331" y="382"/>
                    <a:pt x="1887" y="382"/>
                  </a:cubicBezTo>
                  <a:cubicBezTo>
                    <a:pt x="2020" y="382"/>
                    <a:pt x="2154" y="370"/>
                    <a:pt x="2288" y="339"/>
                  </a:cubicBezTo>
                  <a:cubicBezTo>
                    <a:pt x="2348" y="239"/>
                    <a:pt x="2408" y="140"/>
                    <a:pt x="2448" y="40"/>
                  </a:cubicBezTo>
                  <a:cubicBezTo>
                    <a:pt x="1692" y="20"/>
                    <a:pt x="916"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49;p3">
              <a:extLst>
                <a:ext uri="{FF2B5EF4-FFF2-40B4-BE49-F238E27FC236}">
                  <a16:creationId xmlns:a16="http://schemas.microsoft.com/office/drawing/2014/main" id="{085C521E-23BB-4D64-AB07-C94A264E61FF}"/>
                </a:ext>
              </a:extLst>
            </p:cNvPr>
            <p:cNvSpPr/>
            <p:nvPr/>
          </p:nvSpPr>
          <p:spPr>
            <a:xfrm>
              <a:off x="1732450" y="4650925"/>
              <a:ext cx="17425" cy="8375"/>
            </a:xfrm>
            <a:custGeom>
              <a:avLst/>
              <a:gdLst/>
              <a:ahLst/>
              <a:cxnLst/>
              <a:rect l="l" t="t" r="r" b="b"/>
              <a:pathLst>
                <a:path w="697" h="335" extrusionOk="0">
                  <a:moveTo>
                    <a:pt x="292" y="0"/>
                  </a:moveTo>
                  <a:cubicBezTo>
                    <a:pt x="168" y="0"/>
                    <a:pt x="104" y="104"/>
                    <a:pt x="0" y="334"/>
                  </a:cubicBezTo>
                  <a:cubicBezTo>
                    <a:pt x="219" y="295"/>
                    <a:pt x="478" y="215"/>
                    <a:pt x="697" y="155"/>
                  </a:cubicBezTo>
                  <a:cubicBezTo>
                    <a:pt x="504" y="55"/>
                    <a:pt x="382" y="0"/>
                    <a:pt x="2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0;p3">
              <a:extLst>
                <a:ext uri="{FF2B5EF4-FFF2-40B4-BE49-F238E27FC236}">
                  <a16:creationId xmlns:a16="http://schemas.microsoft.com/office/drawing/2014/main" id="{F0CB5140-9566-4C26-9561-A2F9EA409E69}"/>
                </a:ext>
              </a:extLst>
            </p:cNvPr>
            <p:cNvSpPr/>
            <p:nvPr/>
          </p:nvSpPr>
          <p:spPr>
            <a:xfrm>
              <a:off x="1704600" y="4655400"/>
              <a:ext cx="9475" cy="3900"/>
            </a:xfrm>
            <a:custGeom>
              <a:avLst/>
              <a:gdLst/>
              <a:ahLst/>
              <a:cxnLst/>
              <a:rect l="l" t="t" r="r" b="b"/>
              <a:pathLst>
                <a:path w="379" h="156" extrusionOk="0">
                  <a:moveTo>
                    <a:pt x="140" y="0"/>
                  </a:moveTo>
                  <a:cubicBezTo>
                    <a:pt x="96" y="0"/>
                    <a:pt x="49" y="12"/>
                    <a:pt x="0" y="36"/>
                  </a:cubicBezTo>
                  <a:cubicBezTo>
                    <a:pt x="0" y="36"/>
                    <a:pt x="20" y="116"/>
                    <a:pt x="40" y="155"/>
                  </a:cubicBezTo>
                  <a:lnTo>
                    <a:pt x="378" y="155"/>
                  </a:lnTo>
                  <a:cubicBezTo>
                    <a:pt x="323" y="59"/>
                    <a:pt x="239"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1;p3">
              <a:extLst>
                <a:ext uri="{FF2B5EF4-FFF2-40B4-BE49-F238E27FC236}">
                  <a16:creationId xmlns:a16="http://schemas.microsoft.com/office/drawing/2014/main" id="{5EF4CD14-39B7-4924-9A6E-109530E2F582}"/>
                </a:ext>
              </a:extLst>
            </p:cNvPr>
            <p:cNvSpPr/>
            <p:nvPr/>
          </p:nvSpPr>
          <p:spPr>
            <a:xfrm>
              <a:off x="1652875" y="4611025"/>
              <a:ext cx="5500" cy="5000"/>
            </a:xfrm>
            <a:custGeom>
              <a:avLst/>
              <a:gdLst/>
              <a:ahLst/>
              <a:cxnLst/>
              <a:rect l="l" t="t" r="r" b="b"/>
              <a:pathLst>
                <a:path w="220" h="200" extrusionOk="0">
                  <a:moveTo>
                    <a:pt x="0" y="1"/>
                  </a:moveTo>
                  <a:cubicBezTo>
                    <a:pt x="0" y="100"/>
                    <a:pt x="40" y="140"/>
                    <a:pt x="120" y="200"/>
                  </a:cubicBezTo>
                  <a:cubicBezTo>
                    <a:pt x="179" y="160"/>
                    <a:pt x="199" y="120"/>
                    <a:pt x="219" y="60"/>
                  </a:cubicBez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2;p3">
              <a:extLst>
                <a:ext uri="{FF2B5EF4-FFF2-40B4-BE49-F238E27FC236}">
                  <a16:creationId xmlns:a16="http://schemas.microsoft.com/office/drawing/2014/main" id="{76842160-6308-40C5-A9BD-D1E2994CB9FF}"/>
                </a:ext>
              </a:extLst>
            </p:cNvPr>
            <p:cNvSpPr/>
            <p:nvPr/>
          </p:nvSpPr>
          <p:spPr>
            <a:xfrm>
              <a:off x="1601650" y="4768675"/>
              <a:ext cx="14450" cy="15450"/>
            </a:xfrm>
            <a:custGeom>
              <a:avLst/>
              <a:gdLst/>
              <a:ahLst/>
              <a:cxnLst/>
              <a:rect l="l" t="t" r="r" b="b"/>
              <a:pathLst>
                <a:path w="578" h="618" extrusionOk="0">
                  <a:moveTo>
                    <a:pt x="20" y="1"/>
                  </a:moveTo>
                  <a:lnTo>
                    <a:pt x="20" y="1"/>
                  </a:lnTo>
                  <a:cubicBezTo>
                    <a:pt x="80" y="279"/>
                    <a:pt x="0" y="498"/>
                    <a:pt x="239" y="617"/>
                  </a:cubicBezTo>
                  <a:cubicBezTo>
                    <a:pt x="299" y="478"/>
                    <a:pt x="458" y="478"/>
                    <a:pt x="577" y="438"/>
                  </a:cubicBezTo>
                  <a:cubicBezTo>
                    <a:pt x="398" y="319"/>
                    <a:pt x="259" y="20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3;p3">
              <a:extLst>
                <a:ext uri="{FF2B5EF4-FFF2-40B4-BE49-F238E27FC236}">
                  <a16:creationId xmlns:a16="http://schemas.microsoft.com/office/drawing/2014/main" id="{3CE47092-AEF7-4288-A7D6-5CDBB96AA83D}"/>
                </a:ext>
              </a:extLst>
            </p:cNvPr>
            <p:cNvSpPr/>
            <p:nvPr/>
          </p:nvSpPr>
          <p:spPr>
            <a:xfrm>
              <a:off x="1659825" y="4785100"/>
              <a:ext cx="10475" cy="8125"/>
            </a:xfrm>
            <a:custGeom>
              <a:avLst/>
              <a:gdLst/>
              <a:ahLst/>
              <a:cxnLst/>
              <a:rect l="l" t="t" r="r" b="b"/>
              <a:pathLst>
                <a:path w="419" h="325" extrusionOk="0">
                  <a:moveTo>
                    <a:pt x="61" y="0"/>
                  </a:moveTo>
                  <a:cubicBezTo>
                    <a:pt x="41" y="100"/>
                    <a:pt x="21" y="199"/>
                    <a:pt x="1" y="319"/>
                  </a:cubicBezTo>
                  <a:cubicBezTo>
                    <a:pt x="32" y="322"/>
                    <a:pt x="63" y="325"/>
                    <a:pt x="93" y="325"/>
                  </a:cubicBezTo>
                  <a:cubicBezTo>
                    <a:pt x="219" y="325"/>
                    <a:pt x="338" y="284"/>
                    <a:pt x="419" y="139"/>
                  </a:cubicBezTo>
                  <a:cubicBezTo>
                    <a:pt x="339" y="20"/>
                    <a:pt x="220" y="0"/>
                    <a:pt x="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4;p3">
              <a:extLst>
                <a:ext uri="{FF2B5EF4-FFF2-40B4-BE49-F238E27FC236}">
                  <a16:creationId xmlns:a16="http://schemas.microsoft.com/office/drawing/2014/main" id="{8BF5FD7D-7311-4991-9948-A84FE90DADC7}"/>
                </a:ext>
              </a:extLst>
            </p:cNvPr>
            <p:cNvSpPr/>
            <p:nvPr/>
          </p:nvSpPr>
          <p:spPr>
            <a:xfrm>
              <a:off x="1678725" y="4786600"/>
              <a:ext cx="8975" cy="5800"/>
            </a:xfrm>
            <a:custGeom>
              <a:avLst/>
              <a:gdLst/>
              <a:ahLst/>
              <a:cxnLst/>
              <a:rect l="l" t="t" r="r" b="b"/>
              <a:pathLst>
                <a:path w="359" h="232" extrusionOk="0">
                  <a:moveTo>
                    <a:pt x="246" y="1"/>
                  </a:moveTo>
                  <a:cubicBezTo>
                    <a:pt x="170" y="1"/>
                    <a:pt x="95" y="86"/>
                    <a:pt x="1" y="99"/>
                  </a:cubicBezTo>
                  <a:cubicBezTo>
                    <a:pt x="69" y="187"/>
                    <a:pt x="132" y="231"/>
                    <a:pt x="190" y="231"/>
                  </a:cubicBezTo>
                  <a:cubicBezTo>
                    <a:pt x="252" y="231"/>
                    <a:pt x="308" y="182"/>
                    <a:pt x="359" y="79"/>
                  </a:cubicBezTo>
                  <a:cubicBezTo>
                    <a:pt x="320" y="21"/>
                    <a:pt x="28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p3">
              <a:extLst>
                <a:ext uri="{FF2B5EF4-FFF2-40B4-BE49-F238E27FC236}">
                  <a16:creationId xmlns:a16="http://schemas.microsoft.com/office/drawing/2014/main" id="{30038927-8D4C-4931-A65F-0D6801620DA7}"/>
                </a:ext>
              </a:extLst>
            </p:cNvPr>
            <p:cNvSpPr/>
            <p:nvPr/>
          </p:nvSpPr>
          <p:spPr>
            <a:xfrm>
              <a:off x="1630000" y="4784100"/>
              <a:ext cx="13450" cy="6000"/>
            </a:xfrm>
            <a:custGeom>
              <a:avLst/>
              <a:gdLst/>
              <a:ahLst/>
              <a:cxnLst/>
              <a:rect l="l" t="t" r="r" b="b"/>
              <a:pathLst>
                <a:path w="538" h="240" extrusionOk="0">
                  <a:moveTo>
                    <a:pt x="0" y="0"/>
                  </a:moveTo>
                  <a:lnTo>
                    <a:pt x="0" y="0"/>
                  </a:lnTo>
                  <a:cubicBezTo>
                    <a:pt x="120" y="239"/>
                    <a:pt x="339" y="179"/>
                    <a:pt x="537" y="199"/>
                  </a:cubicBezTo>
                  <a:cubicBezTo>
                    <a:pt x="378" y="0"/>
                    <a:pt x="199" y="4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6;p3">
              <a:extLst>
                <a:ext uri="{FF2B5EF4-FFF2-40B4-BE49-F238E27FC236}">
                  <a16:creationId xmlns:a16="http://schemas.microsoft.com/office/drawing/2014/main" id="{01DB51E0-5CA4-4D32-A707-491DD4BF6B06}"/>
                </a:ext>
              </a:extLst>
            </p:cNvPr>
            <p:cNvSpPr/>
            <p:nvPr/>
          </p:nvSpPr>
          <p:spPr>
            <a:xfrm>
              <a:off x="1647900" y="4789000"/>
              <a:ext cx="9975" cy="4225"/>
            </a:xfrm>
            <a:custGeom>
              <a:avLst/>
              <a:gdLst/>
              <a:ahLst/>
              <a:cxnLst/>
              <a:rect l="l" t="t" r="r" b="b"/>
              <a:pathLst>
                <a:path w="399" h="169" extrusionOk="0">
                  <a:moveTo>
                    <a:pt x="44" y="0"/>
                  </a:moveTo>
                  <a:cubicBezTo>
                    <a:pt x="30" y="0"/>
                    <a:pt x="15" y="1"/>
                    <a:pt x="1" y="3"/>
                  </a:cubicBezTo>
                  <a:cubicBezTo>
                    <a:pt x="64" y="131"/>
                    <a:pt x="166" y="169"/>
                    <a:pt x="296" y="169"/>
                  </a:cubicBezTo>
                  <a:cubicBezTo>
                    <a:pt x="328" y="169"/>
                    <a:pt x="363" y="166"/>
                    <a:pt x="398" y="163"/>
                  </a:cubicBezTo>
                  <a:cubicBezTo>
                    <a:pt x="291" y="73"/>
                    <a:pt x="169"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7;p3">
              <a:extLst>
                <a:ext uri="{FF2B5EF4-FFF2-40B4-BE49-F238E27FC236}">
                  <a16:creationId xmlns:a16="http://schemas.microsoft.com/office/drawing/2014/main" id="{66531AD9-04C1-48C2-9C64-C6B4FFCF9073}"/>
                </a:ext>
              </a:extLst>
            </p:cNvPr>
            <p:cNvSpPr/>
            <p:nvPr/>
          </p:nvSpPr>
          <p:spPr>
            <a:xfrm>
              <a:off x="1730450" y="4798025"/>
              <a:ext cx="7000" cy="3150"/>
            </a:xfrm>
            <a:custGeom>
              <a:avLst/>
              <a:gdLst/>
              <a:ahLst/>
              <a:cxnLst/>
              <a:rect l="l" t="t" r="r" b="b"/>
              <a:pathLst>
                <a:path w="280" h="126" extrusionOk="0">
                  <a:moveTo>
                    <a:pt x="279" y="0"/>
                  </a:moveTo>
                  <a:cubicBezTo>
                    <a:pt x="200" y="0"/>
                    <a:pt x="140" y="0"/>
                    <a:pt x="100" y="20"/>
                  </a:cubicBezTo>
                  <a:cubicBezTo>
                    <a:pt x="21" y="20"/>
                    <a:pt x="1" y="100"/>
                    <a:pt x="80" y="120"/>
                  </a:cubicBezTo>
                  <a:cubicBezTo>
                    <a:pt x="88" y="124"/>
                    <a:pt x="96" y="125"/>
                    <a:pt x="105" y="125"/>
                  </a:cubicBezTo>
                  <a:cubicBezTo>
                    <a:pt x="142" y="125"/>
                    <a:pt x="187" y="96"/>
                    <a:pt x="220" y="80"/>
                  </a:cubicBezTo>
                  <a:cubicBezTo>
                    <a:pt x="220" y="40"/>
                    <a:pt x="259" y="2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8;p3">
              <a:extLst>
                <a:ext uri="{FF2B5EF4-FFF2-40B4-BE49-F238E27FC236}">
                  <a16:creationId xmlns:a16="http://schemas.microsoft.com/office/drawing/2014/main" id="{9576C345-D94E-4DE5-B6F0-0D5C26C72B87}"/>
                </a:ext>
              </a:extLst>
            </p:cNvPr>
            <p:cNvSpPr/>
            <p:nvPr/>
          </p:nvSpPr>
          <p:spPr>
            <a:xfrm>
              <a:off x="1691650" y="4801000"/>
              <a:ext cx="5500" cy="5000"/>
            </a:xfrm>
            <a:custGeom>
              <a:avLst/>
              <a:gdLst/>
              <a:ahLst/>
              <a:cxnLst/>
              <a:rect l="l" t="t" r="r" b="b"/>
              <a:pathLst>
                <a:path w="220" h="200" extrusionOk="0">
                  <a:moveTo>
                    <a:pt x="89" y="1"/>
                  </a:moveTo>
                  <a:cubicBezTo>
                    <a:pt x="1" y="1"/>
                    <a:pt x="51" y="169"/>
                    <a:pt x="21" y="200"/>
                  </a:cubicBezTo>
                  <a:cubicBezTo>
                    <a:pt x="81" y="160"/>
                    <a:pt x="140" y="100"/>
                    <a:pt x="220" y="60"/>
                  </a:cubicBezTo>
                  <a:cubicBezTo>
                    <a:pt x="158" y="18"/>
                    <a:pt x="117" y="1"/>
                    <a:pt x="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9;p3">
              <a:extLst>
                <a:ext uri="{FF2B5EF4-FFF2-40B4-BE49-F238E27FC236}">
                  <a16:creationId xmlns:a16="http://schemas.microsoft.com/office/drawing/2014/main" id="{994C5F5C-A64D-4D4C-AEB8-1AB5E84FA593}"/>
                </a:ext>
              </a:extLst>
            </p:cNvPr>
            <p:cNvSpPr/>
            <p:nvPr/>
          </p:nvSpPr>
          <p:spPr>
            <a:xfrm>
              <a:off x="1786650" y="4806475"/>
              <a:ext cx="4000" cy="4000"/>
            </a:xfrm>
            <a:custGeom>
              <a:avLst/>
              <a:gdLst/>
              <a:ahLst/>
              <a:cxnLst/>
              <a:rect l="l" t="t" r="r" b="b"/>
              <a:pathLst>
                <a:path w="160" h="160" extrusionOk="0">
                  <a:moveTo>
                    <a:pt x="160" y="1"/>
                  </a:moveTo>
                  <a:cubicBezTo>
                    <a:pt x="100" y="60"/>
                    <a:pt x="40" y="100"/>
                    <a:pt x="1" y="160"/>
                  </a:cubicBezTo>
                  <a:cubicBezTo>
                    <a:pt x="40" y="100"/>
                    <a:pt x="120" y="6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60;p3">
              <a:extLst>
                <a:ext uri="{FF2B5EF4-FFF2-40B4-BE49-F238E27FC236}">
                  <a16:creationId xmlns:a16="http://schemas.microsoft.com/office/drawing/2014/main" id="{170F2D84-C3B3-4276-9208-453832146871}"/>
                </a:ext>
              </a:extLst>
            </p:cNvPr>
            <p:cNvSpPr/>
            <p:nvPr/>
          </p:nvSpPr>
          <p:spPr>
            <a:xfrm>
              <a:off x="1772725" y="4798025"/>
              <a:ext cx="4500" cy="1900"/>
            </a:xfrm>
            <a:custGeom>
              <a:avLst/>
              <a:gdLst/>
              <a:ahLst/>
              <a:cxnLst/>
              <a:rect l="l" t="t" r="r" b="b"/>
              <a:pathLst>
                <a:path w="180" h="76" extrusionOk="0">
                  <a:moveTo>
                    <a:pt x="1" y="0"/>
                  </a:moveTo>
                  <a:cubicBezTo>
                    <a:pt x="30" y="50"/>
                    <a:pt x="60" y="75"/>
                    <a:pt x="90" y="75"/>
                  </a:cubicBezTo>
                  <a:cubicBezTo>
                    <a:pt x="120" y="75"/>
                    <a:pt x="150" y="5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61;p3">
              <a:extLst>
                <a:ext uri="{FF2B5EF4-FFF2-40B4-BE49-F238E27FC236}">
                  <a16:creationId xmlns:a16="http://schemas.microsoft.com/office/drawing/2014/main" id="{A72496B3-5D9D-49CC-955C-3CAE1EB05F12}"/>
                </a:ext>
              </a:extLst>
            </p:cNvPr>
            <p:cNvSpPr/>
            <p:nvPr/>
          </p:nvSpPr>
          <p:spPr>
            <a:xfrm>
              <a:off x="1630000" y="4803000"/>
              <a:ext cx="4000" cy="3500"/>
            </a:xfrm>
            <a:custGeom>
              <a:avLst/>
              <a:gdLst/>
              <a:ahLst/>
              <a:cxnLst/>
              <a:rect l="l" t="t" r="r" b="b"/>
              <a:pathLst>
                <a:path w="160" h="140" extrusionOk="0">
                  <a:moveTo>
                    <a:pt x="0" y="0"/>
                  </a:moveTo>
                  <a:lnTo>
                    <a:pt x="0" y="0"/>
                  </a:lnTo>
                  <a:cubicBezTo>
                    <a:pt x="40" y="40"/>
                    <a:pt x="120" y="100"/>
                    <a:pt x="160" y="140"/>
                  </a:cubicBezTo>
                  <a:cubicBezTo>
                    <a:pt x="120" y="80"/>
                    <a:pt x="60" y="2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62;p3">
              <a:extLst>
                <a:ext uri="{FF2B5EF4-FFF2-40B4-BE49-F238E27FC236}">
                  <a16:creationId xmlns:a16="http://schemas.microsoft.com/office/drawing/2014/main" id="{43FB2196-147D-487D-9C8B-247A7B15C957}"/>
                </a:ext>
              </a:extLst>
            </p:cNvPr>
            <p:cNvSpPr/>
            <p:nvPr/>
          </p:nvSpPr>
          <p:spPr>
            <a:xfrm>
              <a:off x="1665800" y="4804625"/>
              <a:ext cx="4500" cy="1875"/>
            </a:xfrm>
            <a:custGeom>
              <a:avLst/>
              <a:gdLst/>
              <a:ahLst/>
              <a:cxnLst/>
              <a:rect l="l" t="t" r="r" b="b"/>
              <a:pathLst>
                <a:path w="180" h="75" extrusionOk="0">
                  <a:moveTo>
                    <a:pt x="83" y="0"/>
                  </a:moveTo>
                  <a:cubicBezTo>
                    <a:pt x="55" y="0"/>
                    <a:pt x="30" y="25"/>
                    <a:pt x="1" y="75"/>
                  </a:cubicBezTo>
                  <a:lnTo>
                    <a:pt x="180" y="75"/>
                  </a:lnTo>
                  <a:cubicBezTo>
                    <a:pt x="140" y="25"/>
                    <a:pt x="110" y="0"/>
                    <a:pt x="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63;p3">
              <a:extLst>
                <a:ext uri="{FF2B5EF4-FFF2-40B4-BE49-F238E27FC236}">
                  <a16:creationId xmlns:a16="http://schemas.microsoft.com/office/drawing/2014/main" id="{DEDCCFE4-B7C0-4651-B32C-914E637EBFB7}"/>
                </a:ext>
              </a:extLst>
            </p:cNvPr>
            <p:cNvSpPr/>
            <p:nvPr/>
          </p:nvSpPr>
          <p:spPr>
            <a:xfrm>
              <a:off x="1710550" y="4802500"/>
              <a:ext cx="4525" cy="3500"/>
            </a:xfrm>
            <a:custGeom>
              <a:avLst/>
              <a:gdLst/>
              <a:ahLst/>
              <a:cxnLst/>
              <a:rect l="l" t="t" r="r" b="b"/>
              <a:pathLst>
                <a:path w="181" h="140" extrusionOk="0">
                  <a:moveTo>
                    <a:pt x="180" y="0"/>
                  </a:moveTo>
                  <a:lnTo>
                    <a:pt x="180" y="0"/>
                  </a:lnTo>
                  <a:cubicBezTo>
                    <a:pt x="100" y="40"/>
                    <a:pt x="61" y="100"/>
                    <a:pt x="1" y="140"/>
                  </a:cubicBezTo>
                  <a:cubicBezTo>
                    <a:pt x="61" y="100"/>
                    <a:pt x="120" y="4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64;p3">
              <a:extLst>
                <a:ext uri="{FF2B5EF4-FFF2-40B4-BE49-F238E27FC236}">
                  <a16:creationId xmlns:a16="http://schemas.microsoft.com/office/drawing/2014/main" id="{8F944EE2-246E-487F-85C7-1982333C9A24}"/>
                </a:ext>
              </a:extLst>
            </p:cNvPr>
            <p:cNvSpPr/>
            <p:nvPr/>
          </p:nvSpPr>
          <p:spPr>
            <a:xfrm>
              <a:off x="2120850" y="4632400"/>
              <a:ext cx="17925" cy="4950"/>
            </a:xfrm>
            <a:custGeom>
              <a:avLst/>
              <a:gdLst/>
              <a:ahLst/>
              <a:cxnLst/>
              <a:rect l="l" t="t" r="r" b="b"/>
              <a:pathLst>
                <a:path w="717" h="198" extrusionOk="0">
                  <a:moveTo>
                    <a:pt x="128" y="1"/>
                  </a:moveTo>
                  <a:cubicBezTo>
                    <a:pt x="86" y="1"/>
                    <a:pt x="44" y="1"/>
                    <a:pt x="0" y="1"/>
                  </a:cubicBezTo>
                  <a:cubicBezTo>
                    <a:pt x="105" y="164"/>
                    <a:pt x="250" y="197"/>
                    <a:pt x="400" y="197"/>
                  </a:cubicBezTo>
                  <a:cubicBezTo>
                    <a:pt x="507" y="197"/>
                    <a:pt x="617" y="180"/>
                    <a:pt x="717" y="180"/>
                  </a:cubicBezTo>
                  <a:cubicBezTo>
                    <a:pt x="534" y="14"/>
                    <a:pt x="338" y="1"/>
                    <a:pt x="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65;p3">
              <a:extLst>
                <a:ext uri="{FF2B5EF4-FFF2-40B4-BE49-F238E27FC236}">
                  <a16:creationId xmlns:a16="http://schemas.microsoft.com/office/drawing/2014/main" id="{72BE404B-8132-4567-844F-7567943C7529}"/>
                </a:ext>
              </a:extLst>
            </p:cNvPr>
            <p:cNvSpPr/>
            <p:nvPr/>
          </p:nvSpPr>
          <p:spPr>
            <a:xfrm>
              <a:off x="1638450" y="4601075"/>
              <a:ext cx="2500" cy="2525"/>
            </a:xfrm>
            <a:custGeom>
              <a:avLst/>
              <a:gdLst/>
              <a:ahLst/>
              <a:cxnLst/>
              <a:rect l="l" t="t" r="r" b="b"/>
              <a:pathLst>
                <a:path w="100" h="101" extrusionOk="0">
                  <a:moveTo>
                    <a:pt x="1" y="1"/>
                  </a:moveTo>
                  <a:lnTo>
                    <a:pt x="1" y="1"/>
                  </a:lnTo>
                  <a:cubicBezTo>
                    <a:pt x="20" y="41"/>
                    <a:pt x="40" y="61"/>
                    <a:pt x="100" y="100"/>
                  </a:cubicBezTo>
                  <a:cubicBezTo>
                    <a:pt x="40" y="61"/>
                    <a:pt x="20" y="2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66;p3">
              <a:extLst>
                <a:ext uri="{FF2B5EF4-FFF2-40B4-BE49-F238E27FC236}">
                  <a16:creationId xmlns:a16="http://schemas.microsoft.com/office/drawing/2014/main" id="{BE65B5C5-7267-40B8-812E-8F0B1BCC715C}"/>
                </a:ext>
              </a:extLst>
            </p:cNvPr>
            <p:cNvSpPr/>
            <p:nvPr/>
          </p:nvSpPr>
          <p:spPr>
            <a:xfrm>
              <a:off x="1633975" y="4724250"/>
              <a:ext cx="43800" cy="18600"/>
            </a:xfrm>
            <a:custGeom>
              <a:avLst/>
              <a:gdLst/>
              <a:ahLst/>
              <a:cxnLst/>
              <a:rect l="l" t="t" r="r" b="b"/>
              <a:pathLst>
                <a:path w="1752" h="744" extrusionOk="0">
                  <a:moveTo>
                    <a:pt x="1321" y="1"/>
                  </a:moveTo>
                  <a:cubicBezTo>
                    <a:pt x="1233" y="1"/>
                    <a:pt x="1158" y="36"/>
                    <a:pt x="1095" y="147"/>
                  </a:cubicBezTo>
                  <a:cubicBezTo>
                    <a:pt x="1095" y="166"/>
                    <a:pt x="1075" y="206"/>
                    <a:pt x="1075" y="266"/>
                  </a:cubicBezTo>
                  <a:cubicBezTo>
                    <a:pt x="1015" y="345"/>
                    <a:pt x="975" y="405"/>
                    <a:pt x="896" y="445"/>
                  </a:cubicBezTo>
                  <a:cubicBezTo>
                    <a:pt x="884" y="446"/>
                    <a:pt x="873" y="446"/>
                    <a:pt x="862" y="446"/>
                  </a:cubicBezTo>
                  <a:cubicBezTo>
                    <a:pt x="660" y="446"/>
                    <a:pt x="509" y="281"/>
                    <a:pt x="359" y="186"/>
                  </a:cubicBezTo>
                  <a:cubicBezTo>
                    <a:pt x="314" y="169"/>
                    <a:pt x="258" y="151"/>
                    <a:pt x="205" y="151"/>
                  </a:cubicBezTo>
                  <a:cubicBezTo>
                    <a:pt x="141" y="151"/>
                    <a:pt x="82" y="178"/>
                    <a:pt x="60" y="266"/>
                  </a:cubicBezTo>
                  <a:cubicBezTo>
                    <a:pt x="1" y="425"/>
                    <a:pt x="60" y="584"/>
                    <a:pt x="219" y="604"/>
                  </a:cubicBezTo>
                  <a:cubicBezTo>
                    <a:pt x="458" y="644"/>
                    <a:pt x="697" y="644"/>
                    <a:pt x="935" y="664"/>
                  </a:cubicBezTo>
                  <a:cubicBezTo>
                    <a:pt x="975" y="704"/>
                    <a:pt x="1055" y="743"/>
                    <a:pt x="1114" y="743"/>
                  </a:cubicBezTo>
                  <a:cubicBezTo>
                    <a:pt x="1194" y="743"/>
                    <a:pt x="1274" y="704"/>
                    <a:pt x="1353" y="684"/>
                  </a:cubicBezTo>
                  <a:cubicBezTo>
                    <a:pt x="1373" y="684"/>
                    <a:pt x="1413" y="664"/>
                    <a:pt x="1453" y="644"/>
                  </a:cubicBezTo>
                  <a:cubicBezTo>
                    <a:pt x="1751" y="405"/>
                    <a:pt x="1711" y="186"/>
                    <a:pt x="1393" y="7"/>
                  </a:cubicBezTo>
                  <a:cubicBezTo>
                    <a:pt x="1368" y="3"/>
                    <a:pt x="1344" y="1"/>
                    <a:pt x="13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67;p3">
              <a:extLst>
                <a:ext uri="{FF2B5EF4-FFF2-40B4-BE49-F238E27FC236}">
                  <a16:creationId xmlns:a16="http://schemas.microsoft.com/office/drawing/2014/main" id="{4FF50686-736D-4842-8524-9B94A1BC8842}"/>
                </a:ext>
              </a:extLst>
            </p:cNvPr>
            <p:cNvSpPr/>
            <p:nvPr/>
          </p:nvSpPr>
          <p:spPr>
            <a:xfrm>
              <a:off x="1657350" y="4709500"/>
              <a:ext cx="27375" cy="19975"/>
            </a:xfrm>
            <a:custGeom>
              <a:avLst/>
              <a:gdLst/>
              <a:ahLst/>
              <a:cxnLst/>
              <a:rect l="l" t="t" r="r" b="b"/>
              <a:pathLst>
                <a:path w="1095" h="799" extrusionOk="0">
                  <a:moveTo>
                    <a:pt x="339" y="1"/>
                  </a:moveTo>
                  <a:cubicBezTo>
                    <a:pt x="279" y="180"/>
                    <a:pt x="140" y="279"/>
                    <a:pt x="0" y="359"/>
                  </a:cubicBezTo>
                  <a:lnTo>
                    <a:pt x="0" y="538"/>
                  </a:lnTo>
                  <a:cubicBezTo>
                    <a:pt x="40" y="577"/>
                    <a:pt x="100" y="597"/>
                    <a:pt x="140" y="657"/>
                  </a:cubicBezTo>
                  <a:lnTo>
                    <a:pt x="160" y="737"/>
                  </a:lnTo>
                  <a:lnTo>
                    <a:pt x="518" y="737"/>
                  </a:lnTo>
                  <a:cubicBezTo>
                    <a:pt x="611" y="768"/>
                    <a:pt x="710" y="799"/>
                    <a:pt x="812" y="799"/>
                  </a:cubicBezTo>
                  <a:cubicBezTo>
                    <a:pt x="904" y="799"/>
                    <a:pt x="1000" y="773"/>
                    <a:pt x="1095" y="697"/>
                  </a:cubicBezTo>
                  <a:cubicBezTo>
                    <a:pt x="955" y="538"/>
                    <a:pt x="955" y="359"/>
                    <a:pt x="1095" y="180"/>
                  </a:cubicBezTo>
                  <a:cubicBezTo>
                    <a:pt x="1061" y="180"/>
                    <a:pt x="1027" y="180"/>
                    <a:pt x="993" y="180"/>
                  </a:cubicBezTo>
                  <a:cubicBezTo>
                    <a:pt x="819" y="180"/>
                    <a:pt x="637" y="166"/>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68;p3">
              <a:extLst>
                <a:ext uri="{FF2B5EF4-FFF2-40B4-BE49-F238E27FC236}">
                  <a16:creationId xmlns:a16="http://schemas.microsoft.com/office/drawing/2014/main" id="{BC7A9190-7949-4C09-84DE-CEBFA9A1C61B}"/>
                </a:ext>
              </a:extLst>
            </p:cNvPr>
            <p:cNvSpPr/>
            <p:nvPr/>
          </p:nvSpPr>
          <p:spPr>
            <a:xfrm>
              <a:off x="1653375" y="4738350"/>
              <a:ext cx="32350" cy="11550"/>
            </a:xfrm>
            <a:custGeom>
              <a:avLst/>
              <a:gdLst/>
              <a:ahLst/>
              <a:cxnLst/>
              <a:rect l="l" t="t" r="r" b="b"/>
              <a:pathLst>
                <a:path w="1294" h="462" extrusionOk="0">
                  <a:moveTo>
                    <a:pt x="697" y="0"/>
                  </a:moveTo>
                  <a:cubicBezTo>
                    <a:pt x="617" y="0"/>
                    <a:pt x="557" y="0"/>
                    <a:pt x="498" y="40"/>
                  </a:cubicBezTo>
                  <a:lnTo>
                    <a:pt x="498" y="80"/>
                  </a:lnTo>
                  <a:cubicBezTo>
                    <a:pt x="448" y="104"/>
                    <a:pt x="414" y="121"/>
                    <a:pt x="377" y="121"/>
                  </a:cubicBezTo>
                  <a:cubicBezTo>
                    <a:pt x="354" y="121"/>
                    <a:pt x="329" y="115"/>
                    <a:pt x="299" y="100"/>
                  </a:cubicBezTo>
                  <a:lnTo>
                    <a:pt x="159" y="100"/>
                  </a:lnTo>
                  <a:cubicBezTo>
                    <a:pt x="80" y="199"/>
                    <a:pt x="20" y="299"/>
                    <a:pt x="0" y="398"/>
                  </a:cubicBezTo>
                  <a:cubicBezTo>
                    <a:pt x="119" y="446"/>
                    <a:pt x="240" y="461"/>
                    <a:pt x="362" y="461"/>
                  </a:cubicBezTo>
                  <a:cubicBezTo>
                    <a:pt x="590" y="461"/>
                    <a:pt x="821" y="407"/>
                    <a:pt x="1048" y="407"/>
                  </a:cubicBezTo>
                  <a:cubicBezTo>
                    <a:pt x="1103" y="407"/>
                    <a:pt x="1159" y="410"/>
                    <a:pt x="1214" y="418"/>
                  </a:cubicBezTo>
                  <a:cubicBezTo>
                    <a:pt x="1273" y="358"/>
                    <a:pt x="1293" y="299"/>
                    <a:pt x="1273" y="219"/>
                  </a:cubicBezTo>
                  <a:cubicBezTo>
                    <a:pt x="1214" y="159"/>
                    <a:pt x="1174" y="120"/>
                    <a:pt x="1094" y="100"/>
                  </a:cubicBezTo>
                  <a:cubicBezTo>
                    <a:pt x="975" y="40"/>
                    <a:pt x="816" y="20"/>
                    <a:pt x="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69;p3">
              <a:extLst>
                <a:ext uri="{FF2B5EF4-FFF2-40B4-BE49-F238E27FC236}">
                  <a16:creationId xmlns:a16="http://schemas.microsoft.com/office/drawing/2014/main" id="{36C3FE53-423E-495A-8733-552A8641FE7E}"/>
                </a:ext>
              </a:extLst>
            </p:cNvPr>
            <p:cNvSpPr/>
            <p:nvPr/>
          </p:nvSpPr>
          <p:spPr>
            <a:xfrm>
              <a:off x="1656350" y="4730875"/>
              <a:ext cx="4500" cy="4500"/>
            </a:xfrm>
            <a:custGeom>
              <a:avLst/>
              <a:gdLst/>
              <a:ahLst/>
              <a:cxnLst/>
              <a:rect l="l" t="t" r="r" b="b"/>
              <a:pathLst>
                <a:path w="180" h="180" extrusionOk="0">
                  <a:moveTo>
                    <a:pt x="180" y="1"/>
                  </a:moveTo>
                  <a:lnTo>
                    <a:pt x="180" y="1"/>
                  </a:lnTo>
                  <a:cubicBezTo>
                    <a:pt x="100" y="41"/>
                    <a:pt x="60" y="100"/>
                    <a:pt x="1" y="180"/>
                  </a:cubicBezTo>
                  <a:cubicBezTo>
                    <a:pt x="100" y="140"/>
                    <a:pt x="160" y="1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70;p3">
              <a:extLst>
                <a:ext uri="{FF2B5EF4-FFF2-40B4-BE49-F238E27FC236}">
                  <a16:creationId xmlns:a16="http://schemas.microsoft.com/office/drawing/2014/main" id="{16116337-361F-4E93-967B-F3C18C8FE4EC}"/>
                </a:ext>
              </a:extLst>
            </p:cNvPr>
            <p:cNvSpPr/>
            <p:nvPr/>
          </p:nvSpPr>
          <p:spPr>
            <a:xfrm>
              <a:off x="1656350" y="4721925"/>
              <a:ext cx="4000" cy="3600"/>
            </a:xfrm>
            <a:custGeom>
              <a:avLst/>
              <a:gdLst/>
              <a:ahLst/>
              <a:cxnLst/>
              <a:rect l="l" t="t" r="r" b="b"/>
              <a:pathLst>
                <a:path w="160" h="144" extrusionOk="0">
                  <a:moveTo>
                    <a:pt x="1" y="1"/>
                  </a:moveTo>
                  <a:lnTo>
                    <a:pt x="1" y="1"/>
                  </a:lnTo>
                  <a:cubicBezTo>
                    <a:pt x="36" y="72"/>
                    <a:pt x="56" y="143"/>
                    <a:pt x="131" y="143"/>
                  </a:cubicBezTo>
                  <a:cubicBezTo>
                    <a:pt x="140" y="143"/>
                    <a:pt x="149" y="142"/>
                    <a:pt x="160" y="140"/>
                  </a:cubicBezTo>
                  <a:cubicBezTo>
                    <a:pt x="100" y="100"/>
                    <a:pt x="60"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71;p3">
              <a:extLst>
                <a:ext uri="{FF2B5EF4-FFF2-40B4-BE49-F238E27FC236}">
                  <a16:creationId xmlns:a16="http://schemas.microsoft.com/office/drawing/2014/main" id="{3742238B-0150-455D-9E73-175FE03AF6CF}"/>
                </a:ext>
              </a:extLst>
            </p:cNvPr>
            <p:cNvSpPr/>
            <p:nvPr/>
          </p:nvSpPr>
          <p:spPr>
            <a:xfrm>
              <a:off x="1672775" y="4541775"/>
              <a:ext cx="32350" cy="19425"/>
            </a:xfrm>
            <a:custGeom>
              <a:avLst/>
              <a:gdLst/>
              <a:ahLst/>
              <a:cxnLst/>
              <a:rect l="l" t="t" r="r" b="b"/>
              <a:pathLst>
                <a:path w="1294" h="777" extrusionOk="0">
                  <a:moveTo>
                    <a:pt x="208" y="0"/>
                  </a:moveTo>
                  <a:cubicBezTo>
                    <a:pt x="150" y="0"/>
                    <a:pt x="88" y="24"/>
                    <a:pt x="20" y="85"/>
                  </a:cubicBezTo>
                  <a:cubicBezTo>
                    <a:pt x="20" y="85"/>
                    <a:pt x="0" y="105"/>
                    <a:pt x="0" y="145"/>
                  </a:cubicBezTo>
                  <a:cubicBezTo>
                    <a:pt x="0" y="205"/>
                    <a:pt x="20" y="224"/>
                    <a:pt x="100" y="244"/>
                  </a:cubicBezTo>
                  <a:cubicBezTo>
                    <a:pt x="239" y="284"/>
                    <a:pt x="338" y="324"/>
                    <a:pt x="418" y="443"/>
                  </a:cubicBezTo>
                  <a:cubicBezTo>
                    <a:pt x="636" y="472"/>
                    <a:pt x="800" y="777"/>
                    <a:pt x="1021" y="777"/>
                  </a:cubicBezTo>
                  <a:cubicBezTo>
                    <a:pt x="1102" y="777"/>
                    <a:pt x="1191" y="735"/>
                    <a:pt x="1293" y="622"/>
                  </a:cubicBezTo>
                  <a:cubicBezTo>
                    <a:pt x="1035" y="483"/>
                    <a:pt x="796" y="304"/>
                    <a:pt x="537" y="185"/>
                  </a:cubicBezTo>
                  <a:cubicBezTo>
                    <a:pt x="441" y="116"/>
                    <a:pt x="336" y="0"/>
                    <a:pt x="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72;p3">
              <a:extLst>
                <a:ext uri="{FF2B5EF4-FFF2-40B4-BE49-F238E27FC236}">
                  <a16:creationId xmlns:a16="http://schemas.microsoft.com/office/drawing/2014/main" id="{F367C8C2-1BDC-4D14-97A4-4E6FD25C0BD3}"/>
                </a:ext>
              </a:extLst>
            </p:cNvPr>
            <p:cNvSpPr/>
            <p:nvPr/>
          </p:nvSpPr>
          <p:spPr>
            <a:xfrm>
              <a:off x="1660325" y="4537700"/>
              <a:ext cx="15450" cy="10200"/>
            </a:xfrm>
            <a:custGeom>
              <a:avLst/>
              <a:gdLst/>
              <a:ahLst/>
              <a:cxnLst/>
              <a:rect l="l" t="t" r="r" b="b"/>
              <a:pathLst>
                <a:path w="618" h="408" extrusionOk="0">
                  <a:moveTo>
                    <a:pt x="190" y="0"/>
                  </a:moveTo>
                  <a:cubicBezTo>
                    <a:pt x="174" y="0"/>
                    <a:pt x="158" y="3"/>
                    <a:pt x="140" y="10"/>
                  </a:cubicBezTo>
                  <a:cubicBezTo>
                    <a:pt x="1" y="69"/>
                    <a:pt x="80" y="268"/>
                    <a:pt x="100" y="387"/>
                  </a:cubicBezTo>
                  <a:cubicBezTo>
                    <a:pt x="279" y="387"/>
                    <a:pt x="438" y="407"/>
                    <a:pt x="617" y="407"/>
                  </a:cubicBezTo>
                  <a:cubicBezTo>
                    <a:pt x="598" y="348"/>
                    <a:pt x="558" y="288"/>
                    <a:pt x="538" y="248"/>
                  </a:cubicBezTo>
                  <a:cubicBezTo>
                    <a:pt x="414" y="195"/>
                    <a:pt x="321"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73;p3">
              <a:extLst>
                <a:ext uri="{FF2B5EF4-FFF2-40B4-BE49-F238E27FC236}">
                  <a16:creationId xmlns:a16="http://schemas.microsoft.com/office/drawing/2014/main" id="{EB132170-1A9C-4A99-821C-7699FA65A779}"/>
                </a:ext>
              </a:extLst>
            </p:cNvPr>
            <p:cNvSpPr/>
            <p:nvPr/>
          </p:nvSpPr>
          <p:spPr>
            <a:xfrm>
              <a:off x="1683200" y="4737375"/>
              <a:ext cx="112425" cy="16900"/>
            </a:xfrm>
            <a:custGeom>
              <a:avLst/>
              <a:gdLst/>
              <a:ahLst/>
              <a:cxnLst/>
              <a:rect l="l" t="t" r="r" b="b"/>
              <a:pathLst>
                <a:path w="4497" h="676" extrusionOk="0">
                  <a:moveTo>
                    <a:pt x="554" y="1"/>
                  </a:moveTo>
                  <a:cubicBezTo>
                    <a:pt x="358" y="1"/>
                    <a:pt x="189" y="123"/>
                    <a:pt x="21" y="278"/>
                  </a:cubicBezTo>
                  <a:cubicBezTo>
                    <a:pt x="1" y="358"/>
                    <a:pt x="1" y="417"/>
                    <a:pt x="1" y="477"/>
                  </a:cubicBezTo>
                  <a:cubicBezTo>
                    <a:pt x="80" y="517"/>
                    <a:pt x="120" y="576"/>
                    <a:pt x="200" y="636"/>
                  </a:cubicBezTo>
                  <a:cubicBezTo>
                    <a:pt x="214" y="637"/>
                    <a:pt x="227" y="637"/>
                    <a:pt x="241" y="637"/>
                  </a:cubicBezTo>
                  <a:cubicBezTo>
                    <a:pt x="466" y="637"/>
                    <a:pt x="699" y="537"/>
                    <a:pt x="928" y="537"/>
                  </a:cubicBezTo>
                  <a:cubicBezTo>
                    <a:pt x="1031" y="537"/>
                    <a:pt x="1134" y="557"/>
                    <a:pt x="1234" y="616"/>
                  </a:cubicBezTo>
                  <a:lnTo>
                    <a:pt x="2667" y="676"/>
                  </a:lnTo>
                  <a:cubicBezTo>
                    <a:pt x="3084" y="676"/>
                    <a:pt x="3482" y="656"/>
                    <a:pt x="3900" y="656"/>
                  </a:cubicBezTo>
                  <a:cubicBezTo>
                    <a:pt x="4139" y="636"/>
                    <a:pt x="4377" y="676"/>
                    <a:pt x="4497" y="437"/>
                  </a:cubicBezTo>
                  <a:cubicBezTo>
                    <a:pt x="4238" y="299"/>
                    <a:pt x="3965" y="266"/>
                    <a:pt x="3688" y="266"/>
                  </a:cubicBezTo>
                  <a:cubicBezTo>
                    <a:pt x="3428" y="266"/>
                    <a:pt x="3165" y="295"/>
                    <a:pt x="2908" y="295"/>
                  </a:cubicBezTo>
                  <a:cubicBezTo>
                    <a:pt x="2806" y="295"/>
                    <a:pt x="2706" y="291"/>
                    <a:pt x="2607" y="278"/>
                  </a:cubicBezTo>
                  <a:cubicBezTo>
                    <a:pt x="2499" y="267"/>
                    <a:pt x="2390" y="263"/>
                    <a:pt x="2281" y="263"/>
                  </a:cubicBezTo>
                  <a:cubicBezTo>
                    <a:pt x="2099" y="263"/>
                    <a:pt x="1917" y="273"/>
                    <a:pt x="1737" y="273"/>
                  </a:cubicBezTo>
                  <a:cubicBezTo>
                    <a:pt x="1448" y="273"/>
                    <a:pt x="1165" y="248"/>
                    <a:pt x="896" y="119"/>
                  </a:cubicBezTo>
                  <a:cubicBezTo>
                    <a:pt x="771" y="36"/>
                    <a:pt x="658" y="1"/>
                    <a:pt x="5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74;p3">
              <a:extLst>
                <a:ext uri="{FF2B5EF4-FFF2-40B4-BE49-F238E27FC236}">
                  <a16:creationId xmlns:a16="http://schemas.microsoft.com/office/drawing/2014/main" id="{E54373B1-0D94-4ED7-AC46-2DB17B6C55E1}"/>
                </a:ext>
              </a:extLst>
            </p:cNvPr>
            <p:cNvSpPr/>
            <p:nvPr/>
          </p:nvSpPr>
          <p:spPr>
            <a:xfrm>
              <a:off x="1665300" y="4726400"/>
              <a:ext cx="57725" cy="17950"/>
            </a:xfrm>
            <a:custGeom>
              <a:avLst/>
              <a:gdLst/>
              <a:ahLst/>
              <a:cxnLst/>
              <a:rect l="l" t="t" r="r" b="b"/>
              <a:pathLst>
                <a:path w="2309" h="718" extrusionOk="0">
                  <a:moveTo>
                    <a:pt x="717" y="1"/>
                  </a:moveTo>
                  <a:cubicBezTo>
                    <a:pt x="538" y="21"/>
                    <a:pt x="339" y="21"/>
                    <a:pt x="180" y="61"/>
                  </a:cubicBezTo>
                  <a:cubicBezTo>
                    <a:pt x="418" y="299"/>
                    <a:pt x="80" y="379"/>
                    <a:pt x="1" y="518"/>
                  </a:cubicBezTo>
                  <a:cubicBezTo>
                    <a:pt x="80" y="518"/>
                    <a:pt x="120" y="558"/>
                    <a:pt x="180" y="558"/>
                  </a:cubicBezTo>
                  <a:cubicBezTo>
                    <a:pt x="279" y="618"/>
                    <a:pt x="438" y="598"/>
                    <a:pt x="538" y="697"/>
                  </a:cubicBezTo>
                  <a:cubicBezTo>
                    <a:pt x="598" y="697"/>
                    <a:pt x="677" y="717"/>
                    <a:pt x="717" y="717"/>
                  </a:cubicBezTo>
                  <a:cubicBezTo>
                    <a:pt x="1015" y="677"/>
                    <a:pt x="1294" y="598"/>
                    <a:pt x="1592" y="558"/>
                  </a:cubicBezTo>
                  <a:cubicBezTo>
                    <a:pt x="1650" y="545"/>
                    <a:pt x="1714" y="543"/>
                    <a:pt x="1779" y="543"/>
                  </a:cubicBezTo>
                  <a:cubicBezTo>
                    <a:pt x="1812" y="543"/>
                    <a:pt x="1846" y="544"/>
                    <a:pt x="1879" y="544"/>
                  </a:cubicBezTo>
                  <a:cubicBezTo>
                    <a:pt x="2094" y="544"/>
                    <a:pt x="2295" y="521"/>
                    <a:pt x="2308" y="180"/>
                  </a:cubicBezTo>
                  <a:cubicBezTo>
                    <a:pt x="2288" y="170"/>
                    <a:pt x="2264" y="165"/>
                    <a:pt x="2239" y="165"/>
                  </a:cubicBezTo>
                  <a:cubicBezTo>
                    <a:pt x="2214" y="165"/>
                    <a:pt x="2189" y="170"/>
                    <a:pt x="2169" y="180"/>
                  </a:cubicBezTo>
                  <a:cubicBezTo>
                    <a:pt x="1960" y="120"/>
                    <a:pt x="1756" y="95"/>
                    <a:pt x="1555" y="95"/>
                  </a:cubicBezTo>
                  <a:cubicBezTo>
                    <a:pt x="1353" y="95"/>
                    <a:pt x="1155" y="120"/>
                    <a:pt x="956" y="160"/>
                  </a:cubicBezTo>
                  <a:lnTo>
                    <a:pt x="896" y="1"/>
                  </a:lnTo>
                  <a:cubicBezTo>
                    <a:pt x="866" y="11"/>
                    <a:pt x="831" y="16"/>
                    <a:pt x="799" y="16"/>
                  </a:cubicBezTo>
                  <a:cubicBezTo>
                    <a:pt x="767" y="16"/>
                    <a:pt x="737" y="11"/>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75;p3">
              <a:extLst>
                <a:ext uri="{FF2B5EF4-FFF2-40B4-BE49-F238E27FC236}">
                  <a16:creationId xmlns:a16="http://schemas.microsoft.com/office/drawing/2014/main" id="{F7819938-D956-4A8E-85AD-473B8B6163DE}"/>
                </a:ext>
              </a:extLst>
            </p:cNvPr>
            <p:cNvSpPr/>
            <p:nvPr/>
          </p:nvSpPr>
          <p:spPr>
            <a:xfrm>
              <a:off x="2205400" y="4829850"/>
              <a:ext cx="68650" cy="23600"/>
            </a:xfrm>
            <a:custGeom>
              <a:avLst/>
              <a:gdLst/>
              <a:ahLst/>
              <a:cxnLst/>
              <a:rect l="l" t="t" r="r" b="b"/>
              <a:pathLst>
                <a:path w="2746" h="944" extrusionOk="0">
                  <a:moveTo>
                    <a:pt x="1074" y="1"/>
                  </a:moveTo>
                  <a:cubicBezTo>
                    <a:pt x="915" y="140"/>
                    <a:pt x="875" y="319"/>
                    <a:pt x="895" y="518"/>
                  </a:cubicBezTo>
                  <a:cubicBezTo>
                    <a:pt x="776" y="677"/>
                    <a:pt x="627" y="707"/>
                    <a:pt x="470" y="707"/>
                  </a:cubicBezTo>
                  <a:cubicBezTo>
                    <a:pt x="376" y="707"/>
                    <a:pt x="280" y="696"/>
                    <a:pt x="185" y="696"/>
                  </a:cubicBezTo>
                  <a:cubicBezTo>
                    <a:pt x="122" y="696"/>
                    <a:pt x="60" y="701"/>
                    <a:pt x="0" y="717"/>
                  </a:cubicBezTo>
                  <a:cubicBezTo>
                    <a:pt x="116" y="891"/>
                    <a:pt x="249" y="943"/>
                    <a:pt x="387" y="943"/>
                  </a:cubicBezTo>
                  <a:cubicBezTo>
                    <a:pt x="594" y="943"/>
                    <a:pt x="816" y="826"/>
                    <a:pt x="1018" y="826"/>
                  </a:cubicBezTo>
                  <a:cubicBezTo>
                    <a:pt x="1051" y="826"/>
                    <a:pt x="1083" y="829"/>
                    <a:pt x="1114" y="836"/>
                  </a:cubicBezTo>
                  <a:cubicBezTo>
                    <a:pt x="1181" y="776"/>
                    <a:pt x="1249" y="756"/>
                    <a:pt x="1319" y="756"/>
                  </a:cubicBezTo>
                  <a:cubicBezTo>
                    <a:pt x="1459" y="756"/>
                    <a:pt x="1605" y="836"/>
                    <a:pt x="1751" y="836"/>
                  </a:cubicBezTo>
                  <a:cubicBezTo>
                    <a:pt x="1850" y="836"/>
                    <a:pt x="1940" y="785"/>
                    <a:pt x="2040" y="785"/>
                  </a:cubicBezTo>
                  <a:cubicBezTo>
                    <a:pt x="2081" y="785"/>
                    <a:pt x="2123" y="793"/>
                    <a:pt x="2169" y="816"/>
                  </a:cubicBezTo>
                  <a:lnTo>
                    <a:pt x="2308" y="816"/>
                  </a:lnTo>
                  <a:cubicBezTo>
                    <a:pt x="2507" y="717"/>
                    <a:pt x="2745" y="637"/>
                    <a:pt x="2666" y="339"/>
                  </a:cubicBezTo>
                  <a:cubicBezTo>
                    <a:pt x="2447" y="259"/>
                    <a:pt x="2149" y="398"/>
                    <a:pt x="1970" y="140"/>
                  </a:cubicBezTo>
                  <a:cubicBezTo>
                    <a:pt x="1934" y="140"/>
                    <a:pt x="1896" y="141"/>
                    <a:pt x="1858" y="141"/>
                  </a:cubicBezTo>
                  <a:cubicBezTo>
                    <a:pt x="1705" y="141"/>
                    <a:pt x="1540" y="128"/>
                    <a:pt x="1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76;p3">
              <a:extLst>
                <a:ext uri="{FF2B5EF4-FFF2-40B4-BE49-F238E27FC236}">
                  <a16:creationId xmlns:a16="http://schemas.microsoft.com/office/drawing/2014/main" id="{A91FC60E-0490-4CDB-8D5F-D4539226C6B3}"/>
                </a:ext>
              </a:extLst>
            </p:cNvPr>
            <p:cNvSpPr/>
            <p:nvPr/>
          </p:nvSpPr>
          <p:spPr>
            <a:xfrm>
              <a:off x="2240700" y="4847250"/>
              <a:ext cx="18425" cy="8500"/>
            </a:xfrm>
            <a:custGeom>
              <a:avLst/>
              <a:gdLst/>
              <a:ahLst/>
              <a:cxnLst/>
              <a:rect l="l" t="t" r="r" b="b"/>
              <a:pathLst>
                <a:path w="737" h="340" extrusionOk="0">
                  <a:moveTo>
                    <a:pt x="379" y="1"/>
                  </a:moveTo>
                  <a:cubicBezTo>
                    <a:pt x="279" y="120"/>
                    <a:pt x="80" y="41"/>
                    <a:pt x="1" y="200"/>
                  </a:cubicBezTo>
                  <a:cubicBezTo>
                    <a:pt x="128" y="327"/>
                    <a:pt x="281" y="340"/>
                    <a:pt x="439" y="340"/>
                  </a:cubicBezTo>
                  <a:cubicBezTo>
                    <a:pt x="478" y="340"/>
                    <a:pt x="518" y="339"/>
                    <a:pt x="558" y="339"/>
                  </a:cubicBezTo>
                  <a:cubicBezTo>
                    <a:pt x="597" y="259"/>
                    <a:pt x="677" y="220"/>
                    <a:pt x="737" y="140"/>
                  </a:cubicBezTo>
                  <a:cubicBezTo>
                    <a:pt x="657" y="21"/>
                    <a:pt x="538"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77;p3">
              <a:extLst>
                <a:ext uri="{FF2B5EF4-FFF2-40B4-BE49-F238E27FC236}">
                  <a16:creationId xmlns:a16="http://schemas.microsoft.com/office/drawing/2014/main" id="{23F703E2-5387-4DE5-A95F-36F671864810}"/>
                </a:ext>
              </a:extLst>
            </p:cNvPr>
            <p:cNvSpPr/>
            <p:nvPr/>
          </p:nvSpPr>
          <p:spPr>
            <a:xfrm>
              <a:off x="2233250" y="4846750"/>
              <a:ext cx="16925" cy="5500"/>
            </a:xfrm>
            <a:custGeom>
              <a:avLst/>
              <a:gdLst/>
              <a:ahLst/>
              <a:cxnLst/>
              <a:rect l="l" t="t" r="r" b="b"/>
              <a:pathLst>
                <a:path w="677" h="220" extrusionOk="0">
                  <a:moveTo>
                    <a:pt x="297" y="0"/>
                  </a:moveTo>
                  <a:cubicBezTo>
                    <a:pt x="187" y="0"/>
                    <a:pt x="83" y="31"/>
                    <a:pt x="0" y="160"/>
                  </a:cubicBezTo>
                  <a:cubicBezTo>
                    <a:pt x="100" y="180"/>
                    <a:pt x="199" y="180"/>
                    <a:pt x="299" y="220"/>
                  </a:cubicBezTo>
                  <a:cubicBezTo>
                    <a:pt x="458" y="160"/>
                    <a:pt x="597" y="180"/>
                    <a:pt x="677" y="21"/>
                  </a:cubicBezTo>
                  <a:lnTo>
                    <a:pt x="677" y="21"/>
                  </a:lnTo>
                  <a:cubicBezTo>
                    <a:pt x="653" y="25"/>
                    <a:pt x="628" y="27"/>
                    <a:pt x="603" y="27"/>
                  </a:cubicBezTo>
                  <a:cubicBezTo>
                    <a:pt x="504" y="27"/>
                    <a:pt x="398" y="0"/>
                    <a:pt x="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78;p3">
              <a:extLst>
                <a:ext uri="{FF2B5EF4-FFF2-40B4-BE49-F238E27FC236}">
                  <a16:creationId xmlns:a16="http://schemas.microsoft.com/office/drawing/2014/main" id="{4F58ADB7-C9D3-4162-9632-1A32770AD580}"/>
                </a:ext>
              </a:extLst>
            </p:cNvPr>
            <p:cNvSpPr/>
            <p:nvPr/>
          </p:nvSpPr>
          <p:spPr>
            <a:xfrm>
              <a:off x="2152175" y="4817425"/>
              <a:ext cx="80600" cy="25375"/>
            </a:xfrm>
            <a:custGeom>
              <a:avLst/>
              <a:gdLst/>
              <a:ahLst/>
              <a:cxnLst/>
              <a:rect l="l" t="t" r="r" b="b"/>
              <a:pathLst>
                <a:path w="3224" h="1015" extrusionOk="0">
                  <a:moveTo>
                    <a:pt x="1" y="0"/>
                  </a:moveTo>
                  <a:cubicBezTo>
                    <a:pt x="220" y="597"/>
                    <a:pt x="856" y="338"/>
                    <a:pt x="1234" y="637"/>
                  </a:cubicBezTo>
                  <a:cubicBezTo>
                    <a:pt x="1692" y="816"/>
                    <a:pt x="2189" y="816"/>
                    <a:pt x="2646" y="836"/>
                  </a:cubicBezTo>
                  <a:cubicBezTo>
                    <a:pt x="2706" y="895"/>
                    <a:pt x="2786" y="935"/>
                    <a:pt x="2845" y="955"/>
                  </a:cubicBezTo>
                  <a:cubicBezTo>
                    <a:pt x="2905" y="995"/>
                    <a:pt x="2985" y="1015"/>
                    <a:pt x="3024" y="1015"/>
                  </a:cubicBezTo>
                  <a:cubicBezTo>
                    <a:pt x="3223" y="895"/>
                    <a:pt x="3203" y="696"/>
                    <a:pt x="3203" y="498"/>
                  </a:cubicBezTo>
                  <a:cubicBezTo>
                    <a:pt x="2129" y="338"/>
                    <a:pt x="1095"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79;p3">
              <a:extLst>
                <a:ext uri="{FF2B5EF4-FFF2-40B4-BE49-F238E27FC236}">
                  <a16:creationId xmlns:a16="http://schemas.microsoft.com/office/drawing/2014/main" id="{DA59848E-C8C4-45FB-ACF3-CEB04B94866B}"/>
                </a:ext>
              </a:extLst>
            </p:cNvPr>
            <p:cNvSpPr/>
            <p:nvPr/>
          </p:nvSpPr>
          <p:spPr>
            <a:xfrm>
              <a:off x="2105425" y="4808925"/>
              <a:ext cx="78100" cy="24425"/>
            </a:xfrm>
            <a:custGeom>
              <a:avLst/>
              <a:gdLst/>
              <a:ahLst/>
              <a:cxnLst/>
              <a:rect l="l" t="t" r="r" b="b"/>
              <a:pathLst>
                <a:path w="3124" h="977" extrusionOk="0">
                  <a:moveTo>
                    <a:pt x="343" y="0"/>
                  </a:moveTo>
                  <a:cubicBezTo>
                    <a:pt x="301" y="0"/>
                    <a:pt x="259" y="2"/>
                    <a:pt x="220" y="2"/>
                  </a:cubicBezTo>
                  <a:cubicBezTo>
                    <a:pt x="1" y="82"/>
                    <a:pt x="60" y="241"/>
                    <a:pt x="100" y="380"/>
                  </a:cubicBezTo>
                  <a:cubicBezTo>
                    <a:pt x="120" y="460"/>
                    <a:pt x="140" y="499"/>
                    <a:pt x="200" y="579"/>
                  </a:cubicBezTo>
                  <a:lnTo>
                    <a:pt x="279" y="659"/>
                  </a:lnTo>
                  <a:cubicBezTo>
                    <a:pt x="339" y="639"/>
                    <a:pt x="399" y="639"/>
                    <a:pt x="478" y="599"/>
                  </a:cubicBezTo>
                  <a:cubicBezTo>
                    <a:pt x="503" y="582"/>
                    <a:pt x="528" y="573"/>
                    <a:pt x="551" y="573"/>
                  </a:cubicBezTo>
                  <a:cubicBezTo>
                    <a:pt x="584" y="573"/>
                    <a:pt x="614" y="592"/>
                    <a:pt x="637" y="639"/>
                  </a:cubicBezTo>
                  <a:cubicBezTo>
                    <a:pt x="1433" y="857"/>
                    <a:pt x="2288" y="937"/>
                    <a:pt x="3124" y="977"/>
                  </a:cubicBezTo>
                  <a:cubicBezTo>
                    <a:pt x="2865" y="479"/>
                    <a:pt x="2269" y="659"/>
                    <a:pt x="1891" y="340"/>
                  </a:cubicBezTo>
                  <a:cubicBezTo>
                    <a:pt x="1771" y="300"/>
                    <a:pt x="1672" y="281"/>
                    <a:pt x="1592" y="261"/>
                  </a:cubicBezTo>
                  <a:cubicBezTo>
                    <a:pt x="1492" y="189"/>
                    <a:pt x="1379" y="174"/>
                    <a:pt x="1264" y="174"/>
                  </a:cubicBezTo>
                  <a:cubicBezTo>
                    <a:pt x="1180" y="174"/>
                    <a:pt x="1095" y="182"/>
                    <a:pt x="1013" y="182"/>
                  </a:cubicBezTo>
                  <a:cubicBezTo>
                    <a:pt x="892" y="182"/>
                    <a:pt x="776" y="165"/>
                    <a:pt x="677" y="82"/>
                  </a:cubicBezTo>
                  <a:cubicBezTo>
                    <a:pt x="563" y="11"/>
                    <a:pt x="450" y="0"/>
                    <a:pt x="3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80;p3">
              <a:extLst>
                <a:ext uri="{FF2B5EF4-FFF2-40B4-BE49-F238E27FC236}">
                  <a16:creationId xmlns:a16="http://schemas.microsoft.com/office/drawing/2014/main" id="{D5FC850C-2DAB-4CF7-AC21-19BD63C59F72}"/>
                </a:ext>
              </a:extLst>
            </p:cNvPr>
            <p:cNvSpPr/>
            <p:nvPr/>
          </p:nvSpPr>
          <p:spPr>
            <a:xfrm>
              <a:off x="2120850" y="4810950"/>
              <a:ext cx="22900" cy="5250"/>
            </a:xfrm>
            <a:custGeom>
              <a:avLst/>
              <a:gdLst/>
              <a:ahLst/>
              <a:cxnLst/>
              <a:rect l="l" t="t" r="r" b="b"/>
              <a:pathLst>
                <a:path w="916" h="210" extrusionOk="0">
                  <a:moveTo>
                    <a:pt x="0" y="1"/>
                  </a:moveTo>
                  <a:cubicBezTo>
                    <a:pt x="138" y="170"/>
                    <a:pt x="299" y="210"/>
                    <a:pt x="467" y="210"/>
                  </a:cubicBezTo>
                  <a:cubicBezTo>
                    <a:pt x="614" y="210"/>
                    <a:pt x="767" y="180"/>
                    <a:pt x="916" y="180"/>
                  </a:cubicBezTo>
                  <a:lnTo>
                    <a:pt x="856" y="21"/>
                  </a:lnTo>
                  <a:cubicBezTo>
                    <a:pt x="577" y="21"/>
                    <a:pt x="279"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81;p3">
              <a:extLst>
                <a:ext uri="{FF2B5EF4-FFF2-40B4-BE49-F238E27FC236}">
                  <a16:creationId xmlns:a16="http://schemas.microsoft.com/office/drawing/2014/main" id="{4C3B46DA-0971-49A1-83E5-CAC1BB7797BD}"/>
                </a:ext>
              </a:extLst>
            </p:cNvPr>
            <p:cNvSpPr/>
            <p:nvPr/>
          </p:nvSpPr>
          <p:spPr>
            <a:xfrm>
              <a:off x="2279500" y="4728900"/>
              <a:ext cx="2000" cy="2000"/>
            </a:xfrm>
            <a:custGeom>
              <a:avLst/>
              <a:gdLst/>
              <a:ahLst/>
              <a:cxnLst/>
              <a:rect l="l" t="t" r="r" b="b"/>
              <a:pathLst>
                <a:path w="80" h="80" extrusionOk="0">
                  <a:moveTo>
                    <a:pt x="21" y="0"/>
                  </a:moveTo>
                  <a:cubicBezTo>
                    <a:pt x="13" y="0"/>
                    <a:pt x="7" y="7"/>
                    <a:pt x="0" y="20"/>
                  </a:cubicBezTo>
                  <a:cubicBezTo>
                    <a:pt x="0" y="60"/>
                    <a:pt x="40" y="60"/>
                    <a:pt x="80" y="80"/>
                  </a:cubicBezTo>
                  <a:cubicBezTo>
                    <a:pt x="53" y="27"/>
                    <a:pt x="36"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82;p3">
              <a:extLst>
                <a:ext uri="{FF2B5EF4-FFF2-40B4-BE49-F238E27FC236}">
                  <a16:creationId xmlns:a16="http://schemas.microsoft.com/office/drawing/2014/main" id="{A0D11CA6-0313-41CB-9E39-741076CEC839}"/>
                </a:ext>
              </a:extLst>
            </p:cNvPr>
            <p:cNvSpPr/>
            <p:nvPr/>
          </p:nvSpPr>
          <p:spPr>
            <a:xfrm>
              <a:off x="1616575" y="4660775"/>
              <a:ext cx="2500" cy="2500"/>
            </a:xfrm>
            <a:custGeom>
              <a:avLst/>
              <a:gdLst/>
              <a:ahLst/>
              <a:cxnLst/>
              <a:rect l="l" t="t" r="r" b="b"/>
              <a:pathLst>
                <a:path w="100" h="100" extrusionOk="0">
                  <a:moveTo>
                    <a:pt x="40" y="0"/>
                  </a:moveTo>
                  <a:lnTo>
                    <a:pt x="0" y="100"/>
                  </a:lnTo>
                  <a:lnTo>
                    <a:pt x="100" y="40"/>
                  </a:ln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83;p3">
              <a:extLst>
                <a:ext uri="{FF2B5EF4-FFF2-40B4-BE49-F238E27FC236}">
                  <a16:creationId xmlns:a16="http://schemas.microsoft.com/office/drawing/2014/main" id="{D31A768A-C848-42CC-B889-6F0953378FB6}"/>
                </a:ext>
              </a:extLst>
            </p:cNvPr>
            <p:cNvSpPr/>
            <p:nvPr/>
          </p:nvSpPr>
          <p:spPr>
            <a:xfrm>
              <a:off x="1628000" y="4661975"/>
              <a:ext cx="2025" cy="1800"/>
            </a:xfrm>
            <a:custGeom>
              <a:avLst/>
              <a:gdLst/>
              <a:ahLst/>
              <a:cxnLst/>
              <a:rect l="l" t="t" r="r" b="b"/>
              <a:pathLst>
                <a:path w="81" h="72" extrusionOk="0">
                  <a:moveTo>
                    <a:pt x="21" y="1"/>
                  </a:moveTo>
                  <a:cubicBezTo>
                    <a:pt x="14" y="1"/>
                    <a:pt x="7" y="5"/>
                    <a:pt x="1" y="12"/>
                  </a:cubicBezTo>
                  <a:cubicBezTo>
                    <a:pt x="1" y="52"/>
                    <a:pt x="41" y="52"/>
                    <a:pt x="80" y="71"/>
                  </a:cubicBezTo>
                  <a:cubicBezTo>
                    <a:pt x="54" y="18"/>
                    <a:pt x="36" y="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84;p3">
              <a:extLst>
                <a:ext uri="{FF2B5EF4-FFF2-40B4-BE49-F238E27FC236}">
                  <a16:creationId xmlns:a16="http://schemas.microsoft.com/office/drawing/2014/main" id="{D617B4B2-EDA4-425D-8ACF-D66BCEA9E99B}"/>
                </a:ext>
              </a:extLst>
            </p:cNvPr>
            <p:cNvSpPr/>
            <p:nvPr/>
          </p:nvSpPr>
          <p:spPr>
            <a:xfrm>
              <a:off x="1954750" y="4600175"/>
              <a:ext cx="41800" cy="8225"/>
            </a:xfrm>
            <a:custGeom>
              <a:avLst/>
              <a:gdLst/>
              <a:ahLst/>
              <a:cxnLst/>
              <a:rect l="l" t="t" r="r" b="b"/>
              <a:pathLst>
                <a:path w="1672" h="329" extrusionOk="0">
                  <a:moveTo>
                    <a:pt x="435" y="1"/>
                  </a:moveTo>
                  <a:cubicBezTo>
                    <a:pt x="292" y="1"/>
                    <a:pt x="147" y="12"/>
                    <a:pt x="0" y="37"/>
                  </a:cubicBezTo>
                  <a:cubicBezTo>
                    <a:pt x="358" y="196"/>
                    <a:pt x="716" y="329"/>
                    <a:pt x="1092" y="329"/>
                  </a:cubicBezTo>
                  <a:cubicBezTo>
                    <a:pt x="1280" y="329"/>
                    <a:pt x="1472" y="296"/>
                    <a:pt x="1671" y="216"/>
                  </a:cubicBezTo>
                  <a:cubicBezTo>
                    <a:pt x="1270" y="97"/>
                    <a:pt x="858" y="1"/>
                    <a:pt x="4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85;p3">
              <a:extLst>
                <a:ext uri="{FF2B5EF4-FFF2-40B4-BE49-F238E27FC236}">
                  <a16:creationId xmlns:a16="http://schemas.microsoft.com/office/drawing/2014/main" id="{27D4132F-A022-4006-BBB9-D65D224EFC8D}"/>
                </a:ext>
              </a:extLst>
            </p:cNvPr>
            <p:cNvSpPr/>
            <p:nvPr/>
          </p:nvSpPr>
          <p:spPr>
            <a:xfrm>
              <a:off x="1933850" y="4596450"/>
              <a:ext cx="18425" cy="6900"/>
            </a:xfrm>
            <a:custGeom>
              <a:avLst/>
              <a:gdLst/>
              <a:ahLst/>
              <a:cxnLst/>
              <a:rect l="l" t="t" r="r" b="b"/>
              <a:pathLst>
                <a:path w="737" h="276" extrusionOk="0">
                  <a:moveTo>
                    <a:pt x="169" y="0"/>
                  </a:moveTo>
                  <a:cubicBezTo>
                    <a:pt x="114" y="0"/>
                    <a:pt x="58" y="3"/>
                    <a:pt x="1" y="7"/>
                  </a:cubicBezTo>
                  <a:cubicBezTo>
                    <a:pt x="116" y="191"/>
                    <a:pt x="244" y="275"/>
                    <a:pt x="389" y="275"/>
                  </a:cubicBezTo>
                  <a:cubicBezTo>
                    <a:pt x="496" y="275"/>
                    <a:pt x="611" y="230"/>
                    <a:pt x="737" y="146"/>
                  </a:cubicBezTo>
                  <a:cubicBezTo>
                    <a:pt x="563" y="36"/>
                    <a:pt x="377"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86;p3">
              <a:extLst>
                <a:ext uri="{FF2B5EF4-FFF2-40B4-BE49-F238E27FC236}">
                  <a16:creationId xmlns:a16="http://schemas.microsoft.com/office/drawing/2014/main" id="{F2793E01-D354-4AB4-82CD-634714B103C6}"/>
                </a:ext>
              </a:extLst>
            </p:cNvPr>
            <p:cNvSpPr/>
            <p:nvPr/>
          </p:nvSpPr>
          <p:spPr>
            <a:xfrm>
              <a:off x="1864225" y="4718800"/>
              <a:ext cx="3525" cy="2175"/>
            </a:xfrm>
            <a:custGeom>
              <a:avLst/>
              <a:gdLst/>
              <a:ahLst/>
              <a:cxnLst/>
              <a:rect l="l" t="t" r="r" b="b"/>
              <a:pathLst>
                <a:path w="141" h="87" extrusionOk="0">
                  <a:moveTo>
                    <a:pt x="81" y="0"/>
                  </a:moveTo>
                  <a:cubicBezTo>
                    <a:pt x="60" y="0"/>
                    <a:pt x="34" y="10"/>
                    <a:pt x="1" y="26"/>
                  </a:cubicBezTo>
                  <a:cubicBezTo>
                    <a:pt x="21" y="66"/>
                    <a:pt x="41" y="86"/>
                    <a:pt x="80" y="86"/>
                  </a:cubicBezTo>
                  <a:cubicBezTo>
                    <a:pt x="100" y="86"/>
                    <a:pt x="120" y="66"/>
                    <a:pt x="140" y="66"/>
                  </a:cubicBezTo>
                  <a:cubicBezTo>
                    <a:pt x="128" y="20"/>
                    <a:pt x="110" y="0"/>
                    <a:pt x="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87;p3">
              <a:extLst>
                <a:ext uri="{FF2B5EF4-FFF2-40B4-BE49-F238E27FC236}">
                  <a16:creationId xmlns:a16="http://schemas.microsoft.com/office/drawing/2014/main" id="{40FF08D8-55BB-49D4-8273-E2D9443AA1C0}"/>
                </a:ext>
              </a:extLst>
            </p:cNvPr>
            <p:cNvSpPr/>
            <p:nvPr/>
          </p:nvSpPr>
          <p:spPr>
            <a:xfrm>
              <a:off x="1829925" y="4762025"/>
              <a:ext cx="23400" cy="9675"/>
            </a:xfrm>
            <a:custGeom>
              <a:avLst/>
              <a:gdLst/>
              <a:ahLst/>
              <a:cxnLst/>
              <a:rect l="l" t="t" r="r" b="b"/>
              <a:pathLst>
                <a:path w="936" h="387" extrusionOk="0">
                  <a:moveTo>
                    <a:pt x="297" y="1"/>
                  </a:moveTo>
                  <a:cubicBezTo>
                    <a:pt x="187" y="1"/>
                    <a:pt x="80" y="41"/>
                    <a:pt x="0" y="167"/>
                  </a:cubicBezTo>
                  <a:cubicBezTo>
                    <a:pt x="139" y="386"/>
                    <a:pt x="398" y="326"/>
                    <a:pt x="597" y="386"/>
                  </a:cubicBezTo>
                  <a:lnTo>
                    <a:pt x="935" y="386"/>
                  </a:lnTo>
                  <a:cubicBezTo>
                    <a:pt x="876" y="187"/>
                    <a:pt x="637" y="187"/>
                    <a:pt x="537" y="48"/>
                  </a:cubicBezTo>
                  <a:cubicBezTo>
                    <a:pt x="462" y="23"/>
                    <a:pt x="379" y="1"/>
                    <a:pt x="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88;p3">
              <a:extLst>
                <a:ext uri="{FF2B5EF4-FFF2-40B4-BE49-F238E27FC236}">
                  <a16:creationId xmlns:a16="http://schemas.microsoft.com/office/drawing/2014/main" id="{27BC4DF5-623B-49AF-B5B2-0840556CAC0D}"/>
                </a:ext>
              </a:extLst>
            </p:cNvPr>
            <p:cNvSpPr/>
            <p:nvPr/>
          </p:nvSpPr>
          <p:spPr>
            <a:xfrm>
              <a:off x="1664300" y="4467800"/>
              <a:ext cx="6000" cy="13950"/>
            </a:xfrm>
            <a:custGeom>
              <a:avLst/>
              <a:gdLst/>
              <a:ahLst/>
              <a:cxnLst/>
              <a:rect l="l" t="t" r="r" b="b"/>
              <a:pathLst>
                <a:path w="240" h="558" extrusionOk="0">
                  <a:moveTo>
                    <a:pt x="240" y="1"/>
                  </a:moveTo>
                  <a:cubicBezTo>
                    <a:pt x="1" y="120"/>
                    <a:pt x="61" y="359"/>
                    <a:pt x="61" y="558"/>
                  </a:cubicBezTo>
                  <a:cubicBezTo>
                    <a:pt x="220" y="399"/>
                    <a:pt x="240" y="20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89;p3">
              <a:extLst>
                <a:ext uri="{FF2B5EF4-FFF2-40B4-BE49-F238E27FC236}">
                  <a16:creationId xmlns:a16="http://schemas.microsoft.com/office/drawing/2014/main" id="{D98B778A-DF24-4714-8A52-DA217BF66C8E}"/>
                </a:ext>
              </a:extLst>
            </p:cNvPr>
            <p:cNvSpPr/>
            <p:nvPr/>
          </p:nvSpPr>
          <p:spPr>
            <a:xfrm>
              <a:off x="1670275" y="4454375"/>
              <a:ext cx="5000" cy="10975"/>
            </a:xfrm>
            <a:custGeom>
              <a:avLst/>
              <a:gdLst/>
              <a:ahLst/>
              <a:cxnLst/>
              <a:rect l="l" t="t" r="r" b="b"/>
              <a:pathLst>
                <a:path w="200" h="439" extrusionOk="0">
                  <a:moveTo>
                    <a:pt x="180" y="1"/>
                  </a:moveTo>
                  <a:lnTo>
                    <a:pt x="180" y="1"/>
                  </a:lnTo>
                  <a:cubicBezTo>
                    <a:pt x="1" y="120"/>
                    <a:pt x="1" y="259"/>
                    <a:pt x="21" y="438"/>
                  </a:cubicBezTo>
                  <a:cubicBezTo>
                    <a:pt x="140" y="319"/>
                    <a:pt x="200" y="16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90;p3">
              <a:extLst>
                <a:ext uri="{FF2B5EF4-FFF2-40B4-BE49-F238E27FC236}">
                  <a16:creationId xmlns:a16="http://schemas.microsoft.com/office/drawing/2014/main" id="{0FC97DB3-D8C3-4A07-914C-CEEA16F59BF5}"/>
                </a:ext>
              </a:extLst>
            </p:cNvPr>
            <p:cNvSpPr/>
            <p:nvPr/>
          </p:nvSpPr>
          <p:spPr>
            <a:xfrm>
              <a:off x="1732450" y="4711125"/>
              <a:ext cx="5000" cy="1875"/>
            </a:xfrm>
            <a:custGeom>
              <a:avLst/>
              <a:gdLst/>
              <a:ahLst/>
              <a:cxnLst/>
              <a:rect l="l" t="t" r="r" b="b"/>
              <a:pathLst>
                <a:path w="200" h="75" extrusionOk="0">
                  <a:moveTo>
                    <a:pt x="107" y="0"/>
                  </a:moveTo>
                  <a:cubicBezTo>
                    <a:pt x="75" y="0"/>
                    <a:pt x="40" y="25"/>
                    <a:pt x="0" y="75"/>
                  </a:cubicBezTo>
                  <a:lnTo>
                    <a:pt x="199" y="75"/>
                  </a:lnTo>
                  <a:cubicBezTo>
                    <a:pt x="169" y="25"/>
                    <a:pt x="140" y="0"/>
                    <a:pt x="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91;p3">
              <a:extLst>
                <a:ext uri="{FF2B5EF4-FFF2-40B4-BE49-F238E27FC236}">
                  <a16:creationId xmlns:a16="http://schemas.microsoft.com/office/drawing/2014/main" id="{C454135F-4A5A-4D78-8965-9EBC0173FE6D}"/>
                </a:ext>
              </a:extLst>
            </p:cNvPr>
            <p:cNvSpPr/>
            <p:nvPr/>
          </p:nvSpPr>
          <p:spPr>
            <a:xfrm>
              <a:off x="1954650" y="4721925"/>
              <a:ext cx="5100" cy="3750"/>
            </a:xfrm>
            <a:custGeom>
              <a:avLst/>
              <a:gdLst/>
              <a:ahLst/>
              <a:cxnLst/>
              <a:rect l="l" t="t" r="r" b="b"/>
              <a:pathLst>
                <a:path w="204" h="150" extrusionOk="0">
                  <a:moveTo>
                    <a:pt x="203" y="1"/>
                  </a:moveTo>
                  <a:cubicBezTo>
                    <a:pt x="193" y="16"/>
                    <a:pt x="171" y="20"/>
                    <a:pt x="147" y="20"/>
                  </a:cubicBezTo>
                  <a:cubicBezTo>
                    <a:pt x="129" y="20"/>
                    <a:pt x="109" y="18"/>
                    <a:pt x="90" y="18"/>
                  </a:cubicBezTo>
                  <a:cubicBezTo>
                    <a:pt x="40" y="18"/>
                    <a:pt x="1" y="32"/>
                    <a:pt x="44" y="140"/>
                  </a:cubicBezTo>
                  <a:cubicBezTo>
                    <a:pt x="47" y="146"/>
                    <a:pt x="52" y="149"/>
                    <a:pt x="59" y="149"/>
                  </a:cubicBezTo>
                  <a:cubicBezTo>
                    <a:pt x="94" y="149"/>
                    <a:pt x="170" y="68"/>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92;p3">
              <a:extLst>
                <a:ext uri="{FF2B5EF4-FFF2-40B4-BE49-F238E27FC236}">
                  <a16:creationId xmlns:a16="http://schemas.microsoft.com/office/drawing/2014/main" id="{3B5628B0-5642-4956-89D7-0ABF4D214E55}"/>
                </a:ext>
              </a:extLst>
            </p:cNvPr>
            <p:cNvSpPr/>
            <p:nvPr/>
          </p:nvSpPr>
          <p:spPr>
            <a:xfrm>
              <a:off x="2245675" y="4677175"/>
              <a:ext cx="8975" cy="4625"/>
            </a:xfrm>
            <a:custGeom>
              <a:avLst/>
              <a:gdLst/>
              <a:ahLst/>
              <a:cxnLst/>
              <a:rect l="l" t="t" r="r" b="b"/>
              <a:pathLst>
                <a:path w="359" h="185" extrusionOk="0">
                  <a:moveTo>
                    <a:pt x="1" y="1"/>
                  </a:moveTo>
                  <a:cubicBezTo>
                    <a:pt x="68" y="135"/>
                    <a:pt x="163" y="184"/>
                    <a:pt x="288" y="184"/>
                  </a:cubicBezTo>
                  <a:cubicBezTo>
                    <a:pt x="310" y="184"/>
                    <a:pt x="334" y="183"/>
                    <a:pt x="359" y="180"/>
                  </a:cubicBezTo>
                  <a:cubicBezTo>
                    <a:pt x="279" y="60"/>
                    <a:pt x="16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93;p3">
              <a:extLst>
                <a:ext uri="{FF2B5EF4-FFF2-40B4-BE49-F238E27FC236}">
                  <a16:creationId xmlns:a16="http://schemas.microsoft.com/office/drawing/2014/main" id="{7960FEED-ACE6-467B-9662-2C8CAF72F56E}"/>
                </a:ext>
              </a:extLst>
            </p:cNvPr>
            <p:cNvSpPr/>
            <p:nvPr/>
          </p:nvSpPr>
          <p:spPr>
            <a:xfrm>
              <a:off x="2237225" y="4672200"/>
              <a:ext cx="8475" cy="5000"/>
            </a:xfrm>
            <a:custGeom>
              <a:avLst/>
              <a:gdLst/>
              <a:ahLst/>
              <a:cxnLst/>
              <a:rect l="l" t="t" r="r" b="b"/>
              <a:pathLst>
                <a:path w="339" h="200" extrusionOk="0">
                  <a:moveTo>
                    <a:pt x="0" y="1"/>
                  </a:moveTo>
                  <a:cubicBezTo>
                    <a:pt x="40" y="180"/>
                    <a:pt x="179" y="200"/>
                    <a:pt x="339" y="200"/>
                  </a:cubicBezTo>
                  <a:cubicBezTo>
                    <a:pt x="279" y="60"/>
                    <a:pt x="14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94;p3">
              <a:extLst>
                <a:ext uri="{FF2B5EF4-FFF2-40B4-BE49-F238E27FC236}">
                  <a16:creationId xmlns:a16="http://schemas.microsoft.com/office/drawing/2014/main" id="{61147FDB-6DE5-4BAC-9332-961602430A93}"/>
                </a:ext>
              </a:extLst>
            </p:cNvPr>
            <p:cNvSpPr/>
            <p:nvPr/>
          </p:nvSpPr>
          <p:spPr>
            <a:xfrm>
              <a:off x="2205400" y="4659700"/>
              <a:ext cx="8975" cy="4575"/>
            </a:xfrm>
            <a:custGeom>
              <a:avLst/>
              <a:gdLst/>
              <a:ahLst/>
              <a:cxnLst/>
              <a:rect l="l" t="t" r="r" b="b"/>
              <a:pathLst>
                <a:path w="359" h="183" extrusionOk="0">
                  <a:moveTo>
                    <a:pt x="48" y="0"/>
                  </a:moveTo>
                  <a:cubicBezTo>
                    <a:pt x="33" y="0"/>
                    <a:pt x="17" y="1"/>
                    <a:pt x="0" y="3"/>
                  </a:cubicBezTo>
                  <a:cubicBezTo>
                    <a:pt x="100" y="143"/>
                    <a:pt x="219" y="182"/>
                    <a:pt x="358" y="182"/>
                  </a:cubicBezTo>
                  <a:cubicBezTo>
                    <a:pt x="287" y="75"/>
                    <a:pt x="184"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95;p3">
              <a:extLst>
                <a:ext uri="{FF2B5EF4-FFF2-40B4-BE49-F238E27FC236}">
                  <a16:creationId xmlns:a16="http://schemas.microsoft.com/office/drawing/2014/main" id="{0C4BC24D-BE29-461E-901D-8A4129F3097A}"/>
                </a:ext>
              </a:extLst>
            </p:cNvPr>
            <p:cNvSpPr/>
            <p:nvPr/>
          </p:nvSpPr>
          <p:spPr>
            <a:xfrm>
              <a:off x="1813000" y="4800900"/>
              <a:ext cx="18425" cy="10425"/>
            </a:xfrm>
            <a:custGeom>
              <a:avLst/>
              <a:gdLst/>
              <a:ahLst/>
              <a:cxnLst/>
              <a:rect l="l" t="t" r="r" b="b"/>
              <a:pathLst>
                <a:path w="737" h="417" extrusionOk="0">
                  <a:moveTo>
                    <a:pt x="391" y="0"/>
                  </a:moveTo>
                  <a:cubicBezTo>
                    <a:pt x="303" y="0"/>
                    <a:pt x="192" y="73"/>
                    <a:pt x="1" y="204"/>
                  </a:cubicBezTo>
                  <a:cubicBezTo>
                    <a:pt x="101" y="381"/>
                    <a:pt x="237" y="416"/>
                    <a:pt x="383" y="416"/>
                  </a:cubicBezTo>
                  <a:cubicBezTo>
                    <a:pt x="481" y="416"/>
                    <a:pt x="582" y="401"/>
                    <a:pt x="680" y="401"/>
                  </a:cubicBezTo>
                  <a:cubicBezTo>
                    <a:pt x="699" y="401"/>
                    <a:pt x="718" y="401"/>
                    <a:pt x="737" y="403"/>
                  </a:cubicBezTo>
                  <a:cubicBezTo>
                    <a:pt x="580" y="122"/>
                    <a:pt x="505"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96;p3">
              <a:extLst>
                <a:ext uri="{FF2B5EF4-FFF2-40B4-BE49-F238E27FC236}">
                  <a16:creationId xmlns:a16="http://schemas.microsoft.com/office/drawing/2014/main" id="{1424194A-438D-41FF-A7F4-93A9A440FC43}"/>
                </a:ext>
              </a:extLst>
            </p:cNvPr>
            <p:cNvSpPr/>
            <p:nvPr/>
          </p:nvSpPr>
          <p:spPr>
            <a:xfrm>
              <a:off x="1799575" y="4806475"/>
              <a:ext cx="2025" cy="2150"/>
            </a:xfrm>
            <a:custGeom>
              <a:avLst/>
              <a:gdLst/>
              <a:ahLst/>
              <a:cxnLst/>
              <a:rect l="l" t="t" r="r" b="b"/>
              <a:pathLst>
                <a:path w="81" h="86" extrusionOk="0">
                  <a:moveTo>
                    <a:pt x="1" y="1"/>
                  </a:moveTo>
                  <a:lnTo>
                    <a:pt x="1" y="1"/>
                  </a:lnTo>
                  <a:cubicBezTo>
                    <a:pt x="13" y="62"/>
                    <a:pt x="25" y="85"/>
                    <a:pt x="42" y="85"/>
                  </a:cubicBezTo>
                  <a:cubicBezTo>
                    <a:pt x="53" y="85"/>
                    <a:pt x="65" y="76"/>
                    <a:pt x="80" y="60"/>
                  </a:cubicBezTo>
                  <a:cubicBezTo>
                    <a:pt x="80" y="40"/>
                    <a:pt x="21"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97;p3">
              <a:extLst>
                <a:ext uri="{FF2B5EF4-FFF2-40B4-BE49-F238E27FC236}">
                  <a16:creationId xmlns:a16="http://schemas.microsoft.com/office/drawing/2014/main" id="{905C6BEA-CF31-4BCA-8D05-FD7C3CB9B838}"/>
                </a:ext>
              </a:extLst>
            </p:cNvPr>
            <p:cNvSpPr/>
            <p:nvPr/>
          </p:nvSpPr>
          <p:spPr>
            <a:xfrm>
              <a:off x="2192475" y="4807475"/>
              <a:ext cx="8475" cy="4000"/>
            </a:xfrm>
            <a:custGeom>
              <a:avLst/>
              <a:gdLst/>
              <a:ahLst/>
              <a:cxnLst/>
              <a:rect l="l" t="t" r="r" b="b"/>
              <a:pathLst>
                <a:path w="339" h="160" extrusionOk="0">
                  <a:moveTo>
                    <a:pt x="0" y="0"/>
                  </a:moveTo>
                  <a:cubicBezTo>
                    <a:pt x="80" y="140"/>
                    <a:pt x="199" y="160"/>
                    <a:pt x="338" y="160"/>
                  </a:cubicBezTo>
                  <a:cubicBezTo>
                    <a:pt x="279" y="20"/>
                    <a:pt x="13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98;p3">
              <a:extLst>
                <a:ext uri="{FF2B5EF4-FFF2-40B4-BE49-F238E27FC236}">
                  <a16:creationId xmlns:a16="http://schemas.microsoft.com/office/drawing/2014/main" id="{E958A1D4-458F-40FE-BA90-657D57A4BBC3}"/>
                </a:ext>
              </a:extLst>
            </p:cNvPr>
            <p:cNvSpPr/>
            <p:nvPr/>
          </p:nvSpPr>
          <p:spPr>
            <a:xfrm>
              <a:off x="1690175" y="4726900"/>
              <a:ext cx="29850" cy="4000"/>
            </a:xfrm>
            <a:custGeom>
              <a:avLst/>
              <a:gdLst/>
              <a:ahLst/>
              <a:cxnLst/>
              <a:rect l="l" t="t" r="r" b="b"/>
              <a:pathLst>
                <a:path w="1194" h="160" extrusionOk="0">
                  <a:moveTo>
                    <a:pt x="567" y="0"/>
                  </a:moveTo>
                  <a:cubicBezTo>
                    <a:pt x="378" y="0"/>
                    <a:pt x="189" y="46"/>
                    <a:pt x="0" y="140"/>
                  </a:cubicBezTo>
                  <a:cubicBezTo>
                    <a:pt x="398" y="160"/>
                    <a:pt x="796" y="160"/>
                    <a:pt x="1194" y="160"/>
                  </a:cubicBezTo>
                  <a:cubicBezTo>
                    <a:pt x="985" y="55"/>
                    <a:pt x="776" y="0"/>
                    <a:pt x="5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99;p3">
              <a:extLst>
                <a:ext uri="{FF2B5EF4-FFF2-40B4-BE49-F238E27FC236}">
                  <a16:creationId xmlns:a16="http://schemas.microsoft.com/office/drawing/2014/main" id="{741E25BB-E8EB-43EB-BE05-ABBBCCE251CA}"/>
                </a:ext>
              </a:extLst>
            </p:cNvPr>
            <p:cNvSpPr/>
            <p:nvPr/>
          </p:nvSpPr>
          <p:spPr>
            <a:xfrm>
              <a:off x="1673750" y="4566775"/>
              <a:ext cx="5000" cy="3500"/>
            </a:xfrm>
            <a:custGeom>
              <a:avLst/>
              <a:gdLst/>
              <a:ahLst/>
              <a:cxnLst/>
              <a:rect l="l" t="t" r="r" b="b"/>
              <a:pathLst>
                <a:path w="200" h="140" extrusionOk="0">
                  <a:moveTo>
                    <a:pt x="1" y="0"/>
                  </a:moveTo>
                  <a:cubicBezTo>
                    <a:pt x="80" y="40"/>
                    <a:pt x="160" y="100"/>
                    <a:pt x="200" y="140"/>
                  </a:cubicBezTo>
                  <a:cubicBezTo>
                    <a:pt x="180" y="40"/>
                    <a:pt x="10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0;p3">
              <a:extLst>
                <a:ext uri="{FF2B5EF4-FFF2-40B4-BE49-F238E27FC236}">
                  <a16:creationId xmlns:a16="http://schemas.microsoft.com/office/drawing/2014/main" id="{9A638530-B7E5-402A-8BC9-C28ABC9963A5}"/>
                </a:ext>
              </a:extLst>
            </p:cNvPr>
            <p:cNvSpPr/>
            <p:nvPr/>
          </p:nvSpPr>
          <p:spPr>
            <a:xfrm>
              <a:off x="1996025" y="4773650"/>
              <a:ext cx="2000" cy="2025"/>
            </a:xfrm>
            <a:custGeom>
              <a:avLst/>
              <a:gdLst/>
              <a:ahLst/>
              <a:cxnLst/>
              <a:rect l="l" t="t" r="r" b="b"/>
              <a:pathLst>
                <a:path w="80" h="81" extrusionOk="0">
                  <a:moveTo>
                    <a:pt x="80" y="1"/>
                  </a:moveTo>
                  <a:lnTo>
                    <a:pt x="0" y="80"/>
                  </a:lnTo>
                  <a:cubicBezTo>
                    <a:pt x="0" y="80"/>
                    <a:pt x="20" y="80"/>
                    <a:pt x="40" y="60"/>
                  </a:cubicBezTo>
                  <a:cubicBezTo>
                    <a:pt x="80" y="60"/>
                    <a:pt x="80"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1;p3">
              <a:extLst>
                <a:ext uri="{FF2B5EF4-FFF2-40B4-BE49-F238E27FC236}">
                  <a16:creationId xmlns:a16="http://schemas.microsoft.com/office/drawing/2014/main" id="{1DCB006D-F62C-4CA9-A548-FD2666785387}"/>
                </a:ext>
              </a:extLst>
            </p:cNvPr>
            <p:cNvSpPr/>
            <p:nvPr/>
          </p:nvSpPr>
          <p:spPr>
            <a:xfrm>
              <a:off x="2538100" y="3423425"/>
              <a:ext cx="30850" cy="322775"/>
            </a:xfrm>
            <a:custGeom>
              <a:avLst/>
              <a:gdLst/>
              <a:ahLst/>
              <a:cxnLst/>
              <a:rect l="l" t="t" r="r" b="b"/>
              <a:pathLst>
                <a:path w="1234" h="12911" extrusionOk="0">
                  <a:moveTo>
                    <a:pt x="776" y="1"/>
                  </a:moveTo>
                  <a:cubicBezTo>
                    <a:pt x="597" y="61"/>
                    <a:pt x="438" y="120"/>
                    <a:pt x="279" y="180"/>
                  </a:cubicBezTo>
                  <a:cubicBezTo>
                    <a:pt x="239" y="697"/>
                    <a:pt x="239" y="1254"/>
                    <a:pt x="160" y="1811"/>
                  </a:cubicBezTo>
                  <a:cubicBezTo>
                    <a:pt x="0" y="4795"/>
                    <a:pt x="239" y="7759"/>
                    <a:pt x="239" y="10743"/>
                  </a:cubicBezTo>
                  <a:cubicBezTo>
                    <a:pt x="299" y="10763"/>
                    <a:pt x="398" y="10803"/>
                    <a:pt x="398" y="10823"/>
                  </a:cubicBezTo>
                  <a:cubicBezTo>
                    <a:pt x="398" y="10882"/>
                    <a:pt x="358" y="10887"/>
                    <a:pt x="316" y="10887"/>
                  </a:cubicBezTo>
                  <a:cubicBezTo>
                    <a:pt x="308" y="10887"/>
                    <a:pt x="299" y="10887"/>
                    <a:pt x="291" y="10887"/>
                  </a:cubicBezTo>
                  <a:cubicBezTo>
                    <a:pt x="257" y="10887"/>
                    <a:pt x="227" y="10890"/>
                    <a:pt x="219" y="10922"/>
                  </a:cubicBezTo>
                  <a:cubicBezTo>
                    <a:pt x="160" y="11161"/>
                    <a:pt x="199" y="11399"/>
                    <a:pt x="239" y="11638"/>
                  </a:cubicBezTo>
                  <a:cubicBezTo>
                    <a:pt x="319" y="11718"/>
                    <a:pt x="378" y="11797"/>
                    <a:pt x="398" y="11857"/>
                  </a:cubicBezTo>
                  <a:cubicBezTo>
                    <a:pt x="478" y="12116"/>
                    <a:pt x="398" y="12394"/>
                    <a:pt x="478" y="12633"/>
                  </a:cubicBezTo>
                  <a:cubicBezTo>
                    <a:pt x="506" y="12761"/>
                    <a:pt x="556" y="12911"/>
                    <a:pt x="684" y="12911"/>
                  </a:cubicBezTo>
                  <a:cubicBezTo>
                    <a:pt x="735" y="12911"/>
                    <a:pt x="797" y="12888"/>
                    <a:pt x="876" y="12832"/>
                  </a:cubicBezTo>
                  <a:cubicBezTo>
                    <a:pt x="1015" y="12613"/>
                    <a:pt x="1015" y="12354"/>
                    <a:pt x="1035" y="12116"/>
                  </a:cubicBezTo>
                  <a:cubicBezTo>
                    <a:pt x="1035" y="11857"/>
                    <a:pt x="1075" y="11598"/>
                    <a:pt x="1035" y="11340"/>
                  </a:cubicBezTo>
                  <a:lnTo>
                    <a:pt x="1035" y="7839"/>
                  </a:lnTo>
                  <a:cubicBezTo>
                    <a:pt x="1075" y="7560"/>
                    <a:pt x="1035" y="7321"/>
                    <a:pt x="1035" y="7063"/>
                  </a:cubicBezTo>
                  <a:lnTo>
                    <a:pt x="1035" y="6764"/>
                  </a:lnTo>
                  <a:lnTo>
                    <a:pt x="1035" y="5770"/>
                  </a:lnTo>
                  <a:lnTo>
                    <a:pt x="1035" y="5352"/>
                  </a:lnTo>
                  <a:lnTo>
                    <a:pt x="1035" y="4477"/>
                  </a:lnTo>
                  <a:lnTo>
                    <a:pt x="1035" y="4178"/>
                  </a:lnTo>
                  <a:lnTo>
                    <a:pt x="1035" y="3084"/>
                  </a:lnTo>
                  <a:cubicBezTo>
                    <a:pt x="1075" y="2647"/>
                    <a:pt x="1075" y="2209"/>
                    <a:pt x="1035" y="1771"/>
                  </a:cubicBezTo>
                  <a:cubicBezTo>
                    <a:pt x="995" y="1175"/>
                    <a:pt x="1234" y="518"/>
                    <a:pt x="7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2;p3">
              <a:extLst>
                <a:ext uri="{FF2B5EF4-FFF2-40B4-BE49-F238E27FC236}">
                  <a16:creationId xmlns:a16="http://schemas.microsoft.com/office/drawing/2014/main" id="{930BB9D9-0AB2-481D-9B47-7A51AFE7EB26}"/>
                </a:ext>
              </a:extLst>
            </p:cNvPr>
            <p:cNvSpPr/>
            <p:nvPr/>
          </p:nvSpPr>
          <p:spPr>
            <a:xfrm>
              <a:off x="2230750" y="3395750"/>
              <a:ext cx="223325" cy="32075"/>
            </a:xfrm>
            <a:custGeom>
              <a:avLst/>
              <a:gdLst/>
              <a:ahLst/>
              <a:cxnLst/>
              <a:rect l="l" t="t" r="r" b="b"/>
              <a:pathLst>
                <a:path w="8933" h="1283" extrusionOk="0">
                  <a:moveTo>
                    <a:pt x="339" y="0"/>
                  </a:moveTo>
                  <a:cubicBezTo>
                    <a:pt x="279" y="0"/>
                    <a:pt x="230" y="31"/>
                    <a:pt x="180" y="93"/>
                  </a:cubicBezTo>
                  <a:cubicBezTo>
                    <a:pt x="1" y="392"/>
                    <a:pt x="41" y="690"/>
                    <a:pt x="100" y="989"/>
                  </a:cubicBezTo>
                  <a:cubicBezTo>
                    <a:pt x="160" y="1088"/>
                    <a:pt x="200" y="1168"/>
                    <a:pt x="279" y="1227"/>
                  </a:cubicBezTo>
                  <a:cubicBezTo>
                    <a:pt x="1084" y="1263"/>
                    <a:pt x="1885" y="1283"/>
                    <a:pt x="2685" y="1283"/>
                  </a:cubicBezTo>
                  <a:cubicBezTo>
                    <a:pt x="3665" y="1283"/>
                    <a:pt x="4645" y="1253"/>
                    <a:pt x="5630" y="1188"/>
                  </a:cubicBezTo>
                  <a:cubicBezTo>
                    <a:pt x="5708" y="1207"/>
                    <a:pt x="5784" y="1214"/>
                    <a:pt x="5861" y="1214"/>
                  </a:cubicBezTo>
                  <a:cubicBezTo>
                    <a:pt x="6103" y="1214"/>
                    <a:pt x="6341" y="1140"/>
                    <a:pt x="6582" y="1140"/>
                  </a:cubicBezTo>
                  <a:cubicBezTo>
                    <a:pt x="6734" y="1140"/>
                    <a:pt x="6887" y="1170"/>
                    <a:pt x="7043" y="1267"/>
                  </a:cubicBezTo>
                  <a:cubicBezTo>
                    <a:pt x="7135" y="1258"/>
                    <a:pt x="7229" y="1255"/>
                    <a:pt x="7325" y="1255"/>
                  </a:cubicBezTo>
                  <a:cubicBezTo>
                    <a:pt x="7505" y="1255"/>
                    <a:pt x="7690" y="1266"/>
                    <a:pt x="7876" y="1266"/>
                  </a:cubicBezTo>
                  <a:cubicBezTo>
                    <a:pt x="8226" y="1266"/>
                    <a:pt x="8582" y="1228"/>
                    <a:pt x="8933" y="1008"/>
                  </a:cubicBezTo>
                  <a:cubicBezTo>
                    <a:pt x="8535" y="889"/>
                    <a:pt x="8395" y="670"/>
                    <a:pt x="8296" y="392"/>
                  </a:cubicBezTo>
                  <a:cubicBezTo>
                    <a:pt x="7620" y="392"/>
                    <a:pt x="6963" y="372"/>
                    <a:pt x="6307" y="372"/>
                  </a:cubicBezTo>
                  <a:cubicBezTo>
                    <a:pt x="6167" y="328"/>
                    <a:pt x="6034" y="311"/>
                    <a:pt x="5906" y="311"/>
                  </a:cubicBezTo>
                  <a:cubicBezTo>
                    <a:pt x="5743" y="311"/>
                    <a:pt x="5587" y="338"/>
                    <a:pt x="5431" y="372"/>
                  </a:cubicBezTo>
                  <a:cubicBezTo>
                    <a:pt x="5074" y="419"/>
                    <a:pt x="4710" y="432"/>
                    <a:pt x="4346" y="432"/>
                  </a:cubicBezTo>
                  <a:cubicBezTo>
                    <a:pt x="3867" y="432"/>
                    <a:pt x="3385" y="409"/>
                    <a:pt x="2913" y="409"/>
                  </a:cubicBezTo>
                  <a:cubicBezTo>
                    <a:pt x="2824" y="409"/>
                    <a:pt x="2735" y="410"/>
                    <a:pt x="2646" y="412"/>
                  </a:cubicBezTo>
                  <a:cubicBezTo>
                    <a:pt x="2594" y="391"/>
                    <a:pt x="2538" y="383"/>
                    <a:pt x="2482" y="383"/>
                  </a:cubicBezTo>
                  <a:cubicBezTo>
                    <a:pt x="2348" y="383"/>
                    <a:pt x="2207" y="425"/>
                    <a:pt x="2075" y="425"/>
                  </a:cubicBezTo>
                  <a:cubicBezTo>
                    <a:pt x="1948" y="425"/>
                    <a:pt x="1828" y="386"/>
                    <a:pt x="1731" y="233"/>
                  </a:cubicBezTo>
                  <a:cubicBezTo>
                    <a:pt x="1294" y="193"/>
                    <a:pt x="856" y="292"/>
                    <a:pt x="458" y="34"/>
                  </a:cubicBezTo>
                  <a:cubicBezTo>
                    <a:pt x="414" y="11"/>
                    <a:pt x="374"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3;p3">
              <a:extLst>
                <a:ext uri="{FF2B5EF4-FFF2-40B4-BE49-F238E27FC236}">
                  <a16:creationId xmlns:a16="http://schemas.microsoft.com/office/drawing/2014/main" id="{B7E5E530-2790-4ADA-85E1-F9C7541330FC}"/>
                </a:ext>
              </a:extLst>
            </p:cNvPr>
            <p:cNvSpPr/>
            <p:nvPr/>
          </p:nvSpPr>
          <p:spPr>
            <a:xfrm>
              <a:off x="2225775" y="3612425"/>
              <a:ext cx="26900" cy="250175"/>
            </a:xfrm>
            <a:custGeom>
              <a:avLst/>
              <a:gdLst/>
              <a:ahLst/>
              <a:cxnLst/>
              <a:rect l="l" t="t" r="r" b="b"/>
              <a:pathLst>
                <a:path w="1076" h="10007" extrusionOk="0">
                  <a:moveTo>
                    <a:pt x="504" y="0"/>
                  </a:moveTo>
                  <a:cubicBezTo>
                    <a:pt x="419" y="0"/>
                    <a:pt x="339" y="27"/>
                    <a:pt x="259" y="80"/>
                  </a:cubicBezTo>
                  <a:cubicBezTo>
                    <a:pt x="180" y="159"/>
                    <a:pt x="160" y="219"/>
                    <a:pt x="140" y="299"/>
                  </a:cubicBezTo>
                  <a:lnTo>
                    <a:pt x="140" y="557"/>
                  </a:lnTo>
                  <a:cubicBezTo>
                    <a:pt x="180" y="1154"/>
                    <a:pt x="1" y="1751"/>
                    <a:pt x="60" y="2367"/>
                  </a:cubicBezTo>
                  <a:lnTo>
                    <a:pt x="60" y="2606"/>
                  </a:lnTo>
                  <a:lnTo>
                    <a:pt x="60" y="2845"/>
                  </a:lnTo>
                  <a:cubicBezTo>
                    <a:pt x="80" y="3143"/>
                    <a:pt x="160" y="3442"/>
                    <a:pt x="140" y="3740"/>
                  </a:cubicBezTo>
                  <a:cubicBezTo>
                    <a:pt x="160" y="3979"/>
                    <a:pt x="240" y="4237"/>
                    <a:pt x="200" y="4496"/>
                  </a:cubicBezTo>
                  <a:cubicBezTo>
                    <a:pt x="160" y="4774"/>
                    <a:pt x="240" y="5073"/>
                    <a:pt x="160" y="5371"/>
                  </a:cubicBezTo>
                  <a:lnTo>
                    <a:pt x="80" y="5590"/>
                  </a:lnTo>
                  <a:cubicBezTo>
                    <a:pt x="60" y="5689"/>
                    <a:pt x="1" y="5789"/>
                    <a:pt x="1" y="5928"/>
                  </a:cubicBezTo>
                  <a:cubicBezTo>
                    <a:pt x="1" y="6167"/>
                    <a:pt x="140" y="6426"/>
                    <a:pt x="140" y="6684"/>
                  </a:cubicBezTo>
                  <a:cubicBezTo>
                    <a:pt x="140" y="6784"/>
                    <a:pt x="140" y="6923"/>
                    <a:pt x="160" y="7022"/>
                  </a:cubicBezTo>
                  <a:cubicBezTo>
                    <a:pt x="180" y="7122"/>
                    <a:pt x="279" y="7181"/>
                    <a:pt x="180" y="7281"/>
                  </a:cubicBezTo>
                  <a:cubicBezTo>
                    <a:pt x="160" y="7360"/>
                    <a:pt x="120" y="7420"/>
                    <a:pt x="100" y="7480"/>
                  </a:cubicBezTo>
                  <a:cubicBezTo>
                    <a:pt x="80" y="7679"/>
                    <a:pt x="100" y="7858"/>
                    <a:pt x="120" y="8057"/>
                  </a:cubicBezTo>
                  <a:cubicBezTo>
                    <a:pt x="200" y="8335"/>
                    <a:pt x="220" y="8614"/>
                    <a:pt x="220" y="8872"/>
                  </a:cubicBezTo>
                  <a:cubicBezTo>
                    <a:pt x="220" y="9071"/>
                    <a:pt x="259" y="9270"/>
                    <a:pt x="299" y="9469"/>
                  </a:cubicBezTo>
                  <a:cubicBezTo>
                    <a:pt x="359" y="9628"/>
                    <a:pt x="438" y="9767"/>
                    <a:pt x="538" y="9907"/>
                  </a:cubicBezTo>
                  <a:cubicBezTo>
                    <a:pt x="598" y="9966"/>
                    <a:pt x="677" y="10006"/>
                    <a:pt x="757" y="10006"/>
                  </a:cubicBezTo>
                  <a:cubicBezTo>
                    <a:pt x="876" y="9947"/>
                    <a:pt x="896" y="9827"/>
                    <a:pt x="976" y="9748"/>
                  </a:cubicBezTo>
                  <a:cubicBezTo>
                    <a:pt x="1035" y="9628"/>
                    <a:pt x="1035" y="9509"/>
                    <a:pt x="956" y="9370"/>
                  </a:cubicBezTo>
                  <a:cubicBezTo>
                    <a:pt x="777" y="8614"/>
                    <a:pt x="1075" y="7858"/>
                    <a:pt x="995" y="7082"/>
                  </a:cubicBezTo>
                  <a:cubicBezTo>
                    <a:pt x="995" y="6963"/>
                    <a:pt x="976" y="6843"/>
                    <a:pt x="976" y="6704"/>
                  </a:cubicBezTo>
                  <a:cubicBezTo>
                    <a:pt x="936" y="5769"/>
                    <a:pt x="876" y="4794"/>
                    <a:pt x="976" y="3859"/>
                  </a:cubicBezTo>
                  <a:cubicBezTo>
                    <a:pt x="995" y="3501"/>
                    <a:pt x="757" y="3143"/>
                    <a:pt x="976" y="2845"/>
                  </a:cubicBezTo>
                  <a:cubicBezTo>
                    <a:pt x="1015" y="2686"/>
                    <a:pt x="1015" y="2566"/>
                    <a:pt x="976" y="2407"/>
                  </a:cubicBezTo>
                  <a:cubicBezTo>
                    <a:pt x="856" y="1950"/>
                    <a:pt x="876" y="1472"/>
                    <a:pt x="936" y="995"/>
                  </a:cubicBezTo>
                  <a:cubicBezTo>
                    <a:pt x="976" y="915"/>
                    <a:pt x="976" y="816"/>
                    <a:pt x="976" y="716"/>
                  </a:cubicBezTo>
                  <a:cubicBezTo>
                    <a:pt x="956" y="577"/>
                    <a:pt x="896" y="458"/>
                    <a:pt x="797" y="318"/>
                  </a:cubicBezTo>
                  <a:cubicBezTo>
                    <a:pt x="757" y="279"/>
                    <a:pt x="757" y="259"/>
                    <a:pt x="777" y="199"/>
                  </a:cubicBezTo>
                  <a:cubicBezTo>
                    <a:pt x="757" y="120"/>
                    <a:pt x="697" y="60"/>
                    <a:pt x="637" y="20"/>
                  </a:cubicBezTo>
                  <a:cubicBezTo>
                    <a:pt x="591" y="7"/>
                    <a:pt x="547" y="0"/>
                    <a:pt x="5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4;p3">
              <a:extLst>
                <a:ext uri="{FF2B5EF4-FFF2-40B4-BE49-F238E27FC236}">
                  <a16:creationId xmlns:a16="http://schemas.microsoft.com/office/drawing/2014/main" id="{94D8ED59-CECF-43AB-A28A-7F6EB819F0F5}"/>
                </a:ext>
              </a:extLst>
            </p:cNvPr>
            <p:cNvSpPr/>
            <p:nvPr/>
          </p:nvSpPr>
          <p:spPr>
            <a:xfrm>
              <a:off x="2545050" y="3713375"/>
              <a:ext cx="18425" cy="227900"/>
            </a:xfrm>
            <a:custGeom>
              <a:avLst/>
              <a:gdLst/>
              <a:ahLst/>
              <a:cxnLst/>
              <a:rect l="l" t="t" r="r" b="b"/>
              <a:pathLst>
                <a:path w="737" h="9116" extrusionOk="0">
                  <a:moveTo>
                    <a:pt x="1" y="0"/>
                  </a:moveTo>
                  <a:cubicBezTo>
                    <a:pt x="1" y="1055"/>
                    <a:pt x="1" y="2129"/>
                    <a:pt x="21" y="3183"/>
                  </a:cubicBezTo>
                  <a:cubicBezTo>
                    <a:pt x="41" y="5133"/>
                    <a:pt x="21" y="7122"/>
                    <a:pt x="160" y="9091"/>
                  </a:cubicBezTo>
                  <a:cubicBezTo>
                    <a:pt x="218" y="9108"/>
                    <a:pt x="271" y="9116"/>
                    <a:pt x="319" y="9116"/>
                  </a:cubicBezTo>
                  <a:cubicBezTo>
                    <a:pt x="502" y="9116"/>
                    <a:pt x="618" y="9002"/>
                    <a:pt x="697" y="8813"/>
                  </a:cubicBezTo>
                  <a:cubicBezTo>
                    <a:pt x="737" y="8077"/>
                    <a:pt x="558" y="7361"/>
                    <a:pt x="558" y="6605"/>
                  </a:cubicBezTo>
                  <a:cubicBezTo>
                    <a:pt x="538" y="5312"/>
                    <a:pt x="538" y="3999"/>
                    <a:pt x="538" y="2706"/>
                  </a:cubicBezTo>
                  <a:cubicBezTo>
                    <a:pt x="538" y="2706"/>
                    <a:pt x="558" y="2686"/>
                    <a:pt x="558" y="2626"/>
                  </a:cubicBezTo>
                  <a:cubicBezTo>
                    <a:pt x="558" y="2586"/>
                    <a:pt x="538" y="2527"/>
                    <a:pt x="498" y="2487"/>
                  </a:cubicBezTo>
                  <a:cubicBezTo>
                    <a:pt x="476" y="2469"/>
                    <a:pt x="451" y="2462"/>
                    <a:pt x="427" y="2462"/>
                  </a:cubicBezTo>
                  <a:cubicBezTo>
                    <a:pt x="350" y="2462"/>
                    <a:pt x="274" y="2529"/>
                    <a:pt x="261" y="2529"/>
                  </a:cubicBezTo>
                  <a:cubicBezTo>
                    <a:pt x="260" y="2529"/>
                    <a:pt x="260" y="2528"/>
                    <a:pt x="260" y="2527"/>
                  </a:cubicBezTo>
                  <a:cubicBezTo>
                    <a:pt x="538" y="1651"/>
                    <a:pt x="200" y="836"/>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5;p3">
              <a:extLst>
                <a:ext uri="{FF2B5EF4-FFF2-40B4-BE49-F238E27FC236}">
                  <a16:creationId xmlns:a16="http://schemas.microsoft.com/office/drawing/2014/main" id="{0CDA3EC7-340A-49B2-9755-56848DEC8C8F}"/>
                </a:ext>
              </a:extLst>
            </p:cNvPr>
            <p:cNvSpPr/>
            <p:nvPr/>
          </p:nvSpPr>
          <p:spPr>
            <a:xfrm>
              <a:off x="2200925" y="4096800"/>
              <a:ext cx="138775" cy="76625"/>
            </a:xfrm>
            <a:custGeom>
              <a:avLst/>
              <a:gdLst/>
              <a:ahLst/>
              <a:cxnLst/>
              <a:rect l="l" t="t" r="r" b="b"/>
              <a:pathLst>
                <a:path w="5551" h="3065" extrusionOk="0">
                  <a:moveTo>
                    <a:pt x="2527" y="1"/>
                  </a:moveTo>
                  <a:cubicBezTo>
                    <a:pt x="2467" y="1"/>
                    <a:pt x="2447" y="21"/>
                    <a:pt x="2387" y="21"/>
                  </a:cubicBezTo>
                  <a:cubicBezTo>
                    <a:pt x="2248" y="100"/>
                    <a:pt x="2129" y="220"/>
                    <a:pt x="2049" y="379"/>
                  </a:cubicBezTo>
                  <a:cubicBezTo>
                    <a:pt x="1952" y="607"/>
                    <a:pt x="1817" y="671"/>
                    <a:pt x="1668" y="671"/>
                  </a:cubicBezTo>
                  <a:cubicBezTo>
                    <a:pt x="1471" y="671"/>
                    <a:pt x="1249" y="559"/>
                    <a:pt x="1058" y="559"/>
                  </a:cubicBezTo>
                  <a:cubicBezTo>
                    <a:pt x="977" y="559"/>
                    <a:pt x="902" y="579"/>
                    <a:pt x="836" y="637"/>
                  </a:cubicBezTo>
                  <a:cubicBezTo>
                    <a:pt x="657" y="975"/>
                    <a:pt x="159" y="737"/>
                    <a:pt x="0" y="1115"/>
                  </a:cubicBezTo>
                  <a:cubicBezTo>
                    <a:pt x="80" y="1135"/>
                    <a:pt x="159" y="1214"/>
                    <a:pt x="239" y="1214"/>
                  </a:cubicBezTo>
                  <a:cubicBezTo>
                    <a:pt x="2089" y="1393"/>
                    <a:pt x="3780" y="2030"/>
                    <a:pt x="5351" y="3064"/>
                  </a:cubicBezTo>
                  <a:cubicBezTo>
                    <a:pt x="5530" y="2985"/>
                    <a:pt x="5550" y="2806"/>
                    <a:pt x="5530" y="2666"/>
                  </a:cubicBezTo>
                  <a:cubicBezTo>
                    <a:pt x="4914" y="2070"/>
                    <a:pt x="4178" y="1672"/>
                    <a:pt x="3362" y="1373"/>
                  </a:cubicBezTo>
                  <a:cubicBezTo>
                    <a:pt x="3123" y="1294"/>
                    <a:pt x="2845" y="1214"/>
                    <a:pt x="2646" y="1075"/>
                  </a:cubicBezTo>
                  <a:cubicBezTo>
                    <a:pt x="2367" y="836"/>
                    <a:pt x="2725" y="518"/>
                    <a:pt x="2626" y="239"/>
                  </a:cubicBezTo>
                  <a:cubicBezTo>
                    <a:pt x="2586" y="140"/>
                    <a:pt x="2546" y="80"/>
                    <a:pt x="25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6;p3">
              <a:extLst>
                <a:ext uri="{FF2B5EF4-FFF2-40B4-BE49-F238E27FC236}">
                  <a16:creationId xmlns:a16="http://schemas.microsoft.com/office/drawing/2014/main" id="{D6F93D06-6225-447E-8DB7-D89A14347E9D}"/>
                </a:ext>
              </a:extLst>
            </p:cNvPr>
            <p:cNvSpPr/>
            <p:nvPr/>
          </p:nvSpPr>
          <p:spPr>
            <a:xfrm>
              <a:off x="2654975" y="3627500"/>
              <a:ext cx="20900" cy="214200"/>
            </a:xfrm>
            <a:custGeom>
              <a:avLst/>
              <a:gdLst/>
              <a:ahLst/>
              <a:cxnLst/>
              <a:rect l="l" t="t" r="r" b="b"/>
              <a:pathLst>
                <a:path w="836" h="8568" extrusionOk="0">
                  <a:moveTo>
                    <a:pt x="475" y="1"/>
                  </a:moveTo>
                  <a:cubicBezTo>
                    <a:pt x="416" y="1"/>
                    <a:pt x="345" y="27"/>
                    <a:pt x="259" y="93"/>
                  </a:cubicBezTo>
                  <a:cubicBezTo>
                    <a:pt x="199" y="213"/>
                    <a:pt x="139" y="352"/>
                    <a:pt x="139" y="491"/>
                  </a:cubicBezTo>
                  <a:cubicBezTo>
                    <a:pt x="100" y="1247"/>
                    <a:pt x="199" y="1983"/>
                    <a:pt x="100" y="2699"/>
                  </a:cubicBezTo>
                  <a:cubicBezTo>
                    <a:pt x="80" y="2779"/>
                    <a:pt x="40" y="2859"/>
                    <a:pt x="40" y="2958"/>
                  </a:cubicBezTo>
                  <a:cubicBezTo>
                    <a:pt x="80" y="3396"/>
                    <a:pt x="20" y="3833"/>
                    <a:pt x="0" y="4271"/>
                  </a:cubicBezTo>
                  <a:cubicBezTo>
                    <a:pt x="0" y="4529"/>
                    <a:pt x="100" y="4768"/>
                    <a:pt x="40" y="5047"/>
                  </a:cubicBezTo>
                  <a:cubicBezTo>
                    <a:pt x="20" y="5166"/>
                    <a:pt x="0" y="5266"/>
                    <a:pt x="0" y="5385"/>
                  </a:cubicBezTo>
                  <a:cubicBezTo>
                    <a:pt x="0" y="5524"/>
                    <a:pt x="20" y="5643"/>
                    <a:pt x="40" y="5743"/>
                  </a:cubicBezTo>
                  <a:cubicBezTo>
                    <a:pt x="100" y="5783"/>
                    <a:pt x="139" y="5862"/>
                    <a:pt x="199" y="5922"/>
                  </a:cubicBezTo>
                  <a:cubicBezTo>
                    <a:pt x="378" y="6141"/>
                    <a:pt x="279" y="6459"/>
                    <a:pt x="378" y="6718"/>
                  </a:cubicBezTo>
                  <a:cubicBezTo>
                    <a:pt x="378" y="7334"/>
                    <a:pt x="40" y="8011"/>
                    <a:pt x="537" y="8568"/>
                  </a:cubicBezTo>
                  <a:cubicBezTo>
                    <a:pt x="716" y="7871"/>
                    <a:pt x="458" y="7135"/>
                    <a:pt x="736" y="6439"/>
                  </a:cubicBezTo>
                  <a:cubicBezTo>
                    <a:pt x="716" y="5842"/>
                    <a:pt x="696" y="5246"/>
                    <a:pt x="677" y="4629"/>
                  </a:cubicBezTo>
                  <a:cubicBezTo>
                    <a:pt x="617" y="3157"/>
                    <a:pt x="836" y="1685"/>
                    <a:pt x="736" y="213"/>
                  </a:cubicBezTo>
                  <a:cubicBezTo>
                    <a:pt x="670" y="107"/>
                    <a:pt x="595" y="1"/>
                    <a:pt x="4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07;p3">
              <a:extLst>
                <a:ext uri="{FF2B5EF4-FFF2-40B4-BE49-F238E27FC236}">
                  <a16:creationId xmlns:a16="http://schemas.microsoft.com/office/drawing/2014/main" id="{52D357A7-9F76-49C6-90E5-444A46CE4885}"/>
                </a:ext>
              </a:extLst>
            </p:cNvPr>
            <p:cNvSpPr/>
            <p:nvPr/>
          </p:nvSpPr>
          <p:spPr>
            <a:xfrm>
              <a:off x="2253125" y="3989875"/>
              <a:ext cx="161675" cy="62700"/>
            </a:xfrm>
            <a:custGeom>
              <a:avLst/>
              <a:gdLst/>
              <a:ahLst/>
              <a:cxnLst/>
              <a:rect l="l" t="t" r="r" b="b"/>
              <a:pathLst>
                <a:path w="6467" h="2508" extrusionOk="0">
                  <a:moveTo>
                    <a:pt x="260" y="1"/>
                  </a:moveTo>
                  <a:cubicBezTo>
                    <a:pt x="180" y="41"/>
                    <a:pt x="100" y="120"/>
                    <a:pt x="80" y="200"/>
                  </a:cubicBezTo>
                  <a:cubicBezTo>
                    <a:pt x="41" y="319"/>
                    <a:pt x="1" y="438"/>
                    <a:pt x="1" y="578"/>
                  </a:cubicBezTo>
                  <a:lnTo>
                    <a:pt x="1" y="1314"/>
                  </a:lnTo>
                  <a:cubicBezTo>
                    <a:pt x="1" y="1433"/>
                    <a:pt x="41" y="1572"/>
                    <a:pt x="41" y="1692"/>
                  </a:cubicBezTo>
                  <a:cubicBezTo>
                    <a:pt x="41" y="1811"/>
                    <a:pt x="61" y="1910"/>
                    <a:pt x="80" y="2030"/>
                  </a:cubicBezTo>
                  <a:cubicBezTo>
                    <a:pt x="80" y="2109"/>
                    <a:pt x="140" y="2189"/>
                    <a:pt x="160" y="2269"/>
                  </a:cubicBezTo>
                  <a:cubicBezTo>
                    <a:pt x="200" y="2368"/>
                    <a:pt x="279" y="2467"/>
                    <a:pt x="379" y="2507"/>
                  </a:cubicBezTo>
                  <a:cubicBezTo>
                    <a:pt x="634" y="2380"/>
                    <a:pt x="898" y="2342"/>
                    <a:pt x="1169" y="2342"/>
                  </a:cubicBezTo>
                  <a:cubicBezTo>
                    <a:pt x="1321" y="2342"/>
                    <a:pt x="1475" y="2354"/>
                    <a:pt x="1632" y="2368"/>
                  </a:cubicBezTo>
                  <a:cubicBezTo>
                    <a:pt x="2468" y="2368"/>
                    <a:pt x="3283" y="2328"/>
                    <a:pt x="4139" y="2328"/>
                  </a:cubicBezTo>
                  <a:cubicBezTo>
                    <a:pt x="4178" y="2308"/>
                    <a:pt x="4208" y="2298"/>
                    <a:pt x="4236" y="2298"/>
                  </a:cubicBezTo>
                  <a:cubicBezTo>
                    <a:pt x="4263" y="2298"/>
                    <a:pt x="4288" y="2308"/>
                    <a:pt x="4318" y="2328"/>
                  </a:cubicBezTo>
                  <a:lnTo>
                    <a:pt x="4676" y="2328"/>
                  </a:lnTo>
                  <a:cubicBezTo>
                    <a:pt x="4706" y="2308"/>
                    <a:pt x="4740" y="2298"/>
                    <a:pt x="4773" y="2298"/>
                  </a:cubicBezTo>
                  <a:cubicBezTo>
                    <a:pt x="4805" y="2298"/>
                    <a:pt x="4835" y="2308"/>
                    <a:pt x="4855" y="2328"/>
                  </a:cubicBezTo>
                  <a:cubicBezTo>
                    <a:pt x="5332" y="2308"/>
                    <a:pt x="5810" y="2328"/>
                    <a:pt x="6267" y="2288"/>
                  </a:cubicBezTo>
                  <a:cubicBezTo>
                    <a:pt x="6466" y="2269"/>
                    <a:pt x="6466" y="2089"/>
                    <a:pt x="6307" y="1990"/>
                  </a:cubicBezTo>
                  <a:lnTo>
                    <a:pt x="6307" y="1990"/>
                  </a:lnTo>
                  <a:cubicBezTo>
                    <a:pt x="6277" y="2010"/>
                    <a:pt x="6242" y="2020"/>
                    <a:pt x="6210" y="2020"/>
                  </a:cubicBezTo>
                  <a:cubicBezTo>
                    <a:pt x="6178" y="2020"/>
                    <a:pt x="6148" y="2010"/>
                    <a:pt x="6128" y="1990"/>
                  </a:cubicBezTo>
                  <a:lnTo>
                    <a:pt x="5949" y="1990"/>
                  </a:lnTo>
                  <a:cubicBezTo>
                    <a:pt x="5816" y="2057"/>
                    <a:pt x="5678" y="2082"/>
                    <a:pt x="5538" y="2082"/>
                  </a:cubicBezTo>
                  <a:cubicBezTo>
                    <a:pt x="5385" y="2082"/>
                    <a:pt x="5229" y="2051"/>
                    <a:pt x="5074" y="2010"/>
                  </a:cubicBezTo>
                  <a:cubicBezTo>
                    <a:pt x="3721" y="1990"/>
                    <a:pt x="2328" y="1990"/>
                    <a:pt x="956" y="1970"/>
                  </a:cubicBezTo>
                  <a:cubicBezTo>
                    <a:pt x="399" y="1930"/>
                    <a:pt x="399" y="1910"/>
                    <a:pt x="598" y="1274"/>
                  </a:cubicBezTo>
                  <a:cubicBezTo>
                    <a:pt x="697" y="1055"/>
                    <a:pt x="498" y="995"/>
                    <a:pt x="439" y="876"/>
                  </a:cubicBezTo>
                  <a:cubicBezTo>
                    <a:pt x="379" y="578"/>
                    <a:pt x="538" y="239"/>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08;p3">
              <a:extLst>
                <a:ext uri="{FF2B5EF4-FFF2-40B4-BE49-F238E27FC236}">
                  <a16:creationId xmlns:a16="http://schemas.microsoft.com/office/drawing/2014/main" id="{378E764A-AB19-4837-A69E-32BF95F5B390}"/>
                </a:ext>
              </a:extLst>
            </p:cNvPr>
            <p:cNvSpPr/>
            <p:nvPr/>
          </p:nvSpPr>
          <p:spPr>
            <a:xfrm>
              <a:off x="2343650" y="3775525"/>
              <a:ext cx="135300" cy="13625"/>
            </a:xfrm>
            <a:custGeom>
              <a:avLst/>
              <a:gdLst/>
              <a:ahLst/>
              <a:cxnLst/>
              <a:rect l="l" t="t" r="r" b="b"/>
              <a:pathLst>
                <a:path w="5412" h="545" extrusionOk="0">
                  <a:moveTo>
                    <a:pt x="5013" y="1"/>
                  </a:moveTo>
                  <a:cubicBezTo>
                    <a:pt x="4735" y="21"/>
                    <a:pt x="4516" y="100"/>
                    <a:pt x="4238" y="120"/>
                  </a:cubicBezTo>
                  <a:cubicBezTo>
                    <a:pt x="3681" y="170"/>
                    <a:pt x="3129" y="180"/>
                    <a:pt x="2576" y="180"/>
                  </a:cubicBezTo>
                  <a:cubicBezTo>
                    <a:pt x="2208" y="180"/>
                    <a:pt x="1840" y="176"/>
                    <a:pt x="1471" y="176"/>
                  </a:cubicBezTo>
                  <a:cubicBezTo>
                    <a:pt x="1286" y="176"/>
                    <a:pt x="1101" y="177"/>
                    <a:pt x="915" y="180"/>
                  </a:cubicBezTo>
                  <a:cubicBezTo>
                    <a:pt x="836" y="190"/>
                    <a:pt x="755" y="191"/>
                    <a:pt x="675" y="191"/>
                  </a:cubicBezTo>
                  <a:cubicBezTo>
                    <a:pt x="648" y="191"/>
                    <a:pt x="621" y="191"/>
                    <a:pt x="594" y="191"/>
                  </a:cubicBezTo>
                  <a:cubicBezTo>
                    <a:pt x="381" y="191"/>
                    <a:pt x="173" y="200"/>
                    <a:pt x="0" y="359"/>
                  </a:cubicBezTo>
                  <a:cubicBezTo>
                    <a:pt x="100" y="518"/>
                    <a:pt x="259" y="419"/>
                    <a:pt x="358" y="518"/>
                  </a:cubicBezTo>
                  <a:lnTo>
                    <a:pt x="736" y="518"/>
                  </a:lnTo>
                  <a:cubicBezTo>
                    <a:pt x="846" y="459"/>
                    <a:pt x="965" y="429"/>
                    <a:pt x="1085" y="429"/>
                  </a:cubicBezTo>
                  <a:cubicBezTo>
                    <a:pt x="1204" y="429"/>
                    <a:pt x="1323" y="459"/>
                    <a:pt x="1433" y="518"/>
                  </a:cubicBezTo>
                  <a:cubicBezTo>
                    <a:pt x="2024" y="518"/>
                    <a:pt x="2609" y="545"/>
                    <a:pt x="3189" y="545"/>
                  </a:cubicBezTo>
                  <a:cubicBezTo>
                    <a:pt x="3934" y="545"/>
                    <a:pt x="4673" y="501"/>
                    <a:pt x="5411" y="299"/>
                  </a:cubicBezTo>
                  <a:cubicBezTo>
                    <a:pt x="5391" y="1"/>
                    <a:pt x="5172" y="41"/>
                    <a:pt x="5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609;p3">
              <a:extLst>
                <a:ext uri="{FF2B5EF4-FFF2-40B4-BE49-F238E27FC236}">
                  <a16:creationId xmlns:a16="http://schemas.microsoft.com/office/drawing/2014/main" id="{63AEB041-99FC-43B5-A060-5E97F69DA22E}"/>
                </a:ext>
              </a:extLst>
            </p:cNvPr>
            <p:cNvSpPr/>
            <p:nvPr/>
          </p:nvSpPr>
          <p:spPr>
            <a:xfrm>
              <a:off x="2230250" y="3422950"/>
              <a:ext cx="146750" cy="41050"/>
            </a:xfrm>
            <a:custGeom>
              <a:avLst/>
              <a:gdLst/>
              <a:ahLst/>
              <a:cxnLst/>
              <a:rect l="l" t="t" r="r" b="b"/>
              <a:pathLst>
                <a:path w="5870" h="1642" extrusionOk="0">
                  <a:moveTo>
                    <a:pt x="279" y="0"/>
                  </a:moveTo>
                  <a:cubicBezTo>
                    <a:pt x="200" y="40"/>
                    <a:pt x="160" y="119"/>
                    <a:pt x="80" y="179"/>
                  </a:cubicBezTo>
                  <a:cubicBezTo>
                    <a:pt x="61" y="239"/>
                    <a:pt x="21" y="318"/>
                    <a:pt x="21" y="418"/>
                  </a:cubicBezTo>
                  <a:cubicBezTo>
                    <a:pt x="1" y="696"/>
                    <a:pt x="1" y="935"/>
                    <a:pt x="21" y="1213"/>
                  </a:cubicBezTo>
                  <a:cubicBezTo>
                    <a:pt x="61" y="1373"/>
                    <a:pt x="80" y="1492"/>
                    <a:pt x="180" y="1591"/>
                  </a:cubicBezTo>
                  <a:cubicBezTo>
                    <a:pt x="230" y="1617"/>
                    <a:pt x="273" y="1642"/>
                    <a:pt x="322" y="1642"/>
                  </a:cubicBezTo>
                  <a:cubicBezTo>
                    <a:pt x="351" y="1642"/>
                    <a:pt x="382" y="1633"/>
                    <a:pt x="419" y="1611"/>
                  </a:cubicBezTo>
                  <a:cubicBezTo>
                    <a:pt x="498" y="1492"/>
                    <a:pt x="498" y="1373"/>
                    <a:pt x="419" y="1233"/>
                  </a:cubicBezTo>
                  <a:lnTo>
                    <a:pt x="419" y="517"/>
                  </a:lnTo>
                  <a:cubicBezTo>
                    <a:pt x="478" y="477"/>
                    <a:pt x="518" y="418"/>
                    <a:pt x="598" y="378"/>
                  </a:cubicBezTo>
                  <a:cubicBezTo>
                    <a:pt x="1373" y="378"/>
                    <a:pt x="2149" y="338"/>
                    <a:pt x="2905" y="338"/>
                  </a:cubicBezTo>
                  <a:cubicBezTo>
                    <a:pt x="2995" y="279"/>
                    <a:pt x="3089" y="249"/>
                    <a:pt x="3184" y="249"/>
                  </a:cubicBezTo>
                  <a:cubicBezTo>
                    <a:pt x="3278" y="249"/>
                    <a:pt x="3373" y="279"/>
                    <a:pt x="3462" y="338"/>
                  </a:cubicBezTo>
                  <a:cubicBezTo>
                    <a:pt x="3482" y="368"/>
                    <a:pt x="3512" y="383"/>
                    <a:pt x="3544" y="383"/>
                  </a:cubicBezTo>
                  <a:cubicBezTo>
                    <a:pt x="3577" y="383"/>
                    <a:pt x="3611" y="368"/>
                    <a:pt x="3641" y="338"/>
                  </a:cubicBezTo>
                  <a:cubicBezTo>
                    <a:pt x="3671" y="318"/>
                    <a:pt x="3701" y="308"/>
                    <a:pt x="3733" y="308"/>
                  </a:cubicBezTo>
                  <a:cubicBezTo>
                    <a:pt x="3766" y="308"/>
                    <a:pt x="3800" y="318"/>
                    <a:pt x="3840" y="338"/>
                  </a:cubicBezTo>
                  <a:lnTo>
                    <a:pt x="4178" y="338"/>
                  </a:lnTo>
                  <a:cubicBezTo>
                    <a:pt x="4326" y="257"/>
                    <a:pt x="4484" y="239"/>
                    <a:pt x="4645" y="239"/>
                  </a:cubicBezTo>
                  <a:cubicBezTo>
                    <a:pt x="4778" y="239"/>
                    <a:pt x="4912" y="251"/>
                    <a:pt x="5044" y="251"/>
                  </a:cubicBezTo>
                  <a:cubicBezTo>
                    <a:pt x="5185" y="251"/>
                    <a:pt x="5322" y="237"/>
                    <a:pt x="5451" y="179"/>
                  </a:cubicBezTo>
                  <a:cubicBezTo>
                    <a:pt x="5491" y="199"/>
                    <a:pt x="5571" y="199"/>
                    <a:pt x="5630" y="199"/>
                  </a:cubicBezTo>
                  <a:cubicBezTo>
                    <a:pt x="5650" y="209"/>
                    <a:pt x="5680" y="214"/>
                    <a:pt x="5710" y="214"/>
                  </a:cubicBezTo>
                  <a:cubicBezTo>
                    <a:pt x="5740" y="214"/>
                    <a:pt x="5770" y="209"/>
                    <a:pt x="5790" y="199"/>
                  </a:cubicBezTo>
                  <a:lnTo>
                    <a:pt x="5790" y="179"/>
                  </a:lnTo>
                  <a:cubicBezTo>
                    <a:pt x="5790" y="179"/>
                    <a:pt x="5810" y="179"/>
                    <a:pt x="5849" y="119"/>
                  </a:cubicBezTo>
                  <a:cubicBezTo>
                    <a:pt x="5869" y="60"/>
                    <a:pt x="5849" y="40"/>
                    <a:pt x="5790" y="0"/>
                  </a:cubicBezTo>
                  <a:cubicBezTo>
                    <a:pt x="5501" y="7"/>
                    <a:pt x="5212" y="9"/>
                    <a:pt x="4923" y="9"/>
                  </a:cubicBezTo>
                  <a:cubicBezTo>
                    <a:pt x="4344" y="9"/>
                    <a:pt x="3765" y="0"/>
                    <a:pt x="3186" y="0"/>
                  </a:cubicBezTo>
                  <a:cubicBezTo>
                    <a:pt x="2318" y="0"/>
                    <a:pt x="1453" y="20"/>
                    <a:pt x="598" y="119"/>
                  </a:cubicBezTo>
                  <a:cubicBezTo>
                    <a:pt x="498" y="119"/>
                    <a:pt x="379" y="4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610;p3">
              <a:extLst>
                <a:ext uri="{FF2B5EF4-FFF2-40B4-BE49-F238E27FC236}">
                  <a16:creationId xmlns:a16="http://schemas.microsoft.com/office/drawing/2014/main" id="{5FB3EE80-67D4-4E4B-A4FE-7B516AB7A879}"/>
                </a:ext>
              </a:extLst>
            </p:cNvPr>
            <p:cNvSpPr/>
            <p:nvPr/>
          </p:nvSpPr>
          <p:spPr>
            <a:xfrm>
              <a:off x="2548050" y="3878975"/>
              <a:ext cx="62175" cy="121375"/>
            </a:xfrm>
            <a:custGeom>
              <a:avLst/>
              <a:gdLst/>
              <a:ahLst/>
              <a:cxnLst/>
              <a:rect l="l" t="t" r="r" b="b"/>
              <a:pathLst>
                <a:path w="2487" h="4855" extrusionOk="0">
                  <a:moveTo>
                    <a:pt x="438" y="1"/>
                  </a:moveTo>
                  <a:cubicBezTo>
                    <a:pt x="259" y="776"/>
                    <a:pt x="537" y="1572"/>
                    <a:pt x="398" y="2348"/>
                  </a:cubicBezTo>
                  <a:cubicBezTo>
                    <a:pt x="120" y="2786"/>
                    <a:pt x="239" y="3283"/>
                    <a:pt x="219" y="3760"/>
                  </a:cubicBezTo>
                  <a:cubicBezTo>
                    <a:pt x="319" y="4138"/>
                    <a:pt x="0" y="4636"/>
                    <a:pt x="557" y="4854"/>
                  </a:cubicBezTo>
                  <a:cubicBezTo>
                    <a:pt x="597" y="4218"/>
                    <a:pt x="617" y="3581"/>
                    <a:pt x="617" y="2945"/>
                  </a:cubicBezTo>
                  <a:cubicBezTo>
                    <a:pt x="617" y="2639"/>
                    <a:pt x="746" y="2545"/>
                    <a:pt x="942" y="2545"/>
                  </a:cubicBezTo>
                  <a:cubicBezTo>
                    <a:pt x="1001" y="2545"/>
                    <a:pt x="1065" y="2553"/>
                    <a:pt x="1134" y="2567"/>
                  </a:cubicBezTo>
                  <a:lnTo>
                    <a:pt x="1134" y="2507"/>
                  </a:lnTo>
                  <a:cubicBezTo>
                    <a:pt x="1154" y="2507"/>
                    <a:pt x="1154" y="2487"/>
                    <a:pt x="1194" y="2447"/>
                  </a:cubicBezTo>
                  <a:cubicBezTo>
                    <a:pt x="1214" y="2388"/>
                    <a:pt x="1194" y="2368"/>
                    <a:pt x="1134" y="2328"/>
                  </a:cubicBezTo>
                  <a:cubicBezTo>
                    <a:pt x="935" y="2288"/>
                    <a:pt x="697" y="2388"/>
                    <a:pt x="637" y="2089"/>
                  </a:cubicBezTo>
                  <a:cubicBezTo>
                    <a:pt x="597" y="1771"/>
                    <a:pt x="816" y="1672"/>
                    <a:pt x="1055" y="1652"/>
                  </a:cubicBezTo>
                  <a:cubicBezTo>
                    <a:pt x="1433" y="1592"/>
                    <a:pt x="1830" y="1592"/>
                    <a:pt x="2208" y="1592"/>
                  </a:cubicBezTo>
                  <a:cubicBezTo>
                    <a:pt x="2487" y="1592"/>
                    <a:pt x="2427" y="1433"/>
                    <a:pt x="2368" y="1254"/>
                  </a:cubicBezTo>
                  <a:cubicBezTo>
                    <a:pt x="2310" y="1245"/>
                    <a:pt x="2254" y="1241"/>
                    <a:pt x="2199" y="1241"/>
                  </a:cubicBezTo>
                  <a:cubicBezTo>
                    <a:pt x="1892" y="1241"/>
                    <a:pt x="1617" y="1365"/>
                    <a:pt x="1313" y="1433"/>
                  </a:cubicBezTo>
                  <a:cubicBezTo>
                    <a:pt x="1215" y="1442"/>
                    <a:pt x="1130" y="1448"/>
                    <a:pt x="1056" y="1448"/>
                  </a:cubicBezTo>
                  <a:cubicBezTo>
                    <a:pt x="666" y="1448"/>
                    <a:pt x="591" y="1295"/>
                    <a:pt x="557" y="776"/>
                  </a:cubicBezTo>
                  <a:cubicBezTo>
                    <a:pt x="537" y="498"/>
                    <a:pt x="657" y="239"/>
                    <a:pt x="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611;p3">
              <a:extLst>
                <a:ext uri="{FF2B5EF4-FFF2-40B4-BE49-F238E27FC236}">
                  <a16:creationId xmlns:a16="http://schemas.microsoft.com/office/drawing/2014/main" id="{C801E8BD-1B2E-4296-B444-B9C3128B5309}"/>
                </a:ext>
              </a:extLst>
            </p:cNvPr>
            <p:cNvSpPr/>
            <p:nvPr/>
          </p:nvSpPr>
          <p:spPr>
            <a:xfrm>
              <a:off x="2504775" y="3806825"/>
              <a:ext cx="18425" cy="103025"/>
            </a:xfrm>
            <a:custGeom>
              <a:avLst/>
              <a:gdLst/>
              <a:ahLst/>
              <a:cxnLst/>
              <a:rect l="l" t="t" r="r" b="b"/>
              <a:pathLst>
                <a:path w="737" h="4121" extrusionOk="0">
                  <a:moveTo>
                    <a:pt x="273" y="1"/>
                  </a:moveTo>
                  <a:cubicBezTo>
                    <a:pt x="120" y="1"/>
                    <a:pt x="118" y="169"/>
                    <a:pt x="80" y="301"/>
                  </a:cubicBezTo>
                  <a:cubicBezTo>
                    <a:pt x="60" y="639"/>
                    <a:pt x="160" y="977"/>
                    <a:pt x="1" y="1275"/>
                  </a:cubicBezTo>
                  <a:cubicBezTo>
                    <a:pt x="80" y="1793"/>
                    <a:pt x="180" y="2330"/>
                    <a:pt x="1" y="2847"/>
                  </a:cubicBezTo>
                  <a:cubicBezTo>
                    <a:pt x="120" y="2966"/>
                    <a:pt x="60" y="3145"/>
                    <a:pt x="140" y="3265"/>
                  </a:cubicBezTo>
                  <a:cubicBezTo>
                    <a:pt x="478" y="3444"/>
                    <a:pt x="160" y="4060"/>
                    <a:pt x="717" y="4120"/>
                  </a:cubicBezTo>
                  <a:cubicBezTo>
                    <a:pt x="737" y="2867"/>
                    <a:pt x="418" y="1633"/>
                    <a:pt x="498" y="380"/>
                  </a:cubicBezTo>
                  <a:cubicBezTo>
                    <a:pt x="438" y="261"/>
                    <a:pt x="458" y="42"/>
                    <a:pt x="299" y="2"/>
                  </a:cubicBezTo>
                  <a:cubicBezTo>
                    <a:pt x="290" y="1"/>
                    <a:pt x="281" y="1"/>
                    <a:pt x="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612;p3">
              <a:extLst>
                <a:ext uri="{FF2B5EF4-FFF2-40B4-BE49-F238E27FC236}">
                  <a16:creationId xmlns:a16="http://schemas.microsoft.com/office/drawing/2014/main" id="{D0E2D7C5-349A-40CF-8F52-4023F699B409}"/>
                </a:ext>
              </a:extLst>
            </p:cNvPr>
            <p:cNvSpPr/>
            <p:nvPr/>
          </p:nvSpPr>
          <p:spPr>
            <a:xfrm>
              <a:off x="2379450" y="3800025"/>
              <a:ext cx="111925" cy="11275"/>
            </a:xfrm>
            <a:custGeom>
              <a:avLst/>
              <a:gdLst/>
              <a:ahLst/>
              <a:cxnLst/>
              <a:rect l="l" t="t" r="r" b="b"/>
              <a:pathLst>
                <a:path w="4477" h="451" extrusionOk="0">
                  <a:moveTo>
                    <a:pt x="4265" y="1"/>
                  </a:moveTo>
                  <a:cubicBezTo>
                    <a:pt x="4158" y="1"/>
                    <a:pt x="4029" y="55"/>
                    <a:pt x="3920" y="55"/>
                  </a:cubicBezTo>
                  <a:cubicBezTo>
                    <a:pt x="2905" y="55"/>
                    <a:pt x="1871" y="55"/>
                    <a:pt x="836" y="75"/>
                  </a:cubicBezTo>
                  <a:cubicBezTo>
                    <a:pt x="731" y="75"/>
                    <a:pt x="628" y="68"/>
                    <a:pt x="528" y="68"/>
                  </a:cubicBezTo>
                  <a:cubicBezTo>
                    <a:pt x="344" y="68"/>
                    <a:pt x="168" y="93"/>
                    <a:pt x="1" y="234"/>
                  </a:cubicBezTo>
                  <a:cubicBezTo>
                    <a:pt x="21" y="354"/>
                    <a:pt x="120" y="354"/>
                    <a:pt x="200" y="433"/>
                  </a:cubicBezTo>
                  <a:lnTo>
                    <a:pt x="757" y="433"/>
                  </a:lnTo>
                  <a:cubicBezTo>
                    <a:pt x="776" y="404"/>
                    <a:pt x="801" y="389"/>
                    <a:pt x="826" y="389"/>
                  </a:cubicBezTo>
                  <a:cubicBezTo>
                    <a:pt x="851" y="389"/>
                    <a:pt x="876" y="404"/>
                    <a:pt x="896" y="433"/>
                  </a:cubicBezTo>
                  <a:cubicBezTo>
                    <a:pt x="1220" y="444"/>
                    <a:pt x="1545" y="451"/>
                    <a:pt x="1869" y="451"/>
                  </a:cubicBezTo>
                  <a:cubicBezTo>
                    <a:pt x="2738" y="451"/>
                    <a:pt x="3607" y="405"/>
                    <a:pt x="4477" y="274"/>
                  </a:cubicBezTo>
                  <a:cubicBezTo>
                    <a:pt x="4457" y="55"/>
                    <a:pt x="4372" y="1"/>
                    <a:pt x="42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3;p3">
              <a:extLst>
                <a:ext uri="{FF2B5EF4-FFF2-40B4-BE49-F238E27FC236}">
                  <a16:creationId xmlns:a16="http://schemas.microsoft.com/office/drawing/2014/main" id="{5E96FD04-14F4-49CE-9DE0-F8F51CD61A4A}"/>
                </a:ext>
              </a:extLst>
            </p:cNvPr>
            <p:cNvSpPr/>
            <p:nvPr/>
          </p:nvSpPr>
          <p:spPr>
            <a:xfrm>
              <a:off x="2547550" y="3967000"/>
              <a:ext cx="17925" cy="78100"/>
            </a:xfrm>
            <a:custGeom>
              <a:avLst/>
              <a:gdLst/>
              <a:ahLst/>
              <a:cxnLst/>
              <a:rect l="l" t="t" r="r" b="b"/>
              <a:pathLst>
                <a:path w="717" h="3124" extrusionOk="0">
                  <a:moveTo>
                    <a:pt x="175" y="1"/>
                  </a:moveTo>
                  <a:cubicBezTo>
                    <a:pt x="153" y="1"/>
                    <a:pt x="128" y="7"/>
                    <a:pt x="100" y="21"/>
                  </a:cubicBezTo>
                  <a:cubicBezTo>
                    <a:pt x="0" y="538"/>
                    <a:pt x="40" y="1075"/>
                    <a:pt x="60" y="1612"/>
                  </a:cubicBezTo>
                  <a:cubicBezTo>
                    <a:pt x="140" y="2845"/>
                    <a:pt x="140" y="2845"/>
                    <a:pt x="418" y="3124"/>
                  </a:cubicBezTo>
                  <a:cubicBezTo>
                    <a:pt x="717" y="2527"/>
                    <a:pt x="518" y="1890"/>
                    <a:pt x="577" y="1294"/>
                  </a:cubicBezTo>
                  <a:cubicBezTo>
                    <a:pt x="319" y="956"/>
                    <a:pt x="518" y="538"/>
                    <a:pt x="418" y="200"/>
                  </a:cubicBezTo>
                  <a:cubicBezTo>
                    <a:pt x="336" y="134"/>
                    <a:pt x="281"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4;p3">
              <a:extLst>
                <a:ext uri="{FF2B5EF4-FFF2-40B4-BE49-F238E27FC236}">
                  <a16:creationId xmlns:a16="http://schemas.microsoft.com/office/drawing/2014/main" id="{1B927DA6-CD17-4570-B4C7-3135C44D3163}"/>
                </a:ext>
              </a:extLst>
            </p:cNvPr>
            <p:cNvSpPr/>
            <p:nvPr/>
          </p:nvSpPr>
          <p:spPr>
            <a:xfrm>
              <a:off x="2321775" y="3628825"/>
              <a:ext cx="117875" cy="8950"/>
            </a:xfrm>
            <a:custGeom>
              <a:avLst/>
              <a:gdLst/>
              <a:ahLst/>
              <a:cxnLst/>
              <a:rect l="l" t="t" r="r" b="b"/>
              <a:pathLst>
                <a:path w="4715" h="358" extrusionOk="0">
                  <a:moveTo>
                    <a:pt x="716" y="1"/>
                  </a:moveTo>
                  <a:cubicBezTo>
                    <a:pt x="664" y="76"/>
                    <a:pt x="589" y="94"/>
                    <a:pt x="506" y="94"/>
                  </a:cubicBezTo>
                  <a:cubicBezTo>
                    <a:pt x="429" y="94"/>
                    <a:pt x="346" y="78"/>
                    <a:pt x="269" y="78"/>
                  </a:cubicBezTo>
                  <a:cubicBezTo>
                    <a:pt x="143" y="78"/>
                    <a:pt x="35" y="120"/>
                    <a:pt x="0" y="339"/>
                  </a:cubicBezTo>
                  <a:cubicBezTo>
                    <a:pt x="134" y="353"/>
                    <a:pt x="267" y="358"/>
                    <a:pt x="400" y="358"/>
                  </a:cubicBezTo>
                  <a:cubicBezTo>
                    <a:pt x="904" y="358"/>
                    <a:pt x="1401" y="280"/>
                    <a:pt x="1896" y="280"/>
                  </a:cubicBezTo>
                  <a:cubicBezTo>
                    <a:pt x="2027" y="280"/>
                    <a:pt x="2157" y="285"/>
                    <a:pt x="2288" y="299"/>
                  </a:cubicBezTo>
                  <a:cubicBezTo>
                    <a:pt x="2526" y="316"/>
                    <a:pt x="2760" y="325"/>
                    <a:pt x="2992" y="325"/>
                  </a:cubicBezTo>
                  <a:cubicBezTo>
                    <a:pt x="3556" y="325"/>
                    <a:pt x="4105" y="273"/>
                    <a:pt x="4655" y="160"/>
                  </a:cubicBezTo>
                  <a:lnTo>
                    <a:pt x="4695" y="120"/>
                  </a:lnTo>
                  <a:cubicBezTo>
                    <a:pt x="4715" y="80"/>
                    <a:pt x="4695" y="40"/>
                    <a:pt x="4655" y="21"/>
                  </a:cubicBezTo>
                  <a:cubicBezTo>
                    <a:pt x="3322" y="21"/>
                    <a:pt x="2029" y="1"/>
                    <a:pt x="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5;p3">
              <a:extLst>
                <a:ext uri="{FF2B5EF4-FFF2-40B4-BE49-F238E27FC236}">
                  <a16:creationId xmlns:a16="http://schemas.microsoft.com/office/drawing/2014/main" id="{0388D67E-3847-4F7E-8561-2FDB4E85F886}"/>
                </a:ext>
              </a:extLst>
            </p:cNvPr>
            <p:cNvSpPr/>
            <p:nvPr/>
          </p:nvSpPr>
          <p:spPr>
            <a:xfrm>
              <a:off x="2337675" y="3686100"/>
              <a:ext cx="104475" cy="15875"/>
            </a:xfrm>
            <a:custGeom>
              <a:avLst/>
              <a:gdLst/>
              <a:ahLst/>
              <a:cxnLst/>
              <a:rect l="l" t="t" r="r" b="b"/>
              <a:pathLst>
                <a:path w="4179" h="635" extrusionOk="0">
                  <a:moveTo>
                    <a:pt x="2678" y="1"/>
                  </a:moveTo>
                  <a:cubicBezTo>
                    <a:pt x="1797" y="1"/>
                    <a:pt x="935" y="109"/>
                    <a:pt x="60" y="335"/>
                  </a:cubicBezTo>
                  <a:cubicBezTo>
                    <a:pt x="1" y="415"/>
                    <a:pt x="1" y="515"/>
                    <a:pt x="60" y="594"/>
                  </a:cubicBezTo>
                  <a:cubicBezTo>
                    <a:pt x="112" y="620"/>
                    <a:pt x="165" y="635"/>
                    <a:pt x="218" y="635"/>
                  </a:cubicBezTo>
                  <a:cubicBezTo>
                    <a:pt x="288" y="635"/>
                    <a:pt x="360" y="610"/>
                    <a:pt x="438" y="554"/>
                  </a:cubicBezTo>
                  <a:cubicBezTo>
                    <a:pt x="1498" y="520"/>
                    <a:pt x="2573" y="383"/>
                    <a:pt x="3637" y="383"/>
                  </a:cubicBezTo>
                  <a:cubicBezTo>
                    <a:pt x="3811" y="383"/>
                    <a:pt x="3985" y="387"/>
                    <a:pt x="4158" y="395"/>
                  </a:cubicBezTo>
                  <a:cubicBezTo>
                    <a:pt x="4178" y="316"/>
                    <a:pt x="4178" y="256"/>
                    <a:pt x="4178" y="216"/>
                  </a:cubicBezTo>
                  <a:cubicBezTo>
                    <a:pt x="4090" y="106"/>
                    <a:pt x="3982" y="80"/>
                    <a:pt x="3868" y="80"/>
                  </a:cubicBezTo>
                  <a:cubicBezTo>
                    <a:pt x="3766" y="80"/>
                    <a:pt x="3659" y="100"/>
                    <a:pt x="3555" y="100"/>
                  </a:cubicBezTo>
                  <a:cubicBezTo>
                    <a:pt x="3460" y="100"/>
                    <a:pt x="3367" y="83"/>
                    <a:pt x="3283" y="17"/>
                  </a:cubicBezTo>
                  <a:cubicBezTo>
                    <a:pt x="3080" y="6"/>
                    <a:pt x="2879" y="1"/>
                    <a:pt x="26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16;p3">
              <a:extLst>
                <a:ext uri="{FF2B5EF4-FFF2-40B4-BE49-F238E27FC236}">
                  <a16:creationId xmlns:a16="http://schemas.microsoft.com/office/drawing/2014/main" id="{69E1D9E3-CBF3-4B3A-9826-34535A4646AB}"/>
                </a:ext>
              </a:extLst>
            </p:cNvPr>
            <p:cNvSpPr/>
            <p:nvPr/>
          </p:nvSpPr>
          <p:spPr>
            <a:xfrm>
              <a:off x="2297400" y="3661325"/>
              <a:ext cx="117400" cy="17250"/>
            </a:xfrm>
            <a:custGeom>
              <a:avLst/>
              <a:gdLst/>
              <a:ahLst/>
              <a:cxnLst/>
              <a:rect l="l" t="t" r="r" b="b"/>
              <a:pathLst>
                <a:path w="4696" h="690" extrusionOk="0">
                  <a:moveTo>
                    <a:pt x="4272" y="1"/>
                  </a:moveTo>
                  <a:cubicBezTo>
                    <a:pt x="4139" y="1"/>
                    <a:pt x="4002" y="24"/>
                    <a:pt x="3860" y="33"/>
                  </a:cubicBezTo>
                  <a:cubicBezTo>
                    <a:pt x="2641" y="110"/>
                    <a:pt x="1460" y="313"/>
                    <a:pt x="244" y="313"/>
                  </a:cubicBezTo>
                  <a:cubicBezTo>
                    <a:pt x="190" y="313"/>
                    <a:pt x="135" y="313"/>
                    <a:pt x="80" y="312"/>
                  </a:cubicBezTo>
                  <a:cubicBezTo>
                    <a:pt x="20" y="352"/>
                    <a:pt x="0" y="431"/>
                    <a:pt x="60" y="531"/>
                  </a:cubicBezTo>
                  <a:cubicBezTo>
                    <a:pt x="199" y="650"/>
                    <a:pt x="458" y="531"/>
                    <a:pt x="597" y="690"/>
                  </a:cubicBezTo>
                  <a:cubicBezTo>
                    <a:pt x="1453" y="551"/>
                    <a:pt x="2288" y="551"/>
                    <a:pt x="3104" y="431"/>
                  </a:cubicBezTo>
                  <a:cubicBezTo>
                    <a:pt x="3621" y="332"/>
                    <a:pt x="4238" y="511"/>
                    <a:pt x="4695" y="133"/>
                  </a:cubicBezTo>
                  <a:cubicBezTo>
                    <a:pt x="4560" y="29"/>
                    <a:pt x="4419" y="1"/>
                    <a:pt x="4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17;p3">
              <a:extLst>
                <a:ext uri="{FF2B5EF4-FFF2-40B4-BE49-F238E27FC236}">
                  <a16:creationId xmlns:a16="http://schemas.microsoft.com/office/drawing/2014/main" id="{7A555E7B-B5D3-4B9A-8146-17D917D3D04B}"/>
                </a:ext>
              </a:extLst>
            </p:cNvPr>
            <p:cNvSpPr/>
            <p:nvPr/>
          </p:nvSpPr>
          <p:spPr>
            <a:xfrm>
              <a:off x="2477925" y="3760625"/>
              <a:ext cx="43300" cy="77100"/>
            </a:xfrm>
            <a:custGeom>
              <a:avLst/>
              <a:gdLst/>
              <a:ahLst/>
              <a:cxnLst/>
              <a:rect l="l" t="t" r="r" b="b"/>
              <a:pathLst>
                <a:path w="1732" h="3084" extrusionOk="0">
                  <a:moveTo>
                    <a:pt x="1234" y="0"/>
                  </a:moveTo>
                  <a:cubicBezTo>
                    <a:pt x="1154" y="60"/>
                    <a:pt x="1114" y="60"/>
                    <a:pt x="1114" y="100"/>
                  </a:cubicBezTo>
                  <a:cubicBezTo>
                    <a:pt x="1075" y="498"/>
                    <a:pt x="1134" y="895"/>
                    <a:pt x="1035" y="1234"/>
                  </a:cubicBezTo>
                  <a:cubicBezTo>
                    <a:pt x="965" y="1482"/>
                    <a:pt x="771" y="1502"/>
                    <a:pt x="562" y="1502"/>
                  </a:cubicBezTo>
                  <a:cubicBezTo>
                    <a:pt x="523" y="1502"/>
                    <a:pt x="482" y="1501"/>
                    <a:pt x="442" y="1501"/>
                  </a:cubicBezTo>
                  <a:cubicBezTo>
                    <a:pt x="272" y="1501"/>
                    <a:pt x="105" y="1514"/>
                    <a:pt x="0" y="1651"/>
                  </a:cubicBezTo>
                  <a:cubicBezTo>
                    <a:pt x="199" y="1691"/>
                    <a:pt x="418" y="1631"/>
                    <a:pt x="538" y="1850"/>
                  </a:cubicBezTo>
                  <a:cubicBezTo>
                    <a:pt x="856" y="1850"/>
                    <a:pt x="1075" y="1950"/>
                    <a:pt x="1095" y="2308"/>
                  </a:cubicBezTo>
                  <a:cubicBezTo>
                    <a:pt x="1055" y="2546"/>
                    <a:pt x="1114" y="2825"/>
                    <a:pt x="1114" y="3084"/>
                  </a:cubicBezTo>
                  <a:cubicBezTo>
                    <a:pt x="1413" y="2745"/>
                    <a:pt x="1114" y="2308"/>
                    <a:pt x="1353" y="1930"/>
                  </a:cubicBezTo>
                  <a:lnTo>
                    <a:pt x="1353" y="1930"/>
                  </a:lnTo>
                  <a:cubicBezTo>
                    <a:pt x="1453" y="2029"/>
                    <a:pt x="1532" y="2129"/>
                    <a:pt x="1612" y="2208"/>
                  </a:cubicBezTo>
                  <a:cubicBezTo>
                    <a:pt x="1632" y="1989"/>
                    <a:pt x="1632" y="1731"/>
                    <a:pt x="1652" y="1492"/>
                  </a:cubicBezTo>
                  <a:cubicBezTo>
                    <a:pt x="1731" y="1353"/>
                    <a:pt x="1731" y="1234"/>
                    <a:pt x="1632" y="1134"/>
                  </a:cubicBezTo>
                  <a:cubicBezTo>
                    <a:pt x="1293" y="836"/>
                    <a:pt x="1453" y="338"/>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18;p3">
              <a:extLst>
                <a:ext uri="{FF2B5EF4-FFF2-40B4-BE49-F238E27FC236}">
                  <a16:creationId xmlns:a16="http://schemas.microsoft.com/office/drawing/2014/main" id="{941F9CB1-C082-408C-8D5F-800CC8D4DBB4}"/>
                </a:ext>
              </a:extLst>
            </p:cNvPr>
            <p:cNvSpPr/>
            <p:nvPr/>
          </p:nvSpPr>
          <p:spPr>
            <a:xfrm>
              <a:off x="2515225" y="3966500"/>
              <a:ext cx="19925" cy="84075"/>
            </a:xfrm>
            <a:custGeom>
              <a:avLst/>
              <a:gdLst/>
              <a:ahLst/>
              <a:cxnLst/>
              <a:rect l="l" t="t" r="r" b="b"/>
              <a:pathLst>
                <a:path w="797" h="3363" extrusionOk="0">
                  <a:moveTo>
                    <a:pt x="498" y="1"/>
                  </a:moveTo>
                  <a:cubicBezTo>
                    <a:pt x="299" y="100"/>
                    <a:pt x="199" y="259"/>
                    <a:pt x="140" y="458"/>
                  </a:cubicBezTo>
                  <a:cubicBezTo>
                    <a:pt x="0" y="936"/>
                    <a:pt x="319" y="1413"/>
                    <a:pt x="120" y="1871"/>
                  </a:cubicBezTo>
                  <a:cubicBezTo>
                    <a:pt x="219" y="2249"/>
                    <a:pt x="219" y="2647"/>
                    <a:pt x="140" y="3024"/>
                  </a:cubicBezTo>
                  <a:cubicBezTo>
                    <a:pt x="299" y="3064"/>
                    <a:pt x="219" y="3363"/>
                    <a:pt x="537" y="3363"/>
                  </a:cubicBezTo>
                  <a:cubicBezTo>
                    <a:pt x="537" y="2249"/>
                    <a:pt x="796" y="1135"/>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19;p3">
              <a:extLst>
                <a:ext uri="{FF2B5EF4-FFF2-40B4-BE49-F238E27FC236}">
                  <a16:creationId xmlns:a16="http://schemas.microsoft.com/office/drawing/2014/main" id="{94FD27C3-EB57-4DA1-9D1F-88836751ADF3}"/>
                </a:ext>
              </a:extLst>
            </p:cNvPr>
            <p:cNvSpPr/>
            <p:nvPr/>
          </p:nvSpPr>
          <p:spPr>
            <a:xfrm>
              <a:off x="2500300" y="3557225"/>
              <a:ext cx="16450" cy="107925"/>
            </a:xfrm>
            <a:custGeom>
              <a:avLst/>
              <a:gdLst/>
              <a:ahLst/>
              <a:cxnLst/>
              <a:rect l="l" t="t" r="r" b="b"/>
              <a:pathLst>
                <a:path w="658" h="4317" extrusionOk="0">
                  <a:moveTo>
                    <a:pt x="160" y="0"/>
                  </a:moveTo>
                  <a:cubicBezTo>
                    <a:pt x="120" y="139"/>
                    <a:pt x="100" y="298"/>
                    <a:pt x="140" y="497"/>
                  </a:cubicBezTo>
                  <a:cubicBezTo>
                    <a:pt x="100" y="597"/>
                    <a:pt x="100" y="716"/>
                    <a:pt x="140" y="816"/>
                  </a:cubicBezTo>
                  <a:cubicBezTo>
                    <a:pt x="100" y="935"/>
                    <a:pt x="100" y="1094"/>
                    <a:pt x="140" y="1214"/>
                  </a:cubicBezTo>
                  <a:cubicBezTo>
                    <a:pt x="1" y="1591"/>
                    <a:pt x="140" y="1969"/>
                    <a:pt x="40" y="2328"/>
                  </a:cubicBezTo>
                  <a:cubicBezTo>
                    <a:pt x="1" y="3004"/>
                    <a:pt x="1" y="3680"/>
                    <a:pt x="160" y="4317"/>
                  </a:cubicBezTo>
                  <a:cubicBezTo>
                    <a:pt x="657" y="4178"/>
                    <a:pt x="359" y="3800"/>
                    <a:pt x="359" y="3521"/>
                  </a:cubicBezTo>
                  <a:cubicBezTo>
                    <a:pt x="398" y="3422"/>
                    <a:pt x="359" y="3302"/>
                    <a:pt x="498" y="3223"/>
                  </a:cubicBezTo>
                  <a:cubicBezTo>
                    <a:pt x="359" y="2825"/>
                    <a:pt x="538" y="2407"/>
                    <a:pt x="359" y="2029"/>
                  </a:cubicBezTo>
                  <a:cubicBezTo>
                    <a:pt x="498" y="1731"/>
                    <a:pt x="398" y="1412"/>
                    <a:pt x="458" y="1114"/>
                  </a:cubicBezTo>
                  <a:lnTo>
                    <a:pt x="458" y="875"/>
                  </a:lnTo>
                  <a:cubicBezTo>
                    <a:pt x="239" y="617"/>
                    <a:pt x="518" y="19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20;p3">
              <a:extLst>
                <a:ext uri="{FF2B5EF4-FFF2-40B4-BE49-F238E27FC236}">
                  <a16:creationId xmlns:a16="http://schemas.microsoft.com/office/drawing/2014/main" id="{5FF83CA2-02F3-4337-9E15-F3579DC542E9}"/>
                </a:ext>
              </a:extLst>
            </p:cNvPr>
            <p:cNvSpPr/>
            <p:nvPr/>
          </p:nvSpPr>
          <p:spPr>
            <a:xfrm>
              <a:off x="2246675" y="3625600"/>
              <a:ext cx="93025" cy="12275"/>
            </a:xfrm>
            <a:custGeom>
              <a:avLst/>
              <a:gdLst/>
              <a:ahLst/>
              <a:cxnLst/>
              <a:rect l="l" t="t" r="r" b="b"/>
              <a:pathLst>
                <a:path w="3721" h="491" extrusionOk="0">
                  <a:moveTo>
                    <a:pt x="518" y="0"/>
                  </a:moveTo>
                  <a:cubicBezTo>
                    <a:pt x="343" y="0"/>
                    <a:pt x="169" y="30"/>
                    <a:pt x="0" y="90"/>
                  </a:cubicBezTo>
                  <a:lnTo>
                    <a:pt x="0" y="309"/>
                  </a:lnTo>
                  <a:cubicBezTo>
                    <a:pt x="20" y="388"/>
                    <a:pt x="60" y="448"/>
                    <a:pt x="140" y="468"/>
                  </a:cubicBezTo>
                  <a:cubicBezTo>
                    <a:pt x="298" y="452"/>
                    <a:pt x="459" y="447"/>
                    <a:pt x="620" y="447"/>
                  </a:cubicBezTo>
                  <a:cubicBezTo>
                    <a:pt x="1066" y="447"/>
                    <a:pt x="1520" y="490"/>
                    <a:pt x="1968" y="490"/>
                  </a:cubicBezTo>
                  <a:cubicBezTo>
                    <a:pt x="2189" y="490"/>
                    <a:pt x="2409" y="480"/>
                    <a:pt x="2626" y="448"/>
                  </a:cubicBezTo>
                  <a:cubicBezTo>
                    <a:pt x="2656" y="418"/>
                    <a:pt x="2686" y="403"/>
                    <a:pt x="2716" y="403"/>
                  </a:cubicBezTo>
                  <a:cubicBezTo>
                    <a:pt x="2746" y="403"/>
                    <a:pt x="2775" y="418"/>
                    <a:pt x="2805" y="448"/>
                  </a:cubicBezTo>
                  <a:lnTo>
                    <a:pt x="3004" y="448"/>
                  </a:lnTo>
                  <a:cubicBezTo>
                    <a:pt x="3183" y="189"/>
                    <a:pt x="3581" y="428"/>
                    <a:pt x="3720" y="130"/>
                  </a:cubicBezTo>
                  <a:cubicBezTo>
                    <a:pt x="2825" y="130"/>
                    <a:pt x="1930" y="130"/>
                    <a:pt x="1035" y="90"/>
                  </a:cubicBezTo>
                  <a:cubicBezTo>
                    <a:pt x="866" y="30"/>
                    <a:pt x="692" y="0"/>
                    <a:pt x="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1;p3">
              <a:extLst>
                <a:ext uri="{FF2B5EF4-FFF2-40B4-BE49-F238E27FC236}">
                  <a16:creationId xmlns:a16="http://schemas.microsoft.com/office/drawing/2014/main" id="{46A7BA02-6E58-4C58-8CB9-9234C7C6C5C8}"/>
                </a:ext>
              </a:extLst>
            </p:cNvPr>
            <p:cNvSpPr/>
            <p:nvPr/>
          </p:nvSpPr>
          <p:spPr>
            <a:xfrm>
              <a:off x="2504275" y="3885800"/>
              <a:ext cx="19925" cy="73400"/>
            </a:xfrm>
            <a:custGeom>
              <a:avLst/>
              <a:gdLst/>
              <a:ahLst/>
              <a:cxnLst/>
              <a:rect l="l" t="t" r="r" b="b"/>
              <a:pathLst>
                <a:path w="797" h="2936" extrusionOk="0">
                  <a:moveTo>
                    <a:pt x="409" y="1"/>
                  </a:moveTo>
                  <a:cubicBezTo>
                    <a:pt x="344" y="1"/>
                    <a:pt x="264" y="38"/>
                    <a:pt x="180" y="66"/>
                  </a:cubicBezTo>
                  <a:cubicBezTo>
                    <a:pt x="140" y="126"/>
                    <a:pt x="140" y="205"/>
                    <a:pt x="180" y="285"/>
                  </a:cubicBezTo>
                  <a:cubicBezTo>
                    <a:pt x="279" y="523"/>
                    <a:pt x="140" y="782"/>
                    <a:pt x="140" y="1021"/>
                  </a:cubicBezTo>
                  <a:cubicBezTo>
                    <a:pt x="180" y="1518"/>
                    <a:pt x="1" y="2055"/>
                    <a:pt x="239" y="2552"/>
                  </a:cubicBezTo>
                  <a:cubicBezTo>
                    <a:pt x="259" y="2592"/>
                    <a:pt x="259" y="2612"/>
                    <a:pt x="239" y="2672"/>
                  </a:cubicBezTo>
                  <a:cubicBezTo>
                    <a:pt x="271" y="2828"/>
                    <a:pt x="339" y="2935"/>
                    <a:pt x="473" y="2935"/>
                  </a:cubicBezTo>
                  <a:cubicBezTo>
                    <a:pt x="509" y="2935"/>
                    <a:pt x="551" y="2928"/>
                    <a:pt x="598" y="2911"/>
                  </a:cubicBezTo>
                  <a:cubicBezTo>
                    <a:pt x="796" y="2692"/>
                    <a:pt x="697" y="2413"/>
                    <a:pt x="777" y="2174"/>
                  </a:cubicBezTo>
                  <a:cubicBezTo>
                    <a:pt x="757" y="1777"/>
                    <a:pt x="757" y="1359"/>
                    <a:pt x="737" y="961"/>
                  </a:cubicBezTo>
                  <a:cubicBezTo>
                    <a:pt x="478" y="762"/>
                    <a:pt x="578" y="464"/>
                    <a:pt x="558" y="205"/>
                  </a:cubicBezTo>
                  <a:cubicBezTo>
                    <a:pt x="537" y="47"/>
                    <a:pt x="482" y="1"/>
                    <a:pt x="4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2;p3">
              <a:extLst>
                <a:ext uri="{FF2B5EF4-FFF2-40B4-BE49-F238E27FC236}">
                  <a16:creationId xmlns:a16="http://schemas.microsoft.com/office/drawing/2014/main" id="{679E03F4-27A6-4ACB-B032-CA7237C1454A}"/>
                </a:ext>
              </a:extLst>
            </p:cNvPr>
            <p:cNvSpPr/>
            <p:nvPr/>
          </p:nvSpPr>
          <p:spPr>
            <a:xfrm>
              <a:off x="2216825" y="3477150"/>
              <a:ext cx="38325" cy="71575"/>
            </a:xfrm>
            <a:custGeom>
              <a:avLst/>
              <a:gdLst/>
              <a:ahLst/>
              <a:cxnLst/>
              <a:rect l="l" t="t" r="r" b="b"/>
              <a:pathLst>
                <a:path w="1533" h="2863" extrusionOk="0">
                  <a:moveTo>
                    <a:pt x="916" y="0"/>
                  </a:moveTo>
                  <a:cubicBezTo>
                    <a:pt x="498" y="617"/>
                    <a:pt x="896" y="1373"/>
                    <a:pt x="598" y="2049"/>
                  </a:cubicBezTo>
                  <a:cubicBezTo>
                    <a:pt x="458" y="2228"/>
                    <a:pt x="259" y="2268"/>
                    <a:pt x="100" y="2407"/>
                  </a:cubicBezTo>
                  <a:cubicBezTo>
                    <a:pt x="21" y="2467"/>
                    <a:pt x="1" y="2547"/>
                    <a:pt x="1" y="2626"/>
                  </a:cubicBezTo>
                  <a:cubicBezTo>
                    <a:pt x="41" y="2706"/>
                    <a:pt x="80" y="2746"/>
                    <a:pt x="160" y="2805"/>
                  </a:cubicBezTo>
                  <a:cubicBezTo>
                    <a:pt x="259" y="2825"/>
                    <a:pt x="339" y="2845"/>
                    <a:pt x="418" y="2845"/>
                  </a:cubicBezTo>
                  <a:cubicBezTo>
                    <a:pt x="452" y="2858"/>
                    <a:pt x="480" y="2863"/>
                    <a:pt x="507" y="2863"/>
                  </a:cubicBezTo>
                  <a:cubicBezTo>
                    <a:pt x="560" y="2863"/>
                    <a:pt x="604" y="2845"/>
                    <a:pt x="657" y="2845"/>
                  </a:cubicBezTo>
                  <a:cubicBezTo>
                    <a:pt x="796" y="2825"/>
                    <a:pt x="896" y="2765"/>
                    <a:pt x="995" y="2706"/>
                  </a:cubicBezTo>
                  <a:cubicBezTo>
                    <a:pt x="1045" y="2606"/>
                    <a:pt x="1135" y="2606"/>
                    <a:pt x="1229" y="2606"/>
                  </a:cubicBezTo>
                  <a:cubicBezTo>
                    <a:pt x="1324" y="2606"/>
                    <a:pt x="1423" y="2606"/>
                    <a:pt x="1493" y="2507"/>
                  </a:cubicBezTo>
                  <a:cubicBezTo>
                    <a:pt x="1453" y="2208"/>
                    <a:pt x="1413" y="1910"/>
                    <a:pt x="1513" y="1612"/>
                  </a:cubicBezTo>
                  <a:cubicBezTo>
                    <a:pt x="1513" y="1552"/>
                    <a:pt x="1493" y="1492"/>
                    <a:pt x="1453" y="1453"/>
                  </a:cubicBezTo>
                  <a:cubicBezTo>
                    <a:pt x="1214" y="995"/>
                    <a:pt x="1532" y="319"/>
                    <a:pt x="9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3;p3">
              <a:extLst>
                <a:ext uri="{FF2B5EF4-FFF2-40B4-BE49-F238E27FC236}">
                  <a16:creationId xmlns:a16="http://schemas.microsoft.com/office/drawing/2014/main" id="{689627E7-E8EA-4A07-8760-7C134C6F565B}"/>
                </a:ext>
              </a:extLst>
            </p:cNvPr>
            <p:cNvSpPr/>
            <p:nvPr/>
          </p:nvSpPr>
          <p:spPr>
            <a:xfrm>
              <a:off x="2369000" y="3471825"/>
              <a:ext cx="112925" cy="9425"/>
            </a:xfrm>
            <a:custGeom>
              <a:avLst/>
              <a:gdLst/>
              <a:ahLst/>
              <a:cxnLst/>
              <a:rect l="l" t="t" r="r" b="b"/>
              <a:pathLst>
                <a:path w="4517" h="377" extrusionOk="0">
                  <a:moveTo>
                    <a:pt x="3265" y="0"/>
                  </a:moveTo>
                  <a:cubicBezTo>
                    <a:pt x="2151" y="0"/>
                    <a:pt x="1116" y="155"/>
                    <a:pt x="80" y="213"/>
                  </a:cubicBezTo>
                  <a:cubicBezTo>
                    <a:pt x="41" y="213"/>
                    <a:pt x="21" y="233"/>
                    <a:pt x="21" y="253"/>
                  </a:cubicBezTo>
                  <a:cubicBezTo>
                    <a:pt x="1" y="313"/>
                    <a:pt x="21" y="333"/>
                    <a:pt x="80" y="372"/>
                  </a:cubicBezTo>
                  <a:cubicBezTo>
                    <a:pt x="439" y="372"/>
                    <a:pt x="797" y="376"/>
                    <a:pt x="1157" y="376"/>
                  </a:cubicBezTo>
                  <a:cubicBezTo>
                    <a:pt x="2238" y="376"/>
                    <a:pt x="3338" y="343"/>
                    <a:pt x="4517" y="74"/>
                  </a:cubicBezTo>
                  <a:cubicBezTo>
                    <a:pt x="4086" y="21"/>
                    <a:pt x="3670" y="0"/>
                    <a:pt x="32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24;p3">
              <a:extLst>
                <a:ext uri="{FF2B5EF4-FFF2-40B4-BE49-F238E27FC236}">
                  <a16:creationId xmlns:a16="http://schemas.microsoft.com/office/drawing/2014/main" id="{542FE42B-6F09-4697-988E-AFA25279C00A}"/>
                </a:ext>
              </a:extLst>
            </p:cNvPr>
            <p:cNvSpPr/>
            <p:nvPr/>
          </p:nvSpPr>
          <p:spPr>
            <a:xfrm>
              <a:off x="2575900" y="3931200"/>
              <a:ext cx="89050" cy="19550"/>
            </a:xfrm>
            <a:custGeom>
              <a:avLst/>
              <a:gdLst/>
              <a:ahLst/>
              <a:cxnLst/>
              <a:rect l="l" t="t" r="r" b="b"/>
              <a:pathLst>
                <a:path w="3562" h="782" extrusionOk="0">
                  <a:moveTo>
                    <a:pt x="3382" y="0"/>
                  </a:moveTo>
                  <a:lnTo>
                    <a:pt x="3382" y="0"/>
                  </a:lnTo>
                  <a:cubicBezTo>
                    <a:pt x="3104" y="179"/>
                    <a:pt x="2785" y="179"/>
                    <a:pt x="2467" y="179"/>
                  </a:cubicBezTo>
                  <a:cubicBezTo>
                    <a:pt x="1939" y="179"/>
                    <a:pt x="1403" y="88"/>
                    <a:pt x="870" y="88"/>
                  </a:cubicBezTo>
                  <a:cubicBezTo>
                    <a:pt x="578" y="88"/>
                    <a:pt x="288" y="115"/>
                    <a:pt x="0" y="199"/>
                  </a:cubicBezTo>
                  <a:lnTo>
                    <a:pt x="0" y="398"/>
                  </a:lnTo>
                  <a:cubicBezTo>
                    <a:pt x="895" y="398"/>
                    <a:pt x="1771" y="398"/>
                    <a:pt x="2606" y="378"/>
                  </a:cubicBezTo>
                  <a:cubicBezTo>
                    <a:pt x="2653" y="375"/>
                    <a:pt x="2699" y="373"/>
                    <a:pt x="2743" y="373"/>
                  </a:cubicBezTo>
                  <a:cubicBezTo>
                    <a:pt x="2981" y="373"/>
                    <a:pt x="3169" y="435"/>
                    <a:pt x="3203" y="736"/>
                  </a:cubicBezTo>
                  <a:cubicBezTo>
                    <a:pt x="3233" y="766"/>
                    <a:pt x="3258" y="781"/>
                    <a:pt x="3283" y="781"/>
                  </a:cubicBezTo>
                  <a:cubicBezTo>
                    <a:pt x="3307" y="781"/>
                    <a:pt x="3332" y="766"/>
                    <a:pt x="3362" y="736"/>
                  </a:cubicBezTo>
                  <a:cubicBezTo>
                    <a:pt x="3382" y="498"/>
                    <a:pt x="3561" y="259"/>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25;p3">
              <a:extLst>
                <a:ext uri="{FF2B5EF4-FFF2-40B4-BE49-F238E27FC236}">
                  <a16:creationId xmlns:a16="http://schemas.microsoft.com/office/drawing/2014/main" id="{C2B6A910-2B51-4291-AEEA-5B5D4368F263}"/>
                </a:ext>
              </a:extLst>
            </p:cNvPr>
            <p:cNvSpPr/>
            <p:nvPr/>
          </p:nvSpPr>
          <p:spPr>
            <a:xfrm>
              <a:off x="2246675" y="3779525"/>
              <a:ext cx="81075" cy="16050"/>
            </a:xfrm>
            <a:custGeom>
              <a:avLst/>
              <a:gdLst/>
              <a:ahLst/>
              <a:cxnLst/>
              <a:rect l="l" t="t" r="r" b="b"/>
              <a:pathLst>
                <a:path w="3243" h="642" extrusionOk="0">
                  <a:moveTo>
                    <a:pt x="140" y="0"/>
                  </a:moveTo>
                  <a:lnTo>
                    <a:pt x="0" y="159"/>
                  </a:lnTo>
                  <a:cubicBezTo>
                    <a:pt x="60" y="299"/>
                    <a:pt x="20" y="478"/>
                    <a:pt x="140" y="557"/>
                  </a:cubicBezTo>
                  <a:cubicBezTo>
                    <a:pt x="194" y="588"/>
                    <a:pt x="251" y="599"/>
                    <a:pt x="309" y="599"/>
                  </a:cubicBezTo>
                  <a:cubicBezTo>
                    <a:pt x="439" y="599"/>
                    <a:pt x="572" y="539"/>
                    <a:pt x="697" y="497"/>
                  </a:cubicBezTo>
                  <a:cubicBezTo>
                    <a:pt x="778" y="459"/>
                    <a:pt x="863" y="445"/>
                    <a:pt x="948" y="445"/>
                  </a:cubicBezTo>
                  <a:cubicBezTo>
                    <a:pt x="1178" y="445"/>
                    <a:pt x="1416" y="546"/>
                    <a:pt x="1641" y="546"/>
                  </a:cubicBezTo>
                  <a:cubicBezTo>
                    <a:pt x="1678" y="546"/>
                    <a:pt x="1715" y="544"/>
                    <a:pt x="1751" y="537"/>
                  </a:cubicBezTo>
                  <a:cubicBezTo>
                    <a:pt x="1840" y="607"/>
                    <a:pt x="1930" y="642"/>
                    <a:pt x="2019" y="642"/>
                  </a:cubicBezTo>
                  <a:cubicBezTo>
                    <a:pt x="2109" y="642"/>
                    <a:pt x="2198" y="607"/>
                    <a:pt x="2288" y="537"/>
                  </a:cubicBezTo>
                  <a:cubicBezTo>
                    <a:pt x="2407" y="398"/>
                    <a:pt x="2557" y="373"/>
                    <a:pt x="2713" y="373"/>
                  </a:cubicBezTo>
                  <a:cubicBezTo>
                    <a:pt x="2800" y="373"/>
                    <a:pt x="2890" y="381"/>
                    <a:pt x="2977" y="381"/>
                  </a:cubicBezTo>
                  <a:cubicBezTo>
                    <a:pt x="3048" y="381"/>
                    <a:pt x="3117" y="376"/>
                    <a:pt x="3183" y="358"/>
                  </a:cubicBezTo>
                  <a:cubicBezTo>
                    <a:pt x="3203" y="358"/>
                    <a:pt x="3203" y="338"/>
                    <a:pt x="3223" y="299"/>
                  </a:cubicBezTo>
                  <a:cubicBezTo>
                    <a:pt x="3243" y="279"/>
                    <a:pt x="3223" y="239"/>
                    <a:pt x="3183" y="199"/>
                  </a:cubicBezTo>
                  <a:cubicBezTo>
                    <a:pt x="2925" y="159"/>
                    <a:pt x="2686" y="159"/>
                    <a:pt x="2407" y="159"/>
                  </a:cubicBezTo>
                  <a:cubicBezTo>
                    <a:pt x="2009" y="159"/>
                    <a:pt x="1612" y="214"/>
                    <a:pt x="1214" y="214"/>
                  </a:cubicBezTo>
                  <a:cubicBezTo>
                    <a:pt x="856" y="214"/>
                    <a:pt x="498" y="17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26;p3">
              <a:extLst>
                <a:ext uri="{FF2B5EF4-FFF2-40B4-BE49-F238E27FC236}">
                  <a16:creationId xmlns:a16="http://schemas.microsoft.com/office/drawing/2014/main" id="{722FED29-5DED-4DB6-AD29-9A3CF6A76242}"/>
                </a:ext>
              </a:extLst>
            </p:cNvPr>
            <p:cNvSpPr/>
            <p:nvPr/>
          </p:nvSpPr>
          <p:spPr>
            <a:xfrm>
              <a:off x="2475925" y="3485600"/>
              <a:ext cx="10975" cy="81100"/>
            </a:xfrm>
            <a:custGeom>
              <a:avLst/>
              <a:gdLst/>
              <a:ahLst/>
              <a:cxnLst/>
              <a:rect l="l" t="t" r="r" b="b"/>
              <a:pathLst>
                <a:path w="439" h="3244" extrusionOk="0">
                  <a:moveTo>
                    <a:pt x="140" y="1"/>
                  </a:moveTo>
                  <a:cubicBezTo>
                    <a:pt x="100" y="756"/>
                    <a:pt x="61" y="1492"/>
                    <a:pt x="100" y="2209"/>
                  </a:cubicBezTo>
                  <a:cubicBezTo>
                    <a:pt x="100" y="2567"/>
                    <a:pt x="1" y="2925"/>
                    <a:pt x="240" y="3243"/>
                  </a:cubicBezTo>
                  <a:cubicBezTo>
                    <a:pt x="399" y="3163"/>
                    <a:pt x="299" y="2945"/>
                    <a:pt x="438" y="2825"/>
                  </a:cubicBezTo>
                  <a:cubicBezTo>
                    <a:pt x="438" y="1890"/>
                    <a:pt x="359" y="916"/>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27;p3">
              <a:extLst>
                <a:ext uri="{FF2B5EF4-FFF2-40B4-BE49-F238E27FC236}">
                  <a16:creationId xmlns:a16="http://schemas.microsoft.com/office/drawing/2014/main" id="{CB49B656-5F06-4A7B-8907-DD76AC9C58F2}"/>
                </a:ext>
              </a:extLst>
            </p:cNvPr>
            <p:cNvSpPr/>
            <p:nvPr/>
          </p:nvSpPr>
          <p:spPr>
            <a:xfrm>
              <a:off x="2297400" y="3476425"/>
              <a:ext cx="73625" cy="9950"/>
            </a:xfrm>
            <a:custGeom>
              <a:avLst/>
              <a:gdLst/>
              <a:ahLst/>
              <a:cxnLst/>
              <a:rect l="l" t="t" r="r" b="b"/>
              <a:pathLst>
                <a:path w="2945" h="398" extrusionOk="0">
                  <a:moveTo>
                    <a:pt x="1353" y="1"/>
                  </a:moveTo>
                  <a:cubicBezTo>
                    <a:pt x="925" y="1"/>
                    <a:pt x="500" y="34"/>
                    <a:pt x="80" y="169"/>
                  </a:cubicBezTo>
                  <a:cubicBezTo>
                    <a:pt x="80" y="169"/>
                    <a:pt x="60" y="188"/>
                    <a:pt x="20" y="248"/>
                  </a:cubicBezTo>
                  <a:cubicBezTo>
                    <a:pt x="0" y="288"/>
                    <a:pt x="20" y="348"/>
                    <a:pt x="80" y="387"/>
                  </a:cubicBezTo>
                  <a:cubicBezTo>
                    <a:pt x="191" y="395"/>
                    <a:pt x="302" y="398"/>
                    <a:pt x="414" y="398"/>
                  </a:cubicBezTo>
                  <a:cubicBezTo>
                    <a:pt x="1242" y="398"/>
                    <a:pt x="2085" y="224"/>
                    <a:pt x="2944" y="188"/>
                  </a:cubicBezTo>
                  <a:lnTo>
                    <a:pt x="2944" y="29"/>
                  </a:lnTo>
                  <a:cubicBezTo>
                    <a:pt x="2849" y="33"/>
                    <a:pt x="2753" y="35"/>
                    <a:pt x="2658" y="35"/>
                  </a:cubicBezTo>
                  <a:cubicBezTo>
                    <a:pt x="2219" y="35"/>
                    <a:pt x="1784" y="1"/>
                    <a:pt x="1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28;p3">
              <a:extLst>
                <a:ext uri="{FF2B5EF4-FFF2-40B4-BE49-F238E27FC236}">
                  <a16:creationId xmlns:a16="http://schemas.microsoft.com/office/drawing/2014/main" id="{AC9E609D-BFB8-4C8D-863A-93AA19670D16}"/>
                </a:ext>
              </a:extLst>
            </p:cNvPr>
            <p:cNvSpPr/>
            <p:nvPr/>
          </p:nvSpPr>
          <p:spPr>
            <a:xfrm>
              <a:off x="2657950" y="3795925"/>
              <a:ext cx="11475" cy="85075"/>
            </a:xfrm>
            <a:custGeom>
              <a:avLst/>
              <a:gdLst/>
              <a:ahLst/>
              <a:cxnLst/>
              <a:rect l="l" t="t" r="r" b="b"/>
              <a:pathLst>
                <a:path w="459" h="3403" extrusionOk="0">
                  <a:moveTo>
                    <a:pt x="279" y="1"/>
                  </a:moveTo>
                  <a:cubicBezTo>
                    <a:pt x="1" y="916"/>
                    <a:pt x="180" y="1851"/>
                    <a:pt x="120" y="2786"/>
                  </a:cubicBezTo>
                  <a:cubicBezTo>
                    <a:pt x="379" y="2905"/>
                    <a:pt x="100" y="3323"/>
                    <a:pt x="458" y="3402"/>
                  </a:cubicBezTo>
                  <a:lnTo>
                    <a:pt x="458" y="1851"/>
                  </a:lnTo>
                  <a:cubicBezTo>
                    <a:pt x="120" y="1274"/>
                    <a:pt x="379" y="617"/>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29;p3">
              <a:extLst>
                <a:ext uri="{FF2B5EF4-FFF2-40B4-BE49-F238E27FC236}">
                  <a16:creationId xmlns:a16="http://schemas.microsoft.com/office/drawing/2014/main" id="{D9A5B127-7194-4251-A499-26CE10647DFB}"/>
                </a:ext>
              </a:extLst>
            </p:cNvPr>
            <p:cNvSpPr/>
            <p:nvPr/>
          </p:nvSpPr>
          <p:spPr>
            <a:xfrm>
              <a:off x="2246675" y="3670650"/>
              <a:ext cx="65675" cy="13900"/>
            </a:xfrm>
            <a:custGeom>
              <a:avLst/>
              <a:gdLst/>
              <a:ahLst/>
              <a:cxnLst/>
              <a:rect l="l" t="t" r="r" b="b"/>
              <a:pathLst>
                <a:path w="2627" h="556" extrusionOk="0">
                  <a:moveTo>
                    <a:pt x="1024" y="1"/>
                  </a:moveTo>
                  <a:cubicBezTo>
                    <a:pt x="689" y="1"/>
                    <a:pt x="355" y="30"/>
                    <a:pt x="20" y="78"/>
                  </a:cubicBezTo>
                  <a:cubicBezTo>
                    <a:pt x="0" y="237"/>
                    <a:pt x="0" y="357"/>
                    <a:pt x="0" y="476"/>
                  </a:cubicBezTo>
                  <a:lnTo>
                    <a:pt x="20" y="556"/>
                  </a:lnTo>
                  <a:lnTo>
                    <a:pt x="100" y="536"/>
                  </a:lnTo>
                  <a:cubicBezTo>
                    <a:pt x="865" y="372"/>
                    <a:pt x="1646" y="275"/>
                    <a:pt x="2414" y="275"/>
                  </a:cubicBezTo>
                  <a:cubicBezTo>
                    <a:pt x="2485" y="275"/>
                    <a:pt x="2556" y="275"/>
                    <a:pt x="2626" y="277"/>
                  </a:cubicBezTo>
                  <a:cubicBezTo>
                    <a:pt x="2550" y="137"/>
                    <a:pt x="2441" y="119"/>
                    <a:pt x="2321" y="119"/>
                  </a:cubicBezTo>
                  <a:cubicBezTo>
                    <a:pt x="2279" y="119"/>
                    <a:pt x="2235" y="122"/>
                    <a:pt x="2191" y="122"/>
                  </a:cubicBezTo>
                  <a:cubicBezTo>
                    <a:pt x="2164" y="122"/>
                    <a:pt x="2136" y="121"/>
                    <a:pt x="2109" y="118"/>
                  </a:cubicBezTo>
                  <a:cubicBezTo>
                    <a:pt x="1747" y="35"/>
                    <a:pt x="1386"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30;p3">
              <a:extLst>
                <a:ext uri="{FF2B5EF4-FFF2-40B4-BE49-F238E27FC236}">
                  <a16:creationId xmlns:a16="http://schemas.microsoft.com/office/drawing/2014/main" id="{C1C19973-F692-4685-AD2A-E379A491D2FC}"/>
                </a:ext>
              </a:extLst>
            </p:cNvPr>
            <p:cNvSpPr/>
            <p:nvPr/>
          </p:nvSpPr>
          <p:spPr>
            <a:xfrm>
              <a:off x="2475425" y="3569525"/>
              <a:ext cx="11475" cy="54850"/>
            </a:xfrm>
            <a:custGeom>
              <a:avLst/>
              <a:gdLst/>
              <a:ahLst/>
              <a:cxnLst/>
              <a:rect l="l" t="t" r="r" b="b"/>
              <a:pathLst>
                <a:path w="459" h="2194" extrusionOk="0">
                  <a:moveTo>
                    <a:pt x="342" y="0"/>
                  </a:moveTo>
                  <a:cubicBezTo>
                    <a:pt x="314" y="0"/>
                    <a:pt x="289" y="15"/>
                    <a:pt x="260" y="45"/>
                  </a:cubicBezTo>
                  <a:cubicBezTo>
                    <a:pt x="1" y="741"/>
                    <a:pt x="120" y="1477"/>
                    <a:pt x="100" y="2194"/>
                  </a:cubicBezTo>
                  <a:cubicBezTo>
                    <a:pt x="399" y="2174"/>
                    <a:pt x="458" y="1935"/>
                    <a:pt x="439" y="1696"/>
                  </a:cubicBezTo>
                  <a:lnTo>
                    <a:pt x="439" y="45"/>
                  </a:lnTo>
                  <a:cubicBezTo>
                    <a:pt x="399" y="15"/>
                    <a:pt x="369" y="0"/>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31;p3">
              <a:extLst>
                <a:ext uri="{FF2B5EF4-FFF2-40B4-BE49-F238E27FC236}">
                  <a16:creationId xmlns:a16="http://schemas.microsoft.com/office/drawing/2014/main" id="{938CAB05-BB1D-4C33-A310-7CC65E13F841}"/>
                </a:ext>
              </a:extLst>
            </p:cNvPr>
            <p:cNvSpPr/>
            <p:nvPr/>
          </p:nvSpPr>
          <p:spPr>
            <a:xfrm>
              <a:off x="2432175" y="3681675"/>
              <a:ext cx="56225" cy="9575"/>
            </a:xfrm>
            <a:custGeom>
              <a:avLst/>
              <a:gdLst/>
              <a:ahLst/>
              <a:cxnLst/>
              <a:rect l="l" t="t" r="r" b="b"/>
              <a:pathLst>
                <a:path w="2249" h="383" extrusionOk="0">
                  <a:moveTo>
                    <a:pt x="1087" y="0"/>
                  </a:moveTo>
                  <a:cubicBezTo>
                    <a:pt x="711" y="0"/>
                    <a:pt x="348" y="35"/>
                    <a:pt x="0" y="174"/>
                  </a:cubicBezTo>
                  <a:cubicBezTo>
                    <a:pt x="83" y="273"/>
                    <a:pt x="190" y="290"/>
                    <a:pt x="299" y="290"/>
                  </a:cubicBezTo>
                  <a:cubicBezTo>
                    <a:pt x="355" y="290"/>
                    <a:pt x="412" y="286"/>
                    <a:pt x="466" y="286"/>
                  </a:cubicBezTo>
                  <a:cubicBezTo>
                    <a:pt x="561" y="286"/>
                    <a:pt x="650" y="299"/>
                    <a:pt x="716" y="373"/>
                  </a:cubicBezTo>
                  <a:cubicBezTo>
                    <a:pt x="872" y="373"/>
                    <a:pt x="1031" y="383"/>
                    <a:pt x="1192" y="383"/>
                  </a:cubicBezTo>
                  <a:cubicBezTo>
                    <a:pt x="1546" y="383"/>
                    <a:pt x="1906" y="336"/>
                    <a:pt x="2248" y="35"/>
                  </a:cubicBezTo>
                  <a:cubicBezTo>
                    <a:pt x="1850" y="35"/>
                    <a:pt x="1462" y="0"/>
                    <a:pt x="10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32;p3">
              <a:extLst>
                <a:ext uri="{FF2B5EF4-FFF2-40B4-BE49-F238E27FC236}">
                  <a16:creationId xmlns:a16="http://schemas.microsoft.com/office/drawing/2014/main" id="{7768AD28-D094-4B66-A3D4-4EAC16B7F597}"/>
                </a:ext>
              </a:extLst>
            </p:cNvPr>
            <p:cNvSpPr/>
            <p:nvPr/>
          </p:nvSpPr>
          <p:spPr>
            <a:xfrm>
              <a:off x="2415750" y="3655875"/>
              <a:ext cx="57225" cy="9350"/>
            </a:xfrm>
            <a:custGeom>
              <a:avLst/>
              <a:gdLst/>
              <a:ahLst/>
              <a:cxnLst/>
              <a:rect l="l" t="t" r="r" b="b"/>
              <a:pathLst>
                <a:path w="2289" h="374" extrusionOk="0">
                  <a:moveTo>
                    <a:pt x="1778" y="0"/>
                  </a:moveTo>
                  <a:cubicBezTo>
                    <a:pt x="1107" y="0"/>
                    <a:pt x="528" y="79"/>
                    <a:pt x="1" y="351"/>
                  </a:cubicBezTo>
                  <a:cubicBezTo>
                    <a:pt x="245" y="358"/>
                    <a:pt x="490" y="374"/>
                    <a:pt x="740" y="374"/>
                  </a:cubicBezTo>
                  <a:cubicBezTo>
                    <a:pt x="1222" y="374"/>
                    <a:pt x="1725" y="314"/>
                    <a:pt x="2288" y="13"/>
                  </a:cubicBezTo>
                  <a:cubicBezTo>
                    <a:pt x="2112" y="5"/>
                    <a:pt x="1942" y="0"/>
                    <a:pt x="17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33;p3">
              <a:extLst>
                <a:ext uri="{FF2B5EF4-FFF2-40B4-BE49-F238E27FC236}">
                  <a16:creationId xmlns:a16="http://schemas.microsoft.com/office/drawing/2014/main" id="{055ECDB4-302B-4B93-9146-5ADFDB298FDB}"/>
                </a:ext>
              </a:extLst>
            </p:cNvPr>
            <p:cNvSpPr/>
            <p:nvPr/>
          </p:nvSpPr>
          <p:spPr>
            <a:xfrm>
              <a:off x="2267050" y="3809350"/>
              <a:ext cx="63750" cy="10975"/>
            </a:xfrm>
            <a:custGeom>
              <a:avLst/>
              <a:gdLst/>
              <a:ahLst/>
              <a:cxnLst/>
              <a:rect l="l" t="t" r="r" b="b"/>
              <a:pathLst>
                <a:path w="2550" h="439" extrusionOk="0">
                  <a:moveTo>
                    <a:pt x="2393" y="1"/>
                  </a:moveTo>
                  <a:cubicBezTo>
                    <a:pt x="2323" y="1"/>
                    <a:pt x="2239" y="34"/>
                    <a:pt x="2169" y="60"/>
                  </a:cubicBezTo>
                  <a:cubicBezTo>
                    <a:pt x="1433" y="80"/>
                    <a:pt x="717" y="100"/>
                    <a:pt x="1" y="239"/>
                  </a:cubicBezTo>
                  <a:cubicBezTo>
                    <a:pt x="21" y="359"/>
                    <a:pt x="140" y="359"/>
                    <a:pt x="220" y="438"/>
                  </a:cubicBezTo>
                  <a:cubicBezTo>
                    <a:pt x="996" y="379"/>
                    <a:pt x="1771" y="299"/>
                    <a:pt x="2527" y="259"/>
                  </a:cubicBezTo>
                  <a:cubicBezTo>
                    <a:pt x="2550" y="57"/>
                    <a:pt x="2483" y="1"/>
                    <a:pt x="2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34;p3">
              <a:extLst>
                <a:ext uri="{FF2B5EF4-FFF2-40B4-BE49-F238E27FC236}">
                  <a16:creationId xmlns:a16="http://schemas.microsoft.com/office/drawing/2014/main" id="{A7C2DA5F-E93E-4B75-87E9-E537F8E655DE}"/>
                </a:ext>
              </a:extLst>
            </p:cNvPr>
            <p:cNvSpPr/>
            <p:nvPr/>
          </p:nvSpPr>
          <p:spPr>
            <a:xfrm>
              <a:off x="2502800" y="3667050"/>
              <a:ext cx="11450" cy="64975"/>
            </a:xfrm>
            <a:custGeom>
              <a:avLst/>
              <a:gdLst/>
              <a:ahLst/>
              <a:cxnLst/>
              <a:rect l="l" t="t" r="r" b="b"/>
              <a:pathLst>
                <a:path w="458" h="2599" extrusionOk="0">
                  <a:moveTo>
                    <a:pt x="221" y="1"/>
                  </a:moveTo>
                  <a:cubicBezTo>
                    <a:pt x="164" y="1"/>
                    <a:pt x="107" y="26"/>
                    <a:pt x="60" y="83"/>
                  </a:cubicBezTo>
                  <a:cubicBezTo>
                    <a:pt x="60" y="899"/>
                    <a:pt x="0" y="1754"/>
                    <a:pt x="100" y="2570"/>
                  </a:cubicBezTo>
                  <a:cubicBezTo>
                    <a:pt x="140" y="2590"/>
                    <a:pt x="175" y="2599"/>
                    <a:pt x="204" y="2599"/>
                  </a:cubicBezTo>
                  <a:cubicBezTo>
                    <a:pt x="317" y="2599"/>
                    <a:pt x="355" y="2469"/>
                    <a:pt x="418" y="2390"/>
                  </a:cubicBezTo>
                  <a:lnTo>
                    <a:pt x="418" y="2211"/>
                  </a:lnTo>
                  <a:cubicBezTo>
                    <a:pt x="298" y="1694"/>
                    <a:pt x="298" y="1157"/>
                    <a:pt x="418" y="620"/>
                  </a:cubicBezTo>
                  <a:cubicBezTo>
                    <a:pt x="458" y="421"/>
                    <a:pt x="458" y="262"/>
                    <a:pt x="398" y="83"/>
                  </a:cubicBezTo>
                  <a:cubicBezTo>
                    <a:pt x="346" y="31"/>
                    <a:pt x="283" y="1"/>
                    <a:pt x="2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35;p3">
              <a:extLst>
                <a:ext uri="{FF2B5EF4-FFF2-40B4-BE49-F238E27FC236}">
                  <a16:creationId xmlns:a16="http://schemas.microsoft.com/office/drawing/2014/main" id="{DE778F11-361A-48A0-89FA-DDFC13CD30D2}"/>
                </a:ext>
              </a:extLst>
            </p:cNvPr>
            <p:cNvSpPr/>
            <p:nvPr/>
          </p:nvSpPr>
          <p:spPr>
            <a:xfrm>
              <a:off x="2237725" y="3454775"/>
              <a:ext cx="17925" cy="58200"/>
            </a:xfrm>
            <a:custGeom>
              <a:avLst/>
              <a:gdLst/>
              <a:ahLst/>
              <a:cxnLst/>
              <a:rect l="l" t="t" r="r" b="b"/>
              <a:pathLst>
                <a:path w="717" h="2328" extrusionOk="0">
                  <a:moveTo>
                    <a:pt x="179" y="0"/>
                  </a:moveTo>
                  <a:cubicBezTo>
                    <a:pt x="179" y="120"/>
                    <a:pt x="159" y="239"/>
                    <a:pt x="159" y="358"/>
                  </a:cubicBezTo>
                  <a:cubicBezTo>
                    <a:pt x="0" y="537"/>
                    <a:pt x="0" y="716"/>
                    <a:pt x="179" y="856"/>
                  </a:cubicBezTo>
                  <a:cubicBezTo>
                    <a:pt x="498" y="1313"/>
                    <a:pt x="358" y="1910"/>
                    <a:pt x="677" y="2328"/>
                  </a:cubicBezTo>
                  <a:cubicBezTo>
                    <a:pt x="696" y="1950"/>
                    <a:pt x="716" y="1572"/>
                    <a:pt x="517" y="1234"/>
                  </a:cubicBezTo>
                  <a:cubicBezTo>
                    <a:pt x="617" y="1134"/>
                    <a:pt x="716" y="1015"/>
                    <a:pt x="696" y="856"/>
                  </a:cubicBezTo>
                  <a:cubicBezTo>
                    <a:pt x="517" y="577"/>
                    <a:pt x="358" y="299"/>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36;p3">
              <a:extLst>
                <a:ext uri="{FF2B5EF4-FFF2-40B4-BE49-F238E27FC236}">
                  <a16:creationId xmlns:a16="http://schemas.microsoft.com/office/drawing/2014/main" id="{83362A89-23BE-4AF0-9CC5-AED4E24B9436}"/>
                </a:ext>
              </a:extLst>
            </p:cNvPr>
            <p:cNvSpPr/>
            <p:nvPr/>
          </p:nvSpPr>
          <p:spPr>
            <a:xfrm>
              <a:off x="2250150" y="3475975"/>
              <a:ext cx="48775" cy="9875"/>
            </a:xfrm>
            <a:custGeom>
              <a:avLst/>
              <a:gdLst/>
              <a:ahLst/>
              <a:cxnLst/>
              <a:rect l="l" t="t" r="r" b="b"/>
              <a:pathLst>
                <a:path w="1951" h="395" extrusionOk="0">
                  <a:moveTo>
                    <a:pt x="334" y="0"/>
                  </a:moveTo>
                  <a:cubicBezTo>
                    <a:pt x="283" y="0"/>
                    <a:pt x="231" y="2"/>
                    <a:pt x="180" y="8"/>
                  </a:cubicBezTo>
                  <a:cubicBezTo>
                    <a:pt x="60" y="107"/>
                    <a:pt x="1" y="226"/>
                    <a:pt x="1" y="386"/>
                  </a:cubicBezTo>
                  <a:cubicBezTo>
                    <a:pt x="438" y="386"/>
                    <a:pt x="867" y="394"/>
                    <a:pt x="1299" y="394"/>
                  </a:cubicBezTo>
                  <a:cubicBezTo>
                    <a:pt x="1515" y="394"/>
                    <a:pt x="1731" y="392"/>
                    <a:pt x="1950" y="386"/>
                  </a:cubicBezTo>
                  <a:lnTo>
                    <a:pt x="1950" y="187"/>
                  </a:lnTo>
                  <a:cubicBezTo>
                    <a:pt x="1883" y="196"/>
                    <a:pt x="1816" y="199"/>
                    <a:pt x="1750" y="199"/>
                  </a:cubicBezTo>
                  <a:cubicBezTo>
                    <a:pt x="1275" y="199"/>
                    <a:pt x="810"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37;p3">
              <a:extLst>
                <a:ext uri="{FF2B5EF4-FFF2-40B4-BE49-F238E27FC236}">
                  <a16:creationId xmlns:a16="http://schemas.microsoft.com/office/drawing/2014/main" id="{7C2614C0-22ED-4740-9B0D-21E0B3704CBD}"/>
                </a:ext>
              </a:extLst>
            </p:cNvPr>
            <p:cNvSpPr/>
            <p:nvPr/>
          </p:nvSpPr>
          <p:spPr>
            <a:xfrm>
              <a:off x="2321275" y="3806625"/>
              <a:ext cx="40800" cy="9650"/>
            </a:xfrm>
            <a:custGeom>
              <a:avLst/>
              <a:gdLst/>
              <a:ahLst/>
              <a:cxnLst/>
              <a:rect l="l" t="t" r="r" b="b"/>
              <a:pathLst>
                <a:path w="1632" h="386" extrusionOk="0">
                  <a:moveTo>
                    <a:pt x="709" y="0"/>
                  </a:moveTo>
                  <a:cubicBezTo>
                    <a:pt x="468" y="0"/>
                    <a:pt x="229" y="30"/>
                    <a:pt x="0" y="169"/>
                  </a:cubicBezTo>
                  <a:cubicBezTo>
                    <a:pt x="139" y="189"/>
                    <a:pt x="299" y="209"/>
                    <a:pt x="358" y="368"/>
                  </a:cubicBezTo>
                  <a:cubicBezTo>
                    <a:pt x="390" y="367"/>
                    <a:pt x="421" y="366"/>
                    <a:pt x="453" y="366"/>
                  </a:cubicBezTo>
                  <a:cubicBezTo>
                    <a:pt x="631" y="366"/>
                    <a:pt x="809" y="386"/>
                    <a:pt x="984" y="386"/>
                  </a:cubicBezTo>
                  <a:cubicBezTo>
                    <a:pt x="1207" y="386"/>
                    <a:pt x="1424" y="354"/>
                    <a:pt x="1631" y="209"/>
                  </a:cubicBezTo>
                  <a:cubicBezTo>
                    <a:pt x="1612" y="110"/>
                    <a:pt x="1512" y="90"/>
                    <a:pt x="1432" y="10"/>
                  </a:cubicBezTo>
                  <a:cubicBezTo>
                    <a:pt x="1373" y="15"/>
                    <a:pt x="1313" y="17"/>
                    <a:pt x="1253" y="17"/>
                  </a:cubicBezTo>
                  <a:cubicBezTo>
                    <a:pt x="1072" y="17"/>
                    <a:pt x="890" y="0"/>
                    <a:pt x="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38;p3">
              <a:extLst>
                <a:ext uri="{FF2B5EF4-FFF2-40B4-BE49-F238E27FC236}">
                  <a16:creationId xmlns:a16="http://schemas.microsoft.com/office/drawing/2014/main" id="{A18E088E-6A79-4E7C-A30B-83A5940BA241}"/>
                </a:ext>
              </a:extLst>
            </p:cNvPr>
            <p:cNvSpPr/>
            <p:nvPr/>
          </p:nvSpPr>
          <p:spPr>
            <a:xfrm>
              <a:off x="2270550" y="3695475"/>
              <a:ext cx="56700" cy="13950"/>
            </a:xfrm>
            <a:custGeom>
              <a:avLst/>
              <a:gdLst/>
              <a:ahLst/>
              <a:cxnLst/>
              <a:rect l="l" t="t" r="r" b="b"/>
              <a:pathLst>
                <a:path w="2268" h="558" extrusionOk="0">
                  <a:moveTo>
                    <a:pt x="2228" y="0"/>
                  </a:moveTo>
                  <a:lnTo>
                    <a:pt x="2228" y="0"/>
                  </a:lnTo>
                  <a:cubicBezTo>
                    <a:pt x="1532" y="80"/>
                    <a:pt x="796" y="140"/>
                    <a:pt x="80" y="199"/>
                  </a:cubicBezTo>
                  <a:lnTo>
                    <a:pt x="40" y="259"/>
                  </a:lnTo>
                  <a:cubicBezTo>
                    <a:pt x="0" y="279"/>
                    <a:pt x="40" y="338"/>
                    <a:pt x="80" y="358"/>
                  </a:cubicBezTo>
                  <a:cubicBezTo>
                    <a:pt x="199" y="398"/>
                    <a:pt x="299" y="478"/>
                    <a:pt x="438" y="537"/>
                  </a:cubicBezTo>
                  <a:cubicBezTo>
                    <a:pt x="995" y="338"/>
                    <a:pt x="1631" y="557"/>
                    <a:pt x="2168" y="259"/>
                  </a:cubicBezTo>
                  <a:cubicBezTo>
                    <a:pt x="2268" y="179"/>
                    <a:pt x="2268" y="100"/>
                    <a:pt x="2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39;p3">
              <a:extLst>
                <a:ext uri="{FF2B5EF4-FFF2-40B4-BE49-F238E27FC236}">
                  <a16:creationId xmlns:a16="http://schemas.microsoft.com/office/drawing/2014/main" id="{BF63141A-ED85-437B-9A18-4A4595D1071F}"/>
                </a:ext>
              </a:extLst>
            </p:cNvPr>
            <p:cNvSpPr/>
            <p:nvPr/>
          </p:nvSpPr>
          <p:spPr>
            <a:xfrm>
              <a:off x="2242700" y="3682050"/>
              <a:ext cx="29850" cy="26875"/>
            </a:xfrm>
            <a:custGeom>
              <a:avLst/>
              <a:gdLst/>
              <a:ahLst/>
              <a:cxnLst/>
              <a:rect l="l" t="t" r="r" b="b"/>
              <a:pathLst>
                <a:path w="1194" h="1075" extrusionOk="0">
                  <a:moveTo>
                    <a:pt x="159" y="0"/>
                  </a:moveTo>
                  <a:cubicBezTo>
                    <a:pt x="0" y="398"/>
                    <a:pt x="159" y="716"/>
                    <a:pt x="299" y="1074"/>
                  </a:cubicBezTo>
                  <a:cubicBezTo>
                    <a:pt x="597" y="1074"/>
                    <a:pt x="915" y="1074"/>
                    <a:pt x="1194" y="895"/>
                  </a:cubicBezTo>
                  <a:lnTo>
                    <a:pt x="1194" y="756"/>
                  </a:lnTo>
                  <a:cubicBezTo>
                    <a:pt x="378" y="677"/>
                    <a:pt x="378" y="677"/>
                    <a:pt x="279" y="60"/>
                  </a:cubicBezTo>
                  <a:cubicBezTo>
                    <a:pt x="219" y="20"/>
                    <a:pt x="199" y="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40;p3">
              <a:extLst>
                <a:ext uri="{FF2B5EF4-FFF2-40B4-BE49-F238E27FC236}">
                  <a16:creationId xmlns:a16="http://schemas.microsoft.com/office/drawing/2014/main" id="{52442827-6851-40E1-9B6B-69035C0E8E9B}"/>
                </a:ext>
              </a:extLst>
            </p:cNvPr>
            <p:cNvSpPr/>
            <p:nvPr/>
          </p:nvSpPr>
          <p:spPr>
            <a:xfrm>
              <a:off x="2513725" y="3940650"/>
              <a:ext cx="13950" cy="32850"/>
            </a:xfrm>
            <a:custGeom>
              <a:avLst/>
              <a:gdLst/>
              <a:ahLst/>
              <a:cxnLst/>
              <a:rect l="l" t="t" r="r" b="b"/>
              <a:pathLst>
                <a:path w="558" h="1314" extrusionOk="0">
                  <a:moveTo>
                    <a:pt x="399" y="0"/>
                  </a:moveTo>
                  <a:cubicBezTo>
                    <a:pt x="100" y="179"/>
                    <a:pt x="200" y="498"/>
                    <a:pt x="180" y="756"/>
                  </a:cubicBezTo>
                  <a:cubicBezTo>
                    <a:pt x="1" y="955"/>
                    <a:pt x="1" y="1154"/>
                    <a:pt x="239" y="1313"/>
                  </a:cubicBezTo>
                  <a:cubicBezTo>
                    <a:pt x="498" y="1293"/>
                    <a:pt x="399" y="1015"/>
                    <a:pt x="518" y="915"/>
                  </a:cubicBezTo>
                  <a:cubicBezTo>
                    <a:pt x="518" y="597"/>
                    <a:pt x="558" y="299"/>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41;p3">
              <a:extLst>
                <a:ext uri="{FF2B5EF4-FFF2-40B4-BE49-F238E27FC236}">
                  <a16:creationId xmlns:a16="http://schemas.microsoft.com/office/drawing/2014/main" id="{DAF4AEE7-0938-4D66-B5F8-2EADF9B122B2}"/>
                </a:ext>
              </a:extLst>
            </p:cNvPr>
            <p:cNvSpPr/>
            <p:nvPr/>
          </p:nvSpPr>
          <p:spPr>
            <a:xfrm>
              <a:off x="2549050" y="3936175"/>
              <a:ext cx="10950" cy="35825"/>
            </a:xfrm>
            <a:custGeom>
              <a:avLst/>
              <a:gdLst/>
              <a:ahLst/>
              <a:cxnLst/>
              <a:rect l="l" t="t" r="r" b="b"/>
              <a:pathLst>
                <a:path w="438" h="1433" extrusionOk="0">
                  <a:moveTo>
                    <a:pt x="358" y="0"/>
                  </a:moveTo>
                  <a:cubicBezTo>
                    <a:pt x="219" y="60"/>
                    <a:pt x="119" y="120"/>
                    <a:pt x="0" y="179"/>
                  </a:cubicBezTo>
                  <a:cubicBezTo>
                    <a:pt x="0" y="358"/>
                    <a:pt x="20" y="518"/>
                    <a:pt x="20" y="697"/>
                  </a:cubicBezTo>
                  <a:cubicBezTo>
                    <a:pt x="119" y="816"/>
                    <a:pt x="119" y="955"/>
                    <a:pt x="20" y="1075"/>
                  </a:cubicBezTo>
                  <a:cubicBezTo>
                    <a:pt x="0" y="1134"/>
                    <a:pt x="0" y="1194"/>
                    <a:pt x="20" y="1254"/>
                  </a:cubicBezTo>
                  <a:cubicBezTo>
                    <a:pt x="159" y="1293"/>
                    <a:pt x="259" y="1373"/>
                    <a:pt x="358" y="1433"/>
                  </a:cubicBezTo>
                  <a:cubicBezTo>
                    <a:pt x="378" y="975"/>
                    <a:pt x="438" y="498"/>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42;p3">
              <a:extLst>
                <a:ext uri="{FF2B5EF4-FFF2-40B4-BE49-F238E27FC236}">
                  <a16:creationId xmlns:a16="http://schemas.microsoft.com/office/drawing/2014/main" id="{7A8BBA10-ADB2-433D-8848-0C9AD09C40FC}"/>
                </a:ext>
              </a:extLst>
            </p:cNvPr>
            <p:cNvSpPr/>
            <p:nvPr/>
          </p:nvSpPr>
          <p:spPr>
            <a:xfrm>
              <a:off x="2249150" y="4043100"/>
              <a:ext cx="14950" cy="54225"/>
            </a:xfrm>
            <a:custGeom>
              <a:avLst/>
              <a:gdLst/>
              <a:ahLst/>
              <a:cxnLst/>
              <a:rect l="l" t="t" r="r" b="b"/>
              <a:pathLst>
                <a:path w="598" h="2169" extrusionOk="0">
                  <a:moveTo>
                    <a:pt x="419" y="0"/>
                  </a:moveTo>
                  <a:lnTo>
                    <a:pt x="419" y="0"/>
                  </a:lnTo>
                  <a:cubicBezTo>
                    <a:pt x="1" y="836"/>
                    <a:pt x="41" y="1651"/>
                    <a:pt x="538" y="2169"/>
                  </a:cubicBezTo>
                  <a:lnTo>
                    <a:pt x="598" y="2169"/>
                  </a:lnTo>
                  <a:cubicBezTo>
                    <a:pt x="598" y="1572"/>
                    <a:pt x="498" y="975"/>
                    <a:pt x="558" y="378"/>
                  </a:cubicBezTo>
                  <a:cubicBezTo>
                    <a:pt x="518" y="259"/>
                    <a:pt x="598" y="8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43;p3">
              <a:extLst>
                <a:ext uri="{FF2B5EF4-FFF2-40B4-BE49-F238E27FC236}">
                  <a16:creationId xmlns:a16="http://schemas.microsoft.com/office/drawing/2014/main" id="{906D288C-9301-476D-8572-D1B88A9615FC}"/>
                </a:ext>
              </a:extLst>
            </p:cNvPr>
            <p:cNvSpPr/>
            <p:nvPr/>
          </p:nvSpPr>
          <p:spPr>
            <a:xfrm>
              <a:off x="2446100" y="3623650"/>
              <a:ext cx="31850" cy="9775"/>
            </a:xfrm>
            <a:custGeom>
              <a:avLst/>
              <a:gdLst/>
              <a:ahLst/>
              <a:cxnLst/>
              <a:rect l="l" t="t" r="r" b="b"/>
              <a:pathLst>
                <a:path w="1274" h="391" extrusionOk="0">
                  <a:moveTo>
                    <a:pt x="557" y="0"/>
                  </a:moveTo>
                  <a:cubicBezTo>
                    <a:pt x="366" y="0"/>
                    <a:pt x="179" y="34"/>
                    <a:pt x="0" y="168"/>
                  </a:cubicBezTo>
                  <a:cubicBezTo>
                    <a:pt x="80" y="347"/>
                    <a:pt x="279" y="247"/>
                    <a:pt x="358" y="367"/>
                  </a:cubicBezTo>
                  <a:cubicBezTo>
                    <a:pt x="464" y="379"/>
                    <a:pt x="571" y="390"/>
                    <a:pt x="675" y="390"/>
                  </a:cubicBezTo>
                  <a:cubicBezTo>
                    <a:pt x="922" y="390"/>
                    <a:pt x="1147" y="323"/>
                    <a:pt x="1273" y="29"/>
                  </a:cubicBezTo>
                  <a:lnTo>
                    <a:pt x="1273" y="29"/>
                  </a:lnTo>
                  <a:cubicBezTo>
                    <a:pt x="1230" y="33"/>
                    <a:pt x="1187" y="34"/>
                    <a:pt x="1145" y="34"/>
                  </a:cubicBezTo>
                  <a:cubicBezTo>
                    <a:pt x="947" y="34"/>
                    <a:pt x="750" y="0"/>
                    <a:pt x="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44;p3">
              <a:extLst>
                <a:ext uri="{FF2B5EF4-FFF2-40B4-BE49-F238E27FC236}">
                  <a16:creationId xmlns:a16="http://schemas.microsoft.com/office/drawing/2014/main" id="{ED287629-13D7-4517-A858-57F0B19F1F6F}"/>
                </a:ext>
              </a:extLst>
            </p:cNvPr>
            <p:cNvSpPr/>
            <p:nvPr/>
          </p:nvSpPr>
          <p:spPr>
            <a:xfrm>
              <a:off x="2654975" y="3950100"/>
              <a:ext cx="10450" cy="33950"/>
            </a:xfrm>
            <a:custGeom>
              <a:avLst/>
              <a:gdLst/>
              <a:ahLst/>
              <a:cxnLst/>
              <a:rect l="l" t="t" r="r" b="b"/>
              <a:pathLst>
                <a:path w="418" h="1358" extrusionOk="0">
                  <a:moveTo>
                    <a:pt x="80" y="0"/>
                  </a:moveTo>
                  <a:cubicBezTo>
                    <a:pt x="0" y="418"/>
                    <a:pt x="20" y="816"/>
                    <a:pt x="120" y="1214"/>
                  </a:cubicBezTo>
                  <a:cubicBezTo>
                    <a:pt x="130" y="1313"/>
                    <a:pt x="174" y="1358"/>
                    <a:pt x="231" y="1358"/>
                  </a:cubicBezTo>
                  <a:cubicBezTo>
                    <a:pt x="289" y="1358"/>
                    <a:pt x="358" y="1313"/>
                    <a:pt x="418" y="1234"/>
                  </a:cubicBezTo>
                  <a:cubicBezTo>
                    <a:pt x="120" y="876"/>
                    <a:pt x="338" y="398"/>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45;p3">
              <a:extLst>
                <a:ext uri="{FF2B5EF4-FFF2-40B4-BE49-F238E27FC236}">
                  <a16:creationId xmlns:a16="http://schemas.microsoft.com/office/drawing/2014/main" id="{C03588BD-DD10-4323-B89C-3110ED71C35A}"/>
                </a:ext>
              </a:extLst>
            </p:cNvPr>
            <p:cNvSpPr/>
            <p:nvPr/>
          </p:nvSpPr>
          <p:spPr>
            <a:xfrm>
              <a:off x="2506775" y="3682550"/>
              <a:ext cx="6475" cy="39800"/>
            </a:xfrm>
            <a:custGeom>
              <a:avLst/>
              <a:gdLst/>
              <a:ahLst/>
              <a:cxnLst/>
              <a:rect l="l" t="t" r="r" b="b"/>
              <a:pathLst>
                <a:path w="259" h="1592" extrusionOk="0">
                  <a:moveTo>
                    <a:pt x="259" y="0"/>
                  </a:moveTo>
                  <a:cubicBezTo>
                    <a:pt x="0" y="537"/>
                    <a:pt x="0" y="1074"/>
                    <a:pt x="259" y="1591"/>
                  </a:cubicBezTo>
                  <a:lnTo>
                    <a:pt x="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46;p3">
              <a:extLst>
                <a:ext uri="{FF2B5EF4-FFF2-40B4-BE49-F238E27FC236}">
                  <a16:creationId xmlns:a16="http://schemas.microsoft.com/office/drawing/2014/main" id="{C5815030-3FC5-49C6-B0AB-7C4CE3439E10}"/>
                </a:ext>
              </a:extLst>
            </p:cNvPr>
            <p:cNvSpPr/>
            <p:nvPr/>
          </p:nvSpPr>
          <p:spPr>
            <a:xfrm>
              <a:off x="2247675" y="3814175"/>
              <a:ext cx="24875" cy="10625"/>
            </a:xfrm>
            <a:custGeom>
              <a:avLst/>
              <a:gdLst/>
              <a:ahLst/>
              <a:cxnLst/>
              <a:rect l="l" t="t" r="r" b="b"/>
              <a:pathLst>
                <a:path w="995" h="425" extrusionOk="0">
                  <a:moveTo>
                    <a:pt x="185" y="0"/>
                  </a:moveTo>
                  <a:cubicBezTo>
                    <a:pt x="137" y="0"/>
                    <a:pt x="95" y="20"/>
                    <a:pt x="60" y="66"/>
                  </a:cubicBezTo>
                  <a:cubicBezTo>
                    <a:pt x="20" y="206"/>
                    <a:pt x="0" y="325"/>
                    <a:pt x="119" y="424"/>
                  </a:cubicBezTo>
                  <a:cubicBezTo>
                    <a:pt x="418" y="404"/>
                    <a:pt x="716" y="404"/>
                    <a:pt x="995" y="225"/>
                  </a:cubicBezTo>
                  <a:cubicBezTo>
                    <a:pt x="915" y="186"/>
                    <a:pt x="855" y="106"/>
                    <a:pt x="776" y="46"/>
                  </a:cubicBezTo>
                  <a:cubicBezTo>
                    <a:pt x="696" y="46"/>
                    <a:pt x="617" y="51"/>
                    <a:pt x="537" y="51"/>
                  </a:cubicBezTo>
                  <a:cubicBezTo>
                    <a:pt x="458" y="51"/>
                    <a:pt x="378" y="46"/>
                    <a:pt x="298" y="27"/>
                  </a:cubicBezTo>
                  <a:cubicBezTo>
                    <a:pt x="257" y="10"/>
                    <a:pt x="22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47;p3">
              <a:extLst>
                <a:ext uri="{FF2B5EF4-FFF2-40B4-BE49-F238E27FC236}">
                  <a16:creationId xmlns:a16="http://schemas.microsoft.com/office/drawing/2014/main" id="{9FC49C61-DD35-46C7-97AE-75AFA7389354}"/>
                </a:ext>
              </a:extLst>
            </p:cNvPr>
            <p:cNvSpPr/>
            <p:nvPr/>
          </p:nvSpPr>
          <p:spPr>
            <a:xfrm>
              <a:off x="2500300" y="3726800"/>
              <a:ext cx="13950" cy="21900"/>
            </a:xfrm>
            <a:custGeom>
              <a:avLst/>
              <a:gdLst/>
              <a:ahLst/>
              <a:cxnLst/>
              <a:rect l="l" t="t" r="r" b="b"/>
              <a:pathLst>
                <a:path w="558" h="876" extrusionOk="0">
                  <a:moveTo>
                    <a:pt x="518" y="0"/>
                  </a:moveTo>
                  <a:lnTo>
                    <a:pt x="518" y="0"/>
                  </a:lnTo>
                  <a:cubicBezTo>
                    <a:pt x="418" y="60"/>
                    <a:pt x="279" y="120"/>
                    <a:pt x="180" y="180"/>
                  </a:cubicBezTo>
                  <a:cubicBezTo>
                    <a:pt x="299" y="398"/>
                    <a:pt x="1" y="816"/>
                    <a:pt x="478" y="876"/>
                  </a:cubicBezTo>
                  <a:cubicBezTo>
                    <a:pt x="538" y="577"/>
                    <a:pt x="558" y="299"/>
                    <a:pt x="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48;p3">
              <a:extLst>
                <a:ext uri="{FF2B5EF4-FFF2-40B4-BE49-F238E27FC236}">
                  <a16:creationId xmlns:a16="http://schemas.microsoft.com/office/drawing/2014/main" id="{81BB4D5B-6132-4977-8737-CC1770F4DE25}"/>
                </a:ext>
              </a:extLst>
            </p:cNvPr>
            <p:cNvSpPr/>
            <p:nvPr/>
          </p:nvSpPr>
          <p:spPr>
            <a:xfrm>
              <a:off x="2374975" y="3420750"/>
              <a:ext cx="31350" cy="9550"/>
            </a:xfrm>
            <a:custGeom>
              <a:avLst/>
              <a:gdLst/>
              <a:ahLst/>
              <a:cxnLst/>
              <a:rect l="l" t="t" r="r" b="b"/>
              <a:pathLst>
                <a:path w="1254" h="382" extrusionOk="0">
                  <a:moveTo>
                    <a:pt x="784" y="1"/>
                  </a:moveTo>
                  <a:cubicBezTo>
                    <a:pt x="561" y="1"/>
                    <a:pt x="323" y="114"/>
                    <a:pt x="88" y="114"/>
                  </a:cubicBezTo>
                  <a:cubicBezTo>
                    <a:pt x="59" y="114"/>
                    <a:pt x="30" y="112"/>
                    <a:pt x="1" y="108"/>
                  </a:cubicBezTo>
                  <a:lnTo>
                    <a:pt x="1" y="287"/>
                  </a:lnTo>
                  <a:cubicBezTo>
                    <a:pt x="60" y="287"/>
                    <a:pt x="140" y="287"/>
                    <a:pt x="200" y="307"/>
                  </a:cubicBezTo>
                  <a:cubicBezTo>
                    <a:pt x="289" y="357"/>
                    <a:pt x="379" y="381"/>
                    <a:pt x="466" y="381"/>
                  </a:cubicBezTo>
                  <a:cubicBezTo>
                    <a:pt x="553" y="381"/>
                    <a:pt x="637" y="357"/>
                    <a:pt x="717" y="307"/>
                  </a:cubicBezTo>
                  <a:cubicBezTo>
                    <a:pt x="896" y="307"/>
                    <a:pt x="1075" y="287"/>
                    <a:pt x="1254" y="287"/>
                  </a:cubicBezTo>
                  <a:cubicBezTo>
                    <a:pt x="1111" y="64"/>
                    <a:pt x="951" y="1"/>
                    <a:pt x="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49;p3">
              <a:extLst>
                <a:ext uri="{FF2B5EF4-FFF2-40B4-BE49-F238E27FC236}">
                  <a16:creationId xmlns:a16="http://schemas.microsoft.com/office/drawing/2014/main" id="{D609450E-64E0-49CC-8A30-0ABB92BBDF34}"/>
                </a:ext>
              </a:extLst>
            </p:cNvPr>
            <p:cNvSpPr/>
            <p:nvPr/>
          </p:nvSpPr>
          <p:spPr>
            <a:xfrm>
              <a:off x="2442125" y="3400475"/>
              <a:ext cx="36325" cy="5500"/>
            </a:xfrm>
            <a:custGeom>
              <a:avLst/>
              <a:gdLst/>
              <a:ahLst/>
              <a:cxnLst/>
              <a:rect l="l" t="t" r="r" b="b"/>
              <a:pathLst>
                <a:path w="1453" h="220" extrusionOk="0">
                  <a:moveTo>
                    <a:pt x="647" y="0"/>
                  </a:moveTo>
                  <a:cubicBezTo>
                    <a:pt x="426" y="0"/>
                    <a:pt x="209" y="40"/>
                    <a:pt x="0" y="203"/>
                  </a:cubicBezTo>
                  <a:cubicBezTo>
                    <a:pt x="71" y="191"/>
                    <a:pt x="143" y="187"/>
                    <a:pt x="215" y="187"/>
                  </a:cubicBezTo>
                  <a:cubicBezTo>
                    <a:pt x="413" y="187"/>
                    <a:pt x="613" y="220"/>
                    <a:pt x="813" y="220"/>
                  </a:cubicBezTo>
                  <a:cubicBezTo>
                    <a:pt x="1028" y="220"/>
                    <a:pt x="1242" y="182"/>
                    <a:pt x="1452" y="24"/>
                  </a:cubicBezTo>
                  <a:lnTo>
                    <a:pt x="1452" y="24"/>
                  </a:lnTo>
                  <a:cubicBezTo>
                    <a:pt x="1391" y="31"/>
                    <a:pt x="1330" y="34"/>
                    <a:pt x="1270" y="34"/>
                  </a:cubicBezTo>
                  <a:cubicBezTo>
                    <a:pt x="1060" y="34"/>
                    <a:pt x="852" y="0"/>
                    <a:pt x="6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50;p3">
              <a:extLst>
                <a:ext uri="{FF2B5EF4-FFF2-40B4-BE49-F238E27FC236}">
                  <a16:creationId xmlns:a16="http://schemas.microsoft.com/office/drawing/2014/main" id="{F29C0457-F538-48FB-85F3-EC1C26DC7BA5}"/>
                </a:ext>
              </a:extLst>
            </p:cNvPr>
            <p:cNvSpPr/>
            <p:nvPr/>
          </p:nvSpPr>
          <p:spPr>
            <a:xfrm>
              <a:off x="2420225" y="3686025"/>
              <a:ext cx="30875" cy="5500"/>
            </a:xfrm>
            <a:custGeom>
              <a:avLst/>
              <a:gdLst/>
              <a:ahLst/>
              <a:cxnLst/>
              <a:rect l="l" t="t" r="r" b="b"/>
              <a:pathLst>
                <a:path w="1235" h="220" extrusionOk="0">
                  <a:moveTo>
                    <a:pt x="478" y="0"/>
                  </a:moveTo>
                  <a:cubicBezTo>
                    <a:pt x="339" y="20"/>
                    <a:pt x="160" y="20"/>
                    <a:pt x="1" y="20"/>
                  </a:cubicBezTo>
                  <a:cubicBezTo>
                    <a:pt x="137" y="177"/>
                    <a:pt x="300" y="202"/>
                    <a:pt x="464" y="202"/>
                  </a:cubicBezTo>
                  <a:cubicBezTo>
                    <a:pt x="542" y="202"/>
                    <a:pt x="620" y="196"/>
                    <a:pt x="696" y="196"/>
                  </a:cubicBezTo>
                  <a:cubicBezTo>
                    <a:pt x="765" y="196"/>
                    <a:pt x="833" y="201"/>
                    <a:pt x="896" y="219"/>
                  </a:cubicBezTo>
                  <a:cubicBezTo>
                    <a:pt x="1015" y="219"/>
                    <a:pt x="1135" y="199"/>
                    <a:pt x="1234" y="199"/>
                  </a:cubicBezTo>
                  <a:cubicBezTo>
                    <a:pt x="1128" y="51"/>
                    <a:pt x="994" y="32"/>
                    <a:pt x="853" y="32"/>
                  </a:cubicBezTo>
                  <a:cubicBezTo>
                    <a:pt x="806" y="32"/>
                    <a:pt x="757" y="35"/>
                    <a:pt x="709" y="35"/>
                  </a:cubicBezTo>
                  <a:cubicBezTo>
                    <a:pt x="631" y="35"/>
                    <a:pt x="553" y="29"/>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51;p3">
              <a:extLst>
                <a:ext uri="{FF2B5EF4-FFF2-40B4-BE49-F238E27FC236}">
                  <a16:creationId xmlns:a16="http://schemas.microsoft.com/office/drawing/2014/main" id="{E2291284-AFC5-467C-B7C3-15189C9D5DBE}"/>
                </a:ext>
              </a:extLst>
            </p:cNvPr>
            <p:cNvSpPr/>
            <p:nvPr/>
          </p:nvSpPr>
          <p:spPr>
            <a:xfrm>
              <a:off x="2334700" y="3427475"/>
              <a:ext cx="31850" cy="5075"/>
            </a:xfrm>
            <a:custGeom>
              <a:avLst/>
              <a:gdLst/>
              <a:ahLst/>
              <a:cxnLst/>
              <a:rect l="l" t="t" r="r" b="b"/>
              <a:pathLst>
                <a:path w="1274" h="203" extrusionOk="0">
                  <a:moveTo>
                    <a:pt x="598" y="0"/>
                  </a:moveTo>
                  <a:cubicBezTo>
                    <a:pt x="393" y="0"/>
                    <a:pt x="192" y="33"/>
                    <a:pt x="0" y="177"/>
                  </a:cubicBezTo>
                  <a:cubicBezTo>
                    <a:pt x="42" y="173"/>
                    <a:pt x="83" y="172"/>
                    <a:pt x="125" y="172"/>
                  </a:cubicBezTo>
                  <a:cubicBezTo>
                    <a:pt x="309" y="172"/>
                    <a:pt x="499" y="202"/>
                    <a:pt x="687" y="202"/>
                  </a:cubicBezTo>
                  <a:cubicBezTo>
                    <a:pt x="889" y="202"/>
                    <a:pt x="1088" y="167"/>
                    <a:pt x="1273" y="18"/>
                  </a:cubicBezTo>
                  <a:lnTo>
                    <a:pt x="1273" y="18"/>
                  </a:lnTo>
                  <a:cubicBezTo>
                    <a:pt x="1225" y="22"/>
                    <a:pt x="1177" y="24"/>
                    <a:pt x="1129" y="24"/>
                  </a:cubicBezTo>
                  <a:cubicBezTo>
                    <a:pt x="950" y="24"/>
                    <a:pt x="773" y="0"/>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52;p3">
              <a:extLst>
                <a:ext uri="{FF2B5EF4-FFF2-40B4-BE49-F238E27FC236}">
                  <a16:creationId xmlns:a16="http://schemas.microsoft.com/office/drawing/2014/main" id="{3AC9B294-BA7F-438E-8AA3-EBAEB8B7C2A0}"/>
                </a:ext>
              </a:extLst>
            </p:cNvPr>
            <p:cNvSpPr/>
            <p:nvPr/>
          </p:nvSpPr>
          <p:spPr>
            <a:xfrm>
              <a:off x="2357075" y="3805125"/>
              <a:ext cx="26875" cy="6750"/>
            </a:xfrm>
            <a:custGeom>
              <a:avLst/>
              <a:gdLst/>
              <a:ahLst/>
              <a:cxnLst/>
              <a:rect l="l" t="t" r="r" b="b"/>
              <a:pathLst>
                <a:path w="1075" h="270" extrusionOk="0">
                  <a:moveTo>
                    <a:pt x="641" y="0"/>
                  </a:moveTo>
                  <a:cubicBezTo>
                    <a:pt x="455" y="0"/>
                    <a:pt x="273" y="76"/>
                    <a:pt x="84" y="76"/>
                  </a:cubicBezTo>
                  <a:cubicBezTo>
                    <a:pt x="56" y="76"/>
                    <a:pt x="29" y="74"/>
                    <a:pt x="0" y="70"/>
                  </a:cubicBezTo>
                  <a:lnTo>
                    <a:pt x="0" y="70"/>
                  </a:lnTo>
                  <a:lnTo>
                    <a:pt x="199" y="269"/>
                  </a:lnTo>
                  <a:cubicBezTo>
                    <a:pt x="498" y="269"/>
                    <a:pt x="796" y="249"/>
                    <a:pt x="1075" y="249"/>
                  </a:cubicBezTo>
                  <a:lnTo>
                    <a:pt x="876" y="50"/>
                  </a:lnTo>
                  <a:cubicBezTo>
                    <a:pt x="796" y="13"/>
                    <a:pt x="718"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53;p3">
              <a:extLst>
                <a:ext uri="{FF2B5EF4-FFF2-40B4-BE49-F238E27FC236}">
                  <a16:creationId xmlns:a16="http://schemas.microsoft.com/office/drawing/2014/main" id="{9B5B0120-A3A1-45C2-A24C-23C3569907D3}"/>
                </a:ext>
              </a:extLst>
            </p:cNvPr>
            <p:cNvSpPr/>
            <p:nvPr/>
          </p:nvSpPr>
          <p:spPr>
            <a:xfrm>
              <a:off x="2499300" y="3587050"/>
              <a:ext cx="7500" cy="27875"/>
            </a:xfrm>
            <a:custGeom>
              <a:avLst/>
              <a:gdLst/>
              <a:ahLst/>
              <a:cxnLst/>
              <a:rect l="l" t="t" r="r" b="b"/>
              <a:pathLst>
                <a:path w="300" h="1115" extrusionOk="0">
                  <a:moveTo>
                    <a:pt x="180" y="1"/>
                  </a:moveTo>
                  <a:lnTo>
                    <a:pt x="180" y="1"/>
                  </a:lnTo>
                  <a:cubicBezTo>
                    <a:pt x="1" y="339"/>
                    <a:pt x="60" y="717"/>
                    <a:pt x="80" y="1115"/>
                  </a:cubicBezTo>
                  <a:cubicBezTo>
                    <a:pt x="299" y="776"/>
                    <a:pt x="180" y="379"/>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54;p3">
              <a:extLst>
                <a:ext uri="{FF2B5EF4-FFF2-40B4-BE49-F238E27FC236}">
                  <a16:creationId xmlns:a16="http://schemas.microsoft.com/office/drawing/2014/main" id="{83A24D9A-CF8B-48BF-BDAA-5533CE441A92}"/>
                </a:ext>
              </a:extLst>
            </p:cNvPr>
            <p:cNvSpPr/>
            <p:nvPr/>
          </p:nvSpPr>
          <p:spPr>
            <a:xfrm>
              <a:off x="2326250" y="3784000"/>
              <a:ext cx="26375" cy="5000"/>
            </a:xfrm>
            <a:custGeom>
              <a:avLst/>
              <a:gdLst/>
              <a:ahLst/>
              <a:cxnLst/>
              <a:rect l="l" t="t" r="r" b="b"/>
              <a:pathLst>
                <a:path w="1055" h="200" extrusionOk="0">
                  <a:moveTo>
                    <a:pt x="696" y="0"/>
                  </a:moveTo>
                  <a:cubicBezTo>
                    <a:pt x="458" y="20"/>
                    <a:pt x="219" y="20"/>
                    <a:pt x="0" y="20"/>
                  </a:cubicBezTo>
                  <a:lnTo>
                    <a:pt x="0" y="199"/>
                  </a:lnTo>
                  <a:cubicBezTo>
                    <a:pt x="358" y="199"/>
                    <a:pt x="716" y="199"/>
                    <a:pt x="1054" y="179"/>
                  </a:cubicBezTo>
                  <a:cubicBezTo>
                    <a:pt x="995" y="20"/>
                    <a:pt x="836" y="20"/>
                    <a:pt x="6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55;p3">
              <a:extLst>
                <a:ext uri="{FF2B5EF4-FFF2-40B4-BE49-F238E27FC236}">
                  <a16:creationId xmlns:a16="http://schemas.microsoft.com/office/drawing/2014/main" id="{F4B0D308-E214-4E24-B158-B2423D396148}"/>
                </a:ext>
              </a:extLst>
            </p:cNvPr>
            <p:cNvSpPr/>
            <p:nvPr/>
          </p:nvSpPr>
          <p:spPr>
            <a:xfrm>
              <a:off x="2504275" y="3644750"/>
              <a:ext cx="9475" cy="24375"/>
            </a:xfrm>
            <a:custGeom>
              <a:avLst/>
              <a:gdLst/>
              <a:ahLst/>
              <a:cxnLst/>
              <a:rect l="l" t="t" r="r" b="b"/>
              <a:pathLst>
                <a:path w="379" h="975" extrusionOk="0">
                  <a:moveTo>
                    <a:pt x="200" y="0"/>
                  </a:moveTo>
                  <a:cubicBezTo>
                    <a:pt x="160" y="279"/>
                    <a:pt x="279" y="597"/>
                    <a:pt x="1" y="796"/>
                  </a:cubicBezTo>
                  <a:lnTo>
                    <a:pt x="1" y="975"/>
                  </a:lnTo>
                  <a:lnTo>
                    <a:pt x="339" y="975"/>
                  </a:lnTo>
                  <a:cubicBezTo>
                    <a:pt x="359" y="657"/>
                    <a:pt x="379" y="29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56;p3">
              <a:extLst>
                <a:ext uri="{FF2B5EF4-FFF2-40B4-BE49-F238E27FC236}">
                  <a16:creationId xmlns:a16="http://schemas.microsoft.com/office/drawing/2014/main" id="{B63740C4-7B40-4AE1-B553-8D3B87E3CFF1}"/>
                </a:ext>
              </a:extLst>
            </p:cNvPr>
            <p:cNvSpPr/>
            <p:nvPr/>
          </p:nvSpPr>
          <p:spPr>
            <a:xfrm>
              <a:off x="2700725" y="3869025"/>
              <a:ext cx="5000" cy="23900"/>
            </a:xfrm>
            <a:custGeom>
              <a:avLst/>
              <a:gdLst/>
              <a:ahLst/>
              <a:cxnLst/>
              <a:rect l="l" t="t" r="r" b="b"/>
              <a:pathLst>
                <a:path w="200" h="956" extrusionOk="0">
                  <a:moveTo>
                    <a:pt x="159" y="1"/>
                  </a:moveTo>
                  <a:cubicBezTo>
                    <a:pt x="0" y="339"/>
                    <a:pt x="0" y="637"/>
                    <a:pt x="159" y="956"/>
                  </a:cubicBezTo>
                  <a:cubicBezTo>
                    <a:pt x="199" y="637"/>
                    <a:pt x="199" y="339"/>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57;p3">
              <a:extLst>
                <a:ext uri="{FF2B5EF4-FFF2-40B4-BE49-F238E27FC236}">
                  <a16:creationId xmlns:a16="http://schemas.microsoft.com/office/drawing/2014/main" id="{712E1E88-2992-42E4-B8BA-CE9F5F7C7C7D}"/>
                </a:ext>
              </a:extLst>
            </p:cNvPr>
            <p:cNvSpPr/>
            <p:nvPr/>
          </p:nvSpPr>
          <p:spPr>
            <a:xfrm>
              <a:off x="2506775" y="3584575"/>
              <a:ext cx="7475" cy="22900"/>
            </a:xfrm>
            <a:custGeom>
              <a:avLst/>
              <a:gdLst/>
              <a:ahLst/>
              <a:cxnLst/>
              <a:rect l="l" t="t" r="r" b="b"/>
              <a:pathLst>
                <a:path w="299" h="916" extrusionOk="0">
                  <a:moveTo>
                    <a:pt x="199" y="0"/>
                  </a:moveTo>
                  <a:lnTo>
                    <a:pt x="199" y="0"/>
                  </a:lnTo>
                  <a:cubicBezTo>
                    <a:pt x="0" y="279"/>
                    <a:pt x="100" y="617"/>
                    <a:pt x="100" y="915"/>
                  </a:cubicBezTo>
                  <a:cubicBezTo>
                    <a:pt x="299" y="637"/>
                    <a:pt x="259" y="318"/>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58;p3">
              <a:extLst>
                <a:ext uri="{FF2B5EF4-FFF2-40B4-BE49-F238E27FC236}">
                  <a16:creationId xmlns:a16="http://schemas.microsoft.com/office/drawing/2014/main" id="{B8677BDF-E0AA-4331-9721-3266E7315680}"/>
                </a:ext>
              </a:extLst>
            </p:cNvPr>
            <p:cNvSpPr/>
            <p:nvPr/>
          </p:nvSpPr>
          <p:spPr>
            <a:xfrm>
              <a:off x="2544075" y="3689725"/>
              <a:ext cx="9950" cy="11250"/>
            </a:xfrm>
            <a:custGeom>
              <a:avLst/>
              <a:gdLst/>
              <a:ahLst/>
              <a:cxnLst/>
              <a:rect l="l" t="t" r="r" b="b"/>
              <a:pathLst>
                <a:path w="398" h="450" extrusionOk="0">
                  <a:moveTo>
                    <a:pt x="266" y="1"/>
                  </a:moveTo>
                  <a:cubicBezTo>
                    <a:pt x="199" y="1"/>
                    <a:pt x="109" y="60"/>
                    <a:pt x="40" y="71"/>
                  </a:cubicBezTo>
                  <a:cubicBezTo>
                    <a:pt x="40" y="111"/>
                    <a:pt x="40" y="171"/>
                    <a:pt x="0" y="250"/>
                  </a:cubicBezTo>
                  <a:cubicBezTo>
                    <a:pt x="100" y="310"/>
                    <a:pt x="199" y="449"/>
                    <a:pt x="279" y="449"/>
                  </a:cubicBezTo>
                  <a:cubicBezTo>
                    <a:pt x="398" y="409"/>
                    <a:pt x="378" y="230"/>
                    <a:pt x="358" y="131"/>
                  </a:cubicBezTo>
                  <a:cubicBezTo>
                    <a:pt x="350" y="31"/>
                    <a:pt x="314" y="1"/>
                    <a:pt x="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59;p3">
              <a:extLst>
                <a:ext uri="{FF2B5EF4-FFF2-40B4-BE49-F238E27FC236}">
                  <a16:creationId xmlns:a16="http://schemas.microsoft.com/office/drawing/2014/main" id="{D6D1482A-8829-4579-8CF9-52FCAB86BDC8}"/>
                </a:ext>
              </a:extLst>
            </p:cNvPr>
            <p:cNvSpPr/>
            <p:nvPr/>
          </p:nvSpPr>
          <p:spPr>
            <a:xfrm>
              <a:off x="2437650" y="3627825"/>
              <a:ext cx="17425" cy="5000"/>
            </a:xfrm>
            <a:custGeom>
              <a:avLst/>
              <a:gdLst/>
              <a:ahLst/>
              <a:cxnLst/>
              <a:rect l="l" t="t" r="r" b="b"/>
              <a:pathLst>
                <a:path w="697" h="200" extrusionOk="0">
                  <a:moveTo>
                    <a:pt x="338" y="1"/>
                  </a:moveTo>
                  <a:cubicBezTo>
                    <a:pt x="239" y="41"/>
                    <a:pt x="119" y="41"/>
                    <a:pt x="0" y="61"/>
                  </a:cubicBezTo>
                  <a:lnTo>
                    <a:pt x="0" y="200"/>
                  </a:lnTo>
                  <a:lnTo>
                    <a:pt x="696" y="200"/>
                  </a:lnTo>
                  <a:cubicBezTo>
                    <a:pt x="637" y="41"/>
                    <a:pt x="478" y="41"/>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60;p3">
              <a:extLst>
                <a:ext uri="{FF2B5EF4-FFF2-40B4-BE49-F238E27FC236}">
                  <a16:creationId xmlns:a16="http://schemas.microsoft.com/office/drawing/2014/main" id="{14CBE399-C53F-4DAE-B1CF-65952C1369AE}"/>
                </a:ext>
              </a:extLst>
            </p:cNvPr>
            <p:cNvSpPr/>
            <p:nvPr/>
          </p:nvSpPr>
          <p:spPr>
            <a:xfrm>
              <a:off x="2701725" y="3819800"/>
              <a:ext cx="5000" cy="19425"/>
            </a:xfrm>
            <a:custGeom>
              <a:avLst/>
              <a:gdLst/>
              <a:ahLst/>
              <a:cxnLst/>
              <a:rect l="l" t="t" r="r" b="b"/>
              <a:pathLst>
                <a:path w="200" h="777" extrusionOk="0">
                  <a:moveTo>
                    <a:pt x="139" y="0"/>
                  </a:moveTo>
                  <a:cubicBezTo>
                    <a:pt x="119" y="0"/>
                    <a:pt x="60" y="40"/>
                    <a:pt x="20" y="40"/>
                  </a:cubicBezTo>
                  <a:cubicBezTo>
                    <a:pt x="0" y="319"/>
                    <a:pt x="0" y="557"/>
                    <a:pt x="119" y="776"/>
                  </a:cubicBezTo>
                  <a:cubicBezTo>
                    <a:pt x="199" y="538"/>
                    <a:pt x="159" y="279"/>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61;p3">
              <a:extLst>
                <a:ext uri="{FF2B5EF4-FFF2-40B4-BE49-F238E27FC236}">
                  <a16:creationId xmlns:a16="http://schemas.microsoft.com/office/drawing/2014/main" id="{4F028EE7-C069-4B78-8EA6-E3B99513F547}"/>
                </a:ext>
              </a:extLst>
            </p:cNvPr>
            <p:cNvSpPr/>
            <p:nvPr/>
          </p:nvSpPr>
          <p:spPr>
            <a:xfrm>
              <a:off x="2362050" y="3784500"/>
              <a:ext cx="17425" cy="4500"/>
            </a:xfrm>
            <a:custGeom>
              <a:avLst/>
              <a:gdLst/>
              <a:ahLst/>
              <a:cxnLst/>
              <a:rect l="l" t="t" r="r" b="b"/>
              <a:pathLst>
                <a:path w="697" h="180" extrusionOk="0">
                  <a:moveTo>
                    <a:pt x="349" y="0"/>
                  </a:moveTo>
                  <a:cubicBezTo>
                    <a:pt x="229" y="0"/>
                    <a:pt x="110" y="60"/>
                    <a:pt x="0" y="179"/>
                  </a:cubicBezTo>
                  <a:lnTo>
                    <a:pt x="697" y="179"/>
                  </a:lnTo>
                  <a:cubicBezTo>
                    <a:pt x="587" y="60"/>
                    <a:pt x="468" y="0"/>
                    <a:pt x="3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62;p3">
              <a:extLst>
                <a:ext uri="{FF2B5EF4-FFF2-40B4-BE49-F238E27FC236}">
                  <a16:creationId xmlns:a16="http://schemas.microsoft.com/office/drawing/2014/main" id="{FE9EE15F-AC4C-4BB7-B61E-2DB686A6609F}"/>
                </a:ext>
              </a:extLst>
            </p:cNvPr>
            <p:cNvSpPr/>
            <p:nvPr/>
          </p:nvSpPr>
          <p:spPr>
            <a:xfrm>
              <a:off x="2521200" y="3963525"/>
              <a:ext cx="6975" cy="13450"/>
            </a:xfrm>
            <a:custGeom>
              <a:avLst/>
              <a:gdLst/>
              <a:ahLst/>
              <a:cxnLst/>
              <a:rect l="l" t="t" r="r" b="b"/>
              <a:pathLst>
                <a:path w="279" h="538" extrusionOk="0">
                  <a:moveTo>
                    <a:pt x="219" y="0"/>
                  </a:moveTo>
                  <a:cubicBezTo>
                    <a:pt x="80" y="100"/>
                    <a:pt x="60" y="259"/>
                    <a:pt x="20" y="398"/>
                  </a:cubicBezTo>
                  <a:lnTo>
                    <a:pt x="0" y="458"/>
                  </a:lnTo>
                  <a:lnTo>
                    <a:pt x="60" y="538"/>
                  </a:lnTo>
                  <a:cubicBezTo>
                    <a:pt x="219" y="458"/>
                    <a:pt x="259" y="279"/>
                    <a:pt x="279" y="120"/>
                  </a:cubicBezTo>
                  <a:cubicBezTo>
                    <a:pt x="279" y="80"/>
                    <a:pt x="279" y="4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63;p3">
              <a:extLst>
                <a:ext uri="{FF2B5EF4-FFF2-40B4-BE49-F238E27FC236}">
                  <a16:creationId xmlns:a16="http://schemas.microsoft.com/office/drawing/2014/main" id="{3BCE11C6-FEE3-4A33-92ED-C063E57A7121}"/>
                </a:ext>
              </a:extLst>
            </p:cNvPr>
            <p:cNvSpPr/>
            <p:nvPr/>
          </p:nvSpPr>
          <p:spPr>
            <a:xfrm>
              <a:off x="2481400" y="3557225"/>
              <a:ext cx="5500" cy="13450"/>
            </a:xfrm>
            <a:custGeom>
              <a:avLst/>
              <a:gdLst/>
              <a:ahLst/>
              <a:cxnLst/>
              <a:rect l="l" t="t" r="r" b="b"/>
              <a:pathLst>
                <a:path w="220" h="538" extrusionOk="0">
                  <a:moveTo>
                    <a:pt x="200" y="0"/>
                  </a:moveTo>
                  <a:cubicBezTo>
                    <a:pt x="40" y="100"/>
                    <a:pt x="21" y="239"/>
                    <a:pt x="1" y="398"/>
                  </a:cubicBezTo>
                  <a:cubicBezTo>
                    <a:pt x="1" y="438"/>
                    <a:pt x="21" y="497"/>
                    <a:pt x="21" y="537"/>
                  </a:cubicBezTo>
                  <a:lnTo>
                    <a:pt x="200" y="537"/>
                  </a:lnTo>
                  <a:cubicBezTo>
                    <a:pt x="200" y="338"/>
                    <a:pt x="219" y="17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64;p3">
              <a:extLst>
                <a:ext uri="{FF2B5EF4-FFF2-40B4-BE49-F238E27FC236}">
                  <a16:creationId xmlns:a16="http://schemas.microsoft.com/office/drawing/2014/main" id="{ABD8F551-BE62-474A-8655-F01138FD0D5D}"/>
                </a:ext>
              </a:extLst>
            </p:cNvPr>
            <p:cNvSpPr/>
            <p:nvPr/>
          </p:nvSpPr>
          <p:spPr>
            <a:xfrm>
              <a:off x="2379450" y="3427900"/>
              <a:ext cx="12950" cy="4150"/>
            </a:xfrm>
            <a:custGeom>
              <a:avLst/>
              <a:gdLst/>
              <a:ahLst/>
              <a:cxnLst/>
              <a:rect l="l" t="t" r="r" b="b"/>
              <a:pathLst>
                <a:path w="518" h="166" extrusionOk="0">
                  <a:moveTo>
                    <a:pt x="1" y="1"/>
                  </a:moveTo>
                  <a:cubicBezTo>
                    <a:pt x="90" y="110"/>
                    <a:pt x="180" y="165"/>
                    <a:pt x="267" y="165"/>
                  </a:cubicBezTo>
                  <a:cubicBezTo>
                    <a:pt x="354" y="165"/>
                    <a:pt x="438" y="110"/>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65;p3">
              <a:extLst>
                <a:ext uri="{FF2B5EF4-FFF2-40B4-BE49-F238E27FC236}">
                  <a16:creationId xmlns:a16="http://schemas.microsoft.com/office/drawing/2014/main" id="{A6B7EE0D-6D14-4BF6-BB3B-05C5F764CE9C}"/>
                </a:ext>
              </a:extLst>
            </p:cNvPr>
            <p:cNvSpPr/>
            <p:nvPr/>
          </p:nvSpPr>
          <p:spPr>
            <a:xfrm>
              <a:off x="2303850" y="3428150"/>
              <a:ext cx="13475" cy="3775"/>
            </a:xfrm>
            <a:custGeom>
              <a:avLst/>
              <a:gdLst/>
              <a:ahLst/>
              <a:cxnLst/>
              <a:rect l="l" t="t" r="r" b="b"/>
              <a:pathLst>
                <a:path w="539" h="151" extrusionOk="0">
                  <a:moveTo>
                    <a:pt x="276" y="1"/>
                  </a:moveTo>
                  <a:cubicBezTo>
                    <a:pt x="179" y="1"/>
                    <a:pt x="84" y="56"/>
                    <a:pt x="1" y="150"/>
                  </a:cubicBezTo>
                  <a:lnTo>
                    <a:pt x="538" y="150"/>
                  </a:lnTo>
                  <a:cubicBezTo>
                    <a:pt x="453" y="46"/>
                    <a:pt x="363" y="1"/>
                    <a:pt x="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66;p3">
              <a:extLst>
                <a:ext uri="{FF2B5EF4-FFF2-40B4-BE49-F238E27FC236}">
                  <a16:creationId xmlns:a16="http://schemas.microsoft.com/office/drawing/2014/main" id="{A47DA7C6-0448-4B45-BB08-F6D7037B76F4}"/>
                </a:ext>
              </a:extLst>
            </p:cNvPr>
            <p:cNvSpPr/>
            <p:nvPr/>
          </p:nvSpPr>
          <p:spPr>
            <a:xfrm>
              <a:off x="2326250" y="3694975"/>
              <a:ext cx="13450" cy="7675"/>
            </a:xfrm>
            <a:custGeom>
              <a:avLst/>
              <a:gdLst/>
              <a:ahLst/>
              <a:cxnLst/>
              <a:rect l="l" t="t" r="r" b="b"/>
              <a:pathLst>
                <a:path w="538" h="307" extrusionOk="0">
                  <a:moveTo>
                    <a:pt x="517" y="0"/>
                  </a:moveTo>
                  <a:cubicBezTo>
                    <a:pt x="338" y="0"/>
                    <a:pt x="159" y="20"/>
                    <a:pt x="0" y="20"/>
                  </a:cubicBezTo>
                  <a:lnTo>
                    <a:pt x="0" y="199"/>
                  </a:lnTo>
                  <a:cubicBezTo>
                    <a:pt x="83" y="272"/>
                    <a:pt x="176" y="306"/>
                    <a:pt x="272" y="306"/>
                  </a:cubicBezTo>
                  <a:cubicBezTo>
                    <a:pt x="361" y="306"/>
                    <a:pt x="451" y="277"/>
                    <a:pt x="537" y="219"/>
                  </a:cubicBezTo>
                  <a:cubicBezTo>
                    <a:pt x="517" y="160"/>
                    <a:pt x="517" y="80"/>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67;p3">
              <a:extLst>
                <a:ext uri="{FF2B5EF4-FFF2-40B4-BE49-F238E27FC236}">
                  <a16:creationId xmlns:a16="http://schemas.microsoft.com/office/drawing/2014/main" id="{5E0928D5-6BED-4937-A189-97309817B725}"/>
                </a:ext>
              </a:extLst>
            </p:cNvPr>
            <p:cNvSpPr/>
            <p:nvPr/>
          </p:nvSpPr>
          <p:spPr>
            <a:xfrm>
              <a:off x="2550025" y="3954075"/>
              <a:ext cx="4000" cy="9475"/>
            </a:xfrm>
            <a:custGeom>
              <a:avLst/>
              <a:gdLst/>
              <a:ahLst/>
              <a:cxnLst/>
              <a:rect l="l" t="t" r="r" b="b"/>
              <a:pathLst>
                <a:path w="160" h="379" extrusionOk="0">
                  <a:moveTo>
                    <a:pt x="1" y="0"/>
                  </a:moveTo>
                  <a:lnTo>
                    <a:pt x="1" y="378"/>
                  </a:lnTo>
                  <a:cubicBezTo>
                    <a:pt x="140" y="259"/>
                    <a:pt x="160" y="1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68;p3">
              <a:extLst>
                <a:ext uri="{FF2B5EF4-FFF2-40B4-BE49-F238E27FC236}">
                  <a16:creationId xmlns:a16="http://schemas.microsoft.com/office/drawing/2014/main" id="{2E975EA2-895F-447C-AFA9-FC6562398143}"/>
                </a:ext>
              </a:extLst>
            </p:cNvPr>
            <p:cNvSpPr/>
            <p:nvPr/>
          </p:nvSpPr>
          <p:spPr>
            <a:xfrm>
              <a:off x="2704700" y="3860575"/>
              <a:ext cx="5500" cy="8475"/>
            </a:xfrm>
            <a:custGeom>
              <a:avLst/>
              <a:gdLst/>
              <a:ahLst/>
              <a:cxnLst/>
              <a:rect l="l" t="t" r="r" b="b"/>
              <a:pathLst>
                <a:path w="220" h="339" extrusionOk="0">
                  <a:moveTo>
                    <a:pt x="0" y="1"/>
                  </a:moveTo>
                  <a:lnTo>
                    <a:pt x="0" y="339"/>
                  </a:lnTo>
                  <a:cubicBezTo>
                    <a:pt x="219" y="219"/>
                    <a:pt x="199" y="12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69;p3">
              <a:extLst>
                <a:ext uri="{FF2B5EF4-FFF2-40B4-BE49-F238E27FC236}">
                  <a16:creationId xmlns:a16="http://schemas.microsoft.com/office/drawing/2014/main" id="{8FABFFC1-0608-4B48-9EA7-95C5798ACA8C}"/>
                </a:ext>
              </a:extLst>
            </p:cNvPr>
            <p:cNvSpPr/>
            <p:nvPr/>
          </p:nvSpPr>
          <p:spPr>
            <a:xfrm>
              <a:off x="2247675" y="3807875"/>
              <a:ext cx="7475" cy="8475"/>
            </a:xfrm>
            <a:custGeom>
              <a:avLst/>
              <a:gdLst/>
              <a:ahLst/>
              <a:cxnLst/>
              <a:rect l="l" t="t" r="r" b="b"/>
              <a:pathLst>
                <a:path w="299" h="339" extrusionOk="0">
                  <a:moveTo>
                    <a:pt x="100" y="0"/>
                  </a:moveTo>
                  <a:cubicBezTo>
                    <a:pt x="0" y="119"/>
                    <a:pt x="0" y="239"/>
                    <a:pt x="119" y="338"/>
                  </a:cubicBezTo>
                  <a:cubicBezTo>
                    <a:pt x="179" y="338"/>
                    <a:pt x="259" y="318"/>
                    <a:pt x="298" y="318"/>
                  </a:cubicBezTo>
                  <a:cubicBezTo>
                    <a:pt x="298" y="199"/>
                    <a:pt x="279" y="99"/>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70;p3">
              <a:extLst>
                <a:ext uri="{FF2B5EF4-FFF2-40B4-BE49-F238E27FC236}">
                  <a16:creationId xmlns:a16="http://schemas.microsoft.com/office/drawing/2014/main" id="{B8013B7D-3418-42A6-8790-5C0A9E6F7F9E}"/>
                </a:ext>
              </a:extLst>
            </p:cNvPr>
            <p:cNvSpPr/>
            <p:nvPr/>
          </p:nvSpPr>
          <p:spPr>
            <a:xfrm>
              <a:off x="2312325" y="3635100"/>
              <a:ext cx="4500" cy="1700"/>
            </a:xfrm>
            <a:custGeom>
              <a:avLst/>
              <a:gdLst/>
              <a:ahLst/>
              <a:cxnLst/>
              <a:rect l="l" t="t" r="r" b="b"/>
              <a:pathLst>
                <a:path w="180" h="68" extrusionOk="0">
                  <a:moveTo>
                    <a:pt x="95" y="1"/>
                  </a:moveTo>
                  <a:cubicBezTo>
                    <a:pt x="63" y="1"/>
                    <a:pt x="32" y="26"/>
                    <a:pt x="0" y="68"/>
                  </a:cubicBezTo>
                  <a:lnTo>
                    <a:pt x="179" y="68"/>
                  </a:lnTo>
                  <a:cubicBezTo>
                    <a:pt x="151" y="21"/>
                    <a:pt x="123" y="1"/>
                    <a:pt x="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71;p3">
              <a:extLst>
                <a:ext uri="{FF2B5EF4-FFF2-40B4-BE49-F238E27FC236}">
                  <a16:creationId xmlns:a16="http://schemas.microsoft.com/office/drawing/2014/main" id="{4742B4F1-024F-4407-95D5-58F35D902C7F}"/>
                </a:ext>
              </a:extLst>
            </p:cNvPr>
            <p:cNvSpPr/>
            <p:nvPr/>
          </p:nvSpPr>
          <p:spPr>
            <a:xfrm>
              <a:off x="2501800" y="3568650"/>
              <a:ext cx="2000" cy="8475"/>
            </a:xfrm>
            <a:custGeom>
              <a:avLst/>
              <a:gdLst/>
              <a:ahLst/>
              <a:cxnLst/>
              <a:rect l="l" t="t" r="r" b="b"/>
              <a:pathLst>
                <a:path w="80" h="339" extrusionOk="0">
                  <a:moveTo>
                    <a:pt x="80" y="1"/>
                  </a:moveTo>
                  <a:cubicBezTo>
                    <a:pt x="0" y="120"/>
                    <a:pt x="0" y="219"/>
                    <a:pt x="80" y="339"/>
                  </a:cubicBezTo>
                  <a:lnTo>
                    <a:pt x="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72;p3">
              <a:extLst>
                <a:ext uri="{FF2B5EF4-FFF2-40B4-BE49-F238E27FC236}">
                  <a16:creationId xmlns:a16="http://schemas.microsoft.com/office/drawing/2014/main" id="{C9999E8A-402C-4873-8828-26EE627212E8}"/>
                </a:ext>
              </a:extLst>
            </p:cNvPr>
            <p:cNvSpPr/>
            <p:nvPr/>
          </p:nvSpPr>
          <p:spPr>
            <a:xfrm>
              <a:off x="2321775" y="3429650"/>
              <a:ext cx="5000" cy="2275"/>
            </a:xfrm>
            <a:custGeom>
              <a:avLst/>
              <a:gdLst/>
              <a:ahLst/>
              <a:cxnLst/>
              <a:rect l="l" t="t" r="r" b="b"/>
              <a:pathLst>
                <a:path w="200" h="91" extrusionOk="0">
                  <a:moveTo>
                    <a:pt x="100" y="1"/>
                  </a:moveTo>
                  <a:cubicBezTo>
                    <a:pt x="70" y="1"/>
                    <a:pt x="40" y="30"/>
                    <a:pt x="0" y="90"/>
                  </a:cubicBezTo>
                  <a:lnTo>
                    <a:pt x="199" y="90"/>
                  </a:lnTo>
                  <a:cubicBezTo>
                    <a:pt x="159" y="30"/>
                    <a:pt x="129" y="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73;p3">
              <a:extLst>
                <a:ext uri="{FF2B5EF4-FFF2-40B4-BE49-F238E27FC236}">
                  <a16:creationId xmlns:a16="http://schemas.microsoft.com/office/drawing/2014/main" id="{3A5BA11F-E9CC-4573-893C-7A3936E2A657}"/>
                </a:ext>
              </a:extLst>
            </p:cNvPr>
            <p:cNvSpPr/>
            <p:nvPr/>
          </p:nvSpPr>
          <p:spPr>
            <a:xfrm>
              <a:off x="2371000" y="3428400"/>
              <a:ext cx="4000" cy="1525"/>
            </a:xfrm>
            <a:custGeom>
              <a:avLst/>
              <a:gdLst/>
              <a:ahLst/>
              <a:cxnLst/>
              <a:rect l="l" t="t" r="r" b="b"/>
              <a:pathLst>
                <a:path w="160" h="61" extrusionOk="0">
                  <a:moveTo>
                    <a:pt x="0" y="1"/>
                  </a:moveTo>
                  <a:cubicBezTo>
                    <a:pt x="20" y="41"/>
                    <a:pt x="50" y="61"/>
                    <a:pt x="80" y="61"/>
                  </a:cubicBezTo>
                  <a:cubicBezTo>
                    <a:pt x="110" y="61"/>
                    <a:pt x="140" y="4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74;p3">
              <a:extLst>
                <a:ext uri="{FF2B5EF4-FFF2-40B4-BE49-F238E27FC236}">
                  <a16:creationId xmlns:a16="http://schemas.microsoft.com/office/drawing/2014/main" id="{62BCA966-5AB9-4302-B629-E13AD90F2577}"/>
                </a:ext>
              </a:extLst>
            </p:cNvPr>
            <p:cNvSpPr/>
            <p:nvPr/>
          </p:nvSpPr>
          <p:spPr>
            <a:xfrm>
              <a:off x="2241700" y="3431900"/>
              <a:ext cx="4000" cy="4500"/>
            </a:xfrm>
            <a:custGeom>
              <a:avLst/>
              <a:gdLst/>
              <a:ahLst/>
              <a:cxnLst/>
              <a:rect l="l" t="t" r="r" b="b"/>
              <a:pathLst>
                <a:path w="160" h="180" extrusionOk="0">
                  <a:moveTo>
                    <a:pt x="160" y="0"/>
                  </a:moveTo>
                  <a:cubicBezTo>
                    <a:pt x="60" y="40"/>
                    <a:pt x="20" y="80"/>
                    <a:pt x="0" y="179"/>
                  </a:cubicBezTo>
                  <a:cubicBezTo>
                    <a:pt x="40" y="139"/>
                    <a:pt x="120" y="8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75;p3">
              <a:extLst>
                <a:ext uri="{FF2B5EF4-FFF2-40B4-BE49-F238E27FC236}">
                  <a16:creationId xmlns:a16="http://schemas.microsoft.com/office/drawing/2014/main" id="{08D90C92-8CDB-4AC4-9B45-CAB1C1515860}"/>
                </a:ext>
              </a:extLst>
            </p:cNvPr>
            <p:cNvSpPr/>
            <p:nvPr/>
          </p:nvSpPr>
          <p:spPr>
            <a:xfrm>
              <a:off x="2317300" y="3431900"/>
              <a:ext cx="4500" cy="2625"/>
            </a:xfrm>
            <a:custGeom>
              <a:avLst/>
              <a:gdLst/>
              <a:ahLst/>
              <a:cxnLst/>
              <a:rect l="l" t="t" r="r" b="b"/>
              <a:pathLst>
                <a:path w="180" h="105" extrusionOk="0">
                  <a:moveTo>
                    <a:pt x="0" y="0"/>
                  </a:moveTo>
                  <a:cubicBezTo>
                    <a:pt x="30" y="70"/>
                    <a:pt x="55" y="105"/>
                    <a:pt x="82" y="105"/>
                  </a:cubicBezTo>
                  <a:cubicBezTo>
                    <a:pt x="109" y="105"/>
                    <a:pt x="139" y="7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76;p3">
              <a:extLst>
                <a:ext uri="{FF2B5EF4-FFF2-40B4-BE49-F238E27FC236}">
                  <a16:creationId xmlns:a16="http://schemas.microsoft.com/office/drawing/2014/main" id="{68C2B0E8-3507-491B-B0F4-E140BB6C6801}"/>
                </a:ext>
              </a:extLst>
            </p:cNvPr>
            <p:cNvSpPr/>
            <p:nvPr/>
          </p:nvSpPr>
          <p:spPr>
            <a:xfrm>
              <a:off x="1973650" y="3191675"/>
              <a:ext cx="29850" cy="227875"/>
            </a:xfrm>
            <a:custGeom>
              <a:avLst/>
              <a:gdLst/>
              <a:ahLst/>
              <a:cxnLst/>
              <a:rect l="l" t="t" r="r" b="b"/>
              <a:pathLst>
                <a:path w="1194" h="9115" extrusionOk="0">
                  <a:moveTo>
                    <a:pt x="418" y="1"/>
                  </a:moveTo>
                  <a:cubicBezTo>
                    <a:pt x="319" y="21"/>
                    <a:pt x="239" y="120"/>
                    <a:pt x="199" y="200"/>
                  </a:cubicBezTo>
                  <a:cubicBezTo>
                    <a:pt x="0" y="3084"/>
                    <a:pt x="139" y="5949"/>
                    <a:pt x="179" y="8794"/>
                  </a:cubicBezTo>
                  <a:cubicBezTo>
                    <a:pt x="219" y="8893"/>
                    <a:pt x="239" y="8992"/>
                    <a:pt x="319" y="9072"/>
                  </a:cubicBezTo>
                  <a:cubicBezTo>
                    <a:pt x="365" y="9100"/>
                    <a:pt x="411" y="9115"/>
                    <a:pt x="455" y="9115"/>
                  </a:cubicBezTo>
                  <a:cubicBezTo>
                    <a:pt x="506" y="9115"/>
                    <a:pt x="554" y="9095"/>
                    <a:pt x="597" y="9052"/>
                  </a:cubicBezTo>
                  <a:cubicBezTo>
                    <a:pt x="875" y="8694"/>
                    <a:pt x="696" y="8197"/>
                    <a:pt x="975" y="7839"/>
                  </a:cubicBezTo>
                  <a:cubicBezTo>
                    <a:pt x="1035" y="7580"/>
                    <a:pt x="935" y="7302"/>
                    <a:pt x="1074" y="7083"/>
                  </a:cubicBezTo>
                  <a:cubicBezTo>
                    <a:pt x="1074" y="7043"/>
                    <a:pt x="1074" y="6983"/>
                    <a:pt x="1114" y="6963"/>
                  </a:cubicBezTo>
                  <a:cubicBezTo>
                    <a:pt x="1094" y="6605"/>
                    <a:pt x="915" y="6307"/>
                    <a:pt x="995" y="5969"/>
                  </a:cubicBezTo>
                  <a:cubicBezTo>
                    <a:pt x="915" y="5770"/>
                    <a:pt x="1194" y="5591"/>
                    <a:pt x="1035" y="5372"/>
                  </a:cubicBezTo>
                  <a:cubicBezTo>
                    <a:pt x="935" y="5113"/>
                    <a:pt x="995" y="4875"/>
                    <a:pt x="995" y="4616"/>
                  </a:cubicBezTo>
                  <a:cubicBezTo>
                    <a:pt x="1015" y="4477"/>
                    <a:pt x="995" y="4357"/>
                    <a:pt x="915" y="4258"/>
                  </a:cubicBezTo>
                  <a:cubicBezTo>
                    <a:pt x="915" y="4019"/>
                    <a:pt x="895" y="3781"/>
                    <a:pt x="895" y="3562"/>
                  </a:cubicBezTo>
                  <a:cubicBezTo>
                    <a:pt x="836" y="2368"/>
                    <a:pt x="895" y="1175"/>
                    <a:pt x="7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77;p3">
              <a:extLst>
                <a:ext uri="{FF2B5EF4-FFF2-40B4-BE49-F238E27FC236}">
                  <a16:creationId xmlns:a16="http://schemas.microsoft.com/office/drawing/2014/main" id="{14E44679-E5F8-43A1-A009-0C9628822E51}"/>
                </a:ext>
              </a:extLst>
            </p:cNvPr>
            <p:cNvSpPr/>
            <p:nvPr/>
          </p:nvSpPr>
          <p:spPr>
            <a:xfrm>
              <a:off x="2197925" y="3385475"/>
              <a:ext cx="30375" cy="220800"/>
            </a:xfrm>
            <a:custGeom>
              <a:avLst/>
              <a:gdLst/>
              <a:ahLst/>
              <a:cxnLst/>
              <a:rect l="l" t="t" r="r" b="b"/>
              <a:pathLst>
                <a:path w="1215" h="8832" extrusionOk="0">
                  <a:moveTo>
                    <a:pt x="520" y="0"/>
                  </a:moveTo>
                  <a:cubicBezTo>
                    <a:pt x="434" y="0"/>
                    <a:pt x="356" y="29"/>
                    <a:pt x="279" y="107"/>
                  </a:cubicBezTo>
                  <a:cubicBezTo>
                    <a:pt x="279" y="226"/>
                    <a:pt x="379" y="345"/>
                    <a:pt x="259" y="485"/>
                  </a:cubicBezTo>
                  <a:cubicBezTo>
                    <a:pt x="299" y="644"/>
                    <a:pt x="220" y="843"/>
                    <a:pt x="279" y="1022"/>
                  </a:cubicBezTo>
                  <a:cubicBezTo>
                    <a:pt x="259" y="1081"/>
                    <a:pt x="200" y="1121"/>
                    <a:pt x="180" y="1181"/>
                  </a:cubicBezTo>
                  <a:cubicBezTo>
                    <a:pt x="220" y="2474"/>
                    <a:pt x="160" y="3767"/>
                    <a:pt x="279" y="5060"/>
                  </a:cubicBezTo>
                  <a:cubicBezTo>
                    <a:pt x="279" y="5199"/>
                    <a:pt x="279" y="5358"/>
                    <a:pt x="120" y="5458"/>
                  </a:cubicBezTo>
                  <a:cubicBezTo>
                    <a:pt x="80" y="5497"/>
                    <a:pt x="21" y="5577"/>
                    <a:pt x="21" y="5657"/>
                  </a:cubicBezTo>
                  <a:cubicBezTo>
                    <a:pt x="61" y="5696"/>
                    <a:pt x="61" y="5716"/>
                    <a:pt x="61" y="5776"/>
                  </a:cubicBezTo>
                  <a:cubicBezTo>
                    <a:pt x="120" y="6015"/>
                    <a:pt x="100" y="6293"/>
                    <a:pt x="100" y="6572"/>
                  </a:cubicBezTo>
                  <a:cubicBezTo>
                    <a:pt x="100" y="6711"/>
                    <a:pt x="80" y="6890"/>
                    <a:pt x="100" y="7049"/>
                  </a:cubicBezTo>
                  <a:cubicBezTo>
                    <a:pt x="100" y="7149"/>
                    <a:pt x="120" y="7268"/>
                    <a:pt x="160" y="7387"/>
                  </a:cubicBezTo>
                  <a:cubicBezTo>
                    <a:pt x="319" y="7845"/>
                    <a:pt x="1" y="8402"/>
                    <a:pt x="498" y="8780"/>
                  </a:cubicBezTo>
                  <a:cubicBezTo>
                    <a:pt x="588" y="8816"/>
                    <a:pt x="662" y="8832"/>
                    <a:pt x="721" y="8832"/>
                  </a:cubicBezTo>
                  <a:cubicBezTo>
                    <a:pt x="992" y="8832"/>
                    <a:pt x="990" y="8510"/>
                    <a:pt x="1055" y="8282"/>
                  </a:cubicBezTo>
                  <a:cubicBezTo>
                    <a:pt x="1115" y="7686"/>
                    <a:pt x="1075" y="7109"/>
                    <a:pt x="976" y="6552"/>
                  </a:cubicBezTo>
                  <a:cubicBezTo>
                    <a:pt x="956" y="6472"/>
                    <a:pt x="896" y="6393"/>
                    <a:pt x="836" y="6313"/>
                  </a:cubicBezTo>
                  <a:cubicBezTo>
                    <a:pt x="836" y="6273"/>
                    <a:pt x="816" y="6194"/>
                    <a:pt x="816" y="6154"/>
                  </a:cubicBezTo>
                  <a:cubicBezTo>
                    <a:pt x="1214" y="5478"/>
                    <a:pt x="777" y="4761"/>
                    <a:pt x="896" y="4065"/>
                  </a:cubicBezTo>
                  <a:cubicBezTo>
                    <a:pt x="1115" y="2772"/>
                    <a:pt x="856" y="1479"/>
                    <a:pt x="777" y="186"/>
                  </a:cubicBezTo>
                  <a:cubicBezTo>
                    <a:pt x="757" y="107"/>
                    <a:pt x="677" y="47"/>
                    <a:pt x="598" y="7"/>
                  </a:cubicBezTo>
                  <a:cubicBezTo>
                    <a:pt x="571" y="3"/>
                    <a:pt x="545" y="0"/>
                    <a:pt x="5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78;p3">
              <a:extLst>
                <a:ext uri="{FF2B5EF4-FFF2-40B4-BE49-F238E27FC236}">
                  <a16:creationId xmlns:a16="http://schemas.microsoft.com/office/drawing/2014/main" id="{B325CF19-B25E-4EBC-AA3E-60DBE4506388}"/>
                </a:ext>
              </a:extLst>
            </p:cNvPr>
            <p:cNvSpPr/>
            <p:nvPr/>
          </p:nvSpPr>
          <p:spPr>
            <a:xfrm>
              <a:off x="1984575" y="3387625"/>
              <a:ext cx="29375" cy="276075"/>
            </a:xfrm>
            <a:custGeom>
              <a:avLst/>
              <a:gdLst/>
              <a:ahLst/>
              <a:cxnLst/>
              <a:rect l="l" t="t" r="r" b="b"/>
              <a:pathLst>
                <a:path w="1175" h="11043" extrusionOk="0">
                  <a:moveTo>
                    <a:pt x="458" y="1"/>
                  </a:moveTo>
                  <a:cubicBezTo>
                    <a:pt x="240" y="21"/>
                    <a:pt x="100" y="140"/>
                    <a:pt x="100" y="399"/>
                  </a:cubicBezTo>
                  <a:cubicBezTo>
                    <a:pt x="100" y="697"/>
                    <a:pt x="80" y="956"/>
                    <a:pt x="80" y="1254"/>
                  </a:cubicBezTo>
                  <a:cubicBezTo>
                    <a:pt x="80" y="1314"/>
                    <a:pt x="80" y="1333"/>
                    <a:pt x="100" y="1393"/>
                  </a:cubicBezTo>
                  <a:cubicBezTo>
                    <a:pt x="41" y="1453"/>
                    <a:pt x="1" y="1592"/>
                    <a:pt x="1" y="1692"/>
                  </a:cubicBezTo>
                  <a:cubicBezTo>
                    <a:pt x="1" y="1751"/>
                    <a:pt x="41" y="1831"/>
                    <a:pt x="41" y="1910"/>
                  </a:cubicBezTo>
                  <a:cubicBezTo>
                    <a:pt x="61" y="2428"/>
                    <a:pt x="41" y="2985"/>
                    <a:pt x="41" y="3502"/>
                  </a:cubicBezTo>
                  <a:lnTo>
                    <a:pt x="41" y="5113"/>
                  </a:lnTo>
                  <a:cubicBezTo>
                    <a:pt x="1" y="6008"/>
                    <a:pt x="80" y="6903"/>
                    <a:pt x="299" y="7799"/>
                  </a:cubicBezTo>
                  <a:cubicBezTo>
                    <a:pt x="478" y="8415"/>
                    <a:pt x="379" y="9052"/>
                    <a:pt x="399" y="9669"/>
                  </a:cubicBezTo>
                  <a:cubicBezTo>
                    <a:pt x="438" y="10007"/>
                    <a:pt x="379" y="10385"/>
                    <a:pt x="558" y="10703"/>
                  </a:cubicBezTo>
                  <a:cubicBezTo>
                    <a:pt x="633" y="10873"/>
                    <a:pt x="727" y="11043"/>
                    <a:pt x="906" y="11043"/>
                  </a:cubicBezTo>
                  <a:cubicBezTo>
                    <a:pt x="916" y="11043"/>
                    <a:pt x="926" y="11042"/>
                    <a:pt x="936" y="11041"/>
                  </a:cubicBezTo>
                  <a:cubicBezTo>
                    <a:pt x="1155" y="11001"/>
                    <a:pt x="1175" y="10783"/>
                    <a:pt x="1175" y="10603"/>
                  </a:cubicBezTo>
                  <a:cubicBezTo>
                    <a:pt x="1175" y="10265"/>
                    <a:pt x="1095" y="9907"/>
                    <a:pt x="1035" y="9569"/>
                  </a:cubicBezTo>
                  <a:cubicBezTo>
                    <a:pt x="1055" y="8216"/>
                    <a:pt x="1055" y="6884"/>
                    <a:pt x="836" y="5531"/>
                  </a:cubicBezTo>
                  <a:cubicBezTo>
                    <a:pt x="737" y="4894"/>
                    <a:pt x="677" y="4238"/>
                    <a:pt x="737" y="3601"/>
                  </a:cubicBezTo>
                  <a:cubicBezTo>
                    <a:pt x="757" y="3502"/>
                    <a:pt x="737" y="3402"/>
                    <a:pt x="697" y="3323"/>
                  </a:cubicBezTo>
                  <a:cubicBezTo>
                    <a:pt x="578" y="2646"/>
                    <a:pt x="538" y="1950"/>
                    <a:pt x="558" y="1254"/>
                  </a:cubicBezTo>
                  <a:lnTo>
                    <a:pt x="558" y="1035"/>
                  </a:lnTo>
                  <a:cubicBezTo>
                    <a:pt x="538" y="936"/>
                    <a:pt x="478" y="836"/>
                    <a:pt x="538" y="737"/>
                  </a:cubicBezTo>
                  <a:cubicBezTo>
                    <a:pt x="558" y="657"/>
                    <a:pt x="558" y="617"/>
                    <a:pt x="558" y="538"/>
                  </a:cubicBezTo>
                  <a:cubicBezTo>
                    <a:pt x="538" y="418"/>
                    <a:pt x="538" y="279"/>
                    <a:pt x="538" y="160"/>
                  </a:cubicBezTo>
                  <a:cubicBezTo>
                    <a:pt x="538" y="80"/>
                    <a:pt x="498" y="40"/>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79;p3">
              <a:extLst>
                <a:ext uri="{FF2B5EF4-FFF2-40B4-BE49-F238E27FC236}">
                  <a16:creationId xmlns:a16="http://schemas.microsoft.com/office/drawing/2014/main" id="{59968955-4923-4582-BEBD-4C9DF1827465}"/>
                </a:ext>
              </a:extLst>
            </p:cNvPr>
            <p:cNvSpPr/>
            <p:nvPr/>
          </p:nvSpPr>
          <p:spPr>
            <a:xfrm>
              <a:off x="2114875" y="3622475"/>
              <a:ext cx="37325" cy="205475"/>
            </a:xfrm>
            <a:custGeom>
              <a:avLst/>
              <a:gdLst/>
              <a:ahLst/>
              <a:cxnLst/>
              <a:rect l="l" t="t" r="r" b="b"/>
              <a:pathLst>
                <a:path w="1493" h="8219" extrusionOk="0">
                  <a:moveTo>
                    <a:pt x="257" y="1"/>
                  </a:moveTo>
                  <a:cubicBezTo>
                    <a:pt x="195" y="1"/>
                    <a:pt x="130" y="26"/>
                    <a:pt x="60" y="76"/>
                  </a:cubicBezTo>
                  <a:cubicBezTo>
                    <a:pt x="1" y="314"/>
                    <a:pt x="1" y="553"/>
                    <a:pt x="60" y="792"/>
                  </a:cubicBezTo>
                  <a:cubicBezTo>
                    <a:pt x="100" y="792"/>
                    <a:pt x="100" y="792"/>
                    <a:pt x="120" y="851"/>
                  </a:cubicBezTo>
                  <a:cubicBezTo>
                    <a:pt x="120" y="891"/>
                    <a:pt x="120" y="911"/>
                    <a:pt x="60" y="971"/>
                  </a:cubicBezTo>
                  <a:cubicBezTo>
                    <a:pt x="60" y="1050"/>
                    <a:pt x="100" y="1090"/>
                    <a:pt x="100" y="1170"/>
                  </a:cubicBezTo>
                  <a:cubicBezTo>
                    <a:pt x="200" y="1329"/>
                    <a:pt x="120" y="1568"/>
                    <a:pt x="220" y="1747"/>
                  </a:cubicBezTo>
                  <a:cubicBezTo>
                    <a:pt x="239" y="1886"/>
                    <a:pt x="239" y="2065"/>
                    <a:pt x="259" y="2204"/>
                  </a:cubicBezTo>
                  <a:cubicBezTo>
                    <a:pt x="418" y="2582"/>
                    <a:pt x="239" y="2980"/>
                    <a:pt x="438" y="3398"/>
                  </a:cubicBezTo>
                  <a:cubicBezTo>
                    <a:pt x="518" y="4253"/>
                    <a:pt x="558" y="5128"/>
                    <a:pt x="637" y="5984"/>
                  </a:cubicBezTo>
                  <a:cubicBezTo>
                    <a:pt x="856" y="6660"/>
                    <a:pt x="558" y="7416"/>
                    <a:pt x="896" y="8072"/>
                  </a:cubicBezTo>
                  <a:cubicBezTo>
                    <a:pt x="975" y="8183"/>
                    <a:pt x="1066" y="8218"/>
                    <a:pt x="1170" y="8218"/>
                  </a:cubicBezTo>
                  <a:cubicBezTo>
                    <a:pt x="1197" y="8218"/>
                    <a:pt x="1225" y="8216"/>
                    <a:pt x="1254" y="8212"/>
                  </a:cubicBezTo>
                  <a:cubicBezTo>
                    <a:pt x="1353" y="8172"/>
                    <a:pt x="1413" y="8112"/>
                    <a:pt x="1433" y="8013"/>
                  </a:cubicBezTo>
                  <a:cubicBezTo>
                    <a:pt x="1453" y="7774"/>
                    <a:pt x="1413" y="7555"/>
                    <a:pt x="1453" y="7336"/>
                  </a:cubicBezTo>
                  <a:cubicBezTo>
                    <a:pt x="1493" y="5924"/>
                    <a:pt x="1334" y="4492"/>
                    <a:pt x="1035" y="3099"/>
                  </a:cubicBezTo>
                  <a:cubicBezTo>
                    <a:pt x="836" y="2781"/>
                    <a:pt x="856" y="2443"/>
                    <a:pt x="856" y="2085"/>
                  </a:cubicBezTo>
                  <a:cubicBezTo>
                    <a:pt x="856" y="1985"/>
                    <a:pt x="856" y="1906"/>
                    <a:pt x="836" y="1806"/>
                  </a:cubicBezTo>
                  <a:cubicBezTo>
                    <a:pt x="796" y="1647"/>
                    <a:pt x="717" y="1468"/>
                    <a:pt x="637" y="1309"/>
                  </a:cubicBezTo>
                  <a:cubicBezTo>
                    <a:pt x="359" y="951"/>
                    <a:pt x="657" y="473"/>
                    <a:pt x="438" y="76"/>
                  </a:cubicBezTo>
                  <a:cubicBezTo>
                    <a:pt x="379" y="26"/>
                    <a:pt x="319" y="1"/>
                    <a:pt x="2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80;p3">
              <a:extLst>
                <a:ext uri="{FF2B5EF4-FFF2-40B4-BE49-F238E27FC236}">
                  <a16:creationId xmlns:a16="http://schemas.microsoft.com/office/drawing/2014/main" id="{6E548FCA-B4E6-4977-8DA6-5D9CC9FEA473}"/>
                </a:ext>
              </a:extLst>
            </p:cNvPr>
            <p:cNvSpPr/>
            <p:nvPr/>
          </p:nvSpPr>
          <p:spPr>
            <a:xfrm>
              <a:off x="2193450" y="3261325"/>
              <a:ext cx="29375" cy="149700"/>
            </a:xfrm>
            <a:custGeom>
              <a:avLst/>
              <a:gdLst/>
              <a:ahLst/>
              <a:cxnLst/>
              <a:rect l="l" t="t" r="r" b="b"/>
              <a:pathLst>
                <a:path w="1175" h="5988" extrusionOk="0">
                  <a:moveTo>
                    <a:pt x="598" y="2486"/>
                  </a:moveTo>
                  <a:cubicBezTo>
                    <a:pt x="614" y="2536"/>
                    <a:pt x="610" y="2544"/>
                    <a:pt x="602" y="2544"/>
                  </a:cubicBezTo>
                  <a:cubicBezTo>
                    <a:pt x="599" y="2544"/>
                    <a:pt x="595" y="2543"/>
                    <a:pt x="592" y="2542"/>
                  </a:cubicBezTo>
                  <a:lnTo>
                    <a:pt x="592" y="2542"/>
                  </a:lnTo>
                  <a:cubicBezTo>
                    <a:pt x="595" y="2521"/>
                    <a:pt x="598" y="2500"/>
                    <a:pt x="598" y="2486"/>
                  </a:cubicBezTo>
                  <a:close/>
                  <a:moveTo>
                    <a:pt x="589" y="2562"/>
                  </a:moveTo>
                  <a:cubicBezTo>
                    <a:pt x="591" y="2568"/>
                    <a:pt x="594" y="2576"/>
                    <a:pt x="598" y="2586"/>
                  </a:cubicBezTo>
                  <a:cubicBezTo>
                    <a:pt x="631" y="2642"/>
                    <a:pt x="646" y="2666"/>
                    <a:pt x="638" y="2666"/>
                  </a:cubicBezTo>
                  <a:cubicBezTo>
                    <a:pt x="632" y="2666"/>
                    <a:pt x="612" y="2652"/>
                    <a:pt x="578" y="2626"/>
                  </a:cubicBezTo>
                  <a:cubicBezTo>
                    <a:pt x="578" y="2626"/>
                    <a:pt x="584" y="2596"/>
                    <a:pt x="589" y="2562"/>
                  </a:cubicBezTo>
                  <a:close/>
                  <a:moveTo>
                    <a:pt x="634" y="0"/>
                  </a:moveTo>
                  <a:cubicBezTo>
                    <a:pt x="502" y="0"/>
                    <a:pt x="401" y="88"/>
                    <a:pt x="299" y="219"/>
                  </a:cubicBezTo>
                  <a:cubicBezTo>
                    <a:pt x="1" y="776"/>
                    <a:pt x="458" y="1293"/>
                    <a:pt x="339" y="1830"/>
                  </a:cubicBezTo>
                  <a:cubicBezTo>
                    <a:pt x="379" y="1890"/>
                    <a:pt x="419" y="1890"/>
                    <a:pt x="498" y="1890"/>
                  </a:cubicBezTo>
                  <a:cubicBezTo>
                    <a:pt x="604" y="1985"/>
                    <a:pt x="614" y="2092"/>
                    <a:pt x="606" y="2201"/>
                  </a:cubicBezTo>
                  <a:lnTo>
                    <a:pt x="606" y="2201"/>
                  </a:lnTo>
                  <a:cubicBezTo>
                    <a:pt x="603" y="2137"/>
                    <a:pt x="590" y="2073"/>
                    <a:pt x="558" y="2009"/>
                  </a:cubicBezTo>
                  <a:cubicBezTo>
                    <a:pt x="518" y="1969"/>
                    <a:pt x="478" y="1949"/>
                    <a:pt x="441" y="1949"/>
                  </a:cubicBezTo>
                  <a:cubicBezTo>
                    <a:pt x="404" y="1949"/>
                    <a:pt x="369" y="1969"/>
                    <a:pt x="339" y="2009"/>
                  </a:cubicBezTo>
                  <a:cubicBezTo>
                    <a:pt x="200" y="2228"/>
                    <a:pt x="240" y="2486"/>
                    <a:pt x="299" y="2725"/>
                  </a:cubicBezTo>
                  <a:cubicBezTo>
                    <a:pt x="299" y="3063"/>
                    <a:pt x="279" y="3382"/>
                    <a:pt x="339" y="3700"/>
                  </a:cubicBezTo>
                  <a:cubicBezTo>
                    <a:pt x="438" y="4476"/>
                    <a:pt x="160" y="5252"/>
                    <a:pt x="458" y="5988"/>
                  </a:cubicBezTo>
                  <a:cubicBezTo>
                    <a:pt x="598" y="5809"/>
                    <a:pt x="637" y="5610"/>
                    <a:pt x="538" y="5391"/>
                  </a:cubicBezTo>
                  <a:cubicBezTo>
                    <a:pt x="538" y="5391"/>
                    <a:pt x="558" y="5371"/>
                    <a:pt x="558" y="5351"/>
                  </a:cubicBezTo>
                  <a:cubicBezTo>
                    <a:pt x="558" y="5311"/>
                    <a:pt x="538" y="5271"/>
                    <a:pt x="498" y="5252"/>
                  </a:cubicBezTo>
                  <a:cubicBezTo>
                    <a:pt x="558" y="5172"/>
                    <a:pt x="598" y="5112"/>
                    <a:pt x="657" y="5053"/>
                  </a:cubicBezTo>
                  <a:cubicBezTo>
                    <a:pt x="737" y="4993"/>
                    <a:pt x="757" y="4953"/>
                    <a:pt x="777" y="4874"/>
                  </a:cubicBezTo>
                  <a:cubicBezTo>
                    <a:pt x="757" y="4754"/>
                    <a:pt x="757" y="4655"/>
                    <a:pt x="757" y="4516"/>
                  </a:cubicBezTo>
                  <a:cubicBezTo>
                    <a:pt x="796" y="4217"/>
                    <a:pt x="1035" y="3998"/>
                    <a:pt x="1075" y="3700"/>
                  </a:cubicBezTo>
                  <a:cubicBezTo>
                    <a:pt x="1135" y="2606"/>
                    <a:pt x="1174" y="1512"/>
                    <a:pt x="1055" y="418"/>
                  </a:cubicBezTo>
                  <a:cubicBezTo>
                    <a:pt x="995" y="278"/>
                    <a:pt x="936" y="139"/>
                    <a:pt x="796" y="40"/>
                  </a:cubicBezTo>
                  <a:cubicBezTo>
                    <a:pt x="737" y="13"/>
                    <a:pt x="683" y="0"/>
                    <a:pt x="6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81;p3">
              <a:extLst>
                <a:ext uri="{FF2B5EF4-FFF2-40B4-BE49-F238E27FC236}">
                  <a16:creationId xmlns:a16="http://schemas.microsoft.com/office/drawing/2014/main" id="{54E948B4-97C3-4FE4-864E-BF11BB02E84B}"/>
                </a:ext>
              </a:extLst>
            </p:cNvPr>
            <p:cNvSpPr/>
            <p:nvPr/>
          </p:nvSpPr>
          <p:spPr>
            <a:xfrm>
              <a:off x="2085050" y="3095925"/>
              <a:ext cx="24875" cy="106225"/>
            </a:xfrm>
            <a:custGeom>
              <a:avLst/>
              <a:gdLst/>
              <a:ahLst/>
              <a:cxnLst/>
              <a:rect l="l" t="t" r="r" b="b"/>
              <a:pathLst>
                <a:path w="995" h="4249" extrusionOk="0">
                  <a:moveTo>
                    <a:pt x="413" y="1"/>
                  </a:moveTo>
                  <a:cubicBezTo>
                    <a:pt x="338" y="1"/>
                    <a:pt x="252" y="60"/>
                    <a:pt x="159" y="71"/>
                  </a:cubicBezTo>
                  <a:cubicBezTo>
                    <a:pt x="60" y="867"/>
                    <a:pt x="219" y="1683"/>
                    <a:pt x="159" y="2538"/>
                  </a:cubicBezTo>
                  <a:cubicBezTo>
                    <a:pt x="159" y="3075"/>
                    <a:pt x="0" y="3712"/>
                    <a:pt x="318" y="4249"/>
                  </a:cubicBezTo>
                  <a:cubicBezTo>
                    <a:pt x="498" y="4070"/>
                    <a:pt x="557" y="3831"/>
                    <a:pt x="816" y="3751"/>
                  </a:cubicBezTo>
                  <a:cubicBezTo>
                    <a:pt x="915" y="3592"/>
                    <a:pt x="935" y="3433"/>
                    <a:pt x="935" y="3254"/>
                  </a:cubicBezTo>
                  <a:cubicBezTo>
                    <a:pt x="995" y="2419"/>
                    <a:pt x="736" y="1563"/>
                    <a:pt x="836" y="728"/>
                  </a:cubicBezTo>
                  <a:cubicBezTo>
                    <a:pt x="856" y="489"/>
                    <a:pt x="796" y="270"/>
                    <a:pt x="557" y="131"/>
                  </a:cubicBezTo>
                  <a:cubicBezTo>
                    <a:pt x="516" y="31"/>
                    <a:pt x="467" y="1"/>
                    <a:pt x="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82;p3">
              <a:extLst>
                <a:ext uri="{FF2B5EF4-FFF2-40B4-BE49-F238E27FC236}">
                  <a16:creationId xmlns:a16="http://schemas.microsoft.com/office/drawing/2014/main" id="{778321F2-0F32-49A0-B5E7-CB2FF82C3CB6}"/>
                </a:ext>
              </a:extLst>
            </p:cNvPr>
            <p:cNvSpPr/>
            <p:nvPr/>
          </p:nvSpPr>
          <p:spPr>
            <a:xfrm>
              <a:off x="2098975" y="3323525"/>
              <a:ext cx="24875" cy="108650"/>
            </a:xfrm>
            <a:custGeom>
              <a:avLst/>
              <a:gdLst/>
              <a:ahLst/>
              <a:cxnLst/>
              <a:rect l="l" t="t" r="r" b="b"/>
              <a:pathLst>
                <a:path w="995" h="4346" extrusionOk="0">
                  <a:moveTo>
                    <a:pt x="98" y="1"/>
                  </a:moveTo>
                  <a:cubicBezTo>
                    <a:pt x="64" y="1"/>
                    <a:pt x="36" y="39"/>
                    <a:pt x="0" y="98"/>
                  </a:cubicBezTo>
                  <a:cubicBezTo>
                    <a:pt x="60" y="1510"/>
                    <a:pt x="139" y="2923"/>
                    <a:pt x="179" y="4335"/>
                  </a:cubicBezTo>
                  <a:cubicBezTo>
                    <a:pt x="211" y="4342"/>
                    <a:pt x="239" y="4345"/>
                    <a:pt x="265" y="4345"/>
                  </a:cubicBezTo>
                  <a:cubicBezTo>
                    <a:pt x="458" y="4345"/>
                    <a:pt x="462" y="4155"/>
                    <a:pt x="497" y="3997"/>
                  </a:cubicBezTo>
                  <a:cubicBezTo>
                    <a:pt x="478" y="3818"/>
                    <a:pt x="577" y="3679"/>
                    <a:pt x="696" y="3559"/>
                  </a:cubicBezTo>
                  <a:cubicBezTo>
                    <a:pt x="736" y="3520"/>
                    <a:pt x="736" y="3480"/>
                    <a:pt x="756" y="3460"/>
                  </a:cubicBezTo>
                  <a:lnTo>
                    <a:pt x="756" y="3122"/>
                  </a:lnTo>
                  <a:cubicBezTo>
                    <a:pt x="776" y="3002"/>
                    <a:pt x="995" y="2923"/>
                    <a:pt x="856" y="2783"/>
                  </a:cubicBezTo>
                  <a:cubicBezTo>
                    <a:pt x="438" y="2207"/>
                    <a:pt x="657" y="1530"/>
                    <a:pt x="537" y="914"/>
                  </a:cubicBezTo>
                  <a:cubicBezTo>
                    <a:pt x="478" y="595"/>
                    <a:pt x="537" y="237"/>
                    <a:pt x="179" y="58"/>
                  </a:cubicBezTo>
                  <a:cubicBezTo>
                    <a:pt x="147" y="18"/>
                    <a:pt x="121"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83;p3">
              <a:extLst>
                <a:ext uri="{FF2B5EF4-FFF2-40B4-BE49-F238E27FC236}">
                  <a16:creationId xmlns:a16="http://schemas.microsoft.com/office/drawing/2014/main" id="{8678997F-A8D0-4B7D-8223-7F706E5965FE}"/>
                </a:ext>
              </a:extLst>
            </p:cNvPr>
            <p:cNvSpPr/>
            <p:nvPr/>
          </p:nvSpPr>
          <p:spPr>
            <a:xfrm>
              <a:off x="2091600" y="3190375"/>
              <a:ext cx="22300" cy="73075"/>
            </a:xfrm>
            <a:custGeom>
              <a:avLst/>
              <a:gdLst/>
              <a:ahLst/>
              <a:cxnLst/>
              <a:rect l="l" t="t" r="r" b="b"/>
              <a:pathLst>
                <a:path w="892" h="2923" extrusionOk="0">
                  <a:moveTo>
                    <a:pt x="235" y="1"/>
                  </a:moveTo>
                  <a:cubicBezTo>
                    <a:pt x="1" y="1"/>
                    <a:pt x="121" y="308"/>
                    <a:pt x="56" y="471"/>
                  </a:cubicBezTo>
                  <a:cubicBezTo>
                    <a:pt x="176" y="1266"/>
                    <a:pt x="56" y="2082"/>
                    <a:pt x="275" y="2917"/>
                  </a:cubicBezTo>
                  <a:cubicBezTo>
                    <a:pt x="298" y="2921"/>
                    <a:pt x="319" y="2922"/>
                    <a:pt x="337" y="2922"/>
                  </a:cubicBezTo>
                  <a:cubicBezTo>
                    <a:pt x="662" y="2922"/>
                    <a:pt x="410" y="2458"/>
                    <a:pt x="673" y="2420"/>
                  </a:cubicBezTo>
                  <a:cubicBezTo>
                    <a:pt x="733" y="2341"/>
                    <a:pt x="773" y="2261"/>
                    <a:pt x="792" y="2181"/>
                  </a:cubicBezTo>
                  <a:cubicBezTo>
                    <a:pt x="832" y="2062"/>
                    <a:pt x="852" y="1943"/>
                    <a:pt x="852" y="1823"/>
                  </a:cubicBezTo>
                  <a:lnTo>
                    <a:pt x="852" y="1565"/>
                  </a:lnTo>
                  <a:cubicBezTo>
                    <a:pt x="852" y="1246"/>
                    <a:pt x="872" y="928"/>
                    <a:pt x="892" y="590"/>
                  </a:cubicBezTo>
                  <a:cubicBezTo>
                    <a:pt x="852" y="331"/>
                    <a:pt x="693" y="152"/>
                    <a:pt x="454" y="53"/>
                  </a:cubicBezTo>
                  <a:cubicBezTo>
                    <a:pt x="359" y="16"/>
                    <a:pt x="288" y="1"/>
                    <a:pt x="2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84;p3">
              <a:extLst>
                <a:ext uri="{FF2B5EF4-FFF2-40B4-BE49-F238E27FC236}">
                  <a16:creationId xmlns:a16="http://schemas.microsoft.com/office/drawing/2014/main" id="{FF38C402-946C-45E3-A75D-45FACABE3A46}"/>
                </a:ext>
              </a:extLst>
            </p:cNvPr>
            <p:cNvSpPr/>
            <p:nvPr/>
          </p:nvSpPr>
          <p:spPr>
            <a:xfrm>
              <a:off x="1999425" y="3096125"/>
              <a:ext cx="58775" cy="46450"/>
            </a:xfrm>
            <a:custGeom>
              <a:avLst/>
              <a:gdLst/>
              <a:ahLst/>
              <a:cxnLst/>
              <a:rect l="l" t="t" r="r" b="b"/>
              <a:pathLst>
                <a:path w="2351" h="1858" extrusionOk="0">
                  <a:moveTo>
                    <a:pt x="472" y="1"/>
                  </a:moveTo>
                  <a:cubicBezTo>
                    <a:pt x="441" y="1"/>
                    <a:pt x="408" y="16"/>
                    <a:pt x="362" y="43"/>
                  </a:cubicBezTo>
                  <a:cubicBezTo>
                    <a:pt x="0" y="1074"/>
                    <a:pt x="575" y="1858"/>
                    <a:pt x="1639" y="1858"/>
                  </a:cubicBezTo>
                  <a:cubicBezTo>
                    <a:pt x="1745" y="1858"/>
                    <a:pt x="1857" y="1850"/>
                    <a:pt x="1973" y="1834"/>
                  </a:cubicBezTo>
                  <a:cubicBezTo>
                    <a:pt x="2092" y="1834"/>
                    <a:pt x="2172" y="1774"/>
                    <a:pt x="2232" y="1675"/>
                  </a:cubicBezTo>
                  <a:cubicBezTo>
                    <a:pt x="2271" y="1555"/>
                    <a:pt x="2232" y="1416"/>
                    <a:pt x="2351" y="1316"/>
                  </a:cubicBezTo>
                  <a:cubicBezTo>
                    <a:pt x="2340" y="1156"/>
                    <a:pt x="2288" y="1068"/>
                    <a:pt x="2221" y="1068"/>
                  </a:cubicBezTo>
                  <a:cubicBezTo>
                    <a:pt x="2171" y="1068"/>
                    <a:pt x="2112" y="1116"/>
                    <a:pt x="2053" y="1217"/>
                  </a:cubicBezTo>
                  <a:cubicBezTo>
                    <a:pt x="1904" y="1446"/>
                    <a:pt x="1722" y="1517"/>
                    <a:pt x="1530" y="1517"/>
                  </a:cubicBezTo>
                  <a:cubicBezTo>
                    <a:pt x="1389" y="1517"/>
                    <a:pt x="1241" y="1478"/>
                    <a:pt x="1098" y="1436"/>
                  </a:cubicBezTo>
                  <a:cubicBezTo>
                    <a:pt x="760" y="1336"/>
                    <a:pt x="640" y="1038"/>
                    <a:pt x="680" y="660"/>
                  </a:cubicBezTo>
                  <a:cubicBezTo>
                    <a:pt x="700" y="461"/>
                    <a:pt x="640" y="262"/>
                    <a:pt x="581" y="63"/>
                  </a:cubicBezTo>
                  <a:cubicBezTo>
                    <a:pt x="538" y="21"/>
                    <a:pt x="507" y="1"/>
                    <a:pt x="4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85;p3">
              <a:extLst>
                <a:ext uri="{FF2B5EF4-FFF2-40B4-BE49-F238E27FC236}">
                  <a16:creationId xmlns:a16="http://schemas.microsoft.com/office/drawing/2014/main" id="{18784B49-99BF-4E98-8223-6F379DC16606}"/>
                </a:ext>
              </a:extLst>
            </p:cNvPr>
            <p:cNvSpPr/>
            <p:nvPr/>
          </p:nvSpPr>
          <p:spPr>
            <a:xfrm>
              <a:off x="2104925" y="3483800"/>
              <a:ext cx="15450" cy="78775"/>
            </a:xfrm>
            <a:custGeom>
              <a:avLst/>
              <a:gdLst/>
              <a:ahLst/>
              <a:cxnLst/>
              <a:rect l="l" t="t" r="r" b="b"/>
              <a:pathLst>
                <a:path w="618" h="3151" extrusionOk="0">
                  <a:moveTo>
                    <a:pt x="283" y="0"/>
                  </a:moveTo>
                  <a:cubicBezTo>
                    <a:pt x="219" y="0"/>
                    <a:pt x="157" y="25"/>
                    <a:pt x="100" y="73"/>
                  </a:cubicBezTo>
                  <a:cubicBezTo>
                    <a:pt x="1" y="1047"/>
                    <a:pt x="220" y="1982"/>
                    <a:pt x="240" y="2937"/>
                  </a:cubicBezTo>
                  <a:cubicBezTo>
                    <a:pt x="334" y="3000"/>
                    <a:pt x="391" y="3151"/>
                    <a:pt x="510" y="3151"/>
                  </a:cubicBezTo>
                  <a:cubicBezTo>
                    <a:pt x="541" y="3151"/>
                    <a:pt x="576" y="3141"/>
                    <a:pt x="618" y="3116"/>
                  </a:cubicBezTo>
                  <a:lnTo>
                    <a:pt x="618" y="1525"/>
                  </a:lnTo>
                  <a:cubicBezTo>
                    <a:pt x="439" y="1067"/>
                    <a:pt x="618" y="570"/>
                    <a:pt x="498" y="92"/>
                  </a:cubicBezTo>
                  <a:cubicBezTo>
                    <a:pt x="425" y="30"/>
                    <a:pt x="353" y="0"/>
                    <a:pt x="2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86;p3">
              <a:extLst>
                <a:ext uri="{FF2B5EF4-FFF2-40B4-BE49-F238E27FC236}">
                  <a16:creationId xmlns:a16="http://schemas.microsoft.com/office/drawing/2014/main" id="{0AEEEF24-73C4-4F49-B73B-A14AFDE39895}"/>
                </a:ext>
              </a:extLst>
            </p:cNvPr>
            <p:cNvSpPr/>
            <p:nvPr/>
          </p:nvSpPr>
          <p:spPr>
            <a:xfrm>
              <a:off x="1985575" y="3579600"/>
              <a:ext cx="33350" cy="95625"/>
            </a:xfrm>
            <a:custGeom>
              <a:avLst/>
              <a:gdLst/>
              <a:ahLst/>
              <a:cxnLst/>
              <a:rect l="l" t="t" r="r" b="b"/>
              <a:pathLst>
                <a:path w="1334" h="3825" extrusionOk="0">
                  <a:moveTo>
                    <a:pt x="398" y="0"/>
                  </a:moveTo>
                  <a:cubicBezTo>
                    <a:pt x="1" y="1214"/>
                    <a:pt x="21" y="2407"/>
                    <a:pt x="398" y="3621"/>
                  </a:cubicBezTo>
                  <a:cubicBezTo>
                    <a:pt x="503" y="3766"/>
                    <a:pt x="612" y="3825"/>
                    <a:pt x="727" y="3825"/>
                  </a:cubicBezTo>
                  <a:cubicBezTo>
                    <a:pt x="832" y="3825"/>
                    <a:pt x="941" y="3776"/>
                    <a:pt x="1055" y="3700"/>
                  </a:cubicBezTo>
                  <a:cubicBezTo>
                    <a:pt x="1135" y="3621"/>
                    <a:pt x="1194" y="3541"/>
                    <a:pt x="1194" y="3462"/>
                  </a:cubicBezTo>
                  <a:cubicBezTo>
                    <a:pt x="1135" y="3123"/>
                    <a:pt x="1333" y="2805"/>
                    <a:pt x="1135" y="2507"/>
                  </a:cubicBezTo>
                  <a:cubicBezTo>
                    <a:pt x="1095" y="2308"/>
                    <a:pt x="1015" y="2109"/>
                    <a:pt x="955" y="1910"/>
                  </a:cubicBezTo>
                  <a:cubicBezTo>
                    <a:pt x="936" y="2328"/>
                    <a:pt x="916" y="2785"/>
                    <a:pt x="896" y="3283"/>
                  </a:cubicBezTo>
                  <a:cubicBezTo>
                    <a:pt x="558" y="2984"/>
                    <a:pt x="597" y="2686"/>
                    <a:pt x="597" y="2387"/>
                  </a:cubicBezTo>
                  <a:lnTo>
                    <a:pt x="597" y="617"/>
                  </a:lnTo>
                  <a:cubicBezTo>
                    <a:pt x="597" y="398"/>
                    <a:pt x="637" y="139"/>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87;p3">
              <a:extLst>
                <a:ext uri="{FF2B5EF4-FFF2-40B4-BE49-F238E27FC236}">
                  <a16:creationId xmlns:a16="http://schemas.microsoft.com/office/drawing/2014/main" id="{5B5078DF-E231-4119-9DEB-772501842248}"/>
                </a:ext>
              </a:extLst>
            </p:cNvPr>
            <p:cNvSpPr/>
            <p:nvPr/>
          </p:nvSpPr>
          <p:spPr>
            <a:xfrm>
              <a:off x="2011450" y="3637775"/>
              <a:ext cx="72625" cy="31875"/>
            </a:xfrm>
            <a:custGeom>
              <a:avLst/>
              <a:gdLst/>
              <a:ahLst/>
              <a:cxnLst/>
              <a:rect l="l" t="t" r="r" b="b"/>
              <a:pathLst>
                <a:path w="2905" h="1275" extrusionOk="0">
                  <a:moveTo>
                    <a:pt x="1870" y="1"/>
                  </a:moveTo>
                  <a:cubicBezTo>
                    <a:pt x="1625" y="144"/>
                    <a:pt x="1377" y="180"/>
                    <a:pt x="1126" y="180"/>
                  </a:cubicBezTo>
                  <a:cubicBezTo>
                    <a:pt x="874" y="180"/>
                    <a:pt x="619" y="144"/>
                    <a:pt x="364" y="144"/>
                  </a:cubicBezTo>
                  <a:cubicBezTo>
                    <a:pt x="276" y="144"/>
                    <a:pt x="188" y="148"/>
                    <a:pt x="100" y="160"/>
                  </a:cubicBezTo>
                  <a:cubicBezTo>
                    <a:pt x="0" y="538"/>
                    <a:pt x="20" y="896"/>
                    <a:pt x="159" y="1254"/>
                  </a:cubicBezTo>
                  <a:cubicBezTo>
                    <a:pt x="180" y="1268"/>
                    <a:pt x="201" y="1275"/>
                    <a:pt x="220" y="1275"/>
                  </a:cubicBezTo>
                  <a:cubicBezTo>
                    <a:pt x="254" y="1275"/>
                    <a:pt x="279" y="1253"/>
                    <a:pt x="279" y="1214"/>
                  </a:cubicBezTo>
                  <a:cubicBezTo>
                    <a:pt x="279" y="916"/>
                    <a:pt x="159" y="558"/>
                    <a:pt x="617" y="558"/>
                  </a:cubicBezTo>
                  <a:cubicBezTo>
                    <a:pt x="1296" y="558"/>
                    <a:pt x="1959" y="344"/>
                    <a:pt x="2621" y="344"/>
                  </a:cubicBezTo>
                  <a:cubicBezTo>
                    <a:pt x="2715" y="344"/>
                    <a:pt x="2810" y="349"/>
                    <a:pt x="2904" y="359"/>
                  </a:cubicBezTo>
                  <a:cubicBezTo>
                    <a:pt x="2805" y="160"/>
                    <a:pt x="2566" y="100"/>
                    <a:pt x="2387" y="1"/>
                  </a:cubicBezTo>
                  <a:cubicBezTo>
                    <a:pt x="2290" y="54"/>
                    <a:pt x="2199" y="91"/>
                    <a:pt x="2108" y="91"/>
                  </a:cubicBezTo>
                  <a:cubicBezTo>
                    <a:pt x="2030" y="91"/>
                    <a:pt x="1952" y="65"/>
                    <a:pt x="1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88;p3">
              <a:extLst>
                <a:ext uri="{FF2B5EF4-FFF2-40B4-BE49-F238E27FC236}">
                  <a16:creationId xmlns:a16="http://schemas.microsoft.com/office/drawing/2014/main" id="{F30607EE-BB3E-4A1D-8B07-07573C116E64}"/>
                </a:ext>
              </a:extLst>
            </p:cNvPr>
            <p:cNvSpPr/>
            <p:nvPr/>
          </p:nvSpPr>
          <p:spPr>
            <a:xfrm>
              <a:off x="2023375" y="3499250"/>
              <a:ext cx="42800" cy="58475"/>
            </a:xfrm>
            <a:custGeom>
              <a:avLst/>
              <a:gdLst/>
              <a:ahLst/>
              <a:cxnLst/>
              <a:rect l="l" t="t" r="r" b="b"/>
              <a:pathLst>
                <a:path w="1712" h="2339" extrusionOk="0">
                  <a:moveTo>
                    <a:pt x="1372" y="0"/>
                  </a:moveTo>
                  <a:cubicBezTo>
                    <a:pt x="1320" y="0"/>
                    <a:pt x="1260" y="38"/>
                    <a:pt x="1194" y="131"/>
                  </a:cubicBezTo>
                  <a:cubicBezTo>
                    <a:pt x="796" y="668"/>
                    <a:pt x="478" y="1245"/>
                    <a:pt x="120" y="1822"/>
                  </a:cubicBezTo>
                  <a:cubicBezTo>
                    <a:pt x="0" y="2060"/>
                    <a:pt x="120" y="2220"/>
                    <a:pt x="299" y="2339"/>
                  </a:cubicBezTo>
                  <a:cubicBezTo>
                    <a:pt x="418" y="2319"/>
                    <a:pt x="518" y="2259"/>
                    <a:pt x="597" y="2120"/>
                  </a:cubicBezTo>
                  <a:cubicBezTo>
                    <a:pt x="916" y="1702"/>
                    <a:pt x="975" y="1106"/>
                    <a:pt x="1532" y="867"/>
                  </a:cubicBezTo>
                  <a:cubicBezTo>
                    <a:pt x="1711" y="708"/>
                    <a:pt x="1671" y="509"/>
                    <a:pt x="1592" y="310"/>
                  </a:cubicBezTo>
                  <a:cubicBezTo>
                    <a:pt x="1552" y="151"/>
                    <a:pt x="1477" y="0"/>
                    <a:pt x="1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89;p3">
              <a:extLst>
                <a:ext uri="{FF2B5EF4-FFF2-40B4-BE49-F238E27FC236}">
                  <a16:creationId xmlns:a16="http://schemas.microsoft.com/office/drawing/2014/main" id="{38F7BF68-E5C5-4BC1-B32F-FBD64945FABF}"/>
                </a:ext>
              </a:extLst>
            </p:cNvPr>
            <p:cNvSpPr/>
            <p:nvPr/>
          </p:nvSpPr>
          <p:spPr>
            <a:xfrm>
              <a:off x="2102450" y="3417925"/>
              <a:ext cx="20900" cy="59750"/>
            </a:xfrm>
            <a:custGeom>
              <a:avLst/>
              <a:gdLst/>
              <a:ahLst/>
              <a:cxnLst/>
              <a:rect l="l" t="t" r="r" b="b"/>
              <a:pathLst>
                <a:path w="836" h="2390" extrusionOk="0">
                  <a:moveTo>
                    <a:pt x="304" y="0"/>
                  </a:moveTo>
                  <a:cubicBezTo>
                    <a:pt x="277" y="0"/>
                    <a:pt x="250" y="7"/>
                    <a:pt x="219" y="22"/>
                  </a:cubicBezTo>
                  <a:cubicBezTo>
                    <a:pt x="199" y="221"/>
                    <a:pt x="239" y="420"/>
                    <a:pt x="40" y="559"/>
                  </a:cubicBezTo>
                  <a:lnTo>
                    <a:pt x="40" y="738"/>
                  </a:lnTo>
                  <a:cubicBezTo>
                    <a:pt x="100" y="798"/>
                    <a:pt x="100" y="857"/>
                    <a:pt x="40" y="917"/>
                  </a:cubicBezTo>
                  <a:cubicBezTo>
                    <a:pt x="0" y="1414"/>
                    <a:pt x="40" y="1912"/>
                    <a:pt x="160" y="2389"/>
                  </a:cubicBezTo>
                  <a:cubicBezTo>
                    <a:pt x="196" y="2374"/>
                    <a:pt x="232" y="2369"/>
                    <a:pt x="268" y="2369"/>
                  </a:cubicBezTo>
                  <a:cubicBezTo>
                    <a:pt x="328" y="2369"/>
                    <a:pt x="388" y="2382"/>
                    <a:pt x="451" y="2382"/>
                  </a:cubicBezTo>
                  <a:cubicBezTo>
                    <a:pt x="498" y="2382"/>
                    <a:pt x="547" y="2375"/>
                    <a:pt x="597" y="2349"/>
                  </a:cubicBezTo>
                  <a:cubicBezTo>
                    <a:pt x="597" y="2349"/>
                    <a:pt x="617" y="2330"/>
                    <a:pt x="617" y="2290"/>
                  </a:cubicBezTo>
                  <a:cubicBezTo>
                    <a:pt x="617" y="2230"/>
                    <a:pt x="617" y="2210"/>
                    <a:pt x="557" y="2151"/>
                  </a:cubicBezTo>
                  <a:cubicBezTo>
                    <a:pt x="557" y="2111"/>
                    <a:pt x="557" y="2091"/>
                    <a:pt x="597" y="2031"/>
                  </a:cubicBezTo>
                  <a:cubicBezTo>
                    <a:pt x="617" y="1912"/>
                    <a:pt x="836" y="1832"/>
                    <a:pt x="717" y="1653"/>
                  </a:cubicBezTo>
                  <a:cubicBezTo>
                    <a:pt x="657" y="1594"/>
                    <a:pt x="617" y="1534"/>
                    <a:pt x="557" y="1474"/>
                  </a:cubicBezTo>
                  <a:cubicBezTo>
                    <a:pt x="538" y="1216"/>
                    <a:pt x="538" y="997"/>
                    <a:pt x="518" y="738"/>
                  </a:cubicBezTo>
                  <a:cubicBezTo>
                    <a:pt x="418" y="519"/>
                    <a:pt x="518" y="281"/>
                    <a:pt x="438" y="42"/>
                  </a:cubicBezTo>
                  <a:cubicBezTo>
                    <a:pt x="389" y="17"/>
                    <a:pt x="347" y="0"/>
                    <a:pt x="3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90;p3">
              <a:extLst>
                <a:ext uri="{FF2B5EF4-FFF2-40B4-BE49-F238E27FC236}">
                  <a16:creationId xmlns:a16="http://schemas.microsoft.com/office/drawing/2014/main" id="{EEAEB147-F424-42BF-A83A-02EF2CB218E7}"/>
                </a:ext>
              </a:extLst>
            </p:cNvPr>
            <p:cNvSpPr/>
            <p:nvPr/>
          </p:nvSpPr>
          <p:spPr>
            <a:xfrm>
              <a:off x="2189975" y="3208900"/>
              <a:ext cx="25400" cy="57900"/>
            </a:xfrm>
            <a:custGeom>
              <a:avLst/>
              <a:gdLst/>
              <a:ahLst/>
              <a:cxnLst/>
              <a:rect l="l" t="t" r="r" b="b"/>
              <a:pathLst>
                <a:path w="1016" h="2316" extrusionOk="0">
                  <a:moveTo>
                    <a:pt x="722" y="1"/>
                  </a:moveTo>
                  <a:cubicBezTo>
                    <a:pt x="470" y="1"/>
                    <a:pt x="425" y="280"/>
                    <a:pt x="279" y="426"/>
                  </a:cubicBezTo>
                  <a:cubicBezTo>
                    <a:pt x="219" y="466"/>
                    <a:pt x="180" y="545"/>
                    <a:pt x="140" y="625"/>
                  </a:cubicBezTo>
                  <a:cubicBezTo>
                    <a:pt x="100" y="844"/>
                    <a:pt x="40" y="1102"/>
                    <a:pt x="1" y="1321"/>
                  </a:cubicBezTo>
                  <a:cubicBezTo>
                    <a:pt x="1" y="1440"/>
                    <a:pt x="20" y="1540"/>
                    <a:pt x="180" y="1580"/>
                  </a:cubicBezTo>
                  <a:cubicBezTo>
                    <a:pt x="239" y="1818"/>
                    <a:pt x="339" y="2077"/>
                    <a:pt x="418" y="2316"/>
                  </a:cubicBezTo>
                  <a:cubicBezTo>
                    <a:pt x="538" y="2236"/>
                    <a:pt x="677" y="2196"/>
                    <a:pt x="796" y="2137"/>
                  </a:cubicBezTo>
                  <a:cubicBezTo>
                    <a:pt x="836" y="2097"/>
                    <a:pt x="876" y="2017"/>
                    <a:pt x="876" y="1958"/>
                  </a:cubicBezTo>
                  <a:cubicBezTo>
                    <a:pt x="796" y="1679"/>
                    <a:pt x="776" y="1381"/>
                    <a:pt x="896" y="1102"/>
                  </a:cubicBezTo>
                  <a:cubicBezTo>
                    <a:pt x="836" y="724"/>
                    <a:pt x="1015" y="346"/>
                    <a:pt x="796" y="8"/>
                  </a:cubicBezTo>
                  <a:cubicBezTo>
                    <a:pt x="770" y="3"/>
                    <a:pt x="745" y="1"/>
                    <a:pt x="7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91;p3">
              <a:extLst>
                <a:ext uri="{FF2B5EF4-FFF2-40B4-BE49-F238E27FC236}">
                  <a16:creationId xmlns:a16="http://schemas.microsoft.com/office/drawing/2014/main" id="{E2E20E0F-64DD-4442-8F4E-69556D7546E8}"/>
                </a:ext>
              </a:extLst>
            </p:cNvPr>
            <p:cNvSpPr/>
            <p:nvPr/>
          </p:nvSpPr>
          <p:spPr>
            <a:xfrm>
              <a:off x="2105925" y="3237450"/>
              <a:ext cx="83575" cy="16925"/>
            </a:xfrm>
            <a:custGeom>
              <a:avLst/>
              <a:gdLst/>
              <a:ahLst/>
              <a:cxnLst/>
              <a:rect l="l" t="t" r="r" b="b"/>
              <a:pathLst>
                <a:path w="3343" h="677" extrusionOk="0">
                  <a:moveTo>
                    <a:pt x="2845" y="0"/>
                  </a:moveTo>
                  <a:cubicBezTo>
                    <a:pt x="2746" y="0"/>
                    <a:pt x="2646" y="0"/>
                    <a:pt x="2547" y="40"/>
                  </a:cubicBezTo>
                  <a:cubicBezTo>
                    <a:pt x="2400" y="64"/>
                    <a:pt x="2254" y="73"/>
                    <a:pt x="2107" y="73"/>
                  </a:cubicBezTo>
                  <a:cubicBezTo>
                    <a:pt x="1771" y="73"/>
                    <a:pt x="1437" y="28"/>
                    <a:pt x="1106" y="28"/>
                  </a:cubicBezTo>
                  <a:cubicBezTo>
                    <a:pt x="759" y="28"/>
                    <a:pt x="416" y="77"/>
                    <a:pt x="80" y="279"/>
                  </a:cubicBezTo>
                  <a:cubicBezTo>
                    <a:pt x="80" y="358"/>
                    <a:pt x="60" y="398"/>
                    <a:pt x="60" y="477"/>
                  </a:cubicBezTo>
                  <a:cubicBezTo>
                    <a:pt x="21" y="477"/>
                    <a:pt x="21" y="497"/>
                    <a:pt x="1" y="557"/>
                  </a:cubicBezTo>
                  <a:cubicBezTo>
                    <a:pt x="1" y="597"/>
                    <a:pt x="21" y="657"/>
                    <a:pt x="80" y="676"/>
                  </a:cubicBezTo>
                  <a:cubicBezTo>
                    <a:pt x="1050" y="676"/>
                    <a:pt x="1972" y="449"/>
                    <a:pt x="2933" y="449"/>
                  </a:cubicBezTo>
                  <a:cubicBezTo>
                    <a:pt x="3036" y="449"/>
                    <a:pt x="3139" y="452"/>
                    <a:pt x="3243" y="458"/>
                  </a:cubicBezTo>
                  <a:cubicBezTo>
                    <a:pt x="3343" y="100"/>
                    <a:pt x="3044" y="100"/>
                    <a:pt x="2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92;p3">
              <a:extLst>
                <a:ext uri="{FF2B5EF4-FFF2-40B4-BE49-F238E27FC236}">
                  <a16:creationId xmlns:a16="http://schemas.microsoft.com/office/drawing/2014/main" id="{98181129-3386-44BD-9055-E09101E9BFD3}"/>
                </a:ext>
              </a:extLst>
            </p:cNvPr>
            <p:cNvSpPr/>
            <p:nvPr/>
          </p:nvSpPr>
          <p:spPr>
            <a:xfrm>
              <a:off x="2117375" y="3454775"/>
              <a:ext cx="75100" cy="13950"/>
            </a:xfrm>
            <a:custGeom>
              <a:avLst/>
              <a:gdLst/>
              <a:ahLst/>
              <a:cxnLst/>
              <a:rect l="l" t="t" r="r" b="b"/>
              <a:pathLst>
                <a:path w="3004" h="558" extrusionOk="0">
                  <a:moveTo>
                    <a:pt x="2288" y="0"/>
                  </a:moveTo>
                  <a:cubicBezTo>
                    <a:pt x="1552" y="60"/>
                    <a:pt x="836" y="120"/>
                    <a:pt x="120" y="199"/>
                  </a:cubicBezTo>
                  <a:cubicBezTo>
                    <a:pt x="60" y="318"/>
                    <a:pt x="40" y="438"/>
                    <a:pt x="0" y="557"/>
                  </a:cubicBezTo>
                  <a:cubicBezTo>
                    <a:pt x="915" y="338"/>
                    <a:pt x="1910" y="458"/>
                    <a:pt x="3004" y="60"/>
                  </a:cubicBezTo>
                  <a:cubicBezTo>
                    <a:pt x="2626" y="20"/>
                    <a:pt x="2447" y="20"/>
                    <a:pt x="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93;p3">
              <a:extLst>
                <a:ext uri="{FF2B5EF4-FFF2-40B4-BE49-F238E27FC236}">
                  <a16:creationId xmlns:a16="http://schemas.microsoft.com/office/drawing/2014/main" id="{763F92F0-A2FA-4756-9CE4-AD806D8E5CA2}"/>
                </a:ext>
              </a:extLst>
            </p:cNvPr>
            <p:cNvSpPr/>
            <p:nvPr/>
          </p:nvSpPr>
          <p:spPr>
            <a:xfrm>
              <a:off x="1993525" y="3368725"/>
              <a:ext cx="44300" cy="41975"/>
            </a:xfrm>
            <a:custGeom>
              <a:avLst/>
              <a:gdLst/>
              <a:ahLst/>
              <a:cxnLst/>
              <a:rect l="l" t="t" r="r" b="b"/>
              <a:pathLst>
                <a:path w="1772" h="1679" extrusionOk="0">
                  <a:moveTo>
                    <a:pt x="240" y="1"/>
                  </a:moveTo>
                  <a:cubicBezTo>
                    <a:pt x="41" y="220"/>
                    <a:pt x="220" y="498"/>
                    <a:pt x="100" y="757"/>
                  </a:cubicBezTo>
                  <a:lnTo>
                    <a:pt x="100" y="916"/>
                  </a:lnTo>
                  <a:cubicBezTo>
                    <a:pt x="1" y="1075"/>
                    <a:pt x="1" y="1174"/>
                    <a:pt x="120" y="1294"/>
                  </a:cubicBezTo>
                  <a:lnTo>
                    <a:pt x="120" y="1473"/>
                  </a:lnTo>
                  <a:cubicBezTo>
                    <a:pt x="100" y="1473"/>
                    <a:pt x="80" y="1493"/>
                    <a:pt x="41" y="1513"/>
                  </a:cubicBezTo>
                  <a:cubicBezTo>
                    <a:pt x="21" y="1532"/>
                    <a:pt x="41" y="1592"/>
                    <a:pt x="100" y="1612"/>
                  </a:cubicBezTo>
                  <a:lnTo>
                    <a:pt x="100" y="1592"/>
                  </a:lnTo>
                  <a:cubicBezTo>
                    <a:pt x="100" y="1653"/>
                    <a:pt x="124" y="1679"/>
                    <a:pt x="170" y="1679"/>
                  </a:cubicBezTo>
                  <a:cubicBezTo>
                    <a:pt x="184" y="1679"/>
                    <a:pt x="201" y="1676"/>
                    <a:pt x="220" y="1672"/>
                  </a:cubicBezTo>
                  <a:cubicBezTo>
                    <a:pt x="299" y="1592"/>
                    <a:pt x="339" y="1513"/>
                    <a:pt x="419" y="1453"/>
                  </a:cubicBezTo>
                  <a:cubicBezTo>
                    <a:pt x="539" y="1296"/>
                    <a:pt x="689" y="1271"/>
                    <a:pt x="841" y="1271"/>
                  </a:cubicBezTo>
                  <a:cubicBezTo>
                    <a:pt x="914" y="1271"/>
                    <a:pt x="987" y="1277"/>
                    <a:pt x="1058" y="1277"/>
                  </a:cubicBezTo>
                  <a:cubicBezTo>
                    <a:pt x="1084" y="1277"/>
                    <a:pt x="1110" y="1276"/>
                    <a:pt x="1135" y="1274"/>
                  </a:cubicBezTo>
                  <a:cubicBezTo>
                    <a:pt x="1374" y="1254"/>
                    <a:pt x="1553" y="1194"/>
                    <a:pt x="1771" y="916"/>
                  </a:cubicBezTo>
                  <a:lnTo>
                    <a:pt x="976" y="916"/>
                  </a:lnTo>
                  <a:cubicBezTo>
                    <a:pt x="319" y="876"/>
                    <a:pt x="319" y="876"/>
                    <a:pt x="279" y="259"/>
                  </a:cubicBezTo>
                  <a:cubicBezTo>
                    <a:pt x="279" y="180"/>
                    <a:pt x="240" y="8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94;p3">
              <a:extLst>
                <a:ext uri="{FF2B5EF4-FFF2-40B4-BE49-F238E27FC236}">
                  <a16:creationId xmlns:a16="http://schemas.microsoft.com/office/drawing/2014/main" id="{81EE05BE-2C06-4798-8F7F-BB13BA42B671}"/>
                </a:ext>
              </a:extLst>
            </p:cNvPr>
            <p:cNvSpPr/>
            <p:nvPr/>
          </p:nvSpPr>
          <p:spPr>
            <a:xfrm>
              <a:off x="2008950" y="3073950"/>
              <a:ext cx="49250" cy="29250"/>
            </a:xfrm>
            <a:custGeom>
              <a:avLst/>
              <a:gdLst/>
              <a:ahLst/>
              <a:cxnLst/>
              <a:rect l="l" t="t" r="r" b="b"/>
              <a:pathLst>
                <a:path w="1970" h="1170" extrusionOk="0">
                  <a:moveTo>
                    <a:pt x="1067" y="0"/>
                  </a:moveTo>
                  <a:cubicBezTo>
                    <a:pt x="543" y="0"/>
                    <a:pt x="327" y="247"/>
                    <a:pt x="1" y="930"/>
                  </a:cubicBezTo>
                  <a:cubicBezTo>
                    <a:pt x="60" y="950"/>
                    <a:pt x="120" y="950"/>
                    <a:pt x="200" y="950"/>
                  </a:cubicBezTo>
                  <a:cubicBezTo>
                    <a:pt x="219" y="871"/>
                    <a:pt x="299" y="831"/>
                    <a:pt x="359" y="751"/>
                  </a:cubicBezTo>
                  <a:cubicBezTo>
                    <a:pt x="379" y="692"/>
                    <a:pt x="398" y="632"/>
                    <a:pt x="458" y="612"/>
                  </a:cubicBezTo>
                  <a:cubicBezTo>
                    <a:pt x="742" y="390"/>
                    <a:pt x="915" y="271"/>
                    <a:pt x="1048" y="271"/>
                  </a:cubicBezTo>
                  <a:cubicBezTo>
                    <a:pt x="1213" y="271"/>
                    <a:pt x="1316" y="454"/>
                    <a:pt x="1493" y="851"/>
                  </a:cubicBezTo>
                  <a:cubicBezTo>
                    <a:pt x="1552" y="970"/>
                    <a:pt x="1552" y="1149"/>
                    <a:pt x="1851" y="1169"/>
                  </a:cubicBezTo>
                  <a:cubicBezTo>
                    <a:pt x="1970" y="751"/>
                    <a:pt x="1552" y="453"/>
                    <a:pt x="1592" y="55"/>
                  </a:cubicBezTo>
                  <a:cubicBezTo>
                    <a:pt x="1387" y="20"/>
                    <a:pt x="1215" y="0"/>
                    <a:pt x="10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95;p3">
              <a:extLst>
                <a:ext uri="{FF2B5EF4-FFF2-40B4-BE49-F238E27FC236}">
                  <a16:creationId xmlns:a16="http://schemas.microsoft.com/office/drawing/2014/main" id="{E27F0D16-8806-4E04-ABE1-3702BDD05DB7}"/>
                </a:ext>
              </a:extLst>
            </p:cNvPr>
            <p:cNvSpPr/>
            <p:nvPr/>
          </p:nvSpPr>
          <p:spPr>
            <a:xfrm>
              <a:off x="2108425" y="3557225"/>
              <a:ext cx="17925" cy="45775"/>
            </a:xfrm>
            <a:custGeom>
              <a:avLst/>
              <a:gdLst/>
              <a:ahLst/>
              <a:cxnLst/>
              <a:rect l="l" t="t" r="r" b="b"/>
              <a:pathLst>
                <a:path w="717" h="1831" extrusionOk="0">
                  <a:moveTo>
                    <a:pt x="119" y="0"/>
                  </a:moveTo>
                  <a:lnTo>
                    <a:pt x="119" y="0"/>
                  </a:lnTo>
                  <a:cubicBezTo>
                    <a:pt x="279" y="597"/>
                    <a:pt x="0" y="1233"/>
                    <a:pt x="279" y="1830"/>
                  </a:cubicBezTo>
                  <a:cubicBezTo>
                    <a:pt x="517" y="1810"/>
                    <a:pt x="557" y="1591"/>
                    <a:pt x="657" y="1432"/>
                  </a:cubicBezTo>
                  <a:cubicBezTo>
                    <a:pt x="716" y="995"/>
                    <a:pt x="517" y="597"/>
                    <a:pt x="497" y="179"/>
                  </a:cubicBezTo>
                  <a:cubicBezTo>
                    <a:pt x="378" y="119"/>
                    <a:pt x="259" y="4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96;p3">
              <a:extLst>
                <a:ext uri="{FF2B5EF4-FFF2-40B4-BE49-F238E27FC236}">
                  <a16:creationId xmlns:a16="http://schemas.microsoft.com/office/drawing/2014/main" id="{F403FA9B-31B0-41BA-BBAD-225ABA803AA9}"/>
                </a:ext>
              </a:extLst>
            </p:cNvPr>
            <p:cNvSpPr/>
            <p:nvPr/>
          </p:nvSpPr>
          <p:spPr>
            <a:xfrm>
              <a:off x="1997025" y="3458600"/>
              <a:ext cx="50750" cy="23050"/>
            </a:xfrm>
            <a:custGeom>
              <a:avLst/>
              <a:gdLst/>
              <a:ahLst/>
              <a:cxnLst/>
              <a:rect l="l" t="t" r="r" b="b"/>
              <a:pathLst>
                <a:path w="2030" h="922" extrusionOk="0">
                  <a:moveTo>
                    <a:pt x="186" y="0"/>
                  </a:moveTo>
                  <a:cubicBezTo>
                    <a:pt x="149" y="0"/>
                    <a:pt x="113" y="10"/>
                    <a:pt x="80" y="26"/>
                  </a:cubicBezTo>
                  <a:cubicBezTo>
                    <a:pt x="40" y="205"/>
                    <a:pt x="0" y="384"/>
                    <a:pt x="100" y="563"/>
                  </a:cubicBezTo>
                  <a:cubicBezTo>
                    <a:pt x="139" y="603"/>
                    <a:pt x="139" y="683"/>
                    <a:pt x="159" y="742"/>
                  </a:cubicBezTo>
                  <a:cubicBezTo>
                    <a:pt x="159" y="802"/>
                    <a:pt x="199" y="862"/>
                    <a:pt x="279" y="921"/>
                  </a:cubicBezTo>
                  <a:lnTo>
                    <a:pt x="1731" y="921"/>
                  </a:lnTo>
                  <a:cubicBezTo>
                    <a:pt x="1830" y="842"/>
                    <a:pt x="2029" y="782"/>
                    <a:pt x="1890" y="583"/>
                  </a:cubicBezTo>
                  <a:lnTo>
                    <a:pt x="696" y="583"/>
                  </a:lnTo>
                  <a:cubicBezTo>
                    <a:pt x="338" y="583"/>
                    <a:pt x="279" y="364"/>
                    <a:pt x="338" y="66"/>
                  </a:cubicBezTo>
                  <a:cubicBezTo>
                    <a:pt x="292" y="19"/>
                    <a:pt x="238" y="0"/>
                    <a:pt x="1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97;p3">
              <a:extLst>
                <a:ext uri="{FF2B5EF4-FFF2-40B4-BE49-F238E27FC236}">
                  <a16:creationId xmlns:a16="http://schemas.microsoft.com/office/drawing/2014/main" id="{0C9B4B1B-6B71-4A69-A9B1-821E3CB2A382}"/>
                </a:ext>
              </a:extLst>
            </p:cNvPr>
            <p:cNvSpPr/>
            <p:nvPr/>
          </p:nvSpPr>
          <p:spPr>
            <a:xfrm>
              <a:off x="2111400" y="3306050"/>
              <a:ext cx="39800" cy="36975"/>
            </a:xfrm>
            <a:custGeom>
              <a:avLst/>
              <a:gdLst/>
              <a:ahLst/>
              <a:cxnLst/>
              <a:rect l="l" t="t" r="r" b="b"/>
              <a:pathLst>
                <a:path w="1592" h="1479" extrusionOk="0">
                  <a:moveTo>
                    <a:pt x="466" y="0"/>
                  </a:moveTo>
                  <a:cubicBezTo>
                    <a:pt x="436" y="0"/>
                    <a:pt x="403" y="25"/>
                    <a:pt x="359" y="81"/>
                  </a:cubicBezTo>
                  <a:cubicBezTo>
                    <a:pt x="0" y="996"/>
                    <a:pt x="140" y="1334"/>
                    <a:pt x="836" y="1473"/>
                  </a:cubicBezTo>
                  <a:cubicBezTo>
                    <a:pt x="862" y="1477"/>
                    <a:pt x="887" y="1478"/>
                    <a:pt x="911" y="1478"/>
                  </a:cubicBezTo>
                  <a:cubicBezTo>
                    <a:pt x="1187" y="1478"/>
                    <a:pt x="1373" y="1281"/>
                    <a:pt x="1592" y="1135"/>
                  </a:cubicBezTo>
                  <a:cubicBezTo>
                    <a:pt x="1539" y="1037"/>
                    <a:pt x="1477" y="1007"/>
                    <a:pt x="1412" y="1007"/>
                  </a:cubicBezTo>
                  <a:cubicBezTo>
                    <a:pt x="1330" y="1007"/>
                    <a:pt x="1242" y="1053"/>
                    <a:pt x="1154" y="1075"/>
                  </a:cubicBezTo>
                  <a:cubicBezTo>
                    <a:pt x="1042" y="1092"/>
                    <a:pt x="943" y="1101"/>
                    <a:pt x="857" y="1101"/>
                  </a:cubicBezTo>
                  <a:cubicBezTo>
                    <a:pt x="427" y="1101"/>
                    <a:pt x="322" y="880"/>
                    <a:pt x="438" y="300"/>
                  </a:cubicBezTo>
                  <a:cubicBezTo>
                    <a:pt x="458" y="200"/>
                    <a:pt x="498" y="121"/>
                    <a:pt x="538" y="41"/>
                  </a:cubicBezTo>
                  <a:cubicBezTo>
                    <a:pt x="512" y="15"/>
                    <a:pt x="489" y="0"/>
                    <a:pt x="4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98;p3">
              <a:extLst>
                <a:ext uri="{FF2B5EF4-FFF2-40B4-BE49-F238E27FC236}">
                  <a16:creationId xmlns:a16="http://schemas.microsoft.com/office/drawing/2014/main" id="{D967F943-BAC6-4FA3-B104-CFF1899AC219}"/>
                </a:ext>
              </a:extLst>
            </p:cNvPr>
            <p:cNvSpPr/>
            <p:nvPr/>
          </p:nvSpPr>
          <p:spPr>
            <a:xfrm>
              <a:off x="2056700" y="3507475"/>
              <a:ext cx="29350" cy="42800"/>
            </a:xfrm>
            <a:custGeom>
              <a:avLst/>
              <a:gdLst/>
              <a:ahLst/>
              <a:cxnLst/>
              <a:rect l="l" t="t" r="r" b="b"/>
              <a:pathLst>
                <a:path w="1174" h="1712" extrusionOk="0">
                  <a:moveTo>
                    <a:pt x="259" y="1"/>
                  </a:moveTo>
                  <a:lnTo>
                    <a:pt x="259" y="1"/>
                  </a:lnTo>
                  <a:cubicBezTo>
                    <a:pt x="239" y="200"/>
                    <a:pt x="279" y="419"/>
                    <a:pt x="80" y="538"/>
                  </a:cubicBezTo>
                  <a:cubicBezTo>
                    <a:pt x="0" y="1115"/>
                    <a:pt x="498" y="1334"/>
                    <a:pt x="756" y="1692"/>
                  </a:cubicBezTo>
                  <a:cubicBezTo>
                    <a:pt x="783" y="1705"/>
                    <a:pt x="807" y="1712"/>
                    <a:pt x="831" y="1712"/>
                  </a:cubicBezTo>
                  <a:cubicBezTo>
                    <a:pt x="878" y="1712"/>
                    <a:pt x="922" y="1685"/>
                    <a:pt x="975" y="1632"/>
                  </a:cubicBezTo>
                  <a:cubicBezTo>
                    <a:pt x="1174" y="1493"/>
                    <a:pt x="1075" y="1334"/>
                    <a:pt x="975" y="1194"/>
                  </a:cubicBezTo>
                  <a:cubicBezTo>
                    <a:pt x="736" y="797"/>
                    <a:pt x="498" y="399"/>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99;p3">
              <a:extLst>
                <a:ext uri="{FF2B5EF4-FFF2-40B4-BE49-F238E27FC236}">
                  <a16:creationId xmlns:a16="http://schemas.microsoft.com/office/drawing/2014/main" id="{0C874389-7071-42B7-922E-7551D6064BA6}"/>
                </a:ext>
              </a:extLst>
            </p:cNvPr>
            <p:cNvSpPr/>
            <p:nvPr/>
          </p:nvSpPr>
          <p:spPr>
            <a:xfrm>
              <a:off x="2124825" y="3280100"/>
              <a:ext cx="40300" cy="23500"/>
            </a:xfrm>
            <a:custGeom>
              <a:avLst/>
              <a:gdLst/>
              <a:ahLst/>
              <a:cxnLst/>
              <a:rect l="l" t="t" r="r" b="b"/>
              <a:pathLst>
                <a:path w="1612" h="940" extrusionOk="0">
                  <a:moveTo>
                    <a:pt x="699" y="1"/>
                  </a:moveTo>
                  <a:cubicBezTo>
                    <a:pt x="364" y="1"/>
                    <a:pt x="207" y="224"/>
                    <a:pt x="1" y="741"/>
                  </a:cubicBezTo>
                  <a:cubicBezTo>
                    <a:pt x="120" y="661"/>
                    <a:pt x="219" y="582"/>
                    <a:pt x="339" y="482"/>
                  </a:cubicBezTo>
                  <a:cubicBezTo>
                    <a:pt x="565" y="299"/>
                    <a:pt x="719" y="200"/>
                    <a:pt x="846" y="200"/>
                  </a:cubicBezTo>
                  <a:cubicBezTo>
                    <a:pt x="1009" y="200"/>
                    <a:pt x="1126" y="363"/>
                    <a:pt x="1294" y="721"/>
                  </a:cubicBezTo>
                  <a:lnTo>
                    <a:pt x="1433" y="940"/>
                  </a:lnTo>
                  <a:cubicBezTo>
                    <a:pt x="1592" y="840"/>
                    <a:pt x="1512" y="661"/>
                    <a:pt x="1592" y="562"/>
                  </a:cubicBezTo>
                  <a:cubicBezTo>
                    <a:pt x="1612" y="522"/>
                    <a:pt x="1612" y="442"/>
                    <a:pt x="1612" y="383"/>
                  </a:cubicBezTo>
                  <a:cubicBezTo>
                    <a:pt x="1552" y="323"/>
                    <a:pt x="1493" y="263"/>
                    <a:pt x="1433" y="184"/>
                  </a:cubicBezTo>
                  <a:cubicBezTo>
                    <a:pt x="1112" y="65"/>
                    <a:pt x="880" y="1"/>
                    <a:pt x="6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700;p3">
              <a:extLst>
                <a:ext uri="{FF2B5EF4-FFF2-40B4-BE49-F238E27FC236}">
                  <a16:creationId xmlns:a16="http://schemas.microsoft.com/office/drawing/2014/main" id="{860DD351-DC78-45A2-850A-3AFF55D99942}"/>
                </a:ext>
              </a:extLst>
            </p:cNvPr>
            <p:cNvSpPr/>
            <p:nvPr/>
          </p:nvSpPr>
          <p:spPr>
            <a:xfrm>
              <a:off x="1994525" y="3336950"/>
              <a:ext cx="40800" cy="29825"/>
            </a:xfrm>
            <a:custGeom>
              <a:avLst/>
              <a:gdLst/>
              <a:ahLst/>
              <a:cxnLst/>
              <a:rect l="l" t="t" r="r" b="b"/>
              <a:pathLst>
                <a:path w="1632" h="1193" extrusionOk="0">
                  <a:moveTo>
                    <a:pt x="152" y="1"/>
                  </a:moveTo>
                  <a:cubicBezTo>
                    <a:pt x="132" y="1"/>
                    <a:pt x="108" y="21"/>
                    <a:pt x="80" y="58"/>
                  </a:cubicBezTo>
                  <a:cubicBezTo>
                    <a:pt x="60" y="436"/>
                    <a:pt x="60" y="794"/>
                    <a:pt x="259" y="1152"/>
                  </a:cubicBezTo>
                  <a:lnTo>
                    <a:pt x="1632" y="1152"/>
                  </a:lnTo>
                  <a:cubicBezTo>
                    <a:pt x="1035" y="695"/>
                    <a:pt x="1" y="1192"/>
                    <a:pt x="200" y="78"/>
                  </a:cubicBezTo>
                  <a:cubicBezTo>
                    <a:pt x="189" y="26"/>
                    <a:pt x="173" y="1"/>
                    <a:pt x="1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701;p3">
              <a:extLst>
                <a:ext uri="{FF2B5EF4-FFF2-40B4-BE49-F238E27FC236}">
                  <a16:creationId xmlns:a16="http://schemas.microsoft.com/office/drawing/2014/main" id="{1E1E8AFF-3272-4D7E-95A8-B7C8E7D96496}"/>
                </a:ext>
              </a:extLst>
            </p:cNvPr>
            <p:cNvSpPr/>
            <p:nvPr/>
          </p:nvSpPr>
          <p:spPr>
            <a:xfrm>
              <a:off x="2117875" y="3392600"/>
              <a:ext cx="42775" cy="8975"/>
            </a:xfrm>
            <a:custGeom>
              <a:avLst/>
              <a:gdLst/>
              <a:ahLst/>
              <a:cxnLst/>
              <a:rect l="l" t="t" r="r" b="b"/>
              <a:pathLst>
                <a:path w="1711" h="359" extrusionOk="0">
                  <a:moveTo>
                    <a:pt x="100" y="1"/>
                  </a:moveTo>
                  <a:cubicBezTo>
                    <a:pt x="80" y="120"/>
                    <a:pt x="20" y="239"/>
                    <a:pt x="0" y="359"/>
                  </a:cubicBezTo>
                  <a:cubicBezTo>
                    <a:pt x="577" y="299"/>
                    <a:pt x="1134" y="200"/>
                    <a:pt x="1711" y="80"/>
                  </a:cubicBezTo>
                  <a:cubicBezTo>
                    <a:pt x="1691" y="60"/>
                    <a:pt x="1691" y="20"/>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702;p3">
              <a:extLst>
                <a:ext uri="{FF2B5EF4-FFF2-40B4-BE49-F238E27FC236}">
                  <a16:creationId xmlns:a16="http://schemas.microsoft.com/office/drawing/2014/main" id="{07545799-E01C-4255-93A1-3D1CC7504609}"/>
                </a:ext>
              </a:extLst>
            </p:cNvPr>
            <p:cNvSpPr/>
            <p:nvPr/>
          </p:nvSpPr>
          <p:spPr>
            <a:xfrm>
              <a:off x="1996025" y="3298100"/>
              <a:ext cx="45275" cy="11000"/>
            </a:xfrm>
            <a:custGeom>
              <a:avLst/>
              <a:gdLst/>
              <a:ahLst/>
              <a:cxnLst/>
              <a:rect l="l" t="t" r="r" b="b"/>
              <a:pathLst>
                <a:path w="1811" h="440" extrusionOk="0">
                  <a:moveTo>
                    <a:pt x="20" y="1"/>
                  </a:moveTo>
                  <a:cubicBezTo>
                    <a:pt x="0" y="120"/>
                    <a:pt x="0" y="240"/>
                    <a:pt x="0" y="359"/>
                  </a:cubicBezTo>
                  <a:cubicBezTo>
                    <a:pt x="23" y="415"/>
                    <a:pt x="58" y="440"/>
                    <a:pt x="98" y="440"/>
                  </a:cubicBezTo>
                  <a:cubicBezTo>
                    <a:pt x="130" y="440"/>
                    <a:pt x="165" y="425"/>
                    <a:pt x="199" y="399"/>
                  </a:cubicBezTo>
                  <a:cubicBezTo>
                    <a:pt x="677" y="319"/>
                    <a:pt x="1134" y="240"/>
                    <a:pt x="1811" y="120"/>
                  </a:cubicBezTo>
                  <a:cubicBezTo>
                    <a:pt x="1413" y="24"/>
                    <a:pt x="1073" y="8"/>
                    <a:pt x="763" y="8"/>
                  </a:cubicBezTo>
                  <a:cubicBezTo>
                    <a:pt x="618" y="8"/>
                    <a:pt x="481" y="11"/>
                    <a:pt x="346" y="11"/>
                  </a:cubicBezTo>
                  <a:cubicBezTo>
                    <a:pt x="236" y="11"/>
                    <a:pt x="128" y="9"/>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703;p3">
              <a:extLst>
                <a:ext uri="{FF2B5EF4-FFF2-40B4-BE49-F238E27FC236}">
                  <a16:creationId xmlns:a16="http://schemas.microsoft.com/office/drawing/2014/main" id="{5E81BDBF-FBD6-41D5-9F57-5559DEA94484}"/>
                </a:ext>
              </a:extLst>
            </p:cNvPr>
            <p:cNvSpPr/>
            <p:nvPr/>
          </p:nvSpPr>
          <p:spPr>
            <a:xfrm>
              <a:off x="1991550" y="3409025"/>
              <a:ext cx="11950" cy="63175"/>
            </a:xfrm>
            <a:custGeom>
              <a:avLst/>
              <a:gdLst/>
              <a:ahLst/>
              <a:cxnLst/>
              <a:rect l="l" t="t" r="r" b="b"/>
              <a:pathLst>
                <a:path w="478" h="2527" extrusionOk="0">
                  <a:moveTo>
                    <a:pt x="199" y="0"/>
                  </a:moveTo>
                  <a:cubicBezTo>
                    <a:pt x="179" y="338"/>
                    <a:pt x="159" y="657"/>
                    <a:pt x="179" y="975"/>
                  </a:cubicBezTo>
                  <a:cubicBezTo>
                    <a:pt x="219" y="1472"/>
                    <a:pt x="0" y="2029"/>
                    <a:pt x="319" y="2526"/>
                  </a:cubicBezTo>
                  <a:cubicBezTo>
                    <a:pt x="358" y="2347"/>
                    <a:pt x="358" y="2168"/>
                    <a:pt x="378" y="1989"/>
                  </a:cubicBezTo>
                  <a:cubicBezTo>
                    <a:pt x="458" y="1870"/>
                    <a:pt x="478" y="1751"/>
                    <a:pt x="398" y="1631"/>
                  </a:cubicBezTo>
                  <a:cubicBezTo>
                    <a:pt x="378" y="1094"/>
                    <a:pt x="259" y="597"/>
                    <a:pt x="319" y="80"/>
                  </a:cubicBezTo>
                  <a:cubicBezTo>
                    <a:pt x="299" y="60"/>
                    <a:pt x="259" y="4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704;p3">
              <a:extLst>
                <a:ext uri="{FF2B5EF4-FFF2-40B4-BE49-F238E27FC236}">
                  <a16:creationId xmlns:a16="http://schemas.microsoft.com/office/drawing/2014/main" id="{F99AFE1E-CE24-47F8-884E-375BECAAABD2}"/>
                </a:ext>
              </a:extLst>
            </p:cNvPr>
            <p:cNvSpPr/>
            <p:nvPr/>
          </p:nvSpPr>
          <p:spPr>
            <a:xfrm>
              <a:off x="2115375" y="3593025"/>
              <a:ext cx="11975" cy="31350"/>
            </a:xfrm>
            <a:custGeom>
              <a:avLst/>
              <a:gdLst/>
              <a:ahLst/>
              <a:cxnLst/>
              <a:rect l="l" t="t" r="r" b="b"/>
              <a:pathLst>
                <a:path w="479" h="1254" extrusionOk="0">
                  <a:moveTo>
                    <a:pt x="379" y="0"/>
                  </a:moveTo>
                  <a:cubicBezTo>
                    <a:pt x="160" y="80"/>
                    <a:pt x="80" y="219"/>
                    <a:pt x="1" y="398"/>
                  </a:cubicBezTo>
                  <a:cubicBezTo>
                    <a:pt x="21" y="677"/>
                    <a:pt x="21" y="975"/>
                    <a:pt x="21" y="1254"/>
                  </a:cubicBezTo>
                  <a:lnTo>
                    <a:pt x="398" y="1254"/>
                  </a:lnTo>
                  <a:cubicBezTo>
                    <a:pt x="478" y="816"/>
                    <a:pt x="438" y="398"/>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705;p3">
              <a:extLst>
                <a:ext uri="{FF2B5EF4-FFF2-40B4-BE49-F238E27FC236}">
                  <a16:creationId xmlns:a16="http://schemas.microsoft.com/office/drawing/2014/main" id="{96A23EDD-721D-4D46-9ACD-517FAF01C2E9}"/>
                </a:ext>
              </a:extLst>
            </p:cNvPr>
            <p:cNvSpPr/>
            <p:nvPr/>
          </p:nvSpPr>
          <p:spPr>
            <a:xfrm>
              <a:off x="1998000" y="3477150"/>
              <a:ext cx="7500" cy="48750"/>
            </a:xfrm>
            <a:custGeom>
              <a:avLst/>
              <a:gdLst/>
              <a:ahLst/>
              <a:cxnLst/>
              <a:rect l="l" t="t" r="r" b="b"/>
              <a:pathLst>
                <a:path w="300" h="1950" extrusionOk="0">
                  <a:moveTo>
                    <a:pt x="120" y="0"/>
                  </a:moveTo>
                  <a:cubicBezTo>
                    <a:pt x="1" y="339"/>
                    <a:pt x="61" y="1433"/>
                    <a:pt x="299" y="1950"/>
                  </a:cubicBezTo>
                  <a:cubicBezTo>
                    <a:pt x="299" y="1353"/>
                    <a:pt x="260" y="756"/>
                    <a:pt x="260" y="159"/>
                  </a:cubicBezTo>
                  <a:cubicBezTo>
                    <a:pt x="220" y="120"/>
                    <a:pt x="160" y="4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706;p3">
              <a:extLst>
                <a:ext uri="{FF2B5EF4-FFF2-40B4-BE49-F238E27FC236}">
                  <a16:creationId xmlns:a16="http://schemas.microsoft.com/office/drawing/2014/main" id="{4A51586E-A0CC-40F9-B067-4D58110D2982}"/>
                </a:ext>
              </a:extLst>
            </p:cNvPr>
            <p:cNvSpPr/>
            <p:nvPr/>
          </p:nvSpPr>
          <p:spPr>
            <a:xfrm>
              <a:off x="2093500" y="3249375"/>
              <a:ext cx="14950" cy="35325"/>
            </a:xfrm>
            <a:custGeom>
              <a:avLst/>
              <a:gdLst/>
              <a:ahLst/>
              <a:cxnLst/>
              <a:rect l="l" t="t" r="r" b="b"/>
              <a:pathLst>
                <a:path w="598" h="1413" extrusionOk="0">
                  <a:moveTo>
                    <a:pt x="557" y="0"/>
                  </a:moveTo>
                  <a:cubicBezTo>
                    <a:pt x="319" y="100"/>
                    <a:pt x="418" y="418"/>
                    <a:pt x="199" y="518"/>
                  </a:cubicBezTo>
                  <a:cubicBezTo>
                    <a:pt x="160" y="836"/>
                    <a:pt x="0" y="1134"/>
                    <a:pt x="299" y="1413"/>
                  </a:cubicBezTo>
                  <a:cubicBezTo>
                    <a:pt x="518" y="1055"/>
                    <a:pt x="597" y="617"/>
                    <a:pt x="577" y="199"/>
                  </a:cubicBezTo>
                  <a:cubicBezTo>
                    <a:pt x="577" y="120"/>
                    <a:pt x="557" y="80"/>
                    <a:pt x="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707;p3">
              <a:extLst>
                <a:ext uri="{FF2B5EF4-FFF2-40B4-BE49-F238E27FC236}">
                  <a16:creationId xmlns:a16="http://schemas.microsoft.com/office/drawing/2014/main" id="{275AB740-2D5D-48E8-95FE-7EB0D69300A0}"/>
                </a:ext>
              </a:extLst>
            </p:cNvPr>
            <p:cNvSpPr/>
            <p:nvPr/>
          </p:nvSpPr>
          <p:spPr>
            <a:xfrm>
              <a:off x="1998000" y="3166100"/>
              <a:ext cx="37825" cy="7200"/>
            </a:xfrm>
            <a:custGeom>
              <a:avLst/>
              <a:gdLst/>
              <a:ahLst/>
              <a:cxnLst/>
              <a:rect l="l" t="t" r="r" b="b"/>
              <a:pathLst>
                <a:path w="1513" h="288" extrusionOk="0">
                  <a:moveTo>
                    <a:pt x="1020" y="1"/>
                  </a:moveTo>
                  <a:cubicBezTo>
                    <a:pt x="725" y="1"/>
                    <a:pt x="408" y="127"/>
                    <a:pt x="1" y="228"/>
                  </a:cubicBezTo>
                  <a:cubicBezTo>
                    <a:pt x="223" y="270"/>
                    <a:pt x="418" y="287"/>
                    <a:pt x="598" y="287"/>
                  </a:cubicBezTo>
                  <a:cubicBezTo>
                    <a:pt x="934" y="287"/>
                    <a:pt x="1215" y="226"/>
                    <a:pt x="1513" y="149"/>
                  </a:cubicBezTo>
                  <a:cubicBezTo>
                    <a:pt x="1348" y="41"/>
                    <a:pt x="1187" y="1"/>
                    <a:pt x="10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708;p3">
              <a:extLst>
                <a:ext uri="{FF2B5EF4-FFF2-40B4-BE49-F238E27FC236}">
                  <a16:creationId xmlns:a16="http://schemas.microsoft.com/office/drawing/2014/main" id="{745FAB7D-6B00-4C6A-8504-3BC0074F41CE}"/>
                </a:ext>
              </a:extLst>
            </p:cNvPr>
            <p:cNvSpPr/>
            <p:nvPr/>
          </p:nvSpPr>
          <p:spPr>
            <a:xfrm>
              <a:off x="1996525" y="3323475"/>
              <a:ext cx="26875" cy="15450"/>
            </a:xfrm>
            <a:custGeom>
              <a:avLst/>
              <a:gdLst/>
              <a:ahLst/>
              <a:cxnLst/>
              <a:rect l="l" t="t" r="r" b="b"/>
              <a:pathLst>
                <a:path w="1075" h="618" extrusionOk="0">
                  <a:moveTo>
                    <a:pt x="709" y="1"/>
                  </a:moveTo>
                  <a:cubicBezTo>
                    <a:pt x="506" y="1"/>
                    <a:pt x="315" y="101"/>
                    <a:pt x="131" y="101"/>
                  </a:cubicBezTo>
                  <a:cubicBezTo>
                    <a:pt x="121" y="101"/>
                    <a:pt x="110" y="101"/>
                    <a:pt x="100" y="100"/>
                  </a:cubicBezTo>
                  <a:cubicBezTo>
                    <a:pt x="80" y="279"/>
                    <a:pt x="20" y="418"/>
                    <a:pt x="0" y="597"/>
                  </a:cubicBezTo>
                  <a:cubicBezTo>
                    <a:pt x="60" y="597"/>
                    <a:pt x="80" y="617"/>
                    <a:pt x="120" y="617"/>
                  </a:cubicBezTo>
                  <a:cubicBezTo>
                    <a:pt x="358" y="299"/>
                    <a:pt x="816" y="418"/>
                    <a:pt x="1074" y="140"/>
                  </a:cubicBezTo>
                  <a:cubicBezTo>
                    <a:pt x="948" y="34"/>
                    <a:pt x="826" y="1"/>
                    <a:pt x="7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709;p3">
              <a:extLst>
                <a:ext uri="{FF2B5EF4-FFF2-40B4-BE49-F238E27FC236}">
                  <a16:creationId xmlns:a16="http://schemas.microsoft.com/office/drawing/2014/main" id="{D114D39A-C5CB-4E4D-87AD-3F2139BE32FC}"/>
                </a:ext>
              </a:extLst>
            </p:cNvPr>
            <p:cNvSpPr/>
            <p:nvPr/>
          </p:nvSpPr>
          <p:spPr>
            <a:xfrm>
              <a:off x="2015425" y="3448300"/>
              <a:ext cx="33825" cy="9475"/>
            </a:xfrm>
            <a:custGeom>
              <a:avLst/>
              <a:gdLst/>
              <a:ahLst/>
              <a:cxnLst/>
              <a:rect l="l" t="t" r="r" b="b"/>
              <a:pathLst>
                <a:path w="1353" h="379" extrusionOk="0">
                  <a:moveTo>
                    <a:pt x="1353" y="1"/>
                  </a:moveTo>
                  <a:lnTo>
                    <a:pt x="1353" y="1"/>
                  </a:lnTo>
                  <a:cubicBezTo>
                    <a:pt x="1144" y="50"/>
                    <a:pt x="935" y="55"/>
                    <a:pt x="726" y="55"/>
                  </a:cubicBezTo>
                  <a:cubicBezTo>
                    <a:pt x="674" y="55"/>
                    <a:pt x="622" y="55"/>
                    <a:pt x="570" y="55"/>
                  </a:cubicBezTo>
                  <a:cubicBezTo>
                    <a:pt x="413" y="55"/>
                    <a:pt x="256" y="58"/>
                    <a:pt x="100" y="80"/>
                  </a:cubicBezTo>
                  <a:cubicBezTo>
                    <a:pt x="20" y="180"/>
                    <a:pt x="0" y="299"/>
                    <a:pt x="100" y="379"/>
                  </a:cubicBezTo>
                  <a:cubicBezTo>
                    <a:pt x="756" y="319"/>
                    <a:pt x="1035" y="259"/>
                    <a:pt x="1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710;p3">
              <a:extLst>
                <a:ext uri="{FF2B5EF4-FFF2-40B4-BE49-F238E27FC236}">
                  <a16:creationId xmlns:a16="http://schemas.microsoft.com/office/drawing/2014/main" id="{14BBE0AF-56F6-436E-941E-002406E955E3}"/>
                </a:ext>
              </a:extLst>
            </p:cNvPr>
            <p:cNvSpPr/>
            <p:nvPr/>
          </p:nvSpPr>
          <p:spPr>
            <a:xfrm>
              <a:off x="2113875" y="3410000"/>
              <a:ext cx="38825" cy="9975"/>
            </a:xfrm>
            <a:custGeom>
              <a:avLst/>
              <a:gdLst/>
              <a:ahLst/>
              <a:cxnLst/>
              <a:rect l="l" t="t" r="r" b="b"/>
              <a:pathLst>
                <a:path w="1553" h="399" extrusionOk="0">
                  <a:moveTo>
                    <a:pt x="160" y="1"/>
                  </a:moveTo>
                  <a:cubicBezTo>
                    <a:pt x="100" y="1"/>
                    <a:pt x="81" y="1"/>
                    <a:pt x="61" y="21"/>
                  </a:cubicBezTo>
                  <a:cubicBezTo>
                    <a:pt x="41" y="61"/>
                    <a:pt x="1" y="140"/>
                    <a:pt x="1" y="220"/>
                  </a:cubicBezTo>
                  <a:cubicBezTo>
                    <a:pt x="41" y="299"/>
                    <a:pt x="61" y="359"/>
                    <a:pt x="140" y="399"/>
                  </a:cubicBezTo>
                  <a:cubicBezTo>
                    <a:pt x="578" y="200"/>
                    <a:pt x="1075" y="220"/>
                    <a:pt x="15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711;p3">
              <a:extLst>
                <a:ext uri="{FF2B5EF4-FFF2-40B4-BE49-F238E27FC236}">
                  <a16:creationId xmlns:a16="http://schemas.microsoft.com/office/drawing/2014/main" id="{FC68CB3A-D450-4689-BE02-94473AABCF39}"/>
                </a:ext>
              </a:extLst>
            </p:cNvPr>
            <p:cNvSpPr/>
            <p:nvPr/>
          </p:nvSpPr>
          <p:spPr>
            <a:xfrm>
              <a:off x="2040275" y="3472675"/>
              <a:ext cx="25900" cy="8475"/>
            </a:xfrm>
            <a:custGeom>
              <a:avLst/>
              <a:gdLst/>
              <a:ahLst/>
              <a:cxnLst/>
              <a:rect l="l" t="t" r="r" b="b"/>
              <a:pathLst>
                <a:path w="1036" h="339" extrusionOk="0">
                  <a:moveTo>
                    <a:pt x="160" y="0"/>
                  </a:moveTo>
                  <a:cubicBezTo>
                    <a:pt x="120" y="120"/>
                    <a:pt x="41" y="219"/>
                    <a:pt x="1" y="338"/>
                  </a:cubicBezTo>
                  <a:lnTo>
                    <a:pt x="737" y="338"/>
                  </a:lnTo>
                  <a:cubicBezTo>
                    <a:pt x="1035" y="338"/>
                    <a:pt x="936" y="140"/>
                    <a:pt x="8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712;p3">
              <a:extLst>
                <a:ext uri="{FF2B5EF4-FFF2-40B4-BE49-F238E27FC236}">
                  <a16:creationId xmlns:a16="http://schemas.microsoft.com/office/drawing/2014/main" id="{21C92A51-6004-45DB-B3C8-93176981DDCC}"/>
                </a:ext>
              </a:extLst>
            </p:cNvPr>
            <p:cNvSpPr/>
            <p:nvPr/>
          </p:nvSpPr>
          <p:spPr>
            <a:xfrm>
              <a:off x="2030825" y="3552750"/>
              <a:ext cx="24900" cy="23100"/>
            </a:xfrm>
            <a:custGeom>
              <a:avLst/>
              <a:gdLst/>
              <a:ahLst/>
              <a:cxnLst/>
              <a:rect l="l" t="t" r="r" b="b"/>
              <a:pathLst>
                <a:path w="996" h="924" extrusionOk="0">
                  <a:moveTo>
                    <a:pt x="200" y="0"/>
                  </a:moveTo>
                  <a:lnTo>
                    <a:pt x="1" y="199"/>
                  </a:lnTo>
                  <a:cubicBezTo>
                    <a:pt x="200" y="477"/>
                    <a:pt x="419" y="716"/>
                    <a:pt x="717" y="895"/>
                  </a:cubicBezTo>
                  <a:cubicBezTo>
                    <a:pt x="757" y="915"/>
                    <a:pt x="790" y="924"/>
                    <a:pt x="819" y="924"/>
                  </a:cubicBezTo>
                  <a:cubicBezTo>
                    <a:pt x="906" y="924"/>
                    <a:pt x="951" y="845"/>
                    <a:pt x="996" y="756"/>
                  </a:cubicBezTo>
                  <a:cubicBezTo>
                    <a:pt x="836" y="378"/>
                    <a:pt x="618" y="10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713;p3">
              <a:extLst>
                <a:ext uri="{FF2B5EF4-FFF2-40B4-BE49-F238E27FC236}">
                  <a16:creationId xmlns:a16="http://schemas.microsoft.com/office/drawing/2014/main" id="{AC911091-46BC-4F5C-900D-F1DBAADDDAE3}"/>
                </a:ext>
              </a:extLst>
            </p:cNvPr>
            <p:cNvSpPr/>
            <p:nvPr/>
          </p:nvSpPr>
          <p:spPr>
            <a:xfrm>
              <a:off x="2047750" y="3569825"/>
              <a:ext cx="12950" cy="19750"/>
            </a:xfrm>
            <a:custGeom>
              <a:avLst/>
              <a:gdLst/>
              <a:ahLst/>
              <a:cxnLst/>
              <a:rect l="l" t="t" r="r" b="b"/>
              <a:pathLst>
                <a:path w="518" h="790" extrusionOk="0">
                  <a:moveTo>
                    <a:pt x="390" y="0"/>
                  </a:moveTo>
                  <a:cubicBezTo>
                    <a:pt x="345" y="0"/>
                    <a:pt x="305" y="10"/>
                    <a:pt x="259" y="33"/>
                  </a:cubicBezTo>
                  <a:cubicBezTo>
                    <a:pt x="199" y="93"/>
                    <a:pt x="120" y="153"/>
                    <a:pt x="40" y="212"/>
                  </a:cubicBezTo>
                  <a:cubicBezTo>
                    <a:pt x="20" y="411"/>
                    <a:pt x="0" y="590"/>
                    <a:pt x="0" y="789"/>
                  </a:cubicBezTo>
                  <a:cubicBezTo>
                    <a:pt x="338" y="749"/>
                    <a:pt x="498" y="550"/>
                    <a:pt x="498" y="232"/>
                  </a:cubicBezTo>
                  <a:cubicBezTo>
                    <a:pt x="517" y="153"/>
                    <a:pt x="517" y="93"/>
                    <a:pt x="498" y="13"/>
                  </a:cubicBezTo>
                  <a:cubicBezTo>
                    <a:pt x="456" y="5"/>
                    <a:pt x="422" y="0"/>
                    <a:pt x="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714;p3">
              <a:extLst>
                <a:ext uri="{FF2B5EF4-FFF2-40B4-BE49-F238E27FC236}">
                  <a16:creationId xmlns:a16="http://schemas.microsoft.com/office/drawing/2014/main" id="{EFD8DFAF-A083-40F7-AB26-215A0CC4F86C}"/>
                </a:ext>
              </a:extLst>
            </p:cNvPr>
            <p:cNvSpPr/>
            <p:nvPr/>
          </p:nvSpPr>
          <p:spPr>
            <a:xfrm>
              <a:off x="2001000" y="3448300"/>
              <a:ext cx="16925" cy="10475"/>
            </a:xfrm>
            <a:custGeom>
              <a:avLst/>
              <a:gdLst/>
              <a:ahLst/>
              <a:cxnLst/>
              <a:rect l="l" t="t" r="r" b="b"/>
              <a:pathLst>
                <a:path w="677" h="419" extrusionOk="0">
                  <a:moveTo>
                    <a:pt x="20" y="1"/>
                  </a:moveTo>
                  <a:cubicBezTo>
                    <a:pt x="20" y="160"/>
                    <a:pt x="0" y="279"/>
                    <a:pt x="0" y="398"/>
                  </a:cubicBezTo>
                  <a:cubicBezTo>
                    <a:pt x="40" y="398"/>
                    <a:pt x="120" y="418"/>
                    <a:pt x="179" y="418"/>
                  </a:cubicBezTo>
                  <a:cubicBezTo>
                    <a:pt x="338" y="418"/>
                    <a:pt x="498" y="398"/>
                    <a:pt x="677" y="379"/>
                  </a:cubicBezTo>
                  <a:lnTo>
                    <a:pt x="677" y="80"/>
                  </a:lnTo>
                  <a:cubicBezTo>
                    <a:pt x="478" y="80"/>
                    <a:pt x="239" y="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15;p3">
              <a:extLst>
                <a:ext uri="{FF2B5EF4-FFF2-40B4-BE49-F238E27FC236}">
                  <a16:creationId xmlns:a16="http://schemas.microsoft.com/office/drawing/2014/main" id="{DEAD904D-6805-45DA-A8D8-6BEA80C375D1}"/>
                </a:ext>
              </a:extLst>
            </p:cNvPr>
            <p:cNvSpPr/>
            <p:nvPr/>
          </p:nvSpPr>
          <p:spPr>
            <a:xfrm>
              <a:off x="2061175" y="3547775"/>
              <a:ext cx="19925" cy="15175"/>
            </a:xfrm>
            <a:custGeom>
              <a:avLst/>
              <a:gdLst/>
              <a:ahLst/>
              <a:cxnLst/>
              <a:rect l="l" t="t" r="r" b="b"/>
              <a:pathLst>
                <a:path w="797" h="607" extrusionOk="0">
                  <a:moveTo>
                    <a:pt x="577" y="0"/>
                  </a:moveTo>
                  <a:cubicBezTo>
                    <a:pt x="199" y="0"/>
                    <a:pt x="0" y="179"/>
                    <a:pt x="20" y="577"/>
                  </a:cubicBezTo>
                  <a:cubicBezTo>
                    <a:pt x="60" y="597"/>
                    <a:pt x="100" y="607"/>
                    <a:pt x="140" y="607"/>
                  </a:cubicBezTo>
                  <a:cubicBezTo>
                    <a:pt x="179" y="607"/>
                    <a:pt x="219" y="597"/>
                    <a:pt x="259" y="577"/>
                  </a:cubicBezTo>
                  <a:lnTo>
                    <a:pt x="776" y="199"/>
                  </a:lnTo>
                  <a:cubicBezTo>
                    <a:pt x="776" y="159"/>
                    <a:pt x="796" y="80"/>
                    <a:pt x="796" y="20"/>
                  </a:cubicBezTo>
                  <a:cubicBezTo>
                    <a:pt x="716" y="20"/>
                    <a:pt x="657" y="0"/>
                    <a:pt x="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16;p3">
              <a:extLst>
                <a:ext uri="{FF2B5EF4-FFF2-40B4-BE49-F238E27FC236}">
                  <a16:creationId xmlns:a16="http://schemas.microsoft.com/office/drawing/2014/main" id="{62098387-A69A-4C0A-B6F6-CCA2842C6C28}"/>
                </a:ext>
              </a:extLst>
            </p:cNvPr>
            <p:cNvSpPr/>
            <p:nvPr/>
          </p:nvSpPr>
          <p:spPr>
            <a:xfrm>
              <a:off x="2097475" y="3301100"/>
              <a:ext cx="7975" cy="24400"/>
            </a:xfrm>
            <a:custGeom>
              <a:avLst/>
              <a:gdLst/>
              <a:ahLst/>
              <a:cxnLst/>
              <a:rect l="l" t="t" r="r" b="b"/>
              <a:pathLst>
                <a:path w="319" h="976" extrusionOk="0">
                  <a:moveTo>
                    <a:pt x="140" y="0"/>
                  </a:moveTo>
                  <a:cubicBezTo>
                    <a:pt x="1" y="338"/>
                    <a:pt x="60" y="637"/>
                    <a:pt x="60" y="975"/>
                  </a:cubicBezTo>
                  <a:cubicBezTo>
                    <a:pt x="120" y="975"/>
                    <a:pt x="199" y="975"/>
                    <a:pt x="239" y="935"/>
                  </a:cubicBezTo>
                  <a:cubicBezTo>
                    <a:pt x="199" y="637"/>
                    <a:pt x="319" y="338"/>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17;p3">
              <a:extLst>
                <a:ext uri="{FF2B5EF4-FFF2-40B4-BE49-F238E27FC236}">
                  <a16:creationId xmlns:a16="http://schemas.microsoft.com/office/drawing/2014/main" id="{6812AABE-2FE3-45EA-91A4-341FE08CEF14}"/>
                </a:ext>
              </a:extLst>
            </p:cNvPr>
            <p:cNvSpPr/>
            <p:nvPr/>
          </p:nvSpPr>
          <p:spPr>
            <a:xfrm>
              <a:off x="2110400" y="3413825"/>
              <a:ext cx="7000" cy="22575"/>
            </a:xfrm>
            <a:custGeom>
              <a:avLst/>
              <a:gdLst/>
              <a:ahLst/>
              <a:cxnLst/>
              <a:rect l="l" t="t" r="r" b="b"/>
              <a:pathLst>
                <a:path w="280" h="903" extrusionOk="0">
                  <a:moveTo>
                    <a:pt x="146" y="1"/>
                  </a:moveTo>
                  <a:cubicBezTo>
                    <a:pt x="54" y="1"/>
                    <a:pt x="8" y="42"/>
                    <a:pt x="40" y="186"/>
                  </a:cubicBezTo>
                  <a:cubicBezTo>
                    <a:pt x="80" y="445"/>
                    <a:pt x="1" y="703"/>
                    <a:pt x="200" y="902"/>
                  </a:cubicBezTo>
                  <a:lnTo>
                    <a:pt x="279" y="226"/>
                  </a:lnTo>
                  <a:cubicBezTo>
                    <a:pt x="239" y="166"/>
                    <a:pt x="239" y="87"/>
                    <a:pt x="220" y="7"/>
                  </a:cubicBezTo>
                  <a:cubicBezTo>
                    <a:pt x="193" y="3"/>
                    <a:pt x="168" y="1"/>
                    <a:pt x="1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18;p3">
              <a:extLst>
                <a:ext uri="{FF2B5EF4-FFF2-40B4-BE49-F238E27FC236}">
                  <a16:creationId xmlns:a16="http://schemas.microsoft.com/office/drawing/2014/main" id="{5E4431D9-AB85-426F-BC4D-37C1117DA00E}"/>
                </a:ext>
              </a:extLst>
            </p:cNvPr>
            <p:cNvSpPr/>
            <p:nvPr/>
          </p:nvSpPr>
          <p:spPr>
            <a:xfrm>
              <a:off x="2106425" y="3475225"/>
              <a:ext cx="12450" cy="10900"/>
            </a:xfrm>
            <a:custGeom>
              <a:avLst/>
              <a:gdLst/>
              <a:ahLst/>
              <a:cxnLst/>
              <a:rect l="l" t="t" r="r" b="b"/>
              <a:pathLst>
                <a:path w="498" h="436" extrusionOk="0">
                  <a:moveTo>
                    <a:pt x="156" y="1"/>
                  </a:moveTo>
                  <a:cubicBezTo>
                    <a:pt x="98" y="1"/>
                    <a:pt x="44" y="31"/>
                    <a:pt x="1" y="117"/>
                  </a:cubicBezTo>
                  <a:cubicBezTo>
                    <a:pt x="40" y="217"/>
                    <a:pt x="40" y="316"/>
                    <a:pt x="80" y="435"/>
                  </a:cubicBezTo>
                  <a:lnTo>
                    <a:pt x="398" y="435"/>
                  </a:lnTo>
                  <a:cubicBezTo>
                    <a:pt x="498" y="316"/>
                    <a:pt x="498" y="197"/>
                    <a:pt x="379" y="97"/>
                  </a:cubicBezTo>
                  <a:cubicBezTo>
                    <a:pt x="311" y="52"/>
                    <a:pt x="23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19;p3">
              <a:extLst>
                <a:ext uri="{FF2B5EF4-FFF2-40B4-BE49-F238E27FC236}">
                  <a16:creationId xmlns:a16="http://schemas.microsoft.com/office/drawing/2014/main" id="{D8AF90BF-8F92-4306-B715-9A4CB688AD05}"/>
                </a:ext>
              </a:extLst>
            </p:cNvPr>
            <p:cNvSpPr/>
            <p:nvPr/>
          </p:nvSpPr>
          <p:spPr>
            <a:xfrm>
              <a:off x="2055700" y="3561700"/>
              <a:ext cx="11950" cy="13950"/>
            </a:xfrm>
            <a:custGeom>
              <a:avLst/>
              <a:gdLst/>
              <a:ahLst/>
              <a:cxnLst/>
              <a:rect l="l" t="t" r="r" b="b"/>
              <a:pathLst>
                <a:path w="478" h="558" extrusionOk="0">
                  <a:moveTo>
                    <a:pt x="279" y="0"/>
                  </a:moveTo>
                  <a:cubicBezTo>
                    <a:pt x="20" y="0"/>
                    <a:pt x="1" y="119"/>
                    <a:pt x="80" y="318"/>
                  </a:cubicBezTo>
                  <a:cubicBezTo>
                    <a:pt x="100" y="378"/>
                    <a:pt x="100" y="497"/>
                    <a:pt x="120" y="557"/>
                  </a:cubicBezTo>
                  <a:cubicBezTo>
                    <a:pt x="319" y="418"/>
                    <a:pt x="478" y="239"/>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20;p3">
              <a:extLst>
                <a:ext uri="{FF2B5EF4-FFF2-40B4-BE49-F238E27FC236}">
                  <a16:creationId xmlns:a16="http://schemas.microsoft.com/office/drawing/2014/main" id="{8BE2830D-E798-4403-9552-B531BC067532}"/>
                </a:ext>
              </a:extLst>
            </p:cNvPr>
            <p:cNvSpPr/>
            <p:nvPr/>
          </p:nvSpPr>
          <p:spPr>
            <a:xfrm>
              <a:off x="2178550" y="3237575"/>
              <a:ext cx="15425" cy="11325"/>
            </a:xfrm>
            <a:custGeom>
              <a:avLst/>
              <a:gdLst/>
              <a:ahLst/>
              <a:cxnLst/>
              <a:rect l="l" t="t" r="r" b="b"/>
              <a:pathLst>
                <a:path w="617" h="453" extrusionOk="0">
                  <a:moveTo>
                    <a:pt x="281" y="0"/>
                  </a:moveTo>
                  <a:cubicBezTo>
                    <a:pt x="184" y="0"/>
                    <a:pt x="90" y="45"/>
                    <a:pt x="0" y="134"/>
                  </a:cubicBezTo>
                  <a:lnTo>
                    <a:pt x="338" y="453"/>
                  </a:lnTo>
                  <a:lnTo>
                    <a:pt x="617" y="453"/>
                  </a:lnTo>
                  <a:cubicBezTo>
                    <a:pt x="597" y="353"/>
                    <a:pt x="597" y="234"/>
                    <a:pt x="577" y="134"/>
                  </a:cubicBezTo>
                  <a:cubicBezTo>
                    <a:pt x="477" y="45"/>
                    <a:pt x="378" y="0"/>
                    <a:pt x="2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21;p3">
              <a:extLst>
                <a:ext uri="{FF2B5EF4-FFF2-40B4-BE49-F238E27FC236}">
                  <a16:creationId xmlns:a16="http://schemas.microsoft.com/office/drawing/2014/main" id="{0E062BB9-B79E-4103-8D62-367893637179}"/>
                </a:ext>
              </a:extLst>
            </p:cNvPr>
            <p:cNvSpPr/>
            <p:nvPr/>
          </p:nvSpPr>
          <p:spPr>
            <a:xfrm>
              <a:off x="1993525" y="3307075"/>
              <a:ext cx="7000" cy="18900"/>
            </a:xfrm>
            <a:custGeom>
              <a:avLst/>
              <a:gdLst/>
              <a:ahLst/>
              <a:cxnLst/>
              <a:rect l="l" t="t" r="r" b="b"/>
              <a:pathLst>
                <a:path w="280" h="756" extrusionOk="0">
                  <a:moveTo>
                    <a:pt x="100" y="0"/>
                  </a:moveTo>
                  <a:cubicBezTo>
                    <a:pt x="41" y="279"/>
                    <a:pt x="1" y="537"/>
                    <a:pt x="220" y="756"/>
                  </a:cubicBezTo>
                  <a:cubicBezTo>
                    <a:pt x="240" y="497"/>
                    <a:pt x="240" y="279"/>
                    <a:pt x="279" y="40"/>
                  </a:cubicBezTo>
                  <a:cubicBezTo>
                    <a:pt x="220" y="0"/>
                    <a:pt x="140" y="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22;p3">
              <a:extLst>
                <a:ext uri="{FF2B5EF4-FFF2-40B4-BE49-F238E27FC236}">
                  <a16:creationId xmlns:a16="http://schemas.microsoft.com/office/drawing/2014/main" id="{192A8D6C-C1D6-4AC4-967F-ABC02A369795}"/>
                </a:ext>
              </a:extLst>
            </p:cNvPr>
            <p:cNvSpPr/>
            <p:nvPr/>
          </p:nvSpPr>
          <p:spPr>
            <a:xfrm>
              <a:off x="2194950" y="3311550"/>
              <a:ext cx="6000" cy="17925"/>
            </a:xfrm>
            <a:custGeom>
              <a:avLst/>
              <a:gdLst/>
              <a:ahLst/>
              <a:cxnLst/>
              <a:rect l="l" t="t" r="r" b="b"/>
              <a:pathLst>
                <a:path w="240" h="717" extrusionOk="0">
                  <a:moveTo>
                    <a:pt x="239" y="0"/>
                  </a:moveTo>
                  <a:cubicBezTo>
                    <a:pt x="0" y="259"/>
                    <a:pt x="20" y="477"/>
                    <a:pt x="219" y="716"/>
                  </a:cubicBezTo>
                  <a:cubicBezTo>
                    <a:pt x="219" y="477"/>
                    <a:pt x="239" y="259"/>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23;p3">
              <a:extLst>
                <a:ext uri="{FF2B5EF4-FFF2-40B4-BE49-F238E27FC236}">
                  <a16:creationId xmlns:a16="http://schemas.microsoft.com/office/drawing/2014/main" id="{5821A81F-7582-4FAA-A948-7D7B8D718138}"/>
                </a:ext>
              </a:extLst>
            </p:cNvPr>
            <p:cNvSpPr/>
            <p:nvPr/>
          </p:nvSpPr>
          <p:spPr>
            <a:xfrm>
              <a:off x="2160625" y="3294125"/>
              <a:ext cx="4500" cy="12975"/>
            </a:xfrm>
            <a:custGeom>
              <a:avLst/>
              <a:gdLst/>
              <a:ahLst/>
              <a:cxnLst/>
              <a:rect l="l" t="t" r="r" b="b"/>
              <a:pathLst>
                <a:path w="180" h="519" extrusionOk="0">
                  <a:moveTo>
                    <a:pt x="160" y="1"/>
                  </a:moveTo>
                  <a:cubicBezTo>
                    <a:pt x="21" y="100"/>
                    <a:pt x="21" y="220"/>
                    <a:pt x="1" y="379"/>
                  </a:cubicBezTo>
                  <a:cubicBezTo>
                    <a:pt x="21" y="458"/>
                    <a:pt x="100" y="518"/>
                    <a:pt x="180" y="518"/>
                  </a:cubicBezTo>
                  <a:cubicBezTo>
                    <a:pt x="180" y="359"/>
                    <a:pt x="160" y="18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24;p3">
              <a:extLst>
                <a:ext uri="{FF2B5EF4-FFF2-40B4-BE49-F238E27FC236}">
                  <a16:creationId xmlns:a16="http://schemas.microsoft.com/office/drawing/2014/main" id="{48191217-5796-4B78-9A84-33C6CF8EA048}"/>
                </a:ext>
              </a:extLst>
            </p:cNvPr>
            <p:cNvSpPr/>
            <p:nvPr/>
          </p:nvSpPr>
          <p:spPr>
            <a:xfrm>
              <a:off x="2117375" y="3651200"/>
              <a:ext cx="5000" cy="13950"/>
            </a:xfrm>
            <a:custGeom>
              <a:avLst/>
              <a:gdLst/>
              <a:ahLst/>
              <a:cxnLst/>
              <a:rect l="l" t="t" r="r" b="b"/>
              <a:pathLst>
                <a:path w="200" h="558" extrusionOk="0">
                  <a:moveTo>
                    <a:pt x="0" y="1"/>
                  </a:moveTo>
                  <a:lnTo>
                    <a:pt x="0" y="498"/>
                  </a:lnTo>
                  <a:cubicBezTo>
                    <a:pt x="40" y="518"/>
                    <a:pt x="60" y="538"/>
                    <a:pt x="120" y="558"/>
                  </a:cubicBezTo>
                  <a:cubicBezTo>
                    <a:pt x="120" y="359"/>
                    <a:pt x="199"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25;p3">
              <a:extLst>
                <a:ext uri="{FF2B5EF4-FFF2-40B4-BE49-F238E27FC236}">
                  <a16:creationId xmlns:a16="http://schemas.microsoft.com/office/drawing/2014/main" id="{604A37E4-5B16-4F2C-8781-2B2AC57FCDF8}"/>
                </a:ext>
              </a:extLst>
            </p:cNvPr>
            <p:cNvSpPr/>
            <p:nvPr/>
          </p:nvSpPr>
          <p:spPr>
            <a:xfrm>
              <a:off x="2120850" y="3298100"/>
              <a:ext cx="4500" cy="9000"/>
            </a:xfrm>
            <a:custGeom>
              <a:avLst/>
              <a:gdLst/>
              <a:ahLst/>
              <a:cxnLst/>
              <a:rect l="l" t="t" r="r" b="b"/>
              <a:pathLst>
                <a:path w="180" h="360" extrusionOk="0">
                  <a:moveTo>
                    <a:pt x="179" y="1"/>
                  </a:moveTo>
                  <a:lnTo>
                    <a:pt x="179" y="1"/>
                  </a:lnTo>
                  <a:cubicBezTo>
                    <a:pt x="20" y="61"/>
                    <a:pt x="0" y="220"/>
                    <a:pt x="0" y="359"/>
                  </a:cubicBezTo>
                  <a:lnTo>
                    <a:pt x="160" y="359"/>
                  </a:lnTo>
                  <a:cubicBezTo>
                    <a:pt x="179" y="240"/>
                    <a:pt x="179" y="12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26;p3">
              <a:extLst>
                <a:ext uri="{FF2B5EF4-FFF2-40B4-BE49-F238E27FC236}">
                  <a16:creationId xmlns:a16="http://schemas.microsoft.com/office/drawing/2014/main" id="{C18422C5-E74B-44DF-A87E-49F089BFABF1}"/>
                </a:ext>
              </a:extLst>
            </p:cNvPr>
            <p:cNvSpPr/>
            <p:nvPr/>
          </p:nvSpPr>
          <p:spPr>
            <a:xfrm>
              <a:off x="2116375" y="3642250"/>
              <a:ext cx="1525" cy="4500"/>
            </a:xfrm>
            <a:custGeom>
              <a:avLst/>
              <a:gdLst/>
              <a:ahLst/>
              <a:cxnLst/>
              <a:rect l="l" t="t" r="r" b="b"/>
              <a:pathLst>
                <a:path w="61" h="180" extrusionOk="0">
                  <a:moveTo>
                    <a:pt x="0" y="1"/>
                  </a:moveTo>
                  <a:lnTo>
                    <a:pt x="0" y="180"/>
                  </a:lnTo>
                  <a:cubicBezTo>
                    <a:pt x="0" y="160"/>
                    <a:pt x="60" y="120"/>
                    <a:pt x="60" y="120"/>
                  </a:cubicBezTo>
                  <a:cubicBezTo>
                    <a:pt x="60" y="80"/>
                    <a:pt x="4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27;p3">
              <a:extLst>
                <a:ext uri="{FF2B5EF4-FFF2-40B4-BE49-F238E27FC236}">
                  <a16:creationId xmlns:a16="http://schemas.microsoft.com/office/drawing/2014/main" id="{719C83D4-450F-4272-B598-AFF2C22004A2}"/>
                </a:ext>
              </a:extLst>
            </p:cNvPr>
            <p:cNvSpPr/>
            <p:nvPr/>
          </p:nvSpPr>
          <p:spPr>
            <a:xfrm>
              <a:off x="2103450" y="3436375"/>
              <a:ext cx="2000" cy="4500"/>
            </a:xfrm>
            <a:custGeom>
              <a:avLst/>
              <a:gdLst/>
              <a:ahLst/>
              <a:cxnLst/>
              <a:rect l="l" t="t" r="r" b="b"/>
              <a:pathLst>
                <a:path w="80" h="180" extrusionOk="0">
                  <a:moveTo>
                    <a:pt x="0" y="0"/>
                  </a:moveTo>
                  <a:cubicBezTo>
                    <a:pt x="0" y="80"/>
                    <a:pt x="0" y="139"/>
                    <a:pt x="20" y="179"/>
                  </a:cubicBezTo>
                  <a:cubicBezTo>
                    <a:pt x="20" y="159"/>
                    <a:pt x="80" y="139"/>
                    <a:pt x="80" y="139"/>
                  </a:cubicBezTo>
                  <a:cubicBezTo>
                    <a:pt x="60" y="80"/>
                    <a:pt x="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28;p3">
              <a:extLst>
                <a:ext uri="{FF2B5EF4-FFF2-40B4-BE49-F238E27FC236}">
                  <a16:creationId xmlns:a16="http://schemas.microsoft.com/office/drawing/2014/main" id="{A907577F-E222-43A4-AF1E-A5EA2CA8479B}"/>
                </a:ext>
              </a:extLst>
            </p:cNvPr>
            <p:cNvSpPr/>
            <p:nvPr/>
          </p:nvSpPr>
          <p:spPr>
            <a:xfrm>
              <a:off x="2200925" y="3307075"/>
              <a:ext cx="6475" cy="4500"/>
            </a:xfrm>
            <a:custGeom>
              <a:avLst/>
              <a:gdLst/>
              <a:ahLst/>
              <a:cxnLst/>
              <a:rect l="l" t="t" r="r" b="b"/>
              <a:pathLst>
                <a:path w="259" h="180" extrusionOk="0">
                  <a:moveTo>
                    <a:pt x="0" y="0"/>
                  </a:moveTo>
                  <a:lnTo>
                    <a:pt x="0" y="179"/>
                  </a:lnTo>
                  <a:cubicBezTo>
                    <a:pt x="60" y="179"/>
                    <a:pt x="100" y="179"/>
                    <a:pt x="159" y="159"/>
                  </a:cubicBezTo>
                  <a:cubicBezTo>
                    <a:pt x="179" y="159"/>
                    <a:pt x="179" y="139"/>
                    <a:pt x="239" y="99"/>
                  </a:cubicBezTo>
                  <a:cubicBezTo>
                    <a:pt x="259" y="80"/>
                    <a:pt x="239" y="60"/>
                    <a:pt x="159" y="40"/>
                  </a:cubicBezTo>
                  <a:cubicBezTo>
                    <a:pt x="100" y="40"/>
                    <a:pt x="6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29;p3">
              <a:extLst>
                <a:ext uri="{FF2B5EF4-FFF2-40B4-BE49-F238E27FC236}">
                  <a16:creationId xmlns:a16="http://schemas.microsoft.com/office/drawing/2014/main" id="{B72B6896-FE61-46C9-BAE4-2DEBB4B78156}"/>
                </a:ext>
              </a:extLst>
            </p:cNvPr>
            <p:cNvSpPr/>
            <p:nvPr/>
          </p:nvSpPr>
          <p:spPr>
            <a:xfrm>
              <a:off x="2116375" y="3454775"/>
              <a:ext cx="4000" cy="5000"/>
            </a:xfrm>
            <a:custGeom>
              <a:avLst/>
              <a:gdLst/>
              <a:ahLst/>
              <a:cxnLst/>
              <a:rect l="l" t="t" r="r" b="b"/>
              <a:pathLst>
                <a:path w="160" h="200" extrusionOk="0">
                  <a:moveTo>
                    <a:pt x="0" y="0"/>
                  </a:moveTo>
                  <a:cubicBezTo>
                    <a:pt x="0" y="100"/>
                    <a:pt x="60" y="159"/>
                    <a:pt x="160" y="199"/>
                  </a:cubicBezTo>
                  <a:cubicBezTo>
                    <a:pt x="100" y="120"/>
                    <a:pt x="60" y="4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30;p3">
              <a:extLst>
                <a:ext uri="{FF2B5EF4-FFF2-40B4-BE49-F238E27FC236}">
                  <a16:creationId xmlns:a16="http://schemas.microsoft.com/office/drawing/2014/main" id="{9D997B91-A53D-46B5-9C74-0A2FF7733EF2}"/>
                </a:ext>
              </a:extLst>
            </p:cNvPr>
            <p:cNvSpPr/>
            <p:nvPr/>
          </p:nvSpPr>
          <p:spPr>
            <a:xfrm>
              <a:off x="2225275" y="3306575"/>
              <a:ext cx="87575" cy="90025"/>
            </a:xfrm>
            <a:custGeom>
              <a:avLst/>
              <a:gdLst/>
              <a:ahLst/>
              <a:cxnLst/>
              <a:rect l="l" t="t" r="r" b="b"/>
              <a:pathLst>
                <a:path w="3503" h="3601" extrusionOk="0">
                  <a:moveTo>
                    <a:pt x="516" y="1"/>
                  </a:moveTo>
                  <a:cubicBezTo>
                    <a:pt x="450" y="1"/>
                    <a:pt x="400" y="32"/>
                    <a:pt x="359" y="100"/>
                  </a:cubicBezTo>
                  <a:cubicBezTo>
                    <a:pt x="279" y="199"/>
                    <a:pt x="260" y="299"/>
                    <a:pt x="220" y="398"/>
                  </a:cubicBezTo>
                  <a:cubicBezTo>
                    <a:pt x="160" y="875"/>
                    <a:pt x="180" y="1373"/>
                    <a:pt x="200" y="1870"/>
                  </a:cubicBezTo>
                  <a:cubicBezTo>
                    <a:pt x="260" y="2467"/>
                    <a:pt x="1" y="3084"/>
                    <a:pt x="478" y="3601"/>
                  </a:cubicBezTo>
                  <a:lnTo>
                    <a:pt x="618" y="3601"/>
                  </a:lnTo>
                  <a:cubicBezTo>
                    <a:pt x="657" y="2785"/>
                    <a:pt x="677" y="1950"/>
                    <a:pt x="657" y="1114"/>
                  </a:cubicBezTo>
                  <a:cubicBezTo>
                    <a:pt x="657" y="716"/>
                    <a:pt x="797" y="577"/>
                    <a:pt x="1214" y="557"/>
                  </a:cubicBezTo>
                  <a:cubicBezTo>
                    <a:pt x="1932" y="484"/>
                    <a:pt x="2633" y="376"/>
                    <a:pt x="3332" y="376"/>
                  </a:cubicBezTo>
                  <a:cubicBezTo>
                    <a:pt x="3389" y="376"/>
                    <a:pt x="3445" y="377"/>
                    <a:pt x="3502" y="378"/>
                  </a:cubicBezTo>
                  <a:cubicBezTo>
                    <a:pt x="3350" y="226"/>
                    <a:pt x="3174" y="196"/>
                    <a:pt x="2994" y="196"/>
                  </a:cubicBezTo>
                  <a:cubicBezTo>
                    <a:pt x="2881" y="196"/>
                    <a:pt x="2767" y="208"/>
                    <a:pt x="2655" y="208"/>
                  </a:cubicBezTo>
                  <a:cubicBezTo>
                    <a:pt x="2571" y="208"/>
                    <a:pt x="2488" y="201"/>
                    <a:pt x="2408" y="179"/>
                  </a:cubicBezTo>
                  <a:cubicBezTo>
                    <a:pt x="2346" y="173"/>
                    <a:pt x="2283" y="170"/>
                    <a:pt x="2221" y="170"/>
                  </a:cubicBezTo>
                  <a:cubicBezTo>
                    <a:pt x="1938" y="170"/>
                    <a:pt x="1652" y="223"/>
                    <a:pt x="1369" y="223"/>
                  </a:cubicBezTo>
                  <a:cubicBezTo>
                    <a:pt x="1114" y="223"/>
                    <a:pt x="862" y="180"/>
                    <a:pt x="618" y="20"/>
                  </a:cubicBezTo>
                  <a:cubicBezTo>
                    <a:pt x="580" y="7"/>
                    <a:pt x="546" y="1"/>
                    <a:pt x="5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31;p3">
              <a:extLst>
                <a:ext uri="{FF2B5EF4-FFF2-40B4-BE49-F238E27FC236}">
                  <a16:creationId xmlns:a16="http://schemas.microsoft.com/office/drawing/2014/main" id="{BAD73FA5-34CD-4903-8A31-A30FAFC24305}"/>
                </a:ext>
              </a:extLst>
            </p:cNvPr>
            <p:cNvSpPr/>
            <p:nvPr/>
          </p:nvSpPr>
          <p:spPr>
            <a:xfrm>
              <a:off x="2288950" y="3400550"/>
              <a:ext cx="77600" cy="9350"/>
            </a:xfrm>
            <a:custGeom>
              <a:avLst/>
              <a:gdLst/>
              <a:ahLst/>
              <a:cxnLst/>
              <a:rect l="l" t="t" r="r" b="b"/>
              <a:pathLst>
                <a:path w="3104" h="374" extrusionOk="0">
                  <a:moveTo>
                    <a:pt x="935" y="1"/>
                  </a:moveTo>
                  <a:cubicBezTo>
                    <a:pt x="814" y="88"/>
                    <a:pt x="688" y="106"/>
                    <a:pt x="564" y="106"/>
                  </a:cubicBezTo>
                  <a:cubicBezTo>
                    <a:pt x="471" y="106"/>
                    <a:pt x="379" y="96"/>
                    <a:pt x="289" y="96"/>
                  </a:cubicBezTo>
                  <a:cubicBezTo>
                    <a:pt x="224" y="96"/>
                    <a:pt x="161" y="101"/>
                    <a:pt x="100" y="120"/>
                  </a:cubicBezTo>
                  <a:cubicBezTo>
                    <a:pt x="20" y="180"/>
                    <a:pt x="0" y="240"/>
                    <a:pt x="40" y="319"/>
                  </a:cubicBezTo>
                  <a:cubicBezTo>
                    <a:pt x="716" y="319"/>
                    <a:pt x="1413" y="339"/>
                    <a:pt x="2089" y="339"/>
                  </a:cubicBezTo>
                  <a:cubicBezTo>
                    <a:pt x="2258" y="339"/>
                    <a:pt x="2437" y="374"/>
                    <a:pt x="2611" y="374"/>
                  </a:cubicBezTo>
                  <a:cubicBezTo>
                    <a:pt x="2785" y="374"/>
                    <a:pt x="2954" y="339"/>
                    <a:pt x="3103" y="200"/>
                  </a:cubicBezTo>
                  <a:cubicBezTo>
                    <a:pt x="3044" y="110"/>
                    <a:pt x="2944" y="110"/>
                    <a:pt x="2840" y="110"/>
                  </a:cubicBezTo>
                  <a:cubicBezTo>
                    <a:pt x="2735" y="110"/>
                    <a:pt x="2626" y="110"/>
                    <a:pt x="2546" y="21"/>
                  </a:cubicBezTo>
                  <a:lnTo>
                    <a:pt x="2348" y="21"/>
                  </a:lnTo>
                  <a:cubicBezTo>
                    <a:pt x="2328" y="51"/>
                    <a:pt x="2303" y="66"/>
                    <a:pt x="2278" y="66"/>
                  </a:cubicBezTo>
                  <a:cubicBezTo>
                    <a:pt x="2253" y="66"/>
                    <a:pt x="2228" y="51"/>
                    <a:pt x="2208" y="21"/>
                  </a:cubicBezTo>
                  <a:cubicBezTo>
                    <a:pt x="1791" y="21"/>
                    <a:pt x="1353" y="1"/>
                    <a:pt x="9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32;p3">
              <a:extLst>
                <a:ext uri="{FF2B5EF4-FFF2-40B4-BE49-F238E27FC236}">
                  <a16:creationId xmlns:a16="http://schemas.microsoft.com/office/drawing/2014/main" id="{9EFBDE89-01B3-498F-945B-133ACF5C0A65}"/>
                </a:ext>
              </a:extLst>
            </p:cNvPr>
            <p:cNvSpPr/>
            <p:nvPr/>
          </p:nvSpPr>
          <p:spPr>
            <a:xfrm>
              <a:off x="2352600" y="3400550"/>
              <a:ext cx="35825" cy="5500"/>
            </a:xfrm>
            <a:custGeom>
              <a:avLst/>
              <a:gdLst/>
              <a:ahLst/>
              <a:cxnLst/>
              <a:rect l="l" t="t" r="r" b="b"/>
              <a:pathLst>
                <a:path w="1433" h="220" extrusionOk="0">
                  <a:moveTo>
                    <a:pt x="697" y="1"/>
                  </a:moveTo>
                  <a:cubicBezTo>
                    <a:pt x="478" y="1"/>
                    <a:pt x="239" y="21"/>
                    <a:pt x="0" y="21"/>
                  </a:cubicBezTo>
                  <a:cubicBezTo>
                    <a:pt x="140" y="220"/>
                    <a:pt x="359" y="180"/>
                    <a:pt x="557" y="200"/>
                  </a:cubicBezTo>
                  <a:cubicBezTo>
                    <a:pt x="856" y="200"/>
                    <a:pt x="1114" y="200"/>
                    <a:pt x="1433" y="180"/>
                  </a:cubicBezTo>
                  <a:cubicBezTo>
                    <a:pt x="1316" y="28"/>
                    <a:pt x="1165" y="7"/>
                    <a:pt x="1012" y="7"/>
                  </a:cubicBezTo>
                  <a:cubicBezTo>
                    <a:pt x="951" y="7"/>
                    <a:pt x="890" y="10"/>
                    <a:pt x="830" y="10"/>
                  </a:cubicBezTo>
                  <a:cubicBezTo>
                    <a:pt x="784" y="10"/>
                    <a:pt x="739" y="8"/>
                    <a:pt x="6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33;p3">
              <a:extLst>
                <a:ext uri="{FF2B5EF4-FFF2-40B4-BE49-F238E27FC236}">
                  <a16:creationId xmlns:a16="http://schemas.microsoft.com/office/drawing/2014/main" id="{12C8CE36-AA0B-4D5D-9263-0C792B062D51}"/>
                </a:ext>
              </a:extLst>
            </p:cNvPr>
            <p:cNvSpPr/>
            <p:nvPr/>
          </p:nvSpPr>
          <p:spPr>
            <a:xfrm>
              <a:off x="2276500" y="3401050"/>
              <a:ext cx="35850" cy="6875"/>
            </a:xfrm>
            <a:custGeom>
              <a:avLst/>
              <a:gdLst/>
              <a:ahLst/>
              <a:cxnLst/>
              <a:rect l="l" t="t" r="r" b="b"/>
              <a:pathLst>
                <a:path w="1434" h="275" extrusionOk="0">
                  <a:moveTo>
                    <a:pt x="1433" y="1"/>
                  </a:moveTo>
                  <a:cubicBezTo>
                    <a:pt x="956" y="1"/>
                    <a:pt x="498" y="1"/>
                    <a:pt x="1" y="21"/>
                  </a:cubicBezTo>
                  <a:cubicBezTo>
                    <a:pt x="32" y="219"/>
                    <a:pt x="118" y="275"/>
                    <a:pt x="224" y="275"/>
                  </a:cubicBezTo>
                  <a:cubicBezTo>
                    <a:pt x="320" y="275"/>
                    <a:pt x="434" y="228"/>
                    <a:pt x="538" y="200"/>
                  </a:cubicBezTo>
                  <a:cubicBezTo>
                    <a:pt x="606" y="182"/>
                    <a:pt x="677" y="177"/>
                    <a:pt x="749" y="177"/>
                  </a:cubicBezTo>
                  <a:cubicBezTo>
                    <a:pt x="827" y="177"/>
                    <a:pt x="907" y="182"/>
                    <a:pt x="985" y="182"/>
                  </a:cubicBezTo>
                  <a:cubicBezTo>
                    <a:pt x="1150" y="182"/>
                    <a:pt x="1308" y="157"/>
                    <a:pt x="14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34;p3">
              <a:extLst>
                <a:ext uri="{FF2B5EF4-FFF2-40B4-BE49-F238E27FC236}">
                  <a16:creationId xmlns:a16="http://schemas.microsoft.com/office/drawing/2014/main" id="{5E5EC7B6-B7F4-4E01-BBCD-F639577C2510}"/>
                </a:ext>
              </a:extLst>
            </p:cNvPr>
            <p:cNvSpPr/>
            <p:nvPr/>
          </p:nvSpPr>
          <p:spPr>
            <a:xfrm>
              <a:off x="2267550" y="3400550"/>
              <a:ext cx="22400" cy="8925"/>
            </a:xfrm>
            <a:custGeom>
              <a:avLst/>
              <a:gdLst/>
              <a:ahLst/>
              <a:cxnLst/>
              <a:rect l="l" t="t" r="r" b="b"/>
              <a:pathLst>
                <a:path w="896" h="357" extrusionOk="0">
                  <a:moveTo>
                    <a:pt x="200" y="1"/>
                  </a:moveTo>
                  <a:cubicBezTo>
                    <a:pt x="120" y="80"/>
                    <a:pt x="1" y="180"/>
                    <a:pt x="1" y="240"/>
                  </a:cubicBezTo>
                  <a:cubicBezTo>
                    <a:pt x="1" y="334"/>
                    <a:pt x="51" y="357"/>
                    <a:pt x="113" y="357"/>
                  </a:cubicBezTo>
                  <a:cubicBezTo>
                    <a:pt x="168" y="357"/>
                    <a:pt x="232" y="339"/>
                    <a:pt x="279" y="339"/>
                  </a:cubicBezTo>
                  <a:cubicBezTo>
                    <a:pt x="498" y="339"/>
                    <a:pt x="697" y="319"/>
                    <a:pt x="896" y="319"/>
                  </a:cubicBezTo>
                  <a:lnTo>
                    <a:pt x="896" y="200"/>
                  </a:lnTo>
                  <a:cubicBezTo>
                    <a:pt x="697" y="180"/>
                    <a:pt x="498" y="200"/>
                    <a:pt x="359" y="21"/>
                  </a:cubicBezTo>
                  <a:cubicBezTo>
                    <a:pt x="342" y="29"/>
                    <a:pt x="326" y="34"/>
                    <a:pt x="307" y="34"/>
                  </a:cubicBezTo>
                  <a:cubicBezTo>
                    <a:pt x="279" y="34"/>
                    <a:pt x="246" y="24"/>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35;p3">
              <a:extLst>
                <a:ext uri="{FF2B5EF4-FFF2-40B4-BE49-F238E27FC236}">
                  <a16:creationId xmlns:a16="http://schemas.microsoft.com/office/drawing/2014/main" id="{FEC889CA-5FC0-4220-9DD7-AEE084DAAA69}"/>
                </a:ext>
              </a:extLst>
            </p:cNvPr>
            <p:cNvSpPr/>
            <p:nvPr/>
          </p:nvSpPr>
          <p:spPr>
            <a:xfrm>
              <a:off x="2344650" y="3401050"/>
              <a:ext cx="4000" cy="1725"/>
            </a:xfrm>
            <a:custGeom>
              <a:avLst/>
              <a:gdLst/>
              <a:ahLst/>
              <a:cxnLst/>
              <a:rect l="l" t="t" r="r" b="b"/>
              <a:pathLst>
                <a:path w="160" h="69" extrusionOk="0">
                  <a:moveTo>
                    <a:pt x="0" y="1"/>
                  </a:moveTo>
                  <a:cubicBezTo>
                    <a:pt x="28" y="48"/>
                    <a:pt x="52" y="68"/>
                    <a:pt x="76" y="68"/>
                  </a:cubicBezTo>
                  <a:cubicBezTo>
                    <a:pt x="102" y="68"/>
                    <a:pt x="128" y="43"/>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36;p3">
              <a:extLst>
                <a:ext uri="{FF2B5EF4-FFF2-40B4-BE49-F238E27FC236}">
                  <a16:creationId xmlns:a16="http://schemas.microsoft.com/office/drawing/2014/main" id="{B093CA4F-4331-495E-98CA-2B1D01D442AD}"/>
                </a:ext>
              </a:extLst>
            </p:cNvPr>
            <p:cNvSpPr/>
            <p:nvPr/>
          </p:nvSpPr>
          <p:spPr>
            <a:xfrm>
              <a:off x="2467975" y="3090900"/>
              <a:ext cx="27875" cy="82900"/>
            </a:xfrm>
            <a:custGeom>
              <a:avLst/>
              <a:gdLst/>
              <a:ahLst/>
              <a:cxnLst/>
              <a:rect l="l" t="t" r="r" b="b"/>
              <a:pathLst>
                <a:path w="1115" h="3316" extrusionOk="0">
                  <a:moveTo>
                    <a:pt x="331" y="0"/>
                  </a:moveTo>
                  <a:cubicBezTo>
                    <a:pt x="224" y="0"/>
                    <a:pt x="119" y="43"/>
                    <a:pt x="20" y="153"/>
                  </a:cubicBezTo>
                  <a:cubicBezTo>
                    <a:pt x="1" y="232"/>
                    <a:pt x="20" y="332"/>
                    <a:pt x="40" y="392"/>
                  </a:cubicBezTo>
                  <a:cubicBezTo>
                    <a:pt x="100" y="491"/>
                    <a:pt x="140" y="630"/>
                    <a:pt x="160" y="750"/>
                  </a:cubicBezTo>
                  <a:cubicBezTo>
                    <a:pt x="299" y="1287"/>
                    <a:pt x="219" y="1923"/>
                    <a:pt x="597" y="2421"/>
                  </a:cubicBezTo>
                  <a:cubicBezTo>
                    <a:pt x="836" y="2679"/>
                    <a:pt x="717" y="3017"/>
                    <a:pt x="756" y="3316"/>
                  </a:cubicBezTo>
                  <a:cubicBezTo>
                    <a:pt x="1115" y="2659"/>
                    <a:pt x="856" y="1983"/>
                    <a:pt x="916" y="1346"/>
                  </a:cubicBezTo>
                  <a:cubicBezTo>
                    <a:pt x="617" y="968"/>
                    <a:pt x="816" y="551"/>
                    <a:pt x="737" y="153"/>
                  </a:cubicBezTo>
                  <a:cubicBezTo>
                    <a:pt x="697" y="93"/>
                    <a:pt x="637" y="73"/>
                    <a:pt x="597" y="73"/>
                  </a:cubicBezTo>
                  <a:cubicBezTo>
                    <a:pt x="508" y="29"/>
                    <a:pt x="419" y="0"/>
                    <a:pt x="3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37;p3">
              <a:extLst>
                <a:ext uri="{FF2B5EF4-FFF2-40B4-BE49-F238E27FC236}">
                  <a16:creationId xmlns:a16="http://schemas.microsoft.com/office/drawing/2014/main" id="{7F37E966-2F05-4BE4-A7D3-9BDF61802961}"/>
                </a:ext>
              </a:extLst>
            </p:cNvPr>
            <p:cNvSpPr/>
            <p:nvPr/>
          </p:nvSpPr>
          <p:spPr>
            <a:xfrm>
              <a:off x="2348625" y="3177750"/>
              <a:ext cx="6000" cy="8975"/>
            </a:xfrm>
            <a:custGeom>
              <a:avLst/>
              <a:gdLst/>
              <a:ahLst/>
              <a:cxnLst/>
              <a:rect l="l" t="t" r="r" b="b"/>
              <a:pathLst>
                <a:path w="240" h="359" extrusionOk="0">
                  <a:moveTo>
                    <a:pt x="159" y="1"/>
                  </a:moveTo>
                  <a:cubicBezTo>
                    <a:pt x="0" y="100"/>
                    <a:pt x="0" y="240"/>
                    <a:pt x="159" y="359"/>
                  </a:cubicBezTo>
                  <a:cubicBezTo>
                    <a:pt x="199" y="359"/>
                    <a:pt x="219" y="339"/>
                    <a:pt x="219" y="299"/>
                  </a:cubicBezTo>
                  <a:cubicBezTo>
                    <a:pt x="239" y="260"/>
                    <a:pt x="219" y="240"/>
                    <a:pt x="159" y="180"/>
                  </a:cubicBezTo>
                  <a:lnTo>
                    <a:pt x="1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38;p3">
              <a:extLst>
                <a:ext uri="{FF2B5EF4-FFF2-40B4-BE49-F238E27FC236}">
                  <a16:creationId xmlns:a16="http://schemas.microsoft.com/office/drawing/2014/main" id="{485998CA-2203-4CD6-83C4-70E739F74F92}"/>
                </a:ext>
              </a:extLst>
            </p:cNvPr>
            <p:cNvSpPr/>
            <p:nvPr/>
          </p:nvSpPr>
          <p:spPr>
            <a:xfrm>
              <a:off x="2433175" y="3178750"/>
              <a:ext cx="8975" cy="3500"/>
            </a:xfrm>
            <a:custGeom>
              <a:avLst/>
              <a:gdLst/>
              <a:ahLst/>
              <a:cxnLst/>
              <a:rect l="l" t="t" r="r" b="b"/>
              <a:pathLst>
                <a:path w="359" h="140" extrusionOk="0">
                  <a:moveTo>
                    <a:pt x="358" y="1"/>
                  </a:moveTo>
                  <a:cubicBezTo>
                    <a:pt x="219" y="1"/>
                    <a:pt x="100" y="21"/>
                    <a:pt x="0" y="140"/>
                  </a:cubicBezTo>
                  <a:cubicBezTo>
                    <a:pt x="139" y="140"/>
                    <a:pt x="259" y="120"/>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39;p3">
              <a:extLst>
                <a:ext uri="{FF2B5EF4-FFF2-40B4-BE49-F238E27FC236}">
                  <a16:creationId xmlns:a16="http://schemas.microsoft.com/office/drawing/2014/main" id="{37335587-BF1E-4C56-A020-D97BAF1C5AA1}"/>
                </a:ext>
              </a:extLst>
            </p:cNvPr>
            <p:cNvSpPr/>
            <p:nvPr/>
          </p:nvSpPr>
          <p:spPr>
            <a:xfrm>
              <a:off x="2352600" y="3182225"/>
              <a:ext cx="8975" cy="4500"/>
            </a:xfrm>
            <a:custGeom>
              <a:avLst/>
              <a:gdLst/>
              <a:ahLst/>
              <a:cxnLst/>
              <a:rect l="l" t="t" r="r" b="b"/>
              <a:pathLst>
                <a:path w="359" h="180" extrusionOk="0">
                  <a:moveTo>
                    <a:pt x="0" y="1"/>
                  </a:moveTo>
                  <a:lnTo>
                    <a:pt x="0" y="180"/>
                  </a:lnTo>
                  <a:cubicBezTo>
                    <a:pt x="160" y="180"/>
                    <a:pt x="279" y="160"/>
                    <a:pt x="359" y="21"/>
                  </a:cubicBezTo>
                  <a:cubicBezTo>
                    <a:pt x="219" y="1"/>
                    <a:pt x="12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40;p3">
              <a:extLst>
                <a:ext uri="{FF2B5EF4-FFF2-40B4-BE49-F238E27FC236}">
                  <a16:creationId xmlns:a16="http://schemas.microsoft.com/office/drawing/2014/main" id="{4E80B213-4F1B-4EAA-A244-C2673261580F}"/>
                </a:ext>
              </a:extLst>
            </p:cNvPr>
            <p:cNvSpPr/>
            <p:nvPr/>
          </p:nvSpPr>
          <p:spPr>
            <a:xfrm>
              <a:off x="2227775" y="3266775"/>
              <a:ext cx="156175" cy="40325"/>
            </a:xfrm>
            <a:custGeom>
              <a:avLst/>
              <a:gdLst/>
              <a:ahLst/>
              <a:cxnLst/>
              <a:rect l="l" t="t" r="r" b="b"/>
              <a:pathLst>
                <a:path w="6247" h="1613" extrusionOk="0">
                  <a:moveTo>
                    <a:pt x="378" y="1"/>
                  </a:moveTo>
                  <a:lnTo>
                    <a:pt x="378" y="1"/>
                  </a:lnTo>
                  <a:cubicBezTo>
                    <a:pt x="0" y="558"/>
                    <a:pt x="0" y="1095"/>
                    <a:pt x="398" y="1612"/>
                  </a:cubicBezTo>
                  <a:lnTo>
                    <a:pt x="518" y="1612"/>
                  </a:lnTo>
                  <a:cubicBezTo>
                    <a:pt x="566" y="1322"/>
                    <a:pt x="744" y="1267"/>
                    <a:pt x="958" y="1267"/>
                  </a:cubicBezTo>
                  <a:cubicBezTo>
                    <a:pt x="1009" y="1267"/>
                    <a:pt x="1061" y="1270"/>
                    <a:pt x="1114" y="1274"/>
                  </a:cubicBezTo>
                  <a:cubicBezTo>
                    <a:pt x="1288" y="1286"/>
                    <a:pt x="1462" y="1291"/>
                    <a:pt x="1634" y="1291"/>
                  </a:cubicBezTo>
                  <a:cubicBezTo>
                    <a:pt x="2752" y="1291"/>
                    <a:pt x="3851" y="1078"/>
                    <a:pt x="4957" y="1078"/>
                  </a:cubicBezTo>
                  <a:cubicBezTo>
                    <a:pt x="5128" y="1078"/>
                    <a:pt x="5299" y="1083"/>
                    <a:pt x="5471" y="1095"/>
                  </a:cubicBezTo>
                  <a:cubicBezTo>
                    <a:pt x="5523" y="1101"/>
                    <a:pt x="5576" y="1103"/>
                    <a:pt x="5628" y="1103"/>
                  </a:cubicBezTo>
                  <a:cubicBezTo>
                    <a:pt x="5753" y="1103"/>
                    <a:pt x="5876" y="1089"/>
                    <a:pt x="5988" y="1075"/>
                  </a:cubicBezTo>
                  <a:cubicBezTo>
                    <a:pt x="6167" y="1055"/>
                    <a:pt x="6207" y="896"/>
                    <a:pt x="6247" y="757"/>
                  </a:cubicBezTo>
                  <a:lnTo>
                    <a:pt x="6247" y="757"/>
                  </a:lnTo>
                  <a:cubicBezTo>
                    <a:pt x="6048" y="816"/>
                    <a:pt x="5869" y="896"/>
                    <a:pt x="5650" y="896"/>
                  </a:cubicBezTo>
                  <a:cubicBezTo>
                    <a:pt x="5232" y="896"/>
                    <a:pt x="4817" y="894"/>
                    <a:pt x="4402" y="894"/>
                  </a:cubicBezTo>
                  <a:cubicBezTo>
                    <a:pt x="3572" y="894"/>
                    <a:pt x="2746" y="903"/>
                    <a:pt x="1910" y="956"/>
                  </a:cubicBezTo>
                  <a:cubicBezTo>
                    <a:pt x="1636" y="969"/>
                    <a:pt x="1425" y="983"/>
                    <a:pt x="1259" y="983"/>
                  </a:cubicBezTo>
                  <a:cubicBezTo>
                    <a:pt x="699" y="983"/>
                    <a:pt x="639" y="828"/>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41;p3">
              <a:extLst>
                <a:ext uri="{FF2B5EF4-FFF2-40B4-BE49-F238E27FC236}">
                  <a16:creationId xmlns:a16="http://schemas.microsoft.com/office/drawing/2014/main" id="{FF61E01A-34C2-4190-8789-5424445CFC55}"/>
                </a:ext>
              </a:extLst>
            </p:cNvPr>
            <p:cNvSpPr/>
            <p:nvPr/>
          </p:nvSpPr>
          <p:spPr>
            <a:xfrm>
              <a:off x="1988075" y="2984725"/>
              <a:ext cx="60200" cy="16450"/>
            </a:xfrm>
            <a:custGeom>
              <a:avLst/>
              <a:gdLst/>
              <a:ahLst/>
              <a:cxnLst/>
              <a:rect l="l" t="t" r="r" b="b"/>
              <a:pathLst>
                <a:path w="2408" h="658" extrusionOk="0">
                  <a:moveTo>
                    <a:pt x="1469" y="0"/>
                  </a:moveTo>
                  <a:cubicBezTo>
                    <a:pt x="1096" y="0"/>
                    <a:pt x="734" y="46"/>
                    <a:pt x="381" y="46"/>
                  </a:cubicBezTo>
                  <a:cubicBezTo>
                    <a:pt x="253" y="46"/>
                    <a:pt x="126" y="40"/>
                    <a:pt x="0" y="23"/>
                  </a:cubicBezTo>
                  <a:lnTo>
                    <a:pt x="0" y="600"/>
                  </a:lnTo>
                  <a:cubicBezTo>
                    <a:pt x="102" y="640"/>
                    <a:pt x="202" y="657"/>
                    <a:pt x="302" y="657"/>
                  </a:cubicBezTo>
                  <a:cubicBezTo>
                    <a:pt x="551" y="657"/>
                    <a:pt x="793" y="549"/>
                    <a:pt x="1035" y="421"/>
                  </a:cubicBezTo>
                  <a:cubicBezTo>
                    <a:pt x="1492" y="421"/>
                    <a:pt x="1890" y="262"/>
                    <a:pt x="2407" y="143"/>
                  </a:cubicBezTo>
                  <a:cubicBezTo>
                    <a:pt x="2086" y="31"/>
                    <a:pt x="1774" y="0"/>
                    <a:pt x="14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42;p3">
              <a:extLst>
                <a:ext uri="{FF2B5EF4-FFF2-40B4-BE49-F238E27FC236}">
                  <a16:creationId xmlns:a16="http://schemas.microsoft.com/office/drawing/2014/main" id="{7E9603CA-3718-406C-9DA6-1A72B1544858}"/>
                </a:ext>
              </a:extLst>
            </p:cNvPr>
            <p:cNvSpPr/>
            <p:nvPr/>
          </p:nvSpPr>
          <p:spPr>
            <a:xfrm>
              <a:off x="2199425" y="3177750"/>
              <a:ext cx="22900" cy="90550"/>
            </a:xfrm>
            <a:custGeom>
              <a:avLst/>
              <a:gdLst/>
              <a:ahLst/>
              <a:cxnLst/>
              <a:rect l="l" t="t" r="r" b="b"/>
              <a:pathLst>
                <a:path w="916" h="3622" extrusionOk="0">
                  <a:moveTo>
                    <a:pt x="597" y="1"/>
                  </a:moveTo>
                  <a:cubicBezTo>
                    <a:pt x="458" y="61"/>
                    <a:pt x="359" y="140"/>
                    <a:pt x="259" y="180"/>
                  </a:cubicBezTo>
                  <a:cubicBezTo>
                    <a:pt x="239" y="200"/>
                    <a:pt x="199" y="240"/>
                    <a:pt x="199" y="279"/>
                  </a:cubicBezTo>
                  <a:cubicBezTo>
                    <a:pt x="20" y="637"/>
                    <a:pt x="1" y="956"/>
                    <a:pt x="299" y="1254"/>
                  </a:cubicBezTo>
                  <a:cubicBezTo>
                    <a:pt x="597" y="1652"/>
                    <a:pt x="359" y="2090"/>
                    <a:pt x="438" y="2527"/>
                  </a:cubicBezTo>
                  <a:cubicBezTo>
                    <a:pt x="299" y="2746"/>
                    <a:pt x="339" y="2965"/>
                    <a:pt x="418" y="3184"/>
                  </a:cubicBezTo>
                  <a:lnTo>
                    <a:pt x="418" y="3383"/>
                  </a:lnTo>
                  <a:lnTo>
                    <a:pt x="557" y="3621"/>
                  </a:lnTo>
                  <a:cubicBezTo>
                    <a:pt x="737" y="3542"/>
                    <a:pt x="836" y="3363"/>
                    <a:pt x="896" y="3184"/>
                  </a:cubicBezTo>
                  <a:cubicBezTo>
                    <a:pt x="916" y="2965"/>
                    <a:pt x="916" y="2746"/>
                    <a:pt x="756" y="2547"/>
                  </a:cubicBezTo>
                  <a:cubicBezTo>
                    <a:pt x="518" y="1771"/>
                    <a:pt x="597" y="996"/>
                    <a:pt x="637" y="200"/>
                  </a:cubicBezTo>
                  <a:cubicBezTo>
                    <a:pt x="617" y="140"/>
                    <a:pt x="617" y="80"/>
                    <a:pt x="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43;p3">
              <a:extLst>
                <a:ext uri="{FF2B5EF4-FFF2-40B4-BE49-F238E27FC236}">
                  <a16:creationId xmlns:a16="http://schemas.microsoft.com/office/drawing/2014/main" id="{2C14F7D5-C820-41BD-816D-100ED1A07372}"/>
                </a:ext>
              </a:extLst>
            </p:cNvPr>
            <p:cNvSpPr/>
            <p:nvPr/>
          </p:nvSpPr>
          <p:spPr>
            <a:xfrm>
              <a:off x="2269050" y="3173775"/>
              <a:ext cx="58700" cy="9975"/>
            </a:xfrm>
            <a:custGeom>
              <a:avLst/>
              <a:gdLst/>
              <a:ahLst/>
              <a:cxnLst/>
              <a:rect l="l" t="t" r="r" b="b"/>
              <a:pathLst>
                <a:path w="2348" h="399" extrusionOk="0">
                  <a:moveTo>
                    <a:pt x="1214" y="1"/>
                  </a:moveTo>
                  <a:cubicBezTo>
                    <a:pt x="916" y="339"/>
                    <a:pt x="458" y="21"/>
                    <a:pt x="0" y="399"/>
                  </a:cubicBezTo>
                  <a:cubicBezTo>
                    <a:pt x="219" y="352"/>
                    <a:pt x="432" y="338"/>
                    <a:pt x="641" y="338"/>
                  </a:cubicBezTo>
                  <a:cubicBezTo>
                    <a:pt x="961" y="338"/>
                    <a:pt x="1271" y="371"/>
                    <a:pt x="1577" y="371"/>
                  </a:cubicBezTo>
                  <a:cubicBezTo>
                    <a:pt x="1836" y="371"/>
                    <a:pt x="2092" y="347"/>
                    <a:pt x="2348" y="259"/>
                  </a:cubicBezTo>
                  <a:cubicBezTo>
                    <a:pt x="2205" y="167"/>
                    <a:pt x="2055" y="160"/>
                    <a:pt x="1911" y="160"/>
                  </a:cubicBezTo>
                  <a:cubicBezTo>
                    <a:pt x="1885" y="160"/>
                    <a:pt x="1859" y="160"/>
                    <a:pt x="1833" y="160"/>
                  </a:cubicBezTo>
                  <a:cubicBezTo>
                    <a:pt x="1666" y="160"/>
                    <a:pt x="1512" y="150"/>
                    <a:pt x="1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44;p3">
              <a:extLst>
                <a:ext uri="{FF2B5EF4-FFF2-40B4-BE49-F238E27FC236}">
                  <a16:creationId xmlns:a16="http://schemas.microsoft.com/office/drawing/2014/main" id="{5F1366EE-D4F7-4A4E-B54D-30532AB094EC}"/>
                </a:ext>
              </a:extLst>
            </p:cNvPr>
            <p:cNvSpPr/>
            <p:nvPr/>
          </p:nvSpPr>
          <p:spPr>
            <a:xfrm>
              <a:off x="2183500" y="3052250"/>
              <a:ext cx="44800" cy="170300"/>
            </a:xfrm>
            <a:custGeom>
              <a:avLst/>
              <a:gdLst/>
              <a:ahLst/>
              <a:cxnLst/>
              <a:rect l="l" t="t" r="r" b="b"/>
              <a:pathLst>
                <a:path w="1792" h="6812" extrusionOk="0">
                  <a:moveTo>
                    <a:pt x="1255" y="1"/>
                  </a:moveTo>
                  <a:cubicBezTo>
                    <a:pt x="1123" y="1"/>
                    <a:pt x="990" y="20"/>
                    <a:pt x="856" y="28"/>
                  </a:cubicBezTo>
                  <a:cubicBezTo>
                    <a:pt x="710" y="28"/>
                    <a:pt x="547" y="72"/>
                    <a:pt x="389" y="72"/>
                  </a:cubicBezTo>
                  <a:cubicBezTo>
                    <a:pt x="310" y="72"/>
                    <a:pt x="233" y="61"/>
                    <a:pt x="160" y="28"/>
                  </a:cubicBezTo>
                  <a:lnTo>
                    <a:pt x="160" y="28"/>
                  </a:lnTo>
                  <a:cubicBezTo>
                    <a:pt x="160" y="903"/>
                    <a:pt x="180" y="1798"/>
                    <a:pt x="180" y="2674"/>
                  </a:cubicBezTo>
                  <a:cubicBezTo>
                    <a:pt x="359" y="2912"/>
                    <a:pt x="140" y="3171"/>
                    <a:pt x="279" y="3390"/>
                  </a:cubicBezTo>
                  <a:cubicBezTo>
                    <a:pt x="379" y="3788"/>
                    <a:pt x="836" y="4185"/>
                    <a:pt x="299" y="4583"/>
                  </a:cubicBezTo>
                  <a:cubicBezTo>
                    <a:pt x="279" y="5001"/>
                    <a:pt x="299" y="5399"/>
                    <a:pt x="200" y="5797"/>
                  </a:cubicBezTo>
                  <a:cubicBezTo>
                    <a:pt x="100" y="6175"/>
                    <a:pt x="1" y="6612"/>
                    <a:pt x="538" y="6811"/>
                  </a:cubicBezTo>
                  <a:lnTo>
                    <a:pt x="578" y="6771"/>
                  </a:lnTo>
                  <a:cubicBezTo>
                    <a:pt x="1035" y="6314"/>
                    <a:pt x="578" y="5697"/>
                    <a:pt x="856" y="5220"/>
                  </a:cubicBezTo>
                  <a:lnTo>
                    <a:pt x="936" y="5200"/>
                  </a:lnTo>
                  <a:cubicBezTo>
                    <a:pt x="936" y="4305"/>
                    <a:pt x="896" y="3430"/>
                    <a:pt x="896" y="2534"/>
                  </a:cubicBezTo>
                  <a:cubicBezTo>
                    <a:pt x="797" y="1778"/>
                    <a:pt x="757" y="983"/>
                    <a:pt x="896" y="207"/>
                  </a:cubicBezTo>
                  <a:cubicBezTo>
                    <a:pt x="1194" y="207"/>
                    <a:pt x="1493" y="187"/>
                    <a:pt x="1791" y="187"/>
                  </a:cubicBezTo>
                  <a:cubicBezTo>
                    <a:pt x="1618" y="37"/>
                    <a:pt x="1438" y="1"/>
                    <a:pt x="12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45;p3">
              <a:extLst>
                <a:ext uri="{FF2B5EF4-FFF2-40B4-BE49-F238E27FC236}">
                  <a16:creationId xmlns:a16="http://schemas.microsoft.com/office/drawing/2014/main" id="{A4286F9F-C84F-44DC-A0DE-A3C09F8B1A8E}"/>
                </a:ext>
              </a:extLst>
            </p:cNvPr>
            <p:cNvSpPr/>
            <p:nvPr/>
          </p:nvSpPr>
          <p:spPr>
            <a:xfrm>
              <a:off x="2451575" y="3089250"/>
              <a:ext cx="31850" cy="8475"/>
            </a:xfrm>
            <a:custGeom>
              <a:avLst/>
              <a:gdLst/>
              <a:ahLst/>
              <a:cxnLst/>
              <a:rect l="l" t="t" r="r" b="b"/>
              <a:pathLst>
                <a:path w="1274" h="339" extrusionOk="0">
                  <a:moveTo>
                    <a:pt x="20" y="0"/>
                  </a:moveTo>
                  <a:cubicBezTo>
                    <a:pt x="0" y="40"/>
                    <a:pt x="0" y="99"/>
                    <a:pt x="0" y="139"/>
                  </a:cubicBezTo>
                  <a:cubicBezTo>
                    <a:pt x="20" y="199"/>
                    <a:pt x="80" y="199"/>
                    <a:pt x="119" y="199"/>
                  </a:cubicBezTo>
                  <a:cubicBezTo>
                    <a:pt x="179" y="199"/>
                    <a:pt x="219" y="219"/>
                    <a:pt x="279" y="239"/>
                  </a:cubicBezTo>
                  <a:cubicBezTo>
                    <a:pt x="378" y="239"/>
                    <a:pt x="458" y="259"/>
                    <a:pt x="517" y="318"/>
                  </a:cubicBezTo>
                  <a:cubicBezTo>
                    <a:pt x="577" y="318"/>
                    <a:pt x="657" y="338"/>
                    <a:pt x="696" y="338"/>
                  </a:cubicBezTo>
                  <a:cubicBezTo>
                    <a:pt x="816" y="119"/>
                    <a:pt x="1054" y="159"/>
                    <a:pt x="1273" y="139"/>
                  </a:cubicBezTo>
                  <a:cubicBezTo>
                    <a:pt x="1273" y="119"/>
                    <a:pt x="1253" y="60"/>
                    <a:pt x="1214" y="40"/>
                  </a:cubicBezTo>
                  <a:cubicBezTo>
                    <a:pt x="816" y="20"/>
                    <a:pt x="418" y="2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46;p3">
              <a:extLst>
                <a:ext uri="{FF2B5EF4-FFF2-40B4-BE49-F238E27FC236}">
                  <a16:creationId xmlns:a16="http://schemas.microsoft.com/office/drawing/2014/main" id="{D00DCCC2-FC71-47D4-B1D9-640B9AB6AA99}"/>
                </a:ext>
              </a:extLst>
            </p:cNvPr>
            <p:cNvSpPr/>
            <p:nvPr/>
          </p:nvSpPr>
          <p:spPr>
            <a:xfrm>
              <a:off x="2352600" y="3070825"/>
              <a:ext cx="9975" cy="5000"/>
            </a:xfrm>
            <a:custGeom>
              <a:avLst/>
              <a:gdLst/>
              <a:ahLst/>
              <a:cxnLst/>
              <a:rect l="l" t="t" r="r" b="b"/>
              <a:pathLst>
                <a:path w="399" h="200" extrusionOk="0">
                  <a:moveTo>
                    <a:pt x="40" y="1"/>
                  </a:moveTo>
                  <a:cubicBezTo>
                    <a:pt x="0" y="61"/>
                    <a:pt x="0" y="100"/>
                    <a:pt x="0" y="160"/>
                  </a:cubicBezTo>
                  <a:cubicBezTo>
                    <a:pt x="60" y="200"/>
                    <a:pt x="100" y="200"/>
                    <a:pt x="160" y="200"/>
                  </a:cubicBezTo>
                  <a:cubicBezTo>
                    <a:pt x="239" y="180"/>
                    <a:pt x="299" y="140"/>
                    <a:pt x="398" y="100"/>
                  </a:cubicBezTo>
                  <a:cubicBezTo>
                    <a:pt x="349" y="21"/>
                    <a:pt x="289" y="6"/>
                    <a:pt x="227" y="6"/>
                  </a:cubicBezTo>
                  <a:cubicBezTo>
                    <a:pt x="189" y="6"/>
                    <a:pt x="151" y="11"/>
                    <a:pt x="114" y="11"/>
                  </a:cubicBezTo>
                  <a:cubicBezTo>
                    <a:pt x="89" y="11"/>
                    <a:pt x="64" y="9"/>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47;p3">
              <a:extLst>
                <a:ext uri="{FF2B5EF4-FFF2-40B4-BE49-F238E27FC236}">
                  <a16:creationId xmlns:a16="http://schemas.microsoft.com/office/drawing/2014/main" id="{EF70D9A6-DF9E-4C39-A298-F4264DFAAD28}"/>
                </a:ext>
              </a:extLst>
            </p:cNvPr>
            <p:cNvSpPr/>
            <p:nvPr/>
          </p:nvSpPr>
          <p:spPr>
            <a:xfrm>
              <a:off x="2554500" y="3298050"/>
              <a:ext cx="105475" cy="81250"/>
            </a:xfrm>
            <a:custGeom>
              <a:avLst/>
              <a:gdLst/>
              <a:ahLst/>
              <a:cxnLst/>
              <a:rect l="l" t="t" r="r" b="b"/>
              <a:pathLst>
                <a:path w="4219" h="3250" extrusionOk="0">
                  <a:moveTo>
                    <a:pt x="262" y="0"/>
                  </a:moveTo>
                  <a:cubicBezTo>
                    <a:pt x="173" y="0"/>
                    <a:pt x="84" y="28"/>
                    <a:pt x="1" y="142"/>
                  </a:cubicBezTo>
                  <a:cubicBezTo>
                    <a:pt x="299" y="1057"/>
                    <a:pt x="80" y="1952"/>
                    <a:pt x="80" y="2887"/>
                  </a:cubicBezTo>
                  <a:cubicBezTo>
                    <a:pt x="100" y="2927"/>
                    <a:pt x="100" y="2987"/>
                    <a:pt x="80" y="3027"/>
                  </a:cubicBezTo>
                  <a:cubicBezTo>
                    <a:pt x="100" y="3106"/>
                    <a:pt x="140" y="3146"/>
                    <a:pt x="160" y="3226"/>
                  </a:cubicBezTo>
                  <a:cubicBezTo>
                    <a:pt x="187" y="3242"/>
                    <a:pt x="215" y="3249"/>
                    <a:pt x="241" y="3249"/>
                  </a:cubicBezTo>
                  <a:cubicBezTo>
                    <a:pt x="310" y="3249"/>
                    <a:pt x="370" y="3198"/>
                    <a:pt x="399" y="3126"/>
                  </a:cubicBezTo>
                  <a:cubicBezTo>
                    <a:pt x="538" y="2907"/>
                    <a:pt x="578" y="2649"/>
                    <a:pt x="558" y="2430"/>
                  </a:cubicBezTo>
                  <a:cubicBezTo>
                    <a:pt x="540" y="1794"/>
                    <a:pt x="803" y="1507"/>
                    <a:pt x="1364" y="1507"/>
                  </a:cubicBezTo>
                  <a:cubicBezTo>
                    <a:pt x="1417" y="1507"/>
                    <a:pt x="1474" y="1510"/>
                    <a:pt x="1533" y="1515"/>
                  </a:cubicBezTo>
                  <a:cubicBezTo>
                    <a:pt x="1682" y="1525"/>
                    <a:pt x="1831" y="1530"/>
                    <a:pt x="1980" y="1530"/>
                  </a:cubicBezTo>
                  <a:cubicBezTo>
                    <a:pt x="2129" y="1530"/>
                    <a:pt x="2279" y="1525"/>
                    <a:pt x="2428" y="1515"/>
                  </a:cubicBezTo>
                  <a:cubicBezTo>
                    <a:pt x="2503" y="1507"/>
                    <a:pt x="2580" y="1504"/>
                    <a:pt x="2656" y="1504"/>
                  </a:cubicBezTo>
                  <a:cubicBezTo>
                    <a:pt x="2866" y="1504"/>
                    <a:pt x="3079" y="1525"/>
                    <a:pt x="3289" y="1525"/>
                  </a:cubicBezTo>
                  <a:cubicBezTo>
                    <a:pt x="3609" y="1525"/>
                    <a:pt x="3925" y="1477"/>
                    <a:pt x="4218" y="1236"/>
                  </a:cubicBezTo>
                  <a:cubicBezTo>
                    <a:pt x="4103" y="1110"/>
                    <a:pt x="3968" y="1083"/>
                    <a:pt x="3832" y="1083"/>
                  </a:cubicBezTo>
                  <a:cubicBezTo>
                    <a:pt x="3733" y="1083"/>
                    <a:pt x="3634" y="1097"/>
                    <a:pt x="3542" y="1097"/>
                  </a:cubicBezTo>
                  <a:cubicBezTo>
                    <a:pt x="2945" y="1097"/>
                    <a:pt x="2357" y="1079"/>
                    <a:pt x="1766" y="1079"/>
                  </a:cubicBezTo>
                  <a:cubicBezTo>
                    <a:pt x="1471" y="1079"/>
                    <a:pt x="1175" y="1084"/>
                    <a:pt x="876" y="1097"/>
                  </a:cubicBezTo>
                  <a:cubicBezTo>
                    <a:pt x="458" y="1097"/>
                    <a:pt x="299" y="938"/>
                    <a:pt x="339" y="520"/>
                  </a:cubicBezTo>
                  <a:cubicBezTo>
                    <a:pt x="359" y="321"/>
                    <a:pt x="419" y="162"/>
                    <a:pt x="498" y="23"/>
                  </a:cubicBezTo>
                  <a:cubicBezTo>
                    <a:pt x="422" y="23"/>
                    <a:pt x="342"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48;p3">
              <a:extLst>
                <a:ext uri="{FF2B5EF4-FFF2-40B4-BE49-F238E27FC236}">
                  <a16:creationId xmlns:a16="http://schemas.microsoft.com/office/drawing/2014/main" id="{F70DE26F-32F2-49BE-A357-CAC720357E25}"/>
                </a:ext>
              </a:extLst>
            </p:cNvPr>
            <p:cNvSpPr/>
            <p:nvPr/>
          </p:nvSpPr>
          <p:spPr>
            <a:xfrm>
              <a:off x="2580375" y="3294125"/>
              <a:ext cx="95500" cy="8975"/>
            </a:xfrm>
            <a:custGeom>
              <a:avLst/>
              <a:gdLst/>
              <a:ahLst/>
              <a:cxnLst/>
              <a:rect l="l" t="t" r="r" b="b"/>
              <a:pathLst>
                <a:path w="3820" h="359" extrusionOk="0">
                  <a:moveTo>
                    <a:pt x="1035" y="0"/>
                  </a:moveTo>
                  <a:cubicBezTo>
                    <a:pt x="678" y="0"/>
                    <a:pt x="326" y="13"/>
                    <a:pt x="0" y="160"/>
                  </a:cubicBezTo>
                  <a:cubicBezTo>
                    <a:pt x="124" y="306"/>
                    <a:pt x="279" y="338"/>
                    <a:pt x="442" y="338"/>
                  </a:cubicBezTo>
                  <a:cubicBezTo>
                    <a:pt x="566" y="338"/>
                    <a:pt x="695" y="319"/>
                    <a:pt x="816" y="319"/>
                  </a:cubicBezTo>
                  <a:cubicBezTo>
                    <a:pt x="1791" y="359"/>
                    <a:pt x="2765" y="359"/>
                    <a:pt x="3720" y="359"/>
                  </a:cubicBezTo>
                  <a:cubicBezTo>
                    <a:pt x="3800" y="319"/>
                    <a:pt x="3820" y="259"/>
                    <a:pt x="3760" y="160"/>
                  </a:cubicBezTo>
                  <a:cubicBezTo>
                    <a:pt x="3602" y="134"/>
                    <a:pt x="3444" y="126"/>
                    <a:pt x="3288" y="126"/>
                  </a:cubicBezTo>
                  <a:cubicBezTo>
                    <a:pt x="3013" y="126"/>
                    <a:pt x="2740" y="151"/>
                    <a:pt x="2471" y="151"/>
                  </a:cubicBezTo>
                  <a:cubicBezTo>
                    <a:pt x="2181" y="151"/>
                    <a:pt x="1895" y="122"/>
                    <a:pt x="1612" y="1"/>
                  </a:cubicBezTo>
                  <a:lnTo>
                    <a:pt x="1413" y="1"/>
                  </a:lnTo>
                  <a:lnTo>
                    <a:pt x="1333" y="41"/>
                  </a:lnTo>
                  <a:lnTo>
                    <a:pt x="1273" y="1"/>
                  </a:lnTo>
                  <a:cubicBezTo>
                    <a:pt x="1194" y="1"/>
                    <a:pt x="1114" y="0"/>
                    <a:pt x="1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49;p3">
              <a:extLst>
                <a:ext uri="{FF2B5EF4-FFF2-40B4-BE49-F238E27FC236}">
                  <a16:creationId xmlns:a16="http://schemas.microsoft.com/office/drawing/2014/main" id="{F88717AE-18ED-4B29-9FF8-EAE139AE50FE}"/>
                </a:ext>
              </a:extLst>
            </p:cNvPr>
            <p:cNvSpPr/>
            <p:nvPr/>
          </p:nvSpPr>
          <p:spPr>
            <a:xfrm>
              <a:off x="2218225" y="3229975"/>
              <a:ext cx="17525" cy="31050"/>
            </a:xfrm>
            <a:custGeom>
              <a:avLst/>
              <a:gdLst/>
              <a:ahLst/>
              <a:cxnLst/>
              <a:rect l="l" t="t" r="r" b="b"/>
              <a:pathLst>
                <a:path w="701" h="1242" extrusionOk="0">
                  <a:moveTo>
                    <a:pt x="84" y="1"/>
                  </a:moveTo>
                  <a:cubicBezTo>
                    <a:pt x="84" y="160"/>
                    <a:pt x="64" y="279"/>
                    <a:pt x="44" y="438"/>
                  </a:cubicBezTo>
                  <a:lnTo>
                    <a:pt x="44" y="1135"/>
                  </a:lnTo>
                  <a:cubicBezTo>
                    <a:pt x="60" y="1151"/>
                    <a:pt x="76" y="1180"/>
                    <a:pt x="114" y="1180"/>
                  </a:cubicBezTo>
                  <a:cubicBezTo>
                    <a:pt x="122" y="1180"/>
                    <a:pt x="132" y="1178"/>
                    <a:pt x="144" y="1174"/>
                  </a:cubicBezTo>
                  <a:cubicBezTo>
                    <a:pt x="183" y="1194"/>
                    <a:pt x="203" y="1194"/>
                    <a:pt x="263" y="1234"/>
                  </a:cubicBezTo>
                  <a:cubicBezTo>
                    <a:pt x="290" y="1239"/>
                    <a:pt x="313" y="1242"/>
                    <a:pt x="336" y="1242"/>
                  </a:cubicBezTo>
                  <a:cubicBezTo>
                    <a:pt x="396" y="1242"/>
                    <a:pt x="443" y="1223"/>
                    <a:pt x="502" y="1194"/>
                  </a:cubicBezTo>
                  <a:cubicBezTo>
                    <a:pt x="601" y="1135"/>
                    <a:pt x="701" y="1055"/>
                    <a:pt x="601" y="896"/>
                  </a:cubicBezTo>
                  <a:cubicBezTo>
                    <a:pt x="641" y="856"/>
                    <a:pt x="601" y="796"/>
                    <a:pt x="581" y="757"/>
                  </a:cubicBezTo>
                  <a:cubicBezTo>
                    <a:pt x="573" y="757"/>
                    <a:pt x="565" y="757"/>
                    <a:pt x="557" y="757"/>
                  </a:cubicBezTo>
                  <a:cubicBezTo>
                    <a:pt x="0" y="757"/>
                    <a:pt x="535" y="79"/>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50;p3">
              <a:extLst>
                <a:ext uri="{FF2B5EF4-FFF2-40B4-BE49-F238E27FC236}">
                  <a16:creationId xmlns:a16="http://schemas.microsoft.com/office/drawing/2014/main" id="{5361D814-C525-4F6A-9781-60FC181216E6}"/>
                </a:ext>
              </a:extLst>
            </p:cNvPr>
            <p:cNvSpPr/>
            <p:nvPr/>
          </p:nvSpPr>
          <p:spPr>
            <a:xfrm>
              <a:off x="2222800" y="3253350"/>
              <a:ext cx="14950" cy="53750"/>
            </a:xfrm>
            <a:custGeom>
              <a:avLst/>
              <a:gdLst/>
              <a:ahLst/>
              <a:cxnLst/>
              <a:rect l="l" t="t" r="r" b="b"/>
              <a:pathLst>
                <a:path w="598" h="2150" extrusionOk="0">
                  <a:moveTo>
                    <a:pt x="398" y="1"/>
                  </a:moveTo>
                  <a:lnTo>
                    <a:pt x="199" y="200"/>
                  </a:lnTo>
                  <a:cubicBezTo>
                    <a:pt x="0" y="637"/>
                    <a:pt x="160" y="1135"/>
                    <a:pt x="100" y="1592"/>
                  </a:cubicBezTo>
                  <a:cubicBezTo>
                    <a:pt x="80" y="1831"/>
                    <a:pt x="160" y="2129"/>
                    <a:pt x="518" y="2129"/>
                  </a:cubicBezTo>
                  <a:lnTo>
                    <a:pt x="597" y="2149"/>
                  </a:lnTo>
                  <a:lnTo>
                    <a:pt x="597" y="538"/>
                  </a:lnTo>
                  <a:cubicBezTo>
                    <a:pt x="577" y="359"/>
                    <a:pt x="577" y="219"/>
                    <a:pt x="557" y="40"/>
                  </a:cubicBezTo>
                  <a:cubicBezTo>
                    <a:pt x="498" y="40"/>
                    <a:pt x="458" y="2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51;p3">
              <a:extLst>
                <a:ext uri="{FF2B5EF4-FFF2-40B4-BE49-F238E27FC236}">
                  <a16:creationId xmlns:a16="http://schemas.microsoft.com/office/drawing/2014/main" id="{1434B6C0-DAE2-4BE8-90B4-EFE742B6D38E}"/>
                </a:ext>
              </a:extLst>
            </p:cNvPr>
            <p:cNvSpPr/>
            <p:nvPr/>
          </p:nvSpPr>
          <p:spPr>
            <a:xfrm>
              <a:off x="2097475" y="3083275"/>
              <a:ext cx="1525" cy="2000"/>
            </a:xfrm>
            <a:custGeom>
              <a:avLst/>
              <a:gdLst/>
              <a:ahLst/>
              <a:cxnLst/>
              <a:rect l="l" t="t" r="r" b="b"/>
              <a:pathLst>
                <a:path w="61" h="80" extrusionOk="0">
                  <a:moveTo>
                    <a:pt x="60" y="0"/>
                  </a:moveTo>
                  <a:lnTo>
                    <a:pt x="1" y="80"/>
                  </a:lnTo>
                  <a:lnTo>
                    <a:pt x="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52;p3">
              <a:extLst>
                <a:ext uri="{FF2B5EF4-FFF2-40B4-BE49-F238E27FC236}">
                  <a16:creationId xmlns:a16="http://schemas.microsoft.com/office/drawing/2014/main" id="{91715015-55D5-4087-9240-1DD539EEC376}"/>
                </a:ext>
              </a:extLst>
            </p:cNvPr>
            <p:cNvSpPr/>
            <p:nvPr/>
          </p:nvSpPr>
          <p:spPr>
            <a:xfrm>
              <a:off x="2555500" y="3378675"/>
              <a:ext cx="22900" cy="127100"/>
            </a:xfrm>
            <a:custGeom>
              <a:avLst/>
              <a:gdLst/>
              <a:ahLst/>
              <a:cxnLst/>
              <a:rect l="l" t="t" r="r" b="b"/>
              <a:pathLst>
                <a:path w="916" h="5084" extrusionOk="0">
                  <a:moveTo>
                    <a:pt x="279" y="1"/>
                  </a:moveTo>
                  <a:cubicBezTo>
                    <a:pt x="239" y="1"/>
                    <a:pt x="200" y="1"/>
                    <a:pt x="140" y="20"/>
                  </a:cubicBezTo>
                  <a:cubicBezTo>
                    <a:pt x="120" y="597"/>
                    <a:pt x="100" y="1194"/>
                    <a:pt x="80" y="1851"/>
                  </a:cubicBezTo>
                  <a:cubicBezTo>
                    <a:pt x="100" y="2010"/>
                    <a:pt x="100" y="2189"/>
                    <a:pt x="120" y="2368"/>
                  </a:cubicBezTo>
                  <a:cubicBezTo>
                    <a:pt x="219" y="3263"/>
                    <a:pt x="1" y="4158"/>
                    <a:pt x="140" y="5053"/>
                  </a:cubicBezTo>
                  <a:cubicBezTo>
                    <a:pt x="180" y="5073"/>
                    <a:pt x="219" y="5083"/>
                    <a:pt x="259" y="5083"/>
                  </a:cubicBezTo>
                  <a:cubicBezTo>
                    <a:pt x="299" y="5083"/>
                    <a:pt x="339" y="5073"/>
                    <a:pt x="379" y="5053"/>
                  </a:cubicBezTo>
                  <a:cubicBezTo>
                    <a:pt x="617" y="4795"/>
                    <a:pt x="916" y="4616"/>
                    <a:pt x="896" y="4178"/>
                  </a:cubicBezTo>
                  <a:cubicBezTo>
                    <a:pt x="796" y="3044"/>
                    <a:pt x="498" y="1890"/>
                    <a:pt x="498" y="757"/>
                  </a:cubicBezTo>
                  <a:cubicBezTo>
                    <a:pt x="498" y="478"/>
                    <a:pt x="518" y="200"/>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53;p3">
              <a:extLst>
                <a:ext uri="{FF2B5EF4-FFF2-40B4-BE49-F238E27FC236}">
                  <a16:creationId xmlns:a16="http://schemas.microsoft.com/office/drawing/2014/main" id="{9C883CE3-EF7C-4E49-A71B-8865231F5128}"/>
                </a:ext>
              </a:extLst>
            </p:cNvPr>
            <p:cNvSpPr/>
            <p:nvPr/>
          </p:nvSpPr>
          <p:spPr>
            <a:xfrm>
              <a:off x="2330225" y="2990775"/>
              <a:ext cx="9475" cy="4000"/>
            </a:xfrm>
            <a:custGeom>
              <a:avLst/>
              <a:gdLst/>
              <a:ahLst/>
              <a:cxnLst/>
              <a:rect l="l" t="t" r="r" b="b"/>
              <a:pathLst>
                <a:path w="379" h="160" extrusionOk="0">
                  <a:moveTo>
                    <a:pt x="0" y="0"/>
                  </a:moveTo>
                  <a:cubicBezTo>
                    <a:pt x="100" y="120"/>
                    <a:pt x="239" y="159"/>
                    <a:pt x="378" y="159"/>
                  </a:cubicBezTo>
                  <a:cubicBezTo>
                    <a:pt x="358" y="100"/>
                    <a:pt x="358" y="80"/>
                    <a:pt x="338" y="20"/>
                  </a:cubicBezTo>
                  <a:cubicBezTo>
                    <a:pt x="239" y="20"/>
                    <a:pt x="10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54;p3">
              <a:extLst>
                <a:ext uri="{FF2B5EF4-FFF2-40B4-BE49-F238E27FC236}">
                  <a16:creationId xmlns:a16="http://schemas.microsoft.com/office/drawing/2014/main" id="{945AF83F-81B1-41CA-B717-4D3C3CA72A07}"/>
                </a:ext>
              </a:extLst>
            </p:cNvPr>
            <p:cNvSpPr/>
            <p:nvPr/>
          </p:nvSpPr>
          <p:spPr>
            <a:xfrm>
              <a:off x="2847425" y="3263800"/>
              <a:ext cx="4500" cy="3500"/>
            </a:xfrm>
            <a:custGeom>
              <a:avLst/>
              <a:gdLst/>
              <a:ahLst/>
              <a:cxnLst/>
              <a:rect l="l" t="t" r="r" b="b"/>
              <a:pathLst>
                <a:path w="180" h="140" extrusionOk="0">
                  <a:moveTo>
                    <a:pt x="1" y="0"/>
                  </a:moveTo>
                  <a:cubicBezTo>
                    <a:pt x="1" y="100"/>
                    <a:pt x="80" y="120"/>
                    <a:pt x="180" y="140"/>
                  </a:cubicBezTo>
                  <a:cubicBezTo>
                    <a:pt x="180" y="4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55;p3">
              <a:extLst>
                <a:ext uri="{FF2B5EF4-FFF2-40B4-BE49-F238E27FC236}">
                  <a16:creationId xmlns:a16="http://schemas.microsoft.com/office/drawing/2014/main" id="{D02C1449-9347-4941-9A11-1FCE08D2D957}"/>
                </a:ext>
              </a:extLst>
            </p:cNvPr>
            <p:cNvSpPr/>
            <p:nvPr/>
          </p:nvSpPr>
          <p:spPr>
            <a:xfrm>
              <a:off x="2772325" y="3427900"/>
              <a:ext cx="58725" cy="75625"/>
            </a:xfrm>
            <a:custGeom>
              <a:avLst/>
              <a:gdLst/>
              <a:ahLst/>
              <a:cxnLst/>
              <a:rect l="l" t="t" r="r" b="b"/>
              <a:pathLst>
                <a:path w="2349" h="3025" extrusionOk="0">
                  <a:moveTo>
                    <a:pt x="2289" y="1"/>
                  </a:moveTo>
                  <a:cubicBezTo>
                    <a:pt x="1891" y="160"/>
                    <a:pt x="1970" y="518"/>
                    <a:pt x="1970" y="836"/>
                  </a:cubicBezTo>
                  <a:cubicBezTo>
                    <a:pt x="1970" y="1473"/>
                    <a:pt x="2070" y="2129"/>
                    <a:pt x="1831" y="2806"/>
                  </a:cubicBezTo>
                  <a:cubicBezTo>
                    <a:pt x="1557" y="2698"/>
                    <a:pt x="1275" y="2677"/>
                    <a:pt x="990" y="2677"/>
                  </a:cubicBezTo>
                  <a:cubicBezTo>
                    <a:pt x="801" y="2677"/>
                    <a:pt x="610" y="2686"/>
                    <a:pt x="419" y="2686"/>
                  </a:cubicBezTo>
                  <a:cubicBezTo>
                    <a:pt x="180" y="2686"/>
                    <a:pt x="21" y="2786"/>
                    <a:pt x="1" y="3025"/>
                  </a:cubicBezTo>
                  <a:cubicBezTo>
                    <a:pt x="61" y="3025"/>
                    <a:pt x="120" y="3025"/>
                    <a:pt x="180" y="3005"/>
                  </a:cubicBezTo>
                  <a:cubicBezTo>
                    <a:pt x="349" y="2935"/>
                    <a:pt x="523" y="2905"/>
                    <a:pt x="697" y="2905"/>
                  </a:cubicBezTo>
                  <a:cubicBezTo>
                    <a:pt x="871" y="2905"/>
                    <a:pt x="1045" y="2935"/>
                    <a:pt x="1214" y="2985"/>
                  </a:cubicBezTo>
                  <a:cubicBezTo>
                    <a:pt x="1513" y="3005"/>
                    <a:pt x="1811" y="3005"/>
                    <a:pt x="2110" y="3005"/>
                  </a:cubicBezTo>
                  <a:cubicBezTo>
                    <a:pt x="2348" y="2806"/>
                    <a:pt x="2110" y="2488"/>
                    <a:pt x="2308" y="2289"/>
                  </a:cubicBezTo>
                  <a:cubicBezTo>
                    <a:pt x="2308" y="1533"/>
                    <a:pt x="2289" y="777"/>
                    <a:pt x="22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56;p3">
              <a:extLst>
                <a:ext uri="{FF2B5EF4-FFF2-40B4-BE49-F238E27FC236}">
                  <a16:creationId xmlns:a16="http://schemas.microsoft.com/office/drawing/2014/main" id="{507F846C-A6AD-4632-A439-ABFCDD371AC1}"/>
                </a:ext>
              </a:extLst>
            </p:cNvPr>
            <p:cNvSpPr/>
            <p:nvPr/>
          </p:nvSpPr>
          <p:spPr>
            <a:xfrm>
              <a:off x="2718125" y="3471175"/>
              <a:ext cx="79600" cy="63675"/>
            </a:xfrm>
            <a:custGeom>
              <a:avLst/>
              <a:gdLst/>
              <a:ahLst/>
              <a:cxnLst/>
              <a:rect l="l" t="t" r="r" b="b"/>
              <a:pathLst>
                <a:path w="3184" h="2547" extrusionOk="0">
                  <a:moveTo>
                    <a:pt x="359" y="1"/>
                  </a:moveTo>
                  <a:cubicBezTo>
                    <a:pt x="140" y="418"/>
                    <a:pt x="279" y="876"/>
                    <a:pt x="180" y="1294"/>
                  </a:cubicBezTo>
                  <a:cubicBezTo>
                    <a:pt x="80" y="1393"/>
                    <a:pt x="60" y="1493"/>
                    <a:pt x="20" y="1612"/>
                  </a:cubicBezTo>
                  <a:cubicBezTo>
                    <a:pt x="1" y="1751"/>
                    <a:pt x="20" y="1871"/>
                    <a:pt x="60" y="1990"/>
                  </a:cubicBezTo>
                  <a:cubicBezTo>
                    <a:pt x="100" y="2149"/>
                    <a:pt x="200" y="2268"/>
                    <a:pt x="379" y="2348"/>
                  </a:cubicBezTo>
                  <a:lnTo>
                    <a:pt x="458" y="2408"/>
                  </a:lnTo>
                  <a:cubicBezTo>
                    <a:pt x="704" y="2373"/>
                    <a:pt x="953" y="2359"/>
                    <a:pt x="1202" y="2359"/>
                  </a:cubicBezTo>
                  <a:cubicBezTo>
                    <a:pt x="1818" y="2359"/>
                    <a:pt x="2441" y="2448"/>
                    <a:pt x="3064" y="2547"/>
                  </a:cubicBezTo>
                  <a:cubicBezTo>
                    <a:pt x="3183" y="2189"/>
                    <a:pt x="2786" y="2348"/>
                    <a:pt x="2706" y="2189"/>
                  </a:cubicBezTo>
                  <a:cubicBezTo>
                    <a:pt x="2209" y="2189"/>
                    <a:pt x="1711" y="2189"/>
                    <a:pt x="1214" y="2169"/>
                  </a:cubicBezTo>
                  <a:cubicBezTo>
                    <a:pt x="518" y="2149"/>
                    <a:pt x="418" y="2010"/>
                    <a:pt x="398" y="1314"/>
                  </a:cubicBezTo>
                  <a:cubicBezTo>
                    <a:pt x="379" y="876"/>
                    <a:pt x="379" y="458"/>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57;p3">
              <a:extLst>
                <a:ext uri="{FF2B5EF4-FFF2-40B4-BE49-F238E27FC236}">
                  <a16:creationId xmlns:a16="http://schemas.microsoft.com/office/drawing/2014/main" id="{A8DF35DB-FED6-45FA-BF94-BEADA0958211}"/>
                </a:ext>
              </a:extLst>
            </p:cNvPr>
            <p:cNvSpPr/>
            <p:nvPr/>
          </p:nvSpPr>
          <p:spPr>
            <a:xfrm>
              <a:off x="2761900" y="3448725"/>
              <a:ext cx="14925" cy="40875"/>
            </a:xfrm>
            <a:custGeom>
              <a:avLst/>
              <a:gdLst/>
              <a:ahLst/>
              <a:cxnLst/>
              <a:rect l="l" t="t" r="r" b="b"/>
              <a:pathLst>
                <a:path w="597" h="1635" extrusionOk="0">
                  <a:moveTo>
                    <a:pt x="324" y="1"/>
                  </a:moveTo>
                  <a:cubicBezTo>
                    <a:pt x="297" y="1"/>
                    <a:pt x="271" y="20"/>
                    <a:pt x="239" y="63"/>
                  </a:cubicBezTo>
                  <a:cubicBezTo>
                    <a:pt x="20" y="580"/>
                    <a:pt x="0" y="1098"/>
                    <a:pt x="239" y="1635"/>
                  </a:cubicBezTo>
                  <a:cubicBezTo>
                    <a:pt x="597" y="1157"/>
                    <a:pt x="338" y="580"/>
                    <a:pt x="438" y="83"/>
                  </a:cubicBezTo>
                  <a:lnTo>
                    <a:pt x="398" y="43"/>
                  </a:lnTo>
                  <a:cubicBezTo>
                    <a:pt x="370" y="16"/>
                    <a:pt x="347" y="1"/>
                    <a:pt x="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58;p3">
              <a:extLst>
                <a:ext uri="{FF2B5EF4-FFF2-40B4-BE49-F238E27FC236}">
                  <a16:creationId xmlns:a16="http://schemas.microsoft.com/office/drawing/2014/main" id="{B2DEE9F0-35D4-47C7-AF87-3937943F4E50}"/>
                </a:ext>
              </a:extLst>
            </p:cNvPr>
            <p:cNvSpPr/>
            <p:nvPr/>
          </p:nvSpPr>
          <p:spPr>
            <a:xfrm>
              <a:off x="2786250" y="3525875"/>
              <a:ext cx="24900" cy="8975"/>
            </a:xfrm>
            <a:custGeom>
              <a:avLst/>
              <a:gdLst/>
              <a:ahLst/>
              <a:cxnLst/>
              <a:rect l="l" t="t" r="r" b="b"/>
              <a:pathLst>
                <a:path w="996" h="359" extrusionOk="0">
                  <a:moveTo>
                    <a:pt x="1" y="1"/>
                  </a:moveTo>
                  <a:lnTo>
                    <a:pt x="1" y="1"/>
                  </a:lnTo>
                  <a:cubicBezTo>
                    <a:pt x="100" y="140"/>
                    <a:pt x="220" y="220"/>
                    <a:pt x="339" y="359"/>
                  </a:cubicBezTo>
                  <a:cubicBezTo>
                    <a:pt x="370" y="350"/>
                    <a:pt x="404" y="347"/>
                    <a:pt x="439" y="347"/>
                  </a:cubicBezTo>
                  <a:cubicBezTo>
                    <a:pt x="507" y="347"/>
                    <a:pt x="580" y="357"/>
                    <a:pt x="652" y="357"/>
                  </a:cubicBezTo>
                  <a:cubicBezTo>
                    <a:pt x="788" y="357"/>
                    <a:pt x="919" y="319"/>
                    <a:pt x="996" y="100"/>
                  </a:cubicBezTo>
                  <a:cubicBezTo>
                    <a:pt x="816" y="21"/>
                    <a:pt x="647" y="6"/>
                    <a:pt x="483" y="6"/>
                  </a:cubicBezTo>
                  <a:cubicBezTo>
                    <a:pt x="385" y="6"/>
                    <a:pt x="288" y="11"/>
                    <a:pt x="192" y="11"/>
                  </a:cubicBezTo>
                  <a:cubicBezTo>
                    <a:pt x="128" y="11"/>
                    <a:pt x="65" y="9"/>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59;p3">
              <a:extLst>
                <a:ext uri="{FF2B5EF4-FFF2-40B4-BE49-F238E27FC236}">
                  <a16:creationId xmlns:a16="http://schemas.microsoft.com/office/drawing/2014/main" id="{9D994138-B069-4C37-A7BF-5653098BECE4}"/>
                </a:ext>
              </a:extLst>
            </p:cNvPr>
            <p:cNvSpPr/>
            <p:nvPr/>
          </p:nvSpPr>
          <p:spPr>
            <a:xfrm>
              <a:off x="2776800" y="3498600"/>
              <a:ext cx="25900" cy="4925"/>
            </a:xfrm>
            <a:custGeom>
              <a:avLst/>
              <a:gdLst/>
              <a:ahLst/>
              <a:cxnLst/>
              <a:rect l="l" t="t" r="r" b="b"/>
              <a:pathLst>
                <a:path w="1036" h="197" extrusionOk="0">
                  <a:moveTo>
                    <a:pt x="508" y="0"/>
                  </a:moveTo>
                  <a:cubicBezTo>
                    <a:pt x="337" y="0"/>
                    <a:pt x="167" y="60"/>
                    <a:pt x="1" y="197"/>
                  </a:cubicBezTo>
                  <a:cubicBezTo>
                    <a:pt x="339" y="197"/>
                    <a:pt x="717" y="177"/>
                    <a:pt x="1035" y="177"/>
                  </a:cubicBezTo>
                  <a:cubicBezTo>
                    <a:pt x="863" y="65"/>
                    <a:pt x="685" y="0"/>
                    <a:pt x="5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60;p3">
              <a:extLst>
                <a:ext uri="{FF2B5EF4-FFF2-40B4-BE49-F238E27FC236}">
                  <a16:creationId xmlns:a16="http://schemas.microsoft.com/office/drawing/2014/main" id="{BB76C815-B49D-497C-B684-0E9B4D01A408}"/>
                </a:ext>
              </a:extLst>
            </p:cNvPr>
            <p:cNvSpPr/>
            <p:nvPr/>
          </p:nvSpPr>
          <p:spPr>
            <a:xfrm>
              <a:off x="2854900" y="3517425"/>
              <a:ext cx="9475" cy="22400"/>
            </a:xfrm>
            <a:custGeom>
              <a:avLst/>
              <a:gdLst/>
              <a:ahLst/>
              <a:cxnLst/>
              <a:rect l="l" t="t" r="r" b="b"/>
              <a:pathLst>
                <a:path w="379" h="896" extrusionOk="0">
                  <a:moveTo>
                    <a:pt x="100" y="1"/>
                  </a:moveTo>
                  <a:cubicBezTo>
                    <a:pt x="60" y="299"/>
                    <a:pt x="0" y="558"/>
                    <a:pt x="100" y="896"/>
                  </a:cubicBezTo>
                  <a:cubicBezTo>
                    <a:pt x="378" y="597"/>
                    <a:pt x="338" y="299"/>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61;p3">
              <a:extLst>
                <a:ext uri="{FF2B5EF4-FFF2-40B4-BE49-F238E27FC236}">
                  <a16:creationId xmlns:a16="http://schemas.microsoft.com/office/drawing/2014/main" id="{AB00CFC0-38F2-4F04-9EA5-CDC2CDCBF563}"/>
                </a:ext>
              </a:extLst>
            </p:cNvPr>
            <p:cNvSpPr/>
            <p:nvPr/>
          </p:nvSpPr>
          <p:spPr>
            <a:xfrm>
              <a:off x="2767850" y="3432875"/>
              <a:ext cx="6500" cy="17450"/>
            </a:xfrm>
            <a:custGeom>
              <a:avLst/>
              <a:gdLst/>
              <a:ahLst/>
              <a:cxnLst/>
              <a:rect l="l" t="t" r="r" b="b"/>
              <a:pathLst>
                <a:path w="260" h="698" extrusionOk="0">
                  <a:moveTo>
                    <a:pt x="1" y="1"/>
                  </a:moveTo>
                  <a:lnTo>
                    <a:pt x="1" y="697"/>
                  </a:lnTo>
                  <a:cubicBezTo>
                    <a:pt x="61" y="697"/>
                    <a:pt x="100" y="697"/>
                    <a:pt x="160" y="677"/>
                  </a:cubicBezTo>
                  <a:cubicBezTo>
                    <a:pt x="160" y="419"/>
                    <a:pt x="259" y="1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62;p3">
              <a:extLst>
                <a:ext uri="{FF2B5EF4-FFF2-40B4-BE49-F238E27FC236}">
                  <a16:creationId xmlns:a16="http://schemas.microsoft.com/office/drawing/2014/main" id="{4FD30E0B-1FAD-4E1E-A543-142870813DA8}"/>
                </a:ext>
              </a:extLst>
            </p:cNvPr>
            <p:cNvSpPr/>
            <p:nvPr/>
          </p:nvSpPr>
          <p:spPr>
            <a:xfrm>
              <a:off x="2857375" y="3495050"/>
              <a:ext cx="4500" cy="8475"/>
            </a:xfrm>
            <a:custGeom>
              <a:avLst/>
              <a:gdLst/>
              <a:ahLst/>
              <a:cxnLst/>
              <a:rect l="l" t="t" r="r" b="b"/>
              <a:pathLst>
                <a:path w="180" h="339" extrusionOk="0">
                  <a:moveTo>
                    <a:pt x="1" y="0"/>
                  </a:moveTo>
                  <a:lnTo>
                    <a:pt x="1" y="339"/>
                  </a:lnTo>
                  <a:cubicBezTo>
                    <a:pt x="160" y="239"/>
                    <a:pt x="180" y="1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63;p3">
              <a:extLst>
                <a:ext uri="{FF2B5EF4-FFF2-40B4-BE49-F238E27FC236}">
                  <a16:creationId xmlns:a16="http://schemas.microsoft.com/office/drawing/2014/main" id="{2207AB20-4B54-4B06-BBBD-A4AAE6AEDB50}"/>
                </a:ext>
              </a:extLst>
            </p:cNvPr>
            <p:cNvSpPr/>
            <p:nvPr/>
          </p:nvSpPr>
          <p:spPr>
            <a:xfrm>
              <a:off x="2710675" y="3489075"/>
              <a:ext cx="11950" cy="25900"/>
            </a:xfrm>
            <a:custGeom>
              <a:avLst/>
              <a:gdLst/>
              <a:ahLst/>
              <a:cxnLst/>
              <a:rect l="l" t="t" r="r" b="b"/>
              <a:pathLst>
                <a:path w="478" h="1036" extrusionOk="0">
                  <a:moveTo>
                    <a:pt x="259" y="1"/>
                  </a:moveTo>
                  <a:cubicBezTo>
                    <a:pt x="199" y="80"/>
                    <a:pt x="179" y="140"/>
                    <a:pt x="139" y="200"/>
                  </a:cubicBezTo>
                  <a:cubicBezTo>
                    <a:pt x="0" y="399"/>
                    <a:pt x="80" y="637"/>
                    <a:pt x="80" y="856"/>
                  </a:cubicBezTo>
                  <a:cubicBezTo>
                    <a:pt x="100" y="956"/>
                    <a:pt x="159" y="995"/>
                    <a:pt x="259" y="1035"/>
                  </a:cubicBezTo>
                  <a:cubicBezTo>
                    <a:pt x="318" y="1035"/>
                    <a:pt x="398" y="995"/>
                    <a:pt x="478" y="936"/>
                  </a:cubicBezTo>
                  <a:lnTo>
                    <a:pt x="478" y="578"/>
                  </a:lnTo>
                  <a:cubicBezTo>
                    <a:pt x="338" y="478"/>
                    <a:pt x="358" y="319"/>
                    <a:pt x="338" y="100"/>
                  </a:cubicBezTo>
                  <a:cubicBezTo>
                    <a:pt x="338" y="80"/>
                    <a:pt x="279" y="4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64;p3">
              <a:extLst>
                <a:ext uri="{FF2B5EF4-FFF2-40B4-BE49-F238E27FC236}">
                  <a16:creationId xmlns:a16="http://schemas.microsoft.com/office/drawing/2014/main" id="{6D568DAF-2BBA-41C0-BA8F-B86C239FA448}"/>
                </a:ext>
              </a:extLst>
            </p:cNvPr>
            <p:cNvSpPr/>
            <p:nvPr/>
          </p:nvSpPr>
          <p:spPr>
            <a:xfrm>
              <a:off x="2709675" y="3495050"/>
              <a:ext cx="7975" cy="27900"/>
            </a:xfrm>
            <a:custGeom>
              <a:avLst/>
              <a:gdLst/>
              <a:ahLst/>
              <a:cxnLst/>
              <a:rect l="l" t="t" r="r" b="b"/>
              <a:pathLst>
                <a:path w="319" h="1116" extrusionOk="0">
                  <a:moveTo>
                    <a:pt x="0" y="0"/>
                  </a:moveTo>
                  <a:lnTo>
                    <a:pt x="0" y="1055"/>
                  </a:lnTo>
                  <a:cubicBezTo>
                    <a:pt x="26" y="1093"/>
                    <a:pt x="68" y="1115"/>
                    <a:pt x="117" y="1115"/>
                  </a:cubicBezTo>
                  <a:cubicBezTo>
                    <a:pt x="143" y="1115"/>
                    <a:pt x="171" y="1109"/>
                    <a:pt x="199" y="1095"/>
                  </a:cubicBezTo>
                  <a:cubicBezTo>
                    <a:pt x="219" y="1055"/>
                    <a:pt x="239" y="1015"/>
                    <a:pt x="279" y="995"/>
                  </a:cubicBezTo>
                  <a:cubicBezTo>
                    <a:pt x="319" y="896"/>
                    <a:pt x="299" y="756"/>
                    <a:pt x="199" y="697"/>
                  </a:cubicBezTo>
                  <a:cubicBezTo>
                    <a:pt x="199" y="458"/>
                    <a:pt x="179" y="219"/>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65;p3">
              <a:extLst>
                <a:ext uri="{FF2B5EF4-FFF2-40B4-BE49-F238E27FC236}">
                  <a16:creationId xmlns:a16="http://schemas.microsoft.com/office/drawing/2014/main" id="{2E27A666-A137-41FA-81EA-5E16E65F0760}"/>
                </a:ext>
              </a:extLst>
            </p:cNvPr>
            <p:cNvSpPr/>
            <p:nvPr/>
          </p:nvSpPr>
          <p:spPr>
            <a:xfrm>
              <a:off x="2960325" y="3355800"/>
              <a:ext cx="48750" cy="9650"/>
            </a:xfrm>
            <a:custGeom>
              <a:avLst/>
              <a:gdLst/>
              <a:ahLst/>
              <a:cxnLst/>
              <a:rect l="l" t="t" r="r" b="b"/>
              <a:pathLst>
                <a:path w="1950" h="386" extrusionOk="0">
                  <a:moveTo>
                    <a:pt x="1950" y="1"/>
                  </a:moveTo>
                  <a:cubicBezTo>
                    <a:pt x="1254" y="1"/>
                    <a:pt x="617" y="120"/>
                    <a:pt x="0" y="378"/>
                  </a:cubicBezTo>
                  <a:cubicBezTo>
                    <a:pt x="87" y="383"/>
                    <a:pt x="172" y="386"/>
                    <a:pt x="257" y="386"/>
                  </a:cubicBezTo>
                  <a:cubicBezTo>
                    <a:pt x="854" y="386"/>
                    <a:pt x="1410" y="262"/>
                    <a:pt x="19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66;p3">
              <a:extLst>
                <a:ext uri="{FF2B5EF4-FFF2-40B4-BE49-F238E27FC236}">
                  <a16:creationId xmlns:a16="http://schemas.microsoft.com/office/drawing/2014/main" id="{415E161D-1ED6-447F-80A5-DC023E23CF0F}"/>
                </a:ext>
              </a:extLst>
            </p:cNvPr>
            <p:cNvSpPr/>
            <p:nvPr/>
          </p:nvSpPr>
          <p:spPr>
            <a:xfrm>
              <a:off x="3012550" y="3351400"/>
              <a:ext cx="18900" cy="4925"/>
            </a:xfrm>
            <a:custGeom>
              <a:avLst/>
              <a:gdLst/>
              <a:ahLst/>
              <a:cxnLst/>
              <a:rect l="l" t="t" r="r" b="b"/>
              <a:pathLst>
                <a:path w="756" h="197" extrusionOk="0">
                  <a:moveTo>
                    <a:pt x="542" y="0"/>
                  </a:moveTo>
                  <a:cubicBezTo>
                    <a:pt x="350" y="0"/>
                    <a:pt x="159" y="46"/>
                    <a:pt x="0" y="177"/>
                  </a:cubicBezTo>
                  <a:cubicBezTo>
                    <a:pt x="159" y="177"/>
                    <a:pt x="358" y="196"/>
                    <a:pt x="557" y="196"/>
                  </a:cubicBezTo>
                  <a:cubicBezTo>
                    <a:pt x="637" y="157"/>
                    <a:pt x="696" y="97"/>
                    <a:pt x="756" y="17"/>
                  </a:cubicBezTo>
                  <a:cubicBezTo>
                    <a:pt x="686" y="7"/>
                    <a:pt x="614" y="0"/>
                    <a:pt x="5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67;p3">
              <a:extLst>
                <a:ext uri="{FF2B5EF4-FFF2-40B4-BE49-F238E27FC236}">
                  <a16:creationId xmlns:a16="http://schemas.microsoft.com/office/drawing/2014/main" id="{B60982E5-637A-4BB2-8BE3-AC997147BC93}"/>
                </a:ext>
              </a:extLst>
            </p:cNvPr>
            <p:cNvSpPr/>
            <p:nvPr/>
          </p:nvSpPr>
          <p:spPr>
            <a:xfrm>
              <a:off x="2955850" y="3364500"/>
              <a:ext cx="3500" cy="3200"/>
            </a:xfrm>
            <a:custGeom>
              <a:avLst/>
              <a:gdLst/>
              <a:ahLst/>
              <a:cxnLst/>
              <a:rect l="l" t="t" r="r" b="b"/>
              <a:pathLst>
                <a:path w="140" h="128" extrusionOk="0">
                  <a:moveTo>
                    <a:pt x="70" y="1"/>
                  </a:moveTo>
                  <a:cubicBezTo>
                    <a:pt x="45" y="1"/>
                    <a:pt x="20" y="11"/>
                    <a:pt x="0" y="30"/>
                  </a:cubicBezTo>
                  <a:cubicBezTo>
                    <a:pt x="19" y="97"/>
                    <a:pt x="43" y="128"/>
                    <a:pt x="67" y="128"/>
                  </a:cubicBezTo>
                  <a:cubicBezTo>
                    <a:pt x="93" y="128"/>
                    <a:pt x="119" y="92"/>
                    <a:pt x="140" y="30"/>
                  </a:cubicBezTo>
                  <a:cubicBezTo>
                    <a:pt x="120" y="11"/>
                    <a:pt x="95" y="1"/>
                    <a:pt x="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68;p3">
              <a:extLst>
                <a:ext uri="{FF2B5EF4-FFF2-40B4-BE49-F238E27FC236}">
                  <a16:creationId xmlns:a16="http://schemas.microsoft.com/office/drawing/2014/main" id="{70BA55BB-460A-4EAA-9F9E-4C7C515B134D}"/>
                </a:ext>
              </a:extLst>
            </p:cNvPr>
            <p:cNvSpPr/>
            <p:nvPr/>
          </p:nvSpPr>
          <p:spPr>
            <a:xfrm>
              <a:off x="3000100" y="3345625"/>
              <a:ext cx="4000" cy="2750"/>
            </a:xfrm>
            <a:custGeom>
              <a:avLst/>
              <a:gdLst/>
              <a:ahLst/>
              <a:cxnLst/>
              <a:rect l="l" t="t" r="r" b="b"/>
              <a:pathLst>
                <a:path w="160" h="110" extrusionOk="0">
                  <a:moveTo>
                    <a:pt x="78" y="1"/>
                  </a:moveTo>
                  <a:cubicBezTo>
                    <a:pt x="54" y="1"/>
                    <a:pt x="27" y="27"/>
                    <a:pt x="1" y="89"/>
                  </a:cubicBezTo>
                  <a:cubicBezTo>
                    <a:pt x="41" y="89"/>
                    <a:pt x="120" y="89"/>
                    <a:pt x="160" y="109"/>
                  </a:cubicBezTo>
                  <a:cubicBezTo>
                    <a:pt x="138" y="43"/>
                    <a:pt x="109" y="1"/>
                    <a:pt x="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69;p3">
              <a:extLst>
                <a:ext uri="{FF2B5EF4-FFF2-40B4-BE49-F238E27FC236}">
                  <a16:creationId xmlns:a16="http://schemas.microsoft.com/office/drawing/2014/main" id="{03CF3AEC-9C1C-4367-BB34-BAD28B5A08C6}"/>
                </a:ext>
              </a:extLst>
            </p:cNvPr>
            <p:cNvSpPr/>
            <p:nvPr/>
          </p:nvSpPr>
          <p:spPr>
            <a:xfrm>
              <a:off x="2674375" y="3298600"/>
              <a:ext cx="45275" cy="27900"/>
            </a:xfrm>
            <a:custGeom>
              <a:avLst/>
              <a:gdLst/>
              <a:ahLst/>
              <a:cxnLst/>
              <a:rect l="l" t="t" r="r" b="b"/>
              <a:pathLst>
                <a:path w="1811" h="1116" extrusionOk="0">
                  <a:moveTo>
                    <a:pt x="20" y="1"/>
                  </a:moveTo>
                  <a:cubicBezTo>
                    <a:pt x="20" y="41"/>
                    <a:pt x="0" y="120"/>
                    <a:pt x="0" y="180"/>
                  </a:cubicBezTo>
                  <a:lnTo>
                    <a:pt x="0" y="1035"/>
                  </a:lnTo>
                  <a:cubicBezTo>
                    <a:pt x="56" y="1091"/>
                    <a:pt x="112" y="1116"/>
                    <a:pt x="172" y="1116"/>
                  </a:cubicBezTo>
                  <a:cubicBezTo>
                    <a:pt x="218" y="1116"/>
                    <a:pt x="266" y="1101"/>
                    <a:pt x="318" y="1075"/>
                  </a:cubicBezTo>
                  <a:cubicBezTo>
                    <a:pt x="398" y="896"/>
                    <a:pt x="60" y="538"/>
                    <a:pt x="537" y="498"/>
                  </a:cubicBezTo>
                  <a:cubicBezTo>
                    <a:pt x="458" y="419"/>
                    <a:pt x="418" y="339"/>
                    <a:pt x="338" y="240"/>
                  </a:cubicBezTo>
                  <a:cubicBezTo>
                    <a:pt x="497" y="160"/>
                    <a:pt x="663" y="142"/>
                    <a:pt x="830" y="142"/>
                  </a:cubicBezTo>
                  <a:cubicBezTo>
                    <a:pt x="964" y="142"/>
                    <a:pt x="1099" y="154"/>
                    <a:pt x="1232" y="154"/>
                  </a:cubicBezTo>
                  <a:cubicBezTo>
                    <a:pt x="1432" y="154"/>
                    <a:pt x="1627" y="128"/>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70;p3">
              <a:extLst>
                <a:ext uri="{FF2B5EF4-FFF2-40B4-BE49-F238E27FC236}">
                  <a16:creationId xmlns:a16="http://schemas.microsoft.com/office/drawing/2014/main" id="{293DB723-C23D-47CC-8DE6-14B88BCA16A0}"/>
                </a:ext>
              </a:extLst>
            </p:cNvPr>
            <p:cNvSpPr/>
            <p:nvPr/>
          </p:nvSpPr>
          <p:spPr>
            <a:xfrm>
              <a:off x="2941925" y="3275350"/>
              <a:ext cx="31350" cy="5375"/>
            </a:xfrm>
            <a:custGeom>
              <a:avLst/>
              <a:gdLst/>
              <a:ahLst/>
              <a:cxnLst/>
              <a:rect l="l" t="t" r="r" b="b"/>
              <a:pathLst>
                <a:path w="1254" h="215" extrusionOk="0">
                  <a:moveTo>
                    <a:pt x="642" y="1"/>
                  </a:moveTo>
                  <a:cubicBezTo>
                    <a:pt x="433" y="1"/>
                    <a:pt x="219" y="66"/>
                    <a:pt x="0" y="175"/>
                  </a:cubicBezTo>
                  <a:cubicBezTo>
                    <a:pt x="438" y="175"/>
                    <a:pt x="836" y="215"/>
                    <a:pt x="1254" y="215"/>
                  </a:cubicBezTo>
                  <a:cubicBezTo>
                    <a:pt x="1055" y="66"/>
                    <a:pt x="851"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71;p3">
              <a:extLst>
                <a:ext uri="{FF2B5EF4-FFF2-40B4-BE49-F238E27FC236}">
                  <a16:creationId xmlns:a16="http://schemas.microsoft.com/office/drawing/2014/main" id="{A54459F3-6523-4A17-9F2B-44FBC2E05120}"/>
                </a:ext>
              </a:extLst>
            </p:cNvPr>
            <p:cNvSpPr/>
            <p:nvPr/>
          </p:nvSpPr>
          <p:spPr>
            <a:xfrm>
              <a:off x="2911075" y="3280450"/>
              <a:ext cx="19925" cy="4225"/>
            </a:xfrm>
            <a:custGeom>
              <a:avLst/>
              <a:gdLst/>
              <a:ahLst/>
              <a:cxnLst/>
              <a:rect l="l" t="t" r="r" b="b"/>
              <a:pathLst>
                <a:path w="797" h="169" extrusionOk="0">
                  <a:moveTo>
                    <a:pt x="376" y="1"/>
                  </a:moveTo>
                  <a:cubicBezTo>
                    <a:pt x="240" y="1"/>
                    <a:pt x="110" y="31"/>
                    <a:pt x="1" y="150"/>
                  </a:cubicBezTo>
                  <a:cubicBezTo>
                    <a:pt x="100" y="158"/>
                    <a:pt x="202" y="168"/>
                    <a:pt x="305" y="168"/>
                  </a:cubicBezTo>
                  <a:cubicBezTo>
                    <a:pt x="470" y="168"/>
                    <a:pt x="637" y="141"/>
                    <a:pt x="797" y="31"/>
                  </a:cubicBezTo>
                  <a:cubicBezTo>
                    <a:pt x="657" y="31"/>
                    <a:pt x="513" y="1"/>
                    <a:pt x="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72;p3">
              <a:extLst>
                <a:ext uri="{FF2B5EF4-FFF2-40B4-BE49-F238E27FC236}">
                  <a16:creationId xmlns:a16="http://schemas.microsoft.com/office/drawing/2014/main" id="{8329F48C-6EB0-49B5-9CA6-F2E551505B6E}"/>
                </a:ext>
              </a:extLst>
            </p:cNvPr>
            <p:cNvSpPr/>
            <p:nvPr/>
          </p:nvSpPr>
          <p:spPr>
            <a:xfrm>
              <a:off x="2874775" y="3285175"/>
              <a:ext cx="19425" cy="4175"/>
            </a:xfrm>
            <a:custGeom>
              <a:avLst/>
              <a:gdLst/>
              <a:ahLst/>
              <a:cxnLst/>
              <a:rect l="l" t="t" r="r" b="b"/>
              <a:pathLst>
                <a:path w="777" h="167" extrusionOk="0">
                  <a:moveTo>
                    <a:pt x="425" y="0"/>
                  </a:moveTo>
                  <a:cubicBezTo>
                    <a:pt x="279" y="0"/>
                    <a:pt x="131" y="30"/>
                    <a:pt x="1" y="160"/>
                  </a:cubicBezTo>
                  <a:cubicBezTo>
                    <a:pt x="58" y="164"/>
                    <a:pt x="115" y="166"/>
                    <a:pt x="171" y="166"/>
                  </a:cubicBezTo>
                  <a:cubicBezTo>
                    <a:pt x="386" y="166"/>
                    <a:pt x="587" y="131"/>
                    <a:pt x="777" y="21"/>
                  </a:cubicBezTo>
                  <a:cubicBezTo>
                    <a:pt x="668" y="21"/>
                    <a:pt x="547" y="0"/>
                    <a:pt x="4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73;p3">
              <a:extLst>
                <a:ext uri="{FF2B5EF4-FFF2-40B4-BE49-F238E27FC236}">
                  <a16:creationId xmlns:a16="http://schemas.microsoft.com/office/drawing/2014/main" id="{9743D9E2-5718-4399-91E4-159D3C42991A}"/>
                </a:ext>
              </a:extLst>
            </p:cNvPr>
            <p:cNvSpPr/>
            <p:nvPr/>
          </p:nvSpPr>
          <p:spPr>
            <a:xfrm>
              <a:off x="2973250" y="3280700"/>
              <a:ext cx="4500" cy="5000"/>
            </a:xfrm>
            <a:custGeom>
              <a:avLst/>
              <a:gdLst/>
              <a:ahLst/>
              <a:cxnLst/>
              <a:rect l="l" t="t" r="r" b="b"/>
              <a:pathLst>
                <a:path w="180" h="200" extrusionOk="0">
                  <a:moveTo>
                    <a:pt x="1" y="1"/>
                  </a:moveTo>
                  <a:cubicBezTo>
                    <a:pt x="80" y="41"/>
                    <a:pt x="120" y="120"/>
                    <a:pt x="180" y="200"/>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74;p3">
              <a:extLst>
                <a:ext uri="{FF2B5EF4-FFF2-40B4-BE49-F238E27FC236}">
                  <a16:creationId xmlns:a16="http://schemas.microsoft.com/office/drawing/2014/main" id="{B03F04B1-2B23-4F95-845F-A50CA33997E0}"/>
                </a:ext>
              </a:extLst>
            </p:cNvPr>
            <p:cNvSpPr/>
            <p:nvPr/>
          </p:nvSpPr>
          <p:spPr>
            <a:xfrm>
              <a:off x="2980225" y="3297500"/>
              <a:ext cx="5975" cy="16050"/>
            </a:xfrm>
            <a:custGeom>
              <a:avLst/>
              <a:gdLst/>
              <a:ahLst/>
              <a:cxnLst/>
              <a:rect l="l" t="t" r="r" b="b"/>
              <a:pathLst>
                <a:path w="239" h="642" extrusionOk="0">
                  <a:moveTo>
                    <a:pt x="139" y="0"/>
                  </a:moveTo>
                  <a:cubicBezTo>
                    <a:pt x="109" y="0"/>
                    <a:pt x="80" y="15"/>
                    <a:pt x="40" y="45"/>
                  </a:cubicBezTo>
                  <a:cubicBezTo>
                    <a:pt x="0" y="264"/>
                    <a:pt x="100" y="463"/>
                    <a:pt x="219" y="642"/>
                  </a:cubicBezTo>
                  <a:cubicBezTo>
                    <a:pt x="239" y="443"/>
                    <a:pt x="239" y="244"/>
                    <a:pt x="239" y="45"/>
                  </a:cubicBezTo>
                  <a:cubicBezTo>
                    <a:pt x="199" y="15"/>
                    <a:pt x="169" y="0"/>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75;p3">
              <a:extLst>
                <a:ext uri="{FF2B5EF4-FFF2-40B4-BE49-F238E27FC236}">
                  <a16:creationId xmlns:a16="http://schemas.microsoft.com/office/drawing/2014/main" id="{6DA6E01A-EBDA-42BF-98D8-6BE4296AF475}"/>
                </a:ext>
              </a:extLst>
            </p:cNvPr>
            <p:cNvSpPr/>
            <p:nvPr/>
          </p:nvSpPr>
          <p:spPr>
            <a:xfrm>
              <a:off x="2980225" y="3294125"/>
              <a:ext cx="5975" cy="4500"/>
            </a:xfrm>
            <a:custGeom>
              <a:avLst/>
              <a:gdLst/>
              <a:ahLst/>
              <a:cxnLst/>
              <a:rect l="l" t="t" r="r" b="b"/>
              <a:pathLst>
                <a:path w="239" h="180" extrusionOk="0">
                  <a:moveTo>
                    <a:pt x="20" y="1"/>
                  </a:moveTo>
                  <a:lnTo>
                    <a:pt x="20" y="1"/>
                  </a:lnTo>
                  <a:cubicBezTo>
                    <a:pt x="0" y="80"/>
                    <a:pt x="0" y="120"/>
                    <a:pt x="40" y="180"/>
                  </a:cubicBezTo>
                  <a:lnTo>
                    <a:pt x="239" y="180"/>
                  </a:lnTo>
                  <a:cubicBezTo>
                    <a:pt x="219" y="80"/>
                    <a:pt x="139" y="2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76;p3">
              <a:extLst>
                <a:ext uri="{FF2B5EF4-FFF2-40B4-BE49-F238E27FC236}">
                  <a16:creationId xmlns:a16="http://schemas.microsoft.com/office/drawing/2014/main" id="{04B22FB6-B755-4983-8621-FC94A7B9BFA2}"/>
                </a:ext>
              </a:extLst>
            </p:cNvPr>
            <p:cNvSpPr/>
            <p:nvPr/>
          </p:nvSpPr>
          <p:spPr>
            <a:xfrm>
              <a:off x="2983700" y="3314525"/>
              <a:ext cx="2500" cy="7475"/>
            </a:xfrm>
            <a:custGeom>
              <a:avLst/>
              <a:gdLst/>
              <a:ahLst/>
              <a:cxnLst/>
              <a:rect l="l" t="t" r="r" b="b"/>
              <a:pathLst>
                <a:path w="100" h="299" extrusionOk="0">
                  <a:moveTo>
                    <a:pt x="100" y="0"/>
                  </a:moveTo>
                  <a:cubicBezTo>
                    <a:pt x="0" y="100"/>
                    <a:pt x="0" y="199"/>
                    <a:pt x="100" y="299"/>
                  </a:cubicBezTo>
                  <a:lnTo>
                    <a:pt x="1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77;p3">
              <a:extLst>
                <a:ext uri="{FF2B5EF4-FFF2-40B4-BE49-F238E27FC236}">
                  <a16:creationId xmlns:a16="http://schemas.microsoft.com/office/drawing/2014/main" id="{975E2EE0-42C7-4339-A009-18A53B70BE20}"/>
                </a:ext>
              </a:extLst>
            </p:cNvPr>
            <p:cNvSpPr/>
            <p:nvPr/>
          </p:nvSpPr>
          <p:spPr>
            <a:xfrm>
              <a:off x="2968775" y="4762150"/>
              <a:ext cx="186025" cy="34900"/>
            </a:xfrm>
            <a:custGeom>
              <a:avLst/>
              <a:gdLst/>
              <a:ahLst/>
              <a:cxnLst/>
              <a:rect l="l" t="t" r="r" b="b"/>
              <a:pathLst>
                <a:path w="7441" h="1396" extrusionOk="0">
                  <a:moveTo>
                    <a:pt x="1569" y="0"/>
                  </a:moveTo>
                  <a:cubicBezTo>
                    <a:pt x="1472" y="0"/>
                    <a:pt x="1375" y="15"/>
                    <a:pt x="1274" y="43"/>
                  </a:cubicBezTo>
                  <a:cubicBezTo>
                    <a:pt x="995" y="123"/>
                    <a:pt x="717" y="142"/>
                    <a:pt x="418" y="162"/>
                  </a:cubicBezTo>
                  <a:cubicBezTo>
                    <a:pt x="299" y="182"/>
                    <a:pt x="180" y="222"/>
                    <a:pt x="80" y="282"/>
                  </a:cubicBezTo>
                  <a:cubicBezTo>
                    <a:pt x="60" y="321"/>
                    <a:pt x="20" y="361"/>
                    <a:pt x="1" y="381"/>
                  </a:cubicBezTo>
                  <a:cubicBezTo>
                    <a:pt x="120" y="560"/>
                    <a:pt x="299" y="540"/>
                    <a:pt x="478" y="560"/>
                  </a:cubicBezTo>
                  <a:cubicBezTo>
                    <a:pt x="597" y="580"/>
                    <a:pt x="597" y="640"/>
                    <a:pt x="518" y="739"/>
                  </a:cubicBezTo>
                  <a:cubicBezTo>
                    <a:pt x="498" y="938"/>
                    <a:pt x="657" y="978"/>
                    <a:pt x="796" y="978"/>
                  </a:cubicBezTo>
                  <a:cubicBezTo>
                    <a:pt x="1691" y="1237"/>
                    <a:pt x="2666" y="1038"/>
                    <a:pt x="3561" y="1256"/>
                  </a:cubicBezTo>
                  <a:cubicBezTo>
                    <a:pt x="4275" y="1306"/>
                    <a:pt x="4988" y="1396"/>
                    <a:pt x="5701" y="1396"/>
                  </a:cubicBezTo>
                  <a:cubicBezTo>
                    <a:pt x="6122" y="1396"/>
                    <a:pt x="6542" y="1365"/>
                    <a:pt x="6963" y="1276"/>
                  </a:cubicBezTo>
                  <a:cubicBezTo>
                    <a:pt x="7241" y="1217"/>
                    <a:pt x="7440" y="1057"/>
                    <a:pt x="7420" y="739"/>
                  </a:cubicBezTo>
                  <a:cubicBezTo>
                    <a:pt x="7341" y="461"/>
                    <a:pt x="7142" y="341"/>
                    <a:pt x="6883" y="341"/>
                  </a:cubicBezTo>
                  <a:cubicBezTo>
                    <a:pt x="5790" y="341"/>
                    <a:pt x="4673" y="98"/>
                    <a:pt x="3550" y="98"/>
                  </a:cubicBezTo>
                  <a:cubicBezTo>
                    <a:pt x="3203" y="98"/>
                    <a:pt x="2855" y="121"/>
                    <a:pt x="2507" y="182"/>
                  </a:cubicBezTo>
                  <a:cubicBezTo>
                    <a:pt x="2504" y="181"/>
                    <a:pt x="2500" y="181"/>
                    <a:pt x="2497" y="181"/>
                  </a:cubicBezTo>
                  <a:cubicBezTo>
                    <a:pt x="2429" y="181"/>
                    <a:pt x="2399" y="322"/>
                    <a:pt x="2332" y="322"/>
                  </a:cubicBezTo>
                  <a:cubicBezTo>
                    <a:pt x="2310" y="322"/>
                    <a:pt x="2283" y="306"/>
                    <a:pt x="2248" y="262"/>
                  </a:cubicBezTo>
                  <a:cubicBezTo>
                    <a:pt x="2209" y="242"/>
                    <a:pt x="2169" y="222"/>
                    <a:pt x="2149" y="182"/>
                  </a:cubicBezTo>
                  <a:cubicBezTo>
                    <a:pt x="2069" y="142"/>
                    <a:pt x="1990" y="83"/>
                    <a:pt x="1910" y="63"/>
                  </a:cubicBezTo>
                  <a:cubicBezTo>
                    <a:pt x="1793" y="20"/>
                    <a:pt x="1681" y="0"/>
                    <a:pt x="1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78;p3">
              <a:extLst>
                <a:ext uri="{FF2B5EF4-FFF2-40B4-BE49-F238E27FC236}">
                  <a16:creationId xmlns:a16="http://schemas.microsoft.com/office/drawing/2014/main" id="{78154414-2D09-4CA8-BEE2-DBA3ED82212C}"/>
                </a:ext>
              </a:extLst>
            </p:cNvPr>
            <p:cNvSpPr/>
            <p:nvPr/>
          </p:nvSpPr>
          <p:spPr>
            <a:xfrm>
              <a:off x="3070225" y="4257325"/>
              <a:ext cx="31850" cy="180675"/>
            </a:xfrm>
            <a:custGeom>
              <a:avLst/>
              <a:gdLst/>
              <a:ahLst/>
              <a:cxnLst/>
              <a:rect l="l" t="t" r="r" b="b"/>
              <a:pathLst>
                <a:path w="1274" h="7227" extrusionOk="0">
                  <a:moveTo>
                    <a:pt x="319" y="0"/>
                  </a:moveTo>
                  <a:cubicBezTo>
                    <a:pt x="289" y="0"/>
                    <a:pt x="259" y="15"/>
                    <a:pt x="219" y="45"/>
                  </a:cubicBezTo>
                  <a:cubicBezTo>
                    <a:pt x="1" y="880"/>
                    <a:pt x="140" y="1736"/>
                    <a:pt x="299" y="2571"/>
                  </a:cubicBezTo>
                  <a:cubicBezTo>
                    <a:pt x="398" y="3208"/>
                    <a:pt x="617" y="3824"/>
                    <a:pt x="518" y="4501"/>
                  </a:cubicBezTo>
                  <a:cubicBezTo>
                    <a:pt x="677" y="4560"/>
                    <a:pt x="697" y="4700"/>
                    <a:pt x="637" y="4839"/>
                  </a:cubicBezTo>
                  <a:cubicBezTo>
                    <a:pt x="538" y="5098"/>
                    <a:pt x="617" y="5336"/>
                    <a:pt x="717" y="5555"/>
                  </a:cubicBezTo>
                  <a:cubicBezTo>
                    <a:pt x="936" y="5754"/>
                    <a:pt x="737" y="6052"/>
                    <a:pt x="896" y="6291"/>
                  </a:cubicBezTo>
                  <a:lnTo>
                    <a:pt x="896" y="6430"/>
                  </a:lnTo>
                  <a:cubicBezTo>
                    <a:pt x="975" y="6689"/>
                    <a:pt x="816" y="6948"/>
                    <a:pt x="1095" y="7226"/>
                  </a:cubicBezTo>
                  <a:cubicBezTo>
                    <a:pt x="1095" y="6788"/>
                    <a:pt x="1075" y="6410"/>
                    <a:pt x="1095" y="6033"/>
                  </a:cubicBezTo>
                  <a:cubicBezTo>
                    <a:pt x="1115" y="5714"/>
                    <a:pt x="975" y="5336"/>
                    <a:pt x="1274" y="5038"/>
                  </a:cubicBezTo>
                  <a:cubicBezTo>
                    <a:pt x="1234" y="4759"/>
                    <a:pt x="1214" y="4521"/>
                    <a:pt x="1214" y="4242"/>
                  </a:cubicBezTo>
                  <a:cubicBezTo>
                    <a:pt x="1194" y="3347"/>
                    <a:pt x="816" y="2531"/>
                    <a:pt x="916" y="1636"/>
                  </a:cubicBezTo>
                  <a:cubicBezTo>
                    <a:pt x="975" y="1358"/>
                    <a:pt x="896" y="1139"/>
                    <a:pt x="737" y="920"/>
                  </a:cubicBezTo>
                  <a:cubicBezTo>
                    <a:pt x="737" y="860"/>
                    <a:pt x="717" y="821"/>
                    <a:pt x="717" y="761"/>
                  </a:cubicBezTo>
                  <a:cubicBezTo>
                    <a:pt x="617" y="522"/>
                    <a:pt x="637" y="244"/>
                    <a:pt x="418" y="45"/>
                  </a:cubicBezTo>
                  <a:cubicBezTo>
                    <a:pt x="379" y="15"/>
                    <a:pt x="349" y="0"/>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79;p3">
              <a:extLst>
                <a:ext uri="{FF2B5EF4-FFF2-40B4-BE49-F238E27FC236}">
                  <a16:creationId xmlns:a16="http://schemas.microsoft.com/office/drawing/2014/main" id="{E04DE142-84B3-4961-B9D3-A9E650B5B89F}"/>
                </a:ext>
              </a:extLst>
            </p:cNvPr>
            <p:cNvSpPr/>
            <p:nvPr/>
          </p:nvSpPr>
          <p:spPr>
            <a:xfrm>
              <a:off x="2563450" y="4617925"/>
              <a:ext cx="179125" cy="56125"/>
            </a:xfrm>
            <a:custGeom>
              <a:avLst/>
              <a:gdLst/>
              <a:ahLst/>
              <a:cxnLst/>
              <a:rect l="l" t="t" r="r" b="b"/>
              <a:pathLst>
                <a:path w="7165" h="2245" extrusionOk="0">
                  <a:moveTo>
                    <a:pt x="6723" y="1"/>
                  </a:moveTo>
                  <a:cubicBezTo>
                    <a:pt x="6597" y="1"/>
                    <a:pt x="6475" y="20"/>
                    <a:pt x="6347" y="63"/>
                  </a:cubicBezTo>
                  <a:cubicBezTo>
                    <a:pt x="6168" y="162"/>
                    <a:pt x="5949" y="63"/>
                    <a:pt x="5790" y="182"/>
                  </a:cubicBezTo>
                  <a:cubicBezTo>
                    <a:pt x="5703" y="177"/>
                    <a:pt x="5616" y="175"/>
                    <a:pt x="5530" y="175"/>
                  </a:cubicBezTo>
                  <a:cubicBezTo>
                    <a:pt x="4591" y="175"/>
                    <a:pt x="3697" y="453"/>
                    <a:pt x="2786" y="580"/>
                  </a:cubicBezTo>
                  <a:cubicBezTo>
                    <a:pt x="2567" y="719"/>
                    <a:pt x="2309" y="839"/>
                    <a:pt x="2070" y="958"/>
                  </a:cubicBezTo>
                  <a:cubicBezTo>
                    <a:pt x="2010" y="1018"/>
                    <a:pt x="1931" y="1038"/>
                    <a:pt x="1871" y="1077"/>
                  </a:cubicBezTo>
                  <a:cubicBezTo>
                    <a:pt x="1811" y="1077"/>
                    <a:pt x="1771" y="1077"/>
                    <a:pt x="1712" y="1137"/>
                  </a:cubicBezTo>
                  <a:cubicBezTo>
                    <a:pt x="1592" y="1217"/>
                    <a:pt x="1433" y="1217"/>
                    <a:pt x="1314" y="1257"/>
                  </a:cubicBezTo>
                  <a:cubicBezTo>
                    <a:pt x="1302" y="1251"/>
                    <a:pt x="1289" y="1248"/>
                    <a:pt x="1275" y="1248"/>
                  </a:cubicBezTo>
                  <a:cubicBezTo>
                    <a:pt x="1243" y="1248"/>
                    <a:pt x="1209" y="1262"/>
                    <a:pt x="1195" y="1276"/>
                  </a:cubicBezTo>
                  <a:cubicBezTo>
                    <a:pt x="1105" y="1365"/>
                    <a:pt x="1000" y="1439"/>
                    <a:pt x="865" y="1439"/>
                  </a:cubicBezTo>
                  <a:cubicBezTo>
                    <a:pt x="849" y="1439"/>
                    <a:pt x="833" y="1438"/>
                    <a:pt x="817" y="1436"/>
                  </a:cubicBezTo>
                  <a:cubicBezTo>
                    <a:pt x="793" y="1430"/>
                    <a:pt x="773" y="1427"/>
                    <a:pt x="755" y="1427"/>
                  </a:cubicBezTo>
                  <a:cubicBezTo>
                    <a:pt x="712" y="1427"/>
                    <a:pt x="680" y="1441"/>
                    <a:pt x="638" y="1455"/>
                  </a:cubicBezTo>
                  <a:cubicBezTo>
                    <a:pt x="598" y="1515"/>
                    <a:pt x="538" y="1575"/>
                    <a:pt x="439" y="1615"/>
                  </a:cubicBezTo>
                  <a:cubicBezTo>
                    <a:pt x="419" y="1714"/>
                    <a:pt x="299" y="1754"/>
                    <a:pt x="220" y="1833"/>
                  </a:cubicBezTo>
                  <a:cubicBezTo>
                    <a:pt x="120" y="1953"/>
                    <a:pt x="1" y="2052"/>
                    <a:pt x="120" y="2231"/>
                  </a:cubicBezTo>
                  <a:cubicBezTo>
                    <a:pt x="153" y="2239"/>
                    <a:pt x="186" y="2244"/>
                    <a:pt x="218" y="2244"/>
                  </a:cubicBezTo>
                  <a:cubicBezTo>
                    <a:pt x="262" y="2244"/>
                    <a:pt x="304" y="2235"/>
                    <a:pt x="339" y="2211"/>
                  </a:cubicBezTo>
                  <a:cubicBezTo>
                    <a:pt x="399" y="2211"/>
                    <a:pt x="439" y="2211"/>
                    <a:pt x="498" y="2152"/>
                  </a:cubicBezTo>
                  <a:cubicBezTo>
                    <a:pt x="578" y="2112"/>
                    <a:pt x="638" y="2052"/>
                    <a:pt x="717" y="2032"/>
                  </a:cubicBezTo>
                  <a:cubicBezTo>
                    <a:pt x="735" y="2038"/>
                    <a:pt x="750" y="2041"/>
                    <a:pt x="765" y="2041"/>
                  </a:cubicBezTo>
                  <a:cubicBezTo>
                    <a:pt x="802" y="2041"/>
                    <a:pt x="834" y="2026"/>
                    <a:pt x="876" y="2012"/>
                  </a:cubicBezTo>
                  <a:cubicBezTo>
                    <a:pt x="996" y="1913"/>
                    <a:pt x="1135" y="1933"/>
                    <a:pt x="1274" y="1853"/>
                  </a:cubicBezTo>
                  <a:cubicBezTo>
                    <a:pt x="1286" y="1859"/>
                    <a:pt x="1297" y="1862"/>
                    <a:pt x="1309" y="1862"/>
                  </a:cubicBezTo>
                  <a:cubicBezTo>
                    <a:pt x="1337" y="1862"/>
                    <a:pt x="1365" y="1847"/>
                    <a:pt x="1393" y="1833"/>
                  </a:cubicBezTo>
                  <a:cubicBezTo>
                    <a:pt x="1453" y="1774"/>
                    <a:pt x="1473" y="1754"/>
                    <a:pt x="1473" y="1654"/>
                  </a:cubicBezTo>
                  <a:cubicBezTo>
                    <a:pt x="1513" y="1615"/>
                    <a:pt x="1592" y="1615"/>
                    <a:pt x="1652" y="1615"/>
                  </a:cubicBezTo>
                  <a:lnTo>
                    <a:pt x="1712" y="1634"/>
                  </a:lnTo>
                  <a:cubicBezTo>
                    <a:pt x="1791" y="1634"/>
                    <a:pt x="1851" y="1634"/>
                    <a:pt x="1891" y="1575"/>
                  </a:cubicBezTo>
                  <a:cubicBezTo>
                    <a:pt x="1970" y="1535"/>
                    <a:pt x="2050" y="1475"/>
                    <a:pt x="2110" y="1455"/>
                  </a:cubicBezTo>
                  <a:cubicBezTo>
                    <a:pt x="3343" y="1177"/>
                    <a:pt x="4576" y="879"/>
                    <a:pt x="5830" y="580"/>
                  </a:cubicBezTo>
                  <a:cubicBezTo>
                    <a:pt x="5871" y="508"/>
                    <a:pt x="5928" y="473"/>
                    <a:pt x="5991" y="473"/>
                  </a:cubicBezTo>
                  <a:cubicBezTo>
                    <a:pt x="6048" y="473"/>
                    <a:pt x="6110" y="503"/>
                    <a:pt x="6168" y="560"/>
                  </a:cubicBezTo>
                  <a:lnTo>
                    <a:pt x="6347" y="560"/>
                  </a:lnTo>
                  <a:cubicBezTo>
                    <a:pt x="6392" y="481"/>
                    <a:pt x="6485" y="465"/>
                    <a:pt x="6591" y="465"/>
                  </a:cubicBezTo>
                  <a:cubicBezTo>
                    <a:pt x="6667" y="465"/>
                    <a:pt x="6750" y="473"/>
                    <a:pt x="6826" y="473"/>
                  </a:cubicBezTo>
                  <a:cubicBezTo>
                    <a:pt x="7017" y="473"/>
                    <a:pt x="7165" y="419"/>
                    <a:pt x="7063" y="43"/>
                  </a:cubicBezTo>
                  <a:cubicBezTo>
                    <a:pt x="6943" y="15"/>
                    <a:pt x="6831" y="1"/>
                    <a:pt x="67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80;p3">
              <a:extLst>
                <a:ext uri="{FF2B5EF4-FFF2-40B4-BE49-F238E27FC236}">
                  <a16:creationId xmlns:a16="http://schemas.microsoft.com/office/drawing/2014/main" id="{9C5ABA4A-8F6F-405D-A437-28C0FD0D3922}"/>
                </a:ext>
              </a:extLst>
            </p:cNvPr>
            <p:cNvSpPr/>
            <p:nvPr/>
          </p:nvSpPr>
          <p:spPr>
            <a:xfrm>
              <a:off x="3010550" y="4611250"/>
              <a:ext cx="110425" cy="66950"/>
            </a:xfrm>
            <a:custGeom>
              <a:avLst/>
              <a:gdLst/>
              <a:ahLst/>
              <a:cxnLst/>
              <a:rect l="l" t="t" r="r" b="b"/>
              <a:pathLst>
                <a:path w="4417" h="2678" extrusionOk="0">
                  <a:moveTo>
                    <a:pt x="2564" y="1"/>
                  </a:moveTo>
                  <a:cubicBezTo>
                    <a:pt x="2513" y="1"/>
                    <a:pt x="2461" y="4"/>
                    <a:pt x="2408" y="12"/>
                  </a:cubicBezTo>
                  <a:cubicBezTo>
                    <a:pt x="2328" y="230"/>
                    <a:pt x="2487" y="350"/>
                    <a:pt x="2606" y="509"/>
                  </a:cubicBezTo>
                  <a:cubicBezTo>
                    <a:pt x="3561" y="608"/>
                    <a:pt x="3581" y="648"/>
                    <a:pt x="2984" y="1524"/>
                  </a:cubicBezTo>
                  <a:cubicBezTo>
                    <a:pt x="2917" y="1322"/>
                    <a:pt x="2907" y="1079"/>
                    <a:pt x="2667" y="1079"/>
                  </a:cubicBezTo>
                  <a:cubicBezTo>
                    <a:pt x="2622" y="1079"/>
                    <a:pt x="2569" y="1087"/>
                    <a:pt x="2507" y="1106"/>
                  </a:cubicBezTo>
                  <a:cubicBezTo>
                    <a:pt x="2288" y="1185"/>
                    <a:pt x="2030" y="1185"/>
                    <a:pt x="1811" y="1225"/>
                  </a:cubicBezTo>
                  <a:cubicBezTo>
                    <a:pt x="1789" y="1227"/>
                    <a:pt x="1765" y="1228"/>
                    <a:pt x="1740" y="1228"/>
                  </a:cubicBezTo>
                  <a:cubicBezTo>
                    <a:pt x="1639" y="1228"/>
                    <a:pt x="1515" y="1215"/>
                    <a:pt x="1405" y="1215"/>
                  </a:cubicBezTo>
                  <a:cubicBezTo>
                    <a:pt x="1269" y="1215"/>
                    <a:pt x="1154" y="1235"/>
                    <a:pt x="1134" y="1325"/>
                  </a:cubicBezTo>
                  <a:cubicBezTo>
                    <a:pt x="1061" y="1703"/>
                    <a:pt x="871" y="1770"/>
                    <a:pt x="658" y="1770"/>
                  </a:cubicBezTo>
                  <a:cubicBezTo>
                    <a:pt x="540" y="1770"/>
                    <a:pt x="415" y="1749"/>
                    <a:pt x="299" y="1749"/>
                  </a:cubicBezTo>
                  <a:cubicBezTo>
                    <a:pt x="228" y="1749"/>
                    <a:pt x="160" y="1757"/>
                    <a:pt x="100" y="1782"/>
                  </a:cubicBezTo>
                  <a:cubicBezTo>
                    <a:pt x="20" y="1882"/>
                    <a:pt x="0" y="1981"/>
                    <a:pt x="40" y="2100"/>
                  </a:cubicBezTo>
                  <a:cubicBezTo>
                    <a:pt x="179" y="2181"/>
                    <a:pt x="320" y="2207"/>
                    <a:pt x="463" y="2207"/>
                  </a:cubicBezTo>
                  <a:cubicBezTo>
                    <a:pt x="711" y="2207"/>
                    <a:pt x="964" y="2130"/>
                    <a:pt x="1210" y="2130"/>
                  </a:cubicBezTo>
                  <a:cubicBezTo>
                    <a:pt x="1312" y="2130"/>
                    <a:pt x="1413" y="2143"/>
                    <a:pt x="1512" y="2180"/>
                  </a:cubicBezTo>
                  <a:cubicBezTo>
                    <a:pt x="1592" y="2200"/>
                    <a:pt x="1671" y="2200"/>
                    <a:pt x="1731" y="2200"/>
                  </a:cubicBezTo>
                  <a:cubicBezTo>
                    <a:pt x="1970" y="2140"/>
                    <a:pt x="2209" y="2120"/>
                    <a:pt x="2427" y="2120"/>
                  </a:cubicBezTo>
                  <a:cubicBezTo>
                    <a:pt x="2567" y="2120"/>
                    <a:pt x="2666" y="2100"/>
                    <a:pt x="2785" y="2081"/>
                  </a:cubicBezTo>
                  <a:cubicBezTo>
                    <a:pt x="2946" y="2035"/>
                    <a:pt x="3114" y="1989"/>
                    <a:pt x="3276" y="1989"/>
                  </a:cubicBezTo>
                  <a:cubicBezTo>
                    <a:pt x="3395" y="1989"/>
                    <a:pt x="3512" y="2013"/>
                    <a:pt x="3621" y="2081"/>
                  </a:cubicBezTo>
                  <a:cubicBezTo>
                    <a:pt x="3800" y="2200"/>
                    <a:pt x="3919" y="2379"/>
                    <a:pt x="4059" y="2538"/>
                  </a:cubicBezTo>
                  <a:cubicBezTo>
                    <a:pt x="4098" y="2598"/>
                    <a:pt x="4158" y="2638"/>
                    <a:pt x="4218" y="2677"/>
                  </a:cubicBezTo>
                  <a:cubicBezTo>
                    <a:pt x="4297" y="2598"/>
                    <a:pt x="4417" y="2439"/>
                    <a:pt x="4357" y="2379"/>
                  </a:cubicBezTo>
                  <a:cubicBezTo>
                    <a:pt x="3979" y="1921"/>
                    <a:pt x="4218" y="1344"/>
                    <a:pt x="4019" y="887"/>
                  </a:cubicBezTo>
                  <a:lnTo>
                    <a:pt x="3999" y="807"/>
                  </a:lnTo>
                  <a:cubicBezTo>
                    <a:pt x="3979" y="728"/>
                    <a:pt x="3899" y="648"/>
                    <a:pt x="3880" y="589"/>
                  </a:cubicBezTo>
                  <a:lnTo>
                    <a:pt x="3880" y="509"/>
                  </a:lnTo>
                  <a:cubicBezTo>
                    <a:pt x="3447" y="329"/>
                    <a:pt x="3063" y="1"/>
                    <a:pt x="25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81;p3">
              <a:extLst>
                <a:ext uri="{FF2B5EF4-FFF2-40B4-BE49-F238E27FC236}">
                  <a16:creationId xmlns:a16="http://schemas.microsoft.com/office/drawing/2014/main" id="{E6B7EB63-4A6D-4099-993B-D4914E9908E8}"/>
                </a:ext>
              </a:extLst>
            </p:cNvPr>
            <p:cNvSpPr/>
            <p:nvPr/>
          </p:nvSpPr>
          <p:spPr>
            <a:xfrm>
              <a:off x="3020500" y="4752575"/>
              <a:ext cx="146225" cy="30075"/>
            </a:xfrm>
            <a:custGeom>
              <a:avLst/>
              <a:gdLst/>
              <a:ahLst/>
              <a:cxnLst/>
              <a:rect l="l" t="t" r="r" b="b"/>
              <a:pathLst>
                <a:path w="5849" h="1203" extrusionOk="0">
                  <a:moveTo>
                    <a:pt x="3124" y="0"/>
                  </a:moveTo>
                  <a:cubicBezTo>
                    <a:pt x="2763" y="0"/>
                    <a:pt x="2399" y="29"/>
                    <a:pt x="2029" y="108"/>
                  </a:cubicBezTo>
                  <a:cubicBezTo>
                    <a:pt x="1852" y="135"/>
                    <a:pt x="1665" y="190"/>
                    <a:pt x="1469" y="190"/>
                  </a:cubicBezTo>
                  <a:cubicBezTo>
                    <a:pt x="1379" y="190"/>
                    <a:pt x="1288" y="179"/>
                    <a:pt x="1194" y="147"/>
                  </a:cubicBezTo>
                  <a:cubicBezTo>
                    <a:pt x="1114" y="128"/>
                    <a:pt x="1035" y="128"/>
                    <a:pt x="975" y="128"/>
                  </a:cubicBezTo>
                  <a:cubicBezTo>
                    <a:pt x="776" y="227"/>
                    <a:pt x="518" y="167"/>
                    <a:pt x="299" y="247"/>
                  </a:cubicBezTo>
                  <a:cubicBezTo>
                    <a:pt x="219" y="307"/>
                    <a:pt x="140" y="346"/>
                    <a:pt x="100" y="406"/>
                  </a:cubicBezTo>
                  <a:cubicBezTo>
                    <a:pt x="20" y="506"/>
                    <a:pt x="0" y="605"/>
                    <a:pt x="80" y="724"/>
                  </a:cubicBezTo>
                  <a:cubicBezTo>
                    <a:pt x="101" y="767"/>
                    <a:pt x="128" y="787"/>
                    <a:pt x="158" y="787"/>
                  </a:cubicBezTo>
                  <a:cubicBezTo>
                    <a:pt x="184" y="787"/>
                    <a:pt x="211" y="772"/>
                    <a:pt x="239" y="744"/>
                  </a:cubicBezTo>
                  <a:cubicBezTo>
                    <a:pt x="353" y="757"/>
                    <a:pt x="467" y="762"/>
                    <a:pt x="581" y="762"/>
                  </a:cubicBezTo>
                  <a:cubicBezTo>
                    <a:pt x="967" y="762"/>
                    <a:pt x="1354" y="704"/>
                    <a:pt x="1740" y="704"/>
                  </a:cubicBezTo>
                  <a:cubicBezTo>
                    <a:pt x="1936" y="704"/>
                    <a:pt x="2132" y="719"/>
                    <a:pt x="2328" y="764"/>
                  </a:cubicBezTo>
                  <a:cubicBezTo>
                    <a:pt x="2666" y="864"/>
                    <a:pt x="2964" y="844"/>
                    <a:pt x="3283" y="864"/>
                  </a:cubicBezTo>
                  <a:cubicBezTo>
                    <a:pt x="3919" y="903"/>
                    <a:pt x="4615" y="824"/>
                    <a:pt x="5252" y="1102"/>
                  </a:cubicBezTo>
                  <a:cubicBezTo>
                    <a:pt x="5345" y="1168"/>
                    <a:pt x="5430" y="1202"/>
                    <a:pt x="5510" y="1202"/>
                  </a:cubicBezTo>
                  <a:cubicBezTo>
                    <a:pt x="5600" y="1202"/>
                    <a:pt x="5685" y="1158"/>
                    <a:pt x="5769" y="1063"/>
                  </a:cubicBezTo>
                  <a:cubicBezTo>
                    <a:pt x="5769" y="1023"/>
                    <a:pt x="5769" y="963"/>
                    <a:pt x="5789" y="923"/>
                  </a:cubicBezTo>
                  <a:cubicBezTo>
                    <a:pt x="5789" y="923"/>
                    <a:pt x="5809" y="903"/>
                    <a:pt x="5809" y="844"/>
                  </a:cubicBezTo>
                  <a:cubicBezTo>
                    <a:pt x="5849" y="804"/>
                    <a:pt x="5809" y="744"/>
                    <a:pt x="5769" y="724"/>
                  </a:cubicBezTo>
                  <a:cubicBezTo>
                    <a:pt x="5710" y="625"/>
                    <a:pt x="5650" y="506"/>
                    <a:pt x="5590" y="406"/>
                  </a:cubicBezTo>
                  <a:cubicBezTo>
                    <a:pt x="5351" y="227"/>
                    <a:pt x="5053" y="167"/>
                    <a:pt x="4775" y="128"/>
                  </a:cubicBezTo>
                  <a:cubicBezTo>
                    <a:pt x="4222" y="67"/>
                    <a:pt x="3676" y="0"/>
                    <a:pt x="31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82;p3">
              <a:extLst>
                <a:ext uri="{FF2B5EF4-FFF2-40B4-BE49-F238E27FC236}">
                  <a16:creationId xmlns:a16="http://schemas.microsoft.com/office/drawing/2014/main" id="{63B22043-2B87-4DCC-A417-77B349FF858D}"/>
                </a:ext>
              </a:extLst>
            </p:cNvPr>
            <p:cNvSpPr/>
            <p:nvPr/>
          </p:nvSpPr>
          <p:spPr>
            <a:xfrm>
              <a:off x="3064750" y="4705525"/>
              <a:ext cx="95525" cy="57700"/>
            </a:xfrm>
            <a:custGeom>
              <a:avLst/>
              <a:gdLst/>
              <a:ahLst/>
              <a:cxnLst/>
              <a:rect l="l" t="t" r="r" b="b"/>
              <a:pathLst>
                <a:path w="3821" h="2308" extrusionOk="0">
                  <a:moveTo>
                    <a:pt x="3005" y="0"/>
                  </a:moveTo>
                  <a:cubicBezTo>
                    <a:pt x="2787" y="96"/>
                    <a:pt x="2587" y="303"/>
                    <a:pt x="2369" y="303"/>
                  </a:cubicBezTo>
                  <a:cubicBezTo>
                    <a:pt x="2268" y="303"/>
                    <a:pt x="2163" y="259"/>
                    <a:pt x="2050" y="140"/>
                  </a:cubicBezTo>
                  <a:cubicBezTo>
                    <a:pt x="1990" y="80"/>
                    <a:pt x="1930" y="50"/>
                    <a:pt x="1871" y="50"/>
                  </a:cubicBezTo>
                  <a:cubicBezTo>
                    <a:pt x="1811" y="50"/>
                    <a:pt x="1751" y="80"/>
                    <a:pt x="1692" y="140"/>
                  </a:cubicBezTo>
                  <a:cubicBezTo>
                    <a:pt x="1497" y="406"/>
                    <a:pt x="1244" y="446"/>
                    <a:pt x="981" y="446"/>
                  </a:cubicBezTo>
                  <a:cubicBezTo>
                    <a:pt x="872" y="446"/>
                    <a:pt x="761" y="439"/>
                    <a:pt x="652" y="439"/>
                  </a:cubicBezTo>
                  <a:cubicBezTo>
                    <a:pt x="516" y="439"/>
                    <a:pt x="383" y="449"/>
                    <a:pt x="259" y="498"/>
                  </a:cubicBezTo>
                  <a:cubicBezTo>
                    <a:pt x="120" y="617"/>
                    <a:pt x="1" y="736"/>
                    <a:pt x="21" y="935"/>
                  </a:cubicBezTo>
                  <a:cubicBezTo>
                    <a:pt x="100" y="1055"/>
                    <a:pt x="200" y="1134"/>
                    <a:pt x="319" y="1194"/>
                  </a:cubicBezTo>
                  <a:cubicBezTo>
                    <a:pt x="382" y="1198"/>
                    <a:pt x="445" y="1200"/>
                    <a:pt x="509" y="1200"/>
                  </a:cubicBezTo>
                  <a:cubicBezTo>
                    <a:pt x="1085" y="1200"/>
                    <a:pt x="1675" y="1051"/>
                    <a:pt x="2249" y="1015"/>
                  </a:cubicBezTo>
                  <a:cubicBezTo>
                    <a:pt x="2547" y="1015"/>
                    <a:pt x="2647" y="1154"/>
                    <a:pt x="2706" y="1333"/>
                  </a:cubicBezTo>
                  <a:cubicBezTo>
                    <a:pt x="2746" y="1532"/>
                    <a:pt x="2487" y="1393"/>
                    <a:pt x="2428" y="1512"/>
                  </a:cubicBezTo>
                  <a:cubicBezTo>
                    <a:pt x="2249" y="1970"/>
                    <a:pt x="3005" y="1831"/>
                    <a:pt x="2925" y="2248"/>
                  </a:cubicBezTo>
                  <a:cubicBezTo>
                    <a:pt x="3223" y="2288"/>
                    <a:pt x="3522" y="2288"/>
                    <a:pt x="3820" y="2308"/>
                  </a:cubicBezTo>
                  <a:cubicBezTo>
                    <a:pt x="3383" y="2029"/>
                    <a:pt x="3780" y="1492"/>
                    <a:pt x="3442" y="1214"/>
                  </a:cubicBezTo>
                  <a:cubicBezTo>
                    <a:pt x="3104" y="896"/>
                    <a:pt x="3044" y="458"/>
                    <a:pt x="3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83;p3">
              <a:extLst>
                <a:ext uri="{FF2B5EF4-FFF2-40B4-BE49-F238E27FC236}">
                  <a16:creationId xmlns:a16="http://schemas.microsoft.com/office/drawing/2014/main" id="{84A1B503-8670-463A-BDBB-B4F7532FD3E5}"/>
                </a:ext>
              </a:extLst>
            </p:cNvPr>
            <p:cNvSpPr/>
            <p:nvPr/>
          </p:nvSpPr>
          <p:spPr>
            <a:xfrm>
              <a:off x="3050825" y="4788150"/>
              <a:ext cx="114425" cy="21275"/>
            </a:xfrm>
            <a:custGeom>
              <a:avLst/>
              <a:gdLst/>
              <a:ahLst/>
              <a:cxnLst/>
              <a:rect l="l" t="t" r="r" b="b"/>
              <a:pathLst>
                <a:path w="4577" h="851" extrusionOk="0">
                  <a:moveTo>
                    <a:pt x="791" y="1"/>
                  </a:moveTo>
                  <a:cubicBezTo>
                    <a:pt x="627" y="1"/>
                    <a:pt x="463" y="6"/>
                    <a:pt x="299" y="17"/>
                  </a:cubicBezTo>
                  <a:cubicBezTo>
                    <a:pt x="120" y="77"/>
                    <a:pt x="21" y="197"/>
                    <a:pt x="1" y="376"/>
                  </a:cubicBezTo>
                  <a:cubicBezTo>
                    <a:pt x="21" y="475"/>
                    <a:pt x="60" y="515"/>
                    <a:pt x="120" y="574"/>
                  </a:cubicBezTo>
                  <a:lnTo>
                    <a:pt x="2965" y="793"/>
                  </a:lnTo>
                  <a:cubicBezTo>
                    <a:pt x="3109" y="838"/>
                    <a:pt x="3254" y="851"/>
                    <a:pt x="3399" y="851"/>
                  </a:cubicBezTo>
                  <a:cubicBezTo>
                    <a:pt x="3572" y="851"/>
                    <a:pt x="3746" y="833"/>
                    <a:pt x="3920" y="833"/>
                  </a:cubicBezTo>
                  <a:cubicBezTo>
                    <a:pt x="3989" y="843"/>
                    <a:pt x="4064" y="850"/>
                    <a:pt x="4137" y="850"/>
                  </a:cubicBezTo>
                  <a:cubicBezTo>
                    <a:pt x="4355" y="850"/>
                    <a:pt x="4556" y="783"/>
                    <a:pt x="4556" y="515"/>
                  </a:cubicBezTo>
                  <a:cubicBezTo>
                    <a:pt x="4576" y="197"/>
                    <a:pt x="4278" y="117"/>
                    <a:pt x="3979" y="117"/>
                  </a:cubicBezTo>
                  <a:cubicBezTo>
                    <a:pt x="3860" y="117"/>
                    <a:pt x="3721" y="117"/>
                    <a:pt x="3621" y="77"/>
                  </a:cubicBezTo>
                  <a:cubicBezTo>
                    <a:pt x="3423" y="95"/>
                    <a:pt x="3226" y="102"/>
                    <a:pt x="3029" y="102"/>
                  </a:cubicBezTo>
                  <a:cubicBezTo>
                    <a:pt x="2281" y="102"/>
                    <a:pt x="1539" y="1"/>
                    <a:pt x="7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84;p3">
              <a:extLst>
                <a:ext uri="{FF2B5EF4-FFF2-40B4-BE49-F238E27FC236}">
                  <a16:creationId xmlns:a16="http://schemas.microsoft.com/office/drawing/2014/main" id="{E39EF511-9B60-4CD6-A4A9-1823EEBFECE7}"/>
                </a:ext>
              </a:extLst>
            </p:cNvPr>
            <p:cNvSpPr/>
            <p:nvPr/>
          </p:nvSpPr>
          <p:spPr>
            <a:xfrm>
              <a:off x="2662425" y="4819850"/>
              <a:ext cx="147225" cy="17975"/>
            </a:xfrm>
            <a:custGeom>
              <a:avLst/>
              <a:gdLst/>
              <a:ahLst/>
              <a:cxnLst/>
              <a:rect l="l" t="t" r="r" b="b"/>
              <a:pathLst>
                <a:path w="5889" h="719" extrusionOk="0">
                  <a:moveTo>
                    <a:pt x="4189" y="1"/>
                  </a:moveTo>
                  <a:cubicBezTo>
                    <a:pt x="3927" y="1"/>
                    <a:pt x="3663" y="34"/>
                    <a:pt x="3401" y="34"/>
                  </a:cubicBezTo>
                  <a:cubicBezTo>
                    <a:pt x="3322" y="34"/>
                    <a:pt x="3242" y="30"/>
                    <a:pt x="3164" y="23"/>
                  </a:cubicBezTo>
                  <a:cubicBezTo>
                    <a:pt x="2129" y="122"/>
                    <a:pt x="1115" y="241"/>
                    <a:pt x="100" y="321"/>
                  </a:cubicBezTo>
                  <a:cubicBezTo>
                    <a:pt x="1" y="460"/>
                    <a:pt x="1" y="599"/>
                    <a:pt x="100" y="719"/>
                  </a:cubicBezTo>
                  <a:cubicBezTo>
                    <a:pt x="2010" y="520"/>
                    <a:pt x="3900" y="560"/>
                    <a:pt x="5809" y="520"/>
                  </a:cubicBezTo>
                  <a:cubicBezTo>
                    <a:pt x="5889" y="460"/>
                    <a:pt x="5889" y="420"/>
                    <a:pt x="5869" y="321"/>
                  </a:cubicBezTo>
                  <a:cubicBezTo>
                    <a:pt x="5809" y="222"/>
                    <a:pt x="5750" y="162"/>
                    <a:pt x="5650" y="122"/>
                  </a:cubicBezTo>
                  <a:cubicBezTo>
                    <a:pt x="5491" y="82"/>
                    <a:pt x="5372" y="82"/>
                    <a:pt x="5252" y="23"/>
                  </a:cubicBezTo>
                  <a:lnTo>
                    <a:pt x="5093" y="162"/>
                  </a:lnTo>
                  <a:cubicBezTo>
                    <a:pt x="4981" y="244"/>
                    <a:pt x="4865" y="267"/>
                    <a:pt x="4757" y="267"/>
                  </a:cubicBezTo>
                  <a:cubicBezTo>
                    <a:pt x="4750" y="267"/>
                    <a:pt x="4743" y="267"/>
                    <a:pt x="4736" y="267"/>
                  </a:cubicBezTo>
                  <a:lnTo>
                    <a:pt x="4736" y="267"/>
                  </a:lnTo>
                  <a:cubicBezTo>
                    <a:pt x="4807" y="250"/>
                    <a:pt x="4881" y="218"/>
                    <a:pt x="4954" y="162"/>
                  </a:cubicBezTo>
                  <a:cubicBezTo>
                    <a:pt x="4705" y="33"/>
                    <a:pt x="4448" y="1"/>
                    <a:pt x="4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85;p3">
              <a:extLst>
                <a:ext uri="{FF2B5EF4-FFF2-40B4-BE49-F238E27FC236}">
                  <a16:creationId xmlns:a16="http://schemas.microsoft.com/office/drawing/2014/main" id="{79AD041E-A119-4EE8-A93D-08D62B9BE860}"/>
                </a:ext>
              </a:extLst>
            </p:cNvPr>
            <p:cNvSpPr/>
            <p:nvPr/>
          </p:nvSpPr>
          <p:spPr>
            <a:xfrm>
              <a:off x="2757925" y="4608050"/>
              <a:ext cx="141250" cy="18550"/>
            </a:xfrm>
            <a:custGeom>
              <a:avLst/>
              <a:gdLst/>
              <a:ahLst/>
              <a:cxnLst/>
              <a:rect l="l" t="t" r="r" b="b"/>
              <a:pathLst>
                <a:path w="5650" h="742" extrusionOk="0">
                  <a:moveTo>
                    <a:pt x="4471" y="0"/>
                  </a:moveTo>
                  <a:cubicBezTo>
                    <a:pt x="4282" y="0"/>
                    <a:pt x="4098" y="13"/>
                    <a:pt x="3919" y="60"/>
                  </a:cubicBezTo>
                  <a:cubicBezTo>
                    <a:pt x="3850" y="59"/>
                    <a:pt x="3781" y="58"/>
                    <a:pt x="3713" y="58"/>
                  </a:cubicBezTo>
                  <a:cubicBezTo>
                    <a:pt x="2725" y="58"/>
                    <a:pt x="1723" y="186"/>
                    <a:pt x="756" y="279"/>
                  </a:cubicBezTo>
                  <a:cubicBezTo>
                    <a:pt x="557" y="458"/>
                    <a:pt x="199" y="239"/>
                    <a:pt x="0" y="557"/>
                  </a:cubicBezTo>
                  <a:cubicBezTo>
                    <a:pt x="217" y="699"/>
                    <a:pt x="429" y="742"/>
                    <a:pt x="640" y="742"/>
                  </a:cubicBezTo>
                  <a:cubicBezTo>
                    <a:pt x="876" y="742"/>
                    <a:pt x="1112" y="688"/>
                    <a:pt x="1353" y="657"/>
                  </a:cubicBezTo>
                  <a:lnTo>
                    <a:pt x="1392" y="677"/>
                  </a:lnTo>
                  <a:lnTo>
                    <a:pt x="1452" y="657"/>
                  </a:lnTo>
                  <a:cubicBezTo>
                    <a:pt x="1505" y="643"/>
                    <a:pt x="1559" y="637"/>
                    <a:pt x="1613" y="637"/>
                  </a:cubicBezTo>
                  <a:cubicBezTo>
                    <a:pt x="1780" y="637"/>
                    <a:pt x="1950" y="688"/>
                    <a:pt x="2118" y="688"/>
                  </a:cubicBezTo>
                  <a:cubicBezTo>
                    <a:pt x="2202" y="688"/>
                    <a:pt x="2285" y="675"/>
                    <a:pt x="2367" y="637"/>
                  </a:cubicBezTo>
                  <a:cubicBezTo>
                    <a:pt x="2651" y="535"/>
                    <a:pt x="2941" y="510"/>
                    <a:pt x="3232" y="510"/>
                  </a:cubicBezTo>
                  <a:cubicBezTo>
                    <a:pt x="3503" y="510"/>
                    <a:pt x="3776" y="532"/>
                    <a:pt x="4046" y="532"/>
                  </a:cubicBezTo>
                  <a:cubicBezTo>
                    <a:pt x="4278" y="532"/>
                    <a:pt x="4508" y="516"/>
                    <a:pt x="4734" y="458"/>
                  </a:cubicBezTo>
                  <a:cubicBezTo>
                    <a:pt x="4852" y="490"/>
                    <a:pt x="4969" y="510"/>
                    <a:pt x="5089" y="510"/>
                  </a:cubicBezTo>
                  <a:cubicBezTo>
                    <a:pt x="5193" y="510"/>
                    <a:pt x="5300" y="495"/>
                    <a:pt x="5411" y="458"/>
                  </a:cubicBezTo>
                  <a:cubicBezTo>
                    <a:pt x="5510" y="378"/>
                    <a:pt x="5650" y="319"/>
                    <a:pt x="5630" y="140"/>
                  </a:cubicBezTo>
                  <a:cubicBezTo>
                    <a:pt x="5570" y="40"/>
                    <a:pt x="5470" y="20"/>
                    <a:pt x="5371" y="20"/>
                  </a:cubicBezTo>
                  <a:cubicBezTo>
                    <a:pt x="5323" y="22"/>
                    <a:pt x="5275" y="23"/>
                    <a:pt x="5227" y="23"/>
                  </a:cubicBezTo>
                  <a:cubicBezTo>
                    <a:pt x="4972" y="23"/>
                    <a:pt x="4718" y="0"/>
                    <a:pt x="44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86;p3">
              <a:extLst>
                <a:ext uri="{FF2B5EF4-FFF2-40B4-BE49-F238E27FC236}">
                  <a16:creationId xmlns:a16="http://schemas.microsoft.com/office/drawing/2014/main" id="{7967079A-C80A-4C4C-9F0B-AF2EF82A34C6}"/>
                </a:ext>
              </a:extLst>
            </p:cNvPr>
            <p:cNvSpPr/>
            <p:nvPr/>
          </p:nvSpPr>
          <p:spPr>
            <a:xfrm>
              <a:off x="2945900" y="4611025"/>
              <a:ext cx="130325" cy="13225"/>
            </a:xfrm>
            <a:custGeom>
              <a:avLst/>
              <a:gdLst/>
              <a:ahLst/>
              <a:cxnLst/>
              <a:rect l="l" t="t" r="r" b="b"/>
              <a:pathLst>
                <a:path w="5213" h="529" extrusionOk="0">
                  <a:moveTo>
                    <a:pt x="3889" y="232"/>
                  </a:moveTo>
                  <a:cubicBezTo>
                    <a:pt x="3930" y="232"/>
                    <a:pt x="3949" y="254"/>
                    <a:pt x="3979" y="299"/>
                  </a:cubicBezTo>
                  <a:cubicBezTo>
                    <a:pt x="3939" y="239"/>
                    <a:pt x="3899" y="239"/>
                    <a:pt x="3840" y="239"/>
                  </a:cubicBezTo>
                  <a:cubicBezTo>
                    <a:pt x="3860" y="235"/>
                    <a:pt x="3876" y="232"/>
                    <a:pt x="3889" y="232"/>
                  </a:cubicBezTo>
                  <a:close/>
                  <a:moveTo>
                    <a:pt x="3721" y="238"/>
                  </a:moveTo>
                  <a:cubicBezTo>
                    <a:pt x="3723" y="238"/>
                    <a:pt x="3725" y="238"/>
                    <a:pt x="3727" y="238"/>
                  </a:cubicBezTo>
                  <a:lnTo>
                    <a:pt x="3727" y="238"/>
                  </a:lnTo>
                  <a:cubicBezTo>
                    <a:pt x="3637" y="238"/>
                    <a:pt x="3539" y="249"/>
                    <a:pt x="3442" y="319"/>
                  </a:cubicBezTo>
                  <a:cubicBezTo>
                    <a:pt x="3527" y="248"/>
                    <a:pt x="3623" y="238"/>
                    <a:pt x="3721" y="238"/>
                  </a:cubicBezTo>
                  <a:close/>
                  <a:moveTo>
                    <a:pt x="2189" y="1"/>
                  </a:moveTo>
                  <a:cubicBezTo>
                    <a:pt x="1887" y="107"/>
                    <a:pt x="1576" y="112"/>
                    <a:pt x="1268" y="112"/>
                  </a:cubicBezTo>
                  <a:cubicBezTo>
                    <a:pt x="1230" y="112"/>
                    <a:pt x="1192" y="112"/>
                    <a:pt x="1155" y="112"/>
                  </a:cubicBezTo>
                  <a:cubicBezTo>
                    <a:pt x="750" y="112"/>
                    <a:pt x="355" y="122"/>
                    <a:pt x="0" y="359"/>
                  </a:cubicBezTo>
                  <a:cubicBezTo>
                    <a:pt x="576" y="500"/>
                    <a:pt x="1164" y="529"/>
                    <a:pt x="1758" y="529"/>
                  </a:cubicBezTo>
                  <a:cubicBezTo>
                    <a:pt x="2158" y="529"/>
                    <a:pt x="2561" y="516"/>
                    <a:pt x="2965" y="516"/>
                  </a:cubicBezTo>
                  <a:cubicBezTo>
                    <a:pt x="3057" y="516"/>
                    <a:pt x="3150" y="516"/>
                    <a:pt x="3243" y="518"/>
                  </a:cubicBezTo>
                  <a:cubicBezTo>
                    <a:pt x="3303" y="498"/>
                    <a:pt x="3323" y="458"/>
                    <a:pt x="3303" y="419"/>
                  </a:cubicBezTo>
                  <a:lnTo>
                    <a:pt x="3283" y="359"/>
                  </a:lnTo>
                  <a:lnTo>
                    <a:pt x="3382" y="359"/>
                  </a:lnTo>
                  <a:lnTo>
                    <a:pt x="3421" y="333"/>
                  </a:lnTo>
                  <a:lnTo>
                    <a:pt x="3421" y="333"/>
                  </a:lnTo>
                  <a:cubicBezTo>
                    <a:pt x="3416" y="340"/>
                    <a:pt x="3411" y="350"/>
                    <a:pt x="3402" y="359"/>
                  </a:cubicBezTo>
                  <a:cubicBezTo>
                    <a:pt x="3382" y="419"/>
                    <a:pt x="3382" y="438"/>
                    <a:pt x="3422" y="498"/>
                  </a:cubicBezTo>
                  <a:lnTo>
                    <a:pt x="5192" y="498"/>
                  </a:lnTo>
                  <a:cubicBezTo>
                    <a:pt x="5212" y="299"/>
                    <a:pt x="5113" y="140"/>
                    <a:pt x="49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87;p3">
              <a:extLst>
                <a:ext uri="{FF2B5EF4-FFF2-40B4-BE49-F238E27FC236}">
                  <a16:creationId xmlns:a16="http://schemas.microsoft.com/office/drawing/2014/main" id="{96D43346-2705-48E7-BC07-B76B6AD3882C}"/>
                </a:ext>
              </a:extLst>
            </p:cNvPr>
            <p:cNvSpPr/>
            <p:nvPr/>
          </p:nvSpPr>
          <p:spPr>
            <a:xfrm>
              <a:off x="2519200" y="4802725"/>
              <a:ext cx="124850" cy="28525"/>
            </a:xfrm>
            <a:custGeom>
              <a:avLst/>
              <a:gdLst/>
              <a:ahLst/>
              <a:cxnLst/>
              <a:rect l="l" t="t" r="r" b="b"/>
              <a:pathLst>
                <a:path w="4994" h="1141" extrusionOk="0">
                  <a:moveTo>
                    <a:pt x="3283" y="1"/>
                  </a:moveTo>
                  <a:cubicBezTo>
                    <a:pt x="2282" y="1"/>
                    <a:pt x="1340" y="329"/>
                    <a:pt x="359" y="509"/>
                  </a:cubicBezTo>
                  <a:cubicBezTo>
                    <a:pt x="279" y="529"/>
                    <a:pt x="180" y="588"/>
                    <a:pt x="100" y="648"/>
                  </a:cubicBezTo>
                  <a:cubicBezTo>
                    <a:pt x="20" y="807"/>
                    <a:pt x="1" y="926"/>
                    <a:pt x="100" y="1086"/>
                  </a:cubicBezTo>
                  <a:cubicBezTo>
                    <a:pt x="199" y="1115"/>
                    <a:pt x="299" y="1140"/>
                    <a:pt x="396" y="1140"/>
                  </a:cubicBezTo>
                  <a:cubicBezTo>
                    <a:pt x="493" y="1140"/>
                    <a:pt x="587" y="1115"/>
                    <a:pt x="677" y="1046"/>
                  </a:cubicBezTo>
                  <a:lnTo>
                    <a:pt x="1194" y="1046"/>
                  </a:lnTo>
                  <a:cubicBezTo>
                    <a:pt x="1294" y="946"/>
                    <a:pt x="1418" y="946"/>
                    <a:pt x="1542" y="946"/>
                  </a:cubicBezTo>
                  <a:cubicBezTo>
                    <a:pt x="1667" y="946"/>
                    <a:pt x="1791" y="946"/>
                    <a:pt x="1890" y="847"/>
                  </a:cubicBezTo>
                  <a:cubicBezTo>
                    <a:pt x="2030" y="847"/>
                    <a:pt x="2129" y="827"/>
                    <a:pt x="2248" y="827"/>
                  </a:cubicBezTo>
                  <a:cubicBezTo>
                    <a:pt x="2328" y="787"/>
                    <a:pt x="2368" y="727"/>
                    <a:pt x="2447" y="688"/>
                  </a:cubicBezTo>
                  <a:cubicBezTo>
                    <a:pt x="2666" y="688"/>
                    <a:pt x="2925" y="648"/>
                    <a:pt x="3144" y="648"/>
                  </a:cubicBezTo>
                  <a:cubicBezTo>
                    <a:pt x="3283" y="509"/>
                    <a:pt x="3522" y="628"/>
                    <a:pt x="3681" y="509"/>
                  </a:cubicBezTo>
                  <a:cubicBezTo>
                    <a:pt x="3820" y="489"/>
                    <a:pt x="3939" y="489"/>
                    <a:pt x="4059" y="449"/>
                  </a:cubicBezTo>
                  <a:cubicBezTo>
                    <a:pt x="4134" y="401"/>
                    <a:pt x="4217" y="391"/>
                    <a:pt x="4302" y="391"/>
                  </a:cubicBezTo>
                  <a:cubicBezTo>
                    <a:pt x="4363" y="391"/>
                    <a:pt x="4426" y="396"/>
                    <a:pt x="4488" y="396"/>
                  </a:cubicBezTo>
                  <a:cubicBezTo>
                    <a:pt x="4588" y="396"/>
                    <a:pt x="4686" y="382"/>
                    <a:pt x="4775" y="310"/>
                  </a:cubicBezTo>
                  <a:cubicBezTo>
                    <a:pt x="4854" y="310"/>
                    <a:pt x="4894" y="290"/>
                    <a:pt x="4954" y="290"/>
                  </a:cubicBezTo>
                  <a:cubicBezTo>
                    <a:pt x="4994" y="210"/>
                    <a:pt x="4994" y="131"/>
                    <a:pt x="4894" y="51"/>
                  </a:cubicBezTo>
                  <a:cubicBezTo>
                    <a:pt x="4824" y="37"/>
                    <a:pt x="4773" y="23"/>
                    <a:pt x="4715" y="23"/>
                  </a:cubicBezTo>
                  <a:cubicBezTo>
                    <a:pt x="4690" y="23"/>
                    <a:pt x="4665" y="25"/>
                    <a:pt x="4636" y="31"/>
                  </a:cubicBezTo>
                  <a:cubicBezTo>
                    <a:pt x="4533" y="57"/>
                    <a:pt x="4431" y="64"/>
                    <a:pt x="4330" y="64"/>
                  </a:cubicBezTo>
                  <a:cubicBezTo>
                    <a:pt x="4196" y="64"/>
                    <a:pt x="4064" y="51"/>
                    <a:pt x="3939" y="51"/>
                  </a:cubicBezTo>
                  <a:cubicBezTo>
                    <a:pt x="3717" y="16"/>
                    <a:pt x="3498" y="1"/>
                    <a:pt x="32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88;p3">
              <a:extLst>
                <a:ext uri="{FF2B5EF4-FFF2-40B4-BE49-F238E27FC236}">
                  <a16:creationId xmlns:a16="http://schemas.microsoft.com/office/drawing/2014/main" id="{57BADC37-161C-4FB8-892C-D0411FD0821B}"/>
                </a:ext>
              </a:extLst>
            </p:cNvPr>
            <p:cNvSpPr/>
            <p:nvPr/>
          </p:nvSpPr>
          <p:spPr>
            <a:xfrm>
              <a:off x="2529650" y="4779125"/>
              <a:ext cx="115900" cy="31850"/>
            </a:xfrm>
            <a:custGeom>
              <a:avLst/>
              <a:gdLst/>
              <a:ahLst/>
              <a:cxnLst/>
              <a:rect l="l" t="t" r="r" b="b"/>
              <a:pathLst>
                <a:path w="4636" h="1274" extrusionOk="0">
                  <a:moveTo>
                    <a:pt x="4536" y="20"/>
                  </a:moveTo>
                  <a:cubicBezTo>
                    <a:pt x="3859" y="60"/>
                    <a:pt x="3223" y="1"/>
                    <a:pt x="2547" y="259"/>
                  </a:cubicBezTo>
                  <a:cubicBezTo>
                    <a:pt x="2149" y="398"/>
                    <a:pt x="1671" y="478"/>
                    <a:pt x="1253" y="677"/>
                  </a:cubicBezTo>
                  <a:cubicBezTo>
                    <a:pt x="1219" y="700"/>
                    <a:pt x="1187" y="709"/>
                    <a:pt x="1156" y="709"/>
                  </a:cubicBezTo>
                  <a:cubicBezTo>
                    <a:pt x="1079" y="709"/>
                    <a:pt x="1012" y="648"/>
                    <a:pt x="955" y="577"/>
                  </a:cubicBezTo>
                  <a:cubicBezTo>
                    <a:pt x="817" y="529"/>
                    <a:pt x="687" y="498"/>
                    <a:pt x="566" y="498"/>
                  </a:cubicBezTo>
                  <a:cubicBezTo>
                    <a:pt x="337" y="498"/>
                    <a:pt x="143" y="610"/>
                    <a:pt x="0" y="935"/>
                  </a:cubicBezTo>
                  <a:cubicBezTo>
                    <a:pt x="159" y="1154"/>
                    <a:pt x="398" y="1194"/>
                    <a:pt x="637" y="1274"/>
                  </a:cubicBezTo>
                  <a:cubicBezTo>
                    <a:pt x="1333" y="1174"/>
                    <a:pt x="2049" y="1174"/>
                    <a:pt x="2566" y="597"/>
                  </a:cubicBezTo>
                  <a:cubicBezTo>
                    <a:pt x="2745" y="597"/>
                    <a:pt x="2924" y="577"/>
                    <a:pt x="3084" y="577"/>
                  </a:cubicBezTo>
                  <a:cubicBezTo>
                    <a:pt x="3263" y="458"/>
                    <a:pt x="3481" y="597"/>
                    <a:pt x="3641" y="398"/>
                  </a:cubicBezTo>
                  <a:cubicBezTo>
                    <a:pt x="3939" y="378"/>
                    <a:pt x="4237" y="378"/>
                    <a:pt x="4536" y="378"/>
                  </a:cubicBezTo>
                  <a:cubicBezTo>
                    <a:pt x="4635" y="259"/>
                    <a:pt x="4635" y="160"/>
                    <a:pt x="4536"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89;p3">
              <a:extLst>
                <a:ext uri="{FF2B5EF4-FFF2-40B4-BE49-F238E27FC236}">
                  <a16:creationId xmlns:a16="http://schemas.microsoft.com/office/drawing/2014/main" id="{89E891B2-FF41-4C7A-98A3-32C77A547878}"/>
                </a:ext>
              </a:extLst>
            </p:cNvPr>
            <p:cNvSpPr/>
            <p:nvPr/>
          </p:nvSpPr>
          <p:spPr>
            <a:xfrm>
              <a:off x="2462000" y="4836375"/>
              <a:ext cx="122875" cy="21600"/>
            </a:xfrm>
            <a:custGeom>
              <a:avLst/>
              <a:gdLst/>
              <a:ahLst/>
              <a:cxnLst/>
              <a:rect l="l" t="t" r="r" b="b"/>
              <a:pathLst>
                <a:path w="4915" h="864" extrusionOk="0">
                  <a:moveTo>
                    <a:pt x="4240" y="1"/>
                  </a:moveTo>
                  <a:cubicBezTo>
                    <a:pt x="4047" y="1"/>
                    <a:pt x="3854" y="40"/>
                    <a:pt x="3661" y="98"/>
                  </a:cubicBezTo>
                  <a:cubicBezTo>
                    <a:pt x="3601" y="147"/>
                    <a:pt x="3542" y="172"/>
                    <a:pt x="3480" y="172"/>
                  </a:cubicBezTo>
                  <a:cubicBezTo>
                    <a:pt x="3417" y="172"/>
                    <a:pt x="3353" y="147"/>
                    <a:pt x="3283" y="98"/>
                  </a:cubicBezTo>
                  <a:lnTo>
                    <a:pt x="3124" y="98"/>
                  </a:lnTo>
                  <a:cubicBezTo>
                    <a:pt x="2965" y="257"/>
                    <a:pt x="2726" y="137"/>
                    <a:pt x="2567" y="257"/>
                  </a:cubicBezTo>
                  <a:cubicBezTo>
                    <a:pt x="2527" y="277"/>
                    <a:pt x="2448" y="277"/>
                    <a:pt x="2388" y="277"/>
                  </a:cubicBezTo>
                  <a:cubicBezTo>
                    <a:pt x="2285" y="287"/>
                    <a:pt x="2181" y="291"/>
                    <a:pt x="2076" y="291"/>
                  </a:cubicBezTo>
                  <a:cubicBezTo>
                    <a:pt x="1794" y="291"/>
                    <a:pt x="1509" y="263"/>
                    <a:pt x="1225" y="263"/>
                  </a:cubicBezTo>
                  <a:cubicBezTo>
                    <a:pt x="1008" y="263"/>
                    <a:pt x="792" y="279"/>
                    <a:pt x="578" y="336"/>
                  </a:cubicBezTo>
                  <a:cubicBezTo>
                    <a:pt x="279" y="436"/>
                    <a:pt x="1" y="495"/>
                    <a:pt x="458" y="794"/>
                  </a:cubicBezTo>
                  <a:cubicBezTo>
                    <a:pt x="637" y="794"/>
                    <a:pt x="797" y="834"/>
                    <a:pt x="976" y="834"/>
                  </a:cubicBezTo>
                  <a:cubicBezTo>
                    <a:pt x="1005" y="854"/>
                    <a:pt x="1035" y="864"/>
                    <a:pt x="1065" y="864"/>
                  </a:cubicBezTo>
                  <a:cubicBezTo>
                    <a:pt x="1095" y="864"/>
                    <a:pt x="1125" y="854"/>
                    <a:pt x="1155" y="834"/>
                  </a:cubicBezTo>
                  <a:cubicBezTo>
                    <a:pt x="2289" y="694"/>
                    <a:pt x="3462" y="555"/>
                    <a:pt x="4616" y="436"/>
                  </a:cubicBezTo>
                  <a:cubicBezTo>
                    <a:pt x="4735" y="396"/>
                    <a:pt x="4835" y="356"/>
                    <a:pt x="4914" y="257"/>
                  </a:cubicBezTo>
                  <a:cubicBezTo>
                    <a:pt x="4914" y="197"/>
                    <a:pt x="4875" y="157"/>
                    <a:pt x="4855" y="157"/>
                  </a:cubicBezTo>
                  <a:cubicBezTo>
                    <a:pt x="4650" y="45"/>
                    <a:pt x="4445" y="1"/>
                    <a:pt x="4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90;p3">
              <a:extLst>
                <a:ext uri="{FF2B5EF4-FFF2-40B4-BE49-F238E27FC236}">
                  <a16:creationId xmlns:a16="http://schemas.microsoft.com/office/drawing/2014/main" id="{698136FC-6FDE-4027-B485-106BFA9C13FF}"/>
                </a:ext>
              </a:extLst>
            </p:cNvPr>
            <p:cNvSpPr/>
            <p:nvPr/>
          </p:nvSpPr>
          <p:spPr>
            <a:xfrm>
              <a:off x="3030450" y="4671075"/>
              <a:ext cx="90025" cy="29500"/>
            </a:xfrm>
            <a:custGeom>
              <a:avLst/>
              <a:gdLst/>
              <a:ahLst/>
              <a:cxnLst/>
              <a:rect l="l" t="t" r="r" b="b"/>
              <a:pathLst>
                <a:path w="3601" h="1180" extrusionOk="0">
                  <a:moveTo>
                    <a:pt x="3248" y="1"/>
                  </a:moveTo>
                  <a:cubicBezTo>
                    <a:pt x="3193" y="1"/>
                    <a:pt x="3133" y="16"/>
                    <a:pt x="3064" y="46"/>
                  </a:cubicBezTo>
                  <a:cubicBezTo>
                    <a:pt x="2924" y="85"/>
                    <a:pt x="2825" y="125"/>
                    <a:pt x="2726" y="205"/>
                  </a:cubicBezTo>
                  <a:cubicBezTo>
                    <a:pt x="2308" y="344"/>
                    <a:pt x="1870" y="483"/>
                    <a:pt x="1413" y="483"/>
                  </a:cubicBezTo>
                  <a:lnTo>
                    <a:pt x="0" y="702"/>
                  </a:lnTo>
                  <a:cubicBezTo>
                    <a:pt x="498" y="702"/>
                    <a:pt x="796" y="1179"/>
                    <a:pt x="1234" y="1179"/>
                  </a:cubicBezTo>
                  <a:cubicBezTo>
                    <a:pt x="1500" y="1061"/>
                    <a:pt x="1789" y="998"/>
                    <a:pt x="2083" y="998"/>
                  </a:cubicBezTo>
                  <a:cubicBezTo>
                    <a:pt x="2184" y="998"/>
                    <a:pt x="2286" y="1005"/>
                    <a:pt x="2387" y="1020"/>
                  </a:cubicBezTo>
                  <a:cubicBezTo>
                    <a:pt x="2487" y="1020"/>
                    <a:pt x="2566" y="1000"/>
                    <a:pt x="2626" y="1000"/>
                  </a:cubicBezTo>
                  <a:cubicBezTo>
                    <a:pt x="2765" y="961"/>
                    <a:pt x="2885" y="941"/>
                    <a:pt x="2984" y="901"/>
                  </a:cubicBezTo>
                  <a:cubicBezTo>
                    <a:pt x="3032" y="806"/>
                    <a:pt x="3079" y="776"/>
                    <a:pt x="3127" y="776"/>
                  </a:cubicBezTo>
                  <a:cubicBezTo>
                    <a:pt x="3209" y="776"/>
                    <a:pt x="3291" y="865"/>
                    <a:pt x="3373" y="865"/>
                  </a:cubicBezTo>
                  <a:cubicBezTo>
                    <a:pt x="3383" y="865"/>
                    <a:pt x="3392" y="864"/>
                    <a:pt x="3402" y="861"/>
                  </a:cubicBezTo>
                  <a:cubicBezTo>
                    <a:pt x="3481" y="861"/>
                    <a:pt x="3561" y="821"/>
                    <a:pt x="3601" y="782"/>
                  </a:cubicBezTo>
                  <a:cubicBezTo>
                    <a:pt x="3521" y="603"/>
                    <a:pt x="3402" y="443"/>
                    <a:pt x="3422" y="245"/>
                  </a:cubicBezTo>
                  <a:cubicBezTo>
                    <a:pt x="3422" y="205"/>
                    <a:pt x="3402" y="125"/>
                    <a:pt x="3402" y="46"/>
                  </a:cubicBezTo>
                  <a:cubicBezTo>
                    <a:pt x="3352" y="16"/>
                    <a:pt x="3302" y="1"/>
                    <a:pt x="32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91;p3">
              <a:extLst>
                <a:ext uri="{FF2B5EF4-FFF2-40B4-BE49-F238E27FC236}">
                  <a16:creationId xmlns:a16="http://schemas.microsoft.com/office/drawing/2014/main" id="{22E9F5D7-53BE-4261-9267-346B0F2362EE}"/>
                </a:ext>
              </a:extLst>
            </p:cNvPr>
            <p:cNvSpPr/>
            <p:nvPr/>
          </p:nvSpPr>
          <p:spPr>
            <a:xfrm>
              <a:off x="2896675" y="4606725"/>
              <a:ext cx="111425" cy="14275"/>
            </a:xfrm>
            <a:custGeom>
              <a:avLst/>
              <a:gdLst/>
              <a:ahLst/>
              <a:cxnLst/>
              <a:rect l="l" t="t" r="r" b="b"/>
              <a:pathLst>
                <a:path w="4457" h="571" extrusionOk="0">
                  <a:moveTo>
                    <a:pt x="831" y="0"/>
                  </a:moveTo>
                  <a:cubicBezTo>
                    <a:pt x="554" y="0"/>
                    <a:pt x="279" y="34"/>
                    <a:pt x="0" y="133"/>
                  </a:cubicBezTo>
                  <a:lnTo>
                    <a:pt x="0" y="292"/>
                  </a:lnTo>
                  <a:cubicBezTo>
                    <a:pt x="159" y="451"/>
                    <a:pt x="418" y="292"/>
                    <a:pt x="557" y="491"/>
                  </a:cubicBezTo>
                  <a:lnTo>
                    <a:pt x="716" y="491"/>
                  </a:lnTo>
                  <a:cubicBezTo>
                    <a:pt x="748" y="459"/>
                    <a:pt x="774" y="439"/>
                    <a:pt x="804" y="439"/>
                  </a:cubicBezTo>
                  <a:cubicBezTo>
                    <a:pt x="830" y="439"/>
                    <a:pt x="858" y="454"/>
                    <a:pt x="895" y="491"/>
                  </a:cubicBezTo>
                  <a:cubicBezTo>
                    <a:pt x="1122" y="516"/>
                    <a:pt x="1340" y="541"/>
                    <a:pt x="1561" y="541"/>
                  </a:cubicBezTo>
                  <a:cubicBezTo>
                    <a:pt x="1689" y="541"/>
                    <a:pt x="1818" y="533"/>
                    <a:pt x="1950" y="511"/>
                  </a:cubicBezTo>
                  <a:cubicBezTo>
                    <a:pt x="2013" y="517"/>
                    <a:pt x="2077" y="520"/>
                    <a:pt x="2140" y="520"/>
                  </a:cubicBezTo>
                  <a:cubicBezTo>
                    <a:pt x="2604" y="520"/>
                    <a:pt x="3061" y="369"/>
                    <a:pt x="3559" y="369"/>
                  </a:cubicBezTo>
                  <a:cubicBezTo>
                    <a:pt x="3842" y="369"/>
                    <a:pt x="4138" y="418"/>
                    <a:pt x="4456" y="571"/>
                  </a:cubicBezTo>
                  <a:cubicBezTo>
                    <a:pt x="4257" y="332"/>
                    <a:pt x="4197" y="232"/>
                    <a:pt x="4138" y="173"/>
                  </a:cubicBezTo>
                  <a:cubicBezTo>
                    <a:pt x="3382" y="73"/>
                    <a:pt x="2606" y="133"/>
                    <a:pt x="1850" y="93"/>
                  </a:cubicBezTo>
                  <a:cubicBezTo>
                    <a:pt x="1502" y="50"/>
                    <a:pt x="1165" y="0"/>
                    <a:pt x="8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92;p3">
              <a:extLst>
                <a:ext uri="{FF2B5EF4-FFF2-40B4-BE49-F238E27FC236}">
                  <a16:creationId xmlns:a16="http://schemas.microsoft.com/office/drawing/2014/main" id="{1464083F-2F03-42B0-AA2A-5B11C166F3D9}"/>
                </a:ext>
              </a:extLst>
            </p:cNvPr>
            <p:cNvSpPr/>
            <p:nvPr/>
          </p:nvSpPr>
          <p:spPr>
            <a:xfrm>
              <a:off x="2984200" y="4784100"/>
              <a:ext cx="74125" cy="16400"/>
            </a:xfrm>
            <a:custGeom>
              <a:avLst/>
              <a:gdLst/>
              <a:ahLst/>
              <a:cxnLst/>
              <a:rect l="l" t="t" r="r" b="b"/>
              <a:pathLst>
                <a:path w="2965" h="656" extrusionOk="0">
                  <a:moveTo>
                    <a:pt x="1211" y="0"/>
                  </a:moveTo>
                  <a:cubicBezTo>
                    <a:pt x="844" y="0"/>
                    <a:pt x="473" y="17"/>
                    <a:pt x="100" y="40"/>
                  </a:cubicBezTo>
                  <a:cubicBezTo>
                    <a:pt x="80" y="40"/>
                    <a:pt x="60" y="60"/>
                    <a:pt x="40" y="80"/>
                  </a:cubicBezTo>
                  <a:cubicBezTo>
                    <a:pt x="0" y="100"/>
                    <a:pt x="0" y="140"/>
                    <a:pt x="80" y="179"/>
                  </a:cubicBezTo>
                  <a:cubicBezTo>
                    <a:pt x="221" y="344"/>
                    <a:pt x="404" y="363"/>
                    <a:pt x="592" y="363"/>
                  </a:cubicBezTo>
                  <a:cubicBezTo>
                    <a:pt x="646" y="363"/>
                    <a:pt x="701" y="361"/>
                    <a:pt x="755" y="361"/>
                  </a:cubicBezTo>
                  <a:cubicBezTo>
                    <a:pt x="830" y="361"/>
                    <a:pt x="904" y="364"/>
                    <a:pt x="975" y="378"/>
                  </a:cubicBezTo>
                  <a:cubicBezTo>
                    <a:pt x="1074" y="478"/>
                    <a:pt x="1253" y="458"/>
                    <a:pt x="1353" y="538"/>
                  </a:cubicBezTo>
                  <a:cubicBezTo>
                    <a:pt x="1557" y="626"/>
                    <a:pt x="1765" y="656"/>
                    <a:pt x="1975" y="656"/>
                  </a:cubicBezTo>
                  <a:cubicBezTo>
                    <a:pt x="2236" y="656"/>
                    <a:pt x="2501" y="610"/>
                    <a:pt x="2765" y="577"/>
                  </a:cubicBezTo>
                  <a:cubicBezTo>
                    <a:pt x="2845" y="458"/>
                    <a:pt x="2885" y="299"/>
                    <a:pt x="2964" y="179"/>
                  </a:cubicBezTo>
                  <a:cubicBezTo>
                    <a:pt x="2387" y="44"/>
                    <a:pt x="1803" y="0"/>
                    <a:pt x="12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93;p3">
              <a:extLst>
                <a:ext uri="{FF2B5EF4-FFF2-40B4-BE49-F238E27FC236}">
                  <a16:creationId xmlns:a16="http://schemas.microsoft.com/office/drawing/2014/main" id="{E16D988F-2FE0-4C4F-905E-9692E2E9A27E}"/>
                </a:ext>
              </a:extLst>
            </p:cNvPr>
            <p:cNvSpPr/>
            <p:nvPr/>
          </p:nvSpPr>
          <p:spPr>
            <a:xfrm>
              <a:off x="2450075" y="4828350"/>
              <a:ext cx="72625" cy="27375"/>
            </a:xfrm>
            <a:custGeom>
              <a:avLst/>
              <a:gdLst/>
              <a:ahLst/>
              <a:cxnLst/>
              <a:rect l="l" t="t" r="r" b="b"/>
              <a:pathLst>
                <a:path w="2905" h="1095" extrusionOk="0">
                  <a:moveTo>
                    <a:pt x="2228" y="1"/>
                  </a:moveTo>
                  <a:cubicBezTo>
                    <a:pt x="1731" y="160"/>
                    <a:pt x="1174" y="21"/>
                    <a:pt x="697" y="259"/>
                  </a:cubicBezTo>
                  <a:cubicBezTo>
                    <a:pt x="478" y="518"/>
                    <a:pt x="0" y="618"/>
                    <a:pt x="40" y="1095"/>
                  </a:cubicBezTo>
                  <a:cubicBezTo>
                    <a:pt x="358" y="1075"/>
                    <a:pt x="657" y="1075"/>
                    <a:pt x="955" y="1075"/>
                  </a:cubicBezTo>
                  <a:cubicBezTo>
                    <a:pt x="935" y="976"/>
                    <a:pt x="736" y="797"/>
                    <a:pt x="1035" y="797"/>
                  </a:cubicBezTo>
                  <a:cubicBezTo>
                    <a:pt x="1220" y="797"/>
                    <a:pt x="1408" y="802"/>
                    <a:pt x="1598" y="802"/>
                  </a:cubicBezTo>
                  <a:cubicBezTo>
                    <a:pt x="2040" y="802"/>
                    <a:pt x="2487" y="773"/>
                    <a:pt x="2905" y="578"/>
                  </a:cubicBezTo>
                  <a:cubicBezTo>
                    <a:pt x="2606" y="578"/>
                    <a:pt x="2626" y="419"/>
                    <a:pt x="2726" y="200"/>
                  </a:cubicBezTo>
                  <a:cubicBezTo>
                    <a:pt x="2606" y="61"/>
                    <a:pt x="2407" y="1"/>
                    <a:pt x="22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94;p3">
              <a:extLst>
                <a:ext uri="{FF2B5EF4-FFF2-40B4-BE49-F238E27FC236}">
                  <a16:creationId xmlns:a16="http://schemas.microsoft.com/office/drawing/2014/main" id="{232CAAE8-6FBF-46AF-B83C-883DBF25E2DF}"/>
                </a:ext>
              </a:extLst>
            </p:cNvPr>
            <p:cNvSpPr/>
            <p:nvPr/>
          </p:nvSpPr>
          <p:spPr>
            <a:xfrm>
              <a:off x="3019000" y="4817750"/>
              <a:ext cx="106950" cy="15100"/>
            </a:xfrm>
            <a:custGeom>
              <a:avLst/>
              <a:gdLst/>
              <a:ahLst/>
              <a:cxnLst/>
              <a:rect l="l" t="t" r="r" b="b"/>
              <a:pathLst>
                <a:path w="4278" h="604" extrusionOk="0">
                  <a:moveTo>
                    <a:pt x="3437" y="0"/>
                  </a:moveTo>
                  <a:cubicBezTo>
                    <a:pt x="3350" y="0"/>
                    <a:pt x="3259" y="23"/>
                    <a:pt x="3164" y="87"/>
                  </a:cubicBezTo>
                  <a:cubicBezTo>
                    <a:pt x="2268" y="107"/>
                    <a:pt x="1373" y="107"/>
                    <a:pt x="478" y="107"/>
                  </a:cubicBezTo>
                  <a:cubicBezTo>
                    <a:pt x="379" y="246"/>
                    <a:pt x="1" y="126"/>
                    <a:pt x="140" y="485"/>
                  </a:cubicBezTo>
                  <a:cubicBezTo>
                    <a:pt x="207" y="565"/>
                    <a:pt x="270" y="594"/>
                    <a:pt x="330" y="594"/>
                  </a:cubicBezTo>
                  <a:cubicBezTo>
                    <a:pt x="449" y="594"/>
                    <a:pt x="558" y="484"/>
                    <a:pt x="677" y="445"/>
                  </a:cubicBezTo>
                  <a:cubicBezTo>
                    <a:pt x="746" y="383"/>
                    <a:pt x="816" y="363"/>
                    <a:pt x="883" y="363"/>
                  </a:cubicBezTo>
                  <a:cubicBezTo>
                    <a:pt x="989" y="363"/>
                    <a:pt x="1089" y="413"/>
                    <a:pt x="1174" y="425"/>
                  </a:cubicBezTo>
                  <a:cubicBezTo>
                    <a:pt x="1300" y="495"/>
                    <a:pt x="1423" y="518"/>
                    <a:pt x="1545" y="518"/>
                  </a:cubicBezTo>
                  <a:cubicBezTo>
                    <a:pt x="1772" y="518"/>
                    <a:pt x="1996" y="438"/>
                    <a:pt x="2229" y="425"/>
                  </a:cubicBezTo>
                  <a:cubicBezTo>
                    <a:pt x="2458" y="359"/>
                    <a:pt x="2687" y="312"/>
                    <a:pt x="2916" y="312"/>
                  </a:cubicBezTo>
                  <a:cubicBezTo>
                    <a:pt x="3105" y="312"/>
                    <a:pt x="3293" y="344"/>
                    <a:pt x="3482" y="425"/>
                  </a:cubicBezTo>
                  <a:cubicBezTo>
                    <a:pt x="3561" y="465"/>
                    <a:pt x="3621" y="544"/>
                    <a:pt x="3681" y="604"/>
                  </a:cubicBezTo>
                  <a:lnTo>
                    <a:pt x="3860" y="604"/>
                  </a:lnTo>
                  <a:cubicBezTo>
                    <a:pt x="3959" y="504"/>
                    <a:pt x="4158" y="524"/>
                    <a:pt x="4218" y="405"/>
                  </a:cubicBezTo>
                  <a:cubicBezTo>
                    <a:pt x="4278" y="226"/>
                    <a:pt x="4118" y="206"/>
                    <a:pt x="3959" y="146"/>
                  </a:cubicBezTo>
                  <a:cubicBezTo>
                    <a:pt x="3797" y="106"/>
                    <a:pt x="3625" y="0"/>
                    <a:pt x="3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95;p3">
              <a:extLst>
                <a:ext uri="{FF2B5EF4-FFF2-40B4-BE49-F238E27FC236}">
                  <a16:creationId xmlns:a16="http://schemas.microsoft.com/office/drawing/2014/main" id="{187F02FA-930C-44E7-B91C-A837D9403ED1}"/>
                </a:ext>
              </a:extLst>
            </p:cNvPr>
            <p:cNvSpPr/>
            <p:nvPr/>
          </p:nvSpPr>
          <p:spPr>
            <a:xfrm>
              <a:off x="2868325" y="4820400"/>
              <a:ext cx="84550" cy="12175"/>
            </a:xfrm>
            <a:custGeom>
              <a:avLst/>
              <a:gdLst/>
              <a:ahLst/>
              <a:cxnLst/>
              <a:rect l="l" t="t" r="r" b="b"/>
              <a:pathLst>
                <a:path w="3382" h="487" extrusionOk="0">
                  <a:moveTo>
                    <a:pt x="60" y="1"/>
                  </a:moveTo>
                  <a:cubicBezTo>
                    <a:pt x="20" y="80"/>
                    <a:pt x="0" y="120"/>
                    <a:pt x="40" y="200"/>
                  </a:cubicBezTo>
                  <a:cubicBezTo>
                    <a:pt x="159" y="279"/>
                    <a:pt x="338" y="219"/>
                    <a:pt x="438" y="339"/>
                  </a:cubicBezTo>
                  <a:cubicBezTo>
                    <a:pt x="650" y="407"/>
                    <a:pt x="862" y="428"/>
                    <a:pt x="1073" y="428"/>
                  </a:cubicBezTo>
                  <a:cubicBezTo>
                    <a:pt x="1356" y="428"/>
                    <a:pt x="1636" y="390"/>
                    <a:pt x="1910" y="379"/>
                  </a:cubicBezTo>
                  <a:cubicBezTo>
                    <a:pt x="2165" y="379"/>
                    <a:pt x="2460" y="486"/>
                    <a:pt x="2756" y="486"/>
                  </a:cubicBezTo>
                  <a:cubicBezTo>
                    <a:pt x="2969" y="486"/>
                    <a:pt x="3182" y="431"/>
                    <a:pt x="3382" y="239"/>
                  </a:cubicBezTo>
                  <a:cubicBezTo>
                    <a:pt x="3084" y="100"/>
                    <a:pt x="2785" y="239"/>
                    <a:pt x="2586" y="1"/>
                  </a:cubicBezTo>
                  <a:cubicBezTo>
                    <a:pt x="2029" y="1"/>
                    <a:pt x="1472" y="9"/>
                    <a:pt x="909" y="9"/>
                  </a:cubicBezTo>
                  <a:cubicBezTo>
                    <a:pt x="628" y="9"/>
                    <a:pt x="345" y="7"/>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96;p3">
              <a:extLst>
                <a:ext uri="{FF2B5EF4-FFF2-40B4-BE49-F238E27FC236}">
                  <a16:creationId xmlns:a16="http://schemas.microsoft.com/office/drawing/2014/main" id="{C5168CE9-5681-415E-9B2C-A11DF7DB6BC9}"/>
                </a:ext>
              </a:extLst>
            </p:cNvPr>
            <p:cNvSpPr/>
            <p:nvPr/>
          </p:nvSpPr>
          <p:spPr>
            <a:xfrm>
              <a:off x="2580875" y="4826375"/>
              <a:ext cx="84550" cy="16425"/>
            </a:xfrm>
            <a:custGeom>
              <a:avLst/>
              <a:gdLst/>
              <a:ahLst/>
              <a:cxnLst/>
              <a:rect l="l" t="t" r="r" b="b"/>
              <a:pathLst>
                <a:path w="3382" h="657" extrusionOk="0">
                  <a:moveTo>
                    <a:pt x="1942" y="0"/>
                  </a:moveTo>
                  <a:cubicBezTo>
                    <a:pt x="1820" y="0"/>
                    <a:pt x="1701" y="30"/>
                    <a:pt x="1592" y="100"/>
                  </a:cubicBezTo>
                  <a:cubicBezTo>
                    <a:pt x="1472" y="150"/>
                    <a:pt x="1350" y="165"/>
                    <a:pt x="1226" y="165"/>
                  </a:cubicBezTo>
                  <a:cubicBezTo>
                    <a:pt x="1062" y="165"/>
                    <a:pt x="894" y="139"/>
                    <a:pt x="726" y="139"/>
                  </a:cubicBezTo>
                  <a:cubicBezTo>
                    <a:pt x="624" y="139"/>
                    <a:pt x="521" y="149"/>
                    <a:pt x="418" y="179"/>
                  </a:cubicBezTo>
                  <a:cubicBezTo>
                    <a:pt x="179" y="259"/>
                    <a:pt x="0" y="358"/>
                    <a:pt x="179" y="657"/>
                  </a:cubicBezTo>
                  <a:cubicBezTo>
                    <a:pt x="1074" y="597"/>
                    <a:pt x="1970" y="597"/>
                    <a:pt x="2865" y="458"/>
                  </a:cubicBezTo>
                  <a:cubicBezTo>
                    <a:pt x="2924" y="408"/>
                    <a:pt x="2979" y="383"/>
                    <a:pt x="3034" y="383"/>
                  </a:cubicBezTo>
                  <a:cubicBezTo>
                    <a:pt x="3089" y="383"/>
                    <a:pt x="3143" y="408"/>
                    <a:pt x="3203" y="458"/>
                  </a:cubicBezTo>
                  <a:lnTo>
                    <a:pt x="3382" y="458"/>
                  </a:lnTo>
                  <a:lnTo>
                    <a:pt x="3382" y="140"/>
                  </a:lnTo>
                  <a:cubicBezTo>
                    <a:pt x="3268" y="47"/>
                    <a:pt x="3144" y="13"/>
                    <a:pt x="3017" y="13"/>
                  </a:cubicBezTo>
                  <a:cubicBezTo>
                    <a:pt x="2900" y="13"/>
                    <a:pt x="2781" y="42"/>
                    <a:pt x="2666" y="80"/>
                  </a:cubicBezTo>
                  <a:lnTo>
                    <a:pt x="2308" y="80"/>
                  </a:lnTo>
                  <a:cubicBezTo>
                    <a:pt x="2188" y="30"/>
                    <a:pt x="2064" y="0"/>
                    <a:pt x="1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97;p3">
              <a:extLst>
                <a:ext uri="{FF2B5EF4-FFF2-40B4-BE49-F238E27FC236}">
                  <a16:creationId xmlns:a16="http://schemas.microsoft.com/office/drawing/2014/main" id="{BC62902B-1144-4F74-8D5E-2163724BFE39}"/>
                </a:ext>
              </a:extLst>
            </p:cNvPr>
            <p:cNvSpPr/>
            <p:nvPr/>
          </p:nvSpPr>
          <p:spPr>
            <a:xfrm>
              <a:off x="3124925" y="4778625"/>
              <a:ext cx="54750" cy="33475"/>
            </a:xfrm>
            <a:custGeom>
              <a:avLst/>
              <a:gdLst/>
              <a:ahLst/>
              <a:cxnLst/>
              <a:rect l="l" t="t" r="r" b="b"/>
              <a:pathLst>
                <a:path w="2190" h="1339" extrusionOk="0">
                  <a:moveTo>
                    <a:pt x="1592" y="1"/>
                  </a:moveTo>
                  <a:cubicBezTo>
                    <a:pt x="1413" y="1"/>
                    <a:pt x="1234" y="21"/>
                    <a:pt x="1075" y="21"/>
                  </a:cubicBezTo>
                  <a:cubicBezTo>
                    <a:pt x="1075" y="299"/>
                    <a:pt x="896" y="398"/>
                    <a:pt x="677" y="418"/>
                  </a:cubicBezTo>
                  <a:cubicBezTo>
                    <a:pt x="896" y="677"/>
                    <a:pt x="1393" y="498"/>
                    <a:pt x="1493" y="1015"/>
                  </a:cubicBezTo>
                  <a:cubicBezTo>
                    <a:pt x="1298" y="1093"/>
                    <a:pt x="1099" y="1110"/>
                    <a:pt x="902" y="1110"/>
                  </a:cubicBezTo>
                  <a:cubicBezTo>
                    <a:pt x="752" y="1110"/>
                    <a:pt x="604" y="1100"/>
                    <a:pt x="457" y="1100"/>
                  </a:cubicBezTo>
                  <a:cubicBezTo>
                    <a:pt x="302" y="1100"/>
                    <a:pt x="149" y="1111"/>
                    <a:pt x="1" y="1154"/>
                  </a:cubicBezTo>
                  <a:cubicBezTo>
                    <a:pt x="278" y="1279"/>
                    <a:pt x="551" y="1339"/>
                    <a:pt x="821" y="1339"/>
                  </a:cubicBezTo>
                  <a:cubicBezTo>
                    <a:pt x="1113" y="1339"/>
                    <a:pt x="1402" y="1269"/>
                    <a:pt x="1692" y="1135"/>
                  </a:cubicBezTo>
                  <a:cubicBezTo>
                    <a:pt x="2129" y="975"/>
                    <a:pt x="2189" y="717"/>
                    <a:pt x="1811" y="458"/>
                  </a:cubicBezTo>
                  <a:cubicBezTo>
                    <a:pt x="1592" y="299"/>
                    <a:pt x="1513" y="219"/>
                    <a:pt x="1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98;p3">
              <a:extLst>
                <a:ext uri="{FF2B5EF4-FFF2-40B4-BE49-F238E27FC236}">
                  <a16:creationId xmlns:a16="http://schemas.microsoft.com/office/drawing/2014/main" id="{F28A4590-75E4-46F9-9C91-340D542D0C19}"/>
                </a:ext>
              </a:extLst>
            </p:cNvPr>
            <p:cNvSpPr/>
            <p:nvPr/>
          </p:nvSpPr>
          <p:spPr>
            <a:xfrm>
              <a:off x="2899150" y="4750600"/>
              <a:ext cx="57600" cy="19725"/>
            </a:xfrm>
            <a:custGeom>
              <a:avLst/>
              <a:gdLst/>
              <a:ahLst/>
              <a:cxnLst/>
              <a:rect l="l" t="t" r="r" b="b"/>
              <a:pathLst>
                <a:path w="2304" h="789" extrusionOk="0">
                  <a:moveTo>
                    <a:pt x="829" y="0"/>
                  </a:moveTo>
                  <a:cubicBezTo>
                    <a:pt x="579" y="0"/>
                    <a:pt x="334" y="54"/>
                    <a:pt x="100" y="207"/>
                  </a:cubicBezTo>
                  <a:cubicBezTo>
                    <a:pt x="20" y="346"/>
                    <a:pt x="1" y="505"/>
                    <a:pt x="120" y="624"/>
                  </a:cubicBezTo>
                  <a:lnTo>
                    <a:pt x="299" y="624"/>
                  </a:lnTo>
                  <a:cubicBezTo>
                    <a:pt x="359" y="575"/>
                    <a:pt x="413" y="550"/>
                    <a:pt x="470" y="550"/>
                  </a:cubicBezTo>
                  <a:cubicBezTo>
                    <a:pt x="528" y="550"/>
                    <a:pt x="587" y="575"/>
                    <a:pt x="657" y="624"/>
                  </a:cubicBezTo>
                  <a:cubicBezTo>
                    <a:pt x="995" y="664"/>
                    <a:pt x="1353" y="604"/>
                    <a:pt x="1691" y="724"/>
                  </a:cubicBezTo>
                  <a:cubicBezTo>
                    <a:pt x="1784" y="761"/>
                    <a:pt x="1876" y="789"/>
                    <a:pt x="1966" y="789"/>
                  </a:cubicBezTo>
                  <a:cubicBezTo>
                    <a:pt x="2070" y="789"/>
                    <a:pt x="2172" y="751"/>
                    <a:pt x="2268" y="644"/>
                  </a:cubicBezTo>
                  <a:cubicBezTo>
                    <a:pt x="2303" y="365"/>
                    <a:pt x="2200" y="239"/>
                    <a:pt x="1973" y="239"/>
                  </a:cubicBezTo>
                  <a:cubicBezTo>
                    <a:pt x="1941" y="239"/>
                    <a:pt x="1907" y="241"/>
                    <a:pt x="1870" y="246"/>
                  </a:cubicBezTo>
                  <a:cubicBezTo>
                    <a:pt x="1751" y="246"/>
                    <a:pt x="1612" y="226"/>
                    <a:pt x="1552" y="107"/>
                  </a:cubicBezTo>
                  <a:cubicBezTo>
                    <a:pt x="1309" y="49"/>
                    <a:pt x="1067" y="0"/>
                    <a:pt x="8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99;p3">
              <a:extLst>
                <a:ext uri="{FF2B5EF4-FFF2-40B4-BE49-F238E27FC236}">
                  <a16:creationId xmlns:a16="http://schemas.microsoft.com/office/drawing/2014/main" id="{AA80C493-1D2E-407D-8FDA-626DA8CE0BE0}"/>
                </a:ext>
              </a:extLst>
            </p:cNvPr>
            <p:cNvSpPr/>
            <p:nvPr/>
          </p:nvSpPr>
          <p:spPr>
            <a:xfrm>
              <a:off x="2723100" y="4614925"/>
              <a:ext cx="68650" cy="17025"/>
            </a:xfrm>
            <a:custGeom>
              <a:avLst/>
              <a:gdLst/>
              <a:ahLst/>
              <a:cxnLst/>
              <a:rect l="l" t="t" r="r" b="b"/>
              <a:pathLst>
                <a:path w="2746" h="681" extrusionOk="0">
                  <a:moveTo>
                    <a:pt x="1737" y="1"/>
                  </a:moveTo>
                  <a:cubicBezTo>
                    <a:pt x="1392" y="1"/>
                    <a:pt x="1049" y="21"/>
                    <a:pt x="737" y="163"/>
                  </a:cubicBezTo>
                  <a:cubicBezTo>
                    <a:pt x="697" y="362"/>
                    <a:pt x="637" y="501"/>
                    <a:pt x="398" y="501"/>
                  </a:cubicBezTo>
                  <a:cubicBezTo>
                    <a:pt x="239" y="501"/>
                    <a:pt x="100" y="561"/>
                    <a:pt x="1" y="680"/>
                  </a:cubicBezTo>
                  <a:cubicBezTo>
                    <a:pt x="935" y="640"/>
                    <a:pt x="1851" y="640"/>
                    <a:pt x="2746" y="362"/>
                  </a:cubicBezTo>
                  <a:cubicBezTo>
                    <a:pt x="2368" y="362"/>
                    <a:pt x="1990" y="342"/>
                    <a:pt x="1552" y="302"/>
                  </a:cubicBezTo>
                  <a:cubicBezTo>
                    <a:pt x="1771" y="143"/>
                    <a:pt x="2049" y="203"/>
                    <a:pt x="2149" y="4"/>
                  </a:cubicBezTo>
                  <a:cubicBezTo>
                    <a:pt x="2013" y="4"/>
                    <a:pt x="1874" y="1"/>
                    <a:pt x="17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800;p3">
              <a:extLst>
                <a:ext uri="{FF2B5EF4-FFF2-40B4-BE49-F238E27FC236}">
                  <a16:creationId xmlns:a16="http://schemas.microsoft.com/office/drawing/2014/main" id="{6214D077-46BD-4217-8103-6DC551E7FBEC}"/>
                </a:ext>
              </a:extLst>
            </p:cNvPr>
            <p:cNvSpPr/>
            <p:nvPr/>
          </p:nvSpPr>
          <p:spPr>
            <a:xfrm>
              <a:off x="2643025" y="4793300"/>
              <a:ext cx="66675" cy="18550"/>
            </a:xfrm>
            <a:custGeom>
              <a:avLst/>
              <a:gdLst/>
              <a:ahLst/>
              <a:cxnLst/>
              <a:rect l="l" t="t" r="r" b="b"/>
              <a:pathLst>
                <a:path w="2667" h="742" extrusionOk="0">
                  <a:moveTo>
                    <a:pt x="1682" y="0"/>
                  </a:moveTo>
                  <a:cubicBezTo>
                    <a:pt x="1652" y="0"/>
                    <a:pt x="1622" y="10"/>
                    <a:pt x="1592" y="30"/>
                  </a:cubicBezTo>
                  <a:cubicBezTo>
                    <a:pt x="1254" y="209"/>
                    <a:pt x="876" y="170"/>
                    <a:pt x="518" y="209"/>
                  </a:cubicBezTo>
                  <a:lnTo>
                    <a:pt x="359" y="209"/>
                  </a:lnTo>
                  <a:cubicBezTo>
                    <a:pt x="299" y="229"/>
                    <a:pt x="259" y="289"/>
                    <a:pt x="200" y="329"/>
                  </a:cubicBezTo>
                  <a:cubicBezTo>
                    <a:pt x="120" y="388"/>
                    <a:pt x="60" y="468"/>
                    <a:pt x="1" y="567"/>
                  </a:cubicBezTo>
                  <a:lnTo>
                    <a:pt x="1" y="707"/>
                  </a:lnTo>
                  <a:cubicBezTo>
                    <a:pt x="118" y="731"/>
                    <a:pt x="234" y="742"/>
                    <a:pt x="348" y="742"/>
                  </a:cubicBezTo>
                  <a:cubicBezTo>
                    <a:pt x="921" y="742"/>
                    <a:pt x="1459" y="482"/>
                    <a:pt x="2027" y="482"/>
                  </a:cubicBezTo>
                  <a:cubicBezTo>
                    <a:pt x="2074" y="482"/>
                    <a:pt x="2122" y="484"/>
                    <a:pt x="2169" y="488"/>
                  </a:cubicBezTo>
                  <a:cubicBezTo>
                    <a:pt x="2263" y="498"/>
                    <a:pt x="2361" y="530"/>
                    <a:pt x="2452" y="530"/>
                  </a:cubicBezTo>
                  <a:cubicBezTo>
                    <a:pt x="2534" y="530"/>
                    <a:pt x="2609" y="503"/>
                    <a:pt x="2666" y="408"/>
                  </a:cubicBezTo>
                  <a:cubicBezTo>
                    <a:pt x="2647" y="289"/>
                    <a:pt x="2587" y="209"/>
                    <a:pt x="2487" y="170"/>
                  </a:cubicBezTo>
                  <a:cubicBezTo>
                    <a:pt x="2368" y="110"/>
                    <a:pt x="2209" y="130"/>
                    <a:pt x="2109" y="30"/>
                  </a:cubicBezTo>
                  <a:lnTo>
                    <a:pt x="1970" y="30"/>
                  </a:lnTo>
                  <a:cubicBezTo>
                    <a:pt x="1933" y="67"/>
                    <a:pt x="1905" y="83"/>
                    <a:pt x="1877" y="83"/>
                  </a:cubicBezTo>
                  <a:cubicBezTo>
                    <a:pt x="1845" y="83"/>
                    <a:pt x="1814" y="62"/>
                    <a:pt x="1771" y="30"/>
                  </a:cubicBezTo>
                  <a:cubicBezTo>
                    <a:pt x="1741" y="10"/>
                    <a:pt x="1712" y="0"/>
                    <a:pt x="16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801;p3">
              <a:extLst>
                <a:ext uri="{FF2B5EF4-FFF2-40B4-BE49-F238E27FC236}">
                  <a16:creationId xmlns:a16="http://schemas.microsoft.com/office/drawing/2014/main" id="{32CDD784-0159-42CD-9749-B5EF8F3418F4}"/>
                </a:ext>
              </a:extLst>
            </p:cNvPr>
            <p:cNvSpPr/>
            <p:nvPr/>
          </p:nvSpPr>
          <p:spPr>
            <a:xfrm>
              <a:off x="2806650" y="4819900"/>
              <a:ext cx="64175" cy="12950"/>
            </a:xfrm>
            <a:custGeom>
              <a:avLst/>
              <a:gdLst/>
              <a:ahLst/>
              <a:cxnLst/>
              <a:rect l="l" t="t" r="r" b="b"/>
              <a:pathLst>
                <a:path w="2567" h="518" extrusionOk="0">
                  <a:moveTo>
                    <a:pt x="398" y="1"/>
                  </a:moveTo>
                  <a:cubicBezTo>
                    <a:pt x="319" y="140"/>
                    <a:pt x="120" y="60"/>
                    <a:pt x="20" y="160"/>
                  </a:cubicBezTo>
                  <a:cubicBezTo>
                    <a:pt x="0" y="160"/>
                    <a:pt x="0" y="200"/>
                    <a:pt x="0" y="239"/>
                  </a:cubicBezTo>
                  <a:cubicBezTo>
                    <a:pt x="0" y="299"/>
                    <a:pt x="0" y="339"/>
                    <a:pt x="40" y="359"/>
                  </a:cubicBezTo>
                  <a:lnTo>
                    <a:pt x="40" y="518"/>
                  </a:lnTo>
                  <a:cubicBezTo>
                    <a:pt x="776" y="458"/>
                    <a:pt x="1492" y="399"/>
                    <a:pt x="2209" y="339"/>
                  </a:cubicBezTo>
                  <a:cubicBezTo>
                    <a:pt x="2308" y="259"/>
                    <a:pt x="2487" y="339"/>
                    <a:pt x="2567" y="200"/>
                  </a:cubicBezTo>
                  <a:lnTo>
                    <a:pt x="2567" y="40"/>
                  </a:lnTo>
                  <a:cubicBezTo>
                    <a:pt x="1831" y="21"/>
                    <a:pt x="1114" y="2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802;p3">
              <a:extLst>
                <a:ext uri="{FF2B5EF4-FFF2-40B4-BE49-F238E27FC236}">
                  <a16:creationId xmlns:a16="http://schemas.microsoft.com/office/drawing/2014/main" id="{7BE85B80-3823-4DE1-81C0-9647A8052F4D}"/>
                </a:ext>
              </a:extLst>
            </p:cNvPr>
            <p:cNvSpPr/>
            <p:nvPr/>
          </p:nvSpPr>
          <p:spPr>
            <a:xfrm>
              <a:off x="2857375" y="4746925"/>
              <a:ext cx="44275" cy="19825"/>
            </a:xfrm>
            <a:custGeom>
              <a:avLst/>
              <a:gdLst/>
              <a:ahLst/>
              <a:cxnLst/>
              <a:rect l="l" t="t" r="r" b="b"/>
              <a:pathLst>
                <a:path w="1771" h="793" extrusionOk="0">
                  <a:moveTo>
                    <a:pt x="1052" y="0"/>
                  </a:moveTo>
                  <a:cubicBezTo>
                    <a:pt x="995" y="0"/>
                    <a:pt x="935" y="25"/>
                    <a:pt x="876" y="75"/>
                  </a:cubicBezTo>
                  <a:lnTo>
                    <a:pt x="697" y="75"/>
                  </a:lnTo>
                  <a:cubicBezTo>
                    <a:pt x="717" y="354"/>
                    <a:pt x="518" y="314"/>
                    <a:pt x="359" y="354"/>
                  </a:cubicBezTo>
                  <a:cubicBezTo>
                    <a:pt x="100" y="393"/>
                    <a:pt x="1" y="533"/>
                    <a:pt x="180" y="771"/>
                  </a:cubicBezTo>
                  <a:cubicBezTo>
                    <a:pt x="222" y="771"/>
                    <a:pt x="264" y="772"/>
                    <a:pt x="306" y="772"/>
                  </a:cubicBezTo>
                  <a:cubicBezTo>
                    <a:pt x="557" y="772"/>
                    <a:pt x="791" y="757"/>
                    <a:pt x="995" y="552"/>
                  </a:cubicBezTo>
                  <a:cubicBezTo>
                    <a:pt x="1000" y="545"/>
                    <a:pt x="1008" y="542"/>
                    <a:pt x="1018" y="542"/>
                  </a:cubicBezTo>
                  <a:cubicBezTo>
                    <a:pt x="1107" y="542"/>
                    <a:pt x="1372" y="793"/>
                    <a:pt x="1641" y="793"/>
                  </a:cubicBezTo>
                  <a:cubicBezTo>
                    <a:pt x="1685" y="793"/>
                    <a:pt x="1728" y="786"/>
                    <a:pt x="1771" y="771"/>
                  </a:cubicBezTo>
                  <a:lnTo>
                    <a:pt x="1771" y="433"/>
                  </a:lnTo>
                  <a:cubicBezTo>
                    <a:pt x="1751" y="373"/>
                    <a:pt x="1731" y="354"/>
                    <a:pt x="1652" y="294"/>
                  </a:cubicBezTo>
                  <a:cubicBezTo>
                    <a:pt x="1592" y="274"/>
                    <a:pt x="1552" y="234"/>
                    <a:pt x="1512" y="175"/>
                  </a:cubicBezTo>
                  <a:cubicBezTo>
                    <a:pt x="1453" y="135"/>
                    <a:pt x="1313" y="135"/>
                    <a:pt x="1214" y="75"/>
                  </a:cubicBezTo>
                  <a:cubicBezTo>
                    <a:pt x="1164" y="25"/>
                    <a:pt x="1110" y="0"/>
                    <a:pt x="10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803;p3">
              <a:extLst>
                <a:ext uri="{FF2B5EF4-FFF2-40B4-BE49-F238E27FC236}">
                  <a16:creationId xmlns:a16="http://schemas.microsoft.com/office/drawing/2014/main" id="{29A01F8A-DB5A-4DFE-81A4-2C4ADB8021A1}"/>
                </a:ext>
              </a:extLst>
            </p:cNvPr>
            <p:cNvSpPr/>
            <p:nvPr/>
          </p:nvSpPr>
          <p:spPr>
            <a:xfrm>
              <a:off x="3078175" y="4688375"/>
              <a:ext cx="44300" cy="20650"/>
            </a:xfrm>
            <a:custGeom>
              <a:avLst/>
              <a:gdLst/>
              <a:ahLst/>
              <a:cxnLst/>
              <a:rect l="l" t="t" r="r" b="b"/>
              <a:pathLst>
                <a:path w="1772" h="826" extrusionOk="0">
                  <a:moveTo>
                    <a:pt x="1290" y="0"/>
                  </a:moveTo>
                  <a:cubicBezTo>
                    <a:pt x="1244" y="0"/>
                    <a:pt x="1199" y="23"/>
                    <a:pt x="1155" y="90"/>
                  </a:cubicBezTo>
                  <a:cubicBezTo>
                    <a:pt x="1108" y="146"/>
                    <a:pt x="1052" y="167"/>
                    <a:pt x="993" y="167"/>
                  </a:cubicBezTo>
                  <a:cubicBezTo>
                    <a:pt x="928" y="167"/>
                    <a:pt x="860" y="141"/>
                    <a:pt x="797" y="109"/>
                  </a:cubicBezTo>
                  <a:lnTo>
                    <a:pt x="618" y="109"/>
                  </a:lnTo>
                  <a:cubicBezTo>
                    <a:pt x="458" y="249"/>
                    <a:pt x="1" y="189"/>
                    <a:pt x="279" y="607"/>
                  </a:cubicBezTo>
                  <a:cubicBezTo>
                    <a:pt x="558" y="746"/>
                    <a:pt x="896" y="587"/>
                    <a:pt x="1155" y="826"/>
                  </a:cubicBezTo>
                  <a:lnTo>
                    <a:pt x="1513" y="826"/>
                  </a:lnTo>
                  <a:cubicBezTo>
                    <a:pt x="1592" y="746"/>
                    <a:pt x="1652" y="706"/>
                    <a:pt x="1692" y="627"/>
                  </a:cubicBezTo>
                  <a:cubicBezTo>
                    <a:pt x="1771" y="408"/>
                    <a:pt x="1751" y="229"/>
                    <a:pt x="1553" y="90"/>
                  </a:cubicBezTo>
                  <a:cubicBezTo>
                    <a:pt x="1453" y="65"/>
                    <a:pt x="1368" y="0"/>
                    <a:pt x="1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804;p3">
              <a:extLst>
                <a:ext uri="{FF2B5EF4-FFF2-40B4-BE49-F238E27FC236}">
                  <a16:creationId xmlns:a16="http://schemas.microsoft.com/office/drawing/2014/main" id="{EF561B19-3685-4ACD-92C0-DBE3C94053C5}"/>
                </a:ext>
              </a:extLst>
            </p:cNvPr>
            <p:cNvSpPr/>
            <p:nvPr/>
          </p:nvSpPr>
          <p:spPr>
            <a:xfrm>
              <a:off x="2647500" y="4819800"/>
              <a:ext cx="94525" cy="10100"/>
            </a:xfrm>
            <a:custGeom>
              <a:avLst/>
              <a:gdLst/>
              <a:ahLst/>
              <a:cxnLst/>
              <a:rect l="l" t="t" r="r" b="b"/>
              <a:pathLst>
                <a:path w="3781" h="404" extrusionOk="0">
                  <a:moveTo>
                    <a:pt x="3266" y="0"/>
                  </a:moveTo>
                  <a:cubicBezTo>
                    <a:pt x="2312" y="0"/>
                    <a:pt x="1366" y="227"/>
                    <a:pt x="410" y="227"/>
                  </a:cubicBezTo>
                  <a:cubicBezTo>
                    <a:pt x="346" y="227"/>
                    <a:pt x="283" y="226"/>
                    <a:pt x="220" y="224"/>
                  </a:cubicBezTo>
                  <a:cubicBezTo>
                    <a:pt x="213" y="222"/>
                    <a:pt x="206" y="221"/>
                    <a:pt x="199" y="221"/>
                  </a:cubicBezTo>
                  <a:cubicBezTo>
                    <a:pt x="129" y="221"/>
                    <a:pt x="73" y="307"/>
                    <a:pt x="1" y="343"/>
                  </a:cubicBezTo>
                  <a:cubicBezTo>
                    <a:pt x="240" y="363"/>
                    <a:pt x="478" y="363"/>
                    <a:pt x="717" y="403"/>
                  </a:cubicBezTo>
                  <a:cubicBezTo>
                    <a:pt x="742" y="403"/>
                    <a:pt x="767" y="403"/>
                    <a:pt x="792" y="403"/>
                  </a:cubicBezTo>
                  <a:cubicBezTo>
                    <a:pt x="1554" y="403"/>
                    <a:pt x="2317" y="175"/>
                    <a:pt x="3089" y="175"/>
                  </a:cubicBezTo>
                  <a:cubicBezTo>
                    <a:pt x="3279" y="175"/>
                    <a:pt x="3470" y="189"/>
                    <a:pt x="3661" y="224"/>
                  </a:cubicBezTo>
                  <a:cubicBezTo>
                    <a:pt x="3662" y="225"/>
                    <a:pt x="3664" y="225"/>
                    <a:pt x="3665" y="225"/>
                  </a:cubicBezTo>
                  <a:cubicBezTo>
                    <a:pt x="3686" y="225"/>
                    <a:pt x="3725" y="99"/>
                    <a:pt x="3780" y="25"/>
                  </a:cubicBezTo>
                  <a:cubicBezTo>
                    <a:pt x="3609" y="7"/>
                    <a:pt x="3437" y="0"/>
                    <a:pt x="32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805;p3">
              <a:extLst>
                <a:ext uri="{FF2B5EF4-FFF2-40B4-BE49-F238E27FC236}">
                  <a16:creationId xmlns:a16="http://schemas.microsoft.com/office/drawing/2014/main" id="{08F117E6-B447-4C13-99FE-A8D650F17A4E}"/>
                </a:ext>
              </a:extLst>
            </p:cNvPr>
            <p:cNvSpPr/>
            <p:nvPr/>
          </p:nvSpPr>
          <p:spPr>
            <a:xfrm>
              <a:off x="2740750" y="4788075"/>
              <a:ext cx="67925" cy="13675"/>
            </a:xfrm>
            <a:custGeom>
              <a:avLst/>
              <a:gdLst/>
              <a:ahLst/>
              <a:cxnLst/>
              <a:rect l="l" t="t" r="r" b="b"/>
              <a:pathLst>
                <a:path w="2717" h="547" extrusionOk="0">
                  <a:moveTo>
                    <a:pt x="2716" y="1"/>
                  </a:moveTo>
                  <a:lnTo>
                    <a:pt x="2716" y="1"/>
                  </a:lnTo>
                  <a:cubicBezTo>
                    <a:pt x="2409" y="114"/>
                    <a:pt x="2109" y="135"/>
                    <a:pt x="1814" y="135"/>
                  </a:cubicBezTo>
                  <a:cubicBezTo>
                    <a:pt x="1636" y="135"/>
                    <a:pt x="1460" y="127"/>
                    <a:pt x="1286" y="127"/>
                  </a:cubicBezTo>
                  <a:cubicBezTo>
                    <a:pt x="1037" y="127"/>
                    <a:pt x="791" y="143"/>
                    <a:pt x="548" y="219"/>
                  </a:cubicBezTo>
                  <a:cubicBezTo>
                    <a:pt x="507" y="295"/>
                    <a:pt x="426" y="306"/>
                    <a:pt x="340" y="306"/>
                  </a:cubicBezTo>
                  <a:cubicBezTo>
                    <a:pt x="300" y="306"/>
                    <a:pt x="260" y="304"/>
                    <a:pt x="222" y="304"/>
                  </a:cubicBezTo>
                  <a:cubicBezTo>
                    <a:pt x="100" y="304"/>
                    <a:pt x="1" y="329"/>
                    <a:pt x="31" y="538"/>
                  </a:cubicBezTo>
                  <a:cubicBezTo>
                    <a:pt x="104" y="543"/>
                    <a:pt x="178" y="546"/>
                    <a:pt x="251" y="546"/>
                  </a:cubicBezTo>
                  <a:cubicBezTo>
                    <a:pt x="911" y="546"/>
                    <a:pt x="1586" y="338"/>
                    <a:pt x="2275" y="338"/>
                  </a:cubicBezTo>
                  <a:cubicBezTo>
                    <a:pt x="2303" y="338"/>
                    <a:pt x="2330" y="338"/>
                    <a:pt x="2358" y="339"/>
                  </a:cubicBezTo>
                  <a:cubicBezTo>
                    <a:pt x="2477" y="339"/>
                    <a:pt x="2676" y="299"/>
                    <a:pt x="2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806;p3">
              <a:extLst>
                <a:ext uri="{FF2B5EF4-FFF2-40B4-BE49-F238E27FC236}">
                  <a16:creationId xmlns:a16="http://schemas.microsoft.com/office/drawing/2014/main" id="{F6BDAA67-182C-4643-8C71-E26F3DEA3E5C}"/>
                </a:ext>
              </a:extLst>
            </p:cNvPr>
            <p:cNvSpPr/>
            <p:nvPr/>
          </p:nvSpPr>
          <p:spPr>
            <a:xfrm>
              <a:off x="2554000" y="4826050"/>
              <a:ext cx="66675" cy="16250"/>
            </a:xfrm>
            <a:custGeom>
              <a:avLst/>
              <a:gdLst/>
              <a:ahLst/>
              <a:cxnLst/>
              <a:rect l="l" t="t" r="r" b="b"/>
              <a:pathLst>
                <a:path w="2667" h="650" extrusionOk="0">
                  <a:moveTo>
                    <a:pt x="2015" y="1"/>
                  </a:moveTo>
                  <a:cubicBezTo>
                    <a:pt x="1325" y="1"/>
                    <a:pt x="669" y="334"/>
                    <a:pt x="1" y="471"/>
                  </a:cubicBezTo>
                  <a:cubicBezTo>
                    <a:pt x="183" y="471"/>
                    <a:pt x="366" y="454"/>
                    <a:pt x="544" y="454"/>
                  </a:cubicBezTo>
                  <a:cubicBezTo>
                    <a:pt x="793" y="454"/>
                    <a:pt x="1034" y="487"/>
                    <a:pt x="1254" y="650"/>
                  </a:cubicBezTo>
                  <a:cubicBezTo>
                    <a:pt x="1274" y="351"/>
                    <a:pt x="1473" y="292"/>
                    <a:pt x="1752" y="272"/>
                  </a:cubicBezTo>
                  <a:cubicBezTo>
                    <a:pt x="1773" y="270"/>
                    <a:pt x="1795" y="270"/>
                    <a:pt x="1816" y="270"/>
                  </a:cubicBezTo>
                  <a:cubicBezTo>
                    <a:pt x="1940" y="270"/>
                    <a:pt x="2070" y="289"/>
                    <a:pt x="2198" y="289"/>
                  </a:cubicBezTo>
                  <a:cubicBezTo>
                    <a:pt x="2361" y="289"/>
                    <a:pt x="2522" y="258"/>
                    <a:pt x="2667" y="113"/>
                  </a:cubicBezTo>
                  <a:cubicBezTo>
                    <a:pt x="2445" y="33"/>
                    <a:pt x="2228" y="1"/>
                    <a:pt x="20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807;p3">
              <a:extLst>
                <a:ext uri="{FF2B5EF4-FFF2-40B4-BE49-F238E27FC236}">
                  <a16:creationId xmlns:a16="http://schemas.microsoft.com/office/drawing/2014/main" id="{06DC14A8-D3BD-42E9-BDD5-4CD60E47D25D}"/>
                </a:ext>
              </a:extLst>
            </p:cNvPr>
            <p:cNvSpPr/>
            <p:nvPr/>
          </p:nvSpPr>
          <p:spPr>
            <a:xfrm>
              <a:off x="3088625" y="4543900"/>
              <a:ext cx="22400" cy="44250"/>
            </a:xfrm>
            <a:custGeom>
              <a:avLst/>
              <a:gdLst/>
              <a:ahLst/>
              <a:cxnLst/>
              <a:rect l="l" t="t" r="r" b="b"/>
              <a:pathLst>
                <a:path w="896" h="1770" extrusionOk="0">
                  <a:moveTo>
                    <a:pt x="379" y="0"/>
                  </a:moveTo>
                  <a:cubicBezTo>
                    <a:pt x="299" y="139"/>
                    <a:pt x="200" y="299"/>
                    <a:pt x="40" y="338"/>
                  </a:cubicBezTo>
                  <a:cubicBezTo>
                    <a:pt x="1" y="736"/>
                    <a:pt x="299" y="1035"/>
                    <a:pt x="379" y="1413"/>
                  </a:cubicBezTo>
                  <a:cubicBezTo>
                    <a:pt x="478" y="1495"/>
                    <a:pt x="467" y="1770"/>
                    <a:pt x="620" y="1770"/>
                  </a:cubicBezTo>
                  <a:cubicBezTo>
                    <a:pt x="651" y="1770"/>
                    <a:pt x="689" y="1758"/>
                    <a:pt x="737" y="1731"/>
                  </a:cubicBezTo>
                  <a:cubicBezTo>
                    <a:pt x="896" y="1651"/>
                    <a:pt x="876" y="1413"/>
                    <a:pt x="737" y="1234"/>
                  </a:cubicBezTo>
                  <a:cubicBezTo>
                    <a:pt x="578" y="836"/>
                    <a:pt x="637" y="358"/>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808;p3">
              <a:extLst>
                <a:ext uri="{FF2B5EF4-FFF2-40B4-BE49-F238E27FC236}">
                  <a16:creationId xmlns:a16="http://schemas.microsoft.com/office/drawing/2014/main" id="{28F37EBF-0A69-45B0-987B-7F8DEA593650}"/>
                </a:ext>
              </a:extLst>
            </p:cNvPr>
            <p:cNvSpPr/>
            <p:nvPr/>
          </p:nvSpPr>
          <p:spPr>
            <a:xfrm>
              <a:off x="2968775" y="4819975"/>
              <a:ext cx="47275" cy="13450"/>
            </a:xfrm>
            <a:custGeom>
              <a:avLst/>
              <a:gdLst/>
              <a:ahLst/>
              <a:cxnLst/>
              <a:rect l="l" t="t" r="r" b="b"/>
              <a:pathLst>
                <a:path w="1891" h="538" extrusionOk="0">
                  <a:moveTo>
                    <a:pt x="152" y="0"/>
                  </a:moveTo>
                  <a:cubicBezTo>
                    <a:pt x="102" y="0"/>
                    <a:pt x="51" y="6"/>
                    <a:pt x="1" y="18"/>
                  </a:cubicBezTo>
                  <a:cubicBezTo>
                    <a:pt x="1" y="217"/>
                    <a:pt x="80" y="336"/>
                    <a:pt x="299" y="356"/>
                  </a:cubicBezTo>
                  <a:cubicBezTo>
                    <a:pt x="759" y="429"/>
                    <a:pt x="1202" y="537"/>
                    <a:pt x="1659" y="537"/>
                  </a:cubicBezTo>
                  <a:cubicBezTo>
                    <a:pt x="1696" y="537"/>
                    <a:pt x="1734" y="536"/>
                    <a:pt x="1771" y="535"/>
                  </a:cubicBezTo>
                  <a:cubicBezTo>
                    <a:pt x="1890" y="415"/>
                    <a:pt x="1890" y="296"/>
                    <a:pt x="1791" y="197"/>
                  </a:cubicBezTo>
                  <a:lnTo>
                    <a:pt x="1453" y="197"/>
                  </a:lnTo>
                  <a:cubicBezTo>
                    <a:pt x="1373" y="137"/>
                    <a:pt x="1313" y="97"/>
                    <a:pt x="1254" y="37"/>
                  </a:cubicBezTo>
                  <a:cubicBezTo>
                    <a:pt x="1138" y="106"/>
                    <a:pt x="1025" y="130"/>
                    <a:pt x="914" y="130"/>
                  </a:cubicBezTo>
                  <a:cubicBezTo>
                    <a:pt x="656" y="130"/>
                    <a:pt x="406" y="0"/>
                    <a:pt x="1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809;p3">
              <a:extLst>
                <a:ext uri="{FF2B5EF4-FFF2-40B4-BE49-F238E27FC236}">
                  <a16:creationId xmlns:a16="http://schemas.microsoft.com/office/drawing/2014/main" id="{8B284CFB-56AB-44FD-B13D-2BFC3FAD11CB}"/>
                </a:ext>
              </a:extLst>
            </p:cNvPr>
            <p:cNvSpPr/>
            <p:nvPr/>
          </p:nvSpPr>
          <p:spPr>
            <a:xfrm>
              <a:off x="2856375" y="4605925"/>
              <a:ext cx="87050" cy="5625"/>
            </a:xfrm>
            <a:custGeom>
              <a:avLst/>
              <a:gdLst/>
              <a:ahLst/>
              <a:cxnLst/>
              <a:rect l="l" t="t" r="r" b="b"/>
              <a:pathLst>
                <a:path w="3482" h="225" extrusionOk="0">
                  <a:moveTo>
                    <a:pt x="1726" y="1"/>
                  </a:moveTo>
                  <a:cubicBezTo>
                    <a:pt x="1145" y="1"/>
                    <a:pt x="568" y="56"/>
                    <a:pt x="1" y="165"/>
                  </a:cubicBezTo>
                  <a:cubicBezTo>
                    <a:pt x="538" y="205"/>
                    <a:pt x="1095" y="205"/>
                    <a:pt x="1632" y="225"/>
                  </a:cubicBezTo>
                  <a:cubicBezTo>
                    <a:pt x="2269" y="205"/>
                    <a:pt x="2865" y="205"/>
                    <a:pt x="3482" y="165"/>
                  </a:cubicBezTo>
                  <a:cubicBezTo>
                    <a:pt x="2895" y="56"/>
                    <a:pt x="2308" y="1"/>
                    <a:pt x="1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810;p3">
              <a:extLst>
                <a:ext uri="{FF2B5EF4-FFF2-40B4-BE49-F238E27FC236}">
                  <a16:creationId xmlns:a16="http://schemas.microsoft.com/office/drawing/2014/main" id="{84A1FD83-826F-43AB-9DE2-051FAED351C2}"/>
                </a:ext>
              </a:extLst>
            </p:cNvPr>
            <p:cNvSpPr/>
            <p:nvPr/>
          </p:nvSpPr>
          <p:spPr>
            <a:xfrm>
              <a:off x="3097075" y="4574725"/>
              <a:ext cx="17450" cy="32850"/>
            </a:xfrm>
            <a:custGeom>
              <a:avLst/>
              <a:gdLst/>
              <a:ahLst/>
              <a:cxnLst/>
              <a:rect l="l" t="t" r="r" b="b"/>
              <a:pathLst>
                <a:path w="698" h="1314" extrusionOk="0">
                  <a:moveTo>
                    <a:pt x="359" y="1"/>
                  </a:moveTo>
                  <a:lnTo>
                    <a:pt x="359" y="1"/>
                  </a:lnTo>
                  <a:cubicBezTo>
                    <a:pt x="319" y="120"/>
                    <a:pt x="458" y="299"/>
                    <a:pt x="299" y="379"/>
                  </a:cubicBezTo>
                  <a:cubicBezTo>
                    <a:pt x="296" y="380"/>
                    <a:pt x="292" y="380"/>
                    <a:pt x="288" y="380"/>
                  </a:cubicBezTo>
                  <a:cubicBezTo>
                    <a:pt x="228" y="380"/>
                    <a:pt x="134" y="236"/>
                    <a:pt x="41" y="180"/>
                  </a:cubicBezTo>
                  <a:cubicBezTo>
                    <a:pt x="41" y="359"/>
                    <a:pt x="41" y="518"/>
                    <a:pt x="1" y="717"/>
                  </a:cubicBezTo>
                  <a:cubicBezTo>
                    <a:pt x="21" y="995"/>
                    <a:pt x="160" y="1214"/>
                    <a:pt x="438" y="1314"/>
                  </a:cubicBezTo>
                  <a:cubicBezTo>
                    <a:pt x="697" y="597"/>
                    <a:pt x="657" y="398"/>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811;p3">
              <a:extLst>
                <a:ext uri="{FF2B5EF4-FFF2-40B4-BE49-F238E27FC236}">
                  <a16:creationId xmlns:a16="http://schemas.microsoft.com/office/drawing/2014/main" id="{6C2A0423-C827-43B2-9F23-A3DF584A9B7A}"/>
                </a:ext>
              </a:extLst>
            </p:cNvPr>
            <p:cNvSpPr/>
            <p:nvPr/>
          </p:nvSpPr>
          <p:spPr>
            <a:xfrm>
              <a:off x="3094600" y="4273350"/>
              <a:ext cx="18925" cy="33850"/>
            </a:xfrm>
            <a:custGeom>
              <a:avLst/>
              <a:gdLst/>
              <a:ahLst/>
              <a:cxnLst/>
              <a:rect l="l" t="t" r="r" b="b"/>
              <a:pathLst>
                <a:path w="757" h="1354" extrusionOk="0">
                  <a:moveTo>
                    <a:pt x="219" y="1"/>
                  </a:moveTo>
                  <a:cubicBezTo>
                    <a:pt x="160" y="120"/>
                    <a:pt x="140" y="259"/>
                    <a:pt x="120" y="418"/>
                  </a:cubicBezTo>
                  <a:cubicBezTo>
                    <a:pt x="0" y="617"/>
                    <a:pt x="0" y="796"/>
                    <a:pt x="140" y="995"/>
                  </a:cubicBezTo>
                  <a:lnTo>
                    <a:pt x="518" y="1353"/>
                  </a:lnTo>
                  <a:cubicBezTo>
                    <a:pt x="438" y="896"/>
                    <a:pt x="756" y="339"/>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812;p3">
              <a:extLst>
                <a:ext uri="{FF2B5EF4-FFF2-40B4-BE49-F238E27FC236}">
                  <a16:creationId xmlns:a16="http://schemas.microsoft.com/office/drawing/2014/main" id="{4ADED18A-8CF8-4028-AF3C-ED455EA41A68}"/>
                </a:ext>
              </a:extLst>
            </p:cNvPr>
            <p:cNvSpPr/>
            <p:nvPr/>
          </p:nvSpPr>
          <p:spPr>
            <a:xfrm>
              <a:off x="2819575" y="4753750"/>
              <a:ext cx="28875" cy="12975"/>
            </a:xfrm>
            <a:custGeom>
              <a:avLst/>
              <a:gdLst/>
              <a:ahLst/>
              <a:cxnLst/>
              <a:rect l="l" t="t" r="r" b="b"/>
              <a:pathLst>
                <a:path w="1155" h="519" extrusionOk="0">
                  <a:moveTo>
                    <a:pt x="80" y="1"/>
                  </a:moveTo>
                  <a:cubicBezTo>
                    <a:pt x="60" y="1"/>
                    <a:pt x="60" y="21"/>
                    <a:pt x="21" y="81"/>
                  </a:cubicBezTo>
                  <a:cubicBezTo>
                    <a:pt x="1" y="120"/>
                    <a:pt x="21" y="160"/>
                    <a:pt x="80" y="200"/>
                  </a:cubicBezTo>
                  <a:cubicBezTo>
                    <a:pt x="220" y="260"/>
                    <a:pt x="259" y="399"/>
                    <a:pt x="259" y="518"/>
                  </a:cubicBezTo>
                  <a:cubicBezTo>
                    <a:pt x="458" y="459"/>
                    <a:pt x="617" y="399"/>
                    <a:pt x="796" y="359"/>
                  </a:cubicBezTo>
                  <a:cubicBezTo>
                    <a:pt x="856" y="180"/>
                    <a:pt x="1115" y="260"/>
                    <a:pt x="11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813;p3">
              <a:extLst>
                <a:ext uri="{FF2B5EF4-FFF2-40B4-BE49-F238E27FC236}">
                  <a16:creationId xmlns:a16="http://schemas.microsoft.com/office/drawing/2014/main" id="{6243C84E-8934-426E-A103-9BD389FE1C19}"/>
                </a:ext>
              </a:extLst>
            </p:cNvPr>
            <p:cNvSpPr/>
            <p:nvPr/>
          </p:nvSpPr>
          <p:spPr>
            <a:xfrm>
              <a:off x="2963300" y="4780625"/>
              <a:ext cx="23400" cy="15425"/>
            </a:xfrm>
            <a:custGeom>
              <a:avLst/>
              <a:gdLst/>
              <a:ahLst/>
              <a:cxnLst/>
              <a:rect l="l" t="t" r="r" b="b"/>
              <a:pathLst>
                <a:path w="936" h="617" extrusionOk="0">
                  <a:moveTo>
                    <a:pt x="597" y="0"/>
                  </a:moveTo>
                  <a:cubicBezTo>
                    <a:pt x="498" y="100"/>
                    <a:pt x="319" y="40"/>
                    <a:pt x="220" y="139"/>
                  </a:cubicBezTo>
                  <a:cubicBezTo>
                    <a:pt x="140" y="219"/>
                    <a:pt x="1" y="299"/>
                    <a:pt x="1" y="378"/>
                  </a:cubicBezTo>
                  <a:cubicBezTo>
                    <a:pt x="1" y="597"/>
                    <a:pt x="220" y="617"/>
                    <a:pt x="379" y="617"/>
                  </a:cubicBezTo>
                  <a:cubicBezTo>
                    <a:pt x="591" y="617"/>
                    <a:pt x="691" y="318"/>
                    <a:pt x="914" y="318"/>
                  </a:cubicBezTo>
                  <a:cubicBezTo>
                    <a:pt x="921" y="318"/>
                    <a:pt x="928" y="318"/>
                    <a:pt x="936" y="318"/>
                  </a:cubicBezTo>
                  <a:lnTo>
                    <a:pt x="936" y="179"/>
                  </a:lnTo>
                  <a:cubicBezTo>
                    <a:pt x="876" y="120"/>
                    <a:pt x="816" y="40"/>
                    <a:pt x="7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814;p3">
              <a:extLst>
                <a:ext uri="{FF2B5EF4-FFF2-40B4-BE49-F238E27FC236}">
                  <a16:creationId xmlns:a16="http://schemas.microsoft.com/office/drawing/2014/main" id="{868F0A8A-63F3-4CBA-9F5C-009779E95F1F}"/>
                </a:ext>
              </a:extLst>
            </p:cNvPr>
            <p:cNvSpPr/>
            <p:nvPr/>
          </p:nvSpPr>
          <p:spPr>
            <a:xfrm>
              <a:off x="2721600" y="4793550"/>
              <a:ext cx="32850" cy="7975"/>
            </a:xfrm>
            <a:custGeom>
              <a:avLst/>
              <a:gdLst/>
              <a:ahLst/>
              <a:cxnLst/>
              <a:rect l="l" t="t" r="r" b="b"/>
              <a:pathLst>
                <a:path w="1314" h="319" extrusionOk="0">
                  <a:moveTo>
                    <a:pt x="259" y="0"/>
                  </a:moveTo>
                  <a:cubicBezTo>
                    <a:pt x="160" y="80"/>
                    <a:pt x="1" y="120"/>
                    <a:pt x="80" y="319"/>
                  </a:cubicBezTo>
                  <a:lnTo>
                    <a:pt x="777" y="319"/>
                  </a:lnTo>
                  <a:cubicBezTo>
                    <a:pt x="896" y="120"/>
                    <a:pt x="1214" y="219"/>
                    <a:pt x="1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15;p3">
              <a:extLst>
                <a:ext uri="{FF2B5EF4-FFF2-40B4-BE49-F238E27FC236}">
                  <a16:creationId xmlns:a16="http://schemas.microsoft.com/office/drawing/2014/main" id="{05C4FAB6-7500-429A-B45A-A20CD569C859}"/>
                </a:ext>
              </a:extLst>
            </p:cNvPr>
            <p:cNvSpPr/>
            <p:nvPr/>
          </p:nvSpPr>
          <p:spPr>
            <a:xfrm>
              <a:off x="2501300" y="4816700"/>
              <a:ext cx="23900" cy="17150"/>
            </a:xfrm>
            <a:custGeom>
              <a:avLst/>
              <a:gdLst/>
              <a:ahLst/>
              <a:cxnLst/>
              <a:rect l="l" t="t" r="r" b="b"/>
              <a:pathLst>
                <a:path w="956" h="686" extrusionOk="0">
                  <a:moveTo>
                    <a:pt x="529" y="1"/>
                  </a:moveTo>
                  <a:cubicBezTo>
                    <a:pt x="426" y="1"/>
                    <a:pt x="317" y="35"/>
                    <a:pt x="199" y="89"/>
                  </a:cubicBezTo>
                  <a:cubicBezTo>
                    <a:pt x="0" y="188"/>
                    <a:pt x="259" y="367"/>
                    <a:pt x="120" y="467"/>
                  </a:cubicBezTo>
                  <a:cubicBezTo>
                    <a:pt x="80" y="507"/>
                    <a:pt x="60" y="566"/>
                    <a:pt x="60" y="646"/>
                  </a:cubicBezTo>
                  <a:cubicBezTo>
                    <a:pt x="80" y="646"/>
                    <a:pt x="100" y="666"/>
                    <a:pt x="120" y="686"/>
                  </a:cubicBezTo>
                  <a:lnTo>
                    <a:pt x="677" y="686"/>
                  </a:lnTo>
                  <a:cubicBezTo>
                    <a:pt x="697" y="676"/>
                    <a:pt x="721" y="671"/>
                    <a:pt x="751" y="671"/>
                  </a:cubicBezTo>
                  <a:cubicBezTo>
                    <a:pt x="781" y="671"/>
                    <a:pt x="816" y="676"/>
                    <a:pt x="856" y="686"/>
                  </a:cubicBezTo>
                  <a:cubicBezTo>
                    <a:pt x="876" y="686"/>
                    <a:pt x="896" y="666"/>
                    <a:pt x="915" y="646"/>
                  </a:cubicBezTo>
                  <a:cubicBezTo>
                    <a:pt x="955" y="586"/>
                    <a:pt x="955" y="566"/>
                    <a:pt x="876" y="507"/>
                  </a:cubicBezTo>
                  <a:lnTo>
                    <a:pt x="876" y="168"/>
                  </a:lnTo>
                  <a:cubicBezTo>
                    <a:pt x="767" y="49"/>
                    <a:pt x="653" y="1"/>
                    <a:pt x="5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16;p3">
              <a:extLst>
                <a:ext uri="{FF2B5EF4-FFF2-40B4-BE49-F238E27FC236}">
                  <a16:creationId xmlns:a16="http://schemas.microsoft.com/office/drawing/2014/main" id="{2A33C542-C5E8-4D14-A6BA-7B0F65CF3DF8}"/>
                </a:ext>
              </a:extLst>
            </p:cNvPr>
            <p:cNvSpPr/>
            <p:nvPr/>
          </p:nvSpPr>
          <p:spPr>
            <a:xfrm>
              <a:off x="3018000" y="4796625"/>
              <a:ext cx="35850" cy="7700"/>
            </a:xfrm>
            <a:custGeom>
              <a:avLst/>
              <a:gdLst/>
              <a:ahLst/>
              <a:cxnLst/>
              <a:rect l="l" t="t" r="r" b="b"/>
              <a:pathLst>
                <a:path w="1434" h="308" extrusionOk="0">
                  <a:moveTo>
                    <a:pt x="366" y="1"/>
                  </a:moveTo>
                  <a:cubicBezTo>
                    <a:pt x="243" y="1"/>
                    <a:pt x="121" y="10"/>
                    <a:pt x="1" y="37"/>
                  </a:cubicBezTo>
                  <a:cubicBezTo>
                    <a:pt x="69" y="172"/>
                    <a:pt x="151" y="308"/>
                    <a:pt x="297" y="308"/>
                  </a:cubicBezTo>
                  <a:cubicBezTo>
                    <a:pt x="322" y="308"/>
                    <a:pt x="350" y="304"/>
                    <a:pt x="379" y="295"/>
                  </a:cubicBezTo>
                  <a:cubicBezTo>
                    <a:pt x="527" y="252"/>
                    <a:pt x="682" y="242"/>
                    <a:pt x="838" y="242"/>
                  </a:cubicBezTo>
                  <a:cubicBezTo>
                    <a:pt x="955" y="242"/>
                    <a:pt x="1072" y="248"/>
                    <a:pt x="1187" y="248"/>
                  </a:cubicBezTo>
                  <a:cubicBezTo>
                    <a:pt x="1271" y="248"/>
                    <a:pt x="1353" y="245"/>
                    <a:pt x="1433" y="235"/>
                  </a:cubicBezTo>
                  <a:cubicBezTo>
                    <a:pt x="1433" y="176"/>
                    <a:pt x="1413" y="136"/>
                    <a:pt x="1413" y="76"/>
                  </a:cubicBezTo>
                  <a:cubicBezTo>
                    <a:pt x="1061" y="76"/>
                    <a:pt x="710" y="1"/>
                    <a:pt x="3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17;p3">
              <a:extLst>
                <a:ext uri="{FF2B5EF4-FFF2-40B4-BE49-F238E27FC236}">
                  <a16:creationId xmlns:a16="http://schemas.microsoft.com/office/drawing/2014/main" id="{C19FAF16-2F13-4742-8EA2-788AA6DD4FFD}"/>
                </a:ext>
              </a:extLst>
            </p:cNvPr>
            <p:cNvSpPr/>
            <p:nvPr/>
          </p:nvSpPr>
          <p:spPr>
            <a:xfrm>
              <a:off x="2945900" y="4752625"/>
              <a:ext cx="23400" cy="15275"/>
            </a:xfrm>
            <a:custGeom>
              <a:avLst/>
              <a:gdLst/>
              <a:ahLst/>
              <a:cxnLst/>
              <a:rect l="l" t="t" r="r" b="b"/>
              <a:pathLst>
                <a:path w="936" h="611" extrusionOk="0">
                  <a:moveTo>
                    <a:pt x="447" y="1"/>
                  </a:moveTo>
                  <a:cubicBezTo>
                    <a:pt x="300" y="1"/>
                    <a:pt x="152" y="51"/>
                    <a:pt x="0" y="165"/>
                  </a:cubicBezTo>
                  <a:cubicBezTo>
                    <a:pt x="179" y="265"/>
                    <a:pt x="319" y="364"/>
                    <a:pt x="398" y="563"/>
                  </a:cubicBezTo>
                  <a:lnTo>
                    <a:pt x="597" y="563"/>
                  </a:lnTo>
                  <a:cubicBezTo>
                    <a:pt x="626" y="592"/>
                    <a:pt x="666" y="611"/>
                    <a:pt x="717" y="611"/>
                  </a:cubicBezTo>
                  <a:cubicBezTo>
                    <a:pt x="735" y="611"/>
                    <a:pt x="755" y="608"/>
                    <a:pt x="776" y="603"/>
                  </a:cubicBezTo>
                  <a:cubicBezTo>
                    <a:pt x="816" y="543"/>
                    <a:pt x="856" y="504"/>
                    <a:pt x="896" y="444"/>
                  </a:cubicBezTo>
                  <a:cubicBezTo>
                    <a:pt x="916" y="364"/>
                    <a:pt x="935" y="265"/>
                    <a:pt x="935" y="165"/>
                  </a:cubicBezTo>
                  <a:cubicBezTo>
                    <a:pt x="769" y="61"/>
                    <a:pt x="608" y="1"/>
                    <a:pt x="4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18;p3">
              <a:extLst>
                <a:ext uri="{FF2B5EF4-FFF2-40B4-BE49-F238E27FC236}">
                  <a16:creationId xmlns:a16="http://schemas.microsoft.com/office/drawing/2014/main" id="{5638841F-89E3-4A45-A045-69CD3E91B12A}"/>
                </a:ext>
              </a:extLst>
            </p:cNvPr>
            <p:cNvSpPr/>
            <p:nvPr/>
          </p:nvSpPr>
          <p:spPr>
            <a:xfrm>
              <a:off x="3087625" y="4280325"/>
              <a:ext cx="9975" cy="17925"/>
            </a:xfrm>
            <a:custGeom>
              <a:avLst/>
              <a:gdLst/>
              <a:ahLst/>
              <a:cxnLst/>
              <a:rect l="l" t="t" r="r" b="b"/>
              <a:pathLst>
                <a:path w="399" h="717" extrusionOk="0">
                  <a:moveTo>
                    <a:pt x="80" y="0"/>
                  </a:moveTo>
                  <a:cubicBezTo>
                    <a:pt x="80" y="239"/>
                    <a:pt x="1" y="517"/>
                    <a:pt x="240" y="716"/>
                  </a:cubicBezTo>
                  <a:cubicBezTo>
                    <a:pt x="299" y="716"/>
                    <a:pt x="339" y="696"/>
                    <a:pt x="399" y="696"/>
                  </a:cubicBezTo>
                  <a:lnTo>
                    <a:pt x="399" y="139"/>
                  </a:lnTo>
                  <a:cubicBezTo>
                    <a:pt x="279" y="100"/>
                    <a:pt x="180" y="4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19;p3">
              <a:extLst>
                <a:ext uri="{FF2B5EF4-FFF2-40B4-BE49-F238E27FC236}">
                  <a16:creationId xmlns:a16="http://schemas.microsoft.com/office/drawing/2014/main" id="{00ED0F7E-8037-4384-A24F-C7A737EC9A3C}"/>
                </a:ext>
              </a:extLst>
            </p:cNvPr>
            <p:cNvSpPr/>
            <p:nvPr/>
          </p:nvSpPr>
          <p:spPr>
            <a:xfrm>
              <a:off x="2764375" y="4822900"/>
              <a:ext cx="25900" cy="6325"/>
            </a:xfrm>
            <a:custGeom>
              <a:avLst/>
              <a:gdLst/>
              <a:ahLst/>
              <a:cxnLst/>
              <a:rect l="l" t="t" r="r" b="b"/>
              <a:pathLst>
                <a:path w="1036" h="253" extrusionOk="0">
                  <a:moveTo>
                    <a:pt x="896" y="40"/>
                  </a:moveTo>
                  <a:cubicBezTo>
                    <a:pt x="597" y="100"/>
                    <a:pt x="279" y="0"/>
                    <a:pt x="1" y="179"/>
                  </a:cubicBezTo>
                  <a:cubicBezTo>
                    <a:pt x="182" y="190"/>
                    <a:pt x="375" y="252"/>
                    <a:pt x="564" y="252"/>
                  </a:cubicBezTo>
                  <a:cubicBezTo>
                    <a:pt x="727" y="252"/>
                    <a:pt x="888" y="206"/>
                    <a:pt x="1035" y="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20;p3">
              <a:extLst>
                <a:ext uri="{FF2B5EF4-FFF2-40B4-BE49-F238E27FC236}">
                  <a16:creationId xmlns:a16="http://schemas.microsoft.com/office/drawing/2014/main" id="{B1A46194-1B42-49B7-83C7-549543753D16}"/>
                </a:ext>
              </a:extLst>
            </p:cNvPr>
            <p:cNvSpPr/>
            <p:nvPr/>
          </p:nvSpPr>
          <p:spPr>
            <a:xfrm>
              <a:off x="3116475" y="4690600"/>
              <a:ext cx="12950" cy="13450"/>
            </a:xfrm>
            <a:custGeom>
              <a:avLst/>
              <a:gdLst/>
              <a:ahLst/>
              <a:cxnLst/>
              <a:rect l="l" t="t" r="r" b="b"/>
              <a:pathLst>
                <a:path w="518" h="538" extrusionOk="0">
                  <a:moveTo>
                    <a:pt x="1" y="1"/>
                  </a:moveTo>
                  <a:cubicBezTo>
                    <a:pt x="60" y="160"/>
                    <a:pt x="120" y="359"/>
                    <a:pt x="160" y="538"/>
                  </a:cubicBezTo>
                  <a:cubicBezTo>
                    <a:pt x="518" y="398"/>
                    <a:pt x="518" y="2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21;p3">
              <a:extLst>
                <a:ext uri="{FF2B5EF4-FFF2-40B4-BE49-F238E27FC236}">
                  <a16:creationId xmlns:a16="http://schemas.microsoft.com/office/drawing/2014/main" id="{2F76D45C-0151-4C9B-B9F1-E629F14AB30E}"/>
                </a:ext>
              </a:extLst>
            </p:cNvPr>
            <p:cNvSpPr/>
            <p:nvPr/>
          </p:nvSpPr>
          <p:spPr>
            <a:xfrm>
              <a:off x="2705200" y="4793550"/>
              <a:ext cx="22400" cy="8975"/>
            </a:xfrm>
            <a:custGeom>
              <a:avLst/>
              <a:gdLst/>
              <a:ahLst/>
              <a:cxnLst/>
              <a:rect l="l" t="t" r="r" b="b"/>
              <a:pathLst>
                <a:path w="896" h="359" extrusionOk="0">
                  <a:moveTo>
                    <a:pt x="557" y="0"/>
                  </a:moveTo>
                  <a:cubicBezTo>
                    <a:pt x="478" y="60"/>
                    <a:pt x="378" y="80"/>
                    <a:pt x="279" y="80"/>
                  </a:cubicBezTo>
                  <a:cubicBezTo>
                    <a:pt x="250" y="80"/>
                    <a:pt x="222" y="78"/>
                    <a:pt x="194" y="78"/>
                  </a:cubicBezTo>
                  <a:cubicBezTo>
                    <a:pt x="124" y="78"/>
                    <a:pt x="57" y="88"/>
                    <a:pt x="0" y="160"/>
                  </a:cubicBezTo>
                  <a:lnTo>
                    <a:pt x="199" y="358"/>
                  </a:lnTo>
                  <a:cubicBezTo>
                    <a:pt x="378" y="358"/>
                    <a:pt x="557" y="319"/>
                    <a:pt x="717" y="319"/>
                  </a:cubicBezTo>
                  <a:cubicBezTo>
                    <a:pt x="796" y="219"/>
                    <a:pt x="856" y="100"/>
                    <a:pt x="8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22;p3">
              <a:extLst>
                <a:ext uri="{FF2B5EF4-FFF2-40B4-BE49-F238E27FC236}">
                  <a16:creationId xmlns:a16="http://schemas.microsoft.com/office/drawing/2014/main" id="{8CE7F79D-BF02-4C86-B3B3-6306BA820AD1}"/>
                </a:ext>
              </a:extLst>
            </p:cNvPr>
            <p:cNvSpPr/>
            <p:nvPr/>
          </p:nvSpPr>
          <p:spPr>
            <a:xfrm>
              <a:off x="3099575" y="4396200"/>
              <a:ext cx="10475" cy="22400"/>
            </a:xfrm>
            <a:custGeom>
              <a:avLst/>
              <a:gdLst/>
              <a:ahLst/>
              <a:cxnLst/>
              <a:rect l="l" t="t" r="r" b="b"/>
              <a:pathLst>
                <a:path w="419" h="896" extrusionOk="0">
                  <a:moveTo>
                    <a:pt x="120" y="0"/>
                  </a:moveTo>
                  <a:lnTo>
                    <a:pt x="120" y="0"/>
                  </a:lnTo>
                  <a:cubicBezTo>
                    <a:pt x="159" y="299"/>
                    <a:pt x="0" y="657"/>
                    <a:pt x="299" y="895"/>
                  </a:cubicBezTo>
                  <a:cubicBezTo>
                    <a:pt x="259" y="597"/>
                    <a:pt x="418" y="259"/>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23;p3">
              <a:extLst>
                <a:ext uri="{FF2B5EF4-FFF2-40B4-BE49-F238E27FC236}">
                  <a16:creationId xmlns:a16="http://schemas.microsoft.com/office/drawing/2014/main" id="{C2DEA61B-861A-45C6-8EA6-063D0073CD01}"/>
                </a:ext>
              </a:extLst>
            </p:cNvPr>
            <p:cNvSpPr/>
            <p:nvPr/>
          </p:nvSpPr>
          <p:spPr>
            <a:xfrm>
              <a:off x="2620650" y="4811275"/>
              <a:ext cx="17925" cy="4650"/>
            </a:xfrm>
            <a:custGeom>
              <a:avLst/>
              <a:gdLst/>
              <a:ahLst/>
              <a:cxnLst/>
              <a:rect l="l" t="t" r="r" b="b"/>
              <a:pathLst>
                <a:path w="717" h="186" extrusionOk="0">
                  <a:moveTo>
                    <a:pt x="454" y="0"/>
                  </a:moveTo>
                  <a:cubicBezTo>
                    <a:pt x="291" y="0"/>
                    <a:pt x="129" y="25"/>
                    <a:pt x="1" y="167"/>
                  </a:cubicBezTo>
                  <a:cubicBezTo>
                    <a:pt x="113" y="167"/>
                    <a:pt x="225" y="185"/>
                    <a:pt x="333" y="185"/>
                  </a:cubicBezTo>
                  <a:cubicBezTo>
                    <a:pt x="473" y="185"/>
                    <a:pt x="604" y="154"/>
                    <a:pt x="717" y="8"/>
                  </a:cubicBezTo>
                  <a:cubicBezTo>
                    <a:pt x="633" y="8"/>
                    <a:pt x="543"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24;p3">
              <a:extLst>
                <a:ext uri="{FF2B5EF4-FFF2-40B4-BE49-F238E27FC236}">
                  <a16:creationId xmlns:a16="http://schemas.microsoft.com/office/drawing/2014/main" id="{0558E3B5-D7E4-41C0-B4A3-03EF65E23F57}"/>
                </a:ext>
              </a:extLst>
            </p:cNvPr>
            <p:cNvSpPr/>
            <p:nvPr/>
          </p:nvSpPr>
          <p:spPr>
            <a:xfrm>
              <a:off x="3015525" y="4820400"/>
              <a:ext cx="15450" cy="9475"/>
            </a:xfrm>
            <a:custGeom>
              <a:avLst/>
              <a:gdLst/>
              <a:ahLst/>
              <a:cxnLst/>
              <a:rect l="l" t="t" r="r" b="b"/>
              <a:pathLst>
                <a:path w="618" h="379" extrusionOk="0">
                  <a:moveTo>
                    <a:pt x="100" y="1"/>
                  </a:moveTo>
                  <a:cubicBezTo>
                    <a:pt x="0" y="120"/>
                    <a:pt x="0" y="239"/>
                    <a:pt x="100" y="379"/>
                  </a:cubicBezTo>
                  <a:lnTo>
                    <a:pt x="279" y="379"/>
                  </a:lnTo>
                  <a:cubicBezTo>
                    <a:pt x="398" y="239"/>
                    <a:pt x="498" y="120"/>
                    <a:pt x="6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25;p3">
              <a:extLst>
                <a:ext uri="{FF2B5EF4-FFF2-40B4-BE49-F238E27FC236}">
                  <a16:creationId xmlns:a16="http://schemas.microsoft.com/office/drawing/2014/main" id="{097C91C1-376B-4BA7-805E-E90C0358D560}"/>
                </a:ext>
              </a:extLst>
            </p:cNvPr>
            <p:cNvSpPr/>
            <p:nvPr/>
          </p:nvSpPr>
          <p:spPr>
            <a:xfrm>
              <a:off x="2620650" y="4824500"/>
              <a:ext cx="17925" cy="5375"/>
            </a:xfrm>
            <a:custGeom>
              <a:avLst/>
              <a:gdLst/>
              <a:ahLst/>
              <a:cxnLst/>
              <a:rect l="l" t="t" r="r" b="b"/>
              <a:pathLst>
                <a:path w="717" h="215" extrusionOk="0">
                  <a:moveTo>
                    <a:pt x="365" y="0"/>
                  </a:moveTo>
                  <a:cubicBezTo>
                    <a:pt x="239" y="0"/>
                    <a:pt x="114" y="70"/>
                    <a:pt x="1" y="215"/>
                  </a:cubicBezTo>
                  <a:cubicBezTo>
                    <a:pt x="259" y="215"/>
                    <a:pt x="478" y="175"/>
                    <a:pt x="717" y="175"/>
                  </a:cubicBezTo>
                  <a:cubicBezTo>
                    <a:pt x="602" y="60"/>
                    <a:pt x="483" y="0"/>
                    <a:pt x="3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26;p3">
              <a:extLst>
                <a:ext uri="{FF2B5EF4-FFF2-40B4-BE49-F238E27FC236}">
                  <a16:creationId xmlns:a16="http://schemas.microsoft.com/office/drawing/2014/main" id="{0AFB0706-5C51-4892-B6E2-BFC1A861C88F}"/>
                </a:ext>
              </a:extLst>
            </p:cNvPr>
            <p:cNvSpPr/>
            <p:nvPr/>
          </p:nvSpPr>
          <p:spPr>
            <a:xfrm>
              <a:off x="2549050" y="4824875"/>
              <a:ext cx="17925" cy="4100"/>
            </a:xfrm>
            <a:custGeom>
              <a:avLst/>
              <a:gdLst/>
              <a:ahLst/>
              <a:cxnLst/>
              <a:rect l="l" t="t" r="r" b="b"/>
              <a:pathLst>
                <a:path w="717" h="164" extrusionOk="0">
                  <a:moveTo>
                    <a:pt x="716" y="1"/>
                  </a:moveTo>
                  <a:lnTo>
                    <a:pt x="716" y="1"/>
                  </a:lnTo>
                  <a:cubicBezTo>
                    <a:pt x="683" y="3"/>
                    <a:pt x="649" y="4"/>
                    <a:pt x="615" y="4"/>
                  </a:cubicBezTo>
                  <a:cubicBezTo>
                    <a:pt x="560" y="4"/>
                    <a:pt x="503" y="2"/>
                    <a:pt x="447" y="2"/>
                  </a:cubicBezTo>
                  <a:cubicBezTo>
                    <a:pt x="286" y="2"/>
                    <a:pt x="127" y="20"/>
                    <a:pt x="0" y="160"/>
                  </a:cubicBezTo>
                  <a:cubicBezTo>
                    <a:pt x="27" y="158"/>
                    <a:pt x="54" y="157"/>
                    <a:pt x="81" y="157"/>
                  </a:cubicBezTo>
                  <a:cubicBezTo>
                    <a:pt x="163" y="157"/>
                    <a:pt x="246" y="164"/>
                    <a:pt x="326" y="164"/>
                  </a:cubicBezTo>
                  <a:cubicBezTo>
                    <a:pt x="474" y="164"/>
                    <a:pt x="612" y="140"/>
                    <a:pt x="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27;p3">
              <a:extLst>
                <a:ext uri="{FF2B5EF4-FFF2-40B4-BE49-F238E27FC236}">
                  <a16:creationId xmlns:a16="http://schemas.microsoft.com/office/drawing/2014/main" id="{EDC5A341-8B41-42F2-8BE5-1EB4FB460A39}"/>
                </a:ext>
              </a:extLst>
            </p:cNvPr>
            <p:cNvSpPr/>
            <p:nvPr/>
          </p:nvSpPr>
          <p:spPr>
            <a:xfrm>
              <a:off x="3114500" y="4413600"/>
              <a:ext cx="7975" cy="18425"/>
            </a:xfrm>
            <a:custGeom>
              <a:avLst/>
              <a:gdLst/>
              <a:ahLst/>
              <a:cxnLst/>
              <a:rect l="l" t="t" r="r" b="b"/>
              <a:pathLst>
                <a:path w="319" h="737" extrusionOk="0">
                  <a:moveTo>
                    <a:pt x="60" y="0"/>
                  </a:moveTo>
                  <a:cubicBezTo>
                    <a:pt x="100" y="259"/>
                    <a:pt x="0" y="537"/>
                    <a:pt x="219" y="736"/>
                  </a:cubicBezTo>
                  <a:cubicBezTo>
                    <a:pt x="219" y="478"/>
                    <a:pt x="318" y="199"/>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28;p3">
              <a:extLst>
                <a:ext uri="{FF2B5EF4-FFF2-40B4-BE49-F238E27FC236}">
                  <a16:creationId xmlns:a16="http://schemas.microsoft.com/office/drawing/2014/main" id="{0EA1C48E-4388-4BC7-A0B7-7ECD75705D1F}"/>
                </a:ext>
              </a:extLst>
            </p:cNvPr>
            <p:cNvSpPr/>
            <p:nvPr/>
          </p:nvSpPr>
          <p:spPr>
            <a:xfrm>
              <a:off x="3104550" y="4621925"/>
              <a:ext cx="12450" cy="10525"/>
            </a:xfrm>
            <a:custGeom>
              <a:avLst/>
              <a:gdLst/>
              <a:ahLst/>
              <a:cxnLst/>
              <a:rect l="l" t="t" r="r" b="b"/>
              <a:pathLst>
                <a:path w="498" h="421" extrusionOk="0">
                  <a:moveTo>
                    <a:pt x="327" y="0"/>
                  </a:moveTo>
                  <a:cubicBezTo>
                    <a:pt x="261" y="0"/>
                    <a:pt x="186" y="62"/>
                    <a:pt x="120" y="62"/>
                  </a:cubicBezTo>
                  <a:cubicBezTo>
                    <a:pt x="0" y="281"/>
                    <a:pt x="159" y="321"/>
                    <a:pt x="259" y="400"/>
                  </a:cubicBezTo>
                  <a:lnTo>
                    <a:pt x="299" y="420"/>
                  </a:lnTo>
                  <a:cubicBezTo>
                    <a:pt x="418" y="321"/>
                    <a:pt x="498" y="201"/>
                    <a:pt x="418" y="62"/>
                  </a:cubicBezTo>
                  <a:cubicBezTo>
                    <a:pt x="391" y="16"/>
                    <a:pt x="360" y="0"/>
                    <a:pt x="3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29;p3">
              <a:extLst>
                <a:ext uri="{FF2B5EF4-FFF2-40B4-BE49-F238E27FC236}">
                  <a16:creationId xmlns:a16="http://schemas.microsoft.com/office/drawing/2014/main" id="{77522241-0412-4F9F-96FC-40C307019E16}"/>
                </a:ext>
              </a:extLst>
            </p:cNvPr>
            <p:cNvSpPr/>
            <p:nvPr/>
          </p:nvSpPr>
          <p:spPr>
            <a:xfrm>
              <a:off x="2620150" y="4802500"/>
              <a:ext cx="20425" cy="4000"/>
            </a:xfrm>
            <a:custGeom>
              <a:avLst/>
              <a:gdLst/>
              <a:ahLst/>
              <a:cxnLst/>
              <a:rect l="l" t="t" r="r" b="b"/>
              <a:pathLst>
                <a:path w="817" h="160" extrusionOk="0">
                  <a:moveTo>
                    <a:pt x="538" y="0"/>
                  </a:moveTo>
                  <a:cubicBezTo>
                    <a:pt x="359" y="0"/>
                    <a:pt x="220" y="0"/>
                    <a:pt x="21" y="20"/>
                  </a:cubicBezTo>
                  <a:cubicBezTo>
                    <a:pt x="21" y="60"/>
                    <a:pt x="1" y="120"/>
                    <a:pt x="1" y="160"/>
                  </a:cubicBezTo>
                  <a:lnTo>
                    <a:pt x="737" y="160"/>
                  </a:lnTo>
                  <a:cubicBezTo>
                    <a:pt x="777" y="160"/>
                    <a:pt x="777" y="160"/>
                    <a:pt x="796" y="120"/>
                  </a:cubicBezTo>
                  <a:cubicBezTo>
                    <a:pt x="816" y="100"/>
                    <a:pt x="796" y="40"/>
                    <a:pt x="737" y="20"/>
                  </a:cubicBezTo>
                  <a:cubicBezTo>
                    <a:pt x="677" y="0"/>
                    <a:pt x="617" y="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30;p3">
              <a:extLst>
                <a:ext uri="{FF2B5EF4-FFF2-40B4-BE49-F238E27FC236}">
                  <a16:creationId xmlns:a16="http://schemas.microsoft.com/office/drawing/2014/main" id="{8F48ED06-A7A0-45D6-9DEA-F9D1975AD99A}"/>
                </a:ext>
              </a:extLst>
            </p:cNvPr>
            <p:cNvSpPr/>
            <p:nvPr/>
          </p:nvSpPr>
          <p:spPr>
            <a:xfrm>
              <a:off x="2526650" y="4838225"/>
              <a:ext cx="13950" cy="4375"/>
            </a:xfrm>
            <a:custGeom>
              <a:avLst/>
              <a:gdLst/>
              <a:ahLst/>
              <a:cxnLst/>
              <a:rect l="l" t="t" r="r" b="b"/>
              <a:pathLst>
                <a:path w="558" h="175" extrusionOk="0">
                  <a:moveTo>
                    <a:pt x="388" y="0"/>
                  </a:moveTo>
                  <a:cubicBezTo>
                    <a:pt x="249" y="0"/>
                    <a:pt x="115" y="21"/>
                    <a:pt x="1" y="163"/>
                  </a:cubicBezTo>
                  <a:cubicBezTo>
                    <a:pt x="61" y="169"/>
                    <a:pt x="121" y="175"/>
                    <a:pt x="180" y="175"/>
                  </a:cubicBezTo>
                  <a:cubicBezTo>
                    <a:pt x="316" y="175"/>
                    <a:pt x="447" y="143"/>
                    <a:pt x="558" y="4"/>
                  </a:cubicBezTo>
                  <a:cubicBezTo>
                    <a:pt x="501" y="4"/>
                    <a:pt x="444" y="0"/>
                    <a:pt x="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31;p3">
              <a:extLst>
                <a:ext uri="{FF2B5EF4-FFF2-40B4-BE49-F238E27FC236}">
                  <a16:creationId xmlns:a16="http://schemas.microsoft.com/office/drawing/2014/main" id="{59A38891-213E-46AA-B372-AE8213007A29}"/>
                </a:ext>
              </a:extLst>
            </p:cNvPr>
            <p:cNvSpPr/>
            <p:nvPr/>
          </p:nvSpPr>
          <p:spPr>
            <a:xfrm>
              <a:off x="3183125" y="4847250"/>
              <a:ext cx="8975" cy="5675"/>
            </a:xfrm>
            <a:custGeom>
              <a:avLst/>
              <a:gdLst/>
              <a:ahLst/>
              <a:cxnLst/>
              <a:rect l="l" t="t" r="r" b="b"/>
              <a:pathLst>
                <a:path w="359" h="227" extrusionOk="0">
                  <a:moveTo>
                    <a:pt x="358" y="1"/>
                  </a:moveTo>
                  <a:cubicBezTo>
                    <a:pt x="239" y="1"/>
                    <a:pt x="100" y="1"/>
                    <a:pt x="0" y="21"/>
                  </a:cubicBezTo>
                  <a:cubicBezTo>
                    <a:pt x="40" y="60"/>
                    <a:pt x="40" y="220"/>
                    <a:pt x="80" y="220"/>
                  </a:cubicBezTo>
                  <a:cubicBezTo>
                    <a:pt x="101" y="224"/>
                    <a:pt x="120" y="227"/>
                    <a:pt x="138" y="227"/>
                  </a:cubicBezTo>
                  <a:cubicBezTo>
                    <a:pt x="269" y="227"/>
                    <a:pt x="306" y="106"/>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32;p3">
              <a:extLst>
                <a:ext uri="{FF2B5EF4-FFF2-40B4-BE49-F238E27FC236}">
                  <a16:creationId xmlns:a16="http://schemas.microsoft.com/office/drawing/2014/main" id="{D9BA469E-DDF3-41D1-9F37-0CAE9C237068}"/>
                </a:ext>
              </a:extLst>
            </p:cNvPr>
            <p:cNvSpPr/>
            <p:nvPr/>
          </p:nvSpPr>
          <p:spPr>
            <a:xfrm>
              <a:off x="3102550" y="4427525"/>
              <a:ext cx="9475" cy="8475"/>
            </a:xfrm>
            <a:custGeom>
              <a:avLst/>
              <a:gdLst/>
              <a:ahLst/>
              <a:cxnLst/>
              <a:rect l="l" t="t" r="r" b="b"/>
              <a:pathLst>
                <a:path w="379" h="339" extrusionOk="0">
                  <a:moveTo>
                    <a:pt x="180" y="0"/>
                  </a:moveTo>
                  <a:cubicBezTo>
                    <a:pt x="1" y="100"/>
                    <a:pt x="1" y="219"/>
                    <a:pt x="180" y="339"/>
                  </a:cubicBezTo>
                  <a:cubicBezTo>
                    <a:pt x="379" y="239"/>
                    <a:pt x="200" y="12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33;p3">
              <a:extLst>
                <a:ext uri="{FF2B5EF4-FFF2-40B4-BE49-F238E27FC236}">
                  <a16:creationId xmlns:a16="http://schemas.microsoft.com/office/drawing/2014/main" id="{FF5070AD-5C07-4443-8413-62136981ED1E}"/>
                </a:ext>
              </a:extLst>
            </p:cNvPr>
            <p:cNvSpPr/>
            <p:nvPr/>
          </p:nvSpPr>
          <p:spPr>
            <a:xfrm>
              <a:off x="3107025" y="4448400"/>
              <a:ext cx="7500" cy="14450"/>
            </a:xfrm>
            <a:custGeom>
              <a:avLst/>
              <a:gdLst/>
              <a:ahLst/>
              <a:cxnLst/>
              <a:rect l="l" t="t" r="r" b="b"/>
              <a:pathLst>
                <a:path w="300" h="578" extrusionOk="0">
                  <a:moveTo>
                    <a:pt x="103" y="1"/>
                  </a:moveTo>
                  <a:cubicBezTo>
                    <a:pt x="70" y="1"/>
                    <a:pt x="40" y="21"/>
                    <a:pt x="21" y="61"/>
                  </a:cubicBezTo>
                  <a:cubicBezTo>
                    <a:pt x="21" y="240"/>
                    <a:pt x="1" y="458"/>
                    <a:pt x="200" y="578"/>
                  </a:cubicBezTo>
                  <a:cubicBezTo>
                    <a:pt x="299" y="478"/>
                    <a:pt x="299" y="359"/>
                    <a:pt x="200" y="240"/>
                  </a:cubicBezTo>
                  <a:lnTo>
                    <a:pt x="200" y="61"/>
                  </a:lnTo>
                  <a:cubicBezTo>
                    <a:pt x="170" y="21"/>
                    <a:pt x="135" y="1"/>
                    <a:pt x="1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34;p3">
              <a:extLst>
                <a:ext uri="{FF2B5EF4-FFF2-40B4-BE49-F238E27FC236}">
                  <a16:creationId xmlns:a16="http://schemas.microsoft.com/office/drawing/2014/main" id="{A2047A8E-3A05-493A-91C1-1ACF1CC9C33B}"/>
                </a:ext>
              </a:extLst>
            </p:cNvPr>
            <p:cNvSpPr/>
            <p:nvPr/>
          </p:nvSpPr>
          <p:spPr>
            <a:xfrm>
              <a:off x="3013525" y="4820400"/>
              <a:ext cx="4500" cy="12950"/>
            </a:xfrm>
            <a:custGeom>
              <a:avLst/>
              <a:gdLst/>
              <a:ahLst/>
              <a:cxnLst/>
              <a:rect l="l" t="t" r="r" b="b"/>
              <a:pathLst>
                <a:path w="180" h="518" extrusionOk="0">
                  <a:moveTo>
                    <a:pt x="180" y="1"/>
                  </a:moveTo>
                  <a:cubicBezTo>
                    <a:pt x="120" y="40"/>
                    <a:pt x="61" y="100"/>
                    <a:pt x="1" y="140"/>
                  </a:cubicBezTo>
                  <a:lnTo>
                    <a:pt x="1" y="518"/>
                  </a:lnTo>
                  <a:cubicBezTo>
                    <a:pt x="61" y="478"/>
                    <a:pt x="120" y="418"/>
                    <a:pt x="180" y="379"/>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35;p3">
              <a:extLst>
                <a:ext uri="{FF2B5EF4-FFF2-40B4-BE49-F238E27FC236}">
                  <a16:creationId xmlns:a16="http://schemas.microsoft.com/office/drawing/2014/main" id="{38F40D7B-D7A3-4ED7-AB12-D844AD1CB631}"/>
                </a:ext>
              </a:extLst>
            </p:cNvPr>
            <p:cNvSpPr/>
            <p:nvPr/>
          </p:nvSpPr>
          <p:spPr>
            <a:xfrm>
              <a:off x="2598275" y="4816200"/>
              <a:ext cx="13450" cy="4250"/>
            </a:xfrm>
            <a:custGeom>
              <a:avLst/>
              <a:gdLst/>
              <a:ahLst/>
              <a:cxnLst/>
              <a:rect l="l" t="t" r="r" b="b"/>
              <a:pathLst>
                <a:path w="538" h="170" extrusionOk="0">
                  <a:moveTo>
                    <a:pt x="392" y="1"/>
                  </a:moveTo>
                  <a:cubicBezTo>
                    <a:pt x="250" y="1"/>
                    <a:pt x="120" y="34"/>
                    <a:pt x="0" y="169"/>
                  </a:cubicBezTo>
                  <a:cubicBezTo>
                    <a:pt x="33" y="169"/>
                    <a:pt x="67" y="169"/>
                    <a:pt x="101" y="169"/>
                  </a:cubicBezTo>
                  <a:cubicBezTo>
                    <a:pt x="256" y="169"/>
                    <a:pt x="424" y="156"/>
                    <a:pt x="538" y="9"/>
                  </a:cubicBezTo>
                  <a:cubicBezTo>
                    <a:pt x="488" y="4"/>
                    <a:pt x="439" y="1"/>
                    <a:pt x="3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36;p3">
              <a:extLst>
                <a:ext uri="{FF2B5EF4-FFF2-40B4-BE49-F238E27FC236}">
                  <a16:creationId xmlns:a16="http://schemas.microsoft.com/office/drawing/2014/main" id="{583A5109-CE85-454B-8765-56D1EEE890F6}"/>
                </a:ext>
              </a:extLst>
            </p:cNvPr>
            <p:cNvSpPr/>
            <p:nvPr/>
          </p:nvSpPr>
          <p:spPr>
            <a:xfrm>
              <a:off x="2522675" y="4828850"/>
              <a:ext cx="13450" cy="4675"/>
            </a:xfrm>
            <a:custGeom>
              <a:avLst/>
              <a:gdLst/>
              <a:ahLst/>
              <a:cxnLst/>
              <a:rect l="l" t="t" r="r" b="b"/>
              <a:pathLst>
                <a:path w="538" h="187" extrusionOk="0">
                  <a:moveTo>
                    <a:pt x="1" y="1"/>
                  </a:moveTo>
                  <a:lnTo>
                    <a:pt x="1" y="180"/>
                  </a:lnTo>
                  <a:cubicBezTo>
                    <a:pt x="67" y="180"/>
                    <a:pt x="133" y="186"/>
                    <a:pt x="197" y="186"/>
                  </a:cubicBezTo>
                  <a:cubicBezTo>
                    <a:pt x="326" y="186"/>
                    <a:pt x="445" y="160"/>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37;p3">
              <a:extLst>
                <a:ext uri="{FF2B5EF4-FFF2-40B4-BE49-F238E27FC236}">
                  <a16:creationId xmlns:a16="http://schemas.microsoft.com/office/drawing/2014/main" id="{286991A2-47AC-4EA6-A590-19E048594B04}"/>
                </a:ext>
              </a:extLst>
            </p:cNvPr>
            <p:cNvSpPr/>
            <p:nvPr/>
          </p:nvSpPr>
          <p:spPr>
            <a:xfrm>
              <a:off x="2709675" y="4619750"/>
              <a:ext cx="13450" cy="3825"/>
            </a:xfrm>
            <a:custGeom>
              <a:avLst/>
              <a:gdLst/>
              <a:ahLst/>
              <a:cxnLst/>
              <a:rect l="l" t="t" r="r" b="b"/>
              <a:pathLst>
                <a:path w="538" h="153" extrusionOk="0">
                  <a:moveTo>
                    <a:pt x="374" y="1"/>
                  </a:moveTo>
                  <a:cubicBezTo>
                    <a:pt x="228" y="1"/>
                    <a:pt x="103" y="32"/>
                    <a:pt x="0" y="149"/>
                  </a:cubicBezTo>
                  <a:cubicBezTo>
                    <a:pt x="62" y="149"/>
                    <a:pt x="123" y="153"/>
                    <a:pt x="182" y="153"/>
                  </a:cubicBezTo>
                  <a:cubicBezTo>
                    <a:pt x="316" y="153"/>
                    <a:pt x="441" y="134"/>
                    <a:pt x="538" y="10"/>
                  </a:cubicBezTo>
                  <a:cubicBezTo>
                    <a:pt x="480" y="5"/>
                    <a:pt x="426" y="1"/>
                    <a:pt x="3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38;p3">
              <a:extLst>
                <a:ext uri="{FF2B5EF4-FFF2-40B4-BE49-F238E27FC236}">
                  <a16:creationId xmlns:a16="http://schemas.microsoft.com/office/drawing/2014/main" id="{C64CDCFE-8880-49A4-BBA1-8DF2F14B18D4}"/>
                </a:ext>
              </a:extLst>
            </p:cNvPr>
            <p:cNvSpPr/>
            <p:nvPr/>
          </p:nvSpPr>
          <p:spPr>
            <a:xfrm>
              <a:off x="2968775" y="4780450"/>
              <a:ext cx="9475" cy="3975"/>
            </a:xfrm>
            <a:custGeom>
              <a:avLst/>
              <a:gdLst/>
              <a:ahLst/>
              <a:cxnLst/>
              <a:rect l="l" t="t" r="r" b="b"/>
              <a:pathLst>
                <a:path w="379" h="159" extrusionOk="0">
                  <a:moveTo>
                    <a:pt x="283" y="1"/>
                  </a:moveTo>
                  <a:cubicBezTo>
                    <a:pt x="164" y="1"/>
                    <a:pt x="64" y="36"/>
                    <a:pt x="1" y="146"/>
                  </a:cubicBezTo>
                  <a:cubicBezTo>
                    <a:pt x="34" y="155"/>
                    <a:pt x="65" y="159"/>
                    <a:pt x="95" y="159"/>
                  </a:cubicBezTo>
                  <a:cubicBezTo>
                    <a:pt x="209" y="159"/>
                    <a:pt x="300" y="102"/>
                    <a:pt x="378" y="7"/>
                  </a:cubicBezTo>
                  <a:cubicBezTo>
                    <a:pt x="346" y="3"/>
                    <a:pt x="313" y="1"/>
                    <a:pt x="2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39;p3">
              <a:extLst>
                <a:ext uri="{FF2B5EF4-FFF2-40B4-BE49-F238E27FC236}">
                  <a16:creationId xmlns:a16="http://schemas.microsoft.com/office/drawing/2014/main" id="{256389CB-0CAE-492C-BB6D-B8050935EB8D}"/>
                </a:ext>
              </a:extLst>
            </p:cNvPr>
            <p:cNvSpPr/>
            <p:nvPr/>
          </p:nvSpPr>
          <p:spPr>
            <a:xfrm>
              <a:off x="3009050" y="4793550"/>
              <a:ext cx="9475" cy="4150"/>
            </a:xfrm>
            <a:custGeom>
              <a:avLst/>
              <a:gdLst/>
              <a:ahLst/>
              <a:cxnLst/>
              <a:rect l="l" t="t" r="r" b="b"/>
              <a:pathLst>
                <a:path w="379" h="166" extrusionOk="0">
                  <a:moveTo>
                    <a:pt x="1" y="0"/>
                  </a:moveTo>
                  <a:cubicBezTo>
                    <a:pt x="64" y="128"/>
                    <a:pt x="154" y="166"/>
                    <a:pt x="278" y="166"/>
                  </a:cubicBezTo>
                  <a:cubicBezTo>
                    <a:pt x="310" y="166"/>
                    <a:pt x="343" y="164"/>
                    <a:pt x="379" y="160"/>
                  </a:cubicBezTo>
                  <a:cubicBezTo>
                    <a:pt x="279" y="20"/>
                    <a:pt x="16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40;p3">
              <a:extLst>
                <a:ext uri="{FF2B5EF4-FFF2-40B4-BE49-F238E27FC236}">
                  <a16:creationId xmlns:a16="http://schemas.microsoft.com/office/drawing/2014/main" id="{C1D63557-8F8F-40EA-903E-E13C986A1FDA}"/>
                </a:ext>
              </a:extLst>
            </p:cNvPr>
            <p:cNvSpPr/>
            <p:nvPr/>
          </p:nvSpPr>
          <p:spPr>
            <a:xfrm>
              <a:off x="2906600" y="4763700"/>
              <a:ext cx="8975" cy="3025"/>
            </a:xfrm>
            <a:custGeom>
              <a:avLst/>
              <a:gdLst/>
              <a:ahLst/>
              <a:cxnLst/>
              <a:rect l="l" t="t" r="r" b="b"/>
              <a:pathLst>
                <a:path w="359" h="121" extrusionOk="0">
                  <a:moveTo>
                    <a:pt x="165" y="1"/>
                  </a:moveTo>
                  <a:cubicBezTo>
                    <a:pt x="105" y="1"/>
                    <a:pt x="51" y="41"/>
                    <a:pt x="1" y="120"/>
                  </a:cubicBezTo>
                  <a:cubicBezTo>
                    <a:pt x="67" y="120"/>
                    <a:pt x="142" y="111"/>
                    <a:pt x="226" y="111"/>
                  </a:cubicBezTo>
                  <a:cubicBezTo>
                    <a:pt x="268" y="111"/>
                    <a:pt x="313" y="114"/>
                    <a:pt x="359" y="120"/>
                  </a:cubicBezTo>
                  <a:cubicBezTo>
                    <a:pt x="289" y="41"/>
                    <a:pt x="225" y="1"/>
                    <a:pt x="1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41;p3">
              <a:extLst>
                <a:ext uri="{FF2B5EF4-FFF2-40B4-BE49-F238E27FC236}">
                  <a16:creationId xmlns:a16="http://schemas.microsoft.com/office/drawing/2014/main" id="{CAE511B1-5A87-46B1-BF5B-D92AF88F87B3}"/>
                </a:ext>
              </a:extLst>
            </p:cNvPr>
            <p:cNvSpPr/>
            <p:nvPr/>
          </p:nvSpPr>
          <p:spPr>
            <a:xfrm>
              <a:off x="2544075" y="4838300"/>
              <a:ext cx="9475" cy="3400"/>
            </a:xfrm>
            <a:custGeom>
              <a:avLst/>
              <a:gdLst/>
              <a:ahLst/>
              <a:cxnLst/>
              <a:rect l="l" t="t" r="r" b="b"/>
              <a:pathLst>
                <a:path w="379" h="136" extrusionOk="0">
                  <a:moveTo>
                    <a:pt x="0" y="1"/>
                  </a:moveTo>
                  <a:cubicBezTo>
                    <a:pt x="74" y="85"/>
                    <a:pt x="142" y="135"/>
                    <a:pt x="207" y="135"/>
                  </a:cubicBezTo>
                  <a:cubicBezTo>
                    <a:pt x="265" y="135"/>
                    <a:pt x="322" y="95"/>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42;p3">
              <a:extLst>
                <a:ext uri="{FF2B5EF4-FFF2-40B4-BE49-F238E27FC236}">
                  <a16:creationId xmlns:a16="http://schemas.microsoft.com/office/drawing/2014/main" id="{F91DB1E2-ED5E-4187-BEE0-7495ECC129D2}"/>
                </a:ext>
              </a:extLst>
            </p:cNvPr>
            <p:cNvSpPr/>
            <p:nvPr/>
          </p:nvSpPr>
          <p:spPr>
            <a:xfrm>
              <a:off x="3169700" y="4847250"/>
              <a:ext cx="8475" cy="3025"/>
            </a:xfrm>
            <a:custGeom>
              <a:avLst/>
              <a:gdLst/>
              <a:ahLst/>
              <a:cxnLst/>
              <a:rect l="l" t="t" r="r" b="b"/>
              <a:pathLst>
                <a:path w="339" h="121" extrusionOk="0">
                  <a:moveTo>
                    <a:pt x="0" y="1"/>
                  </a:moveTo>
                  <a:cubicBezTo>
                    <a:pt x="50" y="80"/>
                    <a:pt x="105" y="120"/>
                    <a:pt x="162" y="120"/>
                  </a:cubicBezTo>
                  <a:cubicBezTo>
                    <a:pt x="219" y="120"/>
                    <a:pt x="279" y="8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43;p3">
              <a:extLst>
                <a:ext uri="{FF2B5EF4-FFF2-40B4-BE49-F238E27FC236}">
                  <a16:creationId xmlns:a16="http://schemas.microsoft.com/office/drawing/2014/main" id="{AF89E949-A677-460D-ACF1-0F497E030D6B}"/>
                </a:ext>
              </a:extLst>
            </p:cNvPr>
            <p:cNvSpPr/>
            <p:nvPr/>
          </p:nvSpPr>
          <p:spPr>
            <a:xfrm>
              <a:off x="3112000" y="4369825"/>
              <a:ext cx="4000" cy="8475"/>
            </a:xfrm>
            <a:custGeom>
              <a:avLst/>
              <a:gdLst/>
              <a:ahLst/>
              <a:cxnLst/>
              <a:rect l="l" t="t" r="r" b="b"/>
              <a:pathLst>
                <a:path w="160" h="339" extrusionOk="0">
                  <a:moveTo>
                    <a:pt x="1" y="1"/>
                  </a:moveTo>
                  <a:lnTo>
                    <a:pt x="1" y="339"/>
                  </a:lnTo>
                  <a:cubicBezTo>
                    <a:pt x="160" y="240"/>
                    <a:pt x="160" y="12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44;p3">
              <a:extLst>
                <a:ext uri="{FF2B5EF4-FFF2-40B4-BE49-F238E27FC236}">
                  <a16:creationId xmlns:a16="http://schemas.microsoft.com/office/drawing/2014/main" id="{0C97D80A-B1FE-4836-BA2A-618A774650D4}"/>
                </a:ext>
              </a:extLst>
            </p:cNvPr>
            <p:cNvSpPr/>
            <p:nvPr/>
          </p:nvSpPr>
          <p:spPr>
            <a:xfrm>
              <a:off x="3107025" y="4440950"/>
              <a:ext cx="5000" cy="8975"/>
            </a:xfrm>
            <a:custGeom>
              <a:avLst/>
              <a:gdLst/>
              <a:ahLst/>
              <a:cxnLst/>
              <a:rect l="l" t="t" r="r" b="b"/>
              <a:pathLst>
                <a:path w="200" h="359" extrusionOk="0">
                  <a:moveTo>
                    <a:pt x="1" y="0"/>
                  </a:moveTo>
                  <a:lnTo>
                    <a:pt x="1" y="359"/>
                  </a:lnTo>
                  <a:lnTo>
                    <a:pt x="200" y="359"/>
                  </a:lnTo>
                  <a:cubicBezTo>
                    <a:pt x="200" y="199"/>
                    <a:pt x="140" y="8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45;p3">
              <a:extLst>
                <a:ext uri="{FF2B5EF4-FFF2-40B4-BE49-F238E27FC236}">
                  <a16:creationId xmlns:a16="http://schemas.microsoft.com/office/drawing/2014/main" id="{B39844E1-6448-4EB0-913B-C3B7810E5DA7}"/>
                </a:ext>
              </a:extLst>
            </p:cNvPr>
            <p:cNvSpPr/>
            <p:nvPr/>
          </p:nvSpPr>
          <p:spPr>
            <a:xfrm>
              <a:off x="3120450" y="4435975"/>
              <a:ext cx="4500" cy="9475"/>
            </a:xfrm>
            <a:custGeom>
              <a:avLst/>
              <a:gdLst/>
              <a:ahLst/>
              <a:cxnLst/>
              <a:rect l="l" t="t" r="r" b="b"/>
              <a:pathLst>
                <a:path w="180" h="379" extrusionOk="0">
                  <a:moveTo>
                    <a:pt x="1" y="1"/>
                  </a:moveTo>
                  <a:lnTo>
                    <a:pt x="1" y="378"/>
                  </a:lnTo>
                  <a:cubicBezTo>
                    <a:pt x="180" y="259"/>
                    <a:pt x="180" y="1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46;p3">
              <a:extLst>
                <a:ext uri="{FF2B5EF4-FFF2-40B4-BE49-F238E27FC236}">
                  <a16:creationId xmlns:a16="http://schemas.microsoft.com/office/drawing/2014/main" id="{1AC5E614-36F2-4C21-944B-9F6B2494E9A4}"/>
                </a:ext>
              </a:extLst>
            </p:cNvPr>
            <p:cNvSpPr/>
            <p:nvPr/>
          </p:nvSpPr>
          <p:spPr>
            <a:xfrm>
              <a:off x="3112000" y="4454875"/>
              <a:ext cx="4000" cy="8475"/>
            </a:xfrm>
            <a:custGeom>
              <a:avLst/>
              <a:gdLst/>
              <a:ahLst/>
              <a:cxnLst/>
              <a:rect l="l" t="t" r="r" b="b"/>
              <a:pathLst>
                <a:path w="160" h="339" extrusionOk="0">
                  <a:moveTo>
                    <a:pt x="1" y="0"/>
                  </a:moveTo>
                  <a:lnTo>
                    <a:pt x="1" y="339"/>
                  </a:lnTo>
                  <a:cubicBezTo>
                    <a:pt x="160" y="219"/>
                    <a:pt x="160" y="10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47;p3">
              <a:extLst>
                <a:ext uri="{FF2B5EF4-FFF2-40B4-BE49-F238E27FC236}">
                  <a16:creationId xmlns:a16="http://schemas.microsoft.com/office/drawing/2014/main" id="{185217D2-3FE5-41CD-A510-E5B85787404D}"/>
                </a:ext>
              </a:extLst>
            </p:cNvPr>
            <p:cNvSpPr/>
            <p:nvPr/>
          </p:nvSpPr>
          <p:spPr>
            <a:xfrm>
              <a:off x="3147300" y="4628450"/>
              <a:ext cx="4525" cy="4000"/>
            </a:xfrm>
            <a:custGeom>
              <a:avLst/>
              <a:gdLst/>
              <a:ahLst/>
              <a:cxnLst/>
              <a:rect l="l" t="t" r="r" b="b"/>
              <a:pathLst>
                <a:path w="181" h="160" extrusionOk="0">
                  <a:moveTo>
                    <a:pt x="1" y="0"/>
                  </a:moveTo>
                  <a:lnTo>
                    <a:pt x="180" y="159"/>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48;p3">
              <a:extLst>
                <a:ext uri="{FF2B5EF4-FFF2-40B4-BE49-F238E27FC236}">
                  <a16:creationId xmlns:a16="http://schemas.microsoft.com/office/drawing/2014/main" id="{2E00FDCF-6F7C-4D9F-897F-212669F50EFA}"/>
                </a:ext>
              </a:extLst>
            </p:cNvPr>
            <p:cNvSpPr/>
            <p:nvPr/>
          </p:nvSpPr>
          <p:spPr>
            <a:xfrm>
              <a:off x="3112000" y="4387250"/>
              <a:ext cx="3500" cy="4975"/>
            </a:xfrm>
            <a:custGeom>
              <a:avLst/>
              <a:gdLst/>
              <a:ahLst/>
              <a:cxnLst/>
              <a:rect l="l" t="t" r="r" b="b"/>
              <a:pathLst>
                <a:path w="140" h="199" extrusionOk="0">
                  <a:moveTo>
                    <a:pt x="1" y="0"/>
                  </a:moveTo>
                  <a:cubicBezTo>
                    <a:pt x="40" y="60"/>
                    <a:pt x="100" y="119"/>
                    <a:pt x="140" y="199"/>
                  </a:cubicBezTo>
                  <a:cubicBezTo>
                    <a:pt x="100" y="119"/>
                    <a:pt x="4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49;p3">
              <a:extLst>
                <a:ext uri="{FF2B5EF4-FFF2-40B4-BE49-F238E27FC236}">
                  <a16:creationId xmlns:a16="http://schemas.microsoft.com/office/drawing/2014/main" id="{B4BD786E-E47A-4FFF-AD0A-19F18E74FDA4}"/>
                </a:ext>
              </a:extLst>
            </p:cNvPr>
            <p:cNvSpPr/>
            <p:nvPr/>
          </p:nvSpPr>
          <p:spPr>
            <a:xfrm>
              <a:off x="3107525" y="4418575"/>
              <a:ext cx="2525" cy="4500"/>
            </a:xfrm>
            <a:custGeom>
              <a:avLst/>
              <a:gdLst/>
              <a:ahLst/>
              <a:cxnLst/>
              <a:rect l="l" t="t" r="r" b="b"/>
              <a:pathLst>
                <a:path w="101" h="180" extrusionOk="0">
                  <a:moveTo>
                    <a:pt x="1" y="0"/>
                  </a:moveTo>
                  <a:lnTo>
                    <a:pt x="1" y="179"/>
                  </a:lnTo>
                  <a:cubicBezTo>
                    <a:pt x="100" y="100"/>
                    <a:pt x="10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50;p3">
              <a:extLst>
                <a:ext uri="{FF2B5EF4-FFF2-40B4-BE49-F238E27FC236}">
                  <a16:creationId xmlns:a16="http://schemas.microsoft.com/office/drawing/2014/main" id="{37E5AA01-095A-4C1B-9F35-A4F1BA176830}"/>
                </a:ext>
              </a:extLst>
            </p:cNvPr>
            <p:cNvSpPr/>
            <p:nvPr/>
          </p:nvSpPr>
          <p:spPr>
            <a:xfrm>
              <a:off x="3114500" y="4400675"/>
              <a:ext cx="1000" cy="5000"/>
            </a:xfrm>
            <a:custGeom>
              <a:avLst/>
              <a:gdLst/>
              <a:ahLst/>
              <a:cxnLst/>
              <a:rect l="l" t="t" r="r" b="b"/>
              <a:pathLst>
                <a:path w="40" h="200" extrusionOk="0">
                  <a:moveTo>
                    <a:pt x="40" y="0"/>
                  </a:moveTo>
                  <a:cubicBezTo>
                    <a:pt x="20" y="20"/>
                    <a:pt x="0" y="60"/>
                    <a:pt x="0" y="80"/>
                  </a:cubicBezTo>
                  <a:cubicBezTo>
                    <a:pt x="0" y="100"/>
                    <a:pt x="20" y="159"/>
                    <a:pt x="40" y="199"/>
                  </a:cubicBez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51;p3">
              <a:extLst>
                <a:ext uri="{FF2B5EF4-FFF2-40B4-BE49-F238E27FC236}">
                  <a16:creationId xmlns:a16="http://schemas.microsoft.com/office/drawing/2014/main" id="{59CA4D5F-2B8E-4793-9FEB-A7FBCB3AB04A}"/>
                </a:ext>
              </a:extLst>
            </p:cNvPr>
            <p:cNvSpPr/>
            <p:nvPr/>
          </p:nvSpPr>
          <p:spPr>
            <a:xfrm>
              <a:off x="3112000" y="4360375"/>
              <a:ext cx="3000" cy="4500"/>
            </a:xfrm>
            <a:custGeom>
              <a:avLst/>
              <a:gdLst/>
              <a:ahLst/>
              <a:cxnLst/>
              <a:rect l="l" t="t" r="r" b="b"/>
              <a:pathLst>
                <a:path w="120" h="180" extrusionOk="0">
                  <a:moveTo>
                    <a:pt x="1" y="1"/>
                  </a:moveTo>
                  <a:lnTo>
                    <a:pt x="1" y="180"/>
                  </a:lnTo>
                  <a:cubicBezTo>
                    <a:pt x="120" y="120"/>
                    <a:pt x="120" y="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52;p3">
              <a:extLst>
                <a:ext uri="{FF2B5EF4-FFF2-40B4-BE49-F238E27FC236}">
                  <a16:creationId xmlns:a16="http://schemas.microsoft.com/office/drawing/2014/main" id="{A3569F7D-2296-464F-A679-6F3D55FF5651}"/>
                </a:ext>
              </a:extLst>
            </p:cNvPr>
            <p:cNvSpPr/>
            <p:nvPr/>
          </p:nvSpPr>
          <p:spPr>
            <a:xfrm>
              <a:off x="3000100" y="4820400"/>
              <a:ext cx="5000" cy="3500"/>
            </a:xfrm>
            <a:custGeom>
              <a:avLst/>
              <a:gdLst/>
              <a:ahLst/>
              <a:cxnLst/>
              <a:rect l="l" t="t" r="r" b="b"/>
              <a:pathLst>
                <a:path w="200" h="140" extrusionOk="0">
                  <a:moveTo>
                    <a:pt x="1" y="1"/>
                  </a:moveTo>
                  <a:cubicBezTo>
                    <a:pt x="41" y="40"/>
                    <a:pt x="120" y="100"/>
                    <a:pt x="200" y="140"/>
                  </a:cubicBezTo>
                  <a:cubicBezTo>
                    <a:pt x="120" y="100"/>
                    <a:pt x="60"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53;p3">
              <a:extLst>
                <a:ext uri="{FF2B5EF4-FFF2-40B4-BE49-F238E27FC236}">
                  <a16:creationId xmlns:a16="http://schemas.microsoft.com/office/drawing/2014/main" id="{AC265370-D803-4F91-AA84-A7673240005C}"/>
                </a:ext>
              </a:extLst>
            </p:cNvPr>
            <p:cNvSpPr/>
            <p:nvPr/>
          </p:nvSpPr>
          <p:spPr>
            <a:xfrm>
              <a:off x="2575900" y="4820900"/>
              <a:ext cx="5000" cy="4000"/>
            </a:xfrm>
            <a:custGeom>
              <a:avLst/>
              <a:gdLst/>
              <a:ahLst/>
              <a:cxnLst/>
              <a:rect l="l" t="t" r="r" b="b"/>
              <a:pathLst>
                <a:path w="200" h="160" extrusionOk="0">
                  <a:moveTo>
                    <a:pt x="199" y="1"/>
                  </a:moveTo>
                  <a:lnTo>
                    <a:pt x="199" y="1"/>
                  </a:lnTo>
                  <a:cubicBezTo>
                    <a:pt x="120" y="60"/>
                    <a:pt x="60" y="100"/>
                    <a:pt x="0" y="160"/>
                  </a:cubicBezTo>
                  <a:cubicBezTo>
                    <a:pt x="80" y="100"/>
                    <a:pt x="120" y="6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54;p3">
              <a:extLst>
                <a:ext uri="{FF2B5EF4-FFF2-40B4-BE49-F238E27FC236}">
                  <a16:creationId xmlns:a16="http://schemas.microsoft.com/office/drawing/2014/main" id="{EB207ECA-F34E-45EF-BF3A-230DC72A1CDC}"/>
                </a:ext>
              </a:extLst>
            </p:cNvPr>
            <p:cNvSpPr/>
            <p:nvPr/>
          </p:nvSpPr>
          <p:spPr>
            <a:xfrm>
              <a:off x="2959325" y="4766700"/>
              <a:ext cx="6500" cy="4000"/>
            </a:xfrm>
            <a:custGeom>
              <a:avLst/>
              <a:gdLst/>
              <a:ahLst/>
              <a:cxnLst/>
              <a:rect l="l" t="t" r="r" b="b"/>
              <a:pathLst>
                <a:path w="260" h="160" extrusionOk="0">
                  <a:moveTo>
                    <a:pt x="180" y="0"/>
                  </a:moveTo>
                  <a:cubicBezTo>
                    <a:pt x="140" y="0"/>
                    <a:pt x="60" y="40"/>
                    <a:pt x="1" y="40"/>
                  </a:cubicBezTo>
                  <a:cubicBezTo>
                    <a:pt x="80" y="80"/>
                    <a:pt x="140" y="139"/>
                    <a:pt x="180" y="159"/>
                  </a:cubicBezTo>
                  <a:cubicBezTo>
                    <a:pt x="199" y="159"/>
                    <a:pt x="199" y="159"/>
                    <a:pt x="239" y="100"/>
                  </a:cubicBezTo>
                  <a:cubicBezTo>
                    <a:pt x="259" y="80"/>
                    <a:pt x="239" y="4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55;p3">
              <a:extLst>
                <a:ext uri="{FF2B5EF4-FFF2-40B4-BE49-F238E27FC236}">
                  <a16:creationId xmlns:a16="http://schemas.microsoft.com/office/drawing/2014/main" id="{1A372737-D6A8-49FF-A14D-2CA4B44F6137}"/>
                </a:ext>
              </a:extLst>
            </p:cNvPr>
            <p:cNvSpPr/>
            <p:nvPr/>
          </p:nvSpPr>
          <p:spPr>
            <a:xfrm>
              <a:off x="2964300" y="4766075"/>
              <a:ext cx="4925" cy="5125"/>
            </a:xfrm>
            <a:custGeom>
              <a:avLst/>
              <a:gdLst/>
              <a:ahLst/>
              <a:cxnLst/>
              <a:rect l="l" t="t" r="r" b="b"/>
              <a:pathLst>
                <a:path w="197" h="205" extrusionOk="0">
                  <a:moveTo>
                    <a:pt x="91" y="0"/>
                  </a:moveTo>
                  <a:cubicBezTo>
                    <a:pt x="76" y="0"/>
                    <a:pt x="59" y="2"/>
                    <a:pt x="40" y="5"/>
                  </a:cubicBezTo>
                  <a:lnTo>
                    <a:pt x="0" y="25"/>
                  </a:lnTo>
                  <a:lnTo>
                    <a:pt x="0" y="204"/>
                  </a:lnTo>
                  <a:lnTo>
                    <a:pt x="180" y="204"/>
                  </a:lnTo>
                  <a:lnTo>
                    <a:pt x="180" y="164"/>
                  </a:lnTo>
                  <a:cubicBezTo>
                    <a:pt x="196" y="47"/>
                    <a:pt x="171" y="0"/>
                    <a:pt x="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56;p3">
              <a:extLst>
                <a:ext uri="{FF2B5EF4-FFF2-40B4-BE49-F238E27FC236}">
                  <a16:creationId xmlns:a16="http://schemas.microsoft.com/office/drawing/2014/main" id="{9F52423C-DA6C-4A80-8741-AEA1C3C54206}"/>
                </a:ext>
              </a:extLst>
            </p:cNvPr>
            <p:cNvSpPr/>
            <p:nvPr/>
          </p:nvSpPr>
          <p:spPr>
            <a:xfrm>
              <a:off x="3164725" y="4771175"/>
              <a:ext cx="3500" cy="4500"/>
            </a:xfrm>
            <a:custGeom>
              <a:avLst/>
              <a:gdLst/>
              <a:ahLst/>
              <a:cxnLst/>
              <a:rect l="l" t="t" r="r" b="b"/>
              <a:pathLst>
                <a:path w="140" h="180" extrusionOk="0">
                  <a:moveTo>
                    <a:pt x="0" y="0"/>
                  </a:moveTo>
                  <a:cubicBezTo>
                    <a:pt x="0" y="60"/>
                    <a:pt x="20" y="120"/>
                    <a:pt x="20" y="179"/>
                  </a:cubicBezTo>
                  <a:cubicBezTo>
                    <a:pt x="139" y="100"/>
                    <a:pt x="1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57;p3">
              <a:extLst>
                <a:ext uri="{FF2B5EF4-FFF2-40B4-BE49-F238E27FC236}">
                  <a16:creationId xmlns:a16="http://schemas.microsoft.com/office/drawing/2014/main" id="{7A371DE1-6DC9-42AC-B548-EB0C244C0B92}"/>
                </a:ext>
              </a:extLst>
            </p:cNvPr>
            <p:cNvSpPr/>
            <p:nvPr/>
          </p:nvSpPr>
          <p:spPr>
            <a:xfrm>
              <a:off x="2714150" y="4793550"/>
              <a:ext cx="5500" cy="4500"/>
            </a:xfrm>
            <a:custGeom>
              <a:avLst/>
              <a:gdLst/>
              <a:ahLst/>
              <a:cxnLst/>
              <a:rect l="l" t="t" r="r" b="b"/>
              <a:pathLst>
                <a:path w="220" h="180" extrusionOk="0">
                  <a:moveTo>
                    <a:pt x="20" y="0"/>
                  </a:moveTo>
                  <a:cubicBezTo>
                    <a:pt x="0" y="60"/>
                    <a:pt x="0" y="120"/>
                    <a:pt x="0" y="179"/>
                  </a:cubicBezTo>
                  <a:cubicBezTo>
                    <a:pt x="60" y="100"/>
                    <a:pt x="120" y="60"/>
                    <a:pt x="219" y="20"/>
                  </a:cubicBezTo>
                  <a:cubicBezTo>
                    <a:pt x="140" y="0"/>
                    <a:pt x="10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58;p3">
              <a:extLst>
                <a:ext uri="{FF2B5EF4-FFF2-40B4-BE49-F238E27FC236}">
                  <a16:creationId xmlns:a16="http://schemas.microsoft.com/office/drawing/2014/main" id="{94955A1D-FFEB-4FD6-BAD8-88FE759A0133}"/>
                </a:ext>
              </a:extLst>
            </p:cNvPr>
            <p:cNvSpPr/>
            <p:nvPr/>
          </p:nvSpPr>
          <p:spPr>
            <a:xfrm>
              <a:off x="3021000" y="4109725"/>
              <a:ext cx="5500" cy="56725"/>
            </a:xfrm>
            <a:custGeom>
              <a:avLst/>
              <a:gdLst/>
              <a:ahLst/>
              <a:cxnLst/>
              <a:rect l="l" t="t" r="r" b="b"/>
              <a:pathLst>
                <a:path w="220" h="2269" extrusionOk="0">
                  <a:moveTo>
                    <a:pt x="149" y="1"/>
                  </a:moveTo>
                  <a:cubicBezTo>
                    <a:pt x="125" y="1"/>
                    <a:pt x="100" y="21"/>
                    <a:pt x="80" y="61"/>
                  </a:cubicBezTo>
                  <a:cubicBezTo>
                    <a:pt x="100" y="797"/>
                    <a:pt x="0" y="1553"/>
                    <a:pt x="199" y="2269"/>
                  </a:cubicBezTo>
                  <a:cubicBezTo>
                    <a:pt x="199" y="1513"/>
                    <a:pt x="219" y="777"/>
                    <a:pt x="219" y="61"/>
                  </a:cubicBezTo>
                  <a:cubicBezTo>
                    <a:pt x="199" y="21"/>
                    <a:pt x="174" y="1"/>
                    <a:pt x="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59;p3">
              <a:extLst>
                <a:ext uri="{FF2B5EF4-FFF2-40B4-BE49-F238E27FC236}">
                  <a16:creationId xmlns:a16="http://schemas.microsoft.com/office/drawing/2014/main" id="{4B6632C1-8C11-427E-94A1-DD8ECA10359F}"/>
                </a:ext>
              </a:extLst>
            </p:cNvPr>
            <p:cNvSpPr/>
            <p:nvPr/>
          </p:nvSpPr>
          <p:spPr>
            <a:xfrm>
              <a:off x="3069725" y="4472275"/>
              <a:ext cx="8975" cy="18425"/>
            </a:xfrm>
            <a:custGeom>
              <a:avLst/>
              <a:gdLst/>
              <a:ahLst/>
              <a:cxnLst/>
              <a:rect l="l" t="t" r="r" b="b"/>
              <a:pathLst>
                <a:path w="359" h="737" extrusionOk="0">
                  <a:moveTo>
                    <a:pt x="41" y="1"/>
                  </a:moveTo>
                  <a:cubicBezTo>
                    <a:pt x="140" y="239"/>
                    <a:pt x="1" y="538"/>
                    <a:pt x="220" y="737"/>
                  </a:cubicBezTo>
                  <a:cubicBezTo>
                    <a:pt x="239" y="478"/>
                    <a:pt x="359" y="200"/>
                    <a:pt x="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60;p3">
              <a:extLst>
                <a:ext uri="{FF2B5EF4-FFF2-40B4-BE49-F238E27FC236}">
                  <a16:creationId xmlns:a16="http://schemas.microsoft.com/office/drawing/2014/main" id="{EDEA64F4-4657-41FE-9D14-01AD5B409D15}"/>
                </a:ext>
              </a:extLst>
            </p:cNvPr>
            <p:cNvSpPr/>
            <p:nvPr/>
          </p:nvSpPr>
          <p:spPr>
            <a:xfrm>
              <a:off x="3021000" y="4166425"/>
              <a:ext cx="5000" cy="16950"/>
            </a:xfrm>
            <a:custGeom>
              <a:avLst/>
              <a:gdLst/>
              <a:ahLst/>
              <a:cxnLst/>
              <a:rect l="l" t="t" r="r" b="b"/>
              <a:pathLst>
                <a:path w="200" h="678" extrusionOk="0">
                  <a:moveTo>
                    <a:pt x="199" y="1"/>
                  </a:moveTo>
                  <a:cubicBezTo>
                    <a:pt x="0" y="219"/>
                    <a:pt x="100" y="438"/>
                    <a:pt x="199" y="677"/>
                  </a:cubicBezTo>
                  <a:lnTo>
                    <a:pt x="1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61;p3">
              <a:extLst>
                <a:ext uri="{FF2B5EF4-FFF2-40B4-BE49-F238E27FC236}">
                  <a16:creationId xmlns:a16="http://schemas.microsoft.com/office/drawing/2014/main" id="{92F263C2-359B-4B5E-B430-F184EF1D1921}"/>
                </a:ext>
              </a:extLst>
            </p:cNvPr>
            <p:cNvSpPr/>
            <p:nvPr/>
          </p:nvSpPr>
          <p:spPr>
            <a:xfrm>
              <a:off x="3025975" y="4194775"/>
              <a:ext cx="6475" cy="14950"/>
            </a:xfrm>
            <a:custGeom>
              <a:avLst/>
              <a:gdLst/>
              <a:ahLst/>
              <a:cxnLst/>
              <a:rect l="l" t="t" r="r" b="b"/>
              <a:pathLst>
                <a:path w="259" h="598" extrusionOk="0">
                  <a:moveTo>
                    <a:pt x="20" y="1"/>
                  </a:moveTo>
                  <a:cubicBezTo>
                    <a:pt x="0" y="239"/>
                    <a:pt x="60" y="418"/>
                    <a:pt x="179" y="597"/>
                  </a:cubicBezTo>
                  <a:cubicBezTo>
                    <a:pt x="219" y="398"/>
                    <a:pt x="259" y="18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62;p3">
              <a:extLst>
                <a:ext uri="{FF2B5EF4-FFF2-40B4-BE49-F238E27FC236}">
                  <a16:creationId xmlns:a16="http://schemas.microsoft.com/office/drawing/2014/main" id="{41EAC672-81B0-4EAC-A9B8-A2FC9A059243}"/>
                </a:ext>
              </a:extLst>
            </p:cNvPr>
            <p:cNvSpPr/>
            <p:nvPr/>
          </p:nvSpPr>
          <p:spPr>
            <a:xfrm>
              <a:off x="3077200" y="4494650"/>
              <a:ext cx="5000" cy="14450"/>
            </a:xfrm>
            <a:custGeom>
              <a:avLst/>
              <a:gdLst/>
              <a:ahLst/>
              <a:cxnLst/>
              <a:rect l="l" t="t" r="r" b="b"/>
              <a:pathLst>
                <a:path w="200" h="578" extrusionOk="0">
                  <a:moveTo>
                    <a:pt x="0" y="1"/>
                  </a:moveTo>
                  <a:cubicBezTo>
                    <a:pt x="0" y="200"/>
                    <a:pt x="0" y="399"/>
                    <a:pt x="119" y="578"/>
                  </a:cubicBezTo>
                  <a:cubicBezTo>
                    <a:pt x="139" y="339"/>
                    <a:pt x="199" y="1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63;p3">
              <a:extLst>
                <a:ext uri="{FF2B5EF4-FFF2-40B4-BE49-F238E27FC236}">
                  <a16:creationId xmlns:a16="http://schemas.microsoft.com/office/drawing/2014/main" id="{D33DE797-0386-4CCD-B3BB-C99DC283A6D8}"/>
                </a:ext>
              </a:extLst>
            </p:cNvPr>
            <p:cNvSpPr/>
            <p:nvPr/>
          </p:nvSpPr>
          <p:spPr>
            <a:xfrm>
              <a:off x="3067250" y="4458350"/>
              <a:ext cx="5500" cy="13950"/>
            </a:xfrm>
            <a:custGeom>
              <a:avLst/>
              <a:gdLst/>
              <a:ahLst/>
              <a:cxnLst/>
              <a:rect l="l" t="t" r="r" b="b"/>
              <a:pathLst>
                <a:path w="220" h="558" extrusionOk="0">
                  <a:moveTo>
                    <a:pt x="20" y="1"/>
                  </a:moveTo>
                  <a:cubicBezTo>
                    <a:pt x="0" y="200"/>
                    <a:pt x="20" y="399"/>
                    <a:pt x="159" y="558"/>
                  </a:cubicBezTo>
                  <a:cubicBezTo>
                    <a:pt x="199" y="359"/>
                    <a:pt x="219" y="1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64;p3">
              <a:extLst>
                <a:ext uri="{FF2B5EF4-FFF2-40B4-BE49-F238E27FC236}">
                  <a16:creationId xmlns:a16="http://schemas.microsoft.com/office/drawing/2014/main" id="{B8D3AFEB-26FB-4E53-8FCA-D4831A8347B7}"/>
                </a:ext>
              </a:extLst>
            </p:cNvPr>
            <p:cNvSpPr/>
            <p:nvPr/>
          </p:nvSpPr>
          <p:spPr>
            <a:xfrm>
              <a:off x="3023475" y="4184825"/>
              <a:ext cx="2525" cy="7500"/>
            </a:xfrm>
            <a:custGeom>
              <a:avLst/>
              <a:gdLst/>
              <a:ahLst/>
              <a:cxnLst/>
              <a:rect l="l" t="t" r="r" b="b"/>
              <a:pathLst>
                <a:path w="101" h="300" extrusionOk="0">
                  <a:moveTo>
                    <a:pt x="100" y="1"/>
                  </a:moveTo>
                  <a:cubicBezTo>
                    <a:pt x="1" y="100"/>
                    <a:pt x="1" y="200"/>
                    <a:pt x="100" y="299"/>
                  </a:cubicBezTo>
                  <a:lnTo>
                    <a:pt x="1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65;p3">
              <a:extLst>
                <a:ext uri="{FF2B5EF4-FFF2-40B4-BE49-F238E27FC236}">
                  <a16:creationId xmlns:a16="http://schemas.microsoft.com/office/drawing/2014/main" id="{4EBCCDDC-6CE6-4FE8-A318-C5F683A72769}"/>
                </a:ext>
              </a:extLst>
            </p:cNvPr>
            <p:cNvSpPr/>
            <p:nvPr/>
          </p:nvSpPr>
          <p:spPr>
            <a:xfrm>
              <a:off x="3075200" y="4226600"/>
              <a:ext cx="12950" cy="35775"/>
            </a:xfrm>
            <a:custGeom>
              <a:avLst/>
              <a:gdLst/>
              <a:ahLst/>
              <a:cxnLst/>
              <a:rect l="l" t="t" r="r" b="b"/>
              <a:pathLst>
                <a:path w="518" h="1431" extrusionOk="0">
                  <a:moveTo>
                    <a:pt x="40" y="1"/>
                  </a:moveTo>
                  <a:cubicBezTo>
                    <a:pt x="1" y="418"/>
                    <a:pt x="1" y="816"/>
                    <a:pt x="40" y="1254"/>
                  </a:cubicBezTo>
                  <a:lnTo>
                    <a:pt x="199" y="1254"/>
                  </a:lnTo>
                  <a:cubicBezTo>
                    <a:pt x="273" y="1298"/>
                    <a:pt x="303" y="1430"/>
                    <a:pt x="387" y="1430"/>
                  </a:cubicBezTo>
                  <a:cubicBezTo>
                    <a:pt x="416" y="1430"/>
                    <a:pt x="452" y="1414"/>
                    <a:pt x="498" y="1373"/>
                  </a:cubicBezTo>
                  <a:cubicBezTo>
                    <a:pt x="498" y="1274"/>
                    <a:pt x="518" y="1174"/>
                    <a:pt x="518" y="1075"/>
                  </a:cubicBezTo>
                  <a:cubicBezTo>
                    <a:pt x="259" y="757"/>
                    <a:pt x="418" y="259"/>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66;p3">
              <a:extLst>
                <a:ext uri="{FF2B5EF4-FFF2-40B4-BE49-F238E27FC236}">
                  <a16:creationId xmlns:a16="http://schemas.microsoft.com/office/drawing/2014/main" id="{F4CA7D1A-8602-4EB0-867B-46B27F9423E5}"/>
                </a:ext>
              </a:extLst>
            </p:cNvPr>
            <p:cNvSpPr/>
            <p:nvPr/>
          </p:nvSpPr>
          <p:spPr>
            <a:xfrm>
              <a:off x="3066250" y="4161450"/>
              <a:ext cx="13950" cy="34850"/>
            </a:xfrm>
            <a:custGeom>
              <a:avLst/>
              <a:gdLst/>
              <a:ahLst/>
              <a:cxnLst/>
              <a:rect l="l" t="t" r="r" b="b"/>
              <a:pathLst>
                <a:path w="558" h="1394" extrusionOk="0">
                  <a:moveTo>
                    <a:pt x="359" y="1"/>
                  </a:moveTo>
                  <a:cubicBezTo>
                    <a:pt x="0" y="418"/>
                    <a:pt x="319" y="916"/>
                    <a:pt x="199" y="1373"/>
                  </a:cubicBezTo>
                  <a:cubicBezTo>
                    <a:pt x="259" y="1373"/>
                    <a:pt x="299" y="1373"/>
                    <a:pt x="359" y="1393"/>
                  </a:cubicBezTo>
                  <a:cubicBezTo>
                    <a:pt x="378" y="1234"/>
                    <a:pt x="398" y="1095"/>
                    <a:pt x="557" y="1015"/>
                  </a:cubicBezTo>
                  <a:cubicBezTo>
                    <a:pt x="557" y="796"/>
                    <a:pt x="557" y="578"/>
                    <a:pt x="538" y="339"/>
                  </a:cubicBezTo>
                  <a:cubicBezTo>
                    <a:pt x="498" y="239"/>
                    <a:pt x="458" y="200"/>
                    <a:pt x="378" y="120"/>
                  </a:cubicBezTo>
                  <a:cubicBezTo>
                    <a:pt x="359" y="80"/>
                    <a:pt x="359" y="4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67;p3">
              <a:extLst>
                <a:ext uri="{FF2B5EF4-FFF2-40B4-BE49-F238E27FC236}">
                  <a16:creationId xmlns:a16="http://schemas.microsoft.com/office/drawing/2014/main" id="{F2D9E8D8-C921-471C-BA76-42A7E876A9FB}"/>
                </a:ext>
              </a:extLst>
            </p:cNvPr>
            <p:cNvSpPr/>
            <p:nvPr/>
          </p:nvSpPr>
          <p:spPr>
            <a:xfrm>
              <a:off x="3061050" y="4142050"/>
              <a:ext cx="11200" cy="13050"/>
            </a:xfrm>
            <a:custGeom>
              <a:avLst/>
              <a:gdLst/>
              <a:ahLst/>
              <a:cxnLst/>
              <a:rect l="l" t="t" r="r" b="b"/>
              <a:pathLst>
                <a:path w="448" h="522" extrusionOk="0">
                  <a:moveTo>
                    <a:pt x="49" y="1"/>
                  </a:moveTo>
                  <a:cubicBezTo>
                    <a:pt x="87" y="208"/>
                    <a:pt x="0" y="521"/>
                    <a:pt x="327" y="521"/>
                  </a:cubicBezTo>
                  <a:cubicBezTo>
                    <a:pt x="346" y="521"/>
                    <a:pt x="366" y="520"/>
                    <a:pt x="388" y="518"/>
                  </a:cubicBezTo>
                  <a:cubicBezTo>
                    <a:pt x="447" y="260"/>
                    <a:pt x="288" y="80"/>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68;p3">
              <a:extLst>
                <a:ext uri="{FF2B5EF4-FFF2-40B4-BE49-F238E27FC236}">
                  <a16:creationId xmlns:a16="http://schemas.microsoft.com/office/drawing/2014/main" id="{FBE9C7C1-A254-4414-83D7-1EAD71F76914}"/>
                </a:ext>
              </a:extLst>
            </p:cNvPr>
            <p:cNvSpPr/>
            <p:nvPr/>
          </p:nvSpPr>
          <p:spPr>
            <a:xfrm>
              <a:off x="3075700" y="4163950"/>
              <a:ext cx="4000" cy="5500"/>
            </a:xfrm>
            <a:custGeom>
              <a:avLst/>
              <a:gdLst/>
              <a:ahLst/>
              <a:cxnLst/>
              <a:rect l="l" t="t" r="r" b="b"/>
              <a:pathLst>
                <a:path w="160" h="220" extrusionOk="0">
                  <a:moveTo>
                    <a:pt x="0" y="0"/>
                  </a:moveTo>
                  <a:lnTo>
                    <a:pt x="160" y="219"/>
                  </a:lnTo>
                  <a:cubicBezTo>
                    <a:pt x="160" y="120"/>
                    <a:pt x="100" y="4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69;p3">
              <a:extLst>
                <a:ext uri="{FF2B5EF4-FFF2-40B4-BE49-F238E27FC236}">
                  <a16:creationId xmlns:a16="http://schemas.microsoft.com/office/drawing/2014/main" id="{EF8FE82F-26C1-4CFB-B630-486A1E053533}"/>
                </a:ext>
              </a:extLst>
            </p:cNvPr>
            <p:cNvSpPr/>
            <p:nvPr/>
          </p:nvSpPr>
          <p:spPr>
            <a:xfrm>
              <a:off x="3021000" y="4033150"/>
              <a:ext cx="9975" cy="77100"/>
            </a:xfrm>
            <a:custGeom>
              <a:avLst/>
              <a:gdLst/>
              <a:ahLst/>
              <a:cxnLst/>
              <a:rect l="l" t="t" r="r" b="b"/>
              <a:pathLst>
                <a:path w="399" h="3084" extrusionOk="0">
                  <a:moveTo>
                    <a:pt x="314" y="0"/>
                  </a:moveTo>
                  <a:cubicBezTo>
                    <a:pt x="279" y="0"/>
                    <a:pt x="239" y="20"/>
                    <a:pt x="199" y="60"/>
                  </a:cubicBezTo>
                  <a:cubicBezTo>
                    <a:pt x="0" y="259"/>
                    <a:pt x="60" y="557"/>
                    <a:pt x="60" y="796"/>
                  </a:cubicBezTo>
                  <a:cubicBezTo>
                    <a:pt x="60" y="1572"/>
                    <a:pt x="80" y="2308"/>
                    <a:pt x="80" y="3084"/>
                  </a:cubicBezTo>
                  <a:lnTo>
                    <a:pt x="219" y="3084"/>
                  </a:lnTo>
                  <a:lnTo>
                    <a:pt x="219" y="1592"/>
                  </a:lnTo>
                  <a:cubicBezTo>
                    <a:pt x="259" y="1075"/>
                    <a:pt x="120" y="557"/>
                    <a:pt x="398" y="60"/>
                  </a:cubicBezTo>
                  <a:cubicBezTo>
                    <a:pt x="378" y="20"/>
                    <a:pt x="348" y="0"/>
                    <a:pt x="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70;p3">
              <a:extLst>
                <a:ext uri="{FF2B5EF4-FFF2-40B4-BE49-F238E27FC236}">
                  <a16:creationId xmlns:a16="http://schemas.microsoft.com/office/drawing/2014/main" id="{BDED7E07-07E8-4993-B23E-C553094A996F}"/>
                </a:ext>
              </a:extLst>
            </p:cNvPr>
            <p:cNvSpPr/>
            <p:nvPr/>
          </p:nvSpPr>
          <p:spPr>
            <a:xfrm>
              <a:off x="3021500" y="4019725"/>
              <a:ext cx="9950" cy="14950"/>
            </a:xfrm>
            <a:custGeom>
              <a:avLst/>
              <a:gdLst/>
              <a:ahLst/>
              <a:cxnLst/>
              <a:rect l="l" t="t" r="r" b="b"/>
              <a:pathLst>
                <a:path w="398" h="598" extrusionOk="0">
                  <a:moveTo>
                    <a:pt x="80" y="0"/>
                  </a:moveTo>
                  <a:cubicBezTo>
                    <a:pt x="60" y="20"/>
                    <a:pt x="40" y="80"/>
                    <a:pt x="0" y="100"/>
                  </a:cubicBezTo>
                  <a:cubicBezTo>
                    <a:pt x="60" y="279"/>
                    <a:pt x="139" y="418"/>
                    <a:pt x="179" y="597"/>
                  </a:cubicBezTo>
                  <a:lnTo>
                    <a:pt x="378" y="597"/>
                  </a:lnTo>
                  <a:cubicBezTo>
                    <a:pt x="398" y="398"/>
                    <a:pt x="279" y="239"/>
                    <a:pt x="179" y="80"/>
                  </a:cubicBezTo>
                  <a:cubicBezTo>
                    <a:pt x="159" y="40"/>
                    <a:pt x="100" y="2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71;p3">
              <a:extLst>
                <a:ext uri="{FF2B5EF4-FFF2-40B4-BE49-F238E27FC236}">
                  <a16:creationId xmlns:a16="http://schemas.microsoft.com/office/drawing/2014/main" id="{D2012E6C-F556-446A-8D22-DD950E9B6E52}"/>
                </a:ext>
              </a:extLst>
            </p:cNvPr>
            <p:cNvSpPr/>
            <p:nvPr/>
          </p:nvSpPr>
          <p:spPr>
            <a:xfrm>
              <a:off x="3012550" y="4012250"/>
              <a:ext cx="5475" cy="4500"/>
            </a:xfrm>
            <a:custGeom>
              <a:avLst/>
              <a:gdLst/>
              <a:ahLst/>
              <a:cxnLst/>
              <a:rect l="l" t="t" r="r" b="b"/>
              <a:pathLst>
                <a:path w="219" h="180" extrusionOk="0">
                  <a:moveTo>
                    <a:pt x="219" y="1"/>
                  </a:moveTo>
                  <a:cubicBezTo>
                    <a:pt x="139" y="21"/>
                    <a:pt x="60" y="21"/>
                    <a:pt x="0" y="21"/>
                  </a:cubicBezTo>
                  <a:lnTo>
                    <a:pt x="219" y="180"/>
                  </a:lnTo>
                  <a:lnTo>
                    <a:pt x="2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72;p3">
              <a:extLst>
                <a:ext uri="{FF2B5EF4-FFF2-40B4-BE49-F238E27FC236}">
                  <a16:creationId xmlns:a16="http://schemas.microsoft.com/office/drawing/2014/main" id="{BA2337E0-16AF-41B0-9075-9D70C44A0FBC}"/>
                </a:ext>
              </a:extLst>
            </p:cNvPr>
            <p:cNvSpPr/>
            <p:nvPr/>
          </p:nvSpPr>
          <p:spPr>
            <a:xfrm>
              <a:off x="3018500" y="4016725"/>
              <a:ext cx="5500" cy="5500"/>
            </a:xfrm>
            <a:custGeom>
              <a:avLst/>
              <a:gdLst/>
              <a:ahLst/>
              <a:cxnLst/>
              <a:rect l="l" t="t" r="r" b="b"/>
              <a:pathLst>
                <a:path w="220" h="220" extrusionOk="0">
                  <a:moveTo>
                    <a:pt x="1" y="1"/>
                  </a:moveTo>
                  <a:cubicBezTo>
                    <a:pt x="21" y="61"/>
                    <a:pt x="80" y="140"/>
                    <a:pt x="120" y="220"/>
                  </a:cubicBezTo>
                  <a:lnTo>
                    <a:pt x="200" y="140"/>
                  </a:lnTo>
                  <a:cubicBezTo>
                    <a:pt x="220" y="100"/>
                    <a:pt x="220" y="4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73;p3">
              <a:extLst>
                <a:ext uri="{FF2B5EF4-FFF2-40B4-BE49-F238E27FC236}">
                  <a16:creationId xmlns:a16="http://schemas.microsoft.com/office/drawing/2014/main" id="{FAE517D6-6DB5-4164-AA71-CB20F443D4A3}"/>
                </a:ext>
              </a:extLst>
            </p:cNvPr>
            <p:cNvSpPr/>
            <p:nvPr/>
          </p:nvSpPr>
          <p:spPr>
            <a:xfrm>
              <a:off x="3022475" y="4017225"/>
              <a:ext cx="3525" cy="5000"/>
            </a:xfrm>
            <a:custGeom>
              <a:avLst/>
              <a:gdLst/>
              <a:ahLst/>
              <a:cxnLst/>
              <a:rect l="l" t="t" r="r" b="b"/>
              <a:pathLst>
                <a:path w="141" h="200" extrusionOk="0">
                  <a:moveTo>
                    <a:pt x="1" y="1"/>
                  </a:moveTo>
                  <a:cubicBezTo>
                    <a:pt x="1" y="41"/>
                    <a:pt x="21" y="100"/>
                    <a:pt x="21" y="140"/>
                  </a:cubicBezTo>
                  <a:cubicBezTo>
                    <a:pt x="61" y="140"/>
                    <a:pt x="120" y="180"/>
                    <a:pt x="140" y="200"/>
                  </a:cubicBezTo>
                  <a:cubicBezTo>
                    <a:pt x="80" y="120"/>
                    <a:pt x="41"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74;p3">
              <a:extLst>
                <a:ext uri="{FF2B5EF4-FFF2-40B4-BE49-F238E27FC236}">
                  <a16:creationId xmlns:a16="http://schemas.microsoft.com/office/drawing/2014/main" id="{A4945BF0-1926-4011-9FC4-3D45D955177E}"/>
                </a:ext>
              </a:extLst>
            </p:cNvPr>
            <p:cNvSpPr/>
            <p:nvPr/>
          </p:nvSpPr>
          <p:spPr>
            <a:xfrm>
              <a:off x="3087625" y="4396200"/>
              <a:ext cx="8000" cy="18425"/>
            </a:xfrm>
            <a:custGeom>
              <a:avLst/>
              <a:gdLst/>
              <a:ahLst/>
              <a:cxnLst/>
              <a:rect l="l" t="t" r="r" b="b"/>
              <a:pathLst>
                <a:path w="320" h="737" extrusionOk="0">
                  <a:moveTo>
                    <a:pt x="41" y="0"/>
                  </a:moveTo>
                  <a:cubicBezTo>
                    <a:pt x="100" y="259"/>
                    <a:pt x="1" y="537"/>
                    <a:pt x="220" y="736"/>
                  </a:cubicBezTo>
                  <a:cubicBezTo>
                    <a:pt x="200" y="478"/>
                    <a:pt x="319" y="199"/>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75;p3">
              <a:extLst>
                <a:ext uri="{FF2B5EF4-FFF2-40B4-BE49-F238E27FC236}">
                  <a16:creationId xmlns:a16="http://schemas.microsoft.com/office/drawing/2014/main" id="{D7255A5B-9F41-4423-948A-D88924AA1B85}"/>
                </a:ext>
              </a:extLst>
            </p:cNvPr>
            <p:cNvSpPr/>
            <p:nvPr/>
          </p:nvSpPr>
          <p:spPr>
            <a:xfrm>
              <a:off x="1720000" y="3159350"/>
              <a:ext cx="262125" cy="27800"/>
            </a:xfrm>
            <a:custGeom>
              <a:avLst/>
              <a:gdLst/>
              <a:ahLst/>
              <a:cxnLst/>
              <a:rect l="l" t="t" r="r" b="b"/>
              <a:pathLst>
                <a:path w="10485" h="1112" extrusionOk="0">
                  <a:moveTo>
                    <a:pt x="10484" y="21"/>
                  </a:moveTo>
                  <a:cubicBezTo>
                    <a:pt x="9331" y="41"/>
                    <a:pt x="8137" y="1"/>
                    <a:pt x="7003" y="120"/>
                  </a:cubicBezTo>
                  <a:cubicBezTo>
                    <a:pt x="6170" y="178"/>
                    <a:pt x="5333" y="191"/>
                    <a:pt x="4492" y="191"/>
                  </a:cubicBezTo>
                  <a:cubicBezTo>
                    <a:pt x="3779" y="191"/>
                    <a:pt x="3063" y="182"/>
                    <a:pt x="2345" y="182"/>
                  </a:cubicBezTo>
                  <a:cubicBezTo>
                    <a:pt x="1870" y="182"/>
                    <a:pt x="1394" y="186"/>
                    <a:pt x="916" y="200"/>
                  </a:cubicBezTo>
                  <a:cubicBezTo>
                    <a:pt x="836" y="180"/>
                    <a:pt x="737" y="140"/>
                    <a:pt x="638" y="140"/>
                  </a:cubicBezTo>
                  <a:cubicBezTo>
                    <a:pt x="604" y="150"/>
                    <a:pt x="567" y="153"/>
                    <a:pt x="528" y="153"/>
                  </a:cubicBezTo>
                  <a:cubicBezTo>
                    <a:pt x="450" y="153"/>
                    <a:pt x="365" y="140"/>
                    <a:pt x="287" y="140"/>
                  </a:cubicBezTo>
                  <a:cubicBezTo>
                    <a:pt x="170" y="140"/>
                    <a:pt x="71" y="170"/>
                    <a:pt x="41" y="319"/>
                  </a:cubicBezTo>
                  <a:cubicBezTo>
                    <a:pt x="1" y="558"/>
                    <a:pt x="299" y="697"/>
                    <a:pt x="538" y="737"/>
                  </a:cubicBezTo>
                  <a:cubicBezTo>
                    <a:pt x="1234" y="856"/>
                    <a:pt x="1911" y="1015"/>
                    <a:pt x="2627" y="1035"/>
                  </a:cubicBezTo>
                  <a:cubicBezTo>
                    <a:pt x="2706" y="1055"/>
                    <a:pt x="2786" y="1055"/>
                    <a:pt x="2885" y="1095"/>
                  </a:cubicBezTo>
                  <a:cubicBezTo>
                    <a:pt x="2936" y="1100"/>
                    <a:pt x="2985" y="1102"/>
                    <a:pt x="3035" y="1102"/>
                  </a:cubicBezTo>
                  <a:cubicBezTo>
                    <a:pt x="3352" y="1102"/>
                    <a:pt x="3660" y="1013"/>
                    <a:pt x="3979" y="1013"/>
                  </a:cubicBezTo>
                  <a:cubicBezTo>
                    <a:pt x="4006" y="1013"/>
                    <a:pt x="4032" y="1014"/>
                    <a:pt x="4059" y="1015"/>
                  </a:cubicBezTo>
                  <a:cubicBezTo>
                    <a:pt x="4119" y="966"/>
                    <a:pt x="4173" y="936"/>
                    <a:pt x="4223" y="936"/>
                  </a:cubicBezTo>
                  <a:cubicBezTo>
                    <a:pt x="4273" y="936"/>
                    <a:pt x="4318" y="966"/>
                    <a:pt x="4357" y="1035"/>
                  </a:cubicBezTo>
                  <a:cubicBezTo>
                    <a:pt x="4475" y="1094"/>
                    <a:pt x="4607" y="1111"/>
                    <a:pt x="4740" y="1111"/>
                  </a:cubicBezTo>
                  <a:cubicBezTo>
                    <a:pt x="4832" y="1111"/>
                    <a:pt x="4925" y="1103"/>
                    <a:pt x="5014" y="1095"/>
                  </a:cubicBezTo>
                  <a:cubicBezTo>
                    <a:pt x="5093" y="1055"/>
                    <a:pt x="5173" y="1055"/>
                    <a:pt x="5253" y="1035"/>
                  </a:cubicBezTo>
                  <a:cubicBezTo>
                    <a:pt x="5292" y="1025"/>
                    <a:pt x="5335" y="1022"/>
                    <a:pt x="5378" y="1022"/>
                  </a:cubicBezTo>
                  <a:cubicBezTo>
                    <a:pt x="5510" y="1022"/>
                    <a:pt x="5655" y="1055"/>
                    <a:pt x="5790" y="1055"/>
                  </a:cubicBezTo>
                  <a:cubicBezTo>
                    <a:pt x="5869" y="1055"/>
                    <a:pt x="5949" y="1055"/>
                    <a:pt x="6009" y="1035"/>
                  </a:cubicBezTo>
                  <a:cubicBezTo>
                    <a:pt x="6072" y="1010"/>
                    <a:pt x="6134" y="1001"/>
                    <a:pt x="6194" y="1001"/>
                  </a:cubicBezTo>
                  <a:cubicBezTo>
                    <a:pt x="6322" y="1001"/>
                    <a:pt x="6444" y="1042"/>
                    <a:pt x="6566" y="1055"/>
                  </a:cubicBezTo>
                  <a:cubicBezTo>
                    <a:pt x="6685" y="1055"/>
                    <a:pt x="6784" y="1035"/>
                    <a:pt x="6904" y="1015"/>
                  </a:cubicBezTo>
                  <a:cubicBezTo>
                    <a:pt x="7156" y="962"/>
                    <a:pt x="7416" y="954"/>
                    <a:pt x="7674" y="954"/>
                  </a:cubicBezTo>
                  <a:cubicBezTo>
                    <a:pt x="7803" y="954"/>
                    <a:pt x="7931" y="956"/>
                    <a:pt x="8057" y="956"/>
                  </a:cubicBezTo>
                  <a:cubicBezTo>
                    <a:pt x="8276" y="956"/>
                    <a:pt x="8495" y="936"/>
                    <a:pt x="8734" y="896"/>
                  </a:cubicBezTo>
                  <a:cubicBezTo>
                    <a:pt x="8948" y="833"/>
                    <a:pt x="9178" y="794"/>
                    <a:pt x="9414" y="794"/>
                  </a:cubicBezTo>
                  <a:cubicBezTo>
                    <a:pt x="9551" y="794"/>
                    <a:pt x="9689" y="807"/>
                    <a:pt x="9828" y="836"/>
                  </a:cubicBezTo>
                  <a:cubicBezTo>
                    <a:pt x="9887" y="848"/>
                    <a:pt x="9941" y="854"/>
                    <a:pt x="9990" y="854"/>
                  </a:cubicBezTo>
                  <a:cubicBezTo>
                    <a:pt x="10272" y="854"/>
                    <a:pt x="10400" y="667"/>
                    <a:pt x="10484" y="379"/>
                  </a:cubicBezTo>
                  <a:lnTo>
                    <a:pt x="10484" y="2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76;p3">
              <a:extLst>
                <a:ext uri="{FF2B5EF4-FFF2-40B4-BE49-F238E27FC236}">
                  <a16:creationId xmlns:a16="http://schemas.microsoft.com/office/drawing/2014/main" id="{D219E4CA-8BDA-4B58-9E2F-54B4CFE17C41}"/>
                </a:ext>
              </a:extLst>
            </p:cNvPr>
            <p:cNvSpPr/>
            <p:nvPr/>
          </p:nvSpPr>
          <p:spPr>
            <a:xfrm>
              <a:off x="1708575" y="3160200"/>
              <a:ext cx="82075" cy="31025"/>
            </a:xfrm>
            <a:custGeom>
              <a:avLst/>
              <a:gdLst/>
              <a:ahLst/>
              <a:cxnLst/>
              <a:rect l="l" t="t" r="r" b="b"/>
              <a:pathLst>
                <a:path w="3283" h="1241" extrusionOk="0">
                  <a:moveTo>
                    <a:pt x="480" y="1"/>
                  </a:moveTo>
                  <a:cubicBezTo>
                    <a:pt x="320" y="1"/>
                    <a:pt x="160" y="13"/>
                    <a:pt x="0" y="46"/>
                  </a:cubicBezTo>
                  <a:cubicBezTo>
                    <a:pt x="160" y="385"/>
                    <a:pt x="259" y="782"/>
                    <a:pt x="756" y="862"/>
                  </a:cubicBezTo>
                  <a:cubicBezTo>
                    <a:pt x="1472" y="962"/>
                    <a:pt x="2169" y="1240"/>
                    <a:pt x="2925" y="1240"/>
                  </a:cubicBezTo>
                  <a:cubicBezTo>
                    <a:pt x="2984" y="1180"/>
                    <a:pt x="3044" y="1160"/>
                    <a:pt x="3084" y="1101"/>
                  </a:cubicBezTo>
                  <a:cubicBezTo>
                    <a:pt x="3163" y="1061"/>
                    <a:pt x="3263" y="981"/>
                    <a:pt x="3283" y="882"/>
                  </a:cubicBezTo>
                  <a:cubicBezTo>
                    <a:pt x="2984" y="683"/>
                    <a:pt x="2666" y="743"/>
                    <a:pt x="2348" y="703"/>
                  </a:cubicBezTo>
                  <a:cubicBezTo>
                    <a:pt x="1731" y="643"/>
                    <a:pt x="1095" y="603"/>
                    <a:pt x="498" y="285"/>
                  </a:cubicBezTo>
                  <a:cubicBezTo>
                    <a:pt x="606" y="177"/>
                    <a:pt x="725" y="163"/>
                    <a:pt x="844" y="163"/>
                  </a:cubicBezTo>
                  <a:cubicBezTo>
                    <a:pt x="886" y="163"/>
                    <a:pt x="929" y="165"/>
                    <a:pt x="971" y="165"/>
                  </a:cubicBezTo>
                  <a:cubicBezTo>
                    <a:pt x="1027" y="165"/>
                    <a:pt x="1082" y="162"/>
                    <a:pt x="1134" y="146"/>
                  </a:cubicBezTo>
                  <a:lnTo>
                    <a:pt x="1134" y="46"/>
                  </a:lnTo>
                  <a:cubicBezTo>
                    <a:pt x="916" y="23"/>
                    <a:pt x="698" y="1"/>
                    <a:pt x="4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77;p3">
              <a:extLst>
                <a:ext uri="{FF2B5EF4-FFF2-40B4-BE49-F238E27FC236}">
                  <a16:creationId xmlns:a16="http://schemas.microsoft.com/office/drawing/2014/main" id="{4F62A10C-3CEB-48AE-8D89-3BE72C374011}"/>
                </a:ext>
              </a:extLst>
            </p:cNvPr>
            <p:cNvSpPr/>
            <p:nvPr/>
          </p:nvSpPr>
          <p:spPr>
            <a:xfrm>
              <a:off x="1736925" y="3160350"/>
              <a:ext cx="4000" cy="3500"/>
            </a:xfrm>
            <a:custGeom>
              <a:avLst/>
              <a:gdLst/>
              <a:ahLst/>
              <a:cxnLst/>
              <a:rect l="l" t="t" r="r" b="b"/>
              <a:pathLst>
                <a:path w="160" h="140" extrusionOk="0">
                  <a:moveTo>
                    <a:pt x="0" y="1"/>
                  </a:moveTo>
                  <a:lnTo>
                    <a:pt x="0" y="140"/>
                  </a:lnTo>
                  <a:lnTo>
                    <a:pt x="159" y="140"/>
                  </a:lnTo>
                  <a:cubicBezTo>
                    <a:pt x="120" y="80"/>
                    <a:pt x="4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78;p3">
              <a:extLst>
                <a:ext uri="{FF2B5EF4-FFF2-40B4-BE49-F238E27FC236}">
                  <a16:creationId xmlns:a16="http://schemas.microsoft.com/office/drawing/2014/main" id="{C28EF012-A004-4C0C-A832-605A5C641CB4}"/>
                </a:ext>
              </a:extLst>
            </p:cNvPr>
            <p:cNvSpPr/>
            <p:nvPr/>
          </p:nvSpPr>
          <p:spPr>
            <a:xfrm>
              <a:off x="1533025" y="3347100"/>
              <a:ext cx="38800" cy="6850"/>
            </a:xfrm>
            <a:custGeom>
              <a:avLst/>
              <a:gdLst/>
              <a:ahLst/>
              <a:cxnLst/>
              <a:rect l="l" t="t" r="r" b="b"/>
              <a:pathLst>
                <a:path w="1552" h="274" extrusionOk="0">
                  <a:moveTo>
                    <a:pt x="884" y="0"/>
                  </a:moveTo>
                  <a:cubicBezTo>
                    <a:pt x="590" y="0"/>
                    <a:pt x="292" y="70"/>
                    <a:pt x="0" y="70"/>
                  </a:cubicBezTo>
                  <a:cubicBezTo>
                    <a:pt x="40" y="130"/>
                    <a:pt x="60" y="189"/>
                    <a:pt x="120" y="269"/>
                  </a:cubicBezTo>
                  <a:cubicBezTo>
                    <a:pt x="182" y="266"/>
                    <a:pt x="244" y="266"/>
                    <a:pt x="305" y="266"/>
                  </a:cubicBezTo>
                  <a:cubicBezTo>
                    <a:pt x="490" y="266"/>
                    <a:pt x="672" y="274"/>
                    <a:pt x="851" y="274"/>
                  </a:cubicBezTo>
                  <a:cubicBezTo>
                    <a:pt x="1089" y="274"/>
                    <a:pt x="1323" y="259"/>
                    <a:pt x="1552" y="189"/>
                  </a:cubicBezTo>
                  <a:cubicBezTo>
                    <a:pt x="1335" y="42"/>
                    <a:pt x="1111" y="0"/>
                    <a:pt x="8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79;p3">
              <a:extLst>
                <a:ext uri="{FF2B5EF4-FFF2-40B4-BE49-F238E27FC236}">
                  <a16:creationId xmlns:a16="http://schemas.microsoft.com/office/drawing/2014/main" id="{C501D08A-DA2B-47BF-9A47-0412E4B7C933}"/>
                </a:ext>
              </a:extLst>
            </p:cNvPr>
            <p:cNvSpPr/>
            <p:nvPr/>
          </p:nvSpPr>
          <p:spPr>
            <a:xfrm>
              <a:off x="1698125" y="3189200"/>
              <a:ext cx="9975" cy="37325"/>
            </a:xfrm>
            <a:custGeom>
              <a:avLst/>
              <a:gdLst/>
              <a:ahLst/>
              <a:cxnLst/>
              <a:rect l="l" t="t" r="r" b="b"/>
              <a:pathLst>
                <a:path w="399" h="1493" extrusionOk="0">
                  <a:moveTo>
                    <a:pt x="140" y="0"/>
                  </a:moveTo>
                  <a:lnTo>
                    <a:pt x="140" y="0"/>
                  </a:lnTo>
                  <a:cubicBezTo>
                    <a:pt x="180" y="518"/>
                    <a:pt x="1" y="1035"/>
                    <a:pt x="279" y="1492"/>
                  </a:cubicBezTo>
                  <a:cubicBezTo>
                    <a:pt x="279" y="995"/>
                    <a:pt x="399" y="498"/>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80;p3">
              <a:extLst>
                <a:ext uri="{FF2B5EF4-FFF2-40B4-BE49-F238E27FC236}">
                  <a16:creationId xmlns:a16="http://schemas.microsoft.com/office/drawing/2014/main" id="{88EF1D9F-8E72-4219-9672-F6803B0B0021}"/>
                </a:ext>
              </a:extLst>
            </p:cNvPr>
            <p:cNvSpPr/>
            <p:nvPr/>
          </p:nvSpPr>
          <p:spPr>
            <a:xfrm>
              <a:off x="1701600" y="3171800"/>
              <a:ext cx="4025" cy="12450"/>
            </a:xfrm>
            <a:custGeom>
              <a:avLst/>
              <a:gdLst/>
              <a:ahLst/>
              <a:cxnLst/>
              <a:rect l="l" t="t" r="r" b="b"/>
              <a:pathLst>
                <a:path w="161" h="498" extrusionOk="0">
                  <a:moveTo>
                    <a:pt x="41" y="0"/>
                  </a:moveTo>
                  <a:cubicBezTo>
                    <a:pt x="1" y="139"/>
                    <a:pt x="1" y="318"/>
                    <a:pt x="41" y="498"/>
                  </a:cubicBezTo>
                  <a:cubicBezTo>
                    <a:pt x="140" y="338"/>
                    <a:pt x="160" y="179"/>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81;p3">
              <a:extLst>
                <a:ext uri="{FF2B5EF4-FFF2-40B4-BE49-F238E27FC236}">
                  <a16:creationId xmlns:a16="http://schemas.microsoft.com/office/drawing/2014/main" id="{EEF8C32C-4281-4AAF-8D50-7CD34B1AD8A5}"/>
                </a:ext>
              </a:extLst>
            </p:cNvPr>
            <p:cNvSpPr/>
            <p:nvPr/>
          </p:nvSpPr>
          <p:spPr>
            <a:xfrm>
              <a:off x="1705600" y="3336900"/>
              <a:ext cx="7975" cy="48275"/>
            </a:xfrm>
            <a:custGeom>
              <a:avLst/>
              <a:gdLst/>
              <a:ahLst/>
              <a:cxnLst/>
              <a:rect l="l" t="t" r="r" b="b"/>
              <a:pathLst>
                <a:path w="319" h="1931" extrusionOk="0">
                  <a:moveTo>
                    <a:pt x="60" y="1"/>
                  </a:moveTo>
                  <a:cubicBezTo>
                    <a:pt x="20" y="339"/>
                    <a:pt x="20" y="637"/>
                    <a:pt x="0" y="975"/>
                  </a:cubicBezTo>
                  <a:lnTo>
                    <a:pt x="0" y="1871"/>
                  </a:lnTo>
                  <a:cubicBezTo>
                    <a:pt x="40" y="1910"/>
                    <a:pt x="70" y="1930"/>
                    <a:pt x="97" y="1930"/>
                  </a:cubicBezTo>
                  <a:cubicBezTo>
                    <a:pt x="124" y="1930"/>
                    <a:pt x="149" y="1910"/>
                    <a:pt x="179" y="1871"/>
                  </a:cubicBezTo>
                  <a:cubicBezTo>
                    <a:pt x="259" y="1254"/>
                    <a:pt x="318" y="597"/>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82;p3">
              <a:extLst>
                <a:ext uri="{FF2B5EF4-FFF2-40B4-BE49-F238E27FC236}">
                  <a16:creationId xmlns:a16="http://schemas.microsoft.com/office/drawing/2014/main" id="{1A5A0D1D-B565-4C35-9CF5-9EA81674EA9F}"/>
                </a:ext>
              </a:extLst>
            </p:cNvPr>
            <p:cNvSpPr/>
            <p:nvPr/>
          </p:nvSpPr>
          <p:spPr>
            <a:xfrm>
              <a:off x="1937350" y="3168800"/>
              <a:ext cx="46750" cy="23450"/>
            </a:xfrm>
            <a:custGeom>
              <a:avLst/>
              <a:gdLst/>
              <a:ahLst/>
              <a:cxnLst/>
              <a:rect l="l" t="t" r="r" b="b"/>
              <a:pathLst>
                <a:path w="1870" h="938" extrusionOk="0">
                  <a:moveTo>
                    <a:pt x="1790" y="1"/>
                  </a:moveTo>
                  <a:cubicBezTo>
                    <a:pt x="1658" y="100"/>
                    <a:pt x="1608" y="283"/>
                    <a:pt x="1399" y="283"/>
                  </a:cubicBezTo>
                  <a:cubicBezTo>
                    <a:pt x="1357" y="283"/>
                    <a:pt x="1309" y="276"/>
                    <a:pt x="1253" y="259"/>
                  </a:cubicBezTo>
                  <a:cubicBezTo>
                    <a:pt x="1088" y="210"/>
                    <a:pt x="912" y="184"/>
                    <a:pt x="734" y="184"/>
                  </a:cubicBezTo>
                  <a:cubicBezTo>
                    <a:pt x="485" y="184"/>
                    <a:pt x="232" y="235"/>
                    <a:pt x="0" y="339"/>
                  </a:cubicBezTo>
                  <a:cubicBezTo>
                    <a:pt x="279" y="657"/>
                    <a:pt x="696" y="637"/>
                    <a:pt x="1034" y="816"/>
                  </a:cubicBezTo>
                  <a:cubicBezTo>
                    <a:pt x="1202" y="872"/>
                    <a:pt x="1359" y="938"/>
                    <a:pt x="1534" y="938"/>
                  </a:cubicBezTo>
                  <a:cubicBezTo>
                    <a:pt x="1609" y="938"/>
                    <a:pt x="1687" y="926"/>
                    <a:pt x="1771" y="896"/>
                  </a:cubicBezTo>
                  <a:lnTo>
                    <a:pt x="1830" y="916"/>
                  </a:lnTo>
                  <a:lnTo>
                    <a:pt x="1870" y="896"/>
                  </a:lnTo>
                  <a:lnTo>
                    <a:pt x="17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83;p3">
              <a:extLst>
                <a:ext uri="{FF2B5EF4-FFF2-40B4-BE49-F238E27FC236}">
                  <a16:creationId xmlns:a16="http://schemas.microsoft.com/office/drawing/2014/main" id="{AC381F4B-E799-4B6D-B065-5F359F781AA6}"/>
                </a:ext>
              </a:extLst>
            </p:cNvPr>
            <p:cNvSpPr/>
            <p:nvPr/>
          </p:nvSpPr>
          <p:spPr>
            <a:xfrm>
              <a:off x="1528050" y="3578800"/>
              <a:ext cx="92525" cy="14250"/>
            </a:xfrm>
            <a:custGeom>
              <a:avLst/>
              <a:gdLst/>
              <a:ahLst/>
              <a:cxnLst/>
              <a:rect l="l" t="t" r="r" b="b"/>
              <a:pathLst>
                <a:path w="3701" h="570" extrusionOk="0">
                  <a:moveTo>
                    <a:pt x="2495" y="1"/>
                  </a:moveTo>
                  <a:cubicBezTo>
                    <a:pt x="1649" y="1"/>
                    <a:pt x="825" y="171"/>
                    <a:pt x="0" y="171"/>
                  </a:cubicBezTo>
                  <a:lnTo>
                    <a:pt x="0" y="569"/>
                  </a:lnTo>
                  <a:cubicBezTo>
                    <a:pt x="299" y="430"/>
                    <a:pt x="617" y="450"/>
                    <a:pt x="935" y="410"/>
                  </a:cubicBezTo>
                  <a:cubicBezTo>
                    <a:pt x="1850" y="271"/>
                    <a:pt x="2785" y="171"/>
                    <a:pt x="3700" y="132"/>
                  </a:cubicBezTo>
                  <a:cubicBezTo>
                    <a:pt x="3462" y="52"/>
                    <a:pt x="3283" y="52"/>
                    <a:pt x="3084" y="32"/>
                  </a:cubicBezTo>
                  <a:cubicBezTo>
                    <a:pt x="2886" y="10"/>
                    <a:pt x="2690" y="1"/>
                    <a:pt x="24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84;p3">
              <a:extLst>
                <a:ext uri="{FF2B5EF4-FFF2-40B4-BE49-F238E27FC236}">
                  <a16:creationId xmlns:a16="http://schemas.microsoft.com/office/drawing/2014/main" id="{AFE7EF74-C20E-4249-893D-957D8841A624}"/>
                </a:ext>
              </a:extLst>
            </p:cNvPr>
            <p:cNvSpPr/>
            <p:nvPr/>
          </p:nvSpPr>
          <p:spPr>
            <a:xfrm>
              <a:off x="1505675" y="3521400"/>
              <a:ext cx="13450" cy="23900"/>
            </a:xfrm>
            <a:custGeom>
              <a:avLst/>
              <a:gdLst/>
              <a:ahLst/>
              <a:cxnLst/>
              <a:rect l="l" t="t" r="r" b="b"/>
              <a:pathLst>
                <a:path w="538" h="956" extrusionOk="0">
                  <a:moveTo>
                    <a:pt x="338" y="1"/>
                  </a:moveTo>
                  <a:cubicBezTo>
                    <a:pt x="0" y="319"/>
                    <a:pt x="219" y="598"/>
                    <a:pt x="338" y="896"/>
                  </a:cubicBezTo>
                  <a:cubicBezTo>
                    <a:pt x="368" y="936"/>
                    <a:pt x="398" y="956"/>
                    <a:pt x="428" y="956"/>
                  </a:cubicBezTo>
                  <a:cubicBezTo>
                    <a:pt x="458" y="956"/>
                    <a:pt x="488" y="936"/>
                    <a:pt x="517" y="896"/>
                  </a:cubicBezTo>
                  <a:cubicBezTo>
                    <a:pt x="537" y="637"/>
                    <a:pt x="458" y="399"/>
                    <a:pt x="338" y="180"/>
                  </a:cubicBezTo>
                  <a:lnTo>
                    <a:pt x="398" y="140"/>
                  </a:lnTo>
                  <a:cubicBezTo>
                    <a:pt x="418" y="80"/>
                    <a:pt x="398" y="6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85;p3">
              <a:extLst>
                <a:ext uri="{FF2B5EF4-FFF2-40B4-BE49-F238E27FC236}">
                  <a16:creationId xmlns:a16="http://schemas.microsoft.com/office/drawing/2014/main" id="{3C770B6E-5CAF-43D7-8C02-858B94CE2556}"/>
                </a:ext>
              </a:extLst>
            </p:cNvPr>
            <p:cNvSpPr/>
            <p:nvPr/>
          </p:nvSpPr>
          <p:spPr>
            <a:xfrm>
              <a:off x="1514125" y="3543300"/>
              <a:ext cx="5200" cy="5150"/>
            </a:xfrm>
            <a:custGeom>
              <a:avLst/>
              <a:gdLst/>
              <a:ahLst/>
              <a:cxnLst/>
              <a:rect l="l" t="t" r="r" b="b"/>
              <a:pathLst>
                <a:path w="208" h="206" extrusionOk="0">
                  <a:moveTo>
                    <a:pt x="0" y="0"/>
                  </a:moveTo>
                  <a:cubicBezTo>
                    <a:pt x="0" y="71"/>
                    <a:pt x="16" y="205"/>
                    <a:pt x="48" y="205"/>
                  </a:cubicBezTo>
                  <a:cubicBezTo>
                    <a:pt x="52" y="205"/>
                    <a:pt x="56" y="203"/>
                    <a:pt x="60" y="199"/>
                  </a:cubicBezTo>
                  <a:cubicBezTo>
                    <a:pt x="77" y="203"/>
                    <a:pt x="92" y="205"/>
                    <a:pt x="104" y="205"/>
                  </a:cubicBezTo>
                  <a:cubicBezTo>
                    <a:pt x="207" y="205"/>
                    <a:pt x="162" y="71"/>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86;p3">
              <a:extLst>
                <a:ext uri="{FF2B5EF4-FFF2-40B4-BE49-F238E27FC236}">
                  <a16:creationId xmlns:a16="http://schemas.microsoft.com/office/drawing/2014/main" id="{3BA24789-86FF-4EDA-8FB2-D94FDDE2DD07}"/>
                </a:ext>
              </a:extLst>
            </p:cNvPr>
            <p:cNvSpPr/>
            <p:nvPr/>
          </p:nvSpPr>
          <p:spPr>
            <a:xfrm>
              <a:off x="1514125" y="3520900"/>
              <a:ext cx="5000" cy="5000"/>
            </a:xfrm>
            <a:custGeom>
              <a:avLst/>
              <a:gdLst/>
              <a:ahLst/>
              <a:cxnLst/>
              <a:rect l="l" t="t" r="r" b="b"/>
              <a:pathLst>
                <a:path w="200" h="200" extrusionOk="0">
                  <a:moveTo>
                    <a:pt x="199" y="1"/>
                  </a:moveTo>
                  <a:cubicBezTo>
                    <a:pt x="160" y="1"/>
                    <a:pt x="80" y="21"/>
                    <a:pt x="0" y="21"/>
                  </a:cubicBezTo>
                  <a:lnTo>
                    <a:pt x="0" y="200"/>
                  </a:lnTo>
                  <a:cubicBezTo>
                    <a:pt x="60" y="140"/>
                    <a:pt x="120" y="6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87;p3">
              <a:extLst>
                <a:ext uri="{FF2B5EF4-FFF2-40B4-BE49-F238E27FC236}">
                  <a16:creationId xmlns:a16="http://schemas.microsoft.com/office/drawing/2014/main" id="{E13038B0-EEAB-4B41-85C6-7A231A46A2A8}"/>
                </a:ext>
              </a:extLst>
            </p:cNvPr>
            <p:cNvSpPr/>
            <p:nvPr/>
          </p:nvSpPr>
          <p:spPr>
            <a:xfrm>
              <a:off x="2385925" y="4520525"/>
              <a:ext cx="21400" cy="264625"/>
            </a:xfrm>
            <a:custGeom>
              <a:avLst/>
              <a:gdLst/>
              <a:ahLst/>
              <a:cxnLst/>
              <a:rect l="l" t="t" r="r" b="b"/>
              <a:pathLst>
                <a:path w="856" h="10585" extrusionOk="0">
                  <a:moveTo>
                    <a:pt x="498" y="0"/>
                  </a:moveTo>
                  <a:cubicBezTo>
                    <a:pt x="319" y="1134"/>
                    <a:pt x="199" y="2049"/>
                    <a:pt x="199" y="2984"/>
                  </a:cubicBezTo>
                  <a:cubicBezTo>
                    <a:pt x="219" y="4218"/>
                    <a:pt x="279" y="5411"/>
                    <a:pt x="120" y="6625"/>
                  </a:cubicBezTo>
                  <a:cubicBezTo>
                    <a:pt x="100" y="7500"/>
                    <a:pt x="0" y="8355"/>
                    <a:pt x="259" y="9231"/>
                  </a:cubicBezTo>
                  <a:cubicBezTo>
                    <a:pt x="199" y="9708"/>
                    <a:pt x="100" y="10146"/>
                    <a:pt x="338" y="10583"/>
                  </a:cubicBezTo>
                  <a:cubicBezTo>
                    <a:pt x="351" y="10584"/>
                    <a:pt x="363" y="10585"/>
                    <a:pt x="374" y="10585"/>
                  </a:cubicBezTo>
                  <a:cubicBezTo>
                    <a:pt x="555" y="10585"/>
                    <a:pt x="539" y="10436"/>
                    <a:pt x="557" y="10305"/>
                  </a:cubicBezTo>
                  <a:cubicBezTo>
                    <a:pt x="657" y="9986"/>
                    <a:pt x="617" y="9648"/>
                    <a:pt x="697" y="9350"/>
                  </a:cubicBezTo>
                  <a:cubicBezTo>
                    <a:pt x="756" y="9151"/>
                    <a:pt x="697" y="8932"/>
                    <a:pt x="776" y="8733"/>
                  </a:cubicBezTo>
                  <a:cubicBezTo>
                    <a:pt x="776" y="8713"/>
                    <a:pt x="776" y="8654"/>
                    <a:pt x="816" y="8634"/>
                  </a:cubicBezTo>
                  <a:cubicBezTo>
                    <a:pt x="796" y="8634"/>
                    <a:pt x="756" y="8614"/>
                    <a:pt x="756" y="8554"/>
                  </a:cubicBezTo>
                  <a:cubicBezTo>
                    <a:pt x="756" y="8514"/>
                    <a:pt x="756" y="8455"/>
                    <a:pt x="816" y="8415"/>
                  </a:cubicBezTo>
                  <a:cubicBezTo>
                    <a:pt x="816" y="8355"/>
                    <a:pt x="776" y="8335"/>
                    <a:pt x="816" y="8296"/>
                  </a:cubicBezTo>
                  <a:cubicBezTo>
                    <a:pt x="736" y="8136"/>
                    <a:pt x="736" y="8017"/>
                    <a:pt x="816" y="7858"/>
                  </a:cubicBezTo>
                  <a:cubicBezTo>
                    <a:pt x="716" y="6644"/>
                    <a:pt x="557" y="5451"/>
                    <a:pt x="657" y="4237"/>
                  </a:cubicBezTo>
                  <a:cubicBezTo>
                    <a:pt x="736" y="3362"/>
                    <a:pt x="736" y="2527"/>
                    <a:pt x="657" y="1671"/>
                  </a:cubicBezTo>
                  <a:cubicBezTo>
                    <a:pt x="756" y="1174"/>
                    <a:pt x="856" y="677"/>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88;p3">
              <a:extLst>
                <a:ext uri="{FF2B5EF4-FFF2-40B4-BE49-F238E27FC236}">
                  <a16:creationId xmlns:a16="http://schemas.microsoft.com/office/drawing/2014/main" id="{2C7F9A9B-3A4F-429C-B06C-D936648711B1}"/>
                </a:ext>
              </a:extLst>
            </p:cNvPr>
            <p:cNvSpPr/>
            <p:nvPr/>
          </p:nvSpPr>
          <p:spPr>
            <a:xfrm>
              <a:off x="2675850" y="4540175"/>
              <a:ext cx="168625" cy="21400"/>
            </a:xfrm>
            <a:custGeom>
              <a:avLst/>
              <a:gdLst/>
              <a:ahLst/>
              <a:cxnLst/>
              <a:rect l="l" t="t" r="r" b="b"/>
              <a:pathLst>
                <a:path w="6745" h="856" extrusionOk="0">
                  <a:moveTo>
                    <a:pt x="6182" y="0"/>
                  </a:moveTo>
                  <a:cubicBezTo>
                    <a:pt x="5826" y="0"/>
                    <a:pt x="5481" y="134"/>
                    <a:pt x="5173" y="269"/>
                  </a:cubicBezTo>
                  <a:cubicBezTo>
                    <a:pt x="4988" y="349"/>
                    <a:pt x="4844" y="403"/>
                    <a:pt x="4700" y="403"/>
                  </a:cubicBezTo>
                  <a:cubicBezTo>
                    <a:pt x="4597" y="403"/>
                    <a:pt x="4494" y="375"/>
                    <a:pt x="4377" y="308"/>
                  </a:cubicBezTo>
                  <a:cubicBezTo>
                    <a:pt x="4321" y="268"/>
                    <a:pt x="4254" y="257"/>
                    <a:pt x="4185" y="257"/>
                  </a:cubicBezTo>
                  <a:cubicBezTo>
                    <a:pt x="4103" y="257"/>
                    <a:pt x="4018" y="272"/>
                    <a:pt x="3939" y="272"/>
                  </a:cubicBezTo>
                  <a:cubicBezTo>
                    <a:pt x="3919" y="272"/>
                    <a:pt x="3899" y="271"/>
                    <a:pt x="3880" y="269"/>
                  </a:cubicBezTo>
                  <a:cubicBezTo>
                    <a:pt x="3659" y="233"/>
                    <a:pt x="3435" y="220"/>
                    <a:pt x="3209" y="220"/>
                  </a:cubicBezTo>
                  <a:cubicBezTo>
                    <a:pt x="2682" y="220"/>
                    <a:pt x="2147" y="288"/>
                    <a:pt x="1632" y="288"/>
                  </a:cubicBezTo>
                  <a:cubicBezTo>
                    <a:pt x="1075" y="288"/>
                    <a:pt x="578" y="368"/>
                    <a:pt x="100" y="666"/>
                  </a:cubicBezTo>
                  <a:cubicBezTo>
                    <a:pt x="100" y="666"/>
                    <a:pt x="80" y="686"/>
                    <a:pt x="1" y="706"/>
                  </a:cubicBezTo>
                  <a:cubicBezTo>
                    <a:pt x="1" y="766"/>
                    <a:pt x="1" y="786"/>
                    <a:pt x="60" y="845"/>
                  </a:cubicBezTo>
                  <a:cubicBezTo>
                    <a:pt x="107" y="852"/>
                    <a:pt x="154" y="855"/>
                    <a:pt x="201" y="855"/>
                  </a:cubicBezTo>
                  <a:cubicBezTo>
                    <a:pt x="539" y="855"/>
                    <a:pt x="874" y="702"/>
                    <a:pt x="1185" y="702"/>
                  </a:cubicBezTo>
                  <a:cubicBezTo>
                    <a:pt x="1215" y="702"/>
                    <a:pt x="1244" y="703"/>
                    <a:pt x="1274" y="706"/>
                  </a:cubicBezTo>
                  <a:cubicBezTo>
                    <a:pt x="1415" y="727"/>
                    <a:pt x="1556" y="735"/>
                    <a:pt x="1697" y="735"/>
                  </a:cubicBezTo>
                  <a:cubicBezTo>
                    <a:pt x="2113" y="735"/>
                    <a:pt x="2523" y="667"/>
                    <a:pt x="2916" y="667"/>
                  </a:cubicBezTo>
                  <a:cubicBezTo>
                    <a:pt x="3026" y="667"/>
                    <a:pt x="3136" y="672"/>
                    <a:pt x="3243" y="686"/>
                  </a:cubicBezTo>
                  <a:cubicBezTo>
                    <a:pt x="3335" y="694"/>
                    <a:pt x="3426" y="698"/>
                    <a:pt x="3515" y="698"/>
                  </a:cubicBezTo>
                  <a:cubicBezTo>
                    <a:pt x="4041" y="698"/>
                    <a:pt x="4528" y="582"/>
                    <a:pt x="5032" y="582"/>
                  </a:cubicBezTo>
                  <a:cubicBezTo>
                    <a:pt x="5092" y="582"/>
                    <a:pt x="5152" y="583"/>
                    <a:pt x="5213" y="587"/>
                  </a:cubicBezTo>
                  <a:cubicBezTo>
                    <a:pt x="5272" y="597"/>
                    <a:pt x="5332" y="597"/>
                    <a:pt x="5389" y="597"/>
                  </a:cubicBezTo>
                  <a:cubicBezTo>
                    <a:pt x="5446" y="597"/>
                    <a:pt x="5501" y="597"/>
                    <a:pt x="5551" y="607"/>
                  </a:cubicBezTo>
                  <a:cubicBezTo>
                    <a:pt x="5686" y="636"/>
                    <a:pt x="5816" y="653"/>
                    <a:pt x="5939" y="653"/>
                  </a:cubicBezTo>
                  <a:cubicBezTo>
                    <a:pt x="6234" y="653"/>
                    <a:pt x="6494" y="555"/>
                    <a:pt x="6705" y="288"/>
                  </a:cubicBezTo>
                  <a:cubicBezTo>
                    <a:pt x="6744" y="249"/>
                    <a:pt x="6744" y="169"/>
                    <a:pt x="6705" y="109"/>
                  </a:cubicBezTo>
                  <a:cubicBezTo>
                    <a:pt x="6530" y="32"/>
                    <a:pt x="6355" y="0"/>
                    <a:pt x="6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89;p3">
              <a:extLst>
                <a:ext uri="{FF2B5EF4-FFF2-40B4-BE49-F238E27FC236}">
                  <a16:creationId xmlns:a16="http://schemas.microsoft.com/office/drawing/2014/main" id="{58526DE5-07E2-420D-8ED9-6B5A293A3801}"/>
                </a:ext>
              </a:extLst>
            </p:cNvPr>
            <p:cNvSpPr/>
            <p:nvPr/>
          </p:nvSpPr>
          <p:spPr>
            <a:xfrm>
              <a:off x="2464000" y="4662750"/>
              <a:ext cx="107450" cy="79100"/>
            </a:xfrm>
            <a:custGeom>
              <a:avLst/>
              <a:gdLst/>
              <a:ahLst/>
              <a:cxnLst/>
              <a:rect l="l" t="t" r="r" b="b"/>
              <a:pathLst>
                <a:path w="4298" h="3164" extrusionOk="0">
                  <a:moveTo>
                    <a:pt x="4198" y="1"/>
                  </a:moveTo>
                  <a:cubicBezTo>
                    <a:pt x="4163" y="1"/>
                    <a:pt x="4128" y="21"/>
                    <a:pt x="4098" y="60"/>
                  </a:cubicBezTo>
                  <a:cubicBezTo>
                    <a:pt x="4088" y="55"/>
                    <a:pt x="4077" y="53"/>
                    <a:pt x="4066" y="53"/>
                  </a:cubicBezTo>
                  <a:cubicBezTo>
                    <a:pt x="4031" y="53"/>
                    <a:pt x="3994" y="75"/>
                    <a:pt x="3979" y="120"/>
                  </a:cubicBezTo>
                  <a:cubicBezTo>
                    <a:pt x="3899" y="140"/>
                    <a:pt x="3840" y="180"/>
                    <a:pt x="3780" y="239"/>
                  </a:cubicBezTo>
                  <a:cubicBezTo>
                    <a:pt x="3700" y="359"/>
                    <a:pt x="3541" y="319"/>
                    <a:pt x="3462" y="438"/>
                  </a:cubicBezTo>
                  <a:cubicBezTo>
                    <a:pt x="2885" y="677"/>
                    <a:pt x="2348" y="1015"/>
                    <a:pt x="1870" y="1413"/>
                  </a:cubicBezTo>
                  <a:cubicBezTo>
                    <a:pt x="1274" y="1910"/>
                    <a:pt x="617" y="2408"/>
                    <a:pt x="0" y="2905"/>
                  </a:cubicBezTo>
                  <a:cubicBezTo>
                    <a:pt x="100" y="3064"/>
                    <a:pt x="259" y="3144"/>
                    <a:pt x="418" y="3164"/>
                  </a:cubicBezTo>
                  <a:cubicBezTo>
                    <a:pt x="955" y="3104"/>
                    <a:pt x="1373" y="2825"/>
                    <a:pt x="1652" y="2368"/>
                  </a:cubicBezTo>
                  <a:cubicBezTo>
                    <a:pt x="2308" y="1552"/>
                    <a:pt x="3263" y="1115"/>
                    <a:pt x="4138" y="558"/>
                  </a:cubicBezTo>
                  <a:cubicBezTo>
                    <a:pt x="4158" y="558"/>
                    <a:pt x="4158" y="538"/>
                    <a:pt x="4178" y="518"/>
                  </a:cubicBezTo>
                  <a:cubicBezTo>
                    <a:pt x="4198" y="478"/>
                    <a:pt x="4178" y="438"/>
                    <a:pt x="4138" y="418"/>
                  </a:cubicBezTo>
                  <a:cubicBezTo>
                    <a:pt x="4178" y="279"/>
                    <a:pt x="4257" y="180"/>
                    <a:pt x="4297" y="60"/>
                  </a:cubicBezTo>
                  <a:cubicBezTo>
                    <a:pt x="4267" y="21"/>
                    <a:pt x="4233" y="1"/>
                    <a:pt x="41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90;p3">
              <a:extLst>
                <a:ext uri="{FF2B5EF4-FFF2-40B4-BE49-F238E27FC236}">
                  <a16:creationId xmlns:a16="http://schemas.microsoft.com/office/drawing/2014/main" id="{4F118702-0F70-4EDC-8E3E-BD08BAE985EC}"/>
                </a:ext>
              </a:extLst>
            </p:cNvPr>
            <p:cNvSpPr/>
            <p:nvPr/>
          </p:nvSpPr>
          <p:spPr>
            <a:xfrm>
              <a:off x="2551525" y="4370325"/>
              <a:ext cx="155675" cy="29200"/>
            </a:xfrm>
            <a:custGeom>
              <a:avLst/>
              <a:gdLst/>
              <a:ahLst/>
              <a:cxnLst/>
              <a:rect l="l" t="t" r="r" b="b"/>
              <a:pathLst>
                <a:path w="6227" h="1168" extrusionOk="0">
                  <a:moveTo>
                    <a:pt x="4984" y="0"/>
                  </a:moveTo>
                  <a:cubicBezTo>
                    <a:pt x="4038" y="0"/>
                    <a:pt x="3113" y="305"/>
                    <a:pt x="2169" y="319"/>
                  </a:cubicBezTo>
                  <a:cubicBezTo>
                    <a:pt x="1413" y="319"/>
                    <a:pt x="836" y="777"/>
                    <a:pt x="120" y="876"/>
                  </a:cubicBezTo>
                  <a:cubicBezTo>
                    <a:pt x="60" y="896"/>
                    <a:pt x="1" y="956"/>
                    <a:pt x="40" y="1095"/>
                  </a:cubicBezTo>
                  <a:cubicBezTo>
                    <a:pt x="99" y="1148"/>
                    <a:pt x="157" y="1168"/>
                    <a:pt x="212" y="1168"/>
                  </a:cubicBezTo>
                  <a:cubicBezTo>
                    <a:pt x="344" y="1168"/>
                    <a:pt x="466" y="1057"/>
                    <a:pt x="577" y="1015"/>
                  </a:cubicBezTo>
                  <a:cubicBezTo>
                    <a:pt x="1055" y="836"/>
                    <a:pt x="1552" y="717"/>
                    <a:pt x="2089" y="717"/>
                  </a:cubicBezTo>
                  <a:cubicBezTo>
                    <a:pt x="2401" y="717"/>
                    <a:pt x="2740" y="777"/>
                    <a:pt x="3051" y="777"/>
                  </a:cubicBezTo>
                  <a:cubicBezTo>
                    <a:pt x="3275" y="777"/>
                    <a:pt x="3486" y="746"/>
                    <a:pt x="3661" y="637"/>
                  </a:cubicBezTo>
                  <a:cubicBezTo>
                    <a:pt x="4116" y="380"/>
                    <a:pt x="4579" y="356"/>
                    <a:pt x="5040" y="356"/>
                  </a:cubicBezTo>
                  <a:cubicBezTo>
                    <a:pt x="5145" y="356"/>
                    <a:pt x="5249" y="358"/>
                    <a:pt x="5354" y="358"/>
                  </a:cubicBezTo>
                  <a:cubicBezTo>
                    <a:pt x="5573" y="358"/>
                    <a:pt x="5791" y="352"/>
                    <a:pt x="6008" y="319"/>
                  </a:cubicBezTo>
                  <a:cubicBezTo>
                    <a:pt x="6068" y="299"/>
                    <a:pt x="6147" y="239"/>
                    <a:pt x="6227" y="220"/>
                  </a:cubicBezTo>
                  <a:cubicBezTo>
                    <a:pt x="5807" y="57"/>
                    <a:pt x="5393" y="0"/>
                    <a:pt x="49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91;p3">
              <a:extLst>
                <a:ext uri="{FF2B5EF4-FFF2-40B4-BE49-F238E27FC236}">
                  <a16:creationId xmlns:a16="http://schemas.microsoft.com/office/drawing/2014/main" id="{EBAD8941-E91F-4D0D-BFDB-723B8F1F9DA9}"/>
                </a:ext>
              </a:extLst>
            </p:cNvPr>
            <p:cNvSpPr/>
            <p:nvPr/>
          </p:nvSpPr>
          <p:spPr>
            <a:xfrm>
              <a:off x="2732050" y="4412975"/>
              <a:ext cx="134300" cy="18050"/>
            </a:xfrm>
            <a:custGeom>
              <a:avLst/>
              <a:gdLst/>
              <a:ahLst/>
              <a:cxnLst/>
              <a:rect l="l" t="t" r="r" b="b"/>
              <a:pathLst>
                <a:path w="5372" h="722" extrusionOk="0">
                  <a:moveTo>
                    <a:pt x="3676" y="0"/>
                  </a:moveTo>
                  <a:cubicBezTo>
                    <a:pt x="3549" y="0"/>
                    <a:pt x="3439" y="21"/>
                    <a:pt x="3362" y="85"/>
                  </a:cubicBezTo>
                  <a:cubicBezTo>
                    <a:pt x="3217" y="198"/>
                    <a:pt x="3084" y="235"/>
                    <a:pt x="2959" y="235"/>
                  </a:cubicBezTo>
                  <a:cubicBezTo>
                    <a:pt x="2710" y="235"/>
                    <a:pt x="2494" y="85"/>
                    <a:pt x="2268" y="85"/>
                  </a:cubicBezTo>
                  <a:cubicBezTo>
                    <a:pt x="1806" y="101"/>
                    <a:pt x="1356" y="232"/>
                    <a:pt x="909" y="232"/>
                  </a:cubicBezTo>
                  <a:cubicBezTo>
                    <a:pt x="798" y="232"/>
                    <a:pt x="688" y="224"/>
                    <a:pt x="577" y="204"/>
                  </a:cubicBezTo>
                  <a:cubicBezTo>
                    <a:pt x="520" y="194"/>
                    <a:pt x="462" y="188"/>
                    <a:pt x="406" y="188"/>
                  </a:cubicBezTo>
                  <a:cubicBezTo>
                    <a:pt x="249" y="188"/>
                    <a:pt x="103" y="237"/>
                    <a:pt x="1" y="383"/>
                  </a:cubicBezTo>
                  <a:cubicBezTo>
                    <a:pt x="100" y="622"/>
                    <a:pt x="398" y="582"/>
                    <a:pt x="538" y="722"/>
                  </a:cubicBezTo>
                  <a:cubicBezTo>
                    <a:pt x="1324" y="669"/>
                    <a:pt x="2095" y="555"/>
                    <a:pt x="2877" y="555"/>
                  </a:cubicBezTo>
                  <a:cubicBezTo>
                    <a:pt x="2985" y="555"/>
                    <a:pt x="3094" y="558"/>
                    <a:pt x="3203" y="562"/>
                  </a:cubicBezTo>
                  <a:cubicBezTo>
                    <a:pt x="3303" y="562"/>
                    <a:pt x="3442" y="562"/>
                    <a:pt x="3482" y="403"/>
                  </a:cubicBezTo>
                  <a:cubicBezTo>
                    <a:pt x="3508" y="297"/>
                    <a:pt x="3561" y="244"/>
                    <a:pt x="3623" y="244"/>
                  </a:cubicBezTo>
                  <a:cubicBezTo>
                    <a:pt x="3654" y="244"/>
                    <a:pt x="3687" y="257"/>
                    <a:pt x="3721" y="284"/>
                  </a:cubicBezTo>
                  <a:cubicBezTo>
                    <a:pt x="3891" y="418"/>
                    <a:pt x="4060" y="463"/>
                    <a:pt x="4228" y="463"/>
                  </a:cubicBezTo>
                  <a:cubicBezTo>
                    <a:pt x="4559" y="463"/>
                    <a:pt x="4886" y="291"/>
                    <a:pt x="5220" y="291"/>
                  </a:cubicBezTo>
                  <a:cubicBezTo>
                    <a:pt x="5270" y="291"/>
                    <a:pt x="5321" y="295"/>
                    <a:pt x="5372" y="304"/>
                  </a:cubicBezTo>
                  <a:cubicBezTo>
                    <a:pt x="5126" y="181"/>
                    <a:pt x="4927" y="58"/>
                    <a:pt x="4665" y="58"/>
                  </a:cubicBezTo>
                  <a:cubicBezTo>
                    <a:pt x="4630" y="58"/>
                    <a:pt x="4594" y="60"/>
                    <a:pt x="4556" y="65"/>
                  </a:cubicBezTo>
                  <a:cubicBezTo>
                    <a:pt x="4521" y="69"/>
                    <a:pt x="4486" y="70"/>
                    <a:pt x="4449" y="70"/>
                  </a:cubicBezTo>
                  <a:cubicBezTo>
                    <a:pt x="4200" y="70"/>
                    <a:pt x="3909" y="0"/>
                    <a:pt x="36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92;p3">
              <a:extLst>
                <a:ext uri="{FF2B5EF4-FFF2-40B4-BE49-F238E27FC236}">
                  <a16:creationId xmlns:a16="http://schemas.microsoft.com/office/drawing/2014/main" id="{90CC75CE-40F8-43A1-8E2B-8980EC8F280C}"/>
                </a:ext>
              </a:extLst>
            </p:cNvPr>
            <p:cNvSpPr/>
            <p:nvPr/>
          </p:nvSpPr>
          <p:spPr>
            <a:xfrm>
              <a:off x="2837475" y="4468025"/>
              <a:ext cx="120375" cy="14800"/>
            </a:xfrm>
            <a:custGeom>
              <a:avLst/>
              <a:gdLst/>
              <a:ahLst/>
              <a:cxnLst/>
              <a:rect l="l" t="t" r="r" b="b"/>
              <a:pathLst>
                <a:path w="4815" h="592" extrusionOk="0">
                  <a:moveTo>
                    <a:pt x="527" y="1"/>
                  </a:moveTo>
                  <a:cubicBezTo>
                    <a:pt x="351" y="1"/>
                    <a:pt x="236" y="251"/>
                    <a:pt x="80" y="350"/>
                  </a:cubicBezTo>
                  <a:cubicBezTo>
                    <a:pt x="61" y="350"/>
                    <a:pt x="61" y="370"/>
                    <a:pt x="41" y="390"/>
                  </a:cubicBezTo>
                  <a:cubicBezTo>
                    <a:pt x="1" y="449"/>
                    <a:pt x="1" y="469"/>
                    <a:pt x="61" y="509"/>
                  </a:cubicBezTo>
                  <a:cubicBezTo>
                    <a:pt x="377" y="539"/>
                    <a:pt x="688" y="591"/>
                    <a:pt x="996" y="591"/>
                  </a:cubicBezTo>
                  <a:cubicBezTo>
                    <a:pt x="1289" y="591"/>
                    <a:pt x="1580" y="545"/>
                    <a:pt x="1871" y="390"/>
                  </a:cubicBezTo>
                  <a:cubicBezTo>
                    <a:pt x="1907" y="361"/>
                    <a:pt x="1955" y="350"/>
                    <a:pt x="2008" y="350"/>
                  </a:cubicBezTo>
                  <a:cubicBezTo>
                    <a:pt x="2103" y="350"/>
                    <a:pt x="2212" y="384"/>
                    <a:pt x="2288" y="409"/>
                  </a:cubicBezTo>
                  <a:cubicBezTo>
                    <a:pt x="2610" y="522"/>
                    <a:pt x="2938" y="553"/>
                    <a:pt x="3274" y="553"/>
                  </a:cubicBezTo>
                  <a:cubicBezTo>
                    <a:pt x="3696" y="553"/>
                    <a:pt x="4130" y="504"/>
                    <a:pt x="4579" y="504"/>
                  </a:cubicBezTo>
                  <a:cubicBezTo>
                    <a:pt x="4657" y="504"/>
                    <a:pt x="4736" y="505"/>
                    <a:pt x="4815" y="509"/>
                  </a:cubicBezTo>
                  <a:cubicBezTo>
                    <a:pt x="4676" y="310"/>
                    <a:pt x="4656" y="250"/>
                    <a:pt x="4616" y="250"/>
                  </a:cubicBezTo>
                  <a:cubicBezTo>
                    <a:pt x="3770" y="121"/>
                    <a:pt x="2914" y="23"/>
                    <a:pt x="2055" y="23"/>
                  </a:cubicBezTo>
                  <a:cubicBezTo>
                    <a:pt x="1722" y="23"/>
                    <a:pt x="1388" y="38"/>
                    <a:pt x="1055" y="71"/>
                  </a:cubicBezTo>
                  <a:cubicBezTo>
                    <a:pt x="994" y="71"/>
                    <a:pt x="933" y="189"/>
                    <a:pt x="853" y="189"/>
                  </a:cubicBezTo>
                  <a:cubicBezTo>
                    <a:pt x="830" y="189"/>
                    <a:pt x="804" y="178"/>
                    <a:pt x="777" y="151"/>
                  </a:cubicBezTo>
                  <a:cubicBezTo>
                    <a:pt x="679" y="42"/>
                    <a:pt x="598" y="1"/>
                    <a:pt x="5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93;p3">
              <a:extLst>
                <a:ext uri="{FF2B5EF4-FFF2-40B4-BE49-F238E27FC236}">
                  <a16:creationId xmlns:a16="http://schemas.microsoft.com/office/drawing/2014/main" id="{E385AA12-1E20-45F7-B27F-EE14310DD0C5}"/>
                </a:ext>
              </a:extLst>
            </p:cNvPr>
            <p:cNvSpPr/>
            <p:nvPr/>
          </p:nvSpPr>
          <p:spPr>
            <a:xfrm>
              <a:off x="2386925" y="4477250"/>
              <a:ext cx="23875" cy="209400"/>
            </a:xfrm>
            <a:custGeom>
              <a:avLst/>
              <a:gdLst/>
              <a:ahLst/>
              <a:cxnLst/>
              <a:rect l="l" t="t" r="r" b="b"/>
              <a:pathLst>
                <a:path w="955" h="8376" extrusionOk="0">
                  <a:moveTo>
                    <a:pt x="458" y="1"/>
                  </a:moveTo>
                  <a:cubicBezTo>
                    <a:pt x="318" y="1194"/>
                    <a:pt x="119" y="2408"/>
                    <a:pt x="80" y="3601"/>
                  </a:cubicBezTo>
                  <a:cubicBezTo>
                    <a:pt x="0" y="5193"/>
                    <a:pt x="80" y="6784"/>
                    <a:pt x="80" y="8375"/>
                  </a:cubicBezTo>
                  <a:cubicBezTo>
                    <a:pt x="378" y="8097"/>
                    <a:pt x="239" y="7759"/>
                    <a:pt x="239" y="7460"/>
                  </a:cubicBezTo>
                  <a:cubicBezTo>
                    <a:pt x="298" y="5690"/>
                    <a:pt x="159" y="3900"/>
                    <a:pt x="617" y="2129"/>
                  </a:cubicBezTo>
                  <a:lnTo>
                    <a:pt x="617" y="3402"/>
                  </a:lnTo>
                  <a:cubicBezTo>
                    <a:pt x="875" y="2885"/>
                    <a:pt x="776" y="2308"/>
                    <a:pt x="776" y="1791"/>
                  </a:cubicBezTo>
                  <a:cubicBezTo>
                    <a:pt x="497" y="1473"/>
                    <a:pt x="696" y="1115"/>
                    <a:pt x="716" y="776"/>
                  </a:cubicBezTo>
                  <a:cubicBezTo>
                    <a:pt x="736" y="478"/>
                    <a:pt x="955" y="120"/>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94;p3">
              <a:extLst>
                <a:ext uri="{FF2B5EF4-FFF2-40B4-BE49-F238E27FC236}">
                  <a16:creationId xmlns:a16="http://schemas.microsoft.com/office/drawing/2014/main" id="{F18C09A9-8BDA-4D8E-BCA6-47DB12AF5689}"/>
                </a:ext>
              </a:extLst>
            </p:cNvPr>
            <p:cNvSpPr/>
            <p:nvPr/>
          </p:nvSpPr>
          <p:spPr>
            <a:xfrm>
              <a:off x="2478925" y="4441750"/>
              <a:ext cx="130800" cy="35525"/>
            </a:xfrm>
            <a:custGeom>
              <a:avLst/>
              <a:gdLst/>
              <a:ahLst/>
              <a:cxnLst/>
              <a:rect l="l" t="t" r="r" b="b"/>
              <a:pathLst>
                <a:path w="5232" h="1421" extrusionOk="0">
                  <a:moveTo>
                    <a:pt x="4703" y="1"/>
                  </a:moveTo>
                  <a:cubicBezTo>
                    <a:pt x="4521" y="1"/>
                    <a:pt x="4342" y="47"/>
                    <a:pt x="4158" y="88"/>
                  </a:cubicBezTo>
                  <a:cubicBezTo>
                    <a:pt x="3064" y="406"/>
                    <a:pt x="1989" y="844"/>
                    <a:pt x="816" y="864"/>
                  </a:cubicBezTo>
                  <a:cubicBezTo>
                    <a:pt x="418" y="864"/>
                    <a:pt x="120" y="1003"/>
                    <a:pt x="0" y="1421"/>
                  </a:cubicBezTo>
                  <a:cubicBezTo>
                    <a:pt x="1810" y="1222"/>
                    <a:pt x="3462" y="506"/>
                    <a:pt x="5232" y="167"/>
                  </a:cubicBezTo>
                  <a:cubicBezTo>
                    <a:pt x="5048" y="42"/>
                    <a:pt x="487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95;p3">
              <a:extLst>
                <a:ext uri="{FF2B5EF4-FFF2-40B4-BE49-F238E27FC236}">
                  <a16:creationId xmlns:a16="http://schemas.microsoft.com/office/drawing/2014/main" id="{0F31ECF0-D187-46C6-A5BB-2C34BF972FD7}"/>
                </a:ext>
              </a:extLst>
            </p:cNvPr>
            <p:cNvSpPr/>
            <p:nvPr/>
          </p:nvSpPr>
          <p:spPr>
            <a:xfrm>
              <a:off x="2391875" y="4363300"/>
              <a:ext cx="27400" cy="158250"/>
            </a:xfrm>
            <a:custGeom>
              <a:avLst/>
              <a:gdLst/>
              <a:ahLst/>
              <a:cxnLst/>
              <a:rect l="l" t="t" r="r" b="b"/>
              <a:pathLst>
                <a:path w="1096" h="6330" extrusionOk="0">
                  <a:moveTo>
                    <a:pt x="784" y="1"/>
                  </a:moveTo>
                  <a:cubicBezTo>
                    <a:pt x="599" y="1"/>
                    <a:pt x="498" y="101"/>
                    <a:pt x="498" y="302"/>
                  </a:cubicBezTo>
                  <a:cubicBezTo>
                    <a:pt x="578" y="461"/>
                    <a:pt x="538" y="620"/>
                    <a:pt x="498" y="779"/>
                  </a:cubicBezTo>
                  <a:lnTo>
                    <a:pt x="498" y="2072"/>
                  </a:lnTo>
                  <a:cubicBezTo>
                    <a:pt x="498" y="2191"/>
                    <a:pt x="498" y="2351"/>
                    <a:pt x="379" y="2410"/>
                  </a:cubicBezTo>
                  <a:cubicBezTo>
                    <a:pt x="319" y="2510"/>
                    <a:pt x="319" y="2589"/>
                    <a:pt x="379" y="2689"/>
                  </a:cubicBezTo>
                  <a:cubicBezTo>
                    <a:pt x="220" y="3166"/>
                    <a:pt x="419" y="3683"/>
                    <a:pt x="260" y="4181"/>
                  </a:cubicBezTo>
                  <a:cubicBezTo>
                    <a:pt x="200" y="4300"/>
                    <a:pt x="200" y="4439"/>
                    <a:pt x="260" y="4559"/>
                  </a:cubicBezTo>
                  <a:cubicBezTo>
                    <a:pt x="518" y="4837"/>
                    <a:pt x="339" y="5076"/>
                    <a:pt x="299" y="5374"/>
                  </a:cubicBezTo>
                  <a:cubicBezTo>
                    <a:pt x="260" y="5693"/>
                    <a:pt x="1" y="6150"/>
                    <a:pt x="578" y="6329"/>
                  </a:cubicBezTo>
                  <a:cubicBezTo>
                    <a:pt x="578" y="6269"/>
                    <a:pt x="598" y="6190"/>
                    <a:pt x="638" y="6170"/>
                  </a:cubicBezTo>
                  <a:cubicBezTo>
                    <a:pt x="618" y="6170"/>
                    <a:pt x="578" y="6150"/>
                    <a:pt x="578" y="6130"/>
                  </a:cubicBezTo>
                  <a:cubicBezTo>
                    <a:pt x="538" y="6051"/>
                    <a:pt x="578" y="5991"/>
                    <a:pt x="638" y="5991"/>
                  </a:cubicBezTo>
                  <a:lnTo>
                    <a:pt x="618" y="5991"/>
                  </a:lnTo>
                  <a:cubicBezTo>
                    <a:pt x="817" y="5354"/>
                    <a:pt x="518" y="4658"/>
                    <a:pt x="777" y="4002"/>
                  </a:cubicBezTo>
                  <a:cubicBezTo>
                    <a:pt x="797" y="3962"/>
                    <a:pt x="797" y="3882"/>
                    <a:pt x="797" y="3842"/>
                  </a:cubicBezTo>
                  <a:cubicBezTo>
                    <a:pt x="777" y="3842"/>
                    <a:pt x="777" y="3842"/>
                    <a:pt x="737" y="3783"/>
                  </a:cubicBezTo>
                  <a:cubicBezTo>
                    <a:pt x="717" y="3763"/>
                    <a:pt x="737" y="3703"/>
                    <a:pt x="797" y="3683"/>
                  </a:cubicBezTo>
                  <a:cubicBezTo>
                    <a:pt x="896" y="3504"/>
                    <a:pt x="876" y="3305"/>
                    <a:pt x="797" y="3106"/>
                  </a:cubicBezTo>
                  <a:lnTo>
                    <a:pt x="817" y="3106"/>
                  </a:lnTo>
                  <a:cubicBezTo>
                    <a:pt x="797" y="3106"/>
                    <a:pt x="737" y="3106"/>
                    <a:pt x="737" y="3087"/>
                  </a:cubicBezTo>
                  <a:cubicBezTo>
                    <a:pt x="717" y="3007"/>
                    <a:pt x="737" y="2987"/>
                    <a:pt x="817" y="2987"/>
                  </a:cubicBezTo>
                  <a:lnTo>
                    <a:pt x="797" y="2987"/>
                  </a:lnTo>
                  <a:cubicBezTo>
                    <a:pt x="936" y="2689"/>
                    <a:pt x="777" y="2351"/>
                    <a:pt x="936" y="2072"/>
                  </a:cubicBezTo>
                  <a:cubicBezTo>
                    <a:pt x="1016" y="1893"/>
                    <a:pt x="996" y="1754"/>
                    <a:pt x="976" y="1575"/>
                  </a:cubicBezTo>
                  <a:cubicBezTo>
                    <a:pt x="1095" y="1117"/>
                    <a:pt x="996" y="680"/>
                    <a:pt x="1016" y="222"/>
                  </a:cubicBezTo>
                  <a:cubicBezTo>
                    <a:pt x="996" y="103"/>
                    <a:pt x="936" y="23"/>
                    <a:pt x="836" y="3"/>
                  </a:cubicBezTo>
                  <a:cubicBezTo>
                    <a:pt x="818" y="2"/>
                    <a:pt x="801" y="1"/>
                    <a:pt x="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96;p3">
              <a:extLst>
                <a:ext uri="{FF2B5EF4-FFF2-40B4-BE49-F238E27FC236}">
                  <a16:creationId xmlns:a16="http://schemas.microsoft.com/office/drawing/2014/main" id="{2E0F9E1D-99F0-4EF6-BBF7-8D5B3A4856CE}"/>
                </a:ext>
              </a:extLst>
            </p:cNvPr>
            <p:cNvSpPr/>
            <p:nvPr/>
          </p:nvSpPr>
          <p:spPr>
            <a:xfrm>
              <a:off x="2601250" y="4169500"/>
              <a:ext cx="109950" cy="32275"/>
            </a:xfrm>
            <a:custGeom>
              <a:avLst/>
              <a:gdLst/>
              <a:ahLst/>
              <a:cxnLst/>
              <a:rect l="l" t="t" r="r" b="b"/>
              <a:pathLst>
                <a:path w="4398" h="1291" extrusionOk="0">
                  <a:moveTo>
                    <a:pt x="4012" y="1"/>
                  </a:moveTo>
                  <a:cubicBezTo>
                    <a:pt x="2547" y="1"/>
                    <a:pt x="1282" y="704"/>
                    <a:pt x="1" y="1290"/>
                  </a:cubicBezTo>
                  <a:cubicBezTo>
                    <a:pt x="1473" y="952"/>
                    <a:pt x="2945" y="494"/>
                    <a:pt x="4397" y="17"/>
                  </a:cubicBezTo>
                  <a:cubicBezTo>
                    <a:pt x="4267" y="6"/>
                    <a:pt x="4139" y="1"/>
                    <a:pt x="4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97;p3">
              <a:extLst>
                <a:ext uri="{FF2B5EF4-FFF2-40B4-BE49-F238E27FC236}">
                  <a16:creationId xmlns:a16="http://schemas.microsoft.com/office/drawing/2014/main" id="{03A097F5-E9DD-49ED-BB28-EB2AD5A534A4}"/>
                </a:ext>
              </a:extLst>
            </p:cNvPr>
            <p:cNvSpPr/>
            <p:nvPr/>
          </p:nvSpPr>
          <p:spPr>
            <a:xfrm>
              <a:off x="2493825" y="4240950"/>
              <a:ext cx="124875" cy="34750"/>
            </a:xfrm>
            <a:custGeom>
              <a:avLst/>
              <a:gdLst/>
              <a:ahLst/>
              <a:cxnLst/>
              <a:rect l="l" t="t" r="r" b="b"/>
              <a:pathLst>
                <a:path w="4995" h="1390" extrusionOk="0">
                  <a:moveTo>
                    <a:pt x="4316" y="0"/>
                  </a:moveTo>
                  <a:cubicBezTo>
                    <a:pt x="4076" y="0"/>
                    <a:pt x="3853" y="69"/>
                    <a:pt x="3641" y="143"/>
                  </a:cubicBezTo>
                  <a:cubicBezTo>
                    <a:pt x="2547" y="580"/>
                    <a:pt x="1433" y="1038"/>
                    <a:pt x="220" y="1078"/>
                  </a:cubicBezTo>
                  <a:cubicBezTo>
                    <a:pt x="120" y="1078"/>
                    <a:pt x="1" y="1177"/>
                    <a:pt x="81" y="1376"/>
                  </a:cubicBezTo>
                  <a:cubicBezTo>
                    <a:pt x="191" y="1385"/>
                    <a:pt x="301" y="1389"/>
                    <a:pt x="410" y="1389"/>
                  </a:cubicBezTo>
                  <a:cubicBezTo>
                    <a:pt x="1978" y="1389"/>
                    <a:pt x="3338" y="500"/>
                    <a:pt x="4994" y="203"/>
                  </a:cubicBezTo>
                  <a:cubicBezTo>
                    <a:pt x="4752" y="53"/>
                    <a:pt x="4527" y="0"/>
                    <a:pt x="4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98;p3">
              <a:extLst>
                <a:ext uri="{FF2B5EF4-FFF2-40B4-BE49-F238E27FC236}">
                  <a16:creationId xmlns:a16="http://schemas.microsoft.com/office/drawing/2014/main" id="{E36FB95E-2CE4-444A-89C3-82340E1CF5A9}"/>
                </a:ext>
              </a:extLst>
            </p:cNvPr>
            <p:cNvSpPr/>
            <p:nvPr/>
          </p:nvSpPr>
          <p:spPr>
            <a:xfrm>
              <a:off x="2536100" y="4152650"/>
              <a:ext cx="109950" cy="38675"/>
            </a:xfrm>
            <a:custGeom>
              <a:avLst/>
              <a:gdLst/>
              <a:ahLst/>
              <a:cxnLst/>
              <a:rect l="l" t="t" r="r" b="b"/>
              <a:pathLst>
                <a:path w="4398" h="1547" extrusionOk="0">
                  <a:moveTo>
                    <a:pt x="4135" y="1"/>
                  </a:moveTo>
                  <a:cubicBezTo>
                    <a:pt x="4041" y="1"/>
                    <a:pt x="3967" y="41"/>
                    <a:pt x="3900" y="74"/>
                  </a:cubicBezTo>
                  <a:cubicBezTo>
                    <a:pt x="3144" y="293"/>
                    <a:pt x="2348" y="532"/>
                    <a:pt x="1572" y="731"/>
                  </a:cubicBezTo>
                  <a:cubicBezTo>
                    <a:pt x="1567" y="731"/>
                    <a:pt x="1561" y="732"/>
                    <a:pt x="1556" y="732"/>
                  </a:cubicBezTo>
                  <a:cubicBezTo>
                    <a:pt x="1452" y="732"/>
                    <a:pt x="1342" y="620"/>
                    <a:pt x="1246" y="620"/>
                  </a:cubicBezTo>
                  <a:cubicBezTo>
                    <a:pt x="1198" y="620"/>
                    <a:pt x="1153" y="648"/>
                    <a:pt x="1115" y="731"/>
                  </a:cubicBezTo>
                  <a:cubicBezTo>
                    <a:pt x="956" y="1069"/>
                    <a:pt x="598" y="1049"/>
                    <a:pt x="299" y="1168"/>
                  </a:cubicBezTo>
                  <a:cubicBezTo>
                    <a:pt x="120" y="1248"/>
                    <a:pt x="21" y="1347"/>
                    <a:pt x="1" y="1546"/>
                  </a:cubicBezTo>
                  <a:cubicBezTo>
                    <a:pt x="797" y="1487"/>
                    <a:pt x="1513" y="1148"/>
                    <a:pt x="2269" y="870"/>
                  </a:cubicBezTo>
                  <a:cubicBezTo>
                    <a:pt x="2965" y="591"/>
                    <a:pt x="3761" y="631"/>
                    <a:pt x="4397" y="94"/>
                  </a:cubicBezTo>
                  <a:cubicBezTo>
                    <a:pt x="4293" y="25"/>
                    <a:pt x="4208" y="1"/>
                    <a:pt x="41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99;p3">
              <a:extLst>
                <a:ext uri="{FF2B5EF4-FFF2-40B4-BE49-F238E27FC236}">
                  <a16:creationId xmlns:a16="http://schemas.microsoft.com/office/drawing/2014/main" id="{4AC05321-C5B2-4303-8190-8BD8FE5F29EE}"/>
                </a:ext>
              </a:extLst>
            </p:cNvPr>
            <p:cNvSpPr/>
            <p:nvPr/>
          </p:nvSpPr>
          <p:spPr>
            <a:xfrm>
              <a:off x="2515225" y="4562600"/>
              <a:ext cx="79600" cy="32550"/>
            </a:xfrm>
            <a:custGeom>
              <a:avLst/>
              <a:gdLst/>
              <a:ahLst/>
              <a:cxnLst/>
              <a:rect l="l" t="t" r="r" b="b"/>
              <a:pathLst>
                <a:path w="3184" h="1302" extrusionOk="0">
                  <a:moveTo>
                    <a:pt x="2936" y="0"/>
                  </a:moveTo>
                  <a:cubicBezTo>
                    <a:pt x="2891" y="0"/>
                    <a:pt x="2845" y="16"/>
                    <a:pt x="2805" y="48"/>
                  </a:cubicBezTo>
                  <a:cubicBezTo>
                    <a:pt x="2368" y="346"/>
                    <a:pt x="1910" y="307"/>
                    <a:pt x="1413" y="366"/>
                  </a:cubicBezTo>
                  <a:cubicBezTo>
                    <a:pt x="915" y="406"/>
                    <a:pt x="239" y="545"/>
                    <a:pt x="0" y="1301"/>
                  </a:cubicBezTo>
                  <a:cubicBezTo>
                    <a:pt x="434" y="1150"/>
                    <a:pt x="761" y="981"/>
                    <a:pt x="1167" y="981"/>
                  </a:cubicBezTo>
                  <a:cubicBezTo>
                    <a:pt x="1189" y="981"/>
                    <a:pt x="1211" y="982"/>
                    <a:pt x="1234" y="983"/>
                  </a:cubicBezTo>
                  <a:cubicBezTo>
                    <a:pt x="1275" y="984"/>
                    <a:pt x="1316" y="985"/>
                    <a:pt x="1358" y="985"/>
                  </a:cubicBezTo>
                  <a:cubicBezTo>
                    <a:pt x="1915" y="985"/>
                    <a:pt x="2484" y="856"/>
                    <a:pt x="2984" y="486"/>
                  </a:cubicBezTo>
                  <a:cubicBezTo>
                    <a:pt x="3104" y="386"/>
                    <a:pt x="3183" y="267"/>
                    <a:pt x="3104" y="108"/>
                  </a:cubicBezTo>
                  <a:cubicBezTo>
                    <a:pt x="3068" y="36"/>
                    <a:pt x="3003" y="0"/>
                    <a:pt x="29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900;p3">
              <a:extLst>
                <a:ext uri="{FF2B5EF4-FFF2-40B4-BE49-F238E27FC236}">
                  <a16:creationId xmlns:a16="http://schemas.microsoft.com/office/drawing/2014/main" id="{AE9C8562-BF54-4796-916D-05B13502D028}"/>
                </a:ext>
              </a:extLst>
            </p:cNvPr>
            <p:cNvSpPr/>
            <p:nvPr/>
          </p:nvSpPr>
          <p:spPr>
            <a:xfrm>
              <a:off x="2469475" y="4512075"/>
              <a:ext cx="91025" cy="36225"/>
            </a:xfrm>
            <a:custGeom>
              <a:avLst/>
              <a:gdLst/>
              <a:ahLst/>
              <a:cxnLst/>
              <a:rect l="l" t="t" r="r" b="b"/>
              <a:pathLst>
                <a:path w="3641" h="1449" extrusionOk="0">
                  <a:moveTo>
                    <a:pt x="3342" y="0"/>
                  </a:moveTo>
                  <a:cubicBezTo>
                    <a:pt x="2188" y="318"/>
                    <a:pt x="1094" y="736"/>
                    <a:pt x="0" y="1293"/>
                  </a:cubicBezTo>
                  <a:cubicBezTo>
                    <a:pt x="164" y="1407"/>
                    <a:pt x="304" y="1448"/>
                    <a:pt x="420" y="1448"/>
                  </a:cubicBezTo>
                  <a:cubicBezTo>
                    <a:pt x="487" y="1448"/>
                    <a:pt x="546" y="1434"/>
                    <a:pt x="597" y="1412"/>
                  </a:cubicBezTo>
                  <a:cubicBezTo>
                    <a:pt x="1353" y="1174"/>
                    <a:pt x="2169" y="1114"/>
                    <a:pt x="2785" y="577"/>
                  </a:cubicBezTo>
                  <a:cubicBezTo>
                    <a:pt x="3044" y="378"/>
                    <a:pt x="3283" y="398"/>
                    <a:pt x="3541" y="378"/>
                  </a:cubicBezTo>
                  <a:cubicBezTo>
                    <a:pt x="3641" y="179"/>
                    <a:pt x="3462" y="100"/>
                    <a:pt x="3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901;p3">
              <a:extLst>
                <a:ext uri="{FF2B5EF4-FFF2-40B4-BE49-F238E27FC236}">
                  <a16:creationId xmlns:a16="http://schemas.microsoft.com/office/drawing/2014/main" id="{7A0FE23D-41D7-4679-9F23-972D2ED04325}"/>
                </a:ext>
              </a:extLst>
            </p:cNvPr>
            <p:cNvSpPr/>
            <p:nvPr/>
          </p:nvSpPr>
          <p:spPr>
            <a:xfrm>
              <a:off x="2714150" y="4360325"/>
              <a:ext cx="105950" cy="14500"/>
            </a:xfrm>
            <a:custGeom>
              <a:avLst/>
              <a:gdLst/>
              <a:ahLst/>
              <a:cxnLst/>
              <a:rect l="l" t="t" r="r" b="b"/>
              <a:pathLst>
                <a:path w="4238" h="580" extrusionOk="0">
                  <a:moveTo>
                    <a:pt x="3526" y="0"/>
                  </a:moveTo>
                  <a:cubicBezTo>
                    <a:pt x="1278" y="0"/>
                    <a:pt x="588" y="120"/>
                    <a:pt x="0" y="580"/>
                  </a:cubicBezTo>
                  <a:cubicBezTo>
                    <a:pt x="1293" y="500"/>
                    <a:pt x="2427" y="440"/>
                    <a:pt x="3581" y="381"/>
                  </a:cubicBezTo>
                  <a:cubicBezTo>
                    <a:pt x="3616" y="334"/>
                    <a:pt x="3651" y="315"/>
                    <a:pt x="3690" y="315"/>
                  </a:cubicBezTo>
                  <a:cubicBezTo>
                    <a:pt x="3718" y="315"/>
                    <a:pt x="3747" y="325"/>
                    <a:pt x="3780" y="341"/>
                  </a:cubicBezTo>
                  <a:lnTo>
                    <a:pt x="3939" y="341"/>
                  </a:lnTo>
                  <a:cubicBezTo>
                    <a:pt x="4039" y="242"/>
                    <a:pt x="4238" y="202"/>
                    <a:pt x="4118" y="3"/>
                  </a:cubicBezTo>
                  <a:cubicBezTo>
                    <a:pt x="3910" y="1"/>
                    <a:pt x="3713" y="0"/>
                    <a:pt x="35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902;p3">
              <a:extLst>
                <a:ext uri="{FF2B5EF4-FFF2-40B4-BE49-F238E27FC236}">
                  <a16:creationId xmlns:a16="http://schemas.microsoft.com/office/drawing/2014/main" id="{77262947-4E0F-4D66-A507-B0209F015A89}"/>
                </a:ext>
              </a:extLst>
            </p:cNvPr>
            <p:cNvSpPr/>
            <p:nvPr/>
          </p:nvSpPr>
          <p:spPr>
            <a:xfrm>
              <a:off x="2556500" y="4279325"/>
              <a:ext cx="101975" cy="20925"/>
            </a:xfrm>
            <a:custGeom>
              <a:avLst/>
              <a:gdLst/>
              <a:ahLst/>
              <a:cxnLst/>
              <a:rect l="l" t="t" r="r" b="b"/>
              <a:pathLst>
                <a:path w="4079" h="837" extrusionOk="0">
                  <a:moveTo>
                    <a:pt x="3558" y="1"/>
                  </a:moveTo>
                  <a:cubicBezTo>
                    <a:pt x="2603" y="1"/>
                    <a:pt x="925" y="365"/>
                    <a:pt x="0" y="836"/>
                  </a:cubicBezTo>
                  <a:cubicBezTo>
                    <a:pt x="25" y="836"/>
                    <a:pt x="50" y="836"/>
                    <a:pt x="74" y="836"/>
                  </a:cubicBezTo>
                  <a:cubicBezTo>
                    <a:pt x="1591" y="836"/>
                    <a:pt x="2786" y="236"/>
                    <a:pt x="4078" y="60"/>
                  </a:cubicBezTo>
                  <a:cubicBezTo>
                    <a:pt x="3954" y="20"/>
                    <a:pt x="3774" y="1"/>
                    <a:pt x="3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903;p3">
              <a:extLst>
                <a:ext uri="{FF2B5EF4-FFF2-40B4-BE49-F238E27FC236}">
                  <a16:creationId xmlns:a16="http://schemas.microsoft.com/office/drawing/2014/main" id="{C5972D1C-5BE4-44AB-A78E-A8F479959F9B}"/>
                </a:ext>
              </a:extLst>
            </p:cNvPr>
            <p:cNvSpPr/>
            <p:nvPr/>
          </p:nvSpPr>
          <p:spPr>
            <a:xfrm>
              <a:off x="2764875" y="4307675"/>
              <a:ext cx="95000" cy="13825"/>
            </a:xfrm>
            <a:custGeom>
              <a:avLst/>
              <a:gdLst/>
              <a:ahLst/>
              <a:cxnLst/>
              <a:rect l="l" t="t" r="r" b="b"/>
              <a:pathLst>
                <a:path w="3800" h="553" extrusionOk="0">
                  <a:moveTo>
                    <a:pt x="3681" y="0"/>
                  </a:moveTo>
                  <a:cubicBezTo>
                    <a:pt x="2487" y="40"/>
                    <a:pt x="1294" y="120"/>
                    <a:pt x="100" y="159"/>
                  </a:cubicBezTo>
                  <a:cubicBezTo>
                    <a:pt x="1" y="299"/>
                    <a:pt x="1" y="398"/>
                    <a:pt x="100" y="517"/>
                  </a:cubicBezTo>
                  <a:cubicBezTo>
                    <a:pt x="314" y="542"/>
                    <a:pt x="528" y="553"/>
                    <a:pt x="743" y="553"/>
                  </a:cubicBezTo>
                  <a:cubicBezTo>
                    <a:pt x="1722" y="553"/>
                    <a:pt x="2701" y="338"/>
                    <a:pt x="3681" y="338"/>
                  </a:cubicBezTo>
                  <a:cubicBezTo>
                    <a:pt x="3780" y="219"/>
                    <a:pt x="3800" y="100"/>
                    <a:pt x="36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904;p3">
              <a:extLst>
                <a:ext uri="{FF2B5EF4-FFF2-40B4-BE49-F238E27FC236}">
                  <a16:creationId xmlns:a16="http://schemas.microsoft.com/office/drawing/2014/main" id="{59B455F3-018B-4699-AE4C-BDD751BF9A71}"/>
                </a:ext>
              </a:extLst>
            </p:cNvPr>
            <p:cNvSpPr/>
            <p:nvPr/>
          </p:nvSpPr>
          <p:spPr>
            <a:xfrm>
              <a:off x="2721600" y="4156200"/>
              <a:ext cx="95525" cy="15925"/>
            </a:xfrm>
            <a:custGeom>
              <a:avLst/>
              <a:gdLst/>
              <a:ahLst/>
              <a:cxnLst/>
              <a:rect l="l" t="t" r="r" b="b"/>
              <a:pathLst>
                <a:path w="3821" h="637" extrusionOk="0">
                  <a:moveTo>
                    <a:pt x="3210" y="0"/>
                  </a:moveTo>
                  <a:cubicBezTo>
                    <a:pt x="2116" y="0"/>
                    <a:pt x="1058" y="282"/>
                    <a:pt x="1" y="449"/>
                  </a:cubicBezTo>
                  <a:cubicBezTo>
                    <a:pt x="167" y="592"/>
                    <a:pt x="330" y="637"/>
                    <a:pt x="492" y="637"/>
                  </a:cubicBezTo>
                  <a:cubicBezTo>
                    <a:pt x="738" y="637"/>
                    <a:pt x="982" y="533"/>
                    <a:pt x="1234" y="509"/>
                  </a:cubicBezTo>
                  <a:cubicBezTo>
                    <a:pt x="1616" y="457"/>
                    <a:pt x="2013" y="299"/>
                    <a:pt x="2438" y="299"/>
                  </a:cubicBezTo>
                  <a:cubicBezTo>
                    <a:pt x="2500" y="299"/>
                    <a:pt x="2563" y="303"/>
                    <a:pt x="2627" y="310"/>
                  </a:cubicBezTo>
                  <a:cubicBezTo>
                    <a:pt x="2685" y="313"/>
                    <a:pt x="2744" y="315"/>
                    <a:pt x="2803" y="315"/>
                  </a:cubicBezTo>
                  <a:cubicBezTo>
                    <a:pt x="3165" y="315"/>
                    <a:pt x="3530" y="254"/>
                    <a:pt x="3820" y="32"/>
                  </a:cubicBezTo>
                  <a:cubicBezTo>
                    <a:pt x="3615" y="10"/>
                    <a:pt x="3412" y="0"/>
                    <a:pt x="3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905;p3">
              <a:extLst>
                <a:ext uri="{FF2B5EF4-FFF2-40B4-BE49-F238E27FC236}">
                  <a16:creationId xmlns:a16="http://schemas.microsoft.com/office/drawing/2014/main" id="{B34CC623-EC74-4CA0-87A9-FBBA5F0E8A3B}"/>
                </a:ext>
              </a:extLst>
            </p:cNvPr>
            <p:cNvSpPr/>
            <p:nvPr/>
          </p:nvSpPr>
          <p:spPr>
            <a:xfrm>
              <a:off x="2996125" y="4207200"/>
              <a:ext cx="21900" cy="72650"/>
            </a:xfrm>
            <a:custGeom>
              <a:avLst/>
              <a:gdLst/>
              <a:ahLst/>
              <a:cxnLst/>
              <a:rect l="l" t="t" r="r" b="b"/>
              <a:pathLst>
                <a:path w="876" h="2906" extrusionOk="0">
                  <a:moveTo>
                    <a:pt x="60" y="1"/>
                  </a:moveTo>
                  <a:lnTo>
                    <a:pt x="60" y="1"/>
                  </a:lnTo>
                  <a:cubicBezTo>
                    <a:pt x="1" y="558"/>
                    <a:pt x="1" y="996"/>
                    <a:pt x="100" y="1314"/>
                  </a:cubicBezTo>
                  <a:cubicBezTo>
                    <a:pt x="259" y="1851"/>
                    <a:pt x="100" y="2468"/>
                    <a:pt x="518" y="2905"/>
                  </a:cubicBezTo>
                  <a:cubicBezTo>
                    <a:pt x="577" y="2766"/>
                    <a:pt x="697" y="2647"/>
                    <a:pt x="876" y="2567"/>
                  </a:cubicBezTo>
                  <a:cubicBezTo>
                    <a:pt x="757" y="2308"/>
                    <a:pt x="717" y="2070"/>
                    <a:pt x="677" y="1791"/>
                  </a:cubicBezTo>
                  <a:cubicBezTo>
                    <a:pt x="577" y="1234"/>
                    <a:pt x="577" y="598"/>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906;p3">
              <a:extLst>
                <a:ext uri="{FF2B5EF4-FFF2-40B4-BE49-F238E27FC236}">
                  <a16:creationId xmlns:a16="http://schemas.microsoft.com/office/drawing/2014/main" id="{C714696B-9E8C-44B7-87FD-0DECFFED4A0C}"/>
                </a:ext>
              </a:extLst>
            </p:cNvPr>
            <p:cNvSpPr/>
            <p:nvPr/>
          </p:nvSpPr>
          <p:spPr>
            <a:xfrm>
              <a:off x="2494325" y="4331800"/>
              <a:ext cx="88050" cy="22400"/>
            </a:xfrm>
            <a:custGeom>
              <a:avLst/>
              <a:gdLst/>
              <a:ahLst/>
              <a:cxnLst/>
              <a:rect l="l" t="t" r="r" b="b"/>
              <a:pathLst>
                <a:path w="3522" h="896" extrusionOk="0">
                  <a:moveTo>
                    <a:pt x="3164" y="0"/>
                  </a:moveTo>
                  <a:cubicBezTo>
                    <a:pt x="3069" y="0"/>
                    <a:pt x="2975" y="30"/>
                    <a:pt x="2885" y="90"/>
                  </a:cubicBezTo>
                  <a:cubicBezTo>
                    <a:pt x="1891" y="229"/>
                    <a:pt x="996" y="726"/>
                    <a:pt x="1" y="885"/>
                  </a:cubicBezTo>
                  <a:cubicBezTo>
                    <a:pt x="106" y="892"/>
                    <a:pt x="211" y="896"/>
                    <a:pt x="315" y="896"/>
                  </a:cubicBezTo>
                  <a:cubicBezTo>
                    <a:pt x="1394" y="896"/>
                    <a:pt x="2426" y="541"/>
                    <a:pt x="3442" y="269"/>
                  </a:cubicBezTo>
                  <a:cubicBezTo>
                    <a:pt x="3462" y="269"/>
                    <a:pt x="3482" y="249"/>
                    <a:pt x="3482" y="229"/>
                  </a:cubicBezTo>
                  <a:cubicBezTo>
                    <a:pt x="3522" y="169"/>
                    <a:pt x="3482" y="149"/>
                    <a:pt x="3442" y="90"/>
                  </a:cubicBezTo>
                  <a:cubicBezTo>
                    <a:pt x="3353" y="30"/>
                    <a:pt x="3258" y="0"/>
                    <a:pt x="31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907;p3">
              <a:extLst>
                <a:ext uri="{FF2B5EF4-FFF2-40B4-BE49-F238E27FC236}">
                  <a16:creationId xmlns:a16="http://schemas.microsoft.com/office/drawing/2014/main" id="{FC7F51E3-3C8C-4BBE-9EBF-EFC3817EA0E7}"/>
                </a:ext>
              </a:extLst>
            </p:cNvPr>
            <p:cNvSpPr/>
            <p:nvPr/>
          </p:nvSpPr>
          <p:spPr>
            <a:xfrm>
              <a:off x="2986675" y="4044450"/>
              <a:ext cx="20925" cy="60825"/>
            </a:xfrm>
            <a:custGeom>
              <a:avLst/>
              <a:gdLst/>
              <a:ahLst/>
              <a:cxnLst/>
              <a:rect l="l" t="t" r="r" b="b"/>
              <a:pathLst>
                <a:path w="837" h="2433" extrusionOk="0">
                  <a:moveTo>
                    <a:pt x="541" y="1"/>
                  </a:moveTo>
                  <a:cubicBezTo>
                    <a:pt x="471" y="1"/>
                    <a:pt x="407" y="25"/>
                    <a:pt x="359" y="86"/>
                  </a:cubicBezTo>
                  <a:cubicBezTo>
                    <a:pt x="239" y="245"/>
                    <a:pt x="80" y="444"/>
                    <a:pt x="60" y="623"/>
                  </a:cubicBezTo>
                  <a:cubicBezTo>
                    <a:pt x="1" y="1200"/>
                    <a:pt x="40" y="1737"/>
                    <a:pt x="40" y="2433"/>
                  </a:cubicBezTo>
                  <a:cubicBezTo>
                    <a:pt x="379" y="2174"/>
                    <a:pt x="578" y="1896"/>
                    <a:pt x="538" y="1577"/>
                  </a:cubicBezTo>
                  <a:cubicBezTo>
                    <a:pt x="398" y="1100"/>
                    <a:pt x="438" y="702"/>
                    <a:pt x="757" y="324"/>
                  </a:cubicBezTo>
                  <a:cubicBezTo>
                    <a:pt x="836" y="225"/>
                    <a:pt x="796" y="105"/>
                    <a:pt x="677" y="26"/>
                  </a:cubicBezTo>
                  <a:cubicBezTo>
                    <a:pt x="631" y="10"/>
                    <a:pt x="585" y="1"/>
                    <a:pt x="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908;p3">
              <a:extLst>
                <a:ext uri="{FF2B5EF4-FFF2-40B4-BE49-F238E27FC236}">
                  <a16:creationId xmlns:a16="http://schemas.microsoft.com/office/drawing/2014/main" id="{FAA95F12-DCC9-4438-AFBC-BABDA9744F2C}"/>
                </a:ext>
              </a:extLst>
            </p:cNvPr>
            <p:cNvSpPr/>
            <p:nvPr/>
          </p:nvSpPr>
          <p:spPr>
            <a:xfrm>
              <a:off x="2812625" y="4360825"/>
              <a:ext cx="73125" cy="12200"/>
            </a:xfrm>
            <a:custGeom>
              <a:avLst/>
              <a:gdLst/>
              <a:ahLst/>
              <a:cxnLst/>
              <a:rect l="l" t="t" r="r" b="b"/>
              <a:pathLst>
                <a:path w="2925" h="488" extrusionOk="0">
                  <a:moveTo>
                    <a:pt x="1881" y="0"/>
                  </a:moveTo>
                  <a:cubicBezTo>
                    <a:pt x="1813" y="0"/>
                    <a:pt x="1743" y="7"/>
                    <a:pt x="1671" y="23"/>
                  </a:cubicBezTo>
                  <a:cubicBezTo>
                    <a:pt x="1504" y="55"/>
                    <a:pt x="1341" y="66"/>
                    <a:pt x="1180" y="66"/>
                  </a:cubicBezTo>
                  <a:cubicBezTo>
                    <a:pt x="843" y="66"/>
                    <a:pt x="516" y="16"/>
                    <a:pt x="179" y="3"/>
                  </a:cubicBezTo>
                  <a:cubicBezTo>
                    <a:pt x="139" y="122"/>
                    <a:pt x="60" y="222"/>
                    <a:pt x="0" y="361"/>
                  </a:cubicBezTo>
                  <a:cubicBezTo>
                    <a:pt x="251" y="455"/>
                    <a:pt x="504" y="487"/>
                    <a:pt x="757" y="487"/>
                  </a:cubicBezTo>
                  <a:cubicBezTo>
                    <a:pt x="1307" y="487"/>
                    <a:pt x="1860" y="335"/>
                    <a:pt x="2409" y="335"/>
                  </a:cubicBezTo>
                  <a:cubicBezTo>
                    <a:pt x="2568" y="335"/>
                    <a:pt x="2727" y="348"/>
                    <a:pt x="2885" y="381"/>
                  </a:cubicBezTo>
                  <a:cubicBezTo>
                    <a:pt x="2885" y="381"/>
                    <a:pt x="2885" y="321"/>
                    <a:pt x="2924" y="261"/>
                  </a:cubicBezTo>
                  <a:cubicBezTo>
                    <a:pt x="2556" y="194"/>
                    <a:pt x="2243" y="0"/>
                    <a:pt x="1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909;p3">
              <a:extLst>
                <a:ext uri="{FF2B5EF4-FFF2-40B4-BE49-F238E27FC236}">
                  <a16:creationId xmlns:a16="http://schemas.microsoft.com/office/drawing/2014/main" id="{E5C40452-FB70-4250-8B61-D4C829EBFEFD}"/>
                </a:ext>
              </a:extLst>
            </p:cNvPr>
            <p:cNvSpPr/>
            <p:nvPr/>
          </p:nvSpPr>
          <p:spPr>
            <a:xfrm>
              <a:off x="2478425" y="4220325"/>
              <a:ext cx="67650" cy="35150"/>
            </a:xfrm>
            <a:custGeom>
              <a:avLst/>
              <a:gdLst/>
              <a:ahLst/>
              <a:cxnLst/>
              <a:rect l="l" t="t" r="r" b="b"/>
              <a:pathLst>
                <a:path w="2706" h="1406" extrusionOk="0">
                  <a:moveTo>
                    <a:pt x="2548" y="1"/>
                  </a:moveTo>
                  <a:cubicBezTo>
                    <a:pt x="2528" y="1"/>
                    <a:pt x="2508" y="4"/>
                    <a:pt x="2487" y="13"/>
                  </a:cubicBezTo>
                  <a:cubicBezTo>
                    <a:pt x="1532" y="172"/>
                    <a:pt x="776" y="650"/>
                    <a:pt x="0" y="1207"/>
                  </a:cubicBezTo>
                  <a:lnTo>
                    <a:pt x="0" y="1405"/>
                  </a:lnTo>
                  <a:cubicBezTo>
                    <a:pt x="418" y="1226"/>
                    <a:pt x="776" y="1107"/>
                    <a:pt x="1094" y="948"/>
                  </a:cubicBezTo>
                  <a:cubicBezTo>
                    <a:pt x="1592" y="669"/>
                    <a:pt x="1990" y="272"/>
                    <a:pt x="2586" y="252"/>
                  </a:cubicBezTo>
                  <a:cubicBezTo>
                    <a:pt x="2666" y="252"/>
                    <a:pt x="2706" y="212"/>
                    <a:pt x="2686" y="132"/>
                  </a:cubicBezTo>
                  <a:cubicBezTo>
                    <a:pt x="2670" y="54"/>
                    <a:pt x="2618" y="1"/>
                    <a:pt x="2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910;p3">
              <a:extLst>
                <a:ext uri="{FF2B5EF4-FFF2-40B4-BE49-F238E27FC236}">
                  <a16:creationId xmlns:a16="http://schemas.microsoft.com/office/drawing/2014/main" id="{0B930418-7BEA-45D5-AB64-50CE5AF11DD2}"/>
                </a:ext>
              </a:extLst>
            </p:cNvPr>
            <p:cNvSpPr/>
            <p:nvPr/>
          </p:nvSpPr>
          <p:spPr>
            <a:xfrm>
              <a:off x="2650000" y="4317900"/>
              <a:ext cx="52250" cy="19025"/>
            </a:xfrm>
            <a:custGeom>
              <a:avLst/>
              <a:gdLst/>
              <a:ahLst/>
              <a:cxnLst/>
              <a:rect l="l" t="t" r="r" b="b"/>
              <a:pathLst>
                <a:path w="2090" h="761" extrusionOk="0">
                  <a:moveTo>
                    <a:pt x="1743" y="0"/>
                  </a:moveTo>
                  <a:cubicBezTo>
                    <a:pt x="1709" y="0"/>
                    <a:pt x="1673" y="18"/>
                    <a:pt x="1631" y="49"/>
                  </a:cubicBezTo>
                  <a:cubicBezTo>
                    <a:pt x="1154" y="427"/>
                    <a:pt x="577" y="248"/>
                    <a:pt x="80" y="447"/>
                  </a:cubicBezTo>
                  <a:cubicBezTo>
                    <a:pt x="40" y="447"/>
                    <a:pt x="40" y="486"/>
                    <a:pt x="20" y="506"/>
                  </a:cubicBezTo>
                  <a:cubicBezTo>
                    <a:pt x="0" y="546"/>
                    <a:pt x="20" y="566"/>
                    <a:pt x="80" y="626"/>
                  </a:cubicBezTo>
                  <a:cubicBezTo>
                    <a:pt x="339" y="722"/>
                    <a:pt x="590" y="760"/>
                    <a:pt x="838" y="760"/>
                  </a:cubicBezTo>
                  <a:cubicBezTo>
                    <a:pt x="1255" y="760"/>
                    <a:pt x="1664" y="651"/>
                    <a:pt x="2089" y="526"/>
                  </a:cubicBezTo>
                  <a:cubicBezTo>
                    <a:pt x="1927" y="143"/>
                    <a:pt x="1841" y="0"/>
                    <a:pt x="1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911;p3">
              <a:extLst>
                <a:ext uri="{FF2B5EF4-FFF2-40B4-BE49-F238E27FC236}">
                  <a16:creationId xmlns:a16="http://schemas.microsoft.com/office/drawing/2014/main" id="{3CFB6B9E-D3E3-4CD4-92BD-D20688E9A909}"/>
                </a:ext>
              </a:extLst>
            </p:cNvPr>
            <p:cNvSpPr/>
            <p:nvPr/>
          </p:nvSpPr>
          <p:spPr>
            <a:xfrm>
              <a:off x="2634575" y="4484675"/>
              <a:ext cx="58700" cy="17150"/>
            </a:xfrm>
            <a:custGeom>
              <a:avLst/>
              <a:gdLst/>
              <a:ahLst/>
              <a:cxnLst/>
              <a:rect l="l" t="t" r="r" b="b"/>
              <a:pathLst>
                <a:path w="2348" h="686" extrusionOk="0">
                  <a:moveTo>
                    <a:pt x="1934" y="1"/>
                  </a:moveTo>
                  <a:cubicBezTo>
                    <a:pt x="1886" y="1"/>
                    <a:pt x="1832" y="13"/>
                    <a:pt x="1771" y="42"/>
                  </a:cubicBezTo>
                  <a:cubicBezTo>
                    <a:pt x="1254" y="300"/>
                    <a:pt x="697" y="320"/>
                    <a:pt x="1" y="499"/>
                  </a:cubicBezTo>
                  <a:cubicBezTo>
                    <a:pt x="287" y="636"/>
                    <a:pt x="552" y="686"/>
                    <a:pt x="804" y="686"/>
                  </a:cubicBezTo>
                  <a:cubicBezTo>
                    <a:pt x="1355" y="686"/>
                    <a:pt x="1842" y="448"/>
                    <a:pt x="2348" y="380"/>
                  </a:cubicBezTo>
                  <a:cubicBezTo>
                    <a:pt x="2221" y="190"/>
                    <a:pt x="2120" y="1"/>
                    <a:pt x="19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912;p3">
              <a:extLst>
                <a:ext uri="{FF2B5EF4-FFF2-40B4-BE49-F238E27FC236}">
                  <a16:creationId xmlns:a16="http://schemas.microsoft.com/office/drawing/2014/main" id="{711F120A-E60A-4D2C-96BF-B3144281239E}"/>
                </a:ext>
              </a:extLst>
            </p:cNvPr>
            <p:cNvSpPr/>
            <p:nvPr/>
          </p:nvSpPr>
          <p:spPr>
            <a:xfrm>
              <a:off x="2398850" y="4298725"/>
              <a:ext cx="21900" cy="66650"/>
            </a:xfrm>
            <a:custGeom>
              <a:avLst/>
              <a:gdLst/>
              <a:ahLst/>
              <a:cxnLst/>
              <a:rect l="l" t="t" r="r" b="b"/>
              <a:pathLst>
                <a:path w="876" h="2666" extrusionOk="0">
                  <a:moveTo>
                    <a:pt x="299" y="0"/>
                  </a:moveTo>
                  <a:cubicBezTo>
                    <a:pt x="259" y="100"/>
                    <a:pt x="259" y="199"/>
                    <a:pt x="259" y="299"/>
                  </a:cubicBezTo>
                  <a:cubicBezTo>
                    <a:pt x="259" y="1094"/>
                    <a:pt x="0" y="1890"/>
                    <a:pt x="478" y="2666"/>
                  </a:cubicBezTo>
                  <a:lnTo>
                    <a:pt x="617" y="2666"/>
                  </a:lnTo>
                  <a:cubicBezTo>
                    <a:pt x="876" y="1910"/>
                    <a:pt x="737" y="1194"/>
                    <a:pt x="697" y="478"/>
                  </a:cubicBezTo>
                  <a:cubicBezTo>
                    <a:pt x="717" y="418"/>
                    <a:pt x="717" y="378"/>
                    <a:pt x="697" y="338"/>
                  </a:cubicBezTo>
                  <a:cubicBezTo>
                    <a:pt x="538" y="239"/>
                    <a:pt x="418" y="119"/>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913;p3">
              <a:extLst>
                <a:ext uri="{FF2B5EF4-FFF2-40B4-BE49-F238E27FC236}">
                  <a16:creationId xmlns:a16="http://schemas.microsoft.com/office/drawing/2014/main" id="{FFAAF2C7-7D14-43DD-A5D4-730F866C67E8}"/>
                </a:ext>
              </a:extLst>
            </p:cNvPr>
            <p:cNvSpPr/>
            <p:nvPr/>
          </p:nvSpPr>
          <p:spPr>
            <a:xfrm>
              <a:off x="2463000" y="4585100"/>
              <a:ext cx="43800" cy="22475"/>
            </a:xfrm>
            <a:custGeom>
              <a:avLst/>
              <a:gdLst/>
              <a:ahLst/>
              <a:cxnLst/>
              <a:rect l="l" t="t" r="r" b="b"/>
              <a:pathLst>
                <a:path w="1752" h="899" extrusionOk="0">
                  <a:moveTo>
                    <a:pt x="1549" y="0"/>
                  </a:moveTo>
                  <a:cubicBezTo>
                    <a:pt x="915" y="0"/>
                    <a:pt x="780" y="119"/>
                    <a:pt x="1" y="899"/>
                  </a:cubicBezTo>
                  <a:cubicBezTo>
                    <a:pt x="617" y="739"/>
                    <a:pt x="1254" y="560"/>
                    <a:pt x="1751" y="3"/>
                  </a:cubicBezTo>
                  <a:cubicBezTo>
                    <a:pt x="1678" y="2"/>
                    <a:pt x="1612"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914;p3">
              <a:extLst>
                <a:ext uri="{FF2B5EF4-FFF2-40B4-BE49-F238E27FC236}">
                  <a16:creationId xmlns:a16="http://schemas.microsoft.com/office/drawing/2014/main" id="{E3140260-5F8A-4E90-BA6C-151821F57B4F}"/>
                </a:ext>
              </a:extLst>
            </p:cNvPr>
            <p:cNvSpPr/>
            <p:nvPr/>
          </p:nvSpPr>
          <p:spPr>
            <a:xfrm>
              <a:off x="2641050" y="4426400"/>
              <a:ext cx="66650" cy="14225"/>
            </a:xfrm>
            <a:custGeom>
              <a:avLst/>
              <a:gdLst/>
              <a:ahLst/>
              <a:cxnLst/>
              <a:rect l="l" t="t" r="r" b="b"/>
              <a:pathLst>
                <a:path w="2666" h="569" extrusionOk="0">
                  <a:moveTo>
                    <a:pt x="2109" y="1"/>
                  </a:moveTo>
                  <a:cubicBezTo>
                    <a:pt x="2079" y="1"/>
                    <a:pt x="2049" y="16"/>
                    <a:pt x="2029" y="45"/>
                  </a:cubicBezTo>
                  <a:cubicBezTo>
                    <a:pt x="1774" y="215"/>
                    <a:pt x="1493" y="255"/>
                    <a:pt x="1201" y="255"/>
                  </a:cubicBezTo>
                  <a:cubicBezTo>
                    <a:pt x="952" y="255"/>
                    <a:pt x="694" y="226"/>
                    <a:pt x="437" y="226"/>
                  </a:cubicBezTo>
                  <a:cubicBezTo>
                    <a:pt x="291" y="226"/>
                    <a:pt x="145" y="235"/>
                    <a:pt x="0" y="264"/>
                  </a:cubicBezTo>
                  <a:cubicBezTo>
                    <a:pt x="216" y="513"/>
                    <a:pt x="459" y="568"/>
                    <a:pt x="707" y="568"/>
                  </a:cubicBezTo>
                  <a:cubicBezTo>
                    <a:pt x="756" y="568"/>
                    <a:pt x="806" y="566"/>
                    <a:pt x="856" y="563"/>
                  </a:cubicBezTo>
                  <a:cubicBezTo>
                    <a:pt x="1432" y="523"/>
                    <a:pt x="1989" y="543"/>
                    <a:pt x="2566" y="384"/>
                  </a:cubicBezTo>
                  <a:cubicBezTo>
                    <a:pt x="2666" y="65"/>
                    <a:pt x="2348" y="165"/>
                    <a:pt x="2188" y="45"/>
                  </a:cubicBezTo>
                  <a:cubicBezTo>
                    <a:pt x="2169" y="16"/>
                    <a:pt x="2139" y="1"/>
                    <a:pt x="2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15;p3">
              <a:extLst>
                <a:ext uri="{FF2B5EF4-FFF2-40B4-BE49-F238E27FC236}">
                  <a16:creationId xmlns:a16="http://schemas.microsoft.com/office/drawing/2014/main" id="{C886A3A4-5783-4B46-869A-62E83B36AC33}"/>
                </a:ext>
              </a:extLst>
            </p:cNvPr>
            <p:cNvSpPr/>
            <p:nvPr/>
          </p:nvSpPr>
          <p:spPr>
            <a:xfrm>
              <a:off x="2782775" y="4467650"/>
              <a:ext cx="51750" cy="14675"/>
            </a:xfrm>
            <a:custGeom>
              <a:avLst/>
              <a:gdLst/>
              <a:ahLst/>
              <a:cxnLst/>
              <a:rect l="l" t="t" r="r" b="b"/>
              <a:pathLst>
                <a:path w="2070" h="587" extrusionOk="0">
                  <a:moveTo>
                    <a:pt x="1156" y="0"/>
                  </a:moveTo>
                  <a:cubicBezTo>
                    <a:pt x="923" y="0"/>
                    <a:pt x="689" y="49"/>
                    <a:pt x="458" y="186"/>
                  </a:cubicBezTo>
                  <a:cubicBezTo>
                    <a:pt x="379" y="325"/>
                    <a:pt x="1" y="206"/>
                    <a:pt x="100" y="524"/>
                  </a:cubicBezTo>
                  <a:cubicBezTo>
                    <a:pt x="321" y="553"/>
                    <a:pt x="533" y="586"/>
                    <a:pt x="740" y="586"/>
                  </a:cubicBezTo>
                  <a:cubicBezTo>
                    <a:pt x="961" y="586"/>
                    <a:pt x="1177" y="548"/>
                    <a:pt x="1393" y="424"/>
                  </a:cubicBezTo>
                  <a:cubicBezTo>
                    <a:pt x="1435" y="401"/>
                    <a:pt x="1475" y="392"/>
                    <a:pt x="1514" y="392"/>
                  </a:cubicBezTo>
                  <a:cubicBezTo>
                    <a:pt x="1646" y="392"/>
                    <a:pt x="1768" y="493"/>
                    <a:pt x="1890" y="524"/>
                  </a:cubicBezTo>
                  <a:cubicBezTo>
                    <a:pt x="1990" y="424"/>
                    <a:pt x="2069" y="305"/>
                    <a:pt x="2069" y="166"/>
                  </a:cubicBezTo>
                  <a:cubicBezTo>
                    <a:pt x="1774" y="86"/>
                    <a:pt x="1466" y="0"/>
                    <a:pt x="1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16;p3">
              <a:extLst>
                <a:ext uri="{FF2B5EF4-FFF2-40B4-BE49-F238E27FC236}">
                  <a16:creationId xmlns:a16="http://schemas.microsoft.com/office/drawing/2014/main" id="{965ADD76-7A8D-405B-9774-AAF29C6262B3}"/>
                </a:ext>
              </a:extLst>
            </p:cNvPr>
            <p:cNvSpPr/>
            <p:nvPr/>
          </p:nvSpPr>
          <p:spPr>
            <a:xfrm>
              <a:off x="2495325" y="4394150"/>
              <a:ext cx="49750" cy="12725"/>
            </a:xfrm>
            <a:custGeom>
              <a:avLst/>
              <a:gdLst/>
              <a:ahLst/>
              <a:cxnLst/>
              <a:rect l="l" t="t" r="r" b="b"/>
              <a:pathLst>
                <a:path w="1990" h="509" extrusionOk="0">
                  <a:moveTo>
                    <a:pt x="1557" y="0"/>
                  </a:moveTo>
                  <a:cubicBezTo>
                    <a:pt x="996" y="0"/>
                    <a:pt x="511" y="301"/>
                    <a:pt x="1" y="460"/>
                  </a:cubicBezTo>
                  <a:cubicBezTo>
                    <a:pt x="110" y="494"/>
                    <a:pt x="246" y="509"/>
                    <a:pt x="396" y="509"/>
                  </a:cubicBezTo>
                  <a:cubicBezTo>
                    <a:pt x="960" y="509"/>
                    <a:pt x="1723" y="298"/>
                    <a:pt x="1990" y="62"/>
                  </a:cubicBezTo>
                  <a:cubicBezTo>
                    <a:pt x="1840" y="19"/>
                    <a:pt x="1696" y="0"/>
                    <a:pt x="1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17;p3">
              <a:extLst>
                <a:ext uri="{FF2B5EF4-FFF2-40B4-BE49-F238E27FC236}">
                  <a16:creationId xmlns:a16="http://schemas.microsoft.com/office/drawing/2014/main" id="{A06CEE17-1C3C-4C71-9282-5045A0452B67}"/>
                </a:ext>
              </a:extLst>
            </p:cNvPr>
            <p:cNvSpPr/>
            <p:nvPr/>
          </p:nvSpPr>
          <p:spPr>
            <a:xfrm>
              <a:off x="2415750" y="4747200"/>
              <a:ext cx="38325" cy="31725"/>
            </a:xfrm>
            <a:custGeom>
              <a:avLst/>
              <a:gdLst/>
              <a:ahLst/>
              <a:cxnLst/>
              <a:rect l="l" t="t" r="r" b="b"/>
              <a:pathLst>
                <a:path w="1533" h="1269" extrusionOk="0">
                  <a:moveTo>
                    <a:pt x="1261" y="0"/>
                  </a:moveTo>
                  <a:cubicBezTo>
                    <a:pt x="1193" y="0"/>
                    <a:pt x="1124" y="50"/>
                    <a:pt x="1055" y="84"/>
                  </a:cubicBezTo>
                  <a:cubicBezTo>
                    <a:pt x="995" y="144"/>
                    <a:pt x="936" y="183"/>
                    <a:pt x="856" y="243"/>
                  </a:cubicBezTo>
                  <a:cubicBezTo>
                    <a:pt x="816" y="263"/>
                    <a:pt x="797" y="283"/>
                    <a:pt x="737" y="283"/>
                  </a:cubicBezTo>
                  <a:cubicBezTo>
                    <a:pt x="637" y="303"/>
                    <a:pt x="558" y="362"/>
                    <a:pt x="538" y="462"/>
                  </a:cubicBezTo>
                  <a:cubicBezTo>
                    <a:pt x="419" y="581"/>
                    <a:pt x="259" y="721"/>
                    <a:pt x="200" y="860"/>
                  </a:cubicBezTo>
                  <a:cubicBezTo>
                    <a:pt x="140" y="959"/>
                    <a:pt x="61" y="1059"/>
                    <a:pt x="1" y="1158"/>
                  </a:cubicBezTo>
                  <a:cubicBezTo>
                    <a:pt x="21" y="1158"/>
                    <a:pt x="41" y="1178"/>
                    <a:pt x="80" y="1258"/>
                  </a:cubicBezTo>
                  <a:cubicBezTo>
                    <a:pt x="126" y="1265"/>
                    <a:pt x="170" y="1268"/>
                    <a:pt x="213" y="1268"/>
                  </a:cubicBezTo>
                  <a:cubicBezTo>
                    <a:pt x="396" y="1268"/>
                    <a:pt x="560" y="1210"/>
                    <a:pt x="737" y="1178"/>
                  </a:cubicBezTo>
                  <a:cubicBezTo>
                    <a:pt x="816" y="1178"/>
                    <a:pt x="876" y="1158"/>
                    <a:pt x="956" y="1138"/>
                  </a:cubicBezTo>
                  <a:cubicBezTo>
                    <a:pt x="1035" y="1098"/>
                    <a:pt x="1075" y="1079"/>
                    <a:pt x="1155" y="1039"/>
                  </a:cubicBezTo>
                  <a:cubicBezTo>
                    <a:pt x="1354" y="860"/>
                    <a:pt x="1513" y="681"/>
                    <a:pt x="1533" y="402"/>
                  </a:cubicBezTo>
                  <a:cubicBezTo>
                    <a:pt x="1533" y="243"/>
                    <a:pt x="1493" y="84"/>
                    <a:pt x="1294" y="4"/>
                  </a:cubicBezTo>
                  <a:cubicBezTo>
                    <a:pt x="1283" y="2"/>
                    <a:pt x="1272" y="0"/>
                    <a:pt x="1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18;p3">
              <a:extLst>
                <a:ext uri="{FF2B5EF4-FFF2-40B4-BE49-F238E27FC236}">
                  <a16:creationId xmlns:a16="http://schemas.microsoft.com/office/drawing/2014/main" id="{97B1A68D-B858-4089-A295-E9EF185EC8E5}"/>
                </a:ext>
              </a:extLst>
            </p:cNvPr>
            <p:cNvSpPr/>
            <p:nvPr/>
          </p:nvSpPr>
          <p:spPr>
            <a:xfrm>
              <a:off x="2414275" y="4310150"/>
              <a:ext cx="6975" cy="92025"/>
            </a:xfrm>
            <a:custGeom>
              <a:avLst/>
              <a:gdLst/>
              <a:ahLst/>
              <a:cxnLst/>
              <a:rect l="l" t="t" r="r" b="b"/>
              <a:pathLst>
                <a:path w="279" h="3681" extrusionOk="0">
                  <a:moveTo>
                    <a:pt x="60" y="1"/>
                  </a:moveTo>
                  <a:cubicBezTo>
                    <a:pt x="60" y="737"/>
                    <a:pt x="20" y="1453"/>
                    <a:pt x="0" y="2209"/>
                  </a:cubicBezTo>
                  <a:cubicBezTo>
                    <a:pt x="20" y="2686"/>
                    <a:pt x="60" y="3184"/>
                    <a:pt x="60" y="3681"/>
                  </a:cubicBezTo>
                  <a:cubicBezTo>
                    <a:pt x="219" y="2447"/>
                    <a:pt x="279" y="1214"/>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19;p3">
              <a:extLst>
                <a:ext uri="{FF2B5EF4-FFF2-40B4-BE49-F238E27FC236}">
                  <a16:creationId xmlns:a16="http://schemas.microsoft.com/office/drawing/2014/main" id="{EA85D115-AD2E-4FDB-B67F-AC6A53EEDE73}"/>
                </a:ext>
              </a:extLst>
            </p:cNvPr>
            <p:cNvSpPr/>
            <p:nvPr/>
          </p:nvSpPr>
          <p:spPr>
            <a:xfrm>
              <a:off x="2668400" y="4138325"/>
              <a:ext cx="54725" cy="12750"/>
            </a:xfrm>
            <a:custGeom>
              <a:avLst/>
              <a:gdLst/>
              <a:ahLst/>
              <a:cxnLst/>
              <a:rect l="l" t="t" r="r" b="b"/>
              <a:pathLst>
                <a:path w="2189" h="510" extrusionOk="0">
                  <a:moveTo>
                    <a:pt x="1696" y="1"/>
                  </a:moveTo>
                  <a:cubicBezTo>
                    <a:pt x="1138" y="1"/>
                    <a:pt x="599" y="237"/>
                    <a:pt x="60" y="329"/>
                  </a:cubicBezTo>
                  <a:cubicBezTo>
                    <a:pt x="40" y="329"/>
                    <a:pt x="40" y="349"/>
                    <a:pt x="0" y="369"/>
                  </a:cubicBezTo>
                  <a:cubicBezTo>
                    <a:pt x="0" y="428"/>
                    <a:pt x="0" y="448"/>
                    <a:pt x="60" y="508"/>
                  </a:cubicBezTo>
                  <a:cubicBezTo>
                    <a:pt x="87" y="509"/>
                    <a:pt x="114" y="509"/>
                    <a:pt x="140" y="509"/>
                  </a:cubicBezTo>
                  <a:cubicBezTo>
                    <a:pt x="847" y="509"/>
                    <a:pt x="1518" y="262"/>
                    <a:pt x="2189" y="70"/>
                  </a:cubicBezTo>
                  <a:cubicBezTo>
                    <a:pt x="2022" y="21"/>
                    <a:pt x="1858" y="1"/>
                    <a:pt x="16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20;p3">
              <a:extLst>
                <a:ext uri="{FF2B5EF4-FFF2-40B4-BE49-F238E27FC236}">
                  <a16:creationId xmlns:a16="http://schemas.microsoft.com/office/drawing/2014/main" id="{6E43C21F-60ED-44FE-B743-67377FD085C8}"/>
                </a:ext>
              </a:extLst>
            </p:cNvPr>
            <p:cNvSpPr/>
            <p:nvPr/>
          </p:nvSpPr>
          <p:spPr>
            <a:xfrm>
              <a:off x="2474450" y="4306650"/>
              <a:ext cx="43775" cy="13050"/>
            </a:xfrm>
            <a:custGeom>
              <a:avLst/>
              <a:gdLst/>
              <a:ahLst/>
              <a:cxnLst/>
              <a:rect l="l" t="t" r="r" b="b"/>
              <a:pathLst>
                <a:path w="1751" h="522" extrusionOk="0">
                  <a:moveTo>
                    <a:pt x="1512" y="1"/>
                  </a:moveTo>
                  <a:cubicBezTo>
                    <a:pt x="996" y="1"/>
                    <a:pt x="483" y="31"/>
                    <a:pt x="0" y="479"/>
                  </a:cubicBezTo>
                  <a:cubicBezTo>
                    <a:pt x="191" y="505"/>
                    <a:pt x="371" y="522"/>
                    <a:pt x="543" y="522"/>
                  </a:cubicBezTo>
                  <a:cubicBezTo>
                    <a:pt x="1015" y="522"/>
                    <a:pt x="1415" y="396"/>
                    <a:pt x="1751" y="1"/>
                  </a:cubicBezTo>
                  <a:cubicBezTo>
                    <a:pt x="1671" y="1"/>
                    <a:pt x="1592" y="1"/>
                    <a:pt x="1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21;p3">
              <a:extLst>
                <a:ext uri="{FF2B5EF4-FFF2-40B4-BE49-F238E27FC236}">
                  <a16:creationId xmlns:a16="http://schemas.microsoft.com/office/drawing/2014/main" id="{93B5E08E-72DF-45AE-9564-3B0EACE9E935}"/>
                </a:ext>
              </a:extLst>
            </p:cNvPr>
            <p:cNvSpPr/>
            <p:nvPr/>
          </p:nvSpPr>
          <p:spPr>
            <a:xfrm>
              <a:off x="2718625" y="4311975"/>
              <a:ext cx="45275" cy="13325"/>
            </a:xfrm>
            <a:custGeom>
              <a:avLst/>
              <a:gdLst/>
              <a:ahLst/>
              <a:cxnLst/>
              <a:rect l="l" t="t" r="r" b="b"/>
              <a:pathLst>
                <a:path w="1811" h="533" extrusionOk="0">
                  <a:moveTo>
                    <a:pt x="721" y="0"/>
                  </a:moveTo>
                  <a:cubicBezTo>
                    <a:pt x="466" y="0"/>
                    <a:pt x="226" y="120"/>
                    <a:pt x="0" y="345"/>
                  </a:cubicBezTo>
                  <a:lnTo>
                    <a:pt x="80" y="425"/>
                  </a:lnTo>
                  <a:cubicBezTo>
                    <a:pt x="119" y="419"/>
                    <a:pt x="156" y="416"/>
                    <a:pt x="193" y="416"/>
                  </a:cubicBezTo>
                  <a:cubicBezTo>
                    <a:pt x="384" y="416"/>
                    <a:pt x="553" y="491"/>
                    <a:pt x="737" y="524"/>
                  </a:cubicBezTo>
                  <a:cubicBezTo>
                    <a:pt x="787" y="516"/>
                    <a:pt x="838" y="512"/>
                    <a:pt x="891" y="512"/>
                  </a:cubicBezTo>
                  <a:cubicBezTo>
                    <a:pt x="1021" y="512"/>
                    <a:pt x="1158" y="532"/>
                    <a:pt x="1294" y="532"/>
                  </a:cubicBezTo>
                  <a:cubicBezTo>
                    <a:pt x="1471" y="532"/>
                    <a:pt x="1648" y="499"/>
                    <a:pt x="1811" y="345"/>
                  </a:cubicBezTo>
                  <a:cubicBezTo>
                    <a:pt x="1678" y="180"/>
                    <a:pt x="1518" y="166"/>
                    <a:pt x="1353" y="166"/>
                  </a:cubicBezTo>
                  <a:cubicBezTo>
                    <a:pt x="1320" y="166"/>
                    <a:pt x="1287" y="166"/>
                    <a:pt x="1254" y="166"/>
                  </a:cubicBezTo>
                  <a:cubicBezTo>
                    <a:pt x="1070" y="54"/>
                    <a:pt x="892"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22;p3">
              <a:extLst>
                <a:ext uri="{FF2B5EF4-FFF2-40B4-BE49-F238E27FC236}">
                  <a16:creationId xmlns:a16="http://schemas.microsoft.com/office/drawing/2014/main" id="{B954D1DF-A288-469A-B9A7-DA0BDD53B2CC}"/>
                </a:ext>
              </a:extLst>
            </p:cNvPr>
            <p:cNvSpPr/>
            <p:nvPr/>
          </p:nvSpPr>
          <p:spPr>
            <a:xfrm>
              <a:off x="2493350" y="4191300"/>
              <a:ext cx="42275" cy="22400"/>
            </a:xfrm>
            <a:custGeom>
              <a:avLst/>
              <a:gdLst/>
              <a:ahLst/>
              <a:cxnLst/>
              <a:rect l="l" t="t" r="r" b="b"/>
              <a:pathLst>
                <a:path w="1691" h="896" extrusionOk="0">
                  <a:moveTo>
                    <a:pt x="1691" y="0"/>
                  </a:moveTo>
                  <a:cubicBezTo>
                    <a:pt x="1114" y="120"/>
                    <a:pt x="438" y="20"/>
                    <a:pt x="40" y="716"/>
                  </a:cubicBezTo>
                  <a:cubicBezTo>
                    <a:pt x="40" y="716"/>
                    <a:pt x="20" y="716"/>
                    <a:pt x="0" y="776"/>
                  </a:cubicBezTo>
                  <a:cubicBezTo>
                    <a:pt x="0" y="816"/>
                    <a:pt x="0" y="836"/>
                    <a:pt x="80" y="895"/>
                  </a:cubicBezTo>
                  <a:cubicBezTo>
                    <a:pt x="617" y="557"/>
                    <a:pt x="1214" y="418"/>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23;p3">
              <a:extLst>
                <a:ext uri="{FF2B5EF4-FFF2-40B4-BE49-F238E27FC236}">
                  <a16:creationId xmlns:a16="http://schemas.microsoft.com/office/drawing/2014/main" id="{38FD4D18-B8A9-453A-87F7-BDFD88E1B727}"/>
                </a:ext>
              </a:extLst>
            </p:cNvPr>
            <p:cNvSpPr/>
            <p:nvPr/>
          </p:nvSpPr>
          <p:spPr>
            <a:xfrm>
              <a:off x="2598325" y="4562750"/>
              <a:ext cx="30300" cy="14000"/>
            </a:xfrm>
            <a:custGeom>
              <a:avLst/>
              <a:gdLst/>
              <a:ahLst/>
              <a:cxnLst/>
              <a:rect l="l" t="t" r="r" b="b"/>
              <a:pathLst>
                <a:path w="1212" h="560" extrusionOk="0">
                  <a:moveTo>
                    <a:pt x="208" y="1"/>
                  </a:moveTo>
                  <a:cubicBezTo>
                    <a:pt x="0" y="1"/>
                    <a:pt x="18" y="209"/>
                    <a:pt x="18" y="380"/>
                  </a:cubicBezTo>
                  <a:cubicBezTo>
                    <a:pt x="18" y="441"/>
                    <a:pt x="65" y="526"/>
                    <a:pt x="123" y="526"/>
                  </a:cubicBezTo>
                  <a:cubicBezTo>
                    <a:pt x="140" y="526"/>
                    <a:pt x="159" y="518"/>
                    <a:pt x="177" y="499"/>
                  </a:cubicBezTo>
                  <a:cubicBezTo>
                    <a:pt x="456" y="201"/>
                    <a:pt x="953" y="559"/>
                    <a:pt x="1212" y="102"/>
                  </a:cubicBezTo>
                  <a:cubicBezTo>
                    <a:pt x="1043" y="22"/>
                    <a:pt x="879" y="7"/>
                    <a:pt x="717" y="7"/>
                  </a:cubicBezTo>
                  <a:cubicBezTo>
                    <a:pt x="620" y="7"/>
                    <a:pt x="524" y="13"/>
                    <a:pt x="428" y="13"/>
                  </a:cubicBezTo>
                  <a:cubicBezTo>
                    <a:pt x="364" y="13"/>
                    <a:pt x="301" y="10"/>
                    <a:pt x="237" y="2"/>
                  </a:cubicBezTo>
                  <a:cubicBezTo>
                    <a:pt x="227" y="1"/>
                    <a:pt x="217"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24;p3">
              <a:extLst>
                <a:ext uri="{FF2B5EF4-FFF2-40B4-BE49-F238E27FC236}">
                  <a16:creationId xmlns:a16="http://schemas.microsoft.com/office/drawing/2014/main" id="{33416EC2-C842-4445-9010-C4D11F4EA450}"/>
                </a:ext>
              </a:extLst>
            </p:cNvPr>
            <p:cNvSpPr/>
            <p:nvPr/>
          </p:nvSpPr>
          <p:spPr>
            <a:xfrm>
              <a:off x="2844450" y="4541150"/>
              <a:ext cx="34825" cy="16200"/>
            </a:xfrm>
            <a:custGeom>
              <a:avLst/>
              <a:gdLst/>
              <a:ahLst/>
              <a:cxnLst/>
              <a:rect l="l" t="t" r="r" b="b"/>
              <a:pathLst>
                <a:path w="1393" h="648" extrusionOk="0">
                  <a:moveTo>
                    <a:pt x="271" y="1"/>
                  </a:moveTo>
                  <a:cubicBezTo>
                    <a:pt x="179" y="1"/>
                    <a:pt x="90" y="31"/>
                    <a:pt x="0" y="90"/>
                  </a:cubicBezTo>
                  <a:lnTo>
                    <a:pt x="0" y="269"/>
                  </a:lnTo>
                  <a:cubicBezTo>
                    <a:pt x="159" y="349"/>
                    <a:pt x="259" y="468"/>
                    <a:pt x="358" y="627"/>
                  </a:cubicBezTo>
                  <a:cubicBezTo>
                    <a:pt x="657" y="647"/>
                    <a:pt x="955" y="647"/>
                    <a:pt x="1254" y="647"/>
                  </a:cubicBezTo>
                  <a:cubicBezTo>
                    <a:pt x="1393" y="468"/>
                    <a:pt x="1273" y="409"/>
                    <a:pt x="1154" y="329"/>
                  </a:cubicBezTo>
                  <a:cubicBezTo>
                    <a:pt x="995" y="249"/>
                    <a:pt x="796" y="269"/>
                    <a:pt x="697" y="110"/>
                  </a:cubicBezTo>
                  <a:lnTo>
                    <a:pt x="557" y="90"/>
                  </a:lnTo>
                  <a:cubicBezTo>
                    <a:pt x="458" y="31"/>
                    <a:pt x="363"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25;p3">
              <a:extLst>
                <a:ext uri="{FF2B5EF4-FFF2-40B4-BE49-F238E27FC236}">
                  <a16:creationId xmlns:a16="http://schemas.microsoft.com/office/drawing/2014/main" id="{649616BA-51DD-4ED3-AC02-277CD6DAE9C6}"/>
                </a:ext>
              </a:extLst>
            </p:cNvPr>
            <p:cNvSpPr/>
            <p:nvPr/>
          </p:nvSpPr>
          <p:spPr>
            <a:xfrm>
              <a:off x="2444600" y="4735350"/>
              <a:ext cx="28875" cy="22900"/>
            </a:xfrm>
            <a:custGeom>
              <a:avLst/>
              <a:gdLst/>
              <a:ahLst/>
              <a:cxnLst/>
              <a:rect l="l" t="t" r="r" b="b"/>
              <a:pathLst>
                <a:path w="1155" h="916" extrusionOk="0">
                  <a:moveTo>
                    <a:pt x="757" y="1"/>
                  </a:moveTo>
                  <a:cubicBezTo>
                    <a:pt x="637" y="41"/>
                    <a:pt x="538" y="120"/>
                    <a:pt x="398" y="160"/>
                  </a:cubicBezTo>
                  <a:cubicBezTo>
                    <a:pt x="339" y="319"/>
                    <a:pt x="140" y="240"/>
                    <a:pt x="80" y="399"/>
                  </a:cubicBezTo>
                  <a:lnTo>
                    <a:pt x="40" y="439"/>
                  </a:lnTo>
                  <a:cubicBezTo>
                    <a:pt x="1" y="458"/>
                    <a:pt x="40" y="518"/>
                    <a:pt x="80" y="538"/>
                  </a:cubicBezTo>
                  <a:cubicBezTo>
                    <a:pt x="219" y="638"/>
                    <a:pt x="259" y="757"/>
                    <a:pt x="259" y="916"/>
                  </a:cubicBezTo>
                  <a:cubicBezTo>
                    <a:pt x="737" y="896"/>
                    <a:pt x="1095" y="737"/>
                    <a:pt x="1154" y="200"/>
                  </a:cubicBezTo>
                  <a:cubicBezTo>
                    <a:pt x="1075" y="41"/>
                    <a:pt x="896" y="2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26;p3">
              <a:extLst>
                <a:ext uri="{FF2B5EF4-FFF2-40B4-BE49-F238E27FC236}">
                  <a16:creationId xmlns:a16="http://schemas.microsoft.com/office/drawing/2014/main" id="{01D05482-EC1E-4231-8B9C-22341D3EDB93}"/>
                </a:ext>
              </a:extLst>
            </p:cNvPr>
            <p:cNvSpPr/>
            <p:nvPr/>
          </p:nvSpPr>
          <p:spPr>
            <a:xfrm>
              <a:off x="2630600" y="4231025"/>
              <a:ext cx="30350" cy="12525"/>
            </a:xfrm>
            <a:custGeom>
              <a:avLst/>
              <a:gdLst/>
              <a:ahLst/>
              <a:cxnLst/>
              <a:rect l="l" t="t" r="r" b="b"/>
              <a:pathLst>
                <a:path w="1214" h="501" extrusionOk="0">
                  <a:moveTo>
                    <a:pt x="177" y="1"/>
                  </a:moveTo>
                  <a:cubicBezTo>
                    <a:pt x="70" y="1"/>
                    <a:pt x="0" y="130"/>
                    <a:pt x="0" y="241"/>
                  </a:cubicBezTo>
                  <a:cubicBezTo>
                    <a:pt x="0" y="366"/>
                    <a:pt x="61" y="466"/>
                    <a:pt x="145" y="466"/>
                  </a:cubicBezTo>
                  <a:cubicBezTo>
                    <a:pt x="168" y="466"/>
                    <a:pt x="193" y="458"/>
                    <a:pt x="219" y="440"/>
                  </a:cubicBezTo>
                  <a:cubicBezTo>
                    <a:pt x="557" y="281"/>
                    <a:pt x="935" y="500"/>
                    <a:pt x="1214" y="182"/>
                  </a:cubicBezTo>
                  <a:cubicBezTo>
                    <a:pt x="1055" y="62"/>
                    <a:pt x="881" y="47"/>
                    <a:pt x="707" y="47"/>
                  </a:cubicBezTo>
                  <a:cubicBezTo>
                    <a:pt x="649" y="47"/>
                    <a:pt x="591" y="49"/>
                    <a:pt x="533" y="49"/>
                  </a:cubicBezTo>
                  <a:cubicBezTo>
                    <a:pt x="418" y="49"/>
                    <a:pt x="305" y="43"/>
                    <a:pt x="199" y="3"/>
                  </a:cubicBezTo>
                  <a:cubicBezTo>
                    <a:pt x="192" y="1"/>
                    <a:pt x="184"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27;p3">
              <a:extLst>
                <a:ext uri="{FF2B5EF4-FFF2-40B4-BE49-F238E27FC236}">
                  <a16:creationId xmlns:a16="http://schemas.microsoft.com/office/drawing/2014/main" id="{CFB7A7DC-70E5-41FB-94B6-FEDE5806F078}"/>
                </a:ext>
              </a:extLst>
            </p:cNvPr>
            <p:cNvSpPr/>
            <p:nvPr/>
          </p:nvSpPr>
          <p:spPr>
            <a:xfrm>
              <a:off x="2640550" y="4555600"/>
              <a:ext cx="37825" cy="8675"/>
            </a:xfrm>
            <a:custGeom>
              <a:avLst/>
              <a:gdLst/>
              <a:ahLst/>
              <a:cxnLst/>
              <a:rect l="l" t="t" r="r" b="b"/>
              <a:pathLst>
                <a:path w="1513" h="347" extrusionOk="0">
                  <a:moveTo>
                    <a:pt x="855" y="1"/>
                  </a:moveTo>
                  <a:cubicBezTo>
                    <a:pt x="574" y="1"/>
                    <a:pt x="290" y="37"/>
                    <a:pt x="0" y="149"/>
                  </a:cubicBezTo>
                  <a:cubicBezTo>
                    <a:pt x="125" y="299"/>
                    <a:pt x="251" y="347"/>
                    <a:pt x="375" y="347"/>
                  </a:cubicBezTo>
                  <a:cubicBezTo>
                    <a:pt x="594" y="347"/>
                    <a:pt x="811" y="199"/>
                    <a:pt x="1023" y="199"/>
                  </a:cubicBezTo>
                  <a:cubicBezTo>
                    <a:pt x="1073" y="199"/>
                    <a:pt x="1124" y="207"/>
                    <a:pt x="1174" y="228"/>
                  </a:cubicBezTo>
                  <a:cubicBezTo>
                    <a:pt x="1224" y="278"/>
                    <a:pt x="1278" y="303"/>
                    <a:pt x="1336" y="303"/>
                  </a:cubicBezTo>
                  <a:cubicBezTo>
                    <a:pt x="1393" y="303"/>
                    <a:pt x="1452" y="278"/>
                    <a:pt x="1512" y="228"/>
                  </a:cubicBezTo>
                  <a:lnTo>
                    <a:pt x="1512" y="49"/>
                  </a:lnTo>
                  <a:cubicBezTo>
                    <a:pt x="1294" y="23"/>
                    <a:pt x="1075" y="1"/>
                    <a:pt x="8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28;p3">
              <a:extLst>
                <a:ext uri="{FF2B5EF4-FFF2-40B4-BE49-F238E27FC236}">
                  <a16:creationId xmlns:a16="http://schemas.microsoft.com/office/drawing/2014/main" id="{D711427D-0A71-450D-B4A4-52EB425AB27A}"/>
                </a:ext>
              </a:extLst>
            </p:cNvPr>
            <p:cNvSpPr/>
            <p:nvPr/>
          </p:nvSpPr>
          <p:spPr>
            <a:xfrm>
              <a:off x="2580375" y="4331050"/>
              <a:ext cx="36325" cy="7500"/>
            </a:xfrm>
            <a:custGeom>
              <a:avLst/>
              <a:gdLst/>
              <a:ahLst/>
              <a:cxnLst/>
              <a:rect l="l" t="t" r="r" b="b"/>
              <a:pathLst>
                <a:path w="1453" h="300" extrusionOk="0">
                  <a:moveTo>
                    <a:pt x="906" y="0"/>
                  </a:moveTo>
                  <a:cubicBezTo>
                    <a:pt x="581" y="0"/>
                    <a:pt x="286" y="107"/>
                    <a:pt x="0" y="120"/>
                  </a:cubicBezTo>
                  <a:lnTo>
                    <a:pt x="0" y="299"/>
                  </a:lnTo>
                  <a:cubicBezTo>
                    <a:pt x="65" y="293"/>
                    <a:pt x="130" y="291"/>
                    <a:pt x="196" y="291"/>
                  </a:cubicBezTo>
                  <a:cubicBezTo>
                    <a:pt x="334" y="291"/>
                    <a:pt x="475" y="299"/>
                    <a:pt x="621" y="299"/>
                  </a:cubicBezTo>
                  <a:cubicBezTo>
                    <a:pt x="882" y="299"/>
                    <a:pt x="1159" y="272"/>
                    <a:pt x="1452" y="120"/>
                  </a:cubicBezTo>
                  <a:cubicBezTo>
                    <a:pt x="1260" y="30"/>
                    <a:pt x="1079" y="0"/>
                    <a:pt x="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29;p3">
              <a:extLst>
                <a:ext uri="{FF2B5EF4-FFF2-40B4-BE49-F238E27FC236}">
                  <a16:creationId xmlns:a16="http://schemas.microsoft.com/office/drawing/2014/main" id="{077237CF-FC8C-4D7D-9F94-26D4E41E728A}"/>
                </a:ext>
              </a:extLst>
            </p:cNvPr>
            <p:cNvSpPr/>
            <p:nvPr/>
          </p:nvSpPr>
          <p:spPr>
            <a:xfrm>
              <a:off x="3000600" y="4280325"/>
              <a:ext cx="17425" cy="30850"/>
            </a:xfrm>
            <a:custGeom>
              <a:avLst/>
              <a:gdLst/>
              <a:ahLst/>
              <a:cxnLst/>
              <a:rect l="l" t="t" r="r" b="b"/>
              <a:pathLst>
                <a:path w="697" h="1234" extrusionOk="0">
                  <a:moveTo>
                    <a:pt x="319" y="0"/>
                  </a:moveTo>
                  <a:cubicBezTo>
                    <a:pt x="1" y="458"/>
                    <a:pt x="319" y="855"/>
                    <a:pt x="498" y="1233"/>
                  </a:cubicBezTo>
                  <a:cubicBezTo>
                    <a:pt x="697" y="1094"/>
                    <a:pt x="657" y="875"/>
                    <a:pt x="657" y="696"/>
                  </a:cubicBezTo>
                  <a:cubicBezTo>
                    <a:pt x="538" y="597"/>
                    <a:pt x="637" y="458"/>
                    <a:pt x="657" y="338"/>
                  </a:cubicBezTo>
                  <a:cubicBezTo>
                    <a:pt x="617" y="239"/>
                    <a:pt x="538" y="119"/>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30;p3">
              <a:extLst>
                <a:ext uri="{FF2B5EF4-FFF2-40B4-BE49-F238E27FC236}">
                  <a16:creationId xmlns:a16="http://schemas.microsoft.com/office/drawing/2014/main" id="{A2552E8B-3B5D-4633-A968-637214508C5B}"/>
                </a:ext>
              </a:extLst>
            </p:cNvPr>
            <p:cNvSpPr/>
            <p:nvPr/>
          </p:nvSpPr>
          <p:spPr>
            <a:xfrm>
              <a:off x="2696750" y="4422750"/>
              <a:ext cx="32850" cy="13775"/>
            </a:xfrm>
            <a:custGeom>
              <a:avLst/>
              <a:gdLst/>
              <a:ahLst/>
              <a:cxnLst/>
              <a:rect l="l" t="t" r="r" b="b"/>
              <a:pathLst>
                <a:path w="1314" h="551" extrusionOk="0">
                  <a:moveTo>
                    <a:pt x="757" y="1"/>
                  </a:moveTo>
                  <a:cubicBezTo>
                    <a:pt x="500" y="1"/>
                    <a:pt x="246" y="31"/>
                    <a:pt x="0" y="191"/>
                  </a:cubicBezTo>
                  <a:lnTo>
                    <a:pt x="338" y="530"/>
                  </a:lnTo>
                  <a:cubicBezTo>
                    <a:pt x="456" y="530"/>
                    <a:pt x="573" y="550"/>
                    <a:pt x="685" y="550"/>
                  </a:cubicBezTo>
                  <a:cubicBezTo>
                    <a:pt x="820" y="550"/>
                    <a:pt x="946" y="520"/>
                    <a:pt x="1055" y="390"/>
                  </a:cubicBezTo>
                  <a:lnTo>
                    <a:pt x="1015" y="331"/>
                  </a:lnTo>
                  <a:cubicBezTo>
                    <a:pt x="972" y="279"/>
                    <a:pt x="973" y="265"/>
                    <a:pt x="989" y="265"/>
                  </a:cubicBezTo>
                  <a:cubicBezTo>
                    <a:pt x="1009" y="265"/>
                    <a:pt x="1055" y="291"/>
                    <a:pt x="1055" y="291"/>
                  </a:cubicBezTo>
                  <a:cubicBezTo>
                    <a:pt x="1214" y="231"/>
                    <a:pt x="1313" y="191"/>
                    <a:pt x="1234" y="12"/>
                  </a:cubicBezTo>
                  <a:cubicBezTo>
                    <a:pt x="1074" y="12"/>
                    <a:pt x="915"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31;p3">
              <a:extLst>
                <a:ext uri="{FF2B5EF4-FFF2-40B4-BE49-F238E27FC236}">
                  <a16:creationId xmlns:a16="http://schemas.microsoft.com/office/drawing/2014/main" id="{D53C9963-D058-4990-8E1F-AF8B0E8842A8}"/>
                </a:ext>
              </a:extLst>
            </p:cNvPr>
            <p:cNvSpPr/>
            <p:nvPr/>
          </p:nvSpPr>
          <p:spPr>
            <a:xfrm>
              <a:off x="2660925" y="4226100"/>
              <a:ext cx="33850" cy="10475"/>
            </a:xfrm>
            <a:custGeom>
              <a:avLst/>
              <a:gdLst/>
              <a:ahLst/>
              <a:cxnLst/>
              <a:rect l="l" t="t" r="r" b="b"/>
              <a:pathLst>
                <a:path w="1354" h="419" extrusionOk="0">
                  <a:moveTo>
                    <a:pt x="1354" y="1"/>
                  </a:moveTo>
                  <a:lnTo>
                    <a:pt x="1354" y="1"/>
                  </a:lnTo>
                  <a:cubicBezTo>
                    <a:pt x="1221" y="15"/>
                    <a:pt x="1092" y="19"/>
                    <a:pt x="965" y="19"/>
                  </a:cubicBezTo>
                  <a:cubicBezTo>
                    <a:pt x="826" y="19"/>
                    <a:pt x="691" y="15"/>
                    <a:pt x="558" y="15"/>
                  </a:cubicBezTo>
                  <a:cubicBezTo>
                    <a:pt x="484" y="15"/>
                    <a:pt x="411" y="16"/>
                    <a:pt x="339" y="21"/>
                  </a:cubicBezTo>
                  <a:cubicBezTo>
                    <a:pt x="100" y="41"/>
                    <a:pt x="41" y="180"/>
                    <a:pt x="1" y="379"/>
                  </a:cubicBezTo>
                  <a:cubicBezTo>
                    <a:pt x="399" y="120"/>
                    <a:pt x="956" y="419"/>
                    <a:pt x="13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32;p3">
              <a:extLst>
                <a:ext uri="{FF2B5EF4-FFF2-40B4-BE49-F238E27FC236}">
                  <a16:creationId xmlns:a16="http://schemas.microsoft.com/office/drawing/2014/main" id="{3B8C7443-44E5-4369-81B8-791CCEE7D465}"/>
                </a:ext>
              </a:extLst>
            </p:cNvPr>
            <p:cNvSpPr/>
            <p:nvPr/>
          </p:nvSpPr>
          <p:spPr>
            <a:xfrm>
              <a:off x="2401825" y="4462825"/>
              <a:ext cx="11475" cy="49750"/>
            </a:xfrm>
            <a:custGeom>
              <a:avLst/>
              <a:gdLst/>
              <a:ahLst/>
              <a:cxnLst/>
              <a:rect l="l" t="t" r="r" b="b"/>
              <a:pathLst>
                <a:path w="459" h="1990" extrusionOk="0">
                  <a:moveTo>
                    <a:pt x="359" y="1"/>
                  </a:moveTo>
                  <a:lnTo>
                    <a:pt x="359" y="1"/>
                  </a:lnTo>
                  <a:cubicBezTo>
                    <a:pt x="1" y="657"/>
                    <a:pt x="259" y="1314"/>
                    <a:pt x="200" y="1990"/>
                  </a:cubicBezTo>
                  <a:cubicBezTo>
                    <a:pt x="458" y="1353"/>
                    <a:pt x="319" y="677"/>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33;p3">
              <a:extLst>
                <a:ext uri="{FF2B5EF4-FFF2-40B4-BE49-F238E27FC236}">
                  <a16:creationId xmlns:a16="http://schemas.microsoft.com/office/drawing/2014/main" id="{2A260BE9-1351-48F1-9CAA-8B2122E17E1E}"/>
                </a:ext>
              </a:extLst>
            </p:cNvPr>
            <p:cNvSpPr/>
            <p:nvPr/>
          </p:nvSpPr>
          <p:spPr>
            <a:xfrm>
              <a:off x="2713150" y="4423050"/>
              <a:ext cx="31850" cy="9975"/>
            </a:xfrm>
            <a:custGeom>
              <a:avLst/>
              <a:gdLst/>
              <a:ahLst/>
              <a:cxnLst/>
              <a:rect l="l" t="t" r="r" b="b"/>
              <a:pathLst>
                <a:path w="1274" h="399" extrusionOk="0">
                  <a:moveTo>
                    <a:pt x="578" y="0"/>
                  </a:moveTo>
                  <a:cubicBezTo>
                    <a:pt x="458" y="259"/>
                    <a:pt x="160" y="100"/>
                    <a:pt x="1" y="279"/>
                  </a:cubicBezTo>
                  <a:cubicBezTo>
                    <a:pt x="120" y="398"/>
                    <a:pt x="279" y="358"/>
                    <a:pt x="399" y="378"/>
                  </a:cubicBezTo>
                  <a:cubicBezTo>
                    <a:pt x="548" y="368"/>
                    <a:pt x="697" y="363"/>
                    <a:pt x="844" y="363"/>
                  </a:cubicBezTo>
                  <a:cubicBezTo>
                    <a:pt x="990" y="363"/>
                    <a:pt x="1135" y="368"/>
                    <a:pt x="1274" y="378"/>
                  </a:cubicBezTo>
                  <a:cubicBezTo>
                    <a:pt x="1194" y="120"/>
                    <a:pt x="995" y="0"/>
                    <a:pt x="7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34;p3">
              <a:extLst>
                <a:ext uri="{FF2B5EF4-FFF2-40B4-BE49-F238E27FC236}">
                  <a16:creationId xmlns:a16="http://schemas.microsoft.com/office/drawing/2014/main" id="{9484A92C-F023-4408-8176-BFB5FF52D007}"/>
                </a:ext>
              </a:extLst>
            </p:cNvPr>
            <p:cNvSpPr/>
            <p:nvPr/>
          </p:nvSpPr>
          <p:spPr>
            <a:xfrm>
              <a:off x="2665900" y="4270375"/>
              <a:ext cx="19425" cy="11000"/>
            </a:xfrm>
            <a:custGeom>
              <a:avLst/>
              <a:gdLst/>
              <a:ahLst/>
              <a:cxnLst/>
              <a:rect l="l" t="t" r="r" b="b"/>
              <a:pathLst>
                <a:path w="777" h="440" extrusionOk="0">
                  <a:moveTo>
                    <a:pt x="777" y="0"/>
                  </a:moveTo>
                  <a:lnTo>
                    <a:pt x="777" y="0"/>
                  </a:lnTo>
                  <a:cubicBezTo>
                    <a:pt x="718" y="9"/>
                    <a:pt x="656" y="10"/>
                    <a:pt x="594" y="10"/>
                  </a:cubicBezTo>
                  <a:cubicBezTo>
                    <a:pt x="567" y="10"/>
                    <a:pt x="540" y="10"/>
                    <a:pt x="514" y="10"/>
                  </a:cubicBezTo>
                  <a:cubicBezTo>
                    <a:pt x="311" y="10"/>
                    <a:pt x="118" y="23"/>
                    <a:pt x="21" y="259"/>
                  </a:cubicBezTo>
                  <a:cubicBezTo>
                    <a:pt x="1" y="299"/>
                    <a:pt x="21" y="418"/>
                    <a:pt x="61" y="418"/>
                  </a:cubicBezTo>
                  <a:cubicBezTo>
                    <a:pt x="111" y="433"/>
                    <a:pt x="159" y="440"/>
                    <a:pt x="204" y="440"/>
                  </a:cubicBezTo>
                  <a:cubicBezTo>
                    <a:pt x="458" y="440"/>
                    <a:pt x="625" y="220"/>
                    <a:pt x="7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35;p3">
              <a:extLst>
                <a:ext uri="{FF2B5EF4-FFF2-40B4-BE49-F238E27FC236}">
                  <a16:creationId xmlns:a16="http://schemas.microsoft.com/office/drawing/2014/main" id="{97CB3925-2848-4FBA-9A90-95E4268AB8A5}"/>
                </a:ext>
              </a:extLst>
            </p:cNvPr>
            <p:cNvSpPr/>
            <p:nvPr/>
          </p:nvSpPr>
          <p:spPr>
            <a:xfrm>
              <a:off x="2856875" y="4307675"/>
              <a:ext cx="27875" cy="8475"/>
            </a:xfrm>
            <a:custGeom>
              <a:avLst/>
              <a:gdLst/>
              <a:ahLst/>
              <a:cxnLst/>
              <a:rect l="l" t="t" r="r" b="b"/>
              <a:pathLst>
                <a:path w="1115" h="339" extrusionOk="0">
                  <a:moveTo>
                    <a:pt x="1" y="0"/>
                  </a:moveTo>
                  <a:lnTo>
                    <a:pt x="1" y="338"/>
                  </a:lnTo>
                  <a:cubicBezTo>
                    <a:pt x="79" y="280"/>
                    <a:pt x="168" y="263"/>
                    <a:pt x="262" y="263"/>
                  </a:cubicBezTo>
                  <a:cubicBezTo>
                    <a:pt x="386" y="263"/>
                    <a:pt x="519" y="292"/>
                    <a:pt x="648" y="292"/>
                  </a:cubicBezTo>
                  <a:cubicBezTo>
                    <a:pt x="820" y="292"/>
                    <a:pt x="986" y="241"/>
                    <a:pt x="1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36;p3">
              <a:extLst>
                <a:ext uri="{FF2B5EF4-FFF2-40B4-BE49-F238E27FC236}">
                  <a16:creationId xmlns:a16="http://schemas.microsoft.com/office/drawing/2014/main" id="{22C48A77-DAC4-4066-9CEF-48E273AD83A7}"/>
                </a:ext>
              </a:extLst>
            </p:cNvPr>
            <p:cNvSpPr/>
            <p:nvPr/>
          </p:nvSpPr>
          <p:spPr>
            <a:xfrm>
              <a:off x="2714650" y="4266225"/>
              <a:ext cx="21900" cy="10125"/>
            </a:xfrm>
            <a:custGeom>
              <a:avLst/>
              <a:gdLst/>
              <a:ahLst/>
              <a:cxnLst/>
              <a:rect l="l" t="t" r="r" b="b"/>
              <a:pathLst>
                <a:path w="876" h="405" extrusionOk="0">
                  <a:moveTo>
                    <a:pt x="686" y="1"/>
                  </a:moveTo>
                  <a:cubicBezTo>
                    <a:pt x="483" y="1"/>
                    <a:pt x="262" y="62"/>
                    <a:pt x="0" y="405"/>
                  </a:cubicBezTo>
                  <a:cubicBezTo>
                    <a:pt x="72" y="386"/>
                    <a:pt x="142" y="380"/>
                    <a:pt x="209" y="380"/>
                  </a:cubicBezTo>
                  <a:cubicBezTo>
                    <a:pt x="324" y="380"/>
                    <a:pt x="430" y="398"/>
                    <a:pt x="527" y="398"/>
                  </a:cubicBezTo>
                  <a:cubicBezTo>
                    <a:pt x="670" y="398"/>
                    <a:pt x="789" y="359"/>
                    <a:pt x="876" y="166"/>
                  </a:cubicBezTo>
                  <a:cubicBezTo>
                    <a:pt x="876" y="107"/>
                    <a:pt x="836" y="7"/>
                    <a:pt x="816" y="7"/>
                  </a:cubicBezTo>
                  <a:cubicBezTo>
                    <a:pt x="773" y="4"/>
                    <a:pt x="730" y="1"/>
                    <a:pt x="6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37;p3">
              <a:extLst>
                <a:ext uri="{FF2B5EF4-FFF2-40B4-BE49-F238E27FC236}">
                  <a16:creationId xmlns:a16="http://schemas.microsoft.com/office/drawing/2014/main" id="{0F2D62A1-6222-451E-BF4F-0D4078722647}"/>
                </a:ext>
              </a:extLst>
            </p:cNvPr>
            <p:cNvSpPr/>
            <p:nvPr/>
          </p:nvSpPr>
          <p:spPr>
            <a:xfrm>
              <a:off x="2769850" y="4472025"/>
              <a:ext cx="24400" cy="8975"/>
            </a:xfrm>
            <a:custGeom>
              <a:avLst/>
              <a:gdLst/>
              <a:ahLst/>
              <a:cxnLst/>
              <a:rect l="l" t="t" r="r" b="b"/>
              <a:pathLst>
                <a:path w="976" h="359" extrusionOk="0">
                  <a:moveTo>
                    <a:pt x="563" y="0"/>
                  </a:moveTo>
                  <a:cubicBezTo>
                    <a:pt x="363" y="0"/>
                    <a:pt x="164" y="39"/>
                    <a:pt x="0" y="249"/>
                  </a:cubicBezTo>
                  <a:cubicBezTo>
                    <a:pt x="100" y="339"/>
                    <a:pt x="204" y="359"/>
                    <a:pt x="309" y="359"/>
                  </a:cubicBezTo>
                  <a:cubicBezTo>
                    <a:pt x="392" y="359"/>
                    <a:pt x="476" y="346"/>
                    <a:pt x="557" y="346"/>
                  </a:cubicBezTo>
                  <a:cubicBezTo>
                    <a:pt x="577" y="346"/>
                    <a:pt x="597" y="347"/>
                    <a:pt x="617" y="349"/>
                  </a:cubicBezTo>
                  <a:lnTo>
                    <a:pt x="975" y="11"/>
                  </a:lnTo>
                  <a:lnTo>
                    <a:pt x="975" y="11"/>
                  </a:lnTo>
                  <a:cubicBezTo>
                    <a:pt x="952" y="12"/>
                    <a:pt x="928" y="13"/>
                    <a:pt x="904" y="13"/>
                  </a:cubicBezTo>
                  <a:cubicBezTo>
                    <a:pt x="794" y="13"/>
                    <a:pt x="678" y="0"/>
                    <a:pt x="5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38;p3">
              <a:extLst>
                <a:ext uri="{FF2B5EF4-FFF2-40B4-BE49-F238E27FC236}">
                  <a16:creationId xmlns:a16="http://schemas.microsoft.com/office/drawing/2014/main" id="{8D40A77A-3990-40EF-BBDC-CC1328033063}"/>
                </a:ext>
              </a:extLst>
            </p:cNvPr>
            <p:cNvSpPr/>
            <p:nvPr/>
          </p:nvSpPr>
          <p:spPr>
            <a:xfrm>
              <a:off x="2604250" y="4498850"/>
              <a:ext cx="23900" cy="8750"/>
            </a:xfrm>
            <a:custGeom>
              <a:avLst/>
              <a:gdLst/>
              <a:ahLst/>
              <a:cxnLst/>
              <a:rect l="l" t="t" r="r" b="b"/>
              <a:pathLst>
                <a:path w="956" h="350" extrusionOk="0">
                  <a:moveTo>
                    <a:pt x="556" y="1"/>
                  </a:moveTo>
                  <a:cubicBezTo>
                    <a:pt x="351" y="1"/>
                    <a:pt x="176" y="63"/>
                    <a:pt x="0" y="251"/>
                  </a:cubicBezTo>
                  <a:cubicBezTo>
                    <a:pt x="123" y="319"/>
                    <a:pt x="233" y="349"/>
                    <a:pt x="340" y="349"/>
                  </a:cubicBezTo>
                  <a:cubicBezTo>
                    <a:pt x="544" y="349"/>
                    <a:pt x="732" y="235"/>
                    <a:pt x="955" y="52"/>
                  </a:cubicBezTo>
                  <a:cubicBezTo>
                    <a:pt x="808" y="22"/>
                    <a:pt x="677" y="1"/>
                    <a:pt x="5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39;p3">
              <a:extLst>
                <a:ext uri="{FF2B5EF4-FFF2-40B4-BE49-F238E27FC236}">
                  <a16:creationId xmlns:a16="http://schemas.microsoft.com/office/drawing/2014/main" id="{290980CF-170A-4A81-B8A8-60A0503441B3}"/>
                </a:ext>
              </a:extLst>
            </p:cNvPr>
            <p:cNvSpPr/>
            <p:nvPr/>
          </p:nvSpPr>
          <p:spPr>
            <a:xfrm>
              <a:off x="2397350" y="4738850"/>
              <a:ext cx="11975" cy="37325"/>
            </a:xfrm>
            <a:custGeom>
              <a:avLst/>
              <a:gdLst/>
              <a:ahLst/>
              <a:cxnLst/>
              <a:rect l="l" t="t" r="r" b="b"/>
              <a:pathLst>
                <a:path w="479" h="1493" extrusionOk="0">
                  <a:moveTo>
                    <a:pt x="319" y="0"/>
                  </a:moveTo>
                  <a:cubicBezTo>
                    <a:pt x="120" y="139"/>
                    <a:pt x="279" y="398"/>
                    <a:pt x="200" y="577"/>
                  </a:cubicBezTo>
                  <a:cubicBezTo>
                    <a:pt x="1" y="796"/>
                    <a:pt x="140" y="1074"/>
                    <a:pt x="100" y="1313"/>
                  </a:cubicBezTo>
                  <a:cubicBezTo>
                    <a:pt x="100" y="1413"/>
                    <a:pt x="160" y="1492"/>
                    <a:pt x="259" y="1492"/>
                  </a:cubicBezTo>
                  <a:cubicBezTo>
                    <a:pt x="478" y="1015"/>
                    <a:pt x="379" y="498"/>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40;p3">
              <a:extLst>
                <a:ext uri="{FF2B5EF4-FFF2-40B4-BE49-F238E27FC236}">
                  <a16:creationId xmlns:a16="http://schemas.microsoft.com/office/drawing/2014/main" id="{B47FDBE8-D11B-4EA4-B08B-D80D1873A264}"/>
                </a:ext>
              </a:extLst>
            </p:cNvPr>
            <p:cNvSpPr/>
            <p:nvPr/>
          </p:nvSpPr>
          <p:spPr>
            <a:xfrm>
              <a:off x="2394875" y="4774950"/>
              <a:ext cx="16425" cy="28100"/>
            </a:xfrm>
            <a:custGeom>
              <a:avLst/>
              <a:gdLst/>
              <a:ahLst/>
              <a:cxnLst/>
              <a:rect l="l" t="t" r="r" b="b"/>
              <a:pathLst>
                <a:path w="657" h="1124" extrusionOk="0">
                  <a:moveTo>
                    <a:pt x="201" y="0"/>
                  </a:moveTo>
                  <a:cubicBezTo>
                    <a:pt x="158" y="0"/>
                    <a:pt x="140" y="40"/>
                    <a:pt x="140" y="108"/>
                  </a:cubicBezTo>
                  <a:cubicBezTo>
                    <a:pt x="140" y="207"/>
                    <a:pt x="100" y="307"/>
                    <a:pt x="100" y="406"/>
                  </a:cubicBezTo>
                  <a:cubicBezTo>
                    <a:pt x="60" y="426"/>
                    <a:pt x="0" y="506"/>
                    <a:pt x="0" y="545"/>
                  </a:cubicBezTo>
                  <a:cubicBezTo>
                    <a:pt x="0" y="625"/>
                    <a:pt x="60" y="665"/>
                    <a:pt x="100" y="725"/>
                  </a:cubicBezTo>
                  <a:cubicBezTo>
                    <a:pt x="259" y="804"/>
                    <a:pt x="279" y="943"/>
                    <a:pt x="299" y="1102"/>
                  </a:cubicBezTo>
                  <a:cubicBezTo>
                    <a:pt x="327" y="1117"/>
                    <a:pt x="355" y="1123"/>
                    <a:pt x="383" y="1123"/>
                  </a:cubicBezTo>
                  <a:cubicBezTo>
                    <a:pt x="435" y="1123"/>
                    <a:pt x="486" y="1101"/>
                    <a:pt x="537" y="1063"/>
                  </a:cubicBezTo>
                  <a:cubicBezTo>
                    <a:pt x="657" y="904"/>
                    <a:pt x="657" y="705"/>
                    <a:pt x="597" y="506"/>
                  </a:cubicBezTo>
                  <a:cubicBezTo>
                    <a:pt x="577" y="426"/>
                    <a:pt x="537" y="366"/>
                    <a:pt x="458" y="327"/>
                  </a:cubicBezTo>
                  <a:cubicBezTo>
                    <a:pt x="279" y="267"/>
                    <a:pt x="339" y="148"/>
                    <a:pt x="358" y="48"/>
                  </a:cubicBezTo>
                  <a:lnTo>
                    <a:pt x="279" y="28"/>
                  </a:lnTo>
                  <a:cubicBezTo>
                    <a:pt x="247" y="9"/>
                    <a:pt x="221" y="0"/>
                    <a:pt x="2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41;p3">
              <a:extLst>
                <a:ext uri="{FF2B5EF4-FFF2-40B4-BE49-F238E27FC236}">
                  <a16:creationId xmlns:a16="http://schemas.microsoft.com/office/drawing/2014/main" id="{DE738055-6B95-466F-B08F-C99EBAF22ECF}"/>
                </a:ext>
              </a:extLst>
            </p:cNvPr>
            <p:cNvSpPr/>
            <p:nvPr/>
          </p:nvSpPr>
          <p:spPr>
            <a:xfrm>
              <a:off x="2653975" y="4146525"/>
              <a:ext cx="15925" cy="8575"/>
            </a:xfrm>
            <a:custGeom>
              <a:avLst/>
              <a:gdLst/>
              <a:ahLst/>
              <a:cxnLst/>
              <a:rect l="l" t="t" r="r" b="b"/>
              <a:pathLst>
                <a:path w="637" h="343" extrusionOk="0">
                  <a:moveTo>
                    <a:pt x="637" y="1"/>
                  </a:moveTo>
                  <a:cubicBezTo>
                    <a:pt x="498" y="1"/>
                    <a:pt x="418" y="1"/>
                    <a:pt x="279" y="21"/>
                  </a:cubicBezTo>
                  <a:cubicBezTo>
                    <a:pt x="160" y="21"/>
                    <a:pt x="0" y="21"/>
                    <a:pt x="0" y="180"/>
                  </a:cubicBezTo>
                  <a:cubicBezTo>
                    <a:pt x="0" y="322"/>
                    <a:pt x="112" y="342"/>
                    <a:pt x="219" y="342"/>
                  </a:cubicBezTo>
                  <a:cubicBezTo>
                    <a:pt x="262" y="342"/>
                    <a:pt x="305" y="339"/>
                    <a:pt x="339" y="339"/>
                  </a:cubicBezTo>
                  <a:cubicBezTo>
                    <a:pt x="458" y="339"/>
                    <a:pt x="557" y="279"/>
                    <a:pt x="637" y="180"/>
                  </a:cubicBezTo>
                  <a:lnTo>
                    <a:pt x="6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42;p3">
              <a:extLst>
                <a:ext uri="{FF2B5EF4-FFF2-40B4-BE49-F238E27FC236}">
                  <a16:creationId xmlns:a16="http://schemas.microsoft.com/office/drawing/2014/main" id="{FFAA8F94-229E-4F71-A6D3-FF4354E18FEE}"/>
                </a:ext>
              </a:extLst>
            </p:cNvPr>
            <p:cNvSpPr/>
            <p:nvPr/>
          </p:nvSpPr>
          <p:spPr>
            <a:xfrm>
              <a:off x="2617675" y="4434875"/>
              <a:ext cx="15425" cy="10100"/>
            </a:xfrm>
            <a:custGeom>
              <a:avLst/>
              <a:gdLst/>
              <a:ahLst/>
              <a:cxnLst/>
              <a:rect l="l" t="t" r="r" b="b"/>
              <a:pathLst>
                <a:path w="617" h="404" extrusionOk="0">
                  <a:moveTo>
                    <a:pt x="467" y="0"/>
                  </a:moveTo>
                  <a:cubicBezTo>
                    <a:pt x="398" y="0"/>
                    <a:pt x="332" y="45"/>
                    <a:pt x="239" y="45"/>
                  </a:cubicBezTo>
                  <a:cubicBezTo>
                    <a:pt x="140" y="64"/>
                    <a:pt x="0" y="104"/>
                    <a:pt x="20" y="243"/>
                  </a:cubicBezTo>
                  <a:cubicBezTo>
                    <a:pt x="56" y="364"/>
                    <a:pt x="128" y="404"/>
                    <a:pt x="211" y="404"/>
                  </a:cubicBezTo>
                  <a:cubicBezTo>
                    <a:pt x="265" y="404"/>
                    <a:pt x="323" y="386"/>
                    <a:pt x="378" y="363"/>
                  </a:cubicBezTo>
                  <a:cubicBezTo>
                    <a:pt x="498" y="323"/>
                    <a:pt x="617" y="224"/>
                    <a:pt x="577" y="45"/>
                  </a:cubicBezTo>
                  <a:cubicBezTo>
                    <a:pt x="537" y="11"/>
                    <a:pt x="502" y="0"/>
                    <a:pt x="4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43;p3">
              <a:extLst>
                <a:ext uri="{FF2B5EF4-FFF2-40B4-BE49-F238E27FC236}">
                  <a16:creationId xmlns:a16="http://schemas.microsoft.com/office/drawing/2014/main" id="{C17AE20D-2386-401D-B6ED-F4232B07FF2A}"/>
                </a:ext>
              </a:extLst>
            </p:cNvPr>
            <p:cNvSpPr/>
            <p:nvPr/>
          </p:nvSpPr>
          <p:spPr>
            <a:xfrm>
              <a:off x="2743000" y="4263050"/>
              <a:ext cx="12450" cy="8825"/>
            </a:xfrm>
            <a:custGeom>
              <a:avLst/>
              <a:gdLst/>
              <a:ahLst/>
              <a:cxnLst/>
              <a:rect l="l" t="t" r="r" b="b"/>
              <a:pathLst>
                <a:path w="498" h="353" extrusionOk="0">
                  <a:moveTo>
                    <a:pt x="171" y="0"/>
                  </a:moveTo>
                  <a:cubicBezTo>
                    <a:pt x="80" y="0"/>
                    <a:pt x="0" y="49"/>
                    <a:pt x="0" y="154"/>
                  </a:cubicBezTo>
                  <a:cubicBezTo>
                    <a:pt x="0" y="313"/>
                    <a:pt x="139" y="313"/>
                    <a:pt x="259" y="333"/>
                  </a:cubicBezTo>
                  <a:cubicBezTo>
                    <a:pt x="358" y="313"/>
                    <a:pt x="498" y="353"/>
                    <a:pt x="498" y="174"/>
                  </a:cubicBezTo>
                  <a:cubicBezTo>
                    <a:pt x="478" y="55"/>
                    <a:pt x="378" y="15"/>
                    <a:pt x="259" y="15"/>
                  </a:cubicBezTo>
                  <a:cubicBezTo>
                    <a:pt x="230" y="5"/>
                    <a:pt x="200"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44;p3">
              <a:extLst>
                <a:ext uri="{FF2B5EF4-FFF2-40B4-BE49-F238E27FC236}">
                  <a16:creationId xmlns:a16="http://schemas.microsoft.com/office/drawing/2014/main" id="{8C91BCED-3CAD-4429-94A0-82546B2890D7}"/>
                </a:ext>
              </a:extLst>
            </p:cNvPr>
            <p:cNvSpPr/>
            <p:nvPr/>
          </p:nvSpPr>
          <p:spPr>
            <a:xfrm>
              <a:off x="2879750" y="4003500"/>
              <a:ext cx="33350" cy="4125"/>
            </a:xfrm>
            <a:custGeom>
              <a:avLst/>
              <a:gdLst/>
              <a:ahLst/>
              <a:cxnLst/>
              <a:rect l="l" t="t" r="r" b="b"/>
              <a:pathLst>
                <a:path w="1334" h="165" extrusionOk="0">
                  <a:moveTo>
                    <a:pt x="631" y="0"/>
                  </a:moveTo>
                  <a:cubicBezTo>
                    <a:pt x="420" y="0"/>
                    <a:pt x="210" y="28"/>
                    <a:pt x="1" y="152"/>
                  </a:cubicBezTo>
                  <a:cubicBezTo>
                    <a:pt x="145" y="158"/>
                    <a:pt x="288" y="165"/>
                    <a:pt x="429" y="165"/>
                  </a:cubicBezTo>
                  <a:cubicBezTo>
                    <a:pt x="735" y="165"/>
                    <a:pt x="1034" y="135"/>
                    <a:pt x="1334" y="13"/>
                  </a:cubicBezTo>
                  <a:lnTo>
                    <a:pt x="1334" y="13"/>
                  </a:lnTo>
                  <a:cubicBezTo>
                    <a:pt x="1277" y="18"/>
                    <a:pt x="1221" y="20"/>
                    <a:pt x="1165" y="20"/>
                  </a:cubicBezTo>
                  <a:cubicBezTo>
                    <a:pt x="984" y="20"/>
                    <a:pt x="807"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45;p3">
              <a:extLst>
                <a:ext uri="{FF2B5EF4-FFF2-40B4-BE49-F238E27FC236}">
                  <a16:creationId xmlns:a16="http://schemas.microsoft.com/office/drawing/2014/main" id="{B78F4334-30A1-4592-95D4-3B7CD7E5AC0B}"/>
                </a:ext>
              </a:extLst>
            </p:cNvPr>
            <p:cNvSpPr/>
            <p:nvPr/>
          </p:nvSpPr>
          <p:spPr>
            <a:xfrm>
              <a:off x="2723100" y="4479250"/>
              <a:ext cx="17425" cy="7600"/>
            </a:xfrm>
            <a:custGeom>
              <a:avLst/>
              <a:gdLst/>
              <a:ahLst/>
              <a:cxnLst/>
              <a:rect l="l" t="t" r="r" b="b"/>
              <a:pathLst>
                <a:path w="697" h="304" extrusionOk="0">
                  <a:moveTo>
                    <a:pt x="398" y="1"/>
                  </a:moveTo>
                  <a:cubicBezTo>
                    <a:pt x="263" y="1"/>
                    <a:pt x="125" y="103"/>
                    <a:pt x="1" y="159"/>
                  </a:cubicBezTo>
                  <a:cubicBezTo>
                    <a:pt x="155" y="201"/>
                    <a:pt x="320" y="303"/>
                    <a:pt x="487" y="303"/>
                  </a:cubicBezTo>
                  <a:cubicBezTo>
                    <a:pt x="557" y="303"/>
                    <a:pt x="627" y="286"/>
                    <a:pt x="697" y="239"/>
                  </a:cubicBezTo>
                  <a:cubicBezTo>
                    <a:pt x="603" y="59"/>
                    <a:pt x="501" y="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46;p3">
              <a:extLst>
                <a:ext uri="{FF2B5EF4-FFF2-40B4-BE49-F238E27FC236}">
                  <a16:creationId xmlns:a16="http://schemas.microsoft.com/office/drawing/2014/main" id="{3EAB6F2E-51CD-4F54-A58C-BB0A23E7E1A2}"/>
                </a:ext>
              </a:extLst>
            </p:cNvPr>
            <p:cNvSpPr/>
            <p:nvPr/>
          </p:nvSpPr>
          <p:spPr>
            <a:xfrm>
              <a:off x="2553525" y="4512575"/>
              <a:ext cx="17925" cy="10900"/>
            </a:xfrm>
            <a:custGeom>
              <a:avLst/>
              <a:gdLst/>
              <a:ahLst/>
              <a:cxnLst/>
              <a:rect l="l" t="t" r="r" b="b"/>
              <a:pathLst>
                <a:path w="717" h="436" extrusionOk="0">
                  <a:moveTo>
                    <a:pt x="0" y="0"/>
                  </a:moveTo>
                  <a:cubicBezTo>
                    <a:pt x="40" y="99"/>
                    <a:pt x="119" y="219"/>
                    <a:pt x="179" y="358"/>
                  </a:cubicBezTo>
                  <a:cubicBezTo>
                    <a:pt x="242" y="411"/>
                    <a:pt x="305" y="435"/>
                    <a:pt x="368" y="435"/>
                  </a:cubicBezTo>
                  <a:cubicBezTo>
                    <a:pt x="425" y="435"/>
                    <a:pt x="481" y="416"/>
                    <a:pt x="537" y="378"/>
                  </a:cubicBezTo>
                  <a:cubicBezTo>
                    <a:pt x="716" y="199"/>
                    <a:pt x="696" y="80"/>
                    <a:pt x="458" y="20"/>
                  </a:cubicBezTo>
                  <a:cubicBezTo>
                    <a:pt x="298" y="0"/>
                    <a:pt x="15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47;p3">
              <a:extLst>
                <a:ext uri="{FF2B5EF4-FFF2-40B4-BE49-F238E27FC236}">
                  <a16:creationId xmlns:a16="http://schemas.microsoft.com/office/drawing/2014/main" id="{20623A88-0620-4EA4-8205-95FA5BD5A3D3}"/>
                </a:ext>
              </a:extLst>
            </p:cNvPr>
            <p:cNvSpPr/>
            <p:nvPr/>
          </p:nvSpPr>
          <p:spPr>
            <a:xfrm>
              <a:off x="2746975" y="4476750"/>
              <a:ext cx="12450" cy="7500"/>
            </a:xfrm>
            <a:custGeom>
              <a:avLst/>
              <a:gdLst/>
              <a:ahLst/>
              <a:cxnLst/>
              <a:rect l="l" t="t" r="r" b="b"/>
              <a:pathLst>
                <a:path w="498" h="300" extrusionOk="0">
                  <a:moveTo>
                    <a:pt x="299" y="1"/>
                  </a:moveTo>
                  <a:cubicBezTo>
                    <a:pt x="179" y="1"/>
                    <a:pt x="60" y="21"/>
                    <a:pt x="20" y="140"/>
                  </a:cubicBezTo>
                  <a:cubicBezTo>
                    <a:pt x="0" y="239"/>
                    <a:pt x="40" y="299"/>
                    <a:pt x="179" y="299"/>
                  </a:cubicBezTo>
                  <a:cubicBezTo>
                    <a:pt x="299" y="259"/>
                    <a:pt x="438" y="239"/>
                    <a:pt x="498" y="60"/>
                  </a:cubicBezTo>
                  <a:cubicBezTo>
                    <a:pt x="438" y="41"/>
                    <a:pt x="378" y="1"/>
                    <a:pt x="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48;p3">
              <a:extLst>
                <a:ext uri="{FF2B5EF4-FFF2-40B4-BE49-F238E27FC236}">
                  <a16:creationId xmlns:a16="http://schemas.microsoft.com/office/drawing/2014/main" id="{3872E2D6-FF73-43C9-AED6-5ADE9D433AA9}"/>
                </a:ext>
              </a:extLst>
            </p:cNvPr>
            <p:cNvSpPr/>
            <p:nvPr/>
          </p:nvSpPr>
          <p:spPr>
            <a:xfrm>
              <a:off x="2407800" y="4414600"/>
              <a:ext cx="8975" cy="22900"/>
            </a:xfrm>
            <a:custGeom>
              <a:avLst/>
              <a:gdLst/>
              <a:ahLst/>
              <a:cxnLst/>
              <a:rect l="l" t="t" r="r" b="b"/>
              <a:pathLst>
                <a:path w="359" h="916" extrusionOk="0">
                  <a:moveTo>
                    <a:pt x="319" y="0"/>
                  </a:moveTo>
                  <a:cubicBezTo>
                    <a:pt x="1" y="259"/>
                    <a:pt x="160" y="597"/>
                    <a:pt x="160" y="915"/>
                  </a:cubicBezTo>
                  <a:cubicBezTo>
                    <a:pt x="359" y="617"/>
                    <a:pt x="319" y="299"/>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49;p3">
              <a:extLst>
                <a:ext uri="{FF2B5EF4-FFF2-40B4-BE49-F238E27FC236}">
                  <a16:creationId xmlns:a16="http://schemas.microsoft.com/office/drawing/2014/main" id="{9CD88B10-AC80-47EF-939A-A2C7D6CF09C0}"/>
                </a:ext>
              </a:extLst>
            </p:cNvPr>
            <p:cNvSpPr/>
            <p:nvPr/>
          </p:nvSpPr>
          <p:spPr>
            <a:xfrm>
              <a:off x="2749950" y="4310400"/>
              <a:ext cx="17925" cy="11225"/>
            </a:xfrm>
            <a:custGeom>
              <a:avLst/>
              <a:gdLst/>
              <a:ahLst/>
              <a:cxnLst/>
              <a:rect l="l" t="t" r="r" b="b"/>
              <a:pathLst>
                <a:path w="717" h="449" extrusionOk="0">
                  <a:moveTo>
                    <a:pt x="637" y="1"/>
                  </a:moveTo>
                  <a:cubicBezTo>
                    <a:pt x="607" y="1"/>
                    <a:pt x="578" y="11"/>
                    <a:pt x="558" y="30"/>
                  </a:cubicBezTo>
                  <a:cubicBezTo>
                    <a:pt x="399" y="209"/>
                    <a:pt x="160" y="50"/>
                    <a:pt x="1" y="209"/>
                  </a:cubicBezTo>
                  <a:cubicBezTo>
                    <a:pt x="120" y="448"/>
                    <a:pt x="359" y="389"/>
                    <a:pt x="558" y="408"/>
                  </a:cubicBezTo>
                  <a:cubicBezTo>
                    <a:pt x="598" y="408"/>
                    <a:pt x="637" y="408"/>
                    <a:pt x="717" y="389"/>
                  </a:cubicBezTo>
                  <a:lnTo>
                    <a:pt x="717" y="30"/>
                  </a:lnTo>
                  <a:cubicBezTo>
                    <a:pt x="697" y="11"/>
                    <a:pt x="667" y="1"/>
                    <a:pt x="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50;p3">
              <a:extLst>
                <a:ext uri="{FF2B5EF4-FFF2-40B4-BE49-F238E27FC236}">
                  <a16:creationId xmlns:a16="http://schemas.microsoft.com/office/drawing/2014/main" id="{99011B7C-C45C-417F-84D7-1B4168922090}"/>
                </a:ext>
              </a:extLst>
            </p:cNvPr>
            <p:cNvSpPr/>
            <p:nvPr/>
          </p:nvSpPr>
          <p:spPr>
            <a:xfrm>
              <a:off x="2708175" y="4319100"/>
              <a:ext cx="13450" cy="8725"/>
            </a:xfrm>
            <a:custGeom>
              <a:avLst/>
              <a:gdLst/>
              <a:ahLst/>
              <a:cxnLst/>
              <a:rect l="l" t="t" r="r" b="b"/>
              <a:pathLst>
                <a:path w="538" h="349" extrusionOk="0">
                  <a:moveTo>
                    <a:pt x="438" y="21"/>
                  </a:moveTo>
                  <a:cubicBezTo>
                    <a:pt x="279" y="60"/>
                    <a:pt x="140" y="1"/>
                    <a:pt x="41" y="120"/>
                  </a:cubicBezTo>
                  <a:cubicBezTo>
                    <a:pt x="1" y="160"/>
                    <a:pt x="41" y="259"/>
                    <a:pt x="80" y="279"/>
                  </a:cubicBezTo>
                  <a:cubicBezTo>
                    <a:pt x="143" y="326"/>
                    <a:pt x="197" y="349"/>
                    <a:pt x="244" y="349"/>
                  </a:cubicBezTo>
                  <a:cubicBezTo>
                    <a:pt x="318" y="349"/>
                    <a:pt x="378" y="296"/>
                    <a:pt x="438" y="200"/>
                  </a:cubicBezTo>
                  <a:cubicBezTo>
                    <a:pt x="458" y="200"/>
                    <a:pt x="478" y="200"/>
                    <a:pt x="498" y="160"/>
                  </a:cubicBezTo>
                  <a:cubicBezTo>
                    <a:pt x="538" y="120"/>
                    <a:pt x="498" y="100"/>
                    <a:pt x="458" y="60"/>
                  </a:cubicBezTo>
                  <a:lnTo>
                    <a:pt x="438" y="2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51;p3">
              <a:extLst>
                <a:ext uri="{FF2B5EF4-FFF2-40B4-BE49-F238E27FC236}">
                  <a16:creationId xmlns:a16="http://schemas.microsoft.com/office/drawing/2014/main" id="{5383454F-86E6-4EA3-ADC9-1069B24A4413}"/>
                </a:ext>
              </a:extLst>
            </p:cNvPr>
            <p:cNvSpPr/>
            <p:nvPr/>
          </p:nvSpPr>
          <p:spPr>
            <a:xfrm>
              <a:off x="2630100" y="4329050"/>
              <a:ext cx="21900" cy="4500"/>
            </a:xfrm>
            <a:custGeom>
              <a:avLst/>
              <a:gdLst/>
              <a:ahLst/>
              <a:cxnLst/>
              <a:rect l="l" t="t" r="r" b="b"/>
              <a:pathLst>
                <a:path w="876" h="180" extrusionOk="0">
                  <a:moveTo>
                    <a:pt x="876" y="1"/>
                  </a:moveTo>
                  <a:cubicBezTo>
                    <a:pt x="816" y="11"/>
                    <a:pt x="755" y="12"/>
                    <a:pt x="692" y="12"/>
                  </a:cubicBezTo>
                  <a:cubicBezTo>
                    <a:pt x="670" y="12"/>
                    <a:pt x="649" y="12"/>
                    <a:pt x="627" y="12"/>
                  </a:cubicBezTo>
                  <a:cubicBezTo>
                    <a:pt x="451" y="12"/>
                    <a:pt x="253" y="20"/>
                    <a:pt x="1" y="180"/>
                  </a:cubicBezTo>
                  <a:lnTo>
                    <a:pt x="876" y="180"/>
                  </a:lnTo>
                  <a:lnTo>
                    <a:pt x="8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52;p3">
              <a:extLst>
                <a:ext uri="{FF2B5EF4-FFF2-40B4-BE49-F238E27FC236}">
                  <a16:creationId xmlns:a16="http://schemas.microsoft.com/office/drawing/2014/main" id="{CEEADCD0-1976-419E-A0BE-381AD888D63B}"/>
                </a:ext>
              </a:extLst>
            </p:cNvPr>
            <p:cNvSpPr/>
            <p:nvPr/>
          </p:nvSpPr>
          <p:spPr>
            <a:xfrm>
              <a:off x="2943900" y="4003500"/>
              <a:ext cx="24400" cy="4050"/>
            </a:xfrm>
            <a:custGeom>
              <a:avLst/>
              <a:gdLst/>
              <a:ahLst/>
              <a:cxnLst/>
              <a:rect l="l" t="t" r="r" b="b"/>
              <a:pathLst>
                <a:path w="976" h="162" extrusionOk="0">
                  <a:moveTo>
                    <a:pt x="517" y="0"/>
                  </a:moveTo>
                  <a:cubicBezTo>
                    <a:pt x="385" y="0"/>
                    <a:pt x="251" y="20"/>
                    <a:pt x="121" y="20"/>
                  </a:cubicBezTo>
                  <a:cubicBezTo>
                    <a:pt x="80" y="20"/>
                    <a:pt x="40" y="18"/>
                    <a:pt x="1" y="13"/>
                  </a:cubicBezTo>
                  <a:lnTo>
                    <a:pt x="1" y="13"/>
                  </a:lnTo>
                  <a:cubicBezTo>
                    <a:pt x="236" y="130"/>
                    <a:pt x="482" y="161"/>
                    <a:pt x="723" y="161"/>
                  </a:cubicBezTo>
                  <a:cubicBezTo>
                    <a:pt x="808" y="161"/>
                    <a:pt x="892" y="157"/>
                    <a:pt x="976" y="152"/>
                  </a:cubicBezTo>
                  <a:cubicBezTo>
                    <a:pt x="833" y="28"/>
                    <a:pt x="676" y="0"/>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53;p3">
              <a:extLst>
                <a:ext uri="{FF2B5EF4-FFF2-40B4-BE49-F238E27FC236}">
                  <a16:creationId xmlns:a16="http://schemas.microsoft.com/office/drawing/2014/main" id="{A95A8F27-DAFB-4C6E-AD82-DDCE21A81481}"/>
                </a:ext>
              </a:extLst>
            </p:cNvPr>
            <p:cNvSpPr/>
            <p:nvPr/>
          </p:nvSpPr>
          <p:spPr>
            <a:xfrm>
              <a:off x="2584850" y="4650825"/>
              <a:ext cx="8975" cy="7250"/>
            </a:xfrm>
            <a:custGeom>
              <a:avLst/>
              <a:gdLst/>
              <a:ahLst/>
              <a:cxnLst/>
              <a:rect l="l" t="t" r="r" b="b"/>
              <a:pathLst>
                <a:path w="359" h="290" extrusionOk="0">
                  <a:moveTo>
                    <a:pt x="358" y="0"/>
                  </a:moveTo>
                  <a:cubicBezTo>
                    <a:pt x="219" y="0"/>
                    <a:pt x="100" y="40"/>
                    <a:pt x="0" y="139"/>
                  </a:cubicBezTo>
                  <a:cubicBezTo>
                    <a:pt x="93" y="247"/>
                    <a:pt x="161" y="290"/>
                    <a:pt x="210" y="290"/>
                  </a:cubicBezTo>
                  <a:cubicBezTo>
                    <a:pt x="299" y="290"/>
                    <a:pt x="333" y="153"/>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54;p3">
              <a:extLst>
                <a:ext uri="{FF2B5EF4-FFF2-40B4-BE49-F238E27FC236}">
                  <a16:creationId xmlns:a16="http://schemas.microsoft.com/office/drawing/2014/main" id="{A004EBD0-0673-4170-A4DF-1A3450B133FD}"/>
                </a:ext>
              </a:extLst>
            </p:cNvPr>
            <p:cNvSpPr/>
            <p:nvPr/>
          </p:nvSpPr>
          <p:spPr>
            <a:xfrm>
              <a:off x="2831025" y="4471775"/>
              <a:ext cx="8475" cy="8975"/>
            </a:xfrm>
            <a:custGeom>
              <a:avLst/>
              <a:gdLst/>
              <a:ahLst/>
              <a:cxnLst/>
              <a:rect l="l" t="t" r="r" b="b"/>
              <a:pathLst>
                <a:path w="339" h="359" extrusionOk="0">
                  <a:moveTo>
                    <a:pt x="159" y="1"/>
                  </a:moveTo>
                  <a:cubicBezTo>
                    <a:pt x="20" y="60"/>
                    <a:pt x="0" y="220"/>
                    <a:pt x="0" y="359"/>
                  </a:cubicBezTo>
                  <a:lnTo>
                    <a:pt x="338" y="359"/>
                  </a:lnTo>
                  <a:lnTo>
                    <a:pt x="338" y="200"/>
                  </a:lnTo>
                  <a:cubicBezTo>
                    <a:pt x="299" y="120"/>
                    <a:pt x="219" y="60"/>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55;p3">
              <a:extLst>
                <a:ext uri="{FF2B5EF4-FFF2-40B4-BE49-F238E27FC236}">
                  <a16:creationId xmlns:a16="http://schemas.microsoft.com/office/drawing/2014/main" id="{9D5AB0C3-E68E-40C2-B713-5A77EDD3EC6D}"/>
                </a:ext>
              </a:extLst>
            </p:cNvPr>
            <p:cNvSpPr/>
            <p:nvPr/>
          </p:nvSpPr>
          <p:spPr>
            <a:xfrm>
              <a:off x="2719125" y="4320000"/>
              <a:ext cx="17925" cy="6975"/>
            </a:xfrm>
            <a:custGeom>
              <a:avLst/>
              <a:gdLst/>
              <a:ahLst/>
              <a:cxnLst/>
              <a:rect l="l" t="t" r="r" b="b"/>
              <a:pathLst>
                <a:path w="717" h="279" extrusionOk="0">
                  <a:moveTo>
                    <a:pt x="350" y="1"/>
                  </a:moveTo>
                  <a:cubicBezTo>
                    <a:pt x="240" y="1"/>
                    <a:pt x="126" y="24"/>
                    <a:pt x="20" y="24"/>
                  </a:cubicBezTo>
                  <a:cubicBezTo>
                    <a:pt x="0" y="64"/>
                    <a:pt x="0" y="124"/>
                    <a:pt x="0" y="164"/>
                  </a:cubicBezTo>
                  <a:cubicBezTo>
                    <a:pt x="120" y="203"/>
                    <a:pt x="219" y="203"/>
                    <a:pt x="339" y="203"/>
                  </a:cubicBezTo>
                  <a:cubicBezTo>
                    <a:pt x="398" y="253"/>
                    <a:pt x="463" y="278"/>
                    <a:pt x="528" y="278"/>
                  </a:cubicBezTo>
                  <a:cubicBezTo>
                    <a:pt x="592" y="278"/>
                    <a:pt x="657" y="253"/>
                    <a:pt x="717" y="203"/>
                  </a:cubicBezTo>
                  <a:cubicBezTo>
                    <a:pt x="617" y="38"/>
                    <a:pt x="487" y="1"/>
                    <a:pt x="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56;p3">
              <a:extLst>
                <a:ext uri="{FF2B5EF4-FFF2-40B4-BE49-F238E27FC236}">
                  <a16:creationId xmlns:a16="http://schemas.microsoft.com/office/drawing/2014/main" id="{5131686C-6F12-4D40-B0CA-1189D2A779C6}"/>
                </a:ext>
              </a:extLst>
            </p:cNvPr>
            <p:cNvSpPr/>
            <p:nvPr/>
          </p:nvSpPr>
          <p:spPr>
            <a:xfrm>
              <a:off x="3006575" y="4311150"/>
              <a:ext cx="6975" cy="17925"/>
            </a:xfrm>
            <a:custGeom>
              <a:avLst/>
              <a:gdLst/>
              <a:ahLst/>
              <a:cxnLst/>
              <a:rect l="l" t="t" r="r" b="b"/>
              <a:pathLst>
                <a:path w="279" h="717" extrusionOk="0">
                  <a:moveTo>
                    <a:pt x="279" y="0"/>
                  </a:moveTo>
                  <a:cubicBezTo>
                    <a:pt x="40" y="259"/>
                    <a:pt x="0" y="498"/>
                    <a:pt x="279" y="717"/>
                  </a:cubicBezTo>
                  <a:lnTo>
                    <a:pt x="2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57;p3">
              <a:extLst>
                <a:ext uri="{FF2B5EF4-FFF2-40B4-BE49-F238E27FC236}">
                  <a16:creationId xmlns:a16="http://schemas.microsoft.com/office/drawing/2014/main" id="{1A503525-92A6-48E4-A840-DB55B7F5DE2C}"/>
                </a:ext>
              </a:extLst>
            </p:cNvPr>
            <p:cNvSpPr/>
            <p:nvPr/>
          </p:nvSpPr>
          <p:spPr>
            <a:xfrm>
              <a:off x="2990150" y="4119675"/>
              <a:ext cx="5500" cy="7000"/>
            </a:xfrm>
            <a:custGeom>
              <a:avLst/>
              <a:gdLst/>
              <a:ahLst/>
              <a:cxnLst/>
              <a:rect l="l" t="t" r="r" b="b"/>
              <a:pathLst>
                <a:path w="220" h="280" extrusionOk="0">
                  <a:moveTo>
                    <a:pt x="220" y="1"/>
                  </a:moveTo>
                  <a:lnTo>
                    <a:pt x="220" y="1"/>
                  </a:lnTo>
                  <a:cubicBezTo>
                    <a:pt x="120" y="60"/>
                    <a:pt x="21" y="100"/>
                    <a:pt x="1" y="200"/>
                  </a:cubicBezTo>
                  <a:cubicBezTo>
                    <a:pt x="1" y="220"/>
                    <a:pt x="61" y="279"/>
                    <a:pt x="100" y="279"/>
                  </a:cubicBezTo>
                  <a:cubicBezTo>
                    <a:pt x="220" y="220"/>
                    <a:pt x="220" y="100"/>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58;p3">
              <a:extLst>
                <a:ext uri="{FF2B5EF4-FFF2-40B4-BE49-F238E27FC236}">
                  <a16:creationId xmlns:a16="http://schemas.microsoft.com/office/drawing/2014/main" id="{CC39877F-B876-4854-9E84-E52F63874611}"/>
                </a:ext>
              </a:extLst>
            </p:cNvPr>
            <p:cNvSpPr/>
            <p:nvPr/>
          </p:nvSpPr>
          <p:spPr>
            <a:xfrm>
              <a:off x="2843450" y="4539225"/>
              <a:ext cx="13450" cy="4700"/>
            </a:xfrm>
            <a:custGeom>
              <a:avLst/>
              <a:gdLst/>
              <a:ahLst/>
              <a:cxnLst/>
              <a:rect l="l" t="t" r="r" b="b"/>
              <a:pathLst>
                <a:path w="538" h="188" extrusionOk="0">
                  <a:moveTo>
                    <a:pt x="271" y="1"/>
                  </a:moveTo>
                  <a:cubicBezTo>
                    <a:pt x="186" y="1"/>
                    <a:pt x="98" y="61"/>
                    <a:pt x="1" y="187"/>
                  </a:cubicBezTo>
                  <a:lnTo>
                    <a:pt x="538" y="187"/>
                  </a:lnTo>
                  <a:cubicBezTo>
                    <a:pt x="446" y="66"/>
                    <a:pt x="360"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59;p3">
              <a:extLst>
                <a:ext uri="{FF2B5EF4-FFF2-40B4-BE49-F238E27FC236}">
                  <a16:creationId xmlns:a16="http://schemas.microsoft.com/office/drawing/2014/main" id="{3E305912-FF96-4ABB-AD11-DD908B14D2B2}"/>
                </a:ext>
              </a:extLst>
            </p:cNvPr>
            <p:cNvSpPr/>
            <p:nvPr/>
          </p:nvSpPr>
          <p:spPr>
            <a:xfrm>
              <a:off x="2843950" y="4547875"/>
              <a:ext cx="8475" cy="8975"/>
            </a:xfrm>
            <a:custGeom>
              <a:avLst/>
              <a:gdLst/>
              <a:ahLst/>
              <a:cxnLst/>
              <a:rect l="l" t="t" r="r" b="b"/>
              <a:pathLst>
                <a:path w="339" h="359" extrusionOk="0">
                  <a:moveTo>
                    <a:pt x="0" y="0"/>
                  </a:moveTo>
                  <a:cubicBezTo>
                    <a:pt x="80" y="179"/>
                    <a:pt x="179" y="299"/>
                    <a:pt x="339" y="358"/>
                  </a:cubicBezTo>
                  <a:cubicBezTo>
                    <a:pt x="339" y="140"/>
                    <a:pt x="21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60;p3">
              <a:extLst>
                <a:ext uri="{FF2B5EF4-FFF2-40B4-BE49-F238E27FC236}">
                  <a16:creationId xmlns:a16="http://schemas.microsoft.com/office/drawing/2014/main" id="{C196088D-1C10-4EBB-BF38-D2B33DDD7C08}"/>
                </a:ext>
              </a:extLst>
            </p:cNvPr>
            <p:cNvSpPr/>
            <p:nvPr/>
          </p:nvSpPr>
          <p:spPr>
            <a:xfrm>
              <a:off x="2411275" y="4440450"/>
              <a:ext cx="5000" cy="14450"/>
            </a:xfrm>
            <a:custGeom>
              <a:avLst/>
              <a:gdLst/>
              <a:ahLst/>
              <a:cxnLst/>
              <a:rect l="l" t="t" r="r" b="b"/>
              <a:pathLst>
                <a:path w="200" h="578" extrusionOk="0">
                  <a:moveTo>
                    <a:pt x="1" y="1"/>
                  </a:moveTo>
                  <a:lnTo>
                    <a:pt x="1" y="577"/>
                  </a:lnTo>
                  <a:cubicBezTo>
                    <a:pt x="140" y="379"/>
                    <a:pt x="200" y="1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61;p3">
              <a:extLst>
                <a:ext uri="{FF2B5EF4-FFF2-40B4-BE49-F238E27FC236}">
                  <a16:creationId xmlns:a16="http://schemas.microsoft.com/office/drawing/2014/main" id="{3CDFDB9A-9375-4C88-9485-8411571CB1E5}"/>
                </a:ext>
              </a:extLst>
            </p:cNvPr>
            <p:cNvSpPr/>
            <p:nvPr/>
          </p:nvSpPr>
          <p:spPr>
            <a:xfrm>
              <a:off x="2420725" y="4758725"/>
              <a:ext cx="8475" cy="9975"/>
            </a:xfrm>
            <a:custGeom>
              <a:avLst/>
              <a:gdLst/>
              <a:ahLst/>
              <a:cxnLst/>
              <a:rect l="l" t="t" r="r" b="b"/>
              <a:pathLst>
                <a:path w="339" h="399" extrusionOk="0">
                  <a:moveTo>
                    <a:pt x="339" y="1"/>
                  </a:moveTo>
                  <a:lnTo>
                    <a:pt x="339" y="1"/>
                  </a:lnTo>
                  <a:cubicBezTo>
                    <a:pt x="140" y="21"/>
                    <a:pt x="21" y="160"/>
                    <a:pt x="1" y="399"/>
                  </a:cubicBezTo>
                  <a:cubicBezTo>
                    <a:pt x="160" y="319"/>
                    <a:pt x="319" y="220"/>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62;p3">
              <a:extLst>
                <a:ext uri="{FF2B5EF4-FFF2-40B4-BE49-F238E27FC236}">
                  <a16:creationId xmlns:a16="http://schemas.microsoft.com/office/drawing/2014/main" id="{7294CDD7-6D79-4C03-B35E-D4F9328150B8}"/>
                </a:ext>
              </a:extLst>
            </p:cNvPr>
            <p:cNvSpPr/>
            <p:nvPr/>
          </p:nvSpPr>
          <p:spPr>
            <a:xfrm>
              <a:off x="2566450" y="4329425"/>
              <a:ext cx="13950" cy="4125"/>
            </a:xfrm>
            <a:custGeom>
              <a:avLst/>
              <a:gdLst/>
              <a:ahLst/>
              <a:cxnLst/>
              <a:rect l="l" t="t" r="r" b="b"/>
              <a:pathLst>
                <a:path w="558" h="165" extrusionOk="0">
                  <a:moveTo>
                    <a:pt x="286" y="1"/>
                  </a:moveTo>
                  <a:cubicBezTo>
                    <a:pt x="194" y="1"/>
                    <a:pt x="100" y="55"/>
                    <a:pt x="0" y="165"/>
                  </a:cubicBezTo>
                  <a:lnTo>
                    <a:pt x="557" y="165"/>
                  </a:lnTo>
                  <a:cubicBezTo>
                    <a:pt x="468" y="55"/>
                    <a:pt x="378" y="1"/>
                    <a:pt x="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63;p3">
              <a:extLst>
                <a:ext uri="{FF2B5EF4-FFF2-40B4-BE49-F238E27FC236}">
                  <a16:creationId xmlns:a16="http://schemas.microsoft.com/office/drawing/2014/main" id="{01F05D0B-08AA-447C-85FC-3B63724512B2}"/>
                </a:ext>
              </a:extLst>
            </p:cNvPr>
            <p:cNvSpPr/>
            <p:nvPr/>
          </p:nvSpPr>
          <p:spPr>
            <a:xfrm>
              <a:off x="2524675" y="4300175"/>
              <a:ext cx="16925" cy="7900"/>
            </a:xfrm>
            <a:custGeom>
              <a:avLst/>
              <a:gdLst/>
              <a:ahLst/>
              <a:cxnLst/>
              <a:rect l="l" t="t" r="r" b="b"/>
              <a:pathLst>
                <a:path w="677" h="316" extrusionOk="0">
                  <a:moveTo>
                    <a:pt x="415" y="1"/>
                  </a:moveTo>
                  <a:cubicBezTo>
                    <a:pt x="364" y="1"/>
                    <a:pt x="311" y="18"/>
                    <a:pt x="259" y="61"/>
                  </a:cubicBezTo>
                  <a:cubicBezTo>
                    <a:pt x="199" y="81"/>
                    <a:pt x="140" y="81"/>
                    <a:pt x="80" y="81"/>
                  </a:cubicBezTo>
                  <a:cubicBezTo>
                    <a:pt x="80" y="81"/>
                    <a:pt x="60" y="121"/>
                    <a:pt x="40" y="121"/>
                  </a:cubicBezTo>
                  <a:cubicBezTo>
                    <a:pt x="0" y="141"/>
                    <a:pt x="40" y="181"/>
                    <a:pt x="80" y="221"/>
                  </a:cubicBezTo>
                  <a:cubicBezTo>
                    <a:pt x="140" y="241"/>
                    <a:pt x="199" y="241"/>
                    <a:pt x="259" y="241"/>
                  </a:cubicBezTo>
                  <a:cubicBezTo>
                    <a:pt x="319" y="290"/>
                    <a:pt x="373" y="315"/>
                    <a:pt x="428" y="315"/>
                  </a:cubicBezTo>
                  <a:cubicBezTo>
                    <a:pt x="483" y="315"/>
                    <a:pt x="537" y="290"/>
                    <a:pt x="597" y="241"/>
                  </a:cubicBezTo>
                  <a:cubicBezTo>
                    <a:pt x="597" y="241"/>
                    <a:pt x="637" y="241"/>
                    <a:pt x="657" y="181"/>
                  </a:cubicBezTo>
                  <a:cubicBezTo>
                    <a:pt x="677" y="141"/>
                    <a:pt x="657" y="121"/>
                    <a:pt x="597" y="61"/>
                  </a:cubicBezTo>
                  <a:cubicBezTo>
                    <a:pt x="541" y="28"/>
                    <a:pt x="480" y="1"/>
                    <a:pt x="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64;p3">
              <a:extLst>
                <a:ext uri="{FF2B5EF4-FFF2-40B4-BE49-F238E27FC236}">
                  <a16:creationId xmlns:a16="http://schemas.microsoft.com/office/drawing/2014/main" id="{3AD1AABD-F0D8-458A-B34B-BD9AC203C9F8}"/>
                </a:ext>
              </a:extLst>
            </p:cNvPr>
            <p:cNvSpPr/>
            <p:nvPr/>
          </p:nvSpPr>
          <p:spPr>
            <a:xfrm>
              <a:off x="2517200" y="4300250"/>
              <a:ext cx="9475" cy="6450"/>
            </a:xfrm>
            <a:custGeom>
              <a:avLst/>
              <a:gdLst/>
              <a:ahLst/>
              <a:cxnLst/>
              <a:rect l="l" t="t" r="r" b="b"/>
              <a:pathLst>
                <a:path w="379" h="258" extrusionOk="0">
                  <a:moveTo>
                    <a:pt x="236" y="0"/>
                  </a:moveTo>
                  <a:cubicBezTo>
                    <a:pt x="131" y="0"/>
                    <a:pt x="104" y="184"/>
                    <a:pt x="1" y="257"/>
                  </a:cubicBezTo>
                  <a:lnTo>
                    <a:pt x="379" y="257"/>
                  </a:lnTo>
                  <a:lnTo>
                    <a:pt x="379" y="78"/>
                  </a:lnTo>
                  <a:cubicBezTo>
                    <a:pt x="317" y="22"/>
                    <a:pt x="272" y="0"/>
                    <a:pt x="2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65;p3">
              <a:extLst>
                <a:ext uri="{FF2B5EF4-FFF2-40B4-BE49-F238E27FC236}">
                  <a16:creationId xmlns:a16="http://schemas.microsoft.com/office/drawing/2014/main" id="{92CF97DA-428A-468A-BF2B-DBBEF0788C83}"/>
                </a:ext>
              </a:extLst>
            </p:cNvPr>
            <p:cNvSpPr/>
            <p:nvPr/>
          </p:nvSpPr>
          <p:spPr>
            <a:xfrm>
              <a:off x="2540575" y="4300650"/>
              <a:ext cx="8000" cy="6050"/>
            </a:xfrm>
            <a:custGeom>
              <a:avLst/>
              <a:gdLst/>
              <a:ahLst/>
              <a:cxnLst/>
              <a:rect l="l" t="t" r="r" b="b"/>
              <a:pathLst>
                <a:path w="320" h="242" extrusionOk="0">
                  <a:moveTo>
                    <a:pt x="212" y="0"/>
                  </a:moveTo>
                  <a:cubicBezTo>
                    <a:pt x="151" y="0"/>
                    <a:pt x="67" y="62"/>
                    <a:pt x="1" y="62"/>
                  </a:cubicBezTo>
                  <a:lnTo>
                    <a:pt x="1" y="241"/>
                  </a:lnTo>
                  <a:cubicBezTo>
                    <a:pt x="120" y="222"/>
                    <a:pt x="319" y="241"/>
                    <a:pt x="279" y="62"/>
                  </a:cubicBezTo>
                  <a:cubicBezTo>
                    <a:pt x="266" y="16"/>
                    <a:pt x="242"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66;p3">
              <a:extLst>
                <a:ext uri="{FF2B5EF4-FFF2-40B4-BE49-F238E27FC236}">
                  <a16:creationId xmlns:a16="http://schemas.microsoft.com/office/drawing/2014/main" id="{CAEF20C7-E5F0-43D3-9AFF-8EB540F52A22}"/>
                </a:ext>
              </a:extLst>
            </p:cNvPr>
            <p:cNvSpPr/>
            <p:nvPr/>
          </p:nvSpPr>
          <p:spPr>
            <a:xfrm>
              <a:off x="2749950" y="4311575"/>
              <a:ext cx="13950" cy="4725"/>
            </a:xfrm>
            <a:custGeom>
              <a:avLst/>
              <a:gdLst/>
              <a:ahLst/>
              <a:cxnLst/>
              <a:rect l="l" t="t" r="r" b="b"/>
              <a:pathLst>
                <a:path w="558" h="189" extrusionOk="0">
                  <a:moveTo>
                    <a:pt x="393" y="1"/>
                  </a:moveTo>
                  <a:cubicBezTo>
                    <a:pt x="240" y="1"/>
                    <a:pt x="88" y="22"/>
                    <a:pt x="1" y="182"/>
                  </a:cubicBezTo>
                  <a:cubicBezTo>
                    <a:pt x="67" y="182"/>
                    <a:pt x="136" y="189"/>
                    <a:pt x="203" y="189"/>
                  </a:cubicBezTo>
                  <a:cubicBezTo>
                    <a:pt x="337" y="189"/>
                    <a:pt x="465" y="162"/>
                    <a:pt x="558" y="3"/>
                  </a:cubicBezTo>
                  <a:cubicBezTo>
                    <a:pt x="505" y="3"/>
                    <a:pt x="449" y="1"/>
                    <a:pt x="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67;p3">
              <a:extLst>
                <a:ext uri="{FF2B5EF4-FFF2-40B4-BE49-F238E27FC236}">
                  <a16:creationId xmlns:a16="http://schemas.microsoft.com/office/drawing/2014/main" id="{22975169-A29D-4E44-8FF2-CDF64D112DBC}"/>
                </a:ext>
              </a:extLst>
            </p:cNvPr>
            <p:cNvSpPr/>
            <p:nvPr/>
          </p:nvSpPr>
          <p:spPr>
            <a:xfrm>
              <a:off x="2866325" y="4004425"/>
              <a:ext cx="8475" cy="3375"/>
            </a:xfrm>
            <a:custGeom>
              <a:avLst/>
              <a:gdLst/>
              <a:ahLst/>
              <a:cxnLst/>
              <a:rect l="l" t="t" r="r" b="b"/>
              <a:pathLst>
                <a:path w="339" h="135" extrusionOk="0">
                  <a:moveTo>
                    <a:pt x="162" y="1"/>
                  </a:moveTo>
                  <a:cubicBezTo>
                    <a:pt x="105" y="1"/>
                    <a:pt x="50" y="45"/>
                    <a:pt x="1" y="135"/>
                  </a:cubicBezTo>
                  <a:cubicBezTo>
                    <a:pt x="60" y="125"/>
                    <a:pt x="115" y="120"/>
                    <a:pt x="170" y="120"/>
                  </a:cubicBezTo>
                  <a:cubicBezTo>
                    <a:pt x="224" y="120"/>
                    <a:pt x="279" y="125"/>
                    <a:pt x="339" y="135"/>
                  </a:cubicBezTo>
                  <a:cubicBezTo>
                    <a:pt x="279" y="45"/>
                    <a:pt x="219"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68;p3">
              <a:extLst>
                <a:ext uri="{FF2B5EF4-FFF2-40B4-BE49-F238E27FC236}">
                  <a16:creationId xmlns:a16="http://schemas.microsoft.com/office/drawing/2014/main" id="{FD03923C-0B35-49CF-BC32-A5390F5D3D40}"/>
                </a:ext>
              </a:extLst>
            </p:cNvPr>
            <p:cNvSpPr/>
            <p:nvPr/>
          </p:nvSpPr>
          <p:spPr>
            <a:xfrm>
              <a:off x="2999100" y="4007775"/>
              <a:ext cx="9975" cy="4025"/>
            </a:xfrm>
            <a:custGeom>
              <a:avLst/>
              <a:gdLst/>
              <a:ahLst/>
              <a:cxnLst/>
              <a:rect l="l" t="t" r="r" b="b"/>
              <a:pathLst>
                <a:path w="399" h="161" extrusionOk="0">
                  <a:moveTo>
                    <a:pt x="399" y="1"/>
                  </a:moveTo>
                  <a:cubicBezTo>
                    <a:pt x="260" y="21"/>
                    <a:pt x="140" y="21"/>
                    <a:pt x="1" y="21"/>
                  </a:cubicBezTo>
                  <a:cubicBezTo>
                    <a:pt x="140" y="100"/>
                    <a:pt x="260" y="160"/>
                    <a:pt x="399" y="160"/>
                  </a:cubicBezTo>
                  <a:lnTo>
                    <a:pt x="3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69;p3">
              <a:extLst>
                <a:ext uri="{FF2B5EF4-FFF2-40B4-BE49-F238E27FC236}">
                  <a16:creationId xmlns:a16="http://schemas.microsoft.com/office/drawing/2014/main" id="{B085F78B-0AEA-4201-A3DF-0BDDDB592243}"/>
                </a:ext>
              </a:extLst>
            </p:cNvPr>
            <p:cNvSpPr/>
            <p:nvPr/>
          </p:nvSpPr>
          <p:spPr>
            <a:xfrm>
              <a:off x="2703200" y="4267875"/>
              <a:ext cx="3525" cy="2525"/>
            </a:xfrm>
            <a:custGeom>
              <a:avLst/>
              <a:gdLst/>
              <a:ahLst/>
              <a:cxnLst/>
              <a:rect l="l" t="t" r="r" b="b"/>
              <a:pathLst>
                <a:path w="141" h="101" extrusionOk="0">
                  <a:moveTo>
                    <a:pt x="60" y="1"/>
                  </a:moveTo>
                  <a:cubicBezTo>
                    <a:pt x="1" y="41"/>
                    <a:pt x="1" y="60"/>
                    <a:pt x="80" y="100"/>
                  </a:cubicBezTo>
                  <a:cubicBezTo>
                    <a:pt x="80" y="100"/>
                    <a:pt x="100" y="60"/>
                    <a:pt x="140" y="60"/>
                  </a:cubicBezTo>
                  <a:lnTo>
                    <a:pt x="140" y="21"/>
                  </a:lnTo>
                  <a:cubicBezTo>
                    <a:pt x="100" y="1"/>
                    <a:pt x="80" y="1"/>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70;p3">
              <a:extLst>
                <a:ext uri="{FF2B5EF4-FFF2-40B4-BE49-F238E27FC236}">
                  <a16:creationId xmlns:a16="http://schemas.microsoft.com/office/drawing/2014/main" id="{F3065912-DBD0-48A5-8E4B-357AFF555320}"/>
                </a:ext>
              </a:extLst>
            </p:cNvPr>
            <p:cNvSpPr/>
            <p:nvPr/>
          </p:nvSpPr>
          <p:spPr>
            <a:xfrm>
              <a:off x="2490350" y="4208200"/>
              <a:ext cx="5500" cy="5000"/>
            </a:xfrm>
            <a:custGeom>
              <a:avLst/>
              <a:gdLst/>
              <a:ahLst/>
              <a:cxnLst/>
              <a:rect l="l" t="t" r="r" b="b"/>
              <a:pathLst>
                <a:path w="220" h="200" extrusionOk="0">
                  <a:moveTo>
                    <a:pt x="220" y="21"/>
                  </a:moveTo>
                  <a:cubicBezTo>
                    <a:pt x="140" y="40"/>
                    <a:pt x="1" y="1"/>
                    <a:pt x="21" y="140"/>
                  </a:cubicBezTo>
                  <a:cubicBezTo>
                    <a:pt x="21" y="160"/>
                    <a:pt x="140" y="160"/>
                    <a:pt x="220" y="200"/>
                  </a:cubicBezTo>
                  <a:lnTo>
                    <a:pt x="220" y="2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71;p3">
              <a:extLst>
                <a:ext uri="{FF2B5EF4-FFF2-40B4-BE49-F238E27FC236}">
                  <a16:creationId xmlns:a16="http://schemas.microsoft.com/office/drawing/2014/main" id="{20BC01DD-A0E2-4DA7-B0B0-C9375F7089A2}"/>
                </a:ext>
              </a:extLst>
            </p:cNvPr>
            <p:cNvSpPr/>
            <p:nvPr/>
          </p:nvSpPr>
          <p:spPr>
            <a:xfrm>
              <a:off x="2615675" y="4241350"/>
              <a:ext cx="6500" cy="3175"/>
            </a:xfrm>
            <a:custGeom>
              <a:avLst/>
              <a:gdLst/>
              <a:ahLst/>
              <a:cxnLst/>
              <a:rect l="l" t="t" r="r" b="b"/>
              <a:pathLst>
                <a:path w="260" h="127" extrusionOk="0">
                  <a:moveTo>
                    <a:pt x="175" y="0"/>
                  </a:moveTo>
                  <a:cubicBezTo>
                    <a:pt x="159" y="0"/>
                    <a:pt x="140" y="2"/>
                    <a:pt x="120" y="7"/>
                  </a:cubicBezTo>
                  <a:lnTo>
                    <a:pt x="1" y="127"/>
                  </a:lnTo>
                  <a:cubicBezTo>
                    <a:pt x="80" y="127"/>
                    <a:pt x="120" y="107"/>
                    <a:pt x="180" y="107"/>
                  </a:cubicBezTo>
                  <a:cubicBezTo>
                    <a:pt x="200" y="107"/>
                    <a:pt x="259" y="87"/>
                    <a:pt x="259" y="67"/>
                  </a:cubicBezTo>
                  <a:cubicBezTo>
                    <a:pt x="259" y="22"/>
                    <a:pt x="226"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72;p3">
              <a:extLst>
                <a:ext uri="{FF2B5EF4-FFF2-40B4-BE49-F238E27FC236}">
                  <a16:creationId xmlns:a16="http://schemas.microsoft.com/office/drawing/2014/main" id="{2F71C473-3F59-4C63-A9DB-2E3CBE13ADB5}"/>
                </a:ext>
              </a:extLst>
            </p:cNvPr>
            <p:cNvSpPr/>
            <p:nvPr/>
          </p:nvSpPr>
          <p:spPr>
            <a:xfrm>
              <a:off x="2710675" y="4225600"/>
              <a:ext cx="2500" cy="2525"/>
            </a:xfrm>
            <a:custGeom>
              <a:avLst/>
              <a:gdLst/>
              <a:ahLst/>
              <a:cxnLst/>
              <a:rect l="l" t="t" r="r" b="b"/>
              <a:pathLst>
                <a:path w="100" h="101" extrusionOk="0">
                  <a:moveTo>
                    <a:pt x="80" y="1"/>
                  </a:moveTo>
                  <a:cubicBezTo>
                    <a:pt x="60" y="1"/>
                    <a:pt x="20" y="21"/>
                    <a:pt x="0" y="21"/>
                  </a:cubicBezTo>
                  <a:cubicBezTo>
                    <a:pt x="0" y="41"/>
                    <a:pt x="0" y="61"/>
                    <a:pt x="20" y="100"/>
                  </a:cubicBezTo>
                  <a:cubicBezTo>
                    <a:pt x="60" y="100"/>
                    <a:pt x="80" y="61"/>
                    <a:pt x="100" y="61"/>
                  </a:cubicBezTo>
                  <a:cubicBezTo>
                    <a:pt x="100" y="41"/>
                    <a:pt x="80"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73;p3">
              <a:extLst>
                <a:ext uri="{FF2B5EF4-FFF2-40B4-BE49-F238E27FC236}">
                  <a16:creationId xmlns:a16="http://schemas.microsoft.com/office/drawing/2014/main" id="{D087E24C-5360-49A7-98BD-FBA5671138B4}"/>
                </a:ext>
              </a:extLst>
            </p:cNvPr>
            <p:cNvSpPr/>
            <p:nvPr/>
          </p:nvSpPr>
          <p:spPr>
            <a:xfrm>
              <a:off x="2702225" y="4225600"/>
              <a:ext cx="2500" cy="2025"/>
            </a:xfrm>
            <a:custGeom>
              <a:avLst/>
              <a:gdLst/>
              <a:ahLst/>
              <a:cxnLst/>
              <a:rect l="l" t="t" r="r" b="b"/>
              <a:pathLst>
                <a:path w="100" h="81" extrusionOk="0">
                  <a:moveTo>
                    <a:pt x="20" y="1"/>
                  </a:moveTo>
                  <a:cubicBezTo>
                    <a:pt x="20" y="21"/>
                    <a:pt x="0" y="41"/>
                    <a:pt x="0" y="61"/>
                  </a:cubicBezTo>
                  <a:cubicBezTo>
                    <a:pt x="0" y="61"/>
                    <a:pt x="40" y="80"/>
                    <a:pt x="60" y="80"/>
                  </a:cubicBezTo>
                  <a:cubicBezTo>
                    <a:pt x="60" y="61"/>
                    <a:pt x="99" y="41"/>
                    <a:pt x="99" y="21"/>
                  </a:cubicBezTo>
                  <a:cubicBezTo>
                    <a:pt x="99" y="21"/>
                    <a:pt x="40" y="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74;p3">
              <a:extLst>
                <a:ext uri="{FF2B5EF4-FFF2-40B4-BE49-F238E27FC236}">
                  <a16:creationId xmlns:a16="http://schemas.microsoft.com/office/drawing/2014/main" id="{EA80B348-9D77-4249-9B3F-C791B1C5DE5D}"/>
                </a:ext>
              </a:extLst>
            </p:cNvPr>
            <p:cNvSpPr/>
            <p:nvPr/>
          </p:nvSpPr>
          <p:spPr>
            <a:xfrm>
              <a:off x="2531125" y="4307675"/>
              <a:ext cx="8975" cy="2825"/>
            </a:xfrm>
            <a:custGeom>
              <a:avLst/>
              <a:gdLst/>
              <a:ahLst/>
              <a:cxnLst/>
              <a:rect l="l" t="t" r="r" b="b"/>
              <a:pathLst>
                <a:path w="359" h="113" extrusionOk="0">
                  <a:moveTo>
                    <a:pt x="1" y="0"/>
                  </a:moveTo>
                  <a:cubicBezTo>
                    <a:pt x="59" y="77"/>
                    <a:pt x="121" y="112"/>
                    <a:pt x="181" y="112"/>
                  </a:cubicBezTo>
                  <a:cubicBezTo>
                    <a:pt x="246" y="112"/>
                    <a:pt x="308" y="72"/>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75;p3">
              <a:extLst>
                <a:ext uri="{FF2B5EF4-FFF2-40B4-BE49-F238E27FC236}">
                  <a16:creationId xmlns:a16="http://schemas.microsoft.com/office/drawing/2014/main" id="{A9C18C5E-C78B-4A9D-B9EA-D3005A3A5216}"/>
                </a:ext>
              </a:extLst>
            </p:cNvPr>
            <p:cNvSpPr/>
            <p:nvPr/>
          </p:nvSpPr>
          <p:spPr>
            <a:xfrm>
              <a:off x="2727575" y="4325575"/>
              <a:ext cx="9475" cy="2625"/>
            </a:xfrm>
            <a:custGeom>
              <a:avLst/>
              <a:gdLst/>
              <a:ahLst/>
              <a:cxnLst/>
              <a:rect l="l" t="t" r="r" b="b"/>
              <a:pathLst>
                <a:path w="379" h="105" extrusionOk="0">
                  <a:moveTo>
                    <a:pt x="1" y="0"/>
                  </a:moveTo>
                  <a:cubicBezTo>
                    <a:pt x="60" y="70"/>
                    <a:pt x="125" y="105"/>
                    <a:pt x="190" y="105"/>
                  </a:cubicBezTo>
                  <a:cubicBezTo>
                    <a:pt x="254" y="105"/>
                    <a:pt x="319" y="7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76;p3">
              <a:extLst>
                <a:ext uri="{FF2B5EF4-FFF2-40B4-BE49-F238E27FC236}">
                  <a16:creationId xmlns:a16="http://schemas.microsoft.com/office/drawing/2014/main" id="{7DFF2CC4-3F3C-4EE4-811A-8D57F9E84D2B}"/>
                </a:ext>
              </a:extLst>
            </p:cNvPr>
            <p:cNvSpPr/>
            <p:nvPr/>
          </p:nvSpPr>
          <p:spPr>
            <a:xfrm>
              <a:off x="2531625" y="4299225"/>
              <a:ext cx="8975" cy="3000"/>
            </a:xfrm>
            <a:custGeom>
              <a:avLst/>
              <a:gdLst/>
              <a:ahLst/>
              <a:cxnLst/>
              <a:rect l="l" t="t" r="r" b="b"/>
              <a:pathLst>
                <a:path w="359" h="120" extrusionOk="0">
                  <a:moveTo>
                    <a:pt x="172" y="0"/>
                  </a:moveTo>
                  <a:cubicBezTo>
                    <a:pt x="110" y="0"/>
                    <a:pt x="51" y="40"/>
                    <a:pt x="1" y="119"/>
                  </a:cubicBezTo>
                  <a:lnTo>
                    <a:pt x="359" y="119"/>
                  </a:lnTo>
                  <a:cubicBezTo>
                    <a:pt x="299" y="40"/>
                    <a:pt x="235"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77;p3">
              <a:extLst>
                <a:ext uri="{FF2B5EF4-FFF2-40B4-BE49-F238E27FC236}">
                  <a16:creationId xmlns:a16="http://schemas.microsoft.com/office/drawing/2014/main" id="{B72CBF04-98C1-474D-8357-3AE3F860A5C3}"/>
                </a:ext>
              </a:extLst>
            </p:cNvPr>
            <p:cNvSpPr/>
            <p:nvPr/>
          </p:nvSpPr>
          <p:spPr>
            <a:xfrm>
              <a:off x="2549525" y="4668225"/>
              <a:ext cx="8500" cy="5000"/>
            </a:xfrm>
            <a:custGeom>
              <a:avLst/>
              <a:gdLst/>
              <a:ahLst/>
              <a:cxnLst/>
              <a:rect l="l" t="t" r="r" b="b"/>
              <a:pathLst>
                <a:path w="340" h="200" extrusionOk="0">
                  <a:moveTo>
                    <a:pt x="339" y="0"/>
                  </a:moveTo>
                  <a:cubicBezTo>
                    <a:pt x="180" y="0"/>
                    <a:pt x="81" y="60"/>
                    <a:pt x="1" y="199"/>
                  </a:cubicBezTo>
                  <a:cubicBezTo>
                    <a:pt x="160" y="199"/>
                    <a:pt x="279" y="14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78;p3">
              <a:extLst>
                <a:ext uri="{FF2B5EF4-FFF2-40B4-BE49-F238E27FC236}">
                  <a16:creationId xmlns:a16="http://schemas.microsoft.com/office/drawing/2014/main" id="{2CEC2F70-C094-4D1C-AE76-42BD1A441C1A}"/>
                </a:ext>
              </a:extLst>
            </p:cNvPr>
            <p:cNvSpPr/>
            <p:nvPr/>
          </p:nvSpPr>
          <p:spPr>
            <a:xfrm>
              <a:off x="2565950" y="4658775"/>
              <a:ext cx="9475" cy="5500"/>
            </a:xfrm>
            <a:custGeom>
              <a:avLst/>
              <a:gdLst/>
              <a:ahLst/>
              <a:cxnLst/>
              <a:rect l="l" t="t" r="r" b="b"/>
              <a:pathLst>
                <a:path w="379" h="220" extrusionOk="0">
                  <a:moveTo>
                    <a:pt x="378" y="0"/>
                  </a:moveTo>
                  <a:cubicBezTo>
                    <a:pt x="219" y="20"/>
                    <a:pt x="100" y="80"/>
                    <a:pt x="0" y="199"/>
                  </a:cubicBezTo>
                  <a:cubicBezTo>
                    <a:pt x="80" y="199"/>
                    <a:pt x="160" y="219"/>
                    <a:pt x="219" y="219"/>
                  </a:cubicBezTo>
                  <a:cubicBezTo>
                    <a:pt x="319" y="180"/>
                    <a:pt x="378" y="10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79;p3">
              <a:extLst>
                <a:ext uri="{FF2B5EF4-FFF2-40B4-BE49-F238E27FC236}">
                  <a16:creationId xmlns:a16="http://schemas.microsoft.com/office/drawing/2014/main" id="{1140ABD2-A0E4-42F7-9403-6B786C0844E8}"/>
                </a:ext>
              </a:extLst>
            </p:cNvPr>
            <p:cNvSpPr/>
            <p:nvPr/>
          </p:nvSpPr>
          <p:spPr>
            <a:xfrm>
              <a:off x="2597275" y="4646725"/>
              <a:ext cx="9975" cy="3675"/>
            </a:xfrm>
            <a:custGeom>
              <a:avLst/>
              <a:gdLst/>
              <a:ahLst/>
              <a:cxnLst/>
              <a:rect l="l" t="t" r="r" b="b"/>
              <a:pathLst>
                <a:path w="399" h="147" extrusionOk="0">
                  <a:moveTo>
                    <a:pt x="322" y="0"/>
                  </a:moveTo>
                  <a:cubicBezTo>
                    <a:pt x="200" y="0"/>
                    <a:pt x="100" y="42"/>
                    <a:pt x="1" y="124"/>
                  </a:cubicBezTo>
                  <a:cubicBezTo>
                    <a:pt x="47" y="138"/>
                    <a:pt x="96" y="147"/>
                    <a:pt x="144" y="147"/>
                  </a:cubicBezTo>
                  <a:cubicBezTo>
                    <a:pt x="239" y="147"/>
                    <a:pt x="332" y="111"/>
                    <a:pt x="399" y="5"/>
                  </a:cubicBezTo>
                  <a:cubicBezTo>
                    <a:pt x="372" y="2"/>
                    <a:pt x="347"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80;p3">
              <a:extLst>
                <a:ext uri="{FF2B5EF4-FFF2-40B4-BE49-F238E27FC236}">
                  <a16:creationId xmlns:a16="http://schemas.microsoft.com/office/drawing/2014/main" id="{304914D6-33BA-483C-9A69-916D8AADD481}"/>
                </a:ext>
              </a:extLst>
            </p:cNvPr>
            <p:cNvSpPr/>
            <p:nvPr/>
          </p:nvSpPr>
          <p:spPr>
            <a:xfrm>
              <a:off x="2447100" y="4739350"/>
              <a:ext cx="7975" cy="5975"/>
            </a:xfrm>
            <a:custGeom>
              <a:avLst/>
              <a:gdLst/>
              <a:ahLst/>
              <a:cxnLst/>
              <a:rect l="l" t="t" r="r" b="b"/>
              <a:pathLst>
                <a:path w="319" h="239" extrusionOk="0">
                  <a:moveTo>
                    <a:pt x="318" y="0"/>
                  </a:moveTo>
                  <a:cubicBezTo>
                    <a:pt x="159" y="0"/>
                    <a:pt x="60" y="60"/>
                    <a:pt x="0" y="239"/>
                  </a:cubicBezTo>
                  <a:cubicBezTo>
                    <a:pt x="159" y="199"/>
                    <a:pt x="279" y="159"/>
                    <a:pt x="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81;p3">
              <a:extLst>
                <a:ext uri="{FF2B5EF4-FFF2-40B4-BE49-F238E27FC236}">
                  <a16:creationId xmlns:a16="http://schemas.microsoft.com/office/drawing/2014/main" id="{C168A34C-6E54-42E9-8F49-45A5AF77F6FD}"/>
                </a:ext>
              </a:extLst>
            </p:cNvPr>
            <p:cNvSpPr/>
            <p:nvPr/>
          </p:nvSpPr>
          <p:spPr>
            <a:xfrm>
              <a:off x="2401825" y="4716950"/>
              <a:ext cx="3525" cy="10975"/>
            </a:xfrm>
            <a:custGeom>
              <a:avLst/>
              <a:gdLst/>
              <a:ahLst/>
              <a:cxnLst/>
              <a:rect l="l" t="t" r="r" b="b"/>
              <a:pathLst>
                <a:path w="141" h="439" extrusionOk="0">
                  <a:moveTo>
                    <a:pt x="140" y="1"/>
                  </a:moveTo>
                  <a:cubicBezTo>
                    <a:pt x="21" y="140"/>
                    <a:pt x="1" y="279"/>
                    <a:pt x="140" y="439"/>
                  </a:cubicBezTo>
                  <a:lnTo>
                    <a:pt x="14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82;p3">
              <a:extLst>
                <a:ext uri="{FF2B5EF4-FFF2-40B4-BE49-F238E27FC236}">
                  <a16:creationId xmlns:a16="http://schemas.microsoft.com/office/drawing/2014/main" id="{B678497B-238A-42A6-8BED-9E67095A3598}"/>
                </a:ext>
              </a:extLst>
            </p:cNvPr>
            <p:cNvSpPr/>
            <p:nvPr/>
          </p:nvSpPr>
          <p:spPr>
            <a:xfrm>
              <a:off x="2558000" y="4521525"/>
              <a:ext cx="8475" cy="3000"/>
            </a:xfrm>
            <a:custGeom>
              <a:avLst/>
              <a:gdLst/>
              <a:ahLst/>
              <a:cxnLst/>
              <a:rect l="l" t="t" r="r" b="b"/>
              <a:pathLst>
                <a:path w="339" h="120" extrusionOk="0">
                  <a:moveTo>
                    <a:pt x="0" y="0"/>
                  </a:moveTo>
                  <a:cubicBezTo>
                    <a:pt x="60" y="80"/>
                    <a:pt x="119" y="119"/>
                    <a:pt x="177" y="119"/>
                  </a:cubicBezTo>
                  <a:cubicBezTo>
                    <a:pt x="234" y="119"/>
                    <a:pt x="289" y="80"/>
                    <a:pt x="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83;p3">
              <a:extLst>
                <a:ext uri="{FF2B5EF4-FFF2-40B4-BE49-F238E27FC236}">
                  <a16:creationId xmlns:a16="http://schemas.microsoft.com/office/drawing/2014/main" id="{75D5A688-5D42-4520-8675-5D2FAEB7C4BC}"/>
                </a:ext>
              </a:extLst>
            </p:cNvPr>
            <p:cNvSpPr/>
            <p:nvPr/>
          </p:nvSpPr>
          <p:spPr>
            <a:xfrm>
              <a:off x="2669875" y="4561800"/>
              <a:ext cx="8500" cy="3375"/>
            </a:xfrm>
            <a:custGeom>
              <a:avLst/>
              <a:gdLst/>
              <a:ahLst/>
              <a:cxnLst/>
              <a:rect l="l" t="t" r="r" b="b"/>
              <a:pathLst>
                <a:path w="340" h="135" extrusionOk="0">
                  <a:moveTo>
                    <a:pt x="1" y="0"/>
                  </a:moveTo>
                  <a:cubicBezTo>
                    <a:pt x="61" y="90"/>
                    <a:pt x="120" y="135"/>
                    <a:pt x="178" y="135"/>
                  </a:cubicBezTo>
                  <a:cubicBezTo>
                    <a:pt x="235" y="135"/>
                    <a:pt x="289" y="9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84;p3">
              <a:extLst>
                <a:ext uri="{FF2B5EF4-FFF2-40B4-BE49-F238E27FC236}">
                  <a16:creationId xmlns:a16="http://schemas.microsoft.com/office/drawing/2014/main" id="{F50031A8-C3D7-4A61-B6AE-9AB9B155184C}"/>
                </a:ext>
              </a:extLst>
            </p:cNvPr>
            <p:cNvSpPr/>
            <p:nvPr/>
          </p:nvSpPr>
          <p:spPr>
            <a:xfrm>
              <a:off x="2803675" y="4367225"/>
              <a:ext cx="4000" cy="2625"/>
            </a:xfrm>
            <a:custGeom>
              <a:avLst/>
              <a:gdLst/>
              <a:ahLst/>
              <a:cxnLst/>
              <a:rect l="l" t="t" r="r" b="b"/>
              <a:pathLst>
                <a:path w="160" h="105" extrusionOk="0">
                  <a:moveTo>
                    <a:pt x="80" y="0"/>
                  </a:moveTo>
                  <a:cubicBezTo>
                    <a:pt x="50" y="0"/>
                    <a:pt x="20" y="35"/>
                    <a:pt x="0" y="105"/>
                  </a:cubicBezTo>
                  <a:lnTo>
                    <a:pt x="159" y="105"/>
                  </a:lnTo>
                  <a:cubicBezTo>
                    <a:pt x="139" y="35"/>
                    <a:pt x="110" y="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85;p3">
              <a:extLst>
                <a:ext uri="{FF2B5EF4-FFF2-40B4-BE49-F238E27FC236}">
                  <a16:creationId xmlns:a16="http://schemas.microsoft.com/office/drawing/2014/main" id="{82B2DBC3-7AF1-4306-9BBB-CDE384D83AC4}"/>
                </a:ext>
              </a:extLst>
            </p:cNvPr>
            <p:cNvSpPr/>
            <p:nvPr/>
          </p:nvSpPr>
          <p:spPr>
            <a:xfrm>
              <a:off x="3013525" y="4329050"/>
              <a:ext cx="2025" cy="2150"/>
            </a:xfrm>
            <a:custGeom>
              <a:avLst/>
              <a:gdLst/>
              <a:ahLst/>
              <a:cxnLst/>
              <a:rect l="l" t="t" r="r" b="b"/>
              <a:pathLst>
                <a:path w="81" h="86" extrusionOk="0">
                  <a:moveTo>
                    <a:pt x="1" y="1"/>
                  </a:moveTo>
                  <a:lnTo>
                    <a:pt x="1" y="1"/>
                  </a:lnTo>
                  <a:cubicBezTo>
                    <a:pt x="13" y="62"/>
                    <a:pt x="33" y="85"/>
                    <a:pt x="51" y="85"/>
                  </a:cubicBezTo>
                  <a:cubicBezTo>
                    <a:pt x="62" y="85"/>
                    <a:pt x="73" y="76"/>
                    <a:pt x="80" y="60"/>
                  </a:cubicBezTo>
                  <a:cubicBezTo>
                    <a:pt x="80" y="40"/>
                    <a:pt x="21"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86;p3">
              <a:extLst>
                <a:ext uri="{FF2B5EF4-FFF2-40B4-BE49-F238E27FC236}">
                  <a16:creationId xmlns:a16="http://schemas.microsoft.com/office/drawing/2014/main" id="{00251F7D-5960-48E7-8835-4547E3F73759}"/>
                </a:ext>
              </a:extLst>
            </p:cNvPr>
            <p:cNvSpPr/>
            <p:nvPr/>
          </p:nvSpPr>
          <p:spPr>
            <a:xfrm>
              <a:off x="2763875" y="4309400"/>
              <a:ext cx="4000" cy="2275"/>
            </a:xfrm>
            <a:custGeom>
              <a:avLst/>
              <a:gdLst/>
              <a:ahLst/>
              <a:cxnLst/>
              <a:rect l="l" t="t" r="r" b="b"/>
              <a:pathLst>
                <a:path w="160" h="91" extrusionOk="0">
                  <a:moveTo>
                    <a:pt x="65" y="1"/>
                  </a:moveTo>
                  <a:cubicBezTo>
                    <a:pt x="41" y="1"/>
                    <a:pt x="21" y="31"/>
                    <a:pt x="1" y="90"/>
                  </a:cubicBezTo>
                  <a:lnTo>
                    <a:pt x="160" y="90"/>
                  </a:lnTo>
                  <a:cubicBezTo>
                    <a:pt x="120" y="31"/>
                    <a:pt x="90" y="1"/>
                    <a:pt x="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87;p3">
              <a:extLst>
                <a:ext uri="{FF2B5EF4-FFF2-40B4-BE49-F238E27FC236}">
                  <a16:creationId xmlns:a16="http://schemas.microsoft.com/office/drawing/2014/main" id="{7DD1D126-7FDA-49E9-B20E-7BBF07B99079}"/>
                </a:ext>
              </a:extLst>
            </p:cNvPr>
            <p:cNvSpPr/>
            <p:nvPr/>
          </p:nvSpPr>
          <p:spPr>
            <a:xfrm>
              <a:off x="2403825" y="4512575"/>
              <a:ext cx="3000" cy="4500"/>
            </a:xfrm>
            <a:custGeom>
              <a:avLst/>
              <a:gdLst/>
              <a:ahLst/>
              <a:cxnLst/>
              <a:rect l="l" t="t" r="r" b="b"/>
              <a:pathLst>
                <a:path w="120" h="180" extrusionOk="0">
                  <a:moveTo>
                    <a:pt x="120" y="0"/>
                  </a:moveTo>
                  <a:cubicBezTo>
                    <a:pt x="0" y="60"/>
                    <a:pt x="0" y="99"/>
                    <a:pt x="120" y="179"/>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88;p3">
              <a:extLst>
                <a:ext uri="{FF2B5EF4-FFF2-40B4-BE49-F238E27FC236}">
                  <a16:creationId xmlns:a16="http://schemas.microsoft.com/office/drawing/2014/main" id="{039DA4A7-23AF-4A30-ADA6-7A06B3AC5AE0}"/>
                </a:ext>
              </a:extLst>
            </p:cNvPr>
            <p:cNvSpPr/>
            <p:nvPr/>
          </p:nvSpPr>
          <p:spPr>
            <a:xfrm>
              <a:off x="2408800" y="4436975"/>
              <a:ext cx="3500" cy="3500"/>
            </a:xfrm>
            <a:custGeom>
              <a:avLst/>
              <a:gdLst/>
              <a:ahLst/>
              <a:cxnLst/>
              <a:rect l="l" t="t" r="r" b="b"/>
              <a:pathLst>
                <a:path w="140" h="140" extrusionOk="0">
                  <a:moveTo>
                    <a:pt x="120" y="0"/>
                  </a:moveTo>
                  <a:cubicBezTo>
                    <a:pt x="80" y="20"/>
                    <a:pt x="40" y="40"/>
                    <a:pt x="0" y="60"/>
                  </a:cubicBezTo>
                  <a:cubicBezTo>
                    <a:pt x="40" y="100"/>
                    <a:pt x="80" y="120"/>
                    <a:pt x="120" y="140"/>
                  </a:cubicBezTo>
                  <a:cubicBezTo>
                    <a:pt x="140" y="100"/>
                    <a:pt x="140" y="4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89;p3">
              <a:extLst>
                <a:ext uri="{FF2B5EF4-FFF2-40B4-BE49-F238E27FC236}">
                  <a16:creationId xmlns:a16="http://schemas.microsoft.com/office/drawing/2014/main" id="{B7583DA1-0035-4792-8FDE-510216719455}"/>
                </a:ext>
              </a:extLst>
            </p:cNvPr>
            <p:cNvSpPr/>
            <p:nvPr/>
          </p:nvSpPr>
          <p:spPr>
            <a:xfrm>
              <a:off x="2692275" y="4425275"/>
              <a:ext cx="4500" cy="2275"/>
            </a:xfrm>
            <a:custGeom>
              <a:avLst/>
              <a:gdLst/>
              <a:ahLst/>
              <a:cxnLst/>
              <a:rect l="l" t="t" r="r" b="b"/>
              <a:pathLst>
                <a:path w="180" h="91" extrusionOk="0">
                  <a:moveTo>
                    <a:pt x="82" y="1"/>
                  </a:moveTo>
                  <a:cubicBezTo>
                    <a:pt x="50" y="1"/>
                    <a:pt x="20" y="31"/>
                    <a:pt x="0" y="90"/>
                  </a:cubicBezTo>
                  <a:lnTo>
                    <a:pt x="179" y="90"/>
                  </a:lnTo>
                  <a:cubicBezTo>
                    <a:pt x="149" y="31"/>
                    <a:pt x="115" y="1"/>
                    <a:pt x="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90;p3">
              <a:extLst>
                <a:ext uri="{FF2B5EF4-FFF2-40B4-BE49-F238E27FC236}">
                  <a16:creationId xmlns:a16="http://schemas.microsoft.com/office/drawing/2014/main" id="{32B49192-F240-4B48-927A-5B5244BC5780}"/>
                </a:ext>
              </a:extLst>
            </p:cNvPr>
            <p:cNvSpPr/>
            <p:nvPr/>
          </p:nvSpPr>
          <p:spPr>
            <a:xfrm>
              <a:off x="2408300" y="4454375"/>
              <a:ext cx="3000" cy="4000"/>
            </a:xfrm>
            <a:custGeom>
              <a:avLst/>
              <a:gdLst/>
              <a:ahLst/>
              <a:cxnLst/>
              <a:rect l="l" t="t" r="r" b="b"/>
              <a:pathLst>
                <a:path w="120" h="160" extrusionOk="0">
                  <a:moveTo>
                    <a:pt x="120" y="1"/>
                  </a:moveTo>
                  <a:cubicBezTo>
                    <a:pt x="0" y="40"/>
                    <a:pt x="0" y="100"/>
                    <a:pt x="120" y="16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91;p3">
              <a:extLst>
                <a:ext uri="{FF2B5EF4-FFF2-40B4-BE49-F238E27FC236}">
                  <a16:creationId xmlns:a16="http://schemas.microsoft.com/office/drawing/2014/main" id="{D94A2F79-543C-4615-B95E-FBDD351EF0C5}"/>
                </a:ext>
              </a:extLst>
            </p:cNvPr>
            <p:cNvSpPr/>
            <p:nvPr/>
          </p:nvSpPr>
          <p:spPr>
            <a:xfrm>
              <a:off x="2403325" y="4730875"/>
              <a:ext cx="3000" cy="5500"/>
            </a:xfrm>
            <a:custGeom>
              <a:avLst/>
              <a:gdLst/>
              <a:ahLst/>
              <a:cxnLst/>
              <a:rect l="l" t="t" r="r" b="b"/>
              <a:pathLst>
                <a:path w="120" h="220" extrusionOk="0">
                  <a:moveTo>
                    <a:pt x="80" y="1"/>
                  </a:moveTo>
                  <a:cubicBezTo>
                    <a:pt x="1" y="80"/>
                    <a:pt x="1" y="140"/>
                    <a:pt x="80" y="220"/>
                  </a:cubicBezTo>
                  <a:cubicBezTo>
                    <a:pt x="80" y="140"/>
                    <a:pt x="120" y="4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92;p3">
              <a:extLst>
                <a:ext uri="{FF2B5EF4-FFF2-40B4-BE49-F238E27FC236}">
                  <a16:creationId xmlns:a16="http://schemas.microsoft.com/office/drawing/2014/main" id="{7436C2A4-BCB1-4455-A7D4-E904EB44F7E1}"/>
                </a:ext>
              </a:extLst>
            </p:cNvPr>
            <p:cNvSpPr/>
            <p:nvPr/>
          </p:nvSpPr>
          <p:spPr>
            <a:xfrm>
              <a:off x="2429175" y="4753750"/>
              <a:ext cx="5000" cy="4500"/>
            </a:xfrm>
            <a:custGeom>
              <a:avLst/>
              <a:gdLst/>
              <a:ahLst/>
              <a:cxnLst/>
              <a:rect l="l" t="t" r="r" b="b"/>
              <a:pathLst>
                <a:path w="200" h="180" extrusionOk="0">
                  <a:moveTo>
                    <a:pt x="200" y="1"/>
                  </a:moveTo>
                  <a:cubicBezTo>
                    <a:pt x="100" y="21"/>
                    <a:pt x="21" y="81"/>
                    <a:pt x="1" y="180"/>
                  </a:cubicBezTo>
                  <a:cubicBezTo>
                    <a:pt x="100" y="160"/>
                    <a:pt x="180" y="10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93;p3">
              <a:extLst>
                <a:ext uri="{FF2B5EF4-FFF2-40B4-BE49-F238E27FC236}">
                  <a16:creationId xmlns:a16="http://schemas.microsoft.com/office/drawing/2014/main" id="{B654DDE6-ADD3-4B9E-BDBB-1F0742DC34B7}"/>
                </a:ext>
              </a:extLst>
            </p:cNvPr>
            <p:cNvSpPr/>
            <p:nvPr/>
          </p:nvSpPr>
          <p:spPr>
            <a:xfrm>
              <a:off x="2442125" y="4745300"/>
              <a:ext cx="5000" cy="3525"/>
            </a:xfrm>
            <a:custGeom>
              <a:avLst/>
              <a:gdLst/>
              <a:ahLst/>
              <a:cxnLst/>
              <a:rect l="l" t="t" r="r" b="b"/>
              <a:pathLst>
                <a:path w="200" h="141" extrusionOk="0">
                  <a:moveTo>
                    <a:pt x="199" y="1"/>
                  </a:moveTo>
                  <a:cubicBezTo>
                    <a:pt x="100" y="1"/>
                    <a:pt x="20" y="41"/>
                    <a:pt x="0" y="140"/>
                  </a:cubicBezTo>
                  <a:lnTo>
                    <a:pt x="199" y="140"/>
                  </a:lnTo>
                  <a:lnTo>
                    <a:pt x="1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94;p3">
              <a:extLst>
                <a:ext uri="{FF2B5EF4-FFF2-40B4-BE49-F238E27FC236}">
                  <a16:creationId xmlns:a16="http://schemas.microsoft.com/office/drawing/2014/main" id="{B05F0571-5099-4EA0-A821-DEBCAC0C8FB5}"/>
                </a:ext>
              </a:extLst>
            </p:cNvPr>
            <p:cNvSpPr/>
            <p:nvPr/>
          </p:nvSpPr>
          <p:spPr>
            <a:xfrm>
              <a:off x="2437150" y="4748800"/>
              <a:ext cx="5000" cy="4000"/>
            </a:xfrm>
            <a:custGeom>
              <a:avLst/>
              <a:gdLst/>
              <a:ahLst/>
              <a:cxnLst/>
              <a:rect l="l" t="t" r="r" b="b"/>
              <a:pathLst>
                <a:path w="200" h="160" extrusionOk="0">
                  <a:moveTo>
                    <a:pt x="199" y="0"/>
                  </a:moveTo>
                  <a:cubicBezTo>
                    <a:pt x="100" y="0"/>
                    <a:pt x="40" y="80"/>
                    <a:pt x="0" y="159"/>
                  </a:cubicBezTo>
                  <a:cubicBezTo>
                    <a:pt x="100" y="159"/>
                    <a:pt x="179" y="10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95;p3">
              <a:extLst>
                <a:ext uri="{FF2B5EF4-FFF2-40B4-BE49-F238E27FC236}">
                  <a16:creationId xmlns:a16="http://schemas.microsoft.com/office/drawing/2014/main" id="{29F18F27-A5C6-4F3A-B58A-E6D8A043A7C8}"/>
                </a:ext>
              </a:extLst>
            </p:cNvPr>
            <p:cNvSpPr/>
            <p:nvPr/>
          </p:nvSpPr>
          <p:spPr>
            <a:xfrm>
              <a:off x="2575400" y="4655800"/>
              <a:ext cx="5000" cy="3500"/>
            </a:xfrm>
            <a:custGeom>
              <a:avLst/>
              <a:gdLst/>
              <a:ahLst/>
              <a:cxnLst/>
              <a:rect l="l" t="t" r="r" b="b"/>
              <a:pathLst>
                <a:path w="200" h="140" extrusionOk="0">
                  <a:moveTo>
                    <a:pt x="199" y="0"/>
                  </a:moveTo>
                  <a:cubicBezTo>
                    <a:pt x="100" y="0"/>
                    <a:pt x="20" y="20"/>
                    <a:pt x="0" y="139"/>
                  </a:cubicBezTo>
                  <a:cubicBezTo>
                    <a:pt x="100" y="119"/>
                    <a:pt x="140" y="10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96;p3">
              <a:extLst>
                <a:ext uri="{FF2B5EF4-FFF2-40B4-BE49-F238E27FC236}">
                  <a16:creationId xmlns:a16="http://schemas.microsoft.com/office/drawing/2014/main" id="{015F5006-7BB3-4AE0-B148-47B00CDB9F99}"/>
                </a:ext>
              </a:extLst>
            </p:cNvPr>
            <p:cNvSpPr/>
            <p:nvPr/>
          </p:nvSpPr>
          <p:spPr>
            <a:xfrm>
              <a:off x="2557500" y="4664750"/>
              <a:ext cx="5000" cy="3500"/>
            </a:xfrm>
            <a:custGeom>
              <a:avLst/>
              <a:gdLst/>
              <a:ahLst/>
              <a:cxnLst/>
              <a:rect l="l" t="t" r="r" b="b"/>
              <a:pathLst>
                <a:path w="200" h="140" extrusionOk="0">
                  <a:moveTo>
                    <a:pt x="199" y="0"/>
                  </a:moveTo>
                  <a:cubicBezTo>
                    <a:pt x="120" y="0"/>
                    <a:pt x="40" y="60"/>
                    <a:pt x="0" y="139"/>
                  </a:cubicBezTo>
                  <a:cubicBezTo>
                    <a:pt x="60" y="100"/>
                    <a:pt x="120" y="6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97;p3">
              <a:extLst>
                <a:ext uri="{FF2B5EF4-FFF2-40B4-BE49-F238E27FC236}">
                  <a16:creationId xmlns:a16="http://schemas.microsoft.com/office/drawing/2014/main" id="{3930F601-9748-4800-ABE4-03E6C2EB4CD3}"/>
                </a:ext>
              </a:extLst>
            </p:cNvPr>
            <p:cNvSpPr/>
            <p:nvPr/>
          </p:nvSpPr>
          <p:spPr>
            <a:xfrm>
              <a:off x="2611200" y="4643350"/>
              <a:ext cx="5000" cy="3025"/>
            </a:xfrm>
            <a:custGeom>
              <a:avLst/>
              <a:gdLst/>
              <a:ahLst/>
              <a:cxnLst/>
              <a:rect l="l" t="t" r="r" b="b"/>
              <a:pathLst>
                <a:path w="200" h="121" extrusionOk="0">
                  <a:moveTo>
                    <a:pt x="200" y="1"/>
                  </a:moveTo>
                  <a:lnTo>
                    <a:pt x="200" y="1"/>
                  </a:lnTo>
                  <a:cubicBezTo>
                    <a:pt x="140" y="21"/>
                    <a:pt x="60" y="60"/>
                    <a:pt x="1" y="120"/>
                  </a:cubicBezTo>
                  <a:cubicBezTo>
                    <a:pt x="80" y="120"/>
                    <a:pt x="160" y="6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98;p3">
              <a:extLst>
                <a:ext uri="{FF2B5EF4-FFF2-40B4-BE49-F238E27FC236}">
                  <a16:creationId xmlns:a16="http://schemas.microsoft.com/office/drawing/2014/main" id="{CCA97887-9549-487D-8A12-6A51903BC154}"/>
                </a:ext>
              </a:extLst>
            </p:cNvPr>
            <p:cNvSpPr/>
            <p:nvPr/>
          </p:nvSpPr>
          <p:spPr>
            <a:xfrm>
              <a:off x="2406300" y="4780125"/>
              <a:ext cx="7000" cy="5375"/>
            </a:xfrm>
            <a:custGeom>
              <a:avLst/>
              <a:gdLst/>
              <a:ahLst/>
              <a:cxnLst/>
              <a:rect l="l" t="t" r="r" b="b"/>
              <a:pathLst>
                <a:path w="280" h="215" extrusionOk="0">
                  <a:moveTo>
                    <a:pt x="140" y="0"/>
                  </a:moveTo>
                  <a:cubicBezTo>
                    <a:pt x="100" y="40"/>
                    <a:pt x="41" y="60"/>
                    <a:pt x="1" y="120"/>
                  </a:cubicBezTo>
                  <a:cubicBezTo>
                    <a:pt x="1" y="140"/>
                    <a:pt x="21" y="159"/>
                    <a:pt x="41" y="199"/>
                  </a:cubicBezTo>
                  <a:cubicBezTo>
                    <a:pt x="70" y="209"/>
                    <a:pt x="105" y="214"/>
                    <a:pt x="138" y="214"/>
                  </a:cubicBezTo>
                  <a:cubicBezTo>
                    <a:pt x="170" y="214"/>
                    <a:pt x="200" y="209"/>
                    <a:pt x="220" y="199"/>
                  </a:cubicBezTo>
                  <a:cubicBezTo>
                    <a:pt x="240" y="140"/>
                    <a:pt x="279" y="100"/>
                    <a:pt x="240" y="20"/>
                  </a:cubicBezTo>
                  <a:cubicBezTo>
                    <a:pt x="200" y="20"/>
                    <a:pt x="180"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99;p3">
              <a:extLst>
                <a:ext uri="{FF2B5EF4-FFF2-40B4-BE49-F238E27FC236}">
                  <a16:creationId xmlns:a16="http://schemas.microsoft.com/office/drawing/2014/main" id="{C02DA3CE-C01B-45E2-A470-2259533CA04F}"/>
                </a:ext>
              </a:extLst>
            </p:cNvPr>
            <p:cNvSpPr/>
            <p:nvPr/>
          </p:nvSpPr>
          <p:spPr>
            <a:xfrm>
              <a:off x="2409800" y="4775650"/>
              <a:ext cx="6975" cy="4500"/>
            </a:xfrm>
            <a:custGeom>
              <a:avLst/>
              <a:gdLst/>
              <a:ahLst/>
              <a:cxnLst/>
              <a:rect l="l" t="t" r="r" b="b"/>
              <a:pathLst>
                <a:path w="279" h="180" extrusionOk="0">
                  <a:moveTo>
                    <a:pt x="239" y="0"/>
                  </a:moveTo>
                  <a:cubicBezTo>
                    <a:pt x="159" y="40"/>
                    <a:pt x="80" y="120"/>
                    <a:pt x="0" y="179"/>
                  </a:cubicBezTo>
                  <a:cubicBezTo>
                    <a:pt x="60" y="179"/>
                    <a:pt x="80" y="179"/>
                    <a:pt x="119" y="140"/>
                  </a:cubicBezTo>
                  <a:cubicBezTo>
                    <a:pt x="199" y="140"/>
                    <a:pt x="259" y="100"/>
                    <a:pt x="279" y="40"/>
                  </a:cubicBezTo>
                  <a:lnTo>
                    <a:pt x="2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1000;p3">
              <a:extLst>
                <a:ext uri="{FF2B5EF4-FFF2-40B4-BE49-F238E27FC236}">
                  <a16:creationId xmlns:a16="http://schemas.microsoft.com/office/drawing/2014/main" id="{1866DDE5-4D54-436F-8B71-A409CD2B89CF}"/>
                </a:ext>
              </a:extLst>
            </p:cNvPr>
            <p:cNvSpPr/>
            <p:nvPr/>
          </p:nvSpPr>
          <p:spPr>
            <a:xfrm>
              <a:off x="2993650" y="4113200"/>
              <a:ext cx="2000" cy="2025"/>
            </a:xfrm>
            <a:custGeom>
              <a:avLst/>
              <a:gdLst/>
              <a:ahLst/>
              <a:cxnLst/>
              <a:rect l="l" t="t" r="r" b="b"/>
              <a:pathLst>
                <a:path w="80" h="81" extrusionOk="0">
                  <a:moveTo>
                    <a:pt x="34" y="0"/>
                  </a:moveTo>
                  <a:cubicBezTo>
                    <a:pt x="21" y="0"/>
                    <a:pt x="9" y="15"/>
                    <a:pt x="0" y="41"/>
                  </a:cubicBezTo>
                  <a:cubicBezTo>
                    <a:pt x="0" y="61"/>
                    <a:pt x="60" y="61"/>
                    <a:pt x="80" y="81"/>
                  </a:cubicBezTo>
                  <a:cubicBezTo>
                    <a:pt x="69" y="25"/>
                    <a:pt x="51" y="0"/>
                    <a:pt x="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1001;p3">
              <a:extLst>
                <a:ext uri="{FF2B5EF4-FFF2-40B4-BE49-F238E27FC236}">
                  <a16:creationId xmlns:a16="http://schemas.microsoft.com/office/drawing/2014/main" id="{3F1752EF-9BBC-4FD2-BA03-862CCE031641}"/>
                </a:ext>
              </a:extLst>
            </p:cNvPr>
            <p:cNvSpPr/>
            <p:nvPr/>
          </p:nvSpPr>
          <p:spPr>
            <a:xfrm>
              <a:off x="2995625" y="4115200"/>
              <a:ext cx="3025" cy="4500"/>
            </a:xfrm>
            <a:custGeom>
              <a:avLst/>
              <a:gdLst/>
              <a:ahLst/>
              <a:cxnLst/>
              <a:rect l="l" t="t" r="r" b="b"/>
              <a:pathLst>
                <a:path w="121" h="180" extrusionOk="0">
                  <a:moveTo>
                    <a:pt x="1" y="1"/>
                  </a:moveTo>
                  <a:lnTo>
                    <a:pt x="1" y="180"/>
                  </a:lnTo>
                  <a:cubicBezTo>
                    <a:pt x="120" y="100"/>
                    <a:pt x="12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1002;p3">
              <a:extLst>
                <a:ext uri="{FF2B5EF4-FFF2-40B4-BE49-F238E27FC236}">
                  <a16:creationId xmlns:a16="http://schemas.microsoft.com/office/drawing/2014/main" id="{0A947668-EBC8-4DDA-9887-C9390B439BAC}"/>
                </a:ext>
              </a:extLst>
            </p:cNvPr>
            <p:cNvSpPr/>
            <p:nvPr/>
          </p:nvSpPr>
          <p:spPr>
            <a:xfrm>
              <a:off x="1537000" y="3827750"/>
              <a:ext cx="88550" cy="60200"/>
            </a:xfrm>
            <a:custGeom>
              <a:avLst/>
              <a:gdLst/>
              <a:ahLst/>
              <a:cxnLst/>
              <a:rect l="l" t="t" r="r" b="b"/>
              <a:pathLst>
                <a:path w="3542" h="2408" extrusionOk="0">
                  <a:moveTo>
                    <a:pt x="358" y="1"/>
                  </a:moveTo>
                  <a:cubicBezTo>
                    <a:pt x="339" y="1"/>
                    <a:pt x="279" y="21"/>
                    <a:pt x="259" y="21"/>
                  </a:cubicBezTo>
                  <a:cubicBezTo>
                    <a:pt x="239" y="100"/>
                    <a:pt x="199" y="160"/>
                    <a:pt x="160" y="220"/>
                  </a:cubicBezTo>
                  <a:cubicBezTo>
                    <a:pt x="0" y="558"/>
                    <a:pt x="60" y="936"/>
                    <a:pt x="140" y="1294"/>
                  </a:cubicBezTo>
                  <a:cubicBezTo>
                    <a:pt x="160" y="1652"/>
                    <a:pt x="100" y="2050"/>
                    <a:pt x="299" y="2408"/>
                  </a:cubicBezTo>
                  <a:cubicBezTo>
                    <a:pt x="299" y="2030"/>
                    <a:pt x="339" y="1632"/>
                    <a:pt x="339" y="1254"/>
                  </a:cubicBezTo>
                  <a:cubicBezTo>
                    <a:pt x="358" y="418"/>
                    <a:pt x="358" y="418"/>
                    <a:pt x="1154" y="418"/>
                  </a:cubicBezTo>
                  <a:lnTo>
                    <a:pt x="3183" y="418"/>
                  </a:lnTo>
                  <a:cubicBezTo>
                    <a:pt x="3283" y="299"/>
                    <a:pt x="3422" y="200"/>
                    <a:pt x="3541" y="60"/>
                  </a:cubicBezTo>
                  <a:cubicBezTo>
                    <a:pt x="2467" y="60"/>
                    <a:pt x="1433" y="4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1003;p3">
              <a:extLst>
                <a:ext uri="{FF2B5EF4-FFF2-40B4-BE49-F238E27FC236}">
                  <a16:creationId xmlns:a16="http://schemas.microsoft.com/office/drawing/2014/main" id="{F5E18B70-921F-42A6-9ADF-D94EA83E7CB2}"/>
                </a:ext>
              </a:extLst>
            </p:cNvPr>
            <p:cNvSpPr/>
            <p:nvPr/>
          </p:nvSpPr>
          <p:spPr>
            <a:xfrm>
              <a:off x="1534500" y="3792950"/>
              <a:ext cx="9000" cy="36325"/>
            </a:xfrm>
            <a:custGeom>
              <a:avLst/>
              <a:gdLst/>
              <a:ahLst/>
              <a:cxnLst/>
              <a:rect l="l" t="t" r="r" b="b"/>
              <a:pathLst>
                <a:path w="360" h="1453" extrusionOk="0">
                  <a:moveTo>
                    <a:pt x="100" y="0"/>
                  </a:moveTo>
                  <a:cubicBezTo>
                    <a:pt x="1" y="498"/>
                    <a:pt x="61" y="955"/>
                    <a:pt x="81" y="1452"/>
                  </a:cubicBezTo>
                  <a:lnTo>
                    <a:pt x="260" y="1452"/>
                  </a:lnTo>
                  <a:cubicBezTo>
                    <a:pt x="359" y="1333"/>
                    <a:pt x="359" y="1214"/>
                    <a:pt x="279" y="1094"/>
                  </a:cubicBezTo>
                  <a:cubicBezTo>
                    <a:pt x="120" y="736"/>
                    <a:pt x="299" y="338"/>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1004;p3">
              <a:extLst>
                <a:ext uri="{FF2B5EF4-FFF2-40B4-BE49-F238E27FC236}">
                  <a16:creationId xmlns:a16="http://schemas.microsoft.com/office/drawing/2014/main" id="{686C7FFE-9881-48A2-88BE-8F4BE8BD7A76}"/>
                </a:ext>
              </a:extLst>
            </p:cNvPr>
            <p:cNvSpPr/>
            <p:nvPr/>
          </p:nvSpPr>
          <p:spPr>
            <a:xfrm>
              <a:off x="1540475" y="3820300"/>
              <a:ext cx="5500" cy="10475"/>
            </a:xfrm>
            <a:custGeom>
              <a:avLst/>
              <a:gdLst/>
              <a:ahLst/>
              <a:cxnLst/>
              <a:rect l="l" t="t" r="r" b="b"/>
              <a:pathLst>
                <a:path w="220" h="419" extrusionOk="0">
                  <a:moveTo>
                    <a:pt x="21" y="0"/>
                  </a:moveTo>
                  <a:cubicBezTo>
                    <a:pt x="21" y="120"/>
                    <a:pt x="1" y="239"/>
                    <a:pt x="1" y="358"/>
                  </a:cubicBezTo>
                  <a:lnTo>
                    <a:pt x="60" y="418"/>
                  </a:lnTo>
                  <a:lnTo>
                    <a:pt x="140" y="378"/>
                  </a:lnTo>
                  <a:lnTo>
                    <a:pt x="219" y="319"/>
                  </a:lnTo>
                  <a:cubicBezTo>
                    <a:pt x="140" y="219"/>
                    <a:pt x="100" y="10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1005;p3">
              <a:extLst>
                <a:ext uri="{FF2B5EF4-FFF2-40B4-BE49-F238E27FC236}">
                  <a16:creationId xmlns:a16="http://schemas.microsoft.com/office/drawing/2014/main" id="{1C5E1F6D-DC16-4F1E-9C64-97D5CC2D1938}"/>
                </a:ext>
              </a:extLst>
            </p:cNvPr>
            <p:cNvSpPr/>
            <p:nvPr/>
          </p:nvSpPr>
          <p:spPr>
            <a:xfrm>
              <a:off x="1540475" y="3952075"/>
              <a:ext cx="9975" cy="47275"/>
            </a:xfrm>
            <a:custGeom>
              <a:avLst/>
              <a:gdLst/>
              <a:ahLst/>
              <a:cxnLst/>
              <a:rect l="l" t="t" r="r" b="b"/>
              <a:pathLst>
                <a:path w="399" h="1891" extrusionOk="0">
                  <a:moveTo>
                    <a:pt x="219" y="1"/>
                  </a:moveTo>
                  <a:lnTo>
                    <a:pt x="219" y="1"/>
                  </a:lnTo>
                  <a:cubicBezTo>
                    <a:pt x="239" y="637"/>
                    <a:pt x="1" y="1294"/>
                    <a:pt x="399" y="1891"/>
                  </a:cubicBezTo>
                  <a:cubicBezTo>
                    <a:pt x="339" y="1234"/>
                    <a:pt x="399" y="618"/>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1006;p3">
              <a:extLst>
                <a:ext uri="{FF2B5EF4-FFF2-40B4-BE49-F238E27FC236}">
                  <a16:creationId xmlns:a16="http://schemas.microsoft.com/office/drawing/2014/main" id="{B9BD8E25-8BBB-4E53-AF58-9E57BCAE4A75}"/>
                </a:ext>
              </a:extLst>
            </p:cNvPr>
            <p:cNvSpPr/>
            <p:nvPr/>
          </p:nvSpPr>
          <p:spPr>
            <a:xfrm>
              <a:off x="1533525" y="3833725"/>
              <a:ext cx="7475" cy="26875"/>
            </a:xfrm>
            <a:custGeom>
              <a:avLst/>
              <a:gdLst/>
              <a:ahLst/>
              <a:cxnLst/>
              <a:rect l="l" t="t" r="r" b="b"/>
              <a:pathLst>
                <a:path w="299" h="1075" extrusionOk="0">
                  <a:moveTo>
                    <a:pt x="299" y="0"/>
                  </a:moveTo>
                  <a:cubicBezTo>
                    <a:pt x="0" y="339"/>
                    <a:pt x="40" y="717"/>
                    <a:pt x="279" y="1075"/>
                  </a:cubicBezTo>
                  <a:cubicBezTo>
                    <a:pt x="279" y="717"/>
                    <a:pt x="299" y="339"/>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1007;p3">
              <a:extLst>
                <a:ext uri="{FF2B5EF4-FFF2-40B4-BE49-F238E27FC236}">
                  <a16:creationId xmlns:a16="http://schemas.microsoft.com/office/drawing/2014/main" id="{92D9B28E-AC18-41FB-94B0-1128EB4525E9}"/>
                </a:ext>
              </a:extLst>
            </p:cNvPr>
            <p:cNvSpPr/>
            <p:nvPr/>
          </p:nvSpPr>
          <p:spPr>
            <a:xfrm>
              <a:off x="1546450" y="4012250"/>
              <a:ext cx="3000" cy="4500"/>
            </a:xfrm>
            <a:custGeom>
              <a:avLst/>
              <a:gdLst/>
              <a:ahLst/>
              <a:cxnLst/>
              <a:rect l="l" t="t" r="r" b="b"/>
              <a:pathLst>
                <a:path w="120" h="180" extrusionOk="0">
                  <a:moveTo>
                    <a:pt x="120" y="1"/>
                  </a:moveTo>
                  <a:cubicBezTo>
                    <a:pt x="0" y="80"/>
                    <a:pt x="0" y="140"/>
                    <a:pt x="120" y="18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1008;p3">
              <a:extLst>
                <a:ext uri="{FF2B5EF4-FFF2-40B4-BE49-F238E27FC236}">
                  <a16:creationId xmlns:a16="http://schemas.microsoft.com/office/drawing/2014/main" id="{E07A49E3-11CA-4813-AE7C-A8FB4639606D}"/>
                </a:ext>
              </a:extLst>
            </p:cNvPr>
            <p:cNvSpPr/>
            <p:nvPr/>
          </p:nvSpPr>
          <p:spPr>
            <a:xfrm>
              <a:off x="1540475" y="3829750"/>
              <a:ext cx="3500" cy="4500"/>
            </a:xfrm>
            <a:custGeom>
              <a:avLst/>
              <a:gdLst/>
              <a:ahLst/>
              <a:cxnLst/>
              <a:rect l="l" t="t" r="r" b="b"/>
              <a:pathLst>
                <a:path w="140" h="180" extrusionOk="0">
                  <a:moveTo>
                    <a:pt x="1" y="0"/>
                  </a:moveTo>
                  <a:cubicBezTo>
                    <a:pt x="1" y="60"/>
                    <a:pt x="1" y="120"/>
                    <a:pt x="21" y="179"/>
                  </a:cubicBezTo>
                  <a:cubicBezTo>
                    <a:pt x="40" y="140"/>
                    <a:pt x="100" y="80"/>
                    <a:pt x="140" y="40"/>
                  </a:cubicBezTo>
                  <a:cubicBezTo>
                    <a:pt x="100" y="40"/>
                    <a:pt x="40" y="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1009;p3">
              <a:extLst>
                <a:ext uri="{FF2B5EF4-FFF2-40B4-BE49-F238E27FC236}">
                  <a16:creationId xmlns:a16="http://schemas.microsoft.com/office/drawing/2014/main" id="{BF6A0325-8CE9-4EAD-8177-619BA29F33C3}"/>
                </a:ext>
              </a:extLst>
            </p:cNvPr>
            <p:cNvSpPr/>
            <p:nvPr/>
          </p:nvSpPr>
          <p:spPr>
            <a:xfrm>
              <a:off x="2412275" y="4823250"/>
              <a:ext cx="59700" cy="37950"/>
            </a:xfrm>
            <a:custGeom>
              <a:avLst/>
              <a:gdLst/>
              <a:ahLst/>
              <a:cxnLst/>
              <a:rect l="l" t="t" r="r" b="b"/>
              <a:pathLst>
                <a:path w="2388" h="1518" extrusionOk="0">
                  <a:moveTo>
                    <a:pt x="2058" y="0"/>
                  </a:moveTo>
                  <a:cubicBezTo>
                    <a:pt x="2003" y="0"/>
                    <a:pt x="1942" y="20"/>
                    <a:pt x="1870" y="66"/>
                  </a:cubicBezTo>
                  <a:cubicBezTo>
                    <a:pt x="1731" y="424"/>
                    <a:pt x="1373" y="563"/>
                    <a:pt x="1035" y="682"/>
                  </a:cubicBezTo>
                  <a:cubicBezTo>
                    <a:pt x="959" y="797"/>
                    <a:pt x="887" y="852"/>
                    <a:pt x="818" y="852"/>
                  </a:cubicBezTo>
                  <a:cubicBezTo>
                    <a:pt x="742" y="852"/>
                    <a:pt x="670" y="787"/>
                    <a:pt x="597" y="662"/>
                  </a:cubicBezTo>
                  <a:cubicBezTo>
                    <a:pt x="534" y="639"/>
                    <a:pt x="471" y="625"/>
                    <a:pt x="411" y="625"/>
                  </a:cubicBezTo>
                  <a:cubicBezTo>
                    <a:pt x="319" y="625"/>
                    <a:pt x="232" y="658"/>
                    <a:pt x="160" y="742"/>
                  </a:cubicBezTo>
                  <a:cubicBezTo>
                    <a:pt x="180" y="1020"/>
                    <a:pt x="80" y="1279"/>
                    <a:pt x="1" y="1518"/>
                  </a:cubicBezTo>
                  <a:cubicBezTo>
                    <a:pt x="510" y="1461"/>
                    <a:pt x="983" y="1297"/>
                    <a:pt x="1488" y="1297"/>
                  </a:cubicBezTo>
                  <a:cubicBezTo>
                    <a:pt x="1516" y="1297"/>
                    <a:pt x="1544" y="1298"/>
                    <a:pt x="1572" y="1299"/>
                  </a:cubicBezTo>
                  <a:cubicBezTo>
                    <a:pt x="1831" y="1060"/>
                    <a:pt x="2069" y="822"/>
                    <a:pt x="2328" y="583"/>
                  </a:cubicBezTo>
                  <a:cubicBezTo>
                    <a:pt x="2288" y="563"/>
                    <a:pt x="2288" y="523"/>
                    <a:pt x="2308" y="483"/>
                  </a:cubicBezTo>
                  <a:cubicBezTo>
                    <a:pt x="2288" y="384"/>
                    <a:pt x="2388" y="304"/>
                    <a:pt x="2348" y="205"/>
                  </a:cubicBezTo>
                  <a:cubicBezTo>
                    <a:pt x="2254" y="84"/>
                    <a:pt x="2170" y="0"/>
                    <a:pt x="20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1010;p3">
              <a:extLst>
                <a:ext uri="{FF2B5EF4-FFF2-40B4-BE49-F238E27FC236}">
                  <a16:creationId xmlns:a16="http://schemas.microsoft.com/office/drawing/2014/main" id="{D27C3856-2BD5-41E4-B24F-9176F78957C8}"/>
                </a:ext>
              </a:extLst>
            </p:cNvPr>
            <p:cNvSpPr/>
            <p:nvPr/>
          </p:nvSpPr>
          <p:spPr>
            <a:xfrm>
              <a:off x="3075700" y="4824450"/>
              <a:ext cx="31850" cy="5850"/>
            </a:xfrm>
            <a:custGeom>
              <a:avLst/>
              <a:gdLst/>
              <a:ahLst/>
              <a:cxnLst/>
              <a:rect l="l" t="t" r="r" b="b"/>
              <a:pathLst>
                <a:path w="1274" h="234" extrusionOk="0">
                  <a:moveTo>
                    <a:pt x="648" y="0"/>
                  </a:moveTo>
                  <a:cubicBezTo>
                    <a:pt x="431" y="0"/>
                    <a:pt x="213" y="75"/>
                    <a:pt x="0" y="217"/>
                  </a:cubicBezTo>
                  <a:cubicBezTo>
                    <a:pt x="89" y="229"/>
                    <a:pt x="176" y="234"/>
                    <a:pt x="263" y="234"/>
                  </a:cubicBezTo>
                  <a:cubicBezTo>
                    <a:pt x="502" y="234"/>
                    <a:pt x="739" y="199"/>
                    <a:pt x="991" y="199"/>
                  </a:cubicBezTo>
                  <a:cubicBezTo>
                    <a:pt x="1083" y="199"/>
                    <a:pt x="1177" y="204"/>
                    <a:pt x="1274" y="217"/>
                  </a:cubicBezTo>
                  <a:cubicBezTo>
                    <a:pt x="1068" y="70"/>
                    <a:pt x="858" y="0"/>
                    <a:pt x="6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1011;p3">
              <a:extLst>
                <a:ext uri="{FF2B5EF4-FFF2-40B4-BE49-F238E27FC236}">
                  <a16:creationId xmlns:a16="http://schemas.microsoft.com/office/drawing/2014/main" id="{2A89E5D4-5AC1-409B-B447-FAFB91E26F53}"/>
                </a:ext>
              </a:extLst>
            </p:cNvPr>
            <p:cNvSpPr/>
            <p:nvPr/>
          </p:nvSpPr>
          <p:spPr>
            <a:xfrm>
              <a:off x="2414775" y="4868650"/>
              <a:ext cx="25875" cy="14450"/>
            </a:xfrm>
            <a:custGeom>
              <a:avLst/>
              <a:gdLst/>
              <a:ahLst/>
              <a:cxnLst/>
              <a:rect l="l" t="t" r="r" b="b"/>
              <a:pathLst>
                <a:path w="1035" h="578" extrusionOk="0">
                  <a:moveTo>
                    <a:pt x="199" y="0"/>
                  </a:moveTo>
                  <a:lnTo>
                    <a:pt x="199" y="0"/>
                  </a:lnTo>
                  <a:cubicBezTo>
                    <a:pt x="0" y="279"/>
                    <a:pt x="179" y="438"/>
                    <a:pt x="378" y="577"/>
                  </a:cubicBezTo>
                  <a:cubicBezTo>
                    <a:pt x="497" y="577"/>
                    <a:pt x="597" y="557"/>
                    <a:pt x="736" y="557"/>
                  </a:cubicBezTo>
                  <a:cubicBezTo>
                    <a:pt x="836" y="458"/>
                    <a:pt x="1034" y="398"/>
                    <a:pt x="895" y="179"/>
                  </a:cubicBezTo>
                  <a:cubicBezTo>
                    <a:pt x="676" y="139"/>
                    <a:pt x="438" y="6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1012;p3">
              <a:extLst>
                <a:ext uri="{FF2B5EF4-FFF2-40B4-BE49-F238E27FC236}">
                  <a16:creationId xmlns:a16="http://schemas.microsoft.com/office/drawing/2014/main" id="{D6B53108-712C-46A2-AFFD-E26768ADEE20}"/>
                </a:ext>
              </a:extLst>
            </p:cNvPr>
            <p:cNvSpPr/>
            <p:nvPr/>
          </p:nvSpPr>
          <p:spPr>
            <a:xfrm>
              <a:off x="2411275" y="4864675"/>
              <a:ext cx="12950" cy="22900"/>
            </a:xfrm>
            <a:custGeom>
              <a:avLst/>
              <a:gdLst/>
              <a:ahLst/>
              <a:cxnLst/>
              <a:rect l="l" t="t" r="r" b="b"/>
              <a:pathLst>
                <a:path w="518" h="916" extrusionOk="0">
                  <a:moveTo>
                    <a:pt x="1" y="0"/>
                  </a:moveTo>
                  <a:lnTo>
                    <a:pt x="299" y="895"/>
                  </a:lnTo>
                  <a:cubicBezTo>
                    <a:pt x="359" y="895"/>
                    <a:pt x="438" y="915"/>
                    <a:pt x="518" y="915"/>
                  </a:cubicBezTo>
                  <a:lnTo>
                    <a:pt x="518" y="736"/>
                  </a:lnTo>
                  <a:cubicBezTo>
                    <a:pt x="438" y="537"/>
                    <a:pt x="319" y="398"/>
                    <a:pt x="339" y="159"/>
                  </a:cubicBezTo>
                  <a:cubicBezTo>
                    <a:pt x="259" y="4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1013;p3">
              <a:extLst>
                <a:ext uri="{FF2B5EF4-FFF2-40B4-BE49-F238E27FC236}">
                  <a16:creationId xmlns:a16="http://schemas.microsoft.com/office/drawing/2014/main" id="{04A3B308-B025-42FD-8F7E-F2BCE0DA3FA2}"/>
                </a:ext>
              </a:extLst>
            </p:cNvPr>
            <p:cNvSpPr/>
            <p:nvPr/>
          </p:nvSpPr>
          <p:spPr>
            <a:xfrm>
              <a:off x="2433175" y="4873625"/>
              <a:ext cx="13450" cy="9025"/>
            </a:xfrm>
            <a:custGeom>
              <a:avLst/>
              <a:gdLst/>
              <a:ahLst/>
              <a:cxnLst/>
              <a:rect l="l" t="t" r="r" b="b"/>
              <a:pathLst>
                <a:path w="538" h="361" extrusionOk="0">
                  <a:moveTo>
                    <a:pt x="159" y="0"/>
                  </a:moveTo>
                  <a:cubicBezTo>
                    <a:pt x="119" y="100"/>
                    <a:pt x="40" y="239"/>
                    <a:pt x="0" y="358"/>
                  </a:cubicBezTo>
                  <a:cubicBezTo>
                    <a:pt x="19" y="360"/>
                    <a:pt x="37" y="360"/>
                    <a:pt x="55" y="360"/>
                  </a:cubicBezTo>
                  <a:cubicBezTo>
                    <a:pt x="284" y="360"/>
                    <a:pt x="445" y="243"/>
                    <a:pt x="537" y="40"/>
                  </a:cubicBezTo>
                  <a:cubicBezTo>
                    <a:pt x="418" y="40"/>
                    <a:pt x="298" y="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1014;p3">
              <a:extLst>
                <a:ext uri="{FF2B5EF4-FFF2-40B4-BE49-F238E27FC236}">
                  <a16:creationId xmlns:a16="http://schemas.microsoft.com/office/drawing/2014/main" id="{8DCD32A9-CDCE-4D7D-BA71-DA4F7DC8C463}"/>
                </a:ext>
              </a:extLst>
            </p:cNvPr>
            <p:cNvSpPr/>
            <p:nvPr/>
          </p:nvSpPr>
          <p:spPr>
            <a:xfrm>
              <a:off x="2732050" y="4847325"/>
              <a:ext cx="17925" cy="4500"/>
            </a:xfrm>
            <a:custGeom>
              <a:avLst/>
              <a:gdLst/>
              <a:ahLst/>
              <a:cxnLst/>
              <a:rect l="l" t="t" r="r" b="b"/>
              <a:pathLst>
                <a:path w="717" h="180" extrusionOk="0">
                  <a:moveTo>
                    <a:pt x="359" y="0"/>
                  </a:moveTo>
                  <a:cubicBezTo>
                    <a:pt x="229" y="0"/>
                    <a:pt x="104" y="33"/>
                    <a:pt x="1" y="157"/>
                  </a:cubicBezTo>
                  <a:cubicBezTo>
                    <a:pt x="114" y="157"/>
                    <a:pt x="237" y="180"/>
                    <a:pt x="356" y="180"/>
                  </a:cubicBezTo>
                  <a:cubicBezTo>
                    <a:pt x="486" y="180"/>
                    <a:pt x="613" y="152"/>
                    <a:pt x="717" y="38"/>
                  </a:cubicBezTo>
                  <a:cubicBezTo>
                    <a:pt x="602" y="28"/>
                    <a:pt x="478" y="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15;p3">
              <a:extLst>
                <a:ext uri="{FF2B5EF4-FFF2-40B4-BE49-F238E27FC236}">
                  <a16:creationId xmlns:a16="http://schemas.microsoft.com/office/drawing/2014/main" id="{62B898CC-0DA1-4AC4-B641-6DC473C987A6}"/>
                </a:ext>
              </a:extLst>
            </p:cNvPr>
            <p:cNvSpPr/>
            <p:nvPr/>
          </p:nvSpPr>
          <p:spPr>
            <a:xfrm>
              <a:off x="2862350" y="4824875"/>
              <a:ext cx="17925" cy="4500"/>
            </a:xfrm>
            <a:custGeom>
              <a:avLst/>
              <a:gdLst/>
              <a:ahLst/>
              <a:cxnLst/>
              <a:rect l="l" t="t" r="r" b="b"/>
              <a:pathLst>
                <a:path w="717" h="180" extrusionOk="0">
                  <a:moveTo>
                    <a:pt x="359" y="1"/>
                  </a:moveTo>
                  <a:cubicBezTo>
                    <a:pt x="199" y="1"/>
                    <a:pt x="80" y="1"/>
                    <a:pt x="0" y="140"/>
                  </a:cubicBezTo>
                  <a:cubicBezTo>
                    <a:pt x="239" y="160"/>
                    <a:pt x="458" y="160"/>
                    <a:pt x="717" y="180"/>
                  </a:cubicBezTo>
                  <a:cubicBezTo>
                    <a:pt x="657" y="40"/>
                    <a:pt x="498" y="2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16;p3">
              <a:extLst>
                <a:ext uri="{FF2B5EF4-FFF2-40B4-BE49-F238E27FC236}">
                  <a16:creationId xmlns:a16="http://schemas.microsoft.com/office/drawing/2014/main" id="{06A975EF-CD24-49F1-9F7D-BBDC07436F45}"/>
                </a:ext>
              </a:extLst>
            </p:cNvPr>
            <p:cNvSpPr/>
            <p:nvPr/>
          </p:nvSpPr>
          <p:spPr>
            <a:xfrm>
              <a:off x="3035925" y="4824750"/>
              <a:ext cx="12950" cy="5250"/>
            </a:xfrm>
            <a:custGeom>
              <a:avLst/>
              <a:gdLst/>
              <a:ahLst/>
              <a:cxnLst/>
              <a:rect l="l" t="t" r="r" b="b"/>
              <a:pathLst>
                <a:path w="518" h="210" extrusionOk="0">
                  <a:moveTo>
                    <a:pt x="266" y="1"/>
                  </a:moveTo>
                  <a:cubicBezTo>
                    <a:pt x="179" y="1"/>
                    <a:pt x="90" y="55"/>
                    <a:pt x="0" y="165"/>
                  </a:cubicBezTo>
                  <a:lnTo>
                    <a:pt x="358" y="165"/>
                  </a:lnTo>
                  <a:cubicBezTo>
                    <a:pt x="378" y="195"/>
                    <a:pt x="408" y="210"/>
                    <a:pt x="438" y="210"/>
                  </a:cubicBezTo>
                  <a:cubicBezTo>
                    <a:pt x="467" y="210"/>
                    <a:pt x="497" y="195"/>
                    <a:pt x="517" y="165"/>
                  </a:cubicBezTo>
                  <a:cubicBezTo>
                    <a:pt x="438" y="55"/>
                    <a:pt x="353" y="1"/>
                    <a:pt x="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17;p3">
              <a:extLst>
                <a:ext uri="{FF2B5EF4-FFF2-40B4-BE49-F238E27FC236}">
                  <a16:creationId xmlns:a16="http://schemas.microsoft.com/office/drawing/2014/main" id="{78A77B6B-8BB2-488F-9A12-26AEFB57E883}"/>
                </a:ext>
              </a:extLst>
            </p:cNvPr>
            <p:cNvSpPr/>
            <p:nvPr/>
          </p:nvSpPr>
          <p:spPr>
            <a:xfrm>
              <a:off x="2652475" y="4834450"/>
              <a:ext cx="8475" cy="3375"/>
            </a:xfrm>
            <a:custGeom>
              <a:avLst/>
              <a:gdLst/>
              <a:ahLst/>
              <a:cxnLst/>
              <a:rect l="l" t="t" r="r" b="b"/>
              <a:pathLst>
                <a:path w="339" h="135" extrusionOk="0">
                  <a:moveTo>
                    <a:pt x="170" y="1"/>
                  </a:moveTo>
                  <a:cubicBezTo>
                    <a:pt x="115" y="1"/>
                    <a:pt x="60" y="45"/>
                    <a:pt x="1" y="135"/>
                  </a:cubicBezTo>
                  <a:lnTo>
                    <a:pt x="339" y="135"/>
                  </a:lnTo>
                  <a:cubicBezTo>
                    <a:pt x="279" y="45"/>
                    <a:pt x="225"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18;p3">
              <a:extLst>
                <a:ext uri="{FF2B5EF4-FFF2-40B4-BE49-F238E27FC236}">
                  <a16:creationId xmlns:a16="http://schemas.microsoft.com/office/drawing/2014/main" id="{A459BB92-E29B-4062-AF01-46D309A04F3B}"/>
                </a:ext>
              </a:extLst>
            </p:cNvPr>
            <p:cNvSpPr/>
            <p:nvPr/>
          </p:nvSpPr>
          <p:spPr>
            <a:xfrm>
              <a:off x="3044875" y="4829850"/>
              <a:ext cx="4000" cy="1900"/>
            </a:xfrm>
            <a:custGeom>
              <a:avLst/>
              <a:gdLst/>
              <a:ahLst/>
              <a:cxnLst/>
              <a:rect l="l" t="t" r="r" b="b"/>
              <a:pathLst>
                <a:path w="160" h="76" extrusionOk="0">
                  <a:moveTo>
                    <a:pt x="0" y="1"/>
                  </a:moveTo>
                  <a:cubicBezTo>
                    <a:pt x="20" y="50"/>
                    <a:pt x="50" y="75"/>
                    <a:pt x="80" y="75"/>
                  </a:cubicBezTo>
                  <a:cubicBezTo>
                    <a:pt x="109" y="75"/>
                    <a:pt x="139" y="50"/>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19;p3">
              <a:extLst>
                <a:ext uri="{FF2B5EF4-FFF2-40B4-BE49-F238E27FC236}">
                  <a16:creationId xmlns:a16="http://schemas.microsoft.com/office/drawing/2014/main" id="{D8796C31-B5AF-4DF9-A4D7-36EA70F75E24}"/>
                </a:ext>
              </a:extLst>
            </p:cNvPr>
            <p:cNvSpPr/>
            <p:nvPr/>
          </p:nvSpPr>
          <p:spPr>
            <a:xfrm>
              <a:off x="2486875" y="4856200"/>
              <a:ext cx="4500" cy="1900"/>
            </a:xfrm>
            <a:custGeom>
              <a:avLst/>
              <a:gdLst/>
              <a:ahLst/>
              <a:cxnLst/>
              <a:rect l="l" t="t" r="r" b="b"/>
              <a:pathLst>
                <a:path w="180" h="76" extrusionOk="0">
                  <a:moveTo>
                    <a:pt x="0" y="1"/>
                  </a:moveTo>
                  <a:cubicBezTo>
                    <a:pt x="30" y="51"/>
                    <a:pt x="55" y="75"/>
                    <a:pt x="83" y="75"/>
                  </a:cubicBezTo>
                  <a:cubicBezTo>
                    <a:pt x="110" y="75"/>
                    <a:pt x="140" y="5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20;p3">
              <a:extLst>
                <a:ext uri="{FF2B5EF4-FFF2-40B4-BE49-F238E27FC236}">
                  <a16:creationId xmlns:a16="http://schemas.microsoft.com/office/drawing/2014/main" id="{B424DC89-C78C-4933-A715-17DC0F9B70C6}"/>
                </a:ext>
              </a:extLst>
            </p:cNvPr>
            <p:cNvSpPr/>
            <p:nvPr/>
          </p:nvSpPr>
          <p:spPr>
            <a:xfrm>
              <a:off x="3124925" y="4422575"/>
              <a:ext cx="5150" cy="4975"/>
            </a:xfrm>
            <a:custGeom>
              <a:avLst/>
              <a:gdLst/>
              <a:ahLst/>
              <a:cxnLst/>
              <a:rect l="l" t="t" r="r" b="b"/>
              <a:pathLst>
                <a:path w="206" h="199" extrusionOk="0">
                  <a:moveTo>
                    <a:pt x="115" y="1"/>
                  </a:moveTo>
                  <a:cubicBezTo>
                    <a:pt x="97" y="1"/>
                    <a:pt x="73" y="6"/>
                    <a:pt x="41" y="19"/>
                  </a:cubicBezTo>
                  <a:cubicBezTo>
                    <a:pt x="1" y="39"/>
                    <a:pt x="100" y="139"/>
                    <a:pt x="180" y="198"/>
                  </a:cubicBezTo>
                  <a:cubicBezTo>
                    <a:pt x="130" y="148"/>
                    <a:pt x="205" y="1"/>
                    <a:pt x="1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21;p3">
              <a:extLst>
                <a:ext uri="{FF2B5EF4-FFF2-40B4-BE49-F238E27FC236}">
                  <a16:creationId xmlns:a16="http://schemas.microsoft.com/office/drawing/2014/main" id="{77CD0FDA-2D26-45E4-B648-D61A9F10AB3B}"/>
                </a:ext>
              </a:extLst>
            </p:cNvPr>
            <p:cNvSpPr/>
            <p:nvPr/>
          </p:nvSpPr>
          <p:spPr>
            <a:xfrm>
              <a:off x="2638550" y="4860475"/>
              <a:ext cx="14450" cy="10875"/>
            </a:xfrm>
            <a:custGeom>
              <a:avLst/>
              <a:gdLst/>
              <a:ahLst/>
              <a:cxnLst/>
              <a:rect l="l" t="t" r="r" b="b"/>
              <a:pathLst>
                <a:path w="578" h="435" extrusionOk="0">
                  <a:moveTo>
                    <a:pt x="247" y="1"/>
                  </a:moveTo>
                  <a:cubicBezTo>
                    <a:pt x="91" y="1"/>
                    <a:pt x="33" y="151"/>
                    <a:pt x="1" y="327"/>
                  </a:cubicBezTo>
                  <a:cubicBezTo>
                    <a:pt x="52" y="400"/>
                    <a:pt x="115" y="434"/>
                    <a:pt x="180" y="434"/>
                  </a:cubicBezTo>
                  <a:cubicBezTo>
                    <a:pt x="239" y="434"/>
                    <a:pt x="301" y="404"/>
                    <a:pt x="359" y="347"/>
                  </a:cubicBezTo>
                  <a:cubicBezTo>
                    <a:pt x="478" y="248"/>
                    <a:pt x="578" y="108"/>
                    <a:pt x="379" y="29"/>
                  </a:cubicBezTo>
                  <a:cubicBezTo>
                    <a:pt x="328" y="9"/>
                    <a:pt x="285" y="1"/>
                    <a:pt x="2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22;p3">
              <a:extLst>
                <a:ext uri="{FF2B5EF4-FFF2-40B4-BE49-F238E27FC236}">
                  <a16:creationId xmlns:a16="http://schemas.microsoft.com/office/drawing/2014/main" id="{4B8D73D9-4A80-4062-8B39-7AB9F59D5F6A}"/>
                </a:ext>
              </a:extLst>
            </p:cNvPr>
            <p:cNvSpPr/>
            <p:nvPr/>
          </p:nvSpPr>
          <p:spPr>
            <a:xfrm>
              <a:off x="2638550" y="4868650"/>
              <a:ext cx="8975" cy="3875"/>
            </a:xfrm>
            <a:custGeom>
              <a:avLst/>
              <a:gdLst/>
              <a:ahLst/>
              <a:cxnLst/>
              <a:rect l="l" t="t" r="r" b="b"/>
              <a:pathLst>
                <a:path w="359" h="155" extrusionOk="0">
                  <a:moveTo>
                    <a:pt x="1" y="0"/>
                  </a:moveTo>
                  <a:cubicBezTo>
                    <a:pt x="53" y="105"/>
                    <a:pt x="117" y="155"/>
                    <a:pt x="183" y="155"/>
                  </a:cubicBezTo>
                  <a:cubicBezTo>
                    <a:pt x="242" y="155"/>
                    <a:pt x="302" y="115"/>
                    <a:pt x="359" y="40"/>
                  </a:cubicBezTo>
                  <a:cubicBezTo>
                    <a:pt x="220" y="40"/>
                    <a:pt x="12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23;p3">
              <a:extLst>
                <a:ext uri="{FF2B5EF4-FFF2-40B4-BE49-F238E27FC236}">
                  <a16:creationId xmlns:a16="http://schemas.microsoft.com/office/drawing/2014/main" id="{84213192-01FF-4919-B7D1-1C4B9ADEF217}"/>
                </a:ext>
              </a:extLst>
            </p:cNvPr>
            <p:cNvSpPr/>
            <p:nvPr/>
          </p:nvSpPr>
          <p:spPr>
            <a:xfrm>
              <a:off x="2587825" y="4876225"/>
              <a:ext cx="2025" cy="1900"/>
            </a:xfrm>
            <a:custGeom>
              <a:avLst/>
              <a:gdLst/>
              <a:ahLst/>
              <a:cxnLst/>
              <a:rect l="l" t="t" r="r" b="b"/>
              <a:pathLst>
                <a:path w="81" h="76" extrusionOk="0">
                  <a:moveTo>
                    <a:pt x="11" y="1"/>
                  </a:moveTo>
                  <a:cubicBezTo>
                    <a:pt x="4" y="1"/>
                    <a:pt x="1" y="12"/>
                    <a:pt x="1" y="35"/>
                  </a:cubicBezTo>
                  <a:cubicBezTo>
                    <a:pt x="1" y="55"/>
                    <a:pt x="40" y="55"/>
                    <a:pt x="80" y="75"/>
                  </a:cubicBezTo>
                  <a:cubicBezTo>
                    <a:pt x="44" y="27"/>
                    <a:pt x="23"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24;p3">
              <a:extLst>
                <a:ext uri="{FF2B5EF4-FFF2-40B4-BE49-F238E27FC236}">
                  <a16:creationId xmlns:a16="http://schemas.microsoft.com/office/drawing/2014/main" id="{C7837CB5-512A-4B4E-A277-B7BC3B0F138C}"/>
                </a:ext>
              </a:extLst>
            </p:cNvPr>
            <p:cNvSpPr/>
            <p:nvPr/>
          </p:nvSpPr>
          <p:spPr>
            <a:xfrm>
              <a:off x="2755425" y="3615400"/>
              <a:ext cx="24400" cy="57225"/>
            </a:xfrm>
            <a:custGeom>
              <a:avLst/>
              <a:gdLst/>
              <a:ahLst/>
              <a:cxnLst/>
              <a:rect l="l" t="t" r="r" b="b"/>
              <a:pathLst>
                <a:path w="976" h="2289" extrusionOk="0">
                  <a:moveTo>
                    <a:pt x="856" y="1"/>
                  </a:moveTo>
                  <a:cubicBezTo>
                    <a:pt x="259" y="299"/>
                    <a:pt x="1" y="796"/>
                    <a:pt x="140" y="1492"/>
                  </a:cubicBezTo>
                  <a:cubicBezTo>
                    <a:pt x="199" y="1870"/>
                    <a:pt x="339" y="2268"/>
                    <a:pt x="975" y="2288"/>
                  </a:cubicBezTo>
                  <a:cubicBezTo>
                    <a:pt x="438" y="1791"/>
                    <a:pt x="458" y="1294"/>
                    <a:pt x="498" y="796"/>
                  </a:cubicBezTo>
                  <a:cubicBezTo>
                    <a:pt x="538" y="498"/>
                    <a:pt x="856" y="319"/>
                    <a:pt x="8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25;p3">
              <a:extLst>
                <a:ext uri="{FF2B5EF4-FFF2-40B4-BE49-F238E27FC236}">
                  <a16:creationId xmlns:a16="http://schemas.microsoft.com/office/drawing/2014/main" id="{DAB12DC0-317D-4DB3-8336-2707C9A6909F}"/>
                </a:ext>
              </a:extLst>
            </p:cNvPr>
            <p:cNvSpPr/>
            <p:nvPr/>
          </p:nvSpPr>
          <p:spPr>
            <a:xfrm>
              <a:off x="2717625" y="3597000"/>
              <a:ext cx="10475" cy="108850"/>
            </a:xfrm>
            <a:custGeom>
              <a:avLst/>
              <a:gdLst/>
              <a:ahLst/>
              <a:cxnLst/>
              <a:rect l="l" t="t" r="r" b="b"/>
              <a:pathLst>
                <a:path w="419" h="4354" extrusionOk="0">
                  <a:moveTo>
                    <a:pt x="399" y="0"/>
                  </a:moveTo>
                  <a:cubicBezTo>
                    <a:pt x="359" y="20"/>
                    <a:pt x="279" y="20"/>
                    <a:pt x="220" y="20"/>
                  </a:cubicBezTo>
                  <a:cubicBezTo>
                    <a:pt x="21" y="199"/>
                    <a:pt x="80" y="438"/>
                    <a:pt x="100" y="657"/>
                  </a:cubicBezTo>
                  <a:cubicBezTo>
                    <a:pt x="100" y="1592"/>
                    <a:pt x="220" y="2527"/>
                    <a:pt x="80" y="3442"/>
                  </a:cubicBezTo>
                  <a:cubicBezTo>
                    <a:pt x="259" y="3701"/>
                    <a:pt x="1" y="4039"/>
                    <a:pt x="220" y="4297"/>
                  </a:cubicBezTo>
                  <a:cubicBezTo>
                    <a:pt x="248" y="4325"/>
                    <a:pt x="276" y="4354"/>
                    <a:pt x="318" y="4354"/>
                  </a:cubicBezTo>
                  <a:cubicBezTo>
                    <a:pt x="335" y="4354"/>
                    <a:pt x="355" y="4349"/>
                    <a:pt x="379" y="4337"/>
                  </a:cubicBezTo>
                  <a:cubicBezTo>
                    <a:pt x="399" y="4317"/>
                    <a:pt x="399" y="4297"/>
                    <a:pt x="418" y="4277"/>
                  </a:cubicBezTo>
                  <a:cubicBezTo>
                    <a:pt x="418" y="2845"/>
                    <a:pt x="399" y="1413"/>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26;p3">
              <a:extLst>
                <a:ext uri="{FF2B5EF4-FFF2-40B4-BE49-F238E27FC236}">
                  <a16:creationId xmlns:a16="http://schemas.microsoft.com/office/drawing/2014/main" id="{3455F78D-732E-4657-AA63-B9949BF267EA}"/>
                </a:ext>
              </a:extLst>
            </p:cNvPr>
            <p:cNvSpPr/>
            <p:nvPr/>
          </p:nvSpPr>
          <p:spPr>
            <a:xfrm>
              <a:off x="2735025" y="3703925"/>
              <a:ext cx="89050" cy="8875"/>
            </a:xfrm>
            <a:custGeom>
              <a:avLst/>
              <a:gdLst/>
              <a:ahLst/>
              <a:cxnLst/>
              <a:rect l="l" t="t" r="r" b="b"/>
              <a:pathLst>
                <a:path w="3562" h="355" extrusionOk="0">
                  <a:moveTo>
                    <a:pt x="279" y="0"/>
                  </a:moveTo>
                  <a:cubicBezTo>
                    <a:pt x="200" y="60"/>
                    <a:pt x="100" y="100"/>
                    <a:pt x="21" y="160"/>
                  </a:cubicBezTo>
                  <a:cubicBezTo>
                    <a:pt x="1" y="239"/>
                    <a:pt x="21" y="299"/>
                    <a:pt x="81" y="339"/>
                  </a:cubicBezTo>
                  <a:lnTo>
                    <a:pt x="458" y="339"/>
                  </a:lnTo>
                  <a:cubicBezTo>
                    <a:pt x="508" y="309"/>
                    <a:pt x="563" y="294"/>
                    <a:pt x="618" y="294"/>
                  </a:cubicBezTo>
                  <a:cubicBezTo>
                    <a:pt x="672" y="294"/>
                    <a:pt x="727" y="309"/>
                    <a:pt x="777" y="339"/>
                  </a:cubicBezTo>
                  <a:cubicBezTo>
                    <a:pt x="914" y="350"/>
                    <a:pt x="1050" y="355"/>
                    <a:pt x="1187" y="355"/>
                  </a:cubicBezTo>
                  <a:cubicBezTo>
                    <a:pt x="1767" y="355"/>
                    <a:pt x="2350" y="268"/>
                    <a:pt x="2945" y="219"/>
                  </a:cubicBezTo>
                  <a:cubicBezTo>
                    <a:pt x="3084" y="199"/>
                    <a:pt x="3263" y="199"/>
                    <a:pt x="3462" y="140"/>
                  </a:cubicBezTo>
                  <a:cubicBezTo>
                    <a:pt x="3482" y="140"/>
                    <a:pt x="3502" y="120"/>
                    <a:pt x="3542" y="100"/>
                  </a:cubicBezTo>
                  <a:cubicBezTo>
                    <a:pt x="3562" y="60"/>
                    <a:pt x="3542" y="20"/>
                    <a:pt x="34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27;p3">
              <a:extLst>
                <a:ext uri="{FF2B5EF4-FFF2-40B4-BE49-F238E27FC236}">
                  <a16:creationId xmlns:a16="http://schemas.microsoft.com/office/drawing/2014/main" id="{638673F2-8C42-4ACD-A9C7-59DA09062F5B}"/>
                </a:ext>
              </a:extLst>
            </p:cNvPr>
            <p:cNvSpPr/>
            <p:nvPr/>
          </p:nvSpPr>
          <p:spPr>
            <a:xfrm>
              <a:off x="2777300" y="3607400"/>
              <a:ext cx="26900" cy="22375"/>
            </a:xfrm>
            <a:custGeom>
              <a:avLst/>
              <a:gdLst/>
              <a:ahLst/>
              <a:cxnLst/>
              <a:rect l="l" t="t" r="r" b="b"/>
              <a:pathLst>
                <a:path w="1076" h="895" extrusionOk="0">
                  <a:moveTo>
                    <a:pt x="554" y="1"/>
                  </a:moveTo>
                  <a:cubicBezTo>
                    <a:pt x="415" y="1"/>
                    <a:pt x="241" y="107"/>
                    <a:pt x="1" y="301"/>
                  </a:cubicBezTo>
                  <a:lnTo>
                    <a:pt x="1" y="321"/>
                  </a:lnTo>
                  <a:cubicBezTo>
                    <a:pt x="34" y="318"/>
                    <a:pt x="66" y="317"/>
                    <a:pt x="98" y="317"/>
                  </a:cubicBezTo>
                  <a:cubicBezTo>
                    <a:pt x="351" y="317"/>
                    <a:pt x="556" y="396"/>
                    <a:pt x="697" y="679"/>
                  </a:cubicBezTo>
                  <a:cubicBezTo>
                    <a:pt x="775" y="756"/>
                    <a:pt x="828" y="895"/>
                    <a:pt x="952" y="895"/>
                  </a:cubicBezTo>
                  <a:cubicBezTo>
                    <a:pt x="987" y="895"/>
                    <a:pt x="1027" y="884"/>
                    <a:pt x="1075" y="858"/>
                  </a:cubicBezTo>
                  <a:cubicBezTo>
                    <a:pt x="905" y="262"/>
                    <a:pt x="772" y="1"/>
                    <a:pt x="5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28;p3">
              <a:extLst>
                <a:ext uri="{FF2B5EF4-FFF2-40B4-BE49-F238E27FC236}">
                  <a16:creationId xmlns:a16="http://schemas.microsoft.com/office/drawing/2014/main" id="{A7871300-C0B0-4512-9523-663A24E21869}"/>
                </a:ext>
              </a:extLst>
            </p:cNvPr>
            <p:cNvSpPr/>
            <p:nvPr/>
          </p:nvSpPr>
          <p:spPr>
            <a:xfrm>
              <a:off x="2793725" y="3624350"/>
              <a:ext cx="9975" cy="11250"/>
            </a:xfrm>
            <a:custGeom>
              <a:avLst/>
              <a:gdLst/>
              <a:ahLst/>
              <a:cxnLst/>
              <a:rect l="l" t="t" r="r" b="b"/>
              <a:pathLst>
                <a:path w="399" h="450" extrusionOk="0">
                  <a:moveTo>
                    <a:pt x="40" y="1"/>
                  </a:moveTo>
                  <a:lnTo>
                    <a:pt x="40" y="1"/>
                  </a:lnTo>
                  <a:cubicBezTo>
                    <a:pt x="60" y="140"/>
                    <a:pt x="0" y="379"/>
                    <a:pt x="159" y="438"/>
                  </a:cubicBezTo>
                  <a:cubicBezTo>
                    <a:pt x="184" y="446"/>
                    <a:pt x="206" y="449"/>
                    <a:pt x="225" y="449"/>
                  </a:cubicBezTo>
                  <a:cubicBezTo>
                    <a:pt x="359" y="449"/>
                    <a:pt x="363" y="284"/>
                    <a:pt x="398" y="180"/>
                  </a:cubicBezTo>
                  <a:cubicBezTo>
                    <a:pt x="299" y="120"/>
                    <a:pt x="159" y="40"/>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29;p3">
              <a:extLst>
                <a:ext uri="{FF2B5EF4-FFF2-40B4-BE49-F238E27FC236}">
                  <a16:creationId xmlns:a16="http://schemas.microsoft.com/office/drawing/2014/main" id="{A601E487-23E7-42E0-AD2D-374D58E284C1}"/>
                </a:ext>
              </a:extLst>
            </p:cNvPr>
            <p:cNvSpPr/>
            <p:nvPr/>
          </p:nvSpPr>
          <p:spPr>
            <a:xfrm>
              <a:off x="2727275" y="3703925"/>
              <a:ext cx="13750" cy="7000"/>
            </a:xfrm>
            <a:custGeom>
              <a:avLst/>
              <a:gdLst/>
              <a:ahLst/>
              <a:cxnLst/>
              <a:rect l="l" t="t" r="r" b="b"/>
              <a:pathLst>
                <a:path w="550" h="280" extrusionOk="0">
                  <a:moveTo>
                    <a:pt x="32" y="0"/>
                  </a:moveTo>
                  <a:lnTo>
                    <a:pt x="13" y="20"/>
                  </a:lnTo>
                  <a:cubicBezTo>
                    <a:pt x="1" y="210"/>
                    <a:pt x="52" y="280"/>
                    <a:pt x="138" y="280"/>
                  </a:cubicBezTo>
                  <a:cubicBezTo>
                    <a:pt x="196" y="280"/>
                    <a:pt x="270" y="248"/>
                    <a:pt x="351" y="199"/>
                  </a:cubicBezTo>
                  <a:cubicBezTo>
                    <a:pt x="430" y="140"/>
                    <a:pt x="490" y="80"/>
                    <a:pt x="550" y="20"/>
                  </a:cubicBezTo>
                  <a:cubicBezTo>
                    <a:pt x="391" y="20"/>
                    <a:pt x="211" y="2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30;p3">
              <a:extLst>
                <a:ext uri="{FF2B5EF4-FFF2-40B4-BE49-F238E27FC236}">
                  <a16:creationId xmlns:a16="http://schemas.microsoft.com/office/drawing/2014/main" id="{403CDD93-46BF-428C-81C6-3B31033EAA9F}"/>
                </a:ext>
              </a:extLst>
            </p:cNvPr>
            <p:cNvSpPr/>
            <p:nvPr/>
          </p:nvSpPr>
          <p:spPr>
            <a:xfrm>
              <a:off x="2821075" y="3704750"/>
              <a:ext cx="9975" cy="4325"/>
            </a:xfrm>
            <a:custGeom>
              <a:avLst/>
              <a:gdLst/>
              <a:ahLst/>
              <a:cxnLst/>
              <a:rect l="l" t="t" r="r" b="b"/>
              <a:pathLst>
                <a:path w="399" h="173" extrusionOk="0">
                  <a:moveTo>
                    <a:pt x="172" y="1"/>
                  </a:moveTo>
                  <a:cubicBezTo>
                    <a:pt x="115" y="1"/>
                    <a:pt x="56" y="7"/>
                    <a:pt x="0" y="7"/>
                  </a:cubicBezTo>
                  <a:lnTo>
                    <a:pt x="0" y="166"/>
                  </a:lnTo>
                  <a:cubicBezTo>
                    <a:pt x="56" y="166"/>
                    <a:pt x="115" y="173"/>
                    <a:pt x="172" y="173"/>
                  </a:cubicBezTo>
                  <a:cubicBezTo>
                    <a:pt x="257" y="173"/>
                    <a:pt x="339" y="158"/>
                    <a:pt x="398" y="87"/>
                  </a:cubicBezTo>
                  <a:cubicBezTo>
                    <a:pt x="339" y="15"/>
                    <a:pt x="257" y="1"/>
                    <a:pt x="1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31;p3">
              <a:extLst>
                <a:ext uri="{FF2B5EF4-FFF2-40B4-BE49-F238E27FC236}">
                  <a16:creationId xmlns:a16="http://schemas.microsoft.com/office/drawing/2014/main" id="{A377642F-2CF8-48A7-BCF9-0992A8EE74B5}"/>
                </a:ext>
              </a:extLst>
            </p:cNvPr>
            <p:cNvSpPr/>
            <p:nvPr/>
          </p:nvSpPr>
          <p:spPr>
            <a:xfrm>
              <a:off x="2705700" y="3534150"/>
              <a:ext cx="19425" cy="162350"/>
            </a:xfrm>
            <a:custGeom>
              <a:avLst/>
              <a:gdLst/>
              <a:ahLst/>
              <a:cxnLst/>
              <a:rect l="l" t="t" r="r" b="b"/>
              <a:pathLst>
                <a:path w="777" h="6494" extrusionOk="0">
                  <a:moveTo>
                    <a:pt x="601" y="0"/>
                  </a:moveTo>
                  <a:cubicBezTo>
                    <a:pt x="569" y="0"/>
                    <a:pt x="533" y="10"/>
                    <a:pt x="498" y="28"/>
                  </a:cubicBezTo>
                  <a:cubicBezTo>
                    <a:pt x="475" y="144"/>
                    <a:pt x="449" y="183"/>
                    <a:pt x="420" y="183"/>
                  </a:cubicBezTo>
                  <a:cubicBezTo>
                    <a:pt x="359" y="183"/>
                    <a:pt x="287" y="12"/>
                    <a:pt x="224" y="12"/>
                  </a:cubicBezTo>
                  <a:cubicBezTo>
                    <a:pt x="208" y="12"/>
                    <a:pt x="193" y="22"/>
                    <a:pt x="179" y="48"/>
                  </a:cubicBezTo>
                  <a:cubicBezTo>
                    <a:pt x="60" y="525"/>
                    <a:pt x="219" y="1042"/>
                    <a:pt x="0" y="1480"/>
                  </a:cubicBezTo>
                  <a:cubicBezTo>
                    <a:pt x="20" y="3151"/>
                    <a:pt x="20" y="4822"/>
                    <a:pt x="20" y="6493"/>
                  </a:cubicBezTo>
                  <a:lnTo>
                    <a:pt x="179" y="6493"/>
                  </a:lnTo>
                  <a:cubicBezTo>
                    <a:pt x="199" y="5180"/>
                    <a:pt x="199" y="3827"/>
                    <a:pt x="199" y="2514"/>
                  </a:cubicBezTo>
                  <a:cubicBezTo>
                    <a:pt x="378" y="2236"/>
                    <a:pt x="120" y="1858"/>
                    <a:pt x="319" y="1659"/>
                  </a:cubicBezTo>
                  <a:lnTo>
                    <a:pt x="319" y="1659"/>
                  </a:lnTo>
                  <a:cubicBezTo>
                    <a:pt x="219" y="1918"/>
                    <a:pt x="259" y="2216"/>
                    <a:pt x="358" y="2514"/>
                  </a:cubicBezTo>
                  <a:cubicBezTo>
                    <a:pt x="398" y="3688"/>
                    <a:pt x="478" y="4822"/>
                    <a:pt x="557" y="5996"/>
                  </a:cubicBezTo>
                  <a:cubicBezTo>
                    <a:pt x="776" y="5638"/>
                    <a:pt x="677" y="5240"/>
                    <a:pt x="697" y="4862"/>
                  </a:cubicBezTo>
                  <a:cubicBezTo>
                    <a:pt x="736" y="4106"/>
                    <a:pt x="697" y="3310"/>
                    <a:pt x="697" y="2534"/>
                  </a:cubicBezTo>
                  <a:lnTo>
                    <a:pt x="697" y="48"/>
                  </a:lnTo>
                  <a:cubicBezTo>
                    <a:pt x="675" y="15"/>
                    <a:pt x="641" y="0"/>
                    <a:pt x="6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32;p3">
              <a:extLst>
                <a:ext uri="{FF2B5EF4-FFF2-40B4-BE49-F238E27FC236}">
                  <a16:creationId xmlns:a16="http://schemas.microsoft.com/office/drawing/2014/main" id="{E43B50CD-71A0-412F-ADD9-F70C4FDA1FC1}"/>
                </a:ext>
              </a:extLst>
            </p:cNvPr>
            <p:cNvSpPr/>
            <p:nvPr/>
          </p:nvSpPr>
          <p:spPr>
            <a:xfrm>
              <a:off x="2703700" y="3731275"/>
              <a:ext cx="10475" cy="44775"/>
            </a:xfrm>
            <a:custGeom>
              <a:avLst/>
              <a:gdLst/>
              <a:ahLst/>
              <a:cxnLst/>
              <a:rect l="l" t="t" r="r" b="b"/>
              <a:pathLst>
                <a:path w="419" h="1791" extrusionOk="0">
                  <a:moveTo>
                    <a:pt x="60" y="1"/>
                  </a:moveTo>
                  <a:lnTo>
                    <a:pt x="60" y="180"/>
                  </a:lnTo>
                  <a:cubicBezTo>
                    <a:pt x="319" y="697"/>
                    <a:pt x="1" y="1274"/>
                    <a:pt x="239" y="1791"/>
                  </a:cubicBezTo>
                  <a:lnTo>
                    <a:pt x="418" y="1791"/>
                  </a:lnTo>
                  <a:lnTo>
                    <a:pt x="418" y="398"/>
                  </a:lnTo>
                  <a:cubicBezTo>
                    <a:pt x="418" y="140"/>
                    <a:pt x="319" y="2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33;p3">
              <a:extLst>
                <a:ext uri="{FF2B5EF4-FFF2-40B4-BE49-F238E27FC236}">
                  <a16:creationId xmlns:a16="http://schemas.microsoft.com/office/drawing/2014/main" id="{3BF443B2-3EFD-485E-93E3-3474C14F7ACF}"/>
                </a:ext>
              </a:extLst>
            </p:cNvPr>
            <p:cNvSpPr/>
            <p:nvPr/>
          </p:nvSpPr>
          <p:spPr>
            <a:xfrm>
              <a:off x="2708175" y="3574625"/>
              <a:ext cx="7000" cy="21900"/>
            </a:xfrm>
            <a:custGeom>
              <a:avLst/>
              <a:gdLst/>
              <a:ahLst/>
              <a:cxnLst/>
              <a:rect l="l" t="t" r="r" b="b"/>
              <a:pathLst>
                <a:path w="280" h="876" extrusionOk="0">
                  <a:moveTo>
                    <a:pt x="160" y="0"/>
                  </a:moveTo>
                  <a:cubicBezTo>
                    <a:pt x="1" y="299"/>
                    <a:pt x="80" y="597"/>
                    <a:pt x="80" y="876"/>
                  </a:cubicBezTo>
                  <a:lnTo>
                    <a:pt x="200" y="876"/>
                  </a:lnTo>
                  <a:cubicBezTo>
                    <a:pt x="239" y="597"/>
                    <a:pt x="279" y="29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34;p3">
              <a:extLst>
                <a:ext uri="{FF2B5EF4-FFF2-40B4-BE49-F238E27FC236}">
                  <a16:creationId xmlns:a16="http://schemas.microsoft.com/office/drawing/2014/main" id="{2E9A9370-1119-4DA9-A458-8587E214C486}"/>
                </a:ext>
              </a:extLst>
            </p:cNvPr>
            <p:cNvSpPr/>
            <p:nvPr/>
          </p:nvSpPr>
          <p:spPr>
            <a:xfrm>
              <a:off x="2722600" y="3704425"/>
              <a:ext cx="13450" cy="8975"/>
            </a:xfrm>
            <a:custGeom>
              <a:avLst/>
              <a:gdLst/>
              <a:ahLst/>
              <a:cxnLst/>
              <a:rect l="l" t="t" r="r" b="b"/>
              <a:pathLst>
                <a:path w="538" h="359" extrusionOk="0">
                  <a:moveTo>
                    <a:pt x="1" y="0"/>
                  </a:moveTo>
                  <a:lnTo>
                    <a:pt x="1" y="358"/>
                  </a:lnTo>
                  <a:lnTo>
                    <a:pt x="538" y="358"/>
                  </a:lnTo>
                  <a:lnTo>
                    <a:pt x="538" y="179"/>
                  </a:lnTo>
                  <a:cubicBezTo>
                    <a:pt x="418" y="159"/>
                    <a:pt x="279" y="12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35;p3">
              <a:extLst>
                <a:ext uri="{FF2B5EF4-FFF2-40B4-BE49-F238E27FC236}">
                  <a16:creationId xmlns:a16="http://schemas.microsoft.com/office/drawing/2014/main" id="{3FAD8EBD-9AE3-4859-9C6F-EB7BF788B991}"/>
                </a:ext>
              </a:extLst>
            </p:cNvPr>
            <p:cNvSpPr/>
            <p:nvPr/>
          </p:nvSpPr>
          <p:spPr>
            <a:xfrm>
              <a:off x="2709175" y="3695975"/>
              <a:ext cx="6500" cy="15925"/>
            </a:xfrm>
            <a:custGeom>
              <a:avLst/>
              <a:gdLst/>
              <a:ahLst/>
              <a:cxnLst/>
              <a:rect l="l" t="t" r="r" b="b"/>
              <a:pathLst>
                <a:path w="260" h="637" extrusionOk="0">
                  <a:moveTo>
                    <a:pt x="40" y="0"/>
                  </a:moveTo>
                  <a:cubicBezTo>
                    <a:pt x="40" y="159"/>
                    <a:pt x="1" y="358"/>
                    <a:pt x="160" y="637"/>
                  </a:cubicBezTo>
                  <a:cubicBezTo>
                    <a:pt x="219" y="318"/>
                    <a:pt x="259" y="139"/>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36;p3">
              <a:extLst>
                <a:ext uri="{FF2B5EF4-FFF2-40B4-BE49-F238E27FC236}">
                  <a16:creationId xmlns:a16="http://schemas.microsoft.com/office/drawing/2014/main" id="{3B7816D8-636D-4204-94F8-F74E0214D01D}"/>
                </a:ext>
              </a:extLst>
            </p:cNvPr>
            <p:cNvSpPr/>
            <p:nvPr/>
          </p:nvSpPr>
          <p:spPr>
            <a:xfrm>
              <a:off x="2702225" y="3735750"/>
              <a:ext cx="11950" cy="53250"/>
            </a:xfrm>
            <a:custGeom>
              <a:avLst/>
              <a:gdLst/>
              <a:ahLst/>
              <a:cxnLst/>
              <a:rect l="l" t="t" r="r" b="b"/>
              <a:pathLst>
                <a:path w="478" h="2130" extrusionOk="0">
                  <a:moveTo>
                    <a:pt x="119" y="1"/>
                  </a:moveTo>
                  <a:cubicBezTo>
                    <a:pt x="0" y="717"/>
                    <a:pt x="60" y="1413"/>
                    <a:pt x="80" y="2129"/>
                  </a:cubicBezTo>
                  <a:cubicBezTo>
                    <a:pt x="318" y="2030"/>
                    <a:pt x="279" y="1811"/>
                    <a:pt x="298" y="1612"/>
                  </a:cubicBezTo>
                  <a:cubicBezTo>
                    <a:pt x="219" y="1055"/>
                    <a:pt x="477" y="498"/>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37;p3">
              <a:extLst>
                <a:ext uri="{FF2B5EF4-FFF2-40B4-BE49-F238E27FC236}">
                  <a16:creationId xmlns:a16="http://schemas.microsoft.com/office/drawing/2014/main" id="{A71F636D-67DE-43B0-AD7C-BDB5CFD57373}"/>
                </a:ext>
              </a:extLst>
            </p:cNvPr>
            <p:cNvSpPr/>
            <p:nvPr/>
          </p:nvSpPr>
          <p:spPr>
            <a:xfrm>
              <a:off x="2700225" y="3788475"/>
              <a:ext cx="10475" cy="23400"/>
            </a:xfrm>
            <a:custGeom>
              <a:avLst/>
              <a:gdLst/>
              <a:ahLst/>
              <a:cxnLst/>
              <a:rect l="l" t="t" r="r" b="b"/>
              <a:pathLst>
                <a:path w="419" h="936" extrusionOk="0">
                  <a:moveTo>
                    <a:pt x="179" y="0"/>
                  </a:moveTo>
                  <a:cubicBezTo>
                    <a:pt x="0" y="318"/>
                    <a:pt x="20" y="637"/>
                    <a:pt x="179" y="935"/>
                  </a:cubicBezTo>
                  <a:cubicBezTo>
                    <a:pt x="199" y="637"/>
                    <a:pt x="418" y="318"/>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38;p3">
              <a:extLst>
                <a:ext uri="{FF2B5EF4-FFF2-40B4-BE49-F238E27FC236}">
                  <a16:creationId xmlns:a16="http://schemas.microsoft.com/office/drawing/2014/main" id="{7AB800AE-E99C-44D3-A810-A1F8A0922E6B}"/>
                </a:ext>
              </a:extLst>
            </p:cNvPr>
            <p:cNvSpPr/>
            <p:nvPr/>
          </p:nvSpPr>
          <p:spPr>
            <a:xfrm>
              <a:off x="2704700" y="3811850"/>
              <a:ext cx="5500" cy="8975"/>
            </a:xfrm>
            <a:custGeom>
              <a:avLst/>
              <a:gdLst/>
              <a:ahLst/>
              <a:cxnLst/>
              <a:rect l="l" t="t" r="r" b="b"/>
              <a:pathLst>
                <a:path w="220" h="359" extrusionOk="0">
                  <a:moveTo>
                    <a:pt x="0" y="0"/>
                  </a:moveTo>
                  <a:cubicBezTo>
                    <a:pt x="0" y="139"/>
                    <a:pt x="20" y="219"/>
                    <a:pt x="20" y="358"/>
                  </a:cubicBezTo>
                  <a:cubicBezTo>
                    <a:pt x="219" y="219"/>
                    <a:pt x="199" y="10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39;p3">
              <a:extLst>
                <a:ext uri="{FF2B5EF4-FFF2-40B4-BE49-F238E27FC236}">
                  <a16:creationId xmlns:a16="http://schemas.microsoft.com/office/drawing/2014/main" id="{EBE6D5EE-4AC5-4D3E-9070-220D0DD6C824}"/>
                </a:ext>
              </a:extLst>
            </p:cNvPr>
            <p:cNvSpPr/>
            <p:nvPr/>
          </p:nvSpPr>
          <p:spPr>
            <a:xfrm>
              <a:off x="2711650" y="3842175"/>
              <a:ext cx="2525" cy="6000"/>
            </a:xfrm>
            <a:custGeom>
              <a:avLst/>
              <a:gdLst/>
              <a:ahLst/>
              <a:cxnLst/>
              <a:rect l="l" t="t" r="r" b="b"/>
              <a:pathLst>
                <a:path w="101" h="240" extrusionOk="0">
                  <a:moveTo>
                    <a:pt x="100" y="1"/>
                  </a:moveTo>
                  <a:cubicBezTo>
                    <a:pt x="1" y="80"/>
                    <a:pt x="1" y="160"/>
                    <a:pt x="100" y="239"/>
                  </a:cubicBezTo>
                  <a:lnTo>
                    <a:pt x="1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40;p3">
              <a:extLst>
                <a:ext uri="{FF2B5EF4-FFF2-40B4-BE49-F238E27FC236}">
                  <a16:creationId xmlns:a16="http://schemas.microsoft.com/office/drawing/2014/main" id="{7ABE1077-1955-4018-95F8-DDC190126353}"/>
                </a:ext>
              </a:extLst>
            </p:cNvPr>
            <p:cNvSpPr/>
            <p:nvPr/>
          </p:nvSpPr>
          <p:spPr>
            <a:xfrm>
              <a:off x="2746475" y="3709375"/>
              <a:ext cx="7975" cy="3025"/>
            </a:xfrm>
            <a:custGeom>
              <a:avLst/>
              <a:gdLst/>
              <a:ahLst/>
              <a:cxnLst/>
              <a:rect l="l" t="t" r="r" b="b"/>
              <a:pathLst>
                <a:path w="319" h="121" extrusionOk="0">
                  <a:moveTo>
                    <a:pt x="155" y="1"/>
                  </a:moveTo>
                  <a:cubicBezTo>
                    <a:pt x="96" y="1"/>
                    <a:pt x="43" y="47"/>
                    <a:pt x="0" y="121"/>
                  </a:cubicBezTo>
                  <a:lnTo>
                    <a:pt x="319" y="121"/>
                  </a:lnTo>
                  <a:cubicBezTo>
                    <a:pt x="263" y="37"/>
                    <a:pt x="207"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41;p3">
              <a:extLst>
                <a:ext uri="{FF2B5EF4-FFF2-40B4-BE49-F238E27FC236}">
                  <a16:creationId xmlns:a16="http://schemas.microsoft.com/office/drawing/2014/main" id="{DFF114C8-FDED-4946-94B3-D1F835FF1CEB}"/>
                </a:ext>
              </a:extLst>
            </p:cNvPr>
            <p:cNvSpPr/>
            <p:nvPr/>
          </p:nvSpPr>
          <p:spPr>
            <a:xfrm>
              <a:off x="2310325" y="4849075"/>
              <a:ext cx="31350" cy="16400"/>
            </a:xfrm>
            <a:custGeom>
              <a:avLst/>
              <a:gdLst/>
              <a:ahLst/>
              <a:cxnLst/>
              <a:rect l="l" t="t" r="r" b="b"/>
              <a:pathLst>
                <a:path w="1254" h="656" extrusionOk="0">
                  <a:moveTo>
                    <a:pt x="279" y="0"/>
                  </a:moveTo>
                  <a:cubicBezTo>
                    <a:pt x="233" y="0"/>
                    <a:pt x="186" y="8"/>
                    <a:pt x="140" y="27"/>
                  </a:cubicBezTo>
                  <a:cubicBezTo>
                    <a:pt x="60" y="67"/>
                    <a:pt x="40" y="147"/>
                    <a:pt x="1" y="226"/>
                  </a:cubicBezTo>
                  <a:cubicBezTo>
                    <a:pt x="40" y="266"/>
                    <a:pt x="40" y="286"/>
                    <a:pt x="40" y="346"/>
                  </a:cubicBezTo>
                  <a:cubicBezTo>
                    <a:pt x="80" y="445"/>
                    <a:pt x="180" y="544"/>
                    <a:pt x="259" y="624"/>
                  </a:cubicBezTo>
                  <a:cubicBezTo>
                    <a:pt x="405" y="633"/>
                    <a:pt x="554" y="656"/>
                    <a:pt x="699" y="656"/>
                  </a:cubicBezTo>
                  <a:cubicBezTo>
                    <a:pt x="891" y="656"/>
                    <a:pt x="1075" y="615"/>
                    <a:pt x="1234" y="445"/>
                  </a:cubicBezTo>
                  <a:cubicBezTo>
                    <a:pt x="1194" y="385"/>
                    <a:pt x="1194" y="346"/>
                    <a:pt x="1194" y="286"/>
                  </a:cubicBezTo>
                  <a:cubicBezTo>
                    <a:pt x="1254" y="226"/>
                    <a:pt x="1254" y="147"/>
                    <a:pt x="1174" y="67"/>
                  </a:cubicBezTo>
                  <a:cubicBezTo>
                    <a:pt x="1083" y="135"/>
                    <a:pt x="995" y="159"/>
                    <a:pt x="909" y="159"/>
                  </a:cubicBezTo>
                  <a:cubicBezTo>
                    <a:pt x="690" y="159"/>
                    <a:pt x="486"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42;p3">
              <a:extLst>
                <a:ext uri="{FF2B5EF4-FFF2-40B4-BE49-F238E27FC236}">
                  <a16:creationId xmlns:a16="http://schemas.microsoft.com/office/drawing/2014/main" id="{51272C88-0D9F-4C68-BB86-3CF5C551B3DE}"/>
                </a:ext>
              </a:extLst>
            </p:cNvPr>
            <p:cNvSpPr/>
            <p:nvPr/>
          </p:nvSpPr>
          <p:spPr>
            <a:xfrm>
              <a:off x="2303850" y="4856625"/>
              <a:ext cx="13475" cy="9100"/>
            </a:xfrm>
            <a:custGeom>
              <a:avLst/>
              <a:gdLst/>
              <a:ahLst/>
              <a:cxnLst/>
              <a:rect l="l" t="t" r="r" b="b"/>
              <a:pathLst>
                <a:path w="539" h="364" extrusionOk="0">
                  <a:moveTo>
                    <a:pt x="270" y="1"/>
                  </a:moveTo>
                  <a:cubicBezTo>
                    <a:pt x="159" y="1"/>
                    <a:pt x="74" y="60"/>
                    <a:pt x="1" y="163"/>
                  </a:cubicBezTo>
                  <a:lnTo>
                    <a:pt x="1" y="342"/>
                  </a:lnTo>
                  <a:cubicBezTo>
                    <a:pt x="62" y="357"/>
                    <a:pt x="125" y="364"/>
                    <a:pt x="191" y="364"/>
                  </a:cubicBezTo>
                  <a:cubicBezTo>
                    <a:pt x="297" y="364"/>
                    <a:pt x="408" y="347"/>
                    <a:pt x="518" y="322"/>
                  </a:cubicBezTo>
                  <a:cubicBezTo>
                    <a:pt x="538" y="183"/>
                    <a:pt x="518" y="83"/>
                    <a:pt x="399" y="24"/>
                  </a:cubicBezTo>
                  <a:cubicBezTo>
                    <a:pt x="352" y="8"/>
                    <a:pt x="309" y="1"/>
                    <a:pt x="2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43;p3">
              <a:extLst>
                <a:ext uri="{FF2B5EF4-FFF2-40B4-BE49-F238E27FC236}">
                  <a16:creationId xmlns:a16="http://schemas.microsoft.com/office/drawing/2014/main" id="{FB7F43B0-1971-40DC-97E0-8FD58E2C6BF9}"/>
                </a:ext>
              </a:extLst>
            </p:cNvPr>
            <p:cNvSpPr/>
            <p:nvPr/>
          </p:nvSpPr>
          <p:spPr>
            <a:xfrm>
              <a:off x="2263075" y="4833325"/>
              <a:ext cx="38325" cy="22900"/>
            </a:xfrm>
            <a:custGeom>
              <a:avLst/>
              <a:gdLst/>
              <a:ahLst/>
              <a:cxnLst/>
              <a:rect l="l" t="t" r="r" b="b"/>
              <a:pathLst>
                <a:path w="1533" h="916" extrusionOk="0">
                  <a:moveTo>
                    <a:pt x="1254" y="1"/>
                  </a:moveTo>
                  <a:cubicBezTo>
                    <a:pt x="1105" y="46"/>
                    <a:pt x="1068" y="337"/>
                    <a:pt x="907" y="337"/>
                  </a:cubicBezTo>
                  <a:cubicBezTo>
                    <a:pt x="854" y="337"/>
                    <a:pt x="787" y="304"/>
                    <a:pt x="697" y="220"/>
                  </a:cubicBezTo>
                  <a:cubicBezTo>
                    <a:pt x="664" y="143"/>
                    <a:pt x="607" y="114"/>
                    <a:pt x="542" y="114"/>
                  </a:cubicBezTo>
                  <a:cubicBezTo>
                    <a:pt x="490" y="114"/>
                    <a:pt x="432" y="133"/>
                    <a:pt x="379" y="160"/>
                  </a:cubicBezTo>
                  <a:lnTo>
                    <a:pt x="359" y="220"/>
                  </a:lnTo>
                  <a:cubicBezTo>
                    <a:pt x="239" y="379"/>
                    <a:pt x="140" y="558"/>
                    <a:pt x="1" y="697"/>
                  </a:cubicBezTo>
                  <a:cubicBezTo>
                    <a:pt x="200" y="717"/>
                    <a:pt x="438" y="697"/>
                    <a:pt x="578" y="916"/>
                  </a:cubicBezTo>
                  <a:cubicBezTo>
                    <a:pt x="637" y="916"/>
                    <a:pt x="697" y="916"/>
                    <a:pt x="757" y="896"/>
                  </a:cubicBezTo>
                  <a:cubicBezTo>
                    <a:pt x="836" y="836"/>
                    <a:pt x="896" y="816"/>
                    <a:pt x="976" y="777"/>
                  </a:cubicBezTo>
                  <a:cubicBezTo>
                    <a:pt x="1000" y="757"/>
                    <a:pt x="1023" y="749"/>
                    <a:pt x="1043" y="749"/>
                  </a:cubicBezTo>
                  <a:cubicBezTo>
                    <a:pt x="1105" y="749"/>
                    <a:pt x="1150" y="816"/>
                    <a:pt x="1194" y="816"/>
                  </a:cubicBezTo>
                  <a:cubicBezTo>
                    <a:pt x="1274" y="816"/>
                    <a:pt x="1373" y="816"/>
                    <a:pt x="1473" y="777"/>
                  </a:cubicBezTo>
                  <a:cubicBezTo>
                    <a:pt x="1493" y="717"/>
                    <a:pt x="1533" y="657"/>
                    <a:pt x="1533" y="578"/>
                  </a:cubicBezTo>
                  <a:cubicBezTo>
                    <a:pt x="1493" y="558"/>
                    <a:pt x="1493" y="498"/>
                    <a:pt x="1493" y="478"/>
                  </a:cubicBezTo>
                  <a:cubicBezTo>
                    <a:pt x="1453" y="299"/>
                    <a:pt x="1433" y="100"/>
                    <a:pt x="1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44;p3">
              <a:extLst>
                <a:ext uri="{FF2B5EF4-FFF2-40B4-BE49-F238E27FC236}">
                  <a16:creationId xmlns:a16="http://schemas.microsoft.com/office/drawing/2014/main" id="{39C68F79-617A-4FE1-8CA3-3ECC756044D6}"/>
                </a:ext>
              </a:extLst>
            </p:cNvPr>
            <p:cNvSpPr/>
            <p:nvPr/>
          </p:nvSpPr>
          <p:spPr>
            <a:xfrm>
              <a:off x="2281475" y="4850575"/>
              <a:ext cx="18425" cy="6650"/>
            </a:xfrm>
            <a:custGeom>
              <a:avLst/>
              <a:gdLst/>
              <a:ahLst/>
              <a:cxnLst/>
              <a:rect l="l" t="t" r="r" b="b"/>
              <a:pathLst>
                <a:path w="737" h="266" extrusionOk="0">
                  <a:moveTo>
                    <a:pt x="282" y="1"/>
                  </a:moveTo>
                  <a:cubicBezTo>
                    <a:pt x="253" y="1"/>
                    <a:pt x="223" y="20"/>
                    <a:pt x="200" y="67"/>
                  </a:cubicBezTo>
                  <a:cubicBezTo>
                    <a:pt x="120" y="107"/>
                    <a:pt x="60" y="146"/>
                    <a:pt x="1" y="206"/>
                  </a:cubicBezTo>
                  <a:cubicBezTo>
                    <a:pt x="220" y="226"/>
                    <a:pt x="458" y="226"/>
                    <a:pt x="697" y="266"/>
                  </a:cubicBezTo>
                  <a:cubicBezTo>
                    <a:pt x="697" y="206"/>
                    <a:pt x="717" y="186"/>
                    <a:pt x="737" y="166"/>
                  </a:cubicBezTo>
                  <a:cubicBezTo>
                    <a:pt x="717" y="126"/>
                    <a:pt x="717" y="87"/>
                    <a:pt x="697" y="67"/>
                  </a:cubicBezTo>
                  <a:cubicBezTo>
                    <a:pt x="598" y="27"/>
                    <a:pt x="458" y="27"/>
                    <a:pt x="339" y="27"/>
                  </a:cubicBezTo>
                  <a:cubicBezTo>
                    <a:pt x="322" y="10"/>
                    <a:pt x="303"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45;p3">
              <a:extLst>
                <a:ext uri="{FF2B5EF4-FFF2-40B4-BE49-F238E27FC236}">
                  <a16:creationId xmlns:a16="http://schemas.microsoft.com/office/drawing/2014/main" id="{EAECBAC6-FEB3-4E46-BFDE-8C05CEA0F0A9}"/>
                </a:ext>
              </a:extLst>
            </p:cNvPr>
            <p:cNvSpPr/>
            <p:nvPr/>
          </p:nvSpPr>
          <p:spPr>
            <a:xfrm>
              <a:off x="2299375" y="4853700"/>
              <a:ext cx="14450" cy="7000"/>
            </a:xfrm>
            <a:custGeom>
              <a:avLst/>
              <a:gdLst/>
              <a:ahLst/>
              <a:cxnLst/>
              <a:rect l="l" t="t" r="r" b="b"/>
              <a:pathLst>
                <a:path w="578" h="280" extrusionOk="0">
                  <a:moveTo>
                    <a:pt x="274" y="1"/>
                  </a:moveTo>
                  <a:cubicBezTo>
                    <a:pt x="201" y="1"/>
                    <a:pt x="123" y="26"/>
                    <a:pt x="41" y="81"/>
                  </a:cubicBezTo>
                  <a:lnTo>
                    <a:pt x="1" y="141"/>
                  </a:lnTo>
                  <a:cubicBezTo>
                    <a:pt x="81" y="180"/>
                    <a:pt x="120" y="240"/>
                    <a:pt x="200" y="280"/>
                  </a:cubicBezTo>
                  <a:cubicBezTo>
                    <a:pt x="319" y="260"/>
                    <a:pt x="478" y="240"/>
                    <a:pt x="578" y="141"/>
                  </a:cubicBezTo>
                  <a:lnTo>
                    <a:pt x="518" y="101"/>
                  </a:lnTo>
                  <a:cubicBezTo>
                    <a:pt x="443" y="36"/>
                    <a:pt x="362"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46;p3">
              <a:extLst>
                <a:ext uri="{FF2B5EF4-FFF2-40B4-BE49-F238E27FC236}">
                  <a16:creationId xmlns:a16="http://schemas.microsoft.com/office/drawing/2014/main" id="{8DEB2298-7250-45F4-8E37-7D7389560A78}"/>
                </a:ext>
              </a:extLst>
            </p:cNvPr>
            <p:cNvSpPr/>
            <p:nvPr/>
          </p:nvSpPr>
          <p:spPr>
            <a:xfrm>
              <a:off x="3080175" y="4257925"/>
              <a:ext cx="8475" cy="17950"/>
            </a:xfrm>
            <a:custGeom>
              <a:avLst/>
              <a:gdLst/>
              <a:ahLst/>
              <a:cxnLst/>
              <a:rect l="l" t="t" r="r" b="b"/>
              <a:pathLst>
                <a:path w="339" h="718" extrusionOk="0">
                  <a:moveTo>
                    <a:pt x="0" y="1"/>
                  </a:moveTo>
                  <a:lnTo>
                    <a:pt x="0" y="1"/>
                  </a:lnTo>
                  <a:cubicBezTo>
                    <a:pt x="20" y="260"/>
                    <a:pt x="140" y="518"/>
                    <a:pt x="339" y="717"/>
                  </a:cubicBezTo>
                  <a:cubicBezTo>
                    <a:pt x="319" y="518"/>
                    <a:pt x="319" y="319"/>
                    <a:pt x="319" y="120"/>
                  </a:cubicBezTo>
                  <a:cubicBezTo>
                    <a:pt x="199" y="61"/>
                    <a:pt x="100"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47;p3">
              <a:extLst>
                <a:ext uri="{FF2B5EF4-FFF2-40B4-BE49-F238E27FC236}">
                  <a16:creationId xmlns:a16="http://schemas.microsoft.com/office/drawing/2014/main" id="{AE1A92F8-0A16-413B-AF93-D71EB787977B}"/>
                </a:ext>
              </a:extLst>
            </p:cNvPr>
            <p:cNvSpPr/>
            <p:nvPr/>
          </p:nvSpPr>
          <p:spPr>
            <a:xfrm>
              <a:off x="3120450" y="4847250"/>
              <a:ext cx="9975" cy="3800"/>
            </a:xfrm>
            <a:custGeom>
              <a:avLst/>
              <a:gdLst/>
              <a:ahLst/>
              <a:cxnLst/>
              <a:rect l="l" t="t" r="r" b="b"/>
              <a:pathLst>
                <a:path w="399" h="152" extrusionOk="0">
                  <a:moveTo>
                    <a:pt x="160" y="1"/>
                  </a:moveTo>
                  <a:cubicBezTo>
                    <a:pt x="100" y="1"/>
                    <a:pt x="1" y="41"/>
                    <a:pt x="1" y="41"/>
                  </a:cubicBezTo>
                  <a:cubicBezTo>
                    <a:pt x="12" y="132"/>
                    <a:pt x="62" y="151"/>
                    <a:pt x="122" y="151"/>
                  </a:cubicBezTo>
                  <a:cubicBezTo>
                    <a:pt x="167" y="151"/>
                    <a:pt x="217" y="140"/>
                    <a:pt x="259" y="140"/>
                  </a:cubicBezTo>
                  <a:cubicBezTo>
                    <a:pt x="299" y="140"/>
                    <a:pt x="319" y="100"/>
                    <a:pt x="399" y="41"/>
                  </a:cubicBezTo>
                  <a:cubicBezTo>
                    <a:pt x="299" y="41"/>
                    <a:pt x="220" y="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48;p3">
              <a:extLst>
                <a:ext uri="{FF2B5EF4-FFF2-40B4-BE49-F238E27FC236}">
                  <a16:creationId xmlns:a16="http://schemas.microsoft.com/office/drawing/2014/main" id="{8604B6D5-6319-4B3D-A308-5BE32A131A6D}"/>
                </a:ext>
              </a:extLst>
            </p:cNvPr>
            <p:cNvSpPr/>
            <p:nvPr/>
          </p:nvSpPr>
          <p:spPr>
            <a:xfrm>
              <a:off x="2715150" y="3521500"/>
              <a:ext cx="12450" cy="13350"/>
            </a:xfrm>
            <a:custGeom>
              <a:avLst/>
              <a:gdLst/>
              <a:ahLst/>
              <a:cxnLst/>
              <a:rect l="l" t="t" r="r" b="b"/>
              <a:pathLst>
                <a:path w="498" h="534" extrusionOk="0">
                  <a:moveTo>
                    <a:pt x="220" y="1"/>
                  </a:moveTo>
                  <a:cubicBezTo>
                    <a:pt x="158" y="1"/>
                    <a:pt x="108" y="33"/>
                    <a:pt x="80" y="76"/>
                  </a:cubicBezTo>
                  <a:cubicBezTo>
                    <a:pt x="0" y="255"/>
                    <a:pt x="0" y="395"/>
                    <a:pt x="179" y="534"/>
                  </a:cubicBezTo>
                  <a:lnTo>
                    <a:pt x="319" y="534"/>
                  </a:lnTo>
                  <a:cubicBezTo>
                    <a:pt x="398" y="474"/>
                    <a:pt x="458" y="395"/>
                    <a:pt x="498" y="355"/>
                  </a:cubicBezTo>
                  <a:cubicBezTo>
                    <a:pt x="418" y="236"/>
                    <a:pt x="378" y="136"/>
                    <a:pt x="299" y="17"/>
                  </a:cubicBezTo>
                  <a:cubicBezTo>
                    <a:pt x="271" y="6"/>
                    <a:pt x="245" y="1"/>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49;p3">
              <a:extLst>
                <a:ext uri="{FF2B5EF4-FFF2-40B4-BE49-F238E27FC236}">
                  <a16:creationId xmlns:a16="http://schemas.microsoft.com/office/drawing/2014/main" id="{8F837E0F-8206-4F5F-A394-0F83F46E90A3}"/>
                </a:ext>
              </a:extLst>
            </p:cNvPr>
            <p:cNvSpPr/>
            <p:nvPr/>
          </p:nvSpPr>
          <p:spPr>
            <a:xfrm>
              <a:off x="2337175" y="4809025"/>
              <a:ext cx="47775" cy="43225"/>
            </a:xfrm>
            <a:custGeom>
              <a:avLst/>
              <a:gdLst/>
              <a:ahLst/>
              <a:cxnLst/>
              <a:rect l="l" t="t" r="r" b="b"/>
              <a:pathLst>
                <a:path w="1911" h="1729" extrusionOk="0">
                  <a:moveTo>
                    <a:pt x="1582" y="0"/>
                  </a:moveTo>
                  <a:cubicBezTo>
                    <a:pt x="1495" y="0"/>
                    <a:pt x="1381" y="84"/>
                    <a:pt x="1174" y="237"/>
                  </a:cubicBezTo>
                  <a:cubicBezTo>
                    <a:pt x="1132" y="262"/>
                    <a:pt x="1086" y="270"/>
                    <a:pt x="1036" y="270"/>
                  </a:cubicBezTo>
                  <a:cubicBezTo>
                    <a:pt x="969" y="270"/>
                    <a:pt x="896" y="257"/>
                    <a:pt x="816" y="257"/>
                  </a:cubicBezTo>
                  <a:cubicBezTo>
                    <a:pt x="779" y="243"/>
                    <a:pt x="747" y="237"/>
                    <a:pt x="719" y="237"/>
                  </a:cubicBezTo>
                  <a:cubicBezTo>
                    <a:pt x="583" y="237"/>
                    <a:pt x="548" y="380"/>
                    <a:pt x="498" y="495"/>
                  </a:cubicBezTo>
                  <a:cubicBezTo>
                    <a:pt x="419" y="853"/>
                    <a:pt x="1" y="953"/>
                    <a:pt x="1" y="1331"/>
                  </a:cubicBezTo>
                  <a:cubicBezTo>
                    <a:pt x="1" y="1470"/>
                    <a:pt x="80" y="1570"/>
                    <a:pt x="180" y="1649"/>
                  </a:cubicBezTo>
                  <a:cubicBezTo>
                    <a:pt x="200" y="1669"/>
                    <a:pt x="239" y="1689"/>
                    <a:pt x="279" y="1729"/>
                  </a:cubicBezTo>
                  <a:cubicBezTo>
                    <a:pt x="896" y="1450"/>
                    <a:pt x="1612" y="1351"/>
                    <a:pt x="1771" y="495"/>
                  </a:cubicBezTo>
                  <a:cubicBezTo>
                    <a:pt x="1771" y="456"/>
                    <a:pt x="1871" y="436"/>
                    <a:pt x="1910" y="396"/>
                  </a:cubicBezTo>
                  <a:cubicBezTo>
                    <a:pt x="1758" y="123"/>
                    <a:pt x="1689" y="0"/>
                    <a:pt x="15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50;p3">
              <a:extLst>
                <a:ext uri="{FF2B5EF4-FFF2-40B4-BE49-F238E27FC236}">
                  <a16:creationId xmlns:a16="http://schemas.microsoft.com/office/drawing/2014/main" id="{4AF1CCD9-F430-4066-B1A4-92FC229FF57A}"/>
                </a:ext>
              </a:extLst>
            </p:cNvPr>
            <p:cNvSpPr/>
            <p:nvPr/>
          </p:nvSpPr>
          <p:spPr>
            <a:xfrm>
              <a:off x="2396850" y="4800975"/>
              <a:ext cx="35350" cy="36850"/>
            </a:xfrm>
            <a:custGeom>
              <a:avLst/>
              <a:gdLst/>
              <a:ahLst/>
              <a:cxnLst/>
              <a:rect l="l" t="t" r="r" b="b"/>
              <a:pathLst>
                <a:path w="1414" h="1474" extrusionOk="0">
                  <a:moveTo>
                    <a:pt x="519" y="1"/>
                  </a:moveTo>
                  <a:cubicBezTo>
                    <a:pt x="473" y="1"/>
                    <a:pt x="430" y="23"/>
                    <a:pt x="379" y="61"/>
                  </a:cubicBezTo>
                  <a:cubicBezTo>
                    <a:pt x="319" y="81"/>
                    <a:pt x="279" y="81"/>
                    <a:pt x="220" y="81"/>
                  </a:cubicBezTo>
                  <a:lnTo>
                    <a:pt x="1" y="599"/>
                  </a:lnTo>
                  <a:cubicBezTo>
                    <a:pt x="160" y="698"/>
                    <a:pt x="399" y="738"/>
                    <a:pt x="160" y="996"/>
                  </a:cubicBezTo>
                  <a:cubicBezTo>
                    <a:pt x="80" y="1096"/>
                    <a:pt x="180" y="1195"/>
                    <a:pt x="200" y="1295"/>
                  </a:cubicBezTo>
                  <a:cubicBezTo>
                    <a:pt x="260" y="1335"/>
                    <a:pt x="299" y="1414"/>
                    <a:pt x="379" y="1474"/>
                  </a:cubicBezTo>
                  <a:lnTo>
                    <a:pt x="558" y="1474"/>
                  </a:lnTo>
                  <a:cubicBezTo>
                    <a:pt x="996" y="1315"/>
                    <a:pt x="1413" y="1195"/>
                    <a:pt x="1334" y="599"/>
                  </a:cubicBezTo>
                  <a:cubicBezTo>
                    <a:pt x="1115" y="380"/>
                    <a:pt x="637" y="479"/>
                    <a:pt x="598" y="22"/>
                  </a:cubicBezTo>
                  <a:cubicBezTo>
                    <a:pt x="569" y="8"/>
                    <a:pt x="544" y="1"/>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51;p3">
              <a:extLst>
                <a:ext uri="{FF2B5EF4-FFF2-40B4-BE49-F238E27FC236}">
                  <a16:creationId xmlns:a16="http://schemas.microsoft.com/office/drawing/2014/main" id="{585D13D8-2F5C-409F-BB3C-F41326302374}"/>
                </a:ext>
              </a:extLst>
            </p:cNvPr>
            <p:cNvSpPr/>
            <p:nvPr/>
          </p:nvSpPr>
          <p:spPr>
            <a:xfrm>
              <a:off x="2410775" y="4813950"/>
              <a:ext cx="36350" cy="30550"/>
            </a:xfrm>
            <a:custGeom>
              <a:avLst/>
              <a:gdLst/>
              <a:ahLst/>
              <a:cxnLst/>
              <a:rect l="l" t="t" r="r" b="b"/>
              <a:pathLst>
                <a:path w="1454" h="1222" extrusionOk="0">
                  <a:moveTo>
                    <a:pt x="936" y="0"/>
                  </a:moveTo>
                  <a:cubicBezTo>
                    <a:pt x="856" y="0"/>
                    <a:pt x="777" y="40"/>
                    <a:pt x="737" y="99"/>
                  </a:cubicBezTo>
                  <a:cubicBezTo>
                    <a:pt x="618" y="477"/>
                    <a:pt x="220" y="656"/>
                    <a:pt x="1" y="955"/>
                  </a:cubicBezTo>
                  <a:cubicBezTo>
                    <a:pt x="61" y="1034"/>
                    <a:pt x="120" y="1074"/>
                    <a:pt x="140" y="1174"/>
                  </a:cubicBezTo>
                  <a:lnTo>
                    <a:pt x="697" y="1174"/>
                  </a:lnTo>
                  <a:cubicBezTo>
                    <a:pt x="730" y="1207"/>
                    <a:pt x="769" y="1221"/>
                    <a:pt x="810" y="1221"/>
                  </a:cubicBezTo>
                  <a:cubicBezTo>
                    <a:pt x="844" y="1221"/>
                    <a:pt x="880" y="1211"/>
                    <a:pt x="916" y="1194"/>
                  </a:cubicBezTo>
                  <a:cubicBezTo>
                    <a:pt x="996" y="1094"/>
                    <a:pt x="1075" y="1034"/>
                    <a:pt x="1155" y="935"/>
                  </a:cubicBezTo>
                  <a:cubicBezTo>
                    <a:pt x="1274" y="577"/>
                    <a:pt x="1453" y="199"/>
                    <a:pt x="9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52;p3">
              <a:extLst>
                <a:ext uri="{FF2B5EF4-FFF2-40B4-BE49-F238E27FC236}">
                  <a16:creationId xmlns:a16="http://schemas.microsoft.com/office/drawing/2014/main" id="{AF660C34-C427-42BC-BA4D-0D8F506B2CBE}"/>
                </a:ext>
              </a:extLst>
            </p:cNvPr>
            <p:cNvSpPr/>
            <p:nvPr/>
          </p:nvSpPr>
          <p:spPr>
            <a:xfrm>
              <a:off x="2339675" y="4849950"/>
              <a:ext cx="5000" cy="6275"/>
            </a:xfrm>
            <a:custGeom>
              <a:avLst/>
              <a:gdLst/>
              <a:ahLst/>
              <a:cxnLst/>
              <a:rect l="l" t="t" r="r" b="b"/>
              <a:pathLst>
                <a:path w="200" h="251" extrusionOk="0">
                  <a:moveTo>
                    <a:pt x="81" y="0"/>
                  </a:moveTo>
                  <a:cubicBezTo>
                    <a:pt x="41" y="0"/>
                    <a:pt x="13" y="14"/>
                    <a:pt x="0" y="52"/>
                  </a:cubicBezTo>
                  <a:cubicBezTo>
                    <a:pt x="0" y="132"/>
                    <a:pt x="20" y="191"/>
                    <a:pt x="20" y="251"/>
                  </a:cubicBezTo>
                  <a:cubicBezTo>
                    <a:pt x="80" y="211"/>
                    <a:pt x="120" y="132"/>
                    <a:pt x="199" y="92"/>
                  </a:cubicBezTo>
                  <a:lnTo>
                    <a:pt x="159" y="12"/>
                  </a:lnTo>
                  <a:cubicBezTo>
                    <a:pt x="130" y="5"/>
                    <a:pt x="104" y="0"/>
                    <a:pt x="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53;p3">
              <a:extLst>
                <a:ext uri="{FF2B5EF4-FFF2-40B4-BE49-F238E27FC236}">
                  <a16:creationId xmlns:a16="http://schemas.microsoft.com/office/drawing/2014/main" id="{E27BCA15-2328-4494-AC8E-678BC3D604D4}"/>
                </a:ext>
              </a:extLst>
            </p:cNvPr>
            <p:cNvSpPr/>
            <p:nvPr/>
          </p:nvSpPr>
          <p:spPr>
            <a:xfrm>
              <a:off x="2401825" y="4833325"/>
              <a:ext cx="4500" cy="4500"/>
            </a:xfrm>
            <a:custGeom>
              <a:avLst/>
              <a:gdLst/>
              <a:ahLst/>
              <a:cxnLst/>
              <a:rect l="l" t="t" r="r" b="b"/>
              <a:pathLst>
                <a:path w="180" h="180" extrusionOk="0">
                  <a:moveTo>
                    <a:pt x="1" y="1"/>
                  </a:moveTo>
                  <a:lnTo>
                    <a:pt x="180" y="180"/>
                  </a:lnTo>
                  <a:cubicBezTo>
                    <a:pt x="120" y="120"/>
                    <a:pt x="8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54;p3">
              <a:extLst>
                <a:ext uri="{FF2B5EF4-FFF2-40B4-BE49-F238E27FC236}">
                  <a16:creationId xmlns:a16="http://schemas.microsoft.com/office/drawing/2014/main" id="{FD9BE3D0-2850-4B4B-BDB9-0CEBA17362B2}"/>
                </a:ext>
              </a:extLst>
            </p:cNvPr>
            <p:cNvSpPr/>
            <p:nvPr/>
          </p:nvSpPr>
          <p:spPr>
            <a:xfrm>
              <a:off x="1546950" y="3468200"/>
              <a:ext cx="29850" cy="57700"/>
            </a:xfrm>
            <a:custGeom>
              <a:avLst/>
              <a:gdLst/>
              <a:ahLst/>
              <a:cxnLst/>
              <a:rect l="l" t="t" r="r" b="b"/>
              <a:pathLst>
                <a:path w="1194" h="2308" extrusionOk="0">
                  <a:moveTo>
                    <a:pt x="995" y="0"/>
                  </a:moveTo>
                  <a:cubicBezTo>
                    <a:pt x="478" y="179"/>
                    <a:pt x="378" y="637"/>
                    <a:pt x="199" y="1074"/>
                  </a:cubicBezTo>
                  <a:cubicBezTo>
                    <a:pt x="0" y="1612"/>
                    <a:pt x="100" y="2029"/>
                    <a:pt x="657" y="2308"/>
                  </a:cubicBezTo>
                  <a:cubicBezTo>
                    <a:pt x="697" y="2248"/>
                    <a:pt x="836" y="2208"/>
                    <a:pt x="856" y="2109"/>
                  </a:cubicBezTo>
                  <a:cubicBezTo>
                    <a:pt x="338" y="1393"/>
                    <a:pt x="458" y="796"/>
                    <a:pt x="1194" y="199"/>
                  </a:cubicBezTo>
                  <a:cubicBezTo>
                    <a:pt x="1174" y="100"/>
                    <a:pt x="1074" y="80"/>
                    <a:pt x="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55;p3">
              <a:extLst>
                <a:ext uri="{FF2B5EF4-FFF2-40B4-BE49-F238E27FC236}">
                  <a16:creationId xmlns:a16="http://schemas.microsoft.com/office/drawing/2014/main" id="{535FB9C9-91AA-493D-B67F-1F5F9D8E905F}"/>
                </a:ext>
              </a:extLst>
            </p:cNvPr>
            <p:cNvSpPr/>
            <p:nvPr/>
          </p:nvSpPr>
          <p:spPr>
            <a:xfrm>
              <a:off x="1580275" y="3471225"/>
              <a:ext cx="15425" cy="20875"/>
            </a:xfrm>
            <a:custGeom>
              <a:avLst/>
              <a:gdLst/>
              <a:ahLst/>
              <a:cxnLst/>
              <a:rect l="l" t="t" r="r" b="b"/>
              <a:pathLst>
                <a:path w="617" h="835" extrusionOk="0">
                  <a:moveTo>
                    <a:pt x="98" y="1"/>
                  </a:moveTo>
                  <a:cubicBezTo>
                    <a:pt x="63" y="1"/>
                    <a:pt x="32" y="26"/>
                    <a:pt x="0" y="78"/>
                  </a:cubicBezTo>
                  <a:cubicBezTo>
                    <a:pt x="159" y="297"/>
                    <a:pt x="318" y="556"/>
                    <a:pt x="517" y="834"/>
                  </a:cubicBezTo>
                  <a:cubicBezTo>
                    <a:pt x="617" y="416"/>
                    <a:pt x="517" y="178"/>
                    <a:pt x="199" y="58"/>
                  </a:cubicBezTo>
                  <a:cubicBezTo>
                    <a:pt x="161" y="21"/>
                    <a:pt x="128"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56;p3">
              <a:extLst>
                <a:ext uri="{FF2B5EF4-FFF2-40B4-BE49-F238E27FC236}">
                  <a16:creationId xmlns:a16="http://schemas.microsoft.com/office/drawing/2014/main" id="{E5385734-FF5B-42A3-8CB0-CDBBD8AAA16B}"/>
                </a:ext>
              </a:extLst>
            </p:cNvPr>
            <p:cNvSpPr/>
            <p:nvPr/>
          </p:nvSpPr>
          <p:spPr>
            <a:xfrm>
              <a:off x="1563350" y="3516225"/>
              <a:ext cx="27525" cy="10275"/>
            </a:xfrm>
            <a:custGeom>
              <a:avLst/>
              <a:gdLst/>
              <a:ahLst/>
              <a:cxnLst/>
              <a:rect l="l" t="t" r="r" b="b"/>
              <a:pathLst>
                <a:path w="1101" h="411" extrusionOk="0">
                  <a:moveTo>
                    <a:pt x="1012" y="0"/>
                  </a:moveTo>
                  <a:cubicBezTo>
                    <a:pt x="983" y="0"/>
                    <a:pt x="945" y="9"/>
                    <a:pt x="896" y="29"/>
                  </a:cubicBezTo>
                  <a:cubicBezTo>
                    <a:pt x="816" y="29"/>
                    <a:pt x="777" y="29"/>
                    <a:pt x="717" y="49"/>
                  </a:cubicBezTo>
                  <a:cubicBezTo>
                    <a:pt x="617" y="148"/>
                    <a:pt x="478" y="128"/>
                    <a:pt x="339" y="188"/>
                  </a:cubicBezTo>
                  <a:lnTo>
                    <a:pt x="200" y="188"/>
                  </a:lnTo>
                  <a:lnTo>
                    <a:pt x="1" y="387"/>
                  </a:lnTo>
                  <a:cubicBezTo>
                    <a:pt x="123" y="400"/>
                    <a:pt x="241" y="410"/>
                    <a:pt x="356" y="410"/>
                  </a:cubicBezTo>
                  <a:cubicBezTo>
                    <a:pt x="597" y="410"/>
                    <a:pt x="826" y="363"/>
                    <a:pt x="1055" y="188"/>
                  </a:cubicBezTo>
                  <a:cubicBezTo>
                    <a:pt x="1100" y="83"/>
                    <a:pt x="1100" y="0"/>
                    <a:pt x="10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57;p3">
              <a:extLst>
                <a:ext uri="{FF2B5EF4-FFF2-40B4-BE49-F238E27FC236}">
                  <a16:creationId xmlns:a16="http://schemas.microsoft.com/office/drawing/2014/main" id="{F01953BB-6976-4599-9629-8307C2D1A855}"/>
                </a:ext>
              </a:extLst>
            </p:cNvPr>
            <p:cNvSpPr/>
            <p:nvPr/>
          </p:nvSpPr>
          <p:spPr>
            <a:xfrm>
              <a:off x="1585250" y="3512925"/>
              <a:ext cx="15425" cy="9000"/>
            </a:xfrm>
            <a:custGeom>
              <a:avLst/>
              <a:gdLst/>
              <a:ahLst/>
              <a:cxnLst/>
              <a:rect l="l" t="t" r="r" b="b"/>
              <a:pathLst>
                <a:path w="617" h="360" extrusionOk="0">
                  <a:moveTo>
                    <a:pt x="381" y="0"/>
                  </a:moveTo>
                  <a:cubicBezTo>
                    <a:pt x="352" y="0"/>
                    <a:pt x="323" y="2"/>
                    <a:pt x="298" y="2"/>
                  </a:cubicBezTo>
                  <a:cubicBezTo>
                    <a:pt x="159" y="22"/>
                    <a:pt x="60" y="81"/>
                    <a:pt x="0" y="181"/>
                  </a:cubicBezTo>
                  <a:lnTo>
                    <a:pt x="159" y="360"/>
                  </a:lnTo>
                  <a:cubicBezTo>
                    <a:pt x="239" y="320"/>
                    <a:pt x="298" y="320"/>
                    <a:pt x="358" y="320"/>
                  </a:cubicBezTo>
                  <a:cubicBezTo>
                    <a:pt x="458" y="300"/>
                    <a:pt x="617" y="220"/>
                    <a:pt x="577" y="101"/>
                  </a:cubicBezTo>
                  <a:cubicBezTo>
                    <a:pt x="562" y="12"/>
                    <a:pt x="469" y="0"/>
                    <a:pt x="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58;p3">
              <a:extLst>
                <a:ext uri="{FF2B5EF4-FFF2-40B4-BE49-F238E27FC236}">
                  <a16:creationId xmlns:a16="http://schemas.microsoft.com/office/drawing/2014/main" id="{4974FD06-8BEA-463A-8417-D18FFFBA4EDB}"/>
                </a:ext>
              </a:extLst>
            </p:cNvPr>
            <p:cNvSpPr/>
            <p:nvPr/>
          </p:nvSpPr>
          <p:spPr>
            <a:xfrm>
              <a:off x="1571800" y="3467550"/>
              <a:ext cx="13475" cy="5650"/>
            </a:xfrm>
            <a:custGeom>
              <a:avLst/>
              <a:gdLst/>
              <a:ahLst/>
              <a:cxnLst/>
              <a:rect l="l" t="t" r="r" b="b"/>
              <a:pathLst>
                <a:path w="539" h="226" extrusionOk="0">
                  <a:moveTo>
                    <a:pt x="238" y="0"/>
                  </a:moveTo>
                  <a:cubicBezTo>
                    <a:pt x="162" y="0"/>
                    <a:pt x="81" y="18"/>
                    <a:pt x="1" y="26"/>
                  </a:cubicBezTo>
                  <a:cubicBezTo>
                    <a:pt x="80" y="66"/>
                    <a:pt x="140" y="146"/>
                    <a:pt x="200" y="225"/>
                  </a:cubicBezTo>
                  <a:lnTo>
                    <a:pt x="359" y="225"/>
                  </a:lnTo>
                  <a:cubicBezTo>
                    <a:pt x="399" y="225"/>
                    <a:pt x="478" y="205"/>
                    <a:pt x="538" y="205"/>
                  </a:cubicBezTo>
                  <a:cubicBezTo>
                    <a:pt x="455" y="39"/>
                    <a:pt x="351"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59;p3">
              <a:extLst>
                <a:ext uri="{FF2B5EF4-FFF2-40B4-BE49-F238E27FC236}">
                  <a16:creationId xmlns:a16="http://schemas.microsoft.com/office/drawing/2014/main" id="{71E5FE00-281D-4936-B37A-16F8599AA0B7}"/>
                </a:ext>
              </a:extLst>
            </p:cNvPr>
            <p:cNvSpPr/>
            <p:nvPr/>
          </p:nvSpPr>
          <p:spPr>
            <a:xfrm>
              <a:off x="1571325" y="3517425"/>
              <a:ext cx="9450" cy="3500"/>
            </a:xfrm>
            <a:custGeom>
              <a:avLst/>
              <a:gdLst/>
              <a:ahLst/>
              <a:cxnLst/>
              <a:rect l="l" t="t" r="r" b="b"/>
              <a:pathLst>
                <a:path w="378" h="140" extrusionOk="0">
                  <a:moveTo>
                    <a:pt x="378" y="1"/>
                  </a:moveTo>
                  <a:cubicBezTo>
                    <a:pt x="219" y="1"/>
                    <a:pt x="99" y="21"/>
                    <a:pt x="0" y="140"/>
                  </a:cubicBezTo>
                  <a:cubicBezTo>
                    <a:pt x="139" y="140"/>
                    <a:pt x="279" y="120"/>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60;p3">
              <a:extLst>
                <a:ext uri="{FF2B5EF4-FFF2-40B4-BE49-F238E27FC236}">
                  <a16:creationId xmlns:a16="http://schemas.microsoft.com/office/drawing/2014/main" id="{2DEB5753-13F1-4C6C-8E89-7F7D336BE484}"/>
                </a:ext>
              </a:extLst>
            </p:cNvPr>
            <p:cNvSpPr/>
            <p:nvPr/>
          </p:nvSpPr>
          <p:spPr>
            <a:xfrm>
              <a:off x="1611600" y="4078925"/>
              <a:ext cx="36825" cy="9275"/>
            </a:xfrm>
            <a:custGeom>
              <a:avLst/>
              <a:gdLst/>
              <a:ahLst/>
              <a:cxnLst/>
              <a:rect l="l" t="t" r="r" b="b"/>
              <a:pathLst>
                <a:path w="1473" h="371" extrusionOk="0">
                  <a:moveTo>
                    <a:pt x="598" y="1"/>
                  </a:moveTo>
                  <a:cubicBezTo>
                    <a:pt x="384" y="1"/>
                    <a:pt x="188" y="35"/>
                    <a:pt x="0" y="179"/>
                  </a:cubicBezTo>
                  <a:cubicBezTo>
                    <a:pt x="120" y="179"/>
                    <a:pt x="279" y="218"/>
                    <a:pt x="358" y="358"/>
                  </a:cubicBezTo>
                  <a:cubicBezTo>
                    <a:pt x="390" y="354"/>
                    <a:pt x="422" y="352"/>
                    <a:pt x="455" y="352"/>
                  </a:cubicBezTo>
                  <a:cubicBezTo>
                    <a:pt x="571" y="352"/>
                    <a:pt x="693" y="371"/>
                    <a:pt x="817" y="371"/>
                  </a:cubicBezTo>
                  <a:cubicBezTo>
                    <a:pt x="1032" y="371"/>
                    <a:pt x="1255" y="316"/>
                    <a:pt x="1472" y="19"/>
                  </a:cubicBezTo>
                  <a:lnTo>
                    <a:pt x="1472" y="19"/>
                  </a:lnTo>
                  <a:cubicBezTo>
                    <a:pt x="1393" y="27"/>
                    <a:pt x="1316" y="30"/>
                    <a:pt x="1241" y="30"/>
                  </a:cubicBezTo>
                  <a:cubicBezTo>
                    <a:pt x="1007" y="30"/>
                    <a:pt x="795" y="1"/>
                    <a:pt x="5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61;p3">
              <a:extLst>
                <a:ext uri="{FF2B5EF4-FFF2-40B4-BE49-F238E27FC236}">
                  <a16:creationId xmlns:a16="http://schemas.microsoft.com/office/drawing/2014/main" id="{8F5A5D03-5B0E-41FF-845B-4E554A233938}"/>
                </a:ext>
              </a:extLst>
            </p:cNvPr>
            <p:cNvSpPr/>
            <p:nvPr/>
          </p:nvSpPr>
          <p:spPr>
            <a:xfrm>
              <a:off x="1678725" y="4204225"/>
              <a:ext cx="5000" cy="8975"/>
            </a:xfrm>
            <a:custGeom>
              <a:avLst/>
              <a:gdLst/>
              <a:ahLst/>
              <a:cxnLst/>
              <a:rect l="l" t="t" r="r" b="b"/>
              <a:pathLst>
                <a:path w="200" h="359" extrusionOk="0">
                  <a:moveTo>
                    <a:pt x="1" y="1"/>
                  </a:moveTo>
                  <a:lnTo>
                    <a:pt x="1" y="359"/>
                  </a:lnTo>
                  <a:cubicBezTo>
                    <a:pt x="200" y="219"/>
                    <a:pt x="200" y="10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62;p3">
              <a:extLst>
                <a:ext uri="{FF2B5EF4-FFF2-40B4-BE49-F238E27FC236}">
                  <a16:creationId xmlns:a16="http://schemas.microsoft.com/office/drawing/2014/main" id="{2B45B8E4-D9C8-4577-AA76-F65E6A4137C7}"/>
                </a:ext>
              </a:extLst>
            </p:cNvPr>
            <p:cNvSpPr/>
            <p:nvPr/>
          </p:nvSpPr>
          <p:spPr>
            <a:xfrm>
              <a:off x="1713050" y="3628825"/>
              <a:ext cx="149675" cy="45275"/>
            </a:xfrm>
            <a:custGeom>
              <a:avLst/>
              <a:gdLst/>
              <a:ahLst/>
              <a:cxnLst/>
              <a:rect l="l" t="t" r="r" b="b"/>
              <a:pathLst>
                <a:path w="5987" h="1811" extrusionOk="0">
                  <a:moveTo>
                    <a:pt x="100" y="1"/>
                  </a:moveTo>
                  <a:lnTo>
                    <a:pt x="100" y="1"/>
                  </a:lnTo>
                  <a:cubicBezTo>
                    <a:pt x="120" y="597"/>
                    <a:pt x="0" y="1214"/>
                    <a:pt x="219" y="1811"/>
                  </a:cubicBezTo>
                  <a:cubicBezTo>
                    <a:pt x="259" y="1692"/>
                    <a:pt x="279" y="1532"/>
                    <a:pt x="279" y="1393"/>
                  </a:cubicBezTo>
                  <a:cubicBezTo>
                    <a:pt x="299" y="737"/>
                    <a:pt x="299" y="737"/>
                    <a:pt x="975" y="737"/>
                  </a:cubicBezTo>
                  <a:lnTo>
                    <a:pt x="2368" y="737"/>
                  </a:lnTo>
                  <a:cubicBezTo>
                    <a:pt x="2407" y="766"/>
                    <a:pt x="2442" y="781"/>
                    <a:pt x="2475" y="781"/>
                  </a:cubicBezTo>
                  <a:cubicBezTo>
                    <a:pt x="2507" y="781"/>
                    <a:pt x="2537" y="766"/>
                    <a:pt x="2567" y="737"/>
                  </a:cubicBezTo>
                  <a:cubicBezTo>
                    <a:pt x="3177" y="573"/>
                    <a:pt x="3800" y="547"/>
                    <a:pt x="4422" y="547"/>
                  </a:cubicBezTo>
                  <a:cubicBezTo>
                    <a:pt x="4712" y="547"/>
                    <a:pt x="5003" y="553"/>
                    <a:pt x="5292" y="553"/>
                  </a:cubicBezTo>
                  <a:cubicBezTo>
                    <a:pt x="5512" y="553"/>
                    <a:pt x="5731" y="549"/>
                    <a:pt x="5948" y="538"/>
                  </a:cubicBezTo>
                  <a:cubicBezTo>
                    <a:pt x="5987" y="307"/>
                    <a:pt x="5891" y="272"/>
                    <a:pt x="5770" y="272"/>
                  </a:cubicBezTo>
                  <a:cubicBezTo>
                    <a:pt x="5716" y="272"/>
                    <a:pt x="5656" y="279"/>
                    <a:pt x="5601" y="279"/>
                  </a:cubicBezTo>
                  <a:cubicBezTo>
                    <a:pt x="5526" y="279"/>
                    <a:pt x="5461" y="265"/>
                    <a:pt x="5431" y="200"/>
                  </a:cubicBezTo>
                  <a:cubicBezTo>
                    <a:pt x="5175" y="156"/>
                    <a:pt x="4921" y="140"/>
                    <a:pt x="4668" y="140"/>
                  </a:cubicBezTo>
                  <a:cubicBezTo>
                    <a:pt x="3881" y="140"/>
                    <a:pt x="3106" y="299"/>
                    <a:pt x="2308" y="299"/>
                  </a:cubicBezTo>
                  <a:cubicBezTo>
                    <a:pt x="1811" y="299"/>
                    <a:pt x="1313" y="319"/>
                    <a:pt x="816" y="398"/>
                  </a:cubicBezTo>
                  <a:cubicBezTo>
                    <a:pt x="784" y="402"/>
                    <a:pt x="754" y="404"/>
                    <a:pt x="725" y="404"/>
                  </a:cubicBezTo>
                  <a:cubicBezTo>
                    <a:pt x="441" y="404"/>
                    <a:pt x="262" y="235"/>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63;p3">
              <a:extLst>
                <a:ext uri="{FF2B5EF4-FFF2-40B4-BE49-F238E27FC236}">
                  <a16:creationId xmlns:a16="http://schemas.microsoft.com/office/drawing/2014/main" id="{2C3E0197-6ED7-4928-9CF8-B168731BB2B9}"/>
                </a:ext>
              </a:extLst>
            </p:cNvPr>
            <p:cNvSpPr/>
            <p:nvPr/>
          </p:nvSpPr>
          <p:spPr>
            <a:xfrm>
              <a:off x="1712550" y="3587550"/>
              <a:ext cx="57225" cy="14450"/>
            </a:xfrm>
            <a:custGeom>
              <a:avLst/>
              <a:gdLst/>
              <a:ahLst/>
              <a:cxnLst/>
              <a:rect l="l" t="t" r="r" b="b"/>
              <a:pathLst>
                <a:path w="2289" h="578" extrusionOk="0">
                  <a:moveTo>
                    <a:pt x="120" y="1"/>
                  </a:moveTo>
                  <a:cubicBezTo>
                    <a:pt x="20" y="60"/>
                    <a:pt x="1" y="100"/>
                    <a:pt x="40" y="199"/>
                  </a:cubicBezTo>
                  <a:lnTo>
                    <a:pt x="40" y="398"/>
                  </a:lnTo>
                  <a:cubicBezTo>
                    <a:pt x="20" y="458"/>
                    <a:pt x="20" y="518"/>
                    <a:pt x="40" y="577"/>
                  </a:cubicBezTo>
                  <a:lnTo>
                    <a:pt x="120" y="577"/>
                  </a:lnTo>
                  <a:cubicBezTo>
                    <a:pt x="260" y="461"/>
                    <a:pt x="427" y="413"/>
                    <a:pt x="593" y="413"/>
                  </a:cubicBezTo>
                  <a:cubicBezTo>
                    <a:pt x="711" y="413"/>
                    <a:pt x="828" y="437"/>
                    <a:pt x="936" y="478"/>
                  </a:cubicBezTo>
                  <a:cubicBezTo>
                    <a:pt x="1177" y="549"/>
                    <a:pt x="1388" y="559"/>
                    <a:pt x="1612" y="559"/>
                  </a:cubicBezTo>
                  <a:cubicBezTo>
                    <a:pt x="1702" y="559"/>
                    <a:pt x="1794" y="558"/>
                    <a:pt x="1890" y="558"/>
                  </a:cubicBezTo>
                  <a:cubicBezTo>
                    <a:pt x="1990" y="458"/>
                    <a:pt x="2189" y="518"/>
                    <a:pt x="2288" y="359"/>
                  </a:cubicBezTo>
                  <a:cubicBezTo>
                    <a:pt x="1592" y="80"/>
                    <a:pt x="816" y="18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64;p3">
              <a:extLst>
                <a:ext uri="{FF2B5EF4-FFF2-40B4-BE49-F238E27FC236}">
                  <a16:creationId xmlns:a16="http://schemas.microsoft.com/office/drawing/2014/main" id="{0329ACAE-662F-467D-A031-890CB07E3B46}"/>
                </a:ext>
              </a:extLst>
            </p:cNvPr>
            <p:cNvSpPr/>
            <p:nvPr/>
          </p:nvSpPr>
          <p:spPr>
            <a:xfrm>
              <a:off x="1715050" y="3846650"/>
              <a:ext cx="8475" cy="39325"/>
            </a:xfrm>
            <a:custGeom>
              <a:avLst/>
              <a:gdLst/>
              <a:ahLst/>
              <a:cxnLst/>
              <a:rect l="l" t="t" r="r" b="b"/>
              <a:pathLst>
                <a:path w="339" h="1573" extrusionOk="0">
                  <a:moveTo>
                    <a:pt x="338" y="1"/>
                  </a:moveTo>
                  <a:cubicBezTo>
                    <a:pt x="0" y="538"/>
                    <a:pt x="219" y="1055"/>
                    <a:pt x="139" y="1572"/>
                  </a:cubicBezTo>
                  <a:lnTo>
                    <a:pt x="338" y="1572"/>
                  </a:lnTo>
                  <a:lnTo>
                    <a:pt x="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65;p3">
              <a:extLst>
                <a:ext uri="{FF2B5EF4-FFF2-40B4-BE49-F238E27FC236}">
                  <a16:creationId xmlns:a16="http://schemas.microsoft.com/office/drawing/2014/main" id="{3836AB07-79CC-4AEC-972E-C1B273270DCA}"/>
                </a:ext>
              </a:extLst>
            </p:cNvPr>
            <p:cNvSpPr/>
            <p:nvPr/>
          </p:nvSpPr>
          <p:spPr>
            <a:xfrm>
              <a:off x="1707075" y="3552750"/>
              <a:ext cx="9975" cy="40300"/>
            </a:xfrm>
            <a:custGeom>
              <a:avLst/>
              <a:gdLst/>
              <a:ahLst/>
              <a:cxnLst/>
              <a:rect l="l" t="t" r="r" b="b"/>
              <a:pathLst>
                <a:path w="399" h="1612" extrusionOk="0">
                  <a:moveTo>
                    <a:pt x="140" y="0"/>
                  </a:moveTo>
                  <a:cubicBezTo>
                    <a:pt x="140" y="557"/>
                    <a:pt x="1" y="1094"/>
                    <a:pt x="259" y="1611"/>
                  </a:cubicBezTo>
                  <a:cubicBezTo>
                    <a:pt x="299" y="1552"/>
                    <a:pt x="319" y="1492"/>
                    <a:pt x="339" y="1412"/>
                  </a:cubicBezTo>
                  <a:cubicBezTo>
                    <a:pt x="160" y="955"/>
                    <a:pt x="399" y="418"/>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66;p3">
              <a:extLst>
                <a:ext uri="{FF2B5EF4-FFF2-40B4-BE49-F238E27FC236}">
                  <a16:creationId xmlns:a16="http://schemas.microsoft.com/office/drawing/2014/main" id="{FDFDAB73-9101-4EE4-A2FF-0BF9E50ABCB4}"/>
                </a:ext>
              </a:extLst>
            </p:cNvPr>
            <p:cNvSpPr/>
            <p:nvPr/>
          </p:nvSpPr>
          <p:spPr>
            <a:xfrm>
              <a:off x="1708075" y="3605950"/>
              <a:ext cx="6000" cy="22900"/>
            </a:xfrm>
            <a:custGeom>
              <a:avLst/>
              <a:gdLst/>
              <a:ahLst/>
              <a:cxnLst/>
              <a:rect l="l" t="t" r="r" b="b"/>
              <a:pathLst>
                <a:path w="240" h="916" extrusionOk="0">
                  <a:moveTo>
                    <a:pt x="239" y="1"/>
                  </a:moveTo>
                  <a:cubicBezTo>
                    <a:pt x="1" y="319"/>
                    <a:pt x="1" y="617"/>
                    <a:pt x="239" y="916"/>
                  </a:cubicBezTo>
                  <a:lnTo>
                    <a:pt x="2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67;p3">
              <a:extLst>
                <a:ext uri="{FF2B5EF4-FFF2-40B4-BE49-F238E27FC236}">
                  <a16:creationId xmlns:a16="http://schemas.microsoft.com/office/drawing/2014/main" id="{7722FB63-2BFA-46DE-B685-D69598481390}"/>
                </a:ext>
              </a:extLst>
            </p:cNvPr>
            <p:cNvSpPr/>
            <p:nvPr/>
          </p:nvSpPr>
          <p:spPr>
            <a:xfrm>
              <a:off x="1712550" y="3597500"/>
              <a:ext cx="1025" cy="4500"/>
            </a:xfrm>
            <a:custGeom>
              <a:avLst/>
              <a:gdLst/>
              <a:ahLst/>
              <a:cxnLst/>
              <a:rect l="l" t="t" r="r" b="b"/>
              <a:pathLst>
                <a:path w="41" h="180" extrusionOk="0">
                  <a:moveTo>
                    <a:pt x="40" y="0"/>
                  </a:moveTo>
                  <a:cubicBezTo>
                    <a:pt x="20" y="20"/>
                    <a:pt x="1" y="20"/>
                    <a:pt x="1" y="60"/>
                  </a:cubicBezTo>
                  <a:cubicBezTo>
                    <a:pt x="1" y="100"/>
                    <a:pt x="20" y="120"/>
                    <a:pt x="40" y="179"/>
                  </a:cubicBez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68;p3">
              <a:extLst>
                <a:ext uri="{FF2B5EF4-FFF2-40B4-BE49-F238E27FC236}">
                  <a16:creationId xmlns:a16="http://schemas.microsoft.com/office/drawing/2014/main" id="{785B2B52-F9B8-4BF3-A8F2-CED7927A5A57}"/>
                </a:ext>
              </a:extLst>
            </p:cNvPr>
            <p:cNvSpPr/>
            <p:nvPr/>
          </p:nvSpPr>
          <p:spPr>
            <a:xfrm>
              <a:off x="1747375" y="4153000"/>
              <a:ext cx="9450" cy="19925"/>
            </a:xfrm>
            <a:custGeom>
              <a:avLst/>
              <a:gdLst/>
              <a:ahLst/>
              <a:cxnLst/>
              <a:rect l="l" t="t" r="r" b="b"/>
              <a:pathLst>
                <a:path w="378" h="797" extrusionOk="0">
                  <a:moveTo>
                    <a:pt x="219" y="1"/>
                  </a:moveTo>
                  <a:cubicBezTo>
                    <a:pt x="199" y="60"/>
                    <a:pt x="159" y="100"/>
                    <a:pt x="139" y="140"/>
                  </a:cubicBezTo>
                  <a:cubicBezTo>
                    <a:pt x="139" y="180"/>
                    <a:pt x="139" y="199"/>
                    <a:pt x="119" y="259"/>
                  </a:cubicBezTo>
                  <a:cubicBezTo>
                    <a:pt x="0" y="418"/>
                    <a:pt x="40" y="577"/>
                    <a:pt x="40" y="737"/>
                  </a:cubicBezTo>
                  <a:cubicBezTo>
                    <a:pt x="80" y="756"/>
                    <a:pt x="119" y="776"/>
                    <a:pt x="139" y="796"/>
                  </a:cubicBezTo>
                  <a:cubicBezTo>
                    <a:pt x="378" y="597"/>
                    <a:pt x="279" y="339"/>
                    <a:pt x="318" y="80"/>
                  </a:cubicBezTo>
                  <a:cubicBezTo>
                    <a:pt x="298" y="60"/>
                    <a:pt x="239" y="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69;p3">
              <a:extLst>
                <a:ext uri="{FF2B5EF4-FFF2-40B4-BE49-F238E27FC236}">
                  <a16:creationId xmlns:a16="http://schemas.microsoft.com/office/drawing/2014/main" id="{1D9D2D41-803D-496B-988C-2885E0C0C789}"/>
                </a:ext>
              </a:extLst>
            </p:cNvPr>
            <p:cNvSpPr/>
            <p:nvPr/>
          </p:nvSpPr>
          <p:spPr>
            <a:xfrm>
              <a:off x="1762775" y="4113300"/>
              <a:ext cx="10975" cy="14850"/>
            </a:xfrm>
            <a:custGeom>
              <a:avLst/>
              <a:gdLst/>
              <a:ahLst/>
              <a:cxnLst/>
              <a:rect l="l" t="t" r="r" b="b"/>
              <a:pathLst>
                <a:path w="439" h="594" extrusionOk="0">
                  <a:moveTo>
                    <a:pt x="314" y="1"/>
                  </a:moveTo>
                  <a:cubicBezTo>
                    <a:pt x="279" y="1"/>
                    <a:pt x="246" y="22"/>
                    <a:pt x="200" y="57"/>
                  </a:cubicBezTo>
                  <a:cubicBezTo>
                    <a:pt x="41" y="236"/>
                    <a:pt x="1" y="415"/>
                    <a:pt x="21" y="594"/>
                  </a:cubicBezTo>
                  <a:cubicBezTo>
                    <a:pt x="160" y="475"/>
                    <a:pt x="279" y="375"/>
                    <a:pt x="379" y="236"/>
                  </a:cubicBezTo>
                  <a:cubicBezTo>
                    <a:pt x="399" y="196"/>
                    <a:pt x="418" y="156"/>
                    <a:pt x="438" y="136"/>
                  </a:cubicBezTo>
                  <a:cubicBezTo>
                    <a:pt x="418" y="97"/>
                    <a:pt x="418" y="57"/>
                    <a:pt x="399" y="37"/>
                  </a:cubicBezTo>
                  <a:cubicBezTo>
                    <a:pt x="365" y="12"/>
                    <a:pt x="339" y="1"/>
                    <a:pt x="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70;p3">
              <a:extLst>
                <a:ext uri="{FF2B5EF4-FFF2-40B4-BE49-F238E27FC236}">
                  <a16:creationId xmlns:a16="http://schemas.microsoft.com/office/drawing/2014/main" id="{47AFA7F5-5F1E-4785-A208-A985BE1553AA}"/>
                </a:ext>
              </a:extLst>
            </p:cNvPr>
            <p:cNvSpPr/>
            <p:nvPr/>
          </p:nvSpPr>
          <p:spPr>
            <a:xfrm>
              <a:off x="1753325" y="4181850"/>
              <a:ext cx="6000" cy="14450"/>
            </a:xfrm>
            <a:custGeom>
              <a:avLst/>
              <a:gdLst/>
              <a:ahLst/>
              <a:cxnLst/>
              <a:rect l="l" t="t" r="r" b="b"/>
              <a:pathLst>
                <a:path w="240" h="578" extrusionOk="0">
                  <a:moveTo>
                    <a:pt x="200" y="0"/>
                  </a:moveTo>
                  <a:lnTo>
                    <a:pt x="200" y="0"/>
                  </a:lnTo>
                  <a:cubicBezTo>
                    <a:pt x="1" y="179"/>
                    <a:pt x="60" y="378"/>
                    <a:pt x="80" y="577"/>
                  </a:cubicBezTo>
                  <a:cubicBezTo>
                    <a:pt x="200" y="418"/>
                    <a:pt x="239" y="19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71;p3">
              <a:extLst>
                <a:ext uri="{FF2B5EF4-FFF2-40B4-BE49-F238E27FC236}">
                  <a16:creationId xmlns:a16="http://schemas.microsoft.com/office/drawing/2014/main" id="{ED52EDA0-22E9-4458-BD00-BE780F5CE72A}"/>
                </a:ext>
              </a:extLst>
            </p:cNvPr>
            <p:cNvSpPr/>
            <p:nvPr/>
          </p:nvSpPr>
          <p:spPr>
            <a:xfrm>
              <a:off x="1753325" y="4142050"/>
              <a:ext cx="6500" cy="14450"/>
            </a:xfrm>
            <a:custGeom>
              <a:avLst/>
              <a:gdLst/>
              <a:ahLst/>
              <a:cxnLst/>
              <a:rect l="l" t="t" r="r" b="b"/>
              <a:pathLst>
                <a:path w="260" h="578" extrusionOk="0">
                  <a:moveTo>
                    <a:pt x="239" y="1"/>
                  </a:moveTo>
                  <a:cubicBezTo>
                    <a:pt x="160" y="100"/>
                    <a:pt x="100" y="220"/>
                    <a:pt x="41" y="359"/>
                  </a:cubicBezTo>
                  <a:cubicBezTo>
                    <a:pt x="1" y="359"/>
                    <a:pt x="1" y="379"/>
                    <a:pt x="1" y="419"/>
                  </a:cubicBezTo>
                  <a:cubicBezTo>
                    <a:pt x="1" y="478"/>
                    <a:pt x="1" y="518"/>
                    <a:pt x="60" y="538"/>
                  </a:cubicBezTo>
                  <a:lnTo>
                    <a:pt x="80" y="578"/>
                  </a:lnTo>
                  <a:cubicBezTo>
                    <a:pt x="259" y="399"/>
                    <a:pt x="259" y="200"/>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72;p3">
              <a:extLst>
                <a:ext uri="{FF2B5EF4-FFF2-40B4-BE49-F238E27FC236}">
                  <a16:creationId xmlns:a16="http://schemas.microsoft.com/office/drawing/2014/main" id="{E1A6969F-63A6-4FE4-9E73-D55E9BD73264}"/>
                </a:ext>
              </a:extLst>
            </p:cNvPr>
            <p:cNvSpPr/>
            <p:nvPr/>
          </p:nvSpPr>
          <p:spPr>
            <a:xfrm>
              <a:off x="1691175" y="4382775"/>
              <a:ext cx="6475" cy="12950"/>
            </a:xfrm>
            <a:custGeom>
              <a:avLst/>
              <a:gdLst/>
              <a:ahLst/>
              <a:cxnLst/>
              <a:rect l="l" t="t" r="r" b="b"/>
              <a:pathLst>
                <a:path w="259" h="518" extrusionOk="0">
                  <a:moveTo>
                    <a:pt x="239" y="0"/>
                  </a:moveTo>
                  <a:cubicBezTo>
                    <a:pt x="0" y="119"/>
                    <a:pt x="60" y="338"/>
                    <a:pt x="40" y="517"/>
                  </a:cubicBezTo>
                  <a:cubicBezTo>
                    <a:pt x="199" y="398"/>
                    <a:pt x="259" y="199"/>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73;p3">
              <a:extLst>
                <a:ext uri="{FF2B5EF4-FFF2-40B4-BE49-F238E27FC236}">
                  <a16:creationId xmlns:a16="http://schemas.microsoft.com/office/drawing/2014/main" id="{B6AF2CA6-1205-4E5D-A895-C3C22146DEC3}"/>
                </a:ext>
              </a:extLst>
            </p:cNvPr>
            <p:cNvSpPr/>
            <p:nvPr/>
          </p:nvSpPr>
          <p:spPr>
            <a:xfrm>
              <a:off x="1709575" y="4329050"/>
              <a:ext cx="5975" cy="14950"/>
            </a:xfrm>
            <a:custGeom>
              <a:avLst/>
              <a:gdLst/>
              <a:ahLst/>
              <a:cxnLst/>
              <a:rect l="l" t="t" r="r" b="b"/>
              <a:pathLst>
                <a:path w="239" h="598" extrusionOk="0">
                  <a:moveTo>
                    <a:pt x="219" y="1"/>
                  </a:moveTo>
                  <a:lnTo>
                    <a:pt x="219" y="1"/>
                  </a:lnTo>
                  <a:cubicBezTo>
                    <a:pt x="0" y="160"/>
                    <a:pt x="40" y="379"/>
                    <a:pt x="40" y="597"/>
                  </a:cubicBezTo>
                  <a:cubicBezTo>
                    <a:pt x="219" y="438"/>
                    <a:pt x="239" y="239"/>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74;p3">
              <a:extLst>
                <a:ext uri="{FF2B5EF4-FFF2-40B4-BE49-F238E27FC236}">
                  <a16:creationId xmlns:a16="http://schemas.microsoft.com/office/drawing/2014/main" id="{543E0C83-3B7D-4480-ADEC-C5724D7BBB64}"/>
                </a:ext>
              </a:extLst>
            </p:cNvPr>
            <p:cNvSpPr/>
            <p:nvPr/>
          </p:nvSpPr>
          <p:spPr>
            <a:xfrm>
              <a:off x="1718025" y="4298225"/>
              <a:ext cx="6000" cy="14450"/>
            </a:xfrm>
            <a:custGeom>
              <a:avLst/>
              <a:gdLst/>
              <a:ahLst/>
              <a:cxnLst/>
              <a:rect l="l" t="t" r="r" b="b"/>
              <a:pathLst>
                <a:path w="240" h="578" extrusionOk="0">
                  <a:moveTo>
                    <a:pt x="219" y="0"/>
                  </a:moveTo>
                  <a:lnTo>
                    <a:pt x="219" y="0"/>
                  </a:lnTo>
                  <a:cubicBezTo>
                    <a:pt x="0" y="139"/>
                    <a:pt x="60" y="378"/>
                    <a:pt x="60" y="577"/>
                  </a:cubicBezTo>
                  <a:cubicBezTo>
                    <a:pt x="179" y="398"/>
                    <a:pt x="239" y="219"/>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75;p3">
              <a:extLst>
                <a:ext uri="{FF2B5EF4-FFF2-40B4-BE49-F238E27FC236}">
                  <a16:creationId xmlns:a16="http://schemas.microsoft.com/office/drawing/2014/main" id="{99C994E0-1893-489B-9AF4-FEC835437051}"/>
                </a:ext>
              </a:extLst>
            </p:cNvPr>
            <p:cNvSpPr/>
            <p:nvPr/>
          </p:nvSpPr>
          <p:spPr>
            <a:xfrm>
              <a:off x="1697125" y="4373800"/>
              <a:ext cx="3525" cy="9475"/>
            </a:xfrm>
            <a:custGeom>
              <a:avLst/>
              <a:gdLst/>
              <a:ahLst/>
              <a:cxnLst/>
              <a:rect l="l" t="t" r="r" b="b"/>
              <a:pathLst>
                <a:path w="141" h="379" extrusionOk="0">
                  <a:moveTo>
                    <a:pt x="140" y="1"/>
                  </a:moveTo>
                  <a:lnTo>
                    <a:pt x="140" y="1"/>
                  </a:lnTo>
                  <a:cubicBezTo>
                    <a:pt x="21" y="100"/>
                    <a:pt x="1" y="240"/>
                    <a:pt x="1" y="379"/>
                  </a:cubicBezTo>
                  <a:cubicBezTo>
                    <a:pt x="120" y="279"/>
                    <a:pt x="140" y="16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76;p3">
              <a:extLst>
                <a:ext uri="{FF2B5EF4-FFF2-40B4-BE49-F238E27FC236}">
                  <a16:creationId xmlns:a16="http://schemas.microsoft.com/office/drawing/2014/main" id="{953FB859-E5B7-4834-9A47-59CE71702977}"/>
                </a:ext>
              </a:extLst>
            </p:cNvPr>
            <p:cNvSpPr/>
            <p:nvPr/>
          </p:nvSpPr>
          <p:spPr>
            <a:xfrm>
              <a:off x="1701125" y="4360875"/>
              <a:ext cx="4500" cy="9975"/>
            </a:xfrm>
            <a:custGeom>
              <a:avLst/>
              <a:gdLst/>
              <a:ahLst/>
              <a:cxnLst/>
              <a:rect l="l" t="t" r="r" b="b"/>
              <a:pathLst>
                <a:path w="180" h="399" extrusionOk="0">
                  <a:moveTo>
                    <a:pt x="179" y="1"/>
                  </a:moveTo>
                  <a:lnTo>
                    <a:pt x="179" y="1"/>
                  </a:lnTo>
                  <a:cubicBezTo>
                    <a:pt x="0" y="80"/>
                    <a:pt x="0" y="220"/>
                    <a:pt x="40" y="399"/>
                  </a:cubicBezTo>
                  <a:cubicBezTo>
                    <a:pt x="139" y="299"/>
                    <a:pt x="179" y="16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77;p3">
              <a:extLst>
                <a:ext uri="{FF2B5EF4-FFF2-40B4-BE49-F238E27FC236}">
                  <a16:creationId xmlns:a16="http://schemas.microsoft.com/office/drawing/2014/main" id="{847DB10D-7226-4299-9331-DD1E1A50E0C5}"/>
                </a:ext>
              </a:extLst>
            </p:cNvPr>
            <p:cNvSpPr/>
            <p:nvPr/>
          </p:nvSpPr>
          <p:spPr>
            <a:xfrm>
              <a:off x="1705600" y="4347450"/>
              <a:ext cx="4975" cy="10475"/>
            </a:xfrm>
            <a:custGeom>
              <a:avLst/>
              <a:gdLst/>
              <a:ahLst/>
              <a:cxnLst/>
              <a:rect l="l" t="t" r="r" b="b"/>
              <a:pathLst>
                <a:path w="199" h="419" extrusionOk="0">
                  <a:moveTo>
                    <a:pt x="179" y="1"/>
                  </a:moveTo>
                  <a:cubicBezTo>
                    <a:pt x="0" y="100"/>
                    <a:pt x="0" y="239"/>
                    <a:pt x="20" y="418"/>
                  </a:cubicBezTo>
                  <a:cubicBezTo>
                    <a:pt x="159" y="299"/>
                    <a:pt x="199" y="14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78;p3">
              <a:extLst>
                <a:ext uri="{FF2B5EF4-FFF2-40B4-BE49-F238E27FC236}">
                  <a16:creationId xmlns:a16="http://schemas.microsoft.com/office/drawing/2014/main" id="{5C177F16-CC31-46D8-918C-A8C40A89AA11}"/>
                </a:ext>
              </a:extLst>
            </p:cNvPr>
            <p:cNvSpPr/>
            <p:nvPr/>
          </p:nvSpPr>
          <p:spPr>
            <a:xfrm>
              <a:off x="1758300" y="4130625"/>
              <a:ext cx="5000" cy="10975"/>
            </a:xfrm>
            <a:custGeom>
              <a:avLst/>
              <a:gdLst/>
              <a:ahLst/>
              <a:cxnLst/>
              <a:rect l="l" t="t" r="r" b="b"/>
              <a:pathLst>
                <a:path w="200" h="439" extrusionOk="0">
                  <a:moveTo>
                    <a:pt x="200" y="0"/>
                  </a:moveTo>
                  <a:lnTo>
                    <a:pt x="200" y="0"/>
                  </a:lnTo>
                  <a:cubicBezTo>
                    <a:pt x="80" y="140"/>
                    <a:pt x="1" y="259"/>
                    <a:pt x="40" y="438"/>
                  </a:cubicBezTo>
                  <a:cubicBezTo>
                    <a:pt x="200" y="358"/>
                    <a:pt x="200" y="21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79;p3">
              <a:extLst>
                <a:ext uri="{FF2B5EF4-FFF2-40B4-BE49-F238E27FC236}">
                  <a16:creationId xmlns:a16="http://schemas.microsoft.com/office/drawing/2014/main" id="{8382CFD8-806B-4417-B769-3E0E1136CC3D}"/>
                </a:ext>
              </a:extLst>
            </p:cNvPr>
            <p:cNvSpPr/>
            <p:nvPr/>
          </p:nvSpPr>
          <p:spPr>
            <a:xfrm>
              <a:off x="1768250" y="4132600"/>
              <a:ext cx="4500" cy="10975"/>
            </a:xfrm>
            <a:custGeom>
              <a:avLst/>
              <a:gdLst/>
              <a:ahLst/>
              <a:cxnLst/>
              <a:rect l="l" t="t" r="r" b="b"/>
              <a:pathLst>
                <a:path w="180" h="439" extrusionOk="0">
                  <a:moveTo>
                    <a:pt x="180" y="1"/>
                  </a:moveTo>
                  <a:cubicBezTo>
                    <a:pt x="1" y="100"/>
                    <a:pt x="1" y="260"/>
                    <a:pt x="1" y="439"/>
                  </a:cubicBezTo>
                  <a:cubicBezTo>
                    <a:pt x="140" y="299"/>
                    <a:pt x="180" y="18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80;p3">
              <a:extLst>
                <a:ext uri="{FF2B5EF4-FFF2-40B4-BE49-F238E27FC236}">
                  <a16:creationId xmlns:a16="http://schemas.microsoft.com/office/drawing/2014/main" id="{4CA52FF1-0988-4236-A5DF-9CD93E17F415}"/>
                </a:ext>
              </a:extLst>
            </p:cNvPr>
            <p:cNvSpPr/>
            <p:nvPr/>
          </p:nvSpPr>
          <p:spPr>
            <a:xfrm>
              <a:off x="1745875" y="4213675"/>
              <a:ext cx="5000" cy="10475"/>
            </a:xfrm>
            <a:custGeom>
              <a:avLst/>
              <a:gdLst/>
              <a:ahLst/>
              <a:cxnLst/>
              <a:rect l="l" t="t" r="r" b="b"/>
              <a:pathLst>
                <a:path w="200" h="419" extrusionOk="0">
                  <a:moveTo>
                    <a:pt x="179" y="0"/>
                  </a:moveTo>
                  <a:lnTo>
                    <a:pt x="179" y="0"/>
                  </a:lnTo>
                  <a:cubicBezTo>
                    <a:pt x="0" y="100"/>
                    <a:pt x="0" y="239"/>
                    <a:pt x="40" y="418"/>
                  </a:cubicBezTo>
                  <a:cubicBezTo>
                    <a:pt x="160" y="299"/>
                    <a:pt x="199" y="18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81;p3">
              <a:extLst>
                <a:ext uri="{FF2B5EF4-FFF2-40B4-BE49-F238E27FC236}">
                  <a16:creationId xmlns:a16="http://schemas.microsoft.com/office/drawing/2014/main" id="{C33597FF-FADC-4F24-9702-3F51D6B5B695}"/>
                </a:ext>
              </a:extLst>
            </p:cNvPr>
            <p:cNvSpPr/>
            <p:nvPr/>
          </p:nvSpPr>
          <p:spPr>
            <a:xfrm>
              <a:off x="1750350" y="4199750"/>
              <a:ext cx="4500" cy="9975"/>
            </a:xfrm>
            <a:custGeom>
              <a:avLst/>
              <a:gdLst/>
              <a:ahLst/>
              <a:cxnLst/>
              <a:rect l="l" t="t" r="r" b="b"/>
              <a:pathLst>
                <a:path w="180" h="399" extrusionOk="0">
                  <a:moveTo>
                    <a:pt x="160" y="0"/>
                  </a:moveTo>
                  <a:cubicBezTo>
                    <a:pt x="0" y="100"/>
                    <a:pt x="0" y="259"/>
                    <a:pt x="0" y="398"/>
                  </a:cubicBezTo>
                  <a:cubicBezTo>
                    <a:pt x="120" y="299"/>
                    <a:pt x="179" y="16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82;p3">
              <a:extLst>
                <a:ext uri="{FF2B5EF4-FFF2-40B4-BE49-F238E27FC236}">
                  <a16:creationId xmlns:a16="http://schemas.microsoft.com/office/drawing/2014/main" id="{A11FC780-5E85-4AC1-96C5-9CBDA744B427}"/>
                </a:ext>
              </a:extLst>
            </p:cNvPr>
            <p:cNvSpPr/>
            <p:nvPr/>
          </p:nvSpPr>
          <p:spPr>
            <a:xfrm>
              <a:off x="1759300" y="4164450"/>
              <a:ext cx="4000" cy="9950"/>
            </a:xfrm>
            <a:custGeom>
              <a:avLst/>
              <a:gdLst/>
              <a:ahLst/>
              <a:cxnLst/>
              <a:rect l="l" t="t" r="r" b="b"/>
              <a:pathLst>
                <a:path w="160" h="398" extrusionOk="0">
                  <a:moveTo>
                    <a:pt x="140" y="0"/>
                  </a:moveTo>
                  <a:lnTo>
                    <a:pt x="140" y="0"/>
                  </a:lnTo>
                  <a:cubicBezTo>
                    <a:pt x="0" y="100"/>
                    <a:pt x="0" y="259"/>
                    <a:pt x="20" y="398"/>
                  </a:cubicBezTo>
                  <a:cubicBezTo>
                    <a:pt x="120" y="298"/>
                    <a:pt x="160" y="159"/>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83;p3">
              <a:extLst>
                <a:ext uri="{FF2B5EF4-FFF2-40B4-BE49-F238E27FC236}">
                  <a16:creationId xmlns:a16="http://schemas.microsoft.com/office/drawing/2014/main" id="{66BEB0FF-0DAF-49E6-AD93-E40CDED0CFA6}"/>
                </a:ext>
              </a:extLst>
            </p:cNvPr>
            <p:cNvSpPr/>
            <p:nvPr/>
          </p:nvSpPr>
          <p:spPr>
            <a:xfrm>
              <a:off x="1746875" y="4171750"/>
              <a:ext cx="4000" cy="10125"/>
            </a:xfrm>
            <a:custGeom>
              <a:avLst/>
              <a:gdLst/>
              <a:ahLst/>
              <a:cxnLst/>
              <a:rect l="l" t="t" r="r" b="b"/>
              <a:pathLst>
                <a:path w="160" h="405" extrusionOk="0">
                  <a:moveTo>
                    <a:pt x="54" y="1"/>
                  </a:moveTo>
                  <a:cubicBezTo>
                    <a:pt x="28" y="1"/>
                    <a:pt x="11" y="31"/>
                    <a:pt x="0" y="86"/>
                  </a:cubicBezTo>
                  <a:lnTo>
                    <a:pt x="0" y="404"/>
                  </a:lnTo>
                  <a:cubicBezTo>
                    <a:pt x="120" y="325"/>
                    <a:pt x="139" y="205"/>
                    <a:pt x="159" y="86"/>
                  </a:cubicBezTo>
                  <a:lnTo>
                    <a:pt x="139" y="66"/>
                  </a:lnTo>
                  <a:cubicBezTo>
                    <a:pt x="104" y="21"/>
                    <a:pt x="76" y="1"/>
                    <a:pt x="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84;p3">
              <a:extLst>
                <a:ext uri="{FF2B5EF4-FFF2-40B4-BE49-F238E27FC236}">
                  <a16:creationId xmlns:a16="http://schemas.microsoft.com/office/drawing/2014/main" id="{6C2224AD-337D-4BAE-AAD6-B749138C9F2F}"/>
                </a:ext>
              </a:extLst>
            </p:cNvPr>
            <p:cNvSpPr/>
            <p:nvPr/>
          </p:nvSpPr>
          <p:spPr>
            <a:xfrm>
              <a:off x="1772725" y="4118200"/>
              <a:ext cx="5000" cy="12450"/>
            </a:xfrm>
            <a:custGeom>
              <a:avLst/>
              <a:gdLst/>
              <a:ahLst/>
              <a:cxnLst/>
              <a:rect l="l" t="t" r="r" b="b"/>
              <a:pathLst>
                <a:path w="200" h="498" extrusionOk="0">
                  <a:moveTo>
                    <a:pt x="83" y="0"/>
                  </a:moveTo>
                  <a:cubicBezTo>
                    <a:pt x="55" y="0"/>
                    <a:pt x="30" y="20"/>
                    <a:pt x="1" y="60"/>
                  </a:cubicBezTo>
                  <a:cubicBezTo>
                    <a:pt x="1" y="199"/>
                    <a:pt x="20" y="358"/>
                    <a:pt x="20" y="497"/>
                  </a:cubicBezTo>
                  <a:cubicBezTo>
                    <a:pt x="160" y="378"/>
                    <a:pt x="199" y="239"/>
                    <a:pt x="180" y="60"/>
                  </a:cubicBezTo>
                  <a:cubicBezTo>
                    <a:pt x="140" y="20"/>
                    <a:pt x="110" y="0"/>
                    <a:pt x="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85;p3">
              <a:extLst>
                <a:ext uri="{FF2B5EF4-FFF2-40B4-BE49-F238E27FC236}">
                  <a16:creationId xmlns:a16="http://schemas.microsoft.com/office/drawing/2014/main" id="{9DACD713-BC88-4AC7-9A2C-0D95744E75D9}"/>
                </a:ext>
              </a:extLst>
            </p:cNvPr>
            <p:cNvSpPr/>
            <p:nvPr/>
          </p:nvSpPr>
          <p:spPr>
            <a:xfrm>
              <a:off x="1715525" y="4320600"/>
              <a:ext cx="3025" cy="6975"/>
            </a:xfrm>
            <a:custGeom>
              <a:avLst/>
              <a:gdLst/>
              <a:ahLst/>
              <a:cxnLst/>
              <a:rect l="l" t="t" r="r" b="b"/>
              <a:pathLst>
                <a:path w="121" h="279" extrusionOk="0">
                  <a:moveTo>
                    <a:pt x="120" y="0"/>
                  </a:moveTo>
                  <a:lnTo>
                    <a:pt x="120" y="0"/>
                  </a:lnTo>
                  <a:cubicBezTo>
                    <a:pt x="21" y="40"/>
                    <a:pt x="1" y="140"/>
                    <a:pt x="1" y="279"/>
                  </a:cubicBezTo>
                  <a:cubicBezTo>
                    <a:pt x="100" y="199"/>
                    <a:pt x="120" y="12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86;p3">
              <a:extLst>
                <a:ext uri="{FF2B5EF4-FFF2-40B4-BE49-F238E27FC236}">
                  <a16:creationId xmlns:a16="http://schemas.microsoft.com/office/drawing/2014/main" id="{37D22396-319E-4EFF-A837-7E879625E360}"/>
                </a:ext>
              </a:extLst>
            </p:cNvPr>
            <p:cNvSpPr/>
            <p:nvPr/>
          </p:nvSpPr>
          <p:spPr>
            <a:xfrm>
              <a:off x="1763775" y="4151000"/>
              <a:ext cx="4000" cy="6500"/>
            </a:xfrm>
            <a:custGeom>
              <a:avLst/>
              <a:gdLst/>
              <a:ahLst/>
              <a:cxnLst/>
              <a:rect l="l" t="t" r="r" b="b"/>
              <a:pathLst>
                <a:path w="160" h="260" extrusionOk="0">
                  <a:moveTo>
                    <a:pt x="140" y="1"/>
                  </a:moveTo>
                  <a:lnTo>
                    <a:pt x="140" y="1"/>
                  </a:lnTo>
                  <a:cubicBezTo>
                    <a:pt x="60" y="61"/>
                    <a:pt x="1" y="160"/>
                    <a:pt x="1" y="260"/>
                  </a:cubicBezTo>
                  <a:cubicBezTo>
                    <a:pt x="120" y="180"/>
                    <a:pt x="160" y="12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87;p3">
              <a:extLst>
                <a:ext uri="{FF2B5EF4-FFF2-40B4-BE49-F238E27FC236}">
                  <a16:creationId xmlns:a16="http://schemas.microsoft.com/office/drawing/2014/main" id="{F78BD063-474A-4C94-B148-C2F1D4DB0E92}"/>
                </a:ext>
              </a:extLst>
            </p:cNvPr>
            <p:cNvSpPr/>
            <p:nvPr/>
          </p:nvSpPr>
          <p:spPr>
            <a:xfrm>
              <a:off x="1672775" y="3954075"/>
              <a:ext cx="12950" cy="26875"/>
            </a:xfrm>
            <a:custGeom>
              <a:avLst/>
              <a:gdLst/>
              <a:ahLst/>
              <a:cxnLst/>
              <a:rect l="l" t="t" r="r" b="b"/>
              <a:pathLst>
                <a:path w="518" h="1075" extrusionOk="0">
                  <a:moveTo>
                    <a:pt x="80" y="0"/>
                  </a:moveTo>
                  <a:lnTo>
                    <a:pt x="80" y="0"/>
                  </a:lnTo>
                  <a:cubicBezTo>
                    <a:pt x="100" y="359"/>
                    <a:pt x="0" y="717"/>
                    <a:pt x="239" y="1075"/>
                  </a:cubicBezTo>
                  <a:cubicBezTo>
                    <a:pt x="517" y="756"/>
                    <a:pt x="398" y="458"/>
                    <a:pt x="398" y="180"/>
                  </a:cubicBezTo>
                  <a:cubicBezTo>
                    <a:pt x="299" y="140"/>
                    <a:pt x="179" y="6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88;p3">
              <a:extLst>
                <a:ext uri="{FF2B5EF4-FFF2-40B4-BE49-F238E27FC236}">
                  <a16:creationId xmlns:a16="http://schemas.microsoft.com/office/drawing/2014/main" id="{1685F970-F4B8-4103-B9BB-DB6819DE961F}"/>
                </a:ext>
              </a:extLst>
            </p:cNvPr>
            <p:cNvSpPr/>
            <p:nvPr/>
          </p:nvSpPr>
          <p:spPr>
            <a:xfrm>
              <a:off x="1671275" y="3997850"/>
              <a:ext cx="12450" cy="23875"/>
            </a:xfrm>
            <a:custGeom>
              <a:avLst/>
              <a:gdLst/>
              <a:ahLst/>
              <a:cxnLst/>
              <a:rect l="l" t="t" r="r" b="b"/>
              <a:pathLst>
                <a:path w="498" h="955" extrusionOk="0">
                  <a:moveTo>
                    <a:pt x="391" y="0"/>
                  </a:moveTo>
                  <a:cubicBezTo>
                    <a:pt x="373" y="0"/>
                    <a:pt x="359" y="20"/>
                    <a:pt x="339" y="60"/>
                  </a:cubicBezTo>
                  <a:cubicBezTo>
                    <a:pt x="299" y="358"/>
                    <a:pt x="0" y="656"/>
                    <a:pt x="299" y="955"/>
                  </a:cubicBezTo>
                  <a:cubicBezTo>
                    <a:pt x="458" y="875"/>
                    <a:pt x="478" y="696"/>
                    <a:pt x="498" y="557"/>
                  </a:cubicBezTo>
                  <a:cubicBezTo>
                    <a:pt x="478" y="378"/>
                    <a:pt x="458" y="219"/>
                    <a:pt x="458" y="60"/>
                  </a:cubicBezTo>
                  <a:cubicBezTo>
                    <a:pt x="428" y="20"/>
                    <a:pt x="408"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89;p3">
              <a:extLst>
                <a:ext uri="{FF2B5EF4-FFF2-40B4-BE49-F238E27FC236}">
                  <a16:creationId xmlns:a16="http://schemas.microsoft.com/office/drawing/2014/main" id="{FEC38B2A-E6C0-41F9-B231-307E3920834B}"/>
                </a:ext>
              </a:extLst>
            </p:cNvPr>
            <p:cNvSpPr/>
            <p:nvPr/>
          </p:nvSpPr>
          <p:spPr>
            <a:xfrm>
              <a:off x="1678225" y="3988400"/>
              <a:ext cx="5500" cy="10950"/>
            </a:xfrm>
            <a:custGeom>
              <a:avLst/>
              <a:gdLst/>
              <a:ahLst/>
              <a:cxnLst/>
              <a:rect l="l" t="t" r="r" b="b"/>
              <a:pathLst>
                <a:path w="220" h="438" extrusionOk="0">
                  <a:moveTo>
                    <a:pt x="100" y="0"/>
                  </a:moveTo>
                  <a:cubicBezTo>
                    <a:pt x="61" y="40"/>
                    <a:pt x="21" y="80"/>
                    <a:pt x="1" y="100"/>
                  </a:cubicBezTo>
                  <a:cubicBezTo>
                    <a:pt x="21" y="199"/>
                    <a:pt x="21" y="338"/>
                    <a:pt x="61" y="438"/>
                  </a:cubicBezTo>
                  <a:lnTo>
                    <a:pt x="180" y="438"/>
                  </a:lnTo>
                  <a:cubicBezTo>
                    <a:pt x="180" y="298"/>
                    <a:pt x="200" y="179"/>
                    <a:pt x="220" y="80"/>
                  </a:cubicBezTo>
                  <a:cubicBezTo>
                    <a:pt x="180" y="60"/>
                    <a:pt x="160" y="4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90;p3">
              <a:extLst>
                <a:ext uri="{FF2B5EF4-FFF2-40B4-BE49-F238E27FC236}">
                  <a16:creationId xmlns:a16="http://schemas.microsoft.com/office/drawing/2014/main" id="{66E8BB59-1F85-4DA4-BF9E-E7670793C882}"/>
                </a:ext>
              </a:extLst>
            </p:cNvPr>
            <p:cNvSpPr/>
            <p:nvPr/>
          </p:nvSpPr>
          <p:spPr>
            <a:xfrm>
              <a:off x="1675250" y="3985900"/>
              <a:ext cx="5000" cy="5000"/>
            </a:xfrm>
            <a:custGeom>
              <a:avLst/>
              <a:gdLst/>
              <a:ahLst/>
              <a:cxnLst/>
              <a:rect l="l" t="t" r="r" b="b"/>
              <a:pathLst>
                <a:path w="200" h="200" extrusionOk="0">
                  <a:moveTo>
                    <a:pt x="140" y="1"/>
                  </a:moveTo>
                  <a:cubicBezTo>
                    <a:pt x="1" y="60"/>
                    <a:pt x="1" y="140"/>
                    <a:pt x="120" y="200"/>
                  </a:cubicBezTo>
                  <a:lnTo>
                    <a:pt x="140" y="180"/>
                  </a:lnTo>
                  <a:cubicBezTo>
                    <a:pt x="180" y="180"/>
                    <a:pt x="180" y="180"/>
                    <a:pt x="200" y="140"/>
                  </a:cubicBezTo>
                  <a:cubicBezTo>
                    <a:pt x="200" y="80"/>
                    <a:pt x="200" y="6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91;p3">
              <a:extLst>
                <a:ext uri="{FF2B5EF4-FFF2-40B4-BE49-F238E27FC236}">
                  <a16:creationId xmlns:a16="http://schemas.microsoft.com/office/drawing/2014/main" id="{68B35E1C-780C-4BA9-B96E-CDBA0A3D66FA}"/>
                </a:ext>
              </a:extLst>
            </p:cNvPr>
            <p:cNvSpPr/>
            <p:nvPr/>
          </p:nvSpPr>
          <p:spPr>
            <a:xfrm>
              <a:off x="1678725" y="3985900"/>
              <a:ext cx="4500" cy="4500"/>
            </a:xfrm>
            <a:custGeom>
              <a:avLst/>
              <a:gdLst/>
              <a:ahLst/>
              <a:cxnLst/>
              <a:rect l="l" t="t" r="r" b="b"/>
              <a:pathLst>
                <a:path w="180" h="180" extrusionOk="0">
                  <a:moveTo>
                    <a:pt x="1" y="1"/>
                  </a:moveTo>
                  <a:lnTo>
                    <a:pt x="1" y="180"/>
                  </a:lnTo>
                  <a:lnTo>
                    <a:pt x="180" y="180"/>
                  </a:lnTo>
                  <a:cubicBezTo>
                    <a:pt x="180" y="80"/>
                    <a:pt x="10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92;p3">
              <a:extLst>
                <a:ext uri="{FF2B5EF4-FFF2-40B4-BE49-F238E27FC236}">
                  <a16:creationId xmlns:a16="http://schemas.microsoft.com/office/drawing/2014/main" id="{1E66B220-6C67-4572-907F-442219F26F73}"/>
                </a:ext>
              </a:extLst>
            </p:cNvPr>
            <p:cNvSpPr/>
            <p:nvPr/>
          </p:nvSpPr>
          <p:spPr>
            <a:xfrm>
              <a:off x="1666300" y="3547275"/>
              <a:ext cx="2500" cy="2650"/>
            </a:xfrm>
            <a:custGeom>
              <a:avLst/>
              <a:gdLst/>
              <a:ahLst/>
              <a:cxnLst/>
              <a:rect l="l" t="t" r="r" b="b"/>
              <a:pathLst>
                <a:path w="100" h="106" extrusionOk="0">
                  <a:moveTo>
                    <a:pt x="40" y="0"/>
                  </a:moveTo>
                  <a:cubicBezTo>
                    <a:pt x="1" y="20"/>
                    <a:pt x="1" y="40"/>
                    <a:pt x="1" y="80"/>
                  </a:cubicBezTo>
                  <a:cubicBezTo>
                    <a:pt x="25" y="96"/>
                    <a:pt x="43" y="106"/>
                    <a:pt x="57" y="106"/>
                  </a:cubicBezTo>
                  <a:cubicBezTo>
                    <a:pt x="77" y="106"/>
                    <a:pt x="88" y="87"/>
                    <a:pt x="100" y="40"/>
                  </a:cubicBezTo>
                  <a:cubicBezTo>
                    <a:pt x="100" y="40"/>
                    <a:pt x="80" y="2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93;p3">
              <a:extLst>
                <a:ext uri="{FF2B5EF4-FFF2-40B4-BE49-F238E27FC236}">
                  <a16:creationId xmlns:a16="http://schemas.microsoft.com/office/drawing/2014/main" id="{65F46B31-DDA5-45F6-AE59-4FB2F0BD8FBF}"/>
                </a:ext>
              </a:extLst>
            </p:cNvPr>
            <p:cNvSpPr/>
            <p:nvPr/>
          </p:nvSpPr>
          <p:spPr>
            <a:xfrm>
              <a:off x="1730950" y="3998325"/>
              <a:ext cx="11475" cy="89550"/>
            </a:xfrm>
            <a:custGeom>
              <a:avLst/>
              <a:gdLst/>
              <a:ahLst/>
              <a:cxnLst/>
              <a:rect l="l" t="t" r="r" b="b"/>
              <a:pathLst>
                <a:path w="459" h="3582" extrusionOk="0">
                  <a:moveTo>
                    <a:pt x="80" y="1"/>
                  </a:moveTo>
                  <a:cubicBezTo>
                    <a:pt x="80" y="558"/>
                    <a:pt x="1" y="1135"/>
                    <a:pt x="100" y="1672"/>
                  </a:cubicBezTo>
                  <a:cubicBezTo>
                    <a:pt x="180" y="2328"/>
                    <a:pt x="120" y="2985"/>
                    <a:pt x="458" y="3582"/>
                  </a:cubicBezTo>
                  <a:cubicBezTo>
                    <a:pt x="438" y="3323"/>
                    <a:pt x="458" y="3045"/>
                    <a:pt x="398" y="2786"/>
                  </a:cubicBezTo>
                  <a:cubicBezTo>
                    <a:pt x="200" y="1871"/>
                    <a:pt x="359" y="936"/>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94;p3">
              <a:extLst>
                <a:ext uri="{FF2B5EF4-FFF2-40B4-BE49-F238E27FC236}">
                  <a16:creationId xmlns:a16="http://schemas.microsoft.com/office/drawing/2014/main" id="{064919D5-70DE-4E70-8867-D1C5932B8637}"/>
                </a:ext>
              </a:extLst>
            </p:cNvPr>
            <p:cNvSpPr/>
            <p:nvPr/>
          </p:nvSpPr>
          <p:spPr>
            <a:xfrm>
              <a:off x="1726475" y="3927225"/>
              <a:ext cx="7000" cy="72125"/>
            </a:xfrm>
            <a:custGeom>
              <a:avLst/>
              <a:gdLst/>
              <a:ahLst/>
              <a:cxnLst/>
              <a:rect l="l" t="t" r="r" b="b"/>
              <a:pathLst>
                <a:path w="280" h="2885" extrusionOk="0">
                  <a:moveTo>
                    <a:pt x="80" y="0"/>
                  </a:moveTo>
                  <a:cubicBezTo>
                    <a:pt x="60" y="736"/>
                    <a:pt x="60" y="1492"/>
                    <a:pt x="60" y="2248"/>
                  </a:cubicBezTo>
                  <a:cubicBezTo>
                    <a:pt x="60" y="2487"/>
                    <a:pt x="1" y="2726"/>
                    <a:pt x="259" y="2885"/>
                  </a:cubicBezTo>
                  <a:cubicBezTo>
                    <a:pt x="219" y="1910"/>
                    <a:pt x="279" y="935"/>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95;p3">
              <a:extLst>
                <a:ext uri="{FF2B5EF4-FFF2-40B4-BE49-F238E27FC236}">
                  <a16:creationId xmlns:a16="http://schemas.microsoft.com/office/drawing/2014/main" id="{E30D9BBF-6D9C-49E9-A779-16BEFD2AF8B6}"/>
                </a:ext>
              </a:extLst>
            </p:cNvPr>
            <p:cNvSpPr/>
            <p:nvPr/>
          </p:nvSpPr>
          <p:spPr>
            <a:xfrm>
              <a:off x="1734425" y="4101775"/>
              <a:ext cx="12975" cy="13450"/>
            </a:xfrm>
            <a:custGeom>
              <a:avLst/>
              <a:gdLst/>
              <a:ahLst/>
              <a:cxnLst/>
              <a:rect l="l" t="t" r="r" b="b"/>
              <a:pathLst>
                <a:path w="519" h="538" extrusionOk="0">
                  <a:moveTo>
                    <a:pt x="319" y="1"/>
                  </a:moveTo>
                  <a:lnTo>
                    <a:pt x="319" y="1"/>
                  </a:lnTo>
                  <a:cubicBezTo>
                    <a:pt x="1" y="180"/>
                    <a:pt x="220" y="339"/>
                    <a:pt x="299" y="538"/>
                  </a:cubicBezTo>
                  <a:cubicBezTo>
                    <a:pt x="518" y="379"/>
                    <a:pt x="438" y="180"/>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96;p3">
              <a:extLst>
                <a:ext uri="{FF2B5EF4-FFF2-40B4-BE49-F238E27FC236}">
                  <a16:creationId xmlns:a16="http://schemas.microsoft.com/office/drawing/2014/main" id="{BC8A3620-470F-4F62-878A-25523CD75163}"/>
                </a:ext>
              </a:extLst>
            </p:cNvPr>
            <p:cNvSpPr/>
            <p:nvPr/>
          </p:nvSpPr>
          <p:spPr>
            <a:xfrm>
              <a:off x="1742400" y="4087850"/>
              <a:ext cx="3500" cy="10975"/>
            </a:xfrm>
            <a:custGeom>
              <a:avLst/>
              <a:gdLst/>
              <a:ahLst/>
              <a:cxnLst/>
              <a:rect l="l" t="t" r="r" b="b"/>
              <a:pathLst>
                <a:path w="140" h="439" extrusionOk="0">
                  <a:moveTo>
                    <a:pt x="0" y="1"/>
                  </a:moveTo>
                  <a:lnTo>
                    <a:pt x="0" y="438"/>
                  </a:lnTo>
                  <a:cubicBezTo>
                    <a:pt x="100" y="279"/>
                    <a:pt x="139"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97;p3">
              <a:extLst>
                <a:ext uri="{FF2B5EF4-FFF2-40B4-BE49-F238E27FC236}">
                  <a16:creationId xmlns:a16="http://schemas.microsoft.com/office/drawing/2014/main" id="{5C75BDF0-6B87-405D-AB10-43A7D566383E}"/>
                </a:ext>
              </a:extLst>
            </p:cNvPr>
            <p:cNvSpPr/>
            <p:nvPr/>
          </p:nvSpPr>
          <p:spPr>
            <a:xfrm>
              <a:off x="1737425" y="4115200"/>
              <a:ext cx="5000" cy="4500"/>
            </a:xfrm>
            <a:custGeom>
              <a:avLst/>
              <a:gdLst/>
              <a:ahLst/>
              <a:cxnLst/>
              <a:rect l="l" t="t" r="r" b="b"/>
              <a:pathLst>
                <a:path w="200" h="180" extrusionOk="0">
                  <a:moveTo>
                    <a:pt x="179" y="1"/>
                  </a:moveTo>
                  <a:cubicBezTo>
                    <a:pt x="0" y="60"/>
                    <a:pt x="20" y="100"/>
                    <a:pt x="179" y="180"/>
                  </a:cubicBezTo>
                  <a:cubicBezTo>
                    <a:pt x="199" y="140"/>
                    <a:pt x="199" y="6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98;p3">
              <a:extLst>
                <a:ext uri="{FF2B5EF4-FFF2-40B4-BE49-F238E27FC236}">
                  <a16:creationId xmlns:a16="http://schemas.microsoft.com/office/drawing/2014/main" id="{A7FC71AA-596B-4107-898B-AB6330B2E3EC}"/>
                </a:ext>
              </a:extLst>
            </p:cNvPr>
            <p:cNvSpPr/>
            <p:nvPr/>
          </p:nvSpPr>
          <p:spPr>
            <a:xfrm>
              <a:off x="1708575" y="3463225"/>
              <a:ext cx="42175" cy="62675"/>
            </a:xfrm>
            <a:custGeom>
              <a:avLst/>
              <a:gdLst/>
              <a:ahLst/>
              <a:cxnLst/>
              <a:rect l="l" t="t" r="r" b="b"/>
              <a:pathLst>
                <a:path w="1687" h="2507" extrusionOk="0">
                  <a:moveTo>
                    <a:pt x="80" y="0"/>
                  </a:moveTo>
                  <a:lnTo>
                    <a:pt x="0" y="378"/>
                  </a:lnTo>
                  <a:cubicBezTo>
                    <a:pt x="80" y="1094"/>
                    <a:pt x="160" y="1791"/>
                    <a:pt x="219" y="2507"/>
                  </a:cubicBezTo>
                  <a:cubicBezTo>
                    <a:pt x="597" y="2089"/>
                    <a:pt x="259" y="1453"/>
                    <a:pt x="677" y="1075"/>
                  </a:cubicBezTo>
                  <a:lnTo>
                    <a:pt x="1671" y="1075"/>
                  </a:lnTo>
                  <a:cubicBezTo>
                    <a:pt x="1686" y="956"/>
                    <a:pt x="1679" y="859"/>
                    <a:pt x="1583" y="859"/>
                  </a:cubicBezTo>
                  <a:cubicBezTo>
                    <a:pt x="1551" y="859"/>
                    <a:pt x="1508" y="870"/>
                    <a:pt x="1453" y="896"/>
                  </a:cubicBezTo>
                  <a:cubicBezTo>
                    <a:pt x="896" y="736"/>
                    <a:pt x="179" y="876"/>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99;p3">
              <a:extLst>
                <a:ext uri="{FF2B5EF4-FFF2-40B4-BE49-F238E27FC236}">
                  <a16:creationId xmlns:a16="http://schemas.microsoft.com/office/drawing/2014/main" id="{8BDF917A-6101-4E2B-999F-743D8C4671AD}"/>
                </a:ext>
              </a:extLst>
            </p:cNvPr>
            <p:cNvSpPr/>
            <p:nvPr/>
          </p:nvSpPr>
          <p:spPr>
            <a:xfrm>
              <a:off x="1657850" y="3404050"/>
              <a:ext cx="2500" cy="2500"/>
            </a:xfrm>
            <a:custGeom>
              <a:avLst/>
              <a:gdLst/>
              <a:ahLst/>
              <a:cxnLst/>
              <a:rect l="l" t="t" r="r" b="b"/>
              <a:pathLst>
                <a:path w="100" h="100" extrusionOk="0">
                  <a:moveTo>
                    <a:pt x="20" y="0"/>
                  </a:moveTo>
                  <a:cubicBezTo>
                    <a:pt x="20" y="40"/>
                    <a:pt x="0" y="60"/>
                    <a:pt x="0" y="80"/>
                  </a:cubicBezTo>
                  <a:cubicBezTo>
                    <a:pt x="0" y="80"/>
                    <a:pt x="40" y="100"/>
                    <a:pt x="80" y="100"/>
                  </a:cubicBezTo>
                  <a:cubicBezTo>
                    <a:pt x="80" y="80"/>
                    <a:pt x="100" y="60"/>
                    <a:pt x="100" y="40"/>
                  </a:cubicBezTo>
                  <a:cubicBezTo>
                    <a:pt x="100" y="40"/>
                    <a:pt x="4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100;p3">
              <a:extLst>
                <a:ext uri="{FF2B5EF4-FFF2-40B4-BE49-F238E27FC236}">
                  <a16:creationId xmlns:a16="http://schemas.microsoft.com/office/drawing/2014/main" id="{301855B9-1FFE-4DB0-B5BF-0ACD55CD68E7}"/>
                </a:ext>
              </a:extLst>
            </p:cNvPr>
            <p:cNvSpPr/>
            <p:nvPr/>
          </p:nvSpPr>
          <p:spPr>
            <a:xfrm>
              <a:off x="1655850" y="3415975"/>
              <a:ext cx="525" cy="525"/>
            </a:xfrm>
            <a:custGeom>
              <a:avLst/>
              <a:gdLst/>
              <a:ahLst/>
              <a:cxnLst/>
              <a:rect l="l" t="t" r="r" b="b"/>
              <a:pathLst>
                <a:path w="21" h="21" extrusionOk="0">
                  <a:moveTo>
                    <a:pt x="21" y="20"/>
                  </a:moveTo>
                  <a:cubicBezTo>
                    <a:pt x="21" y="20"/>
                    <a:pt x="1" y="1"/>
                    <a:pt x="21" y="20"/>
                  </a:cubicBezTo>
                  <a:cubicBezTo>
                    <a:pt x="1" y="20"/>
                    <a:pt x="21" y="20"/>
                    <a:pt x="21"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101;p3">
              <a:extLst>
                <a:ext uri="{FF2B5EF4-FFF2-40B4-BE49-F238E27FC236}">
                  <a16:creationId xmlns:a16="http://schemas.microsoft.com/office/drawing/2014/main" id="{0AFAA2EC-0F13-44AC-B4C1-9019A9574A7C}"/>
                </a:ext>
              </a:extLst>
            </p:cNvPr>
            <p:cNvSpPr/>
            <p:nvPr/>
          </p:nvSpPr>
          <p:spPr>
            <a:xfrm>
              <a:off x="1658850" y="3391600"/>
              <a:ext cx="2500" cy="2025"/>
            </a:xfrm>
            <a:custGeom>
              <a:avLst/>
              <a:gdLst/>
              <a:ahLst/>
              <a:cxnLst/>
              <a:rect l="l" t="t" r="r" b="b"/>
              <a:pathLst>
                <a:path w="100" h="81" extrusionOk="0">
                  <a:moveTo>
                    <a:pt x="100" y="1"/>
                  </a:moveTo>
                  <a:lnTo>
                    <a:pt x="100" y="1"/>
                  </a:lnTo>
                  <a:cubicBezTo>
                    <a:pt x="0" y="60"/>
                    <a:pt x="0" y="80"/>
                    <a:pt x="60" y="80"/>
                  </a:cubicBezTo>
                  <a:cubicBezTo>
                    <a:pt x="80" y="80"/>
                    <a:pt x="80" y="4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102;p3">
              <a:extLst>
                <a:ext uri="{FF2B5EF4-FFF2-40B4-BE49-F238E27FC236}">
                  <a16:creationId xmlns:a16="http://schemas.microsoft.com/office/drawing/2014/main" id="{64EAEB0E-A1FD-497E-BAF4-4707DC91C64A}"/>
                </a:ext>
              </a:extLst>
            </p:cNvPr>
            <p:cNvSpPr/>
            <p:nvPr/>
          </p:nvSpPr>
          <p:spPr>
            <a:xfrm>
              <a:off x="1705600" y="3383150"/>
              <a:ext cx="4975" cy="13450"/>
            </a:xfrm>
            <a:custGeom>
              <a:avLst/>
              <a:gdLst/>
              <a:ahLst/>
              <a:cxnLst/>
              <a:rect l="l" t="t" r="r" b="b"/>
              <a:pathLst>
                <a:path w="199" h="538" extrusionOk="0">
                  <a:moveTo>
                    <a:pt x="0" y="1"/>
                  </a:moveTo>
                  <a:cubicBezTo>
                    <a:pt x="0" y="120"/>
                    <a:pt x="0" y="219"/>
                    <a:pt x="20" y="339"/>
                  </a:cubicBezTo>
                  <a:cubicBezTo>
                    <a:pt x="80" y="418"/>
                    <a:pt x="159" y="458"/>
                    <a:pt x="199" y="538"/>
                  </a:cubicBezTo>
                  <a:cubicBezTo>
                    <a:pt x="179" y="339"/>
                    <a:pt x="179" y="18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103;p3">
              <a:extLst>
                <a:ext uri="{FF2B5EF4-FFF2-40B4-BE49-F238E27FC236}">
                  <a16:creationId xmlns:a16="http://schemas.microsoft.com/office/drawing/2014/main" id="{34F847C5-2FFF-47D7-8457-DE0920667DB7}"/>
                </a:ext>
              </a:extLst>
            </p:cNvPr>
            <p:cNvSpPr/>
            <p:nvPr/>
          </p:nvSpPr>
          <p:spPr>
            <a:xfrm>
              <a:off x="1655850" y="4694825"/>
              <a:ext cx="24400" cy="13700"/>
            </a:xfrm>
            <a:custGeom>
              <a:avLst/>
              <a:gdLst/>
              <a:ahLst/>
              <a:cxnLst/>
              <a:rect l="l" t="t" r="r" b="b"/>
              <a:pathLst>
                <a:path w="976" h="548" extrusionOk="0">
                  <a:moveTo>
                    <a:pt x="488" y="1"/>
                  </a:moveTo>
                  <a:cubicBezTo>
                    <a:pt x="458" y="1"/>
                    <a:pt x="428" y="11"/>
                    <a:pt x="399" y="31"/>
                  </a:cubicBezTo>
                  <a:cubicBezTo>
                    <a:pt x="319" y="229"/>
                    <a:pt x="60" y="130"/>
                    <a:pt x="1" y="349"/>
                  </a:cubicBezTo>
                  <a:cubicBezTo>
                    <a:pt x="200" y="389"/>
                    <a:pt x="458" y="329"/>
                    <a:pt x="578" y="548"/>
                  </a:cubicBezTo>
                  <a:cubicBezTo>
                    <a:pt x="737" y="508"/>
                    <a:pt x="976" y="508"/>
                    <a:pt x="976" y="289"/>
                  </a:cubicBezTo>
                  <a:cubicBezTo>
                    <a:pt x="976" y="249"/>
                    <a:pt x="737" y="170"/>
                    <a:pt x="617" y="90"/>
                  </a:cubicBezTo>
                  <a:cubicBezTo>
                    <a:pt x="598" y="70"/>
                    <a:pt x="598" y="50"/>
                    <a:pt x="578" y="31"/>
                  </a:cubicBezTo>
                  <a:cubicBezTo>
                    <a:pt x="548" y="11"/>
                    <a:pt x="518" y="1"/>
                    <a:pt x="4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104;p3">
              <a:extLst>
                <a:ext uri="{FF2B5EF4-FFF2-40B4-BE49-F238E27FC236}">
                  <a16:creationId xmlns:a16="http://schemas.microsoft.com/office/drawing/2014/main" id="{55D89231-CBDD-419D-970F-6D66DACEF022}"/>
                </a:ext>
              </a:extLst>
            </p:cNvPr>
            <p:cNvSpPr/>
            <p:nvPr/>
          </p:nvSpPr>
          <p:spPr>
            <a:xfrm>
              <a:off x="2024375" y="4800300"/>
              <a:ext cx="87050" cy="24725"/>
            </a:xfrm>
            <a:custGeom>
              <a:avLst/>
              <a:gdLst/>
              <a:ahLst/>
              <a:cxnLst/>
              <a:rect l="l" t="t" r="r" b="b"/>
              <a:pathLst>
                <a:path w="3482" h="989" extrusionOk="0">
                  <a:moveTo>
                    <a:pt x="364" y="0"/>
                  </a:moveTo>
                  <a:cubicBezTo>
                    <a:pt x="279" y="0"/>
                    <a:pt x="202" y="29"/>
                    <a:pt x="140" y="108"/>
                  </a:cubicBezTo>
                  <a:cubicBezTo>
                    <a:pt x="0" y="228"/>
                    <a:pt x="159" y="387"/>
                    <a:pt x="279" y="447"/>
                  </a:cubicBezTo>
                  <a:cubicBezTo>
                    <a:pt x="279" y="486"/>
                    <a:pt x="299" y="526"/>
                    <a:pt x="299" y="586"/>
                  </a:cubicBezTo>
                  <a:cubicBezTo>
                    <a:pt x="358" y="685"/>
                    <a:pt x="438" y="745"/>
                    <a:pt x="537" y="785"/>
                  </a:cubicBezTo>
                  <a:cubicBezTo>
                    <a:pt x="1207" y="821"/>
                    <a:pt x="1860" y="989"/>
                    <a:pt x="2557" y="989"/>
                  </a:cubicBezTo>
                  <a:cubicBezTo>
                    <a:pt x="2626" y="989"/>
                    <a:pt x="2695" y="987"/>
                    <a:pt x="2765" y="984"/>
                  </a:cubicBezTo>
                  <a:cubicBezTo>
                    <a:pt x="2808" y="984"/>
                    <a:pt x="2852" y="984"/>
                    <a:pt x="2894" y="984"/>
                  </a:cubicBezTo>
                  <a:cubicBezTo>
                    <a:pt x="3109" y="984"/>
                    <a:pt x="3316" y="970"/>
                    <a:pt x="3481" y="805"/>
                  </a:cubicBezTo>
                  <a:cubicBezTo>
                    <a:pt x="3442" y="685"/>
                    <a:pt x="3362" y="586"/>
                    <a:pt x="3322" y="447"/>
                  </a:cubicBezTo>
                  <a:cubicBezTo>
                    <a:pt x="3253" y="367"/>
                    <a:pt x="3158" y="362"/>
                    <a:pt x="3059" y="362"/>
                  </a:cubicBezTo>
                  <a:cubicBezTo>
                    <a:pt x="3045" y="362"/>
                    <a:pt x="3030" y="362"/>
                    <a:pt x="3016" y="362"/>
                  </a:cubicBezTo>
                  <a:cubicBezTo>
                    <a:pt x="2930" y="362"/>
                    <a:pt x="2842" y="358"/>
                    <a:pt x="2765" y="307"/>
                  </a:cubicBezTo>
                  <a:cubicBezTo>
                    <a:pt x="2155" y="236"/>
                    <a:pt x="1529" y="83"/>
                    <a:pt x="901" y="83"/>
                  </a:cubicBezTo>
                  <a:cubicBezTo>
                    <a:pt x="833" y="83"/>
                    <a:pt x="765" y="85"/>
                    <a:pt x="697" y="88"/>
                  </a:cubicBezTo>
                  <a:cubicBezTo>
                    <a:pt x="586" y="44"/>
                    <a:pt x="470" y="0"/>
                    <a:pt x="3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105;p3">
              <a:extLst>
                <a:ext uri="{FF2B5EF4-FFF2-40B4-BE49-F238E27FC236}">
                  <a16:creationId xmlns:a16="http://schemas.microsoft.com/office/drawing/2014/main" id="{70261BA2-C15F-457B-BE1B-5FD4FFCA001E}"/>
                </a:ext>
              </a:extLst>
            </p:cNvPr>
            <p:cNvSpPr/>
            <p:nvPr/>
          </p:nvSpPr>
          <p:spPr>
            <a:xfrm>
              <a:off x="2018400" y="4798400"/>
              <a:ext cx="23400" cy="12575"/>
            </a:xfrm>
            <a:custGeom>
              <a:avLst/>
              <a:gdLst/>
              <a:ahLst/>
              <a:cxnLst/>
              <a:rect l="l" t="t" r="r" b="b"/>
              <a:pathLst>
                <a:path w="936" h="503" extrusionOk="0">
                  <a:moveTo>
                    <a:pt x="318" y="1"/>
                  </a:moveTo>
                  <a:cubicBezTo>
                    <a:pt x="213" y="1"/>
                    <a:pt x="107" y="5"/>
                    <a:pt x="1" y="5"/>
                  </a:cubicBezTo>
                  <a:cubicBezTo>
                    <a:pt x="80" y="164"/>
                    <a:pt x="180" y="304"/>
                    <a:pt x="180" y="503"/>
                  </a:cubicBezTo>
                  <a:lnTo>
                    <a:pt x="518" y="503"/>
                  </a:lnTo>
                  <a:cubicBezTo>
                    <a:pt x="319" y="5"/>
                    <a:pt x="737" y="204"/>
                    <a:pt x="936" y="125"/>
                  </a:cubicBezTo>
                  <a:cubicBezTo>
                    <a:pt x="737" y="19"/>
                    <a:pt x="529" y="1"/>
                    <a:pt x="3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106;p3">
              <a:extLst>
                <a:ext uri="{FF2B5EF4-FFF2-40B4-BE49-F238E27FC236}">
                  <a16:creationId xmlns:a16="http://schemas.microsoft.com/office/drawing/2014/main" id="{07311378-1376-4D2B-94F9-6412975F22EC}"/>
                </a:ext>
              </a:extLst>
            </p:cNvPr>
            <p:cNvSpPr/>
            <p:nvPr/>
          </p:nvSpPr>
          <p:spPr>
            <a:xfrm>
              <a:off x="2094000" y="4806600"/>
              <a:ext cx="26875" cy="5875"/>
            </a:xfrm>
            <a:custGeom>
              <a:avLst/>
              <a:gdLst/>
              <a:ahLst/>
              <a:cxnLst/>
              <a:rect l="l" t="t" r="r" b="b"/>
              <a:pathLst>
                <a:path w="1075" h="235" extrusionOk="0">
                  <a:moveTo>
                    <a:pt x="399" y="1"/>
                  </a:moveTo>
                  <a:cubicBezTo>
                    <a:pt x="268" y="1"/>
                    <a:pt x="134" y="14"/>
                    <a:pt x="0" y="35"/>
                  </a:cubicBezTo>
                  <a:cubicBezTo>
                    <a:pt x="140" y="234"/>
                    <a:pt x="338" y="175"/>
                    <a:pt x="537" y="195"/>
                  </a:cubicBezTo>
                  <a:cubicBezTo>
                    <a:pt x="696" y="195"/>
                    <a:pt x="895" y="195"/>
                    <a:pt x="1074" y="175"/>
                  </a:cubicBezTo>
                  <a:cubicBezTo>
                    <a:pt x="869" y="46"/>
                    <a:pt x="638" y="1"/>
                    <a:pt x="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107;p3">
              <a:extLst>
                <a:ext uri="{FF2B5EF4-FFF2-40B4-BE49-F238E27FC236}">
                  <a16:creationId xmlns:a16="http://schemas.microsoft.com/office/drawing/2014/main" id="{D5568624-9205-4EDC-8FB5-8CECB47C2B8A}"/>
                </a:ext>
              </a:extLst>
            </p:cNvPr>
            <p:cNvSpPr/>
            <p:nvPr/>
          </p:nvSpPr>
          <p:spPr>
            <a:xfrm>
              <a:off x="2004475" y="4798150"/>
              <a:ext cx="4500" cy="2250"/>
            </a:xfrm>
            <a:custGeom>
              <a:avLst/>
              <a:gdLst/>
              <a:ahLst/>
              <a:cxnLst/>
              <a:rect l="l" t="t" r="r" b="b"/>
              <a:pathLst>
                <a:path w="180" h="90" extrusionOk="0">
                  <a:moveTo>
                    <a:pt x="105" y="0"/>
                  </a:moveTo>
                  <a:cubicBezTo>
                    <a:pt x="75" y="0"/>
                    <a:pt x="40" y="5"/>
                    <a:pt x="1" y="15"/>
                  </a:cubicBezTo>
                  <a:cubicBezTo>
                    <a:pt x="30" y="65"/>
                    <a:pt x="65" y="90"/>
                    <a:pt x="98" y="90"/>
                  </a:cubicBezTo>
                  <a:cubicBezTo>
                    <a:pt x="130" y="90"/>
                    <a:pt x="160" y="65"/>
                    <a:pt x="180" y="15"/>
                  </a:cubicBezTo>
                  <a:cubicBezTo>
                    <a:pt x="160" y="5"/>
                    <a:pt x="135" y="0"/>
                    <a:pt x="1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108;p3">
              <a:extLst>
                <a:ext uri="{FF2B5EF4-FFF2-40B4-BE49-F238E27FC236}">
                  <a16:creationId xmlns:a16="http://schemas.microsoft.com/office/drawing/2014/main" id="{781C31BF-CEA2-497F-94E4-EB0BE7490AB0}"/>
                </a:ext>
              </a:extLst>
            </p:cNvPr>
            <p:cNvSpPr/>
            <p:nvPr/>
          </p:nvSpPr>
          <p:spPr>
            <a:xfrm>
              <a:off x="1994525" y="4795975"/>
              <a:ext cx="6500" cy="2075"/>
            </a:xfrm>
            <a:custGeom>
              <a:avLst/>
              <a:gdLst/>
              <a:ahLst/>
              <a:cxnLst/>
              <a:rect l="l" t="t" r="r" b="b"/>
              <a:pathLst>
                <a:path w="260" h="83" extrusionOk="0">
                  <a:moveTo>
                    <a:pt x="117" y="0"/>
                  </a:moveTo>
                  <a:cubicBezTo>
                    <a:pt x="77" y="0"/>
                    <a:pt x="39" y="25"/>
                    <a:pt x="1" y="82"/>
                  </a:cubicBezTo>
                  <a:lnTo>
                    <a:pt x="259" y="82"/>
                  </a:lnTo>
                  <a:cubicBezTo>
                    <a:pt x="207" y="30"/>
                    <a:pt x="161" y="0"/>
                    <a:pt x="1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109;p3">
              <a:extLst>
                <a:ext uri="{FF2B5EF4-FFF2-40B4-BE49-F238E27FC236}">
                  <a16:creationId xmlns:a16="http://schemas.microsoft.com/office/drawing/2014/main" id="{E130FC47-489C-419D-ACE7-105B25BCF24D}"/>
                </a:ext>
              </a:extLst>
            </p:cNvPr>
            <p:cNvSpPr/>
            <p:nvPr/>
          </p:nvSpPr>
          <p:spPr>
            <a:xfrm>
              <a:off x="2085250" y="4822200"/>
              <a:ext cx="26175" cy="7675"/>
            </a:xfrm>
            <a:custGeom>
              <a:avLst/>
              <a:gdLst/>
              <a:ahLst/>
              <a:cxnLst/>
              <a:rect l="l" t="t" r="r" b="b"/>
              <a:pathLst>
                <a:path w="1047" h="307" extrusionOk="0">
                  <a:moveTo>
                    <a:pt x="755" y="0"/>
                  </a:moveTo>
                  <a:cubicBezTo>
                    <a:pt x="661" y="0"/>
                    <a:pt x="565" y="12"/>
                    <a:pt x="471" y="12"/>
                  </a:cubicBezTo>
                  <a:cubicBezTo>
                    <a:pt x="444" y="12"/>
                    <a:pt x="417" y="11"/>
                    <a:pt x="390" y="8"/>
                  </a:cubicBezTo>
                  <a:cubicBezTo>
                    <a:pt x="376" y="10"/>
                    <a:pt x="362" y="11"/>
                    <a:pt x="347" y="11"/>
                  </a:cubicBezTo>
                  <a:cubicBezTo>
                    <a:pt x="294" y="11"/>
                    <a:pt x="237" y="2"/>
                    <a:pt x="185" y="2"/>
                  </a:cubicBezTo>
                  <a:cubicBezTo>
                    <a:pt x="83" y="2"/>
                    <a:pt x="0" y="35"/>
                    <a:pt x="12" y="227"/>
                  </a:cubicBezTo>
                  <a:cubicBezTo>
                    <a:pt x="231" y="247"/>
                    <a:pt x="430" y="267"/>
                    <a:pt x="649" y="307"/>
                  </a:cubicBezTo>
                  <a:cubicBezTo>
                    <a:pt x="808" y="267"/>
                    <a:pt x="947" y="267"/>
                    <a:pt x="1027" y="128"/>
                  </a:cubicBezTo>
                  <a:lnTo>
                    <a:pt x="1046" y="68"/>
                  </a:lnTo>
                  <a:cubicBezTo>
                    <a:pt x="956" y="13"/>
                    <a:pt x="857" y="0"/>
                    <a:pt x="7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110;p3">
              <a:extLst>
                <a:ext uri="{FF2B5EF4-FFF2-40B4-BE49-F238E27FC236}">
                  <a16:creationId xmlns:a16="http://schemas.microsoft.com/office/drawing/2014/main" id="{24A21780-279B-4691-A68F-3E3AE6F73EC5}"/>
                </a:ext>
              </a:extLst>
            </p:cNvPr>
            <p:cNvSpPr/>
            <p:nvPr/>
          </p:nvSpPr>
          <p:spPr>
            <a:xfrm>
              <a:off x="2138750" y="4838500"/>
              <a:ext cx="23400" cy="4500"/>
            </a:xfrm>
            <a:custGeom>
              <a:avLst/>
              <a:gdLst/>
              <a:ahLst/>
              <a:cxnLst/>
              <a:rect l="l" t="t" r="r" b="b"/>
              <a:pathLst>
                <a:path w="936" h="180" extrusionOk="0">
                  <a:moveTo>
                    <a:pt x="311" y="0"/>
                  </a:moveTo>
                  <a:cubicBezTo>
                    <a:pt x="210" y="0"/>
                    <a:pt x="108" y="6"/>
                    <a:pt x="1" y="13"/>
                  </a:cubicBezTo>
                  <a:cubicBezTo>
                    <a:pt x="145" y="147"/>
                    <a:pt x="301" y="179"/>
                    <a:pt x="465" y="179"/>
                  </a:cubicBezTo>
                  <a:cubicBezTo>
                    <a:pt x="615" y="179"/>
                    <a:pt x="773" y="152"/>
                    <a:pt x="936" y="152"/>
                  </a:cubicBezTo>
                  <a:cubicBezTo>
                    <a:pt x="732" y="29"/>
                    <a:pt x="527" y="0"/>
                    <a:pt x="3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111;p3">
              <a:extLst>
                <a:ext uri="{FF2B5EF4-FFF2-40B4-BE49-F238E27FC236}">
                  <a16:creationId xmlns:a16="http://schemas.microsoft.com/office/drawing/2014/main" id="{4A90A4A4-8332-4B54-804A-88ECB6110398}"/>
                </a:ext>
              </a:extLst>
            </p:cNvPr>
            <p:cNvSpPr/>
            <p:nvPr/>
          </p:nvSpPr>
          <p:spPr>
            <a:xfrm>
              <a:off x="2116375" y="4823075"/>
              <a:ext cx="4500" cy="2325"/>
            </a:xfrm>
            <a:custGeom>
              <a:avLst/>
              <a:gdLst/>
              <a:ahLst/>
              <a:cxnLst/>
              <a:rect l="l" t="t" r="r" b="b"/>
              <a:pathLst>
                <a:path w="180" h="93" extrusionOk="0">
                  <a:moveTo>
                    <a:pt x="101" y="0"/>
                  </a:moveTo>
                  <a:cubicBezTo>
                    <a:pt x="72" y="0"/>
                    <a:pt x="38" y="25"/>
                    <a:pt x="0" y="73"/>
                  </a:cubicBezTo>
                  <a:lnTo>
                    <a:pt x="80" y="93"/>
                  </a:lnTo>
                  <a:lnTo>
                    <a:pt x="179" y="93"/>
                  </a:lnTo>
                  <a:cubicBezTo>
                    <a:pt x="159" y="30"/>
                    <a:pt x="132" y="0"/>
                    <a:pt x="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112;p3">
              <a:extLst>
                <a:ext uri="{FF2B5EF4-FFF2-40B4-BE49-F238E27FC236}">
                  <a16:creationId xmlns:a16="http://schemas.microsoft.com/office/drawing/2014/main" id="{9CE97A27-AB4A-41FB-B218-E65AA94195E7}"/>
                </a:ext>
              </a:extLst>
            </p:cNvPr>
            <p:cNvSpPr/>
            <p:nvPr/>
          </p:nvSpPr>
          <p:spPr>
            <a:xfrm>
              <a:off x="2218325" y="4838300"/>
              <a:ext cx="5000" cy="3025"/>
            </a:xfrm>
            <a:custGeom>
              <a:avLst/>
              <a:gdLst/>
              <a:ahLst/>
              <a:cxnLst/>
              <a:rect l="l" t="t" r="r" b="b"/>
              <a:pathLst>
                <a:path w="200" h="121" extrusionOk="0">
                  <a:moveTo>
                    <a:pt x="1" y="1"/>
                  </a:moveTo>
                  <a:cubicBezTo>
                    <a:pt x="80" y="60"/>
                    <a:pt x="160" y="100"/>
                    <a:pt x="199" y="120"/>
                  </a:cubicBezTo>
                  <a:cubicBezTo>
                    <a:pt x="140" y="80"/>
                    <a:pt x="8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113;p3">
              <a:extLst>
                <a:ext uri="{FF2B5EF4-FFF2-40B4-BE49-F238E27FC236}">
                  <a16:creationId xmlns:a16="http://schemas.microsoft.com/office/drawing/2014/main" id="{AA208A27-A2B7-4AD8-AADF-4CD9DE767B99}"/>
                </a:ext>
              </a:extLst>
            </p:cNvPr>
            <p:cNvSpPr/>
            <p:nvPr/>
          </p:nvSpPr>
          <p:spPr>
            <a:xfrm>
              <a:off x="2034325" y="4815925"/>
              <a:ext cx="61175" cy="12950"/>
            </a:xfrm>
            <a:custGeom>
              <a:avLst/>
              <a:gdLst/>
              <a:ahLst/>
              <a:cxnLst/>
              <a:rect l="l" t="t" r="r" b="b"/>
              <a:pathLst>
                <a:path w="2447" h="518" extrusionOk="0">
                  <a:moveTo>
                    <a:pt x="60" y="1"/>
                  </a:moveTo>
                  <a:cubicBezTo>
                    <a:pt x="0" y="80"/>
                    <a:pt x="0" y="120"/>
                    <a:pt x="40" y="199"/>
                  </a:cubicBezTo>
                  <a:cubicBezTo>
                    <a:pt x="159" y="279"/>
                    <a:pt x="299" y="259"/>
                    <a:pt x="438" y="359"/>
                  </a:cubicBezTo>
                  <a:cubicBezTo>
                    <a:pt x="460" y="391"/>
                    <a:pt x="488" y="406"/>
                    <a:pt x="518" y="406"/>
                  </a:cubicBezTo>
                  <a:cubicBezTo>
                    <a:pt x="543" y="406"/>
                    <a:pt x="570" y="396"/>
                    <a:pt x="597" y="379"/>
                  </a:cubicBezTo>
                  <a:cubicBezTo>
                    <a:pt x="663" y="365"/>
                    <a:pt x="729" y="359"/>
                    <a:pt x="795" y="359"/>
                  </a:cubicBezTo>
                  <a:cubicBezTo>
                    <a:pt x="1141" y="359"/>
                    <a:pt x="1488" y="517"/>
                    <a:pt x="1844" y="517"/>
                  </a:cubicBezTo>
                  <a:cubicBezTo>
                    <a:pt x="1912" y="517"/>
                    <a:pt x="1980" y="512"/>
                    <a:pt x="2049" y="498"/>
                  </a:cubicBezTo>
                  <a:cubicBezTo>
                    <a:pt x="2129" y="359"/>
                    <a:pt x="2268" y="359"/>
                    <a:pt x="2387" y="319"/>
                  </a:cubicBezTo>
                  <a:cubicBezTo>
                    <a:pt x="2427" y="319"/>
                    <a:pt x="2447" y="299"/>
                    <a:pt x="2427" y="259"/>
                  </a:cubicBezTo>
                  <a:cubicBezTo>
                    <a:pt x="2447" y="219"/>
                    <a:pt x="2387" y="199"/>
                    <a:pt x="2347" y="180"/>
                  </a:cubicBezTo>
                  <a:cubicBezTo>
                    <a:pt x="1592" y="120"/>
                    <a:pt x="836" y="6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114;p3">
              <a:extLst>
                <a:ext uri="{FF2B5EF4-FFF2-40B4-BE49-F238E27FC236}">
                  <a16:creationId xmlns:a16="http://schemas.microsoft.com/office/drawing/2014/main" id="{43E91716-B5E9-4006-A147-83CDB938305E}"/>
                </a:ext>
              </a:extLst>
            </p:cNvPr>
            <p:cNvSpPr/>
            <p:nvPr/>
          </p:nvSpPr>
          <p:spPr>
            <a:xfrm>
              <a:off x="2018400" y="4818225"/>
              <a:ext cx="26875" cy="7000"/>
            </a:xfrm>
            <a:custGeom>
              <a:avLst/>
              <a:gdLst/>
              <a:ahLst/>
              <a:cxnLst/>
              <a:rect l="l" t="t" r="r" b="b"/>
              <a:pathLst>
                <a:path w="1075" h="280" extrusionOk="0">
                  <a:moveTo>
                    <a:pt x="375" y="0"/>
                  </a:moveTo>
                  <a:cubicBezTo>
                    <a:pt x="252" y="0"/>
                    <a:pt x="126" y="26"/>
                    <a:pt x="1" y="68"/>
                  </a:cubicBezTo>
                  <a:lnTo>
                    <a:pt x="1" y="127"/>
                  </a:lnTo>
                  <a:cubicBezTo>
                    <a:pt x="153" y="251"/>
                    <a:pt x="323" y="279"/>
                    <a:pt x="499" y="279"/>
                  </a:cubicBezTo>
                  <a:cubicBezTo>
                    <a:pt x="645" y="279"/>
                    <a:pt x="795" y="260"/>
                    <a:pt x="940" y="260"/>
                  </a:cubicBezTo>
                  <a:cubicBezTo>
                    <a:pt x="986" y="260"/>
                    <a:pt x="1030" y="262"/>
                    <a:pt x="1075" y="267"/>
                  </a:cubicBezTo>
                  <a:cubicBezTo>
                    <a:pt x="975" y="107"/>
                    <a:pt x="816" y="107"/>
                    <a:pt x="697" y="68"/>
                  </a:cubicBezTo>
                  <a:cubicBezTo>
                    <a:pt x="593" y="21"/>
                    <a:pt x="486"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15;p3">
              <a:extLst>
                <a:ext uri="{FF2B5EF4-FFF2-40B4-BE49-F238E27FC236}">
                  <a16:creationId xmlns:a16="http://schemas.microsoft.com/office/drawing/2014/main" id="{FE311EF2-6E1D-4E6E-BE11-1D8DCB641929}"/>
                </a:ext>
              </a:extLst>
            </p:cNvPr>
            <p:cNvSpPr/>
            <p:nvPr/>
          </p:nvSpPr>
          <p:spPr>
            <a:xfrm>
              <a:off x="2045250" y="4824875"/>
              <a:ext cx="4000" cy="2325"/>
            </a:xfrm>
            <a:custGeom>
              <a:avLst/>
              <a:gdLst/>
              <a:ahLst/>
              <a:cxnLst/>
              <a:rect l="l" t="t" r="r" b="b"/>
              <a:pathLst>
                <a:path w="160" h="93" extrusionOk="0">
                  <a:moveTo>
                    <a:pt x="1" y="1"/>
                  </a:moveTo>
                  <a:cubicBezTo>
                    <a:pt x="22" y="63"/>
                    <a:pt x="48" y="93"/>
                    <a:pt x="77" y="93"/>
                  </a:cubicBezTo>
                  <a:cubicBezTo>
                    <a:pt x="103" y="93"/>
                    <a:pt x="131" y="68"/>
                    <a:pt x="160" y="21"/>
                  </a:cubicBezTo>
                  <a:cubicBezTo>
                    <a:pt x="120" y="1"/>
                    <a:pt x="4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16;p3">
              <a:extLst>
                <a:ext uri="{FF2B5EF4-FFF2-40B4-BE49-F238E27FC236}">
                  <a16:creationId xmlns:a16="http://schemas.microsoft.com/office/drawing/2014/main" id="{333D3133-CF90-4791-98BE-7A6729FB14D3}"/>
                </a:ext>
              </a:extLst>
            </p:cNvPr>
            <p:cNvSpPr/>
            <p:nvPr/>
          </p:nvSpPr>
          <p:spPr>
            <a:xfrm>
              <a:off x="1995525" y="4807100"/>
              <a:ext cx="8975" cy="3875"/>
            </a:xfrm>
            <a:custGeom>
              <a:avLst/>
              <a:gdLst/>
              <a:ahLst/>
              <a:cxnLst/>
              <a:rect l="l" t="t" r="r" b="b"/>
              <a:pathLst>
                <a:path w="359" h="155" extrusionOk="0">
                  <a:moveTo>
                    <a:pt x="104" y="1"/>
                  </a:moveTo>
                  <a:cubicBezTo>
                    <a:pt x="69" y="1"/>
                    <a:pt x="34" y="6"/>
                    <a:pt x="0" y="15"/>
                  </a:cubicBezTo>
                  <a:cubicBezTo>
                    <a:pt x="100" y="135"/>
                    <a:pt x="219" y="155"/>
                    <a:pt x="359" y="155"/>
                  </a:cubicBezTo>
                  <a:cubicBezTo>
                    <a:pt x="313" y="49"/>
                    <a:pt x="211" y="1"/>
                    <a:pt x="1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17;p3">
              <a:extLst>
                <a:ext uri="{FF2B5EF4-FFF2-40B4-BE49-F238E27FC236}">
                  <a16:creationId xmlns:a16="http://schemas.microsoft.com/office/drawing/2014/main" id="{82F41D8A-C4E6-4B4F-B0CC-DA25768AAC39}"/>
                </a:ext>
              </a:extLst>
            </p:cNvPr>
            <p:cNvSpPr/>
            <p:nvPr/>
          </p:nvSpPr>
          <p:spPr>
            <a:xfrm>
              <a:off x="2018400" y="4814925"/>
              <a:ext cx="17425" cy="5825"/>
            </a:xfrm>
            <a:custGeom>
              <a:avLst/>
              <a:gdLst/>
              <a:ahLst/>
              <a:cxnLst/>
              <a:rect l="l" t="t" r="r" b="b"/>
              <a:pathLst>
                <a:path w="697" h="233" extrusionOk="0">
                  <a:moveTo>
                    <a:pt x="538" y="1"/>
                  </a:moveTo>
                  <a:cubicBezTo>
                    <a:pt x="339" y="21"/>
                    <a:pt x="140" y="1"/>
                    <a:pt x="1" y="160"/>
                  </a:cubicBezTo>
                  <a:cubicBezTo>
                    <a:pt x="118" y="213"/>
                    <a:pt x="247" y="232"/>
                    <a:pt x="375" y="232"/>
                  </a:cubicBezTo>
                  <a:cubicBezTo>
                    <a:pt x="485" y="232"/>
                    <a:pt x="595" y="218"/>
                    <a:pt x="697" y="200"/>
                  </a:cubicBezTo>
                  <a:lnTo>
                    <a:pt x="697" y="60"/>
                  </a:lnTo>
                  <a:lnTo>
                    <a:pt x="5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18;p3">
              <a:extLst>
                <a:ext uri="{FF2B5EF4-FFF2-40B4-BE49-F238E27FC236}">
                  <a16:creationId xmlns:a16="http://schemas.microsoft.com/office/drawing/2014/main" id="{BCBC7697-4CB6-4936-B644-C873B8E831B5}"/>
                </a:ext>
              </a:extLst>
            </p:cNvPr>
            <p:cNvSpPr/>
            <p:nvPr/>
          </p:nvSpPr>
          <p:spPr>
            <a:xfrm>
              <a:off x="2310325" y="4824625"/>
              <a:ext cx="32350" cy="32050"/>
            </a:xfrm>
            <a:custGeom>
              <a:avLst/>
              <a:gdLst/>
              <a:ahLst/>
              <a:cxnLst/>
              <a:rect l="l" t="t" r="r" b="b"/>
              <a:pathLst>
                <a:path w="1294" h="1282" extrusionOk="0">
                  <a:moveTo>
                    <a:pt x="822" y="0"/>
                  </a:moveTo>
                  <a:cubicBezTo>
                    <a:pt x="574" y="0"/>
                    <a:pt x="423" y="205"/>
                    <a:pt x="259" y="369"/>
                  </a:cubicBezTo>
                  <a:cubicBezTo>
                    <a:pt x="180" y="448"/>
                    <a:pt x="80" y="468"/>
                    <a:pt x="40" y="568"/>
                  </a:cubicBezTo>
                  <a:cubicBezTo>
                    <a:pt x="1" y="627"/>
                    <a:pt x="1" y="687"/>
                    <a:pt x="60" y="747"/>
                  </a:cubicBezTo>
                  <a:cubicBezTo>
                    <a:pt x="200" y="826"/>
                    <a:pt x="1" y="846"/>
                    <a:pt x="40" y="906"/>
                  </a:cubicBezTo>
                  <a:cubicBezTo>
                    <a:pt x="40" y="965"/>
                    <a:pt x="60" y="1025"/>
                    <a:pt x="100" y="1065"/>
                  </a:cubicBezTo>
                  <a:cubicBezTo>
                    <a:pt x="107" y="1065"/>
                    <a:pt x="114" y="1064"/>
                    <a:pt x="120" y="1064"/>
                  </a:cubicBezTo>
                  <a:cubicBezTo>
                    <a:pt x="354" y="1064"/>
                    <a:pt x="580" y="1282"/>
                    <a:pt x="808" y="1282"/>
                  </a:cubicBezTo>
                  <a:cubicBezTo>
                    <a:pt x="922" y="1282"/>
                    <a:pt x="1037" y="1227"/>
                    <a:pt x="1154" y="1065"/>
                  </a:cubicBezTo>
                  <a:cubicBezTo>
                    <a:pt x="1194" y="1065"/>
                    <a:pt x="1254" y="1045"/>
                    <a:pt x="1294" y="1025"/>
                  </a:cubicBezTo>
                  <a:cubicBezTo>
                    <a:pt x="1254" y="926"/>
                    <a:pt x="1234" y="826"/>
                    <a:pt x="1154" y="727"/>
                  </a:cubicBezTo>
                  <a:cubicBezTo>
                    <a:pt x="796" y="548"/>
                    <a:pt x="1294" y="210"/>
                    <a:pt x="995" y="31"/>
                  </a:cubicBezTo>
                  <a:cubicBezTo>
                    <a:pt x="932" y="10"/>
                    <a:pt x="875"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19;p3">
              <a:extLst>
                <a:ext uri="{FF2B5EF4-FFF2-40B4-BE49-F238E27FC236}">
                  <a16:creationId xmlns:a16="http://schemas.microsoft.com/office/drawing/2014/main" id="{E5ACB6DF-89AE-4059-B003-985F7D84B297}"/>
                </a:ext>
              </a:extLst>
            </p:cNvPr>
            <p:cNvSpPr/>
            <p:nvPr/>
          </p:nvSpPr>
          <p:spPr>
            <a:xfrm>
              <a:off x="2339175" y="4787575"/>
              <a:ext cx="18425" cy="39050"/>
            </a:xfrm>
            <a:custGeom>
              <a:avLst/>
              <a:gdLst/>
              <a:ahLst/>
              <a:cxnLst/>
              <a:rect l="l" t="t" r="r" b="b"/>
              <a:pathLst>
                <a:path w="737" h="1562" extrusionOk="0">
                  <a:moveTo>
                    <a:pt x="508" y="1"/>
                  </a:moveTo>
                  <a:cubicBezTo>
                    <a:pt x="482" y="1"/>
                    <a:pt x="453" y="7"/>
                    <a:pt x="418" y="21"/>
                  </a:cubicBezTo>
                  <a:cubicBezTo>
                    <a:pt x="339" y="40"/>
                    <a:pt x="299" y="40"/>
                    <a:pt x="219" y="40"/>
                  </a:cubicBezTo>
                  <a:cubicBezTo>
                    <a:pt x="100" y="239"/>
                    <a:pt x="0" y="438"/>
                    <a:pt x="140" y="677"/>
                  </a:cubicBezTo>
                  <a:cubicBezTo>
                    <a:pt x="239" y="916"/>
                    <a:pt x="378" y="1174"/>
                    <a:pt x="159" y="1433"/>
                  </a:cubicBezTo>
                  <a:cubicBezTo>
                    <a:pt x="226" y="1522"/>
                    <a:pt x="293" y="1561"/>
                    <a:pt x="363" y="1561"/>
                  </a:cubicBezTo>
                  <a:cubicBezTo>
                    <a:pt x="418" y="1561"/>
                    <a:pt x="476" y="1537"/>
                    <a:pt x="537" y="1493"/>
                  </a:cubicBezTo>
                  <a:cubicBezTo>
                    <a:pt x="537" y="1333"/>
                    <a:pt x="597" y="1174"/>
                    <a:pt x="736" y="1115"/>
                  </a:cubicBezTo>
                  <a:cubicBezTo>
                    <a:pt x="736" y="816"/>
                    <a:pt x="716" y="538"/>
                    <a:pt x="736" y="220"/>
                  </a:cubicBezTo>
                  <a:cubicBezTo>
                    <a:pt x="671" y="137"/>
                    <a:pt x="632" y="1"/>
                    <a:pt x="5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20;p3">
              <a:extLst>
                <a:ext uri="{FF2B5EF4-FFF2-40B4-BE49-F238E27FC236}">
                  <a16:creationId xmlns:a16="http://schemas.microsoft.com/office/drawing/2014/main" id="{7B5E8FB5-AA6B-47CC-B1F5-6F727DAE037B}"/>
                </a:ext>
              </a:extLst>
            </p:cNvPr>
            <p:cNvSpPr/>
            <p:nvPr/>
          </p:nvSpPr>
          <p:spPr>
            <a:xfrm>
              <a:off x="2325250" y="4823375"/>
              <a:ext cx="28375" cy="19425"/>
            </a:xfrm>
            <a:custGeom>
              <a:avLst/>
              <a:gdLst/>
              <a:ahLst/>
              <a:cxnLst/>
              <a:rect l="l" t="t" r="r" b="b"/>
              <a:pathLst>
                <a:path w="1135" h="777" extrusionOk="0">
                  <a:moveTo>
                    <a:pt x="736" y="1"/>
                  </a:moveTo>
                  <a:cubicBezTo>
                    <a:pt x="637" y="21"/>
                    <a:pt x="498" y="61"/>
                    <a:pt x="378" y="81"/>
                  </a:cubicBezTo>
                  <a:cubicBezTo>
                    <a:pt x="378" y="180"/>
                    <a:pt x="398" y="319"/>
                    <a:pt x="339" y="399"/>
                  </a:cubicBezTo>
                  <a:cubicBezTo>
                    <a:pt x="0" y="777"/>
                    <a:pt x="299" y="757"/>
                    <a:pt x="557" y="777"/>
                  </a:cubicBezTo>
                  <a:cubicBezTo>
                    <a:pt x="657" y="458"/>
                    <a:pt x="1134" y="419"/>
                    <a:pt x="1094" y="61"/>
                  </a:cubicBezTo>
                  <a:cubicBezTo>
                    <a:pt x="975" y="21"/>
                    <a:pt x="856" y="21"/>
                    <a:pt x="7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21;p3">
              <a:extLst>
                <a:ext uri="{FF2B5EF4-FFF2-40B4-BE49-F238E27FC236}">
                  <a16:creationId xmlns:a16="http://schemas.microsoft.com/office/drawing/2014/main" id="{F37AAE3A-8FAA-4127-AF99-C7F572515A06}"/>
                </a:ext>
              </a:extLst>
            </p:cNvPr>
            <p:cNvSpPr/>
            <p:nvPr/>
          </p:nvSpPr>
          <p:spPr>
            <a:xfrm>
              <a:off x="2292425" y="4832825"/>
              <a:ext cx="24400" cy="16325"/>
            </a:xfrm>
            <a:custGeom>
              <a:avLst/>
              <a:gdLst/>
              <a:ahLst/>
              <a:cxnLst/>
              <a:rect l="l" t="t" r="r" b="b"/>
              <a:pathLst>
                <a:path w="976" h="653" extrusionOk="0">
                  <a:moveTo>
                    <a:pt x="458" y="1"/>
                  </a:moveTo>
                  <a:cubicBezTo>
                    <a:pt x="0" y="80"/>
                    <a:pt x="199" y="319"/>
                    <a:pt x="279" y="538"/>
                  </a:cubicBezTo>
                  <a:cubicBezTo>
                    <a:pt x="360" y="619"/>
                    <a:pt x="433" y="652"/>
                    <a:pt x="497" y="652"/>
                  </a:cubicBezTo>
                  <a:cubicBezTo>
                    <a:pt x="622" y="652"/>
                    <a:pt x="718" y="530"/>
                    <a:pt x="796" y="399"/>
                  </a:cubicBezTo>
                  <a:cubicBezTo>
                    <a:pt x="856" y="299"/>
                    <a:pt x="916" y="180"/>
                    <a:pt x="975" y="41"/>
                  </a:cubicBezTo>
                  <a:cubicBezTo>
                    <a:pt x="956" y="34"/>
                    <a:pt x="936" y="31"/>
                    <a:pt x="917" y="31"/>
                  </a:cubicBezTo>
                  <a:cubicBezTo>
                    <a:pt x="816" y="31"/>
                    <a:pt x="716" y="104"/>
                    <a:pt x="621" y="104"/>
                  </a:cubicBezTo>
                  <a:cubicBezTo>
                    <a:pt x="565" y="104"/>
                    <a:pt x="510" y="79"/>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22;p3">
              <a:extLst>
                <a:ext uri="{FF2B5EF4-FFF2-40B4-BE49-F238E27FC236}">
                  <a16:creationId xmlns:a16="http://schemas.microsoft.com/office/drawing/2014/main" id="{11565001-4E77-483F-B40C-5D44DEDC9056}"/>
                </a:ext>
              </a:extLst>
            </p:cNvPr>
            <p:cNvSpPr/>
            <p:nvPr/>
          </p:nvSpPr>
          <p:spPr>
            <a:xfrm>
              <a:off x="2293925" y="4825375"/>
              <a:ext cx="10450" cy="21900"/>
            </a:xfrm>
            <a:custGeom>
              <a:avLst/>
              <a:gdLst/>
              <a:ahLst/>
              <a:cxnLst/>
              <a:rect l="l" t="t" r="r" b="b"/>
              <a:pathLst>
                <a:path w="418" h="876" extrusionOk="0">
                  <a:moveTo>
                    <a:pt x="219" y="1"/>
                  </a:moveTo>
                  <a:cubicBezTo>
                    <a:pt x="139" y="100"/>
                    <a:pt x="100" y="219"/>
                    <a:pt x="20" y="319"/>
                  </a:cubicBezTo>
                  <a:cubicBezTo>
                    <a:pt x="40" y="518"/>
                    <a:pt x="0" y="737"/>
                    <a:pt x="219" y="876"/>
                  </a:cubicBezTo>
                  <a:cubicBezTo>
                    <a:pt x="219" y="677"/>
                    <a:pt x="199" y="438"/>
                    <a:pt x="398" y="319"/>
                  </a:cubicBezTo>
                  <a:cubicBezTo>
                    <a:pt x="418" y="279"/>
                    <a:pt x="418" y="219"/>
                    <a:pt x="418" y="180"/>
                  </a:cubicBezTo>
                  <a:cubicBezTo>
                    <a:pt x="338" y="120"/>
                    <a:pt x="299" y="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23;p3">
              <a:extLst>
                <a:ext uri="{FF2B5EF4-FFF2-40B4-BE49-F238E27FC236}">
                  <a16:creationId xmlns:a16="http://schemas.microsoft.com/office/drawing/2014/main" id="{4D31BC5F-EADB-4018-A078-642A5561C785}"/>
                </a:ext>
              </a:extLst>
            </p:cNvPr>
            <p:cNvSpPr/>
            <p:nvPr/>
          </p:nvSpPr>
          <p:spPr>
            <a:xfrm>
              <a:off x="2272525" y="4833800"/>
              <a:ext cx="11975" cy="5025"/>
            </a:xfrm>
            <a:custGeom>
              <a:avLst/>
              <a:gdLst/>
              <a:ahLst/>
              <a:cxnLst/>
              <a:rect l="l" t="t" r="r" b="b"/>
              <a:pathLst>
                <a:path w="479" h="201" extrusionOk="0">
                  <a:moveTo>
                    <a:pt x="222" y="1"/>
                  </a:moveTo>
                  <a:cubicBezTo>
                    <a:pt x="140" y="1"/>
                    <a:pt x="66" y="49"/>
                    <a:pt x="1" y="141"/>
                  </a:cubicBezTo>
                  <a:cubicBezTo>
                    <a:pt x="100" y="161"/>
                    <a:pt x="220" y="181"/>
                    <a:pt x="319" y="201"/>
                  </a:cubicBezTo>
                  <a:cubicBezTo>
                    <a:pt x="399" y="161"/>
                    <a:pt x="478" y="81"/>
                    <a:pt x="359" y="41"/>
                  </a:cubicBezTo>
                  <a:cubicBezTo>
                    <a:pt x="311" y="14"/>
                    <a:pt x="266" y="1"/>
                    <a:pt x="2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24;p3">
              <a:extLst>
                <a:ext uri="{FF2B5EF4-FFF2-40B4-BE49-F238E27FC236}">
                  <a16:creationId xmlns:a16="http://schemas.microsoft.com/office/drawing/2014/main" id="{58E9E7E5-E2EE-4869-AEC5-B0349AE3BE9E}"/>
                </a:ext>
              </a:extLst>
            </p:cNvPr>
            <p:cNvSpPr/>
            <p:nvPr/>
          </p:nvSpPr>
          <p:spPr>
            <a:xfrm>
              <a:off x="2254625" y="4829725"/>
              <a:ext cx="9975" cy="4125"/>
            </a:xfrm>
            <a:custGeom>
              <a:avLst/>
              <a:gdLst/>
              <a:ahLst/>
              <a:cxnLst/>
              <a:rect l="l" t="t" r="r" b="b"/>
              <a:pathLst>
                <a:path w="399" h="165" extrusionOk="0">
                  <a:moveTo>
                    <a:pt x="295" y="1"/>
                  </a:moveTo>
                  <a:cubicBezTo>
                    <a:pt x="264" y="1"/>
                    <a:pt x="230" y="10"/>
                    <a:pt x="200" y="25"/>
                  </a:cubicBezTo>
                  <a:cubicBezTo>
                    <a:pt x="120" y="45"/>
                    <a:pt x="80" y="125"/>
                    <a:pt x="1" y="165"/>
                  </a:cubicBezTo>
                  <a:cubicBezTo>
                    <a:pt x="40" y="155"/>
                    <a:pt x="85" y="155"/>
                    <a:pt x="127" y="155"/>
                  </a:cubicBezTo>
                  <a:cubicBezTo>
                    <a:pt x="170" y="155"/>
                    <a:pt x="209" y="155"/>
                    <a:pt x="239" y="145"/>
                  </a:cubicBezTo>
                  <a:cubicBezTo>
                    <a:pt x="299" y="145"/>
                    <a:pt x="398" y="85"/>
                    <a:pt x="398" y="85"/>
                  </a:cubicBezTo>
                  <a:cubicBezTo>
                    <a:pt x="386" y="24"/>
                    <a:pt x="344" y="1"/>
                    <a:pt x="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25;p3">
              <a:extLst>
                <a:ext uri="{FF2B5EF4-FFF2-40B4-BE49-F238E27FC236}">
                  <a16:creationId xmlns:a16="http://schemas.microsoft.com/office/drawing/2014/main" id="{892CCE50-2154-466C-A7C9-846E87CC57E1}"/>
                </a:ext>
              </a:extLst>
            </p:cNvPr>
            <p:cNvSpPr/>
            <p:nvPr/>
          </p:nvSpPr>
          <p:spPr>
            <a:xfrm>
              <a:off x="1688175" y="4748775"/>
              <a:ext cx="25900" cy="7250"/>
            </a:xfrm>
            <a:custGeom>
              <a:avLst/>
              <a:gdLst/>
              <a:ahLst/>
              <a:cxnLst/>
              <a:rect l="l" t="t" r="r" b="b"/>
              <a:pathLst>
                <a:path w="1036" h="290" extrusionOk="0">
                  <a:moveTo>
                    <a:pt x="612" y="1"/>
                  </a:moveTo>
                  <a:cubicBezTo>
                    <a:pt x="413" y="1"/>
                    <a:pt x="210" y="87"/>
                    <a:pt x="1" y="180"/>
                  </a:cubicBezTo>
                  <a:cubicBezTo>
                    <a:pt x="98" y="261"/>
                    <a:pt x="194" y="289"/>
                    <a:pt x="289" y="289"/>
                  </a:cubicBezTo>
                  <a:cubicBezTo>
                    <a:pt x="504" y="289"/>
                    <a:pt x="714" y="145"/>
                    <a:pt x="923" y="145"/>
                  </a:cubicBezTo>
                  <a:cubicBezTo>
                    <a:pt x="960" y="145"/>
                    <a:pt x="998" y="149"/>
                    <a:pt x="1035" y="160"/>
                  </a:cubicBezTo>
                  <a:cubicBezTo>
                    <a:pt x="895" y="44"/>
                    <a:pt x="754" y="1"/>
                    <a:pt x="6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26;p3">
              <a:extLst>
                <a:ext uri="{FF2B5EF4-FFF2-40B4-BE49-F238E27FC236}">
                  <a16:creationId xmlns:a16="http://schemas.microsoft.com/office/drawing/2014/main" id="{D16A2C8D-05A8-442E-90AB-363974888C2C}"/>
                </a:ext>
              </a:extLst>
            </p:cNvPr>
            <p:cNvSpPr/>
            <p:nvPr/>
          </p:nvSpPr>
          <p:spPr>
            <a:xfrm>
              <a:off x="1683200" y="4748800"/>
              <a:ext cx="5000" cy="4000"/>
            </a:xfrm>
            <a:custGeom>
              <a:avLst/>
              <a:gdLst/>
              <a:ahLst/>
              <a:cxnLst/>
              <a:rect l="l" t="t" r="r" b="b"/>
              <a:pathLst>
                <a:path w="200" h="160" extrusionOk="0">
                  <a:moveTo>
                    <a:pt x="1" y="0"/>
                  </a:moveTo>
                  <a:lnTo>
                    <a:pt x="1" y="0"/>
                  </a:lnTo>
                  <a:cubicBezTo>
                    <a:pt x="61" y="60"/>
                    <a:pt x="120" y="100"/>
                    <a:pt x="200" y="159"/>
                  </a:cubicBezTo>
                  <a:cubicBezTo>
                    <a:pt x="120" y="100"/>
                    <a:pt x="8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27;p3">
              <a:extLst>
                <a:ext uri="{FF2B5EF4-FFF2-40B4-BE49-F238E27FC236}">
                  <a16:creationId xmlns:a16="http://schemas.microsoft.com/office/drawing/2014/main" id="{B20B0A12-46B6-4824-8324-F843BB27E4A5}"/>
                </a:ext>
              </a:extLst>
            </p:cNvPr>
            <p:cNvSpPr/>
            <p:nvPr/>
          </p:nvSpPr>
          <p:spPr>
            <a:xfrm>
              <a:off x="1771725" y="4758650"/>
              <a:ext cx="5500" cy="4825"/>
            </a:xfrm>
            <a:custGeom>
              <a:avLst/>
              <a:gdLst/>
              <a:ahLst/>
              <a:cxnLst/>
              <a:rect l="l" t="t" r="r" b="b"/>
              <a:pathLst>
                <a:path w="220" h="193" extrusionOk="0">
                  <a:moveTo>
                    <a:pt x="80" y="1"/>
                  </a:moveTo>
                  <a:cubicBezTo>
                    <a:pt x="58" y="1"/>
                    <a:pt x="32" y="8"/>
                    <a:pt x="1" y="24"/>
                  </a:cubicBezTo>
                  <a:cubicBezTo>
                    <a:pt x="1" y="24"/>
                    <a:pt x="21" y="103"/>
                    <a:pt x="41" y="163"/>
                  </a:cubicBezTo>
                  <a:cubicBezTo>
                    <a:pt x="70" y="183"/>
                    <a:pt x="95" y="193"/>
                    <a:pt x="123" y="193"/>
                  </a:cubicBezTo>
                  <a:cubicBezTo>
                    <a:pt x="150" y="193"/>
                    <a:pt x="180" y="183"/>
                    <a:pt x="220" y="163"/>
                  </a:cubicBezTo>
                  <a:cubicBezTo>
                    <a:pt x="176" y="60"/>
                    <a:pt x="142"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28;p3">
              <a:extLst>
                <a:ext uri="{FF2B5EF4-FFF2-40B4-BE49-F238E27FC236}">
                  <a16:creationId xmlns:a16="http://schemas.microsoft.com/office/drawing/2014/main" id="{CE71975D-B7A1-47E9-8245-8A4B58175630}"/>
                </a:ext>
              </a:extLst>
            </p:cNvPr>
            <p:cNvSpPr/>
            <p:nvPr/>
          </p:nvSpPr>
          <p:spPr>
            <a:xfrm>
              <a:off x="1759300" y="4762725"/>
              <a:ext cx="1525" cy="1750"/>
            </a:xfrm>
            <a:custGeom>
              <a:avLst/>
              <a:gdLst/>
              <a:ahLst/>
              <a:cxnLst/>
              <a:rect l="l" t="t" r="r" b="b"/>
              <a:pathLst>
                <a:path w="61" h="70" extrusionOk="0">
                  <a:moveTo>
                    <a:pt x="0" y="0"/>
                  </a:moveTo>
                  <a:cubicBezTo>
                    <a:pt x="26" y="39"/>
                    <a:pt x="44" y="69"/>
                    <a:pt x="53" y="69"/>
                  </a:cubicBezTo>
                  <a:cubicBezTo>
                    <a:pt x="58" y="69"/>
                    <a:pt x="60" y="61"/>
                    <a:pt x="60" y="40"/>
                  </a:cubicBezTo>
                  <a:cubicBezTo>
                    <a:pt x="60" y="20"/>
                    <a:pt x="20" y="2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29;p3">
              <a:extLst>
                <a:ext uri="{FF2B5EF4-FFF2-40B4-BE49-F238E27FC236}">
                  <a16:creationId xmlns:a16="http://schemas.microsoft.com/office/drawing/2014/main" id="{ADE81D6F-5A89-471E-AC97-D47F9D672783}"/>
                </a:ext>
              </a:extLst>
            </p:cNvPr>
            <p:cNvSpPr/>
            <p:nvPr/>
          </p:nvSpPr>
          <p:spPr>
            <a:xfrm>
              <a:off x="1772225" y="4762725"/>
              <a:ext cx="5000" cy="4500"/>
            </a:xfrm>
            <a:custGeom>
              <a:avLst/>
              <a:gdLst/>
              <a:ahLst/>
              <a:cxnLst/>
              <a:rect l="l" t="t" r="r" b="b"/>
              <a:pathLst>
                <a:path w="200" h="180" extrusionOk="0">
                  <a:moveTo>
                    <a:pt x="21" y="0"/>
                  </a:moveTo>
                  <a:cubicBezTo>
                    <a:pt x="1" y="40"/>
                    <a:pt x="1" y="119"/>
                    <a:pt x="1" y="179"/>
                  </a:cubicBezTo>
                  <a:cubicBezTo>
                    <a:pt x="60" y="139"/>
                    <a:pt x="120" y="6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30;p3">
              <a:extLst>
                <a:ext uri="{FF2B5EF4-FFF2-40B4-BE49-F238E27FC236}">
                  <a16:creationId xmlns:a16="http://schemas.microsoft.com/office/drawing/2014/main" id="{6B14D561-3C26-4BCA-8BAB-762DF51C3DA5}"/>
                </a:ext>
              </a:extLst>
            </p:cNvPr>
            <p:cNvSpPr/>
            <p:nvPr/>
          </p:nvSpPr>
          <p:spPr>
            <a:xfrm>
              <a:off x="1808025" y="4074300"/>
              <a:ext cx="208400" cy="50375"/>
            </a:xfrm>
            <a:custGeom>
              <a:avLst/>
              <a:gdLst/>
              <a:ahLst/>
              <a:cxnLst/>
              <a:rect l="l" t="t" r="r" b="b"/>
              <a:pathLst>
                <a:path w="8336" h="2015" extrusionOk="0">
                  <a:moveTo>
                    <a:pt x="247" y="1"/>
                  </a:moveTo>
                  <a:cubicBezTo>
                    <a:pt x="135" y="1"/>
                    <a:pt x="90" y="55"/>
                    <a:pt x="1" y="165"/>
                  </a:cubicBezTo>
                  <a:lnTo>
                    <a:pt x="41" y="204"/>
                  </a:lnTo>
                  <a:cubicBezTo>
                    <a:pt x="81" y="264"/>
                    <a:pt x="100" y="304"/>
                    <a:pt x="180" y="324"/>
                  </a:cubicBezTo>
                  <a:cubicBezTo>
                    <a:pt x="200" y="403"/>
                    <a:pt x="240" y="423"/>
                    <a:pt x="299" y="423"/>
                  </a:cubicBezTo>
                  <a:cubicBezTo>
                    <a:pt x="458" y="463"/>
                    <a:pt x="638" y="443"/>
                    <a:pt x="737" y="563"/>
                  </a:cubicBezTo>
                  <a:cubicBezTo>
                    <a:pt x="836" y="662"/>
                    <a:pt x="976" y="642"/>
                    <a:pt x="1075" y="722"/>
                  </a:cubicBezTo>
                  <a:lnTo>
                    <a:pt x="1155" y="761"/>
                  </a:lnTo>
                  <a:lnTo>
                    <a:pt x="1234" y="761"/>
                  </a:lnTo>
                  <a:cubicBezTo>
                    <a:pt x="1304" y="831"/>
                    <a:pt x="1393" y="831"/>
                    <a:pt x="1488" y="831"/>
                  </a:cubicBezTo>
                  <a:cubicBezTo>
                    <a:pt x="1582" y="831"/>
                    <a:pt x="1682" y="831"/>
                    <a:pt x="1771" y="901"/>
                  </a:cubicBezTo>
                  <a:cubicBezTo>
                    <a:pt x="1871" y="921"/>
                    <a:pt x="1970" y="921"/>
                    <a:pt x="2070" y="940"/>
                  </a:cubicBezTo>
                  <a:cubicBezTo>
                    <a:pt x="2149" y="960"/>
                    <a:pt x="2229" y="1020"/>
                    <a:pt x="2289" y="1060"/>
                  </a:cubicBezTo>
                  <a:cubicBezTo>
                    <a:pt x="2368" y="1100"/>
                    <a:pt x="2428" y="1100"/>
                    <a:pt x="2468" y="1120"/>
                  </a:cubicBezTo>
                  <a:cubicBezTo>
                    <a:pt x="2567" y="1199"/>
                    <a:pt x="2726" y="1159"/>
                    <a:pt x="2846" y="1239"/>
                  </a:cubicBezTo>
                  <a:cubicBezTo>
                    <a:pt x="2952" y="1292"/>
                    <a:pt x="3058" y="1310"/>
                    <a:pt x="3170" y="1310"/>
                  </a:cubicBezTo>
                  <a:cubicBezTo>
                    <a:pt x="3226" y="1310"/>
                    <a:pt x="3283" y="1305"/>
                    <a:pt x="3343" y="1299"/>
                  </a:cubicBezTo>
                  <a:cubicBezTo>
                    <a:pt x="3462" y="1338"/>
                    <a:pt x="3621" y="1318"/>
                    <a:pt x="3741" y="1418"/>
                  </a:cubicBezTo>
                  <a:cubicBezTo>
                    <a:pt x="5133" y="1816"/>
                    <a:pt x="6605" y="1935"/>
                    <a:pt x="8038" y="2015"/>
                  </a:cubicBezTo>
                  <a:cubicBezTo>
                    <a:pt x="8217" y="1895"/>
                    <a:pt x="8336" y="1756"/>
                    <a:pt x="8197" y="1577"/>
                  </a:cubicBezTo>
                  <a:cubicBezTo>
                    <a:pt x="8103" y="1551"/>
                    <a:pt x="8008" y="1544"/>
                    <a:pt x="7913" y="1544"/>
                  </a:cubicBezTo>
                  <a:cubicBezTo>
                    <a:pt x="7804" y="1544"/>
                    <a:pt x="7695" y="1553"/>
                    <a:pt x="7589" y="1553"/>
                  </a:cubicBezTo>
                  <a:cubicBezTo>
                    <a:pt x="7433" y="1553"/>
                    <a:pt x="7282" y="1534"/>
                    <a:pt x="7142" y="1438"/>
                  </a:cubicBezTo>
                  <a:cubicBezTo>
                    <a:pt x="6426" y="1219"/>
                    <a:pt x="5650" y="1299"/>
                    <a:pt x="4914" y="1239"/>
                  </a:cubicBezTo>
                  <a:cubicBezTo>
                    <a:pt x="4258" y="1139"/>
                    <a:pt x="3661" y="901"/>
                    <a:pt x="3045" y="722"/>
                  </a:cubicBezTo>
                  <a:cubicBezTo>
                    <a:pt x="2567" y="602"/>
                    <a:pt x="2050" y="642"/>
                    <a:pt x="1592" y="364"/>
                  </a:cubicBezTo>
                  <a:cubicBezTo>
                    <a:pt x="1581" y="340"/>
                    <a:pt x="1569" y="331"/>
                    <a:pt x="1549" y="331"/>
                  </a:cubicBezTo>
                  <a:cubicBezTo>
                    <a:pt x="1536" y="331"/>
                    <a:pt x="1518" y="335"/>
                    <a:pt x="1493" y="344"/>
                  </a:cubicBezTo>
                  <a:cubicBezTo>
                    <a:pt x="1334" y="224"/>
                    <a:pt x="1075" y="344"/>
                    <a:pt x="896" y="165"/>
                  </a:cubicBezTo>
                  <a:cubicBezTo>
                    <a:pt x="538" y="55"/>
                    <a:pt x="359" y="1"/>
                    <a:pt x="2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31;p3">
              <a:extLst>
                <a:ext uri="{FF2B5EF4-FFF2-40B4-BE49-F238E27FC236}">
                  <a16:creationId xmlns:a16="http://schemas.microsoft.com/office/drawing/2014/main" id="{DD576D07-6C03-4639-84DB-0CD0BD8AFBDD}"/>
                </a:ext>
              </a:extLst>
            </p:cNvPr>
            <p:cNvSpPr/>
            <p:nvPr/>
          </p:nvSpPr>
          <p:spPr>
            <a:xfrm>
              <a:off x="1985575" y="4432275"/>
              <a:ext cx="183550" cy="35550"/>
            </a:xfrm>
            <a:custGeom>
              <a:avLst/>
              <a:gdLst/>
              <a:ahLst/>
              <a:cxnLst/>
              <a:rect l="l" t="t" r="r" b="b"/>
              <a:pathLst>
                <a:path w="7342" h="1422" extrusionOk="0">
                  <a:moveTo>
                    <a:pt x="802" y="0"/>
                  </a:moveTo>
                  <a:cubicBezTo>
                    <a:pt x="732" y="0"/>
                    <a:pt x="617" y="74"/>
                    <a:pt x="558" y="149"/>
                  </a:cubicBezTo>
                  <a:cubicBezTo>
                    <a:pt x="516" y="258"/>
                    <a:pt x="434" y="271"/>
                    <a:pt x="344" y="271"/>
                  </a:cubicBezTo>
                  <a:cubicBezTo>
                    <a:pt x="315" y="271"/>
                    <a:pt x="285" y="270"/>
                    <a:pt x="255" y="270"/>
                  </a:cubicBezTo>
                  <a:cubicBezTo>
                    <a:pt x="158" y="270"/>
                    <a:pt x="62" y="284"/>
                    <a:pt x="1" y="407"/>
                  </a:cubicBezTo>
                  <a:cubicBezTo>
                    <a:pt x="100" y="507"/>
                    <a:pt x="239" y="507"/>
                    <a:pt x="379" y="546"/>
                  </a:cubicBezTo>
                  <a:cubicBezTo>
                    <a:pt x="1115" y="765"/>
                    <a:pt x="1851" y="666"/>
                    <a:pt x="2587" y="825"/>
                  </a:cubicBezTo>
                  <a:cubicBezTo>
                    <a:pt x="3323" y="964"/>
                    <a:pt x="4099" y="964"/>
                    <a:pt x="4835" y="1044"/>
                  </a:cubicBezTo>
                  <a:cubicBezTo>
                    <a:pt x="5471" y="1103"/>
                    <a:pt x="6088" y="1103"/>
                    <a:pt x="6625" y="1422"/>
                  </a:cubicBezTo>
                  <a:cubicBezTo>
                    <a:pt x="6682" y="1370"/>
                    <a:pt x="6744" y="1355"/>
                    <a:pt x="6808" y="1355"/>
                  </a:cubicBezTo>
                  <a:cubicBezTo>
                    <a:pt x="6903" y="1355"/>
                    <a:pt x="7003" y="1389"/>
                    <a:pt x="7098" y="1389"/>
                  </a:cubicBezTo>
                  <a:cubicBezTo>
                    <a:pt x="7162" y="1389"/>
                    <a:pt x="7224" y="1374"/>
                    <a:pt x="7281" y="1322"/>
                  </a:cubicBezTo>
                  <a:cubicBezTo>
                    <a:pt x="7301" y="1282"/>
                    <a:pt x="7321" y="1243"/>
                    <a:pt x="7341" y="1223"/>
                  </a:cubicBezTo>
                  <a:cubicBezTo>
                    <a:pt x="7261" y="1163"/>
                    <a:pt x="7162" y="1103"/>
                    <a:pt x="7063" y="1064"/>
                  </a:cubicBezTo>
                  <a:cubicBezTo>
                    <a:pt x="6227" y="904"/>
                    <a:pt x="5392" y="765"/>
                    <a:pt x="4576" y="566"/>
                  </a:cubicBezTo>
                  <a:cubicBezTo>
                    <a:pt x="3701" y="347"/>
                    <a:pt x="2845" y="248"/>
                    <a:pt x="1990" y="248"/>
                  </a:cubicBezTo>
                  <a:cubicBezTo>
                    <a:pt x="1816" y="248"/>
                    <a:pt x="1642" y="275"/>
                    <a:pt x="1473" y="275"/>
                  </a:cubicBezTo>
                  <a:cubicBezTo>
                    <a:pt x="1255" y="275"/>
                    <a:pt x="1046" y="231"/>
                    <a:pt x="856" y="29"/>
                  </a:cubicBezTo>
                  <a:cubicBezTo>
                    <a:pt x="846" y="9"/>
                    <a:pt x="827" y="0"/>
                    <a:pt x="8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32;p3">
              <a:extLst>
                <a:ext uri="{FF2B5EF4-FFF2-40B4-BE49-F238E27FC236}">
                  <a16:creationId xmlns:a16="http://schemas.microsoft.com/office/drawing/2014/main" id="{D6590C59-0AAC-4AF4-BC6B-23D20608028A}"/>
                </a:ext>
              </a:extLst>
            </p:cNvPr>
            <p:cNvSpPr/>
            <p:nvPr/>
          </p:nvSpPr>
          <p:spPr>
            <a:xfrm>
              <a:off x="1929375" y="4325075"/>
              <a:ext cx="146250" cy="34350"/>
            </a:xfrm>
            <a:custGeom>
              <a:avLst/>
              <a:gdLst/>
              <a:ahLst/>
              <a:cxnLst/>
              <a:rect l="l" t="t" r="r" b="b"/>
              <a:pathLst>
                <a:path w="5850" h="1374" extrusionOk="0">
                  <a:moveTo>
                    <a:pt x="160" y="0"/>
                  </a:moveTo>
                  <a:cubicBezTo>
                    <a:pt x="21" y="160"/>
                    <a:pt x="1" y="339"/>
                    <a:pt x="160" y="518"/>
                  </a:cubicBezTo>
                  <a:cubicBezTo>
                    <a:pt x="279" y="458"/>
                    <a:pt x="379" y="398"/>
                    <a:pt x="498" y="339"/>
                  </a:cubicBezTo>
                  <a:cubicBezTo>
                    <a:pt x="657" y="538"/>
                    <a:pt x="916" y="498"/>
                    <a:pt x="1055" y="717"/>
                  </a:cubicBezTo>
                  <a:cubicBezTo>
                    <a:pt x="1513" y="1035"/>
                    <a:pt x="2090" y="816"/>
                    <a:pt x="2587" y="1015"/>
                  </a:cubicBezTo>
                  <a:cubicBezTo>
                    <a:pt x="3482" y="1373"/>
                    <a:pt x="4457" y="1134"/>
                    <a:pt x="5372" y="1313"/>
                  </a:cubicBezTo>
                  <a:cubicBezTo>
                    <a:pt x="5383" y="1316"/>
                    <a:pt x="5394" y="1317"/>
                    <a:pt x="5406" y="1317"/>
                  </a:cubicBezTo>
                  <a:cubicBezTo>
                    <a:pt x="5479" y="1317"/>
                    <a:pt x="5562" y="1271"/>
                    <a:pt x="5630" y="1254"/>
                  </a:cubicBezTo>
                  <a:cubicBezTo>
                    <a:pt x="5770" y="1194"/>
                    <a:pt x="5849" y="1095"/>
                    <a:pt x="5829" y="916"/>
                  </a:cubicBezTo>
                  <a:cubicBezTo>
                    <a:pt x="5793" y="818"/>
                    <a:pt x="5727" y="788"/>
                    <a:pt x="5659" y="788"/>
                  </a:cubicBezTo>
                  <a:cubicBezTo>
                    <a:pt x="5615" y="788"/>
                    <a:pt x="5570" y="801"/>
                    <a:pt x="5531" y="816"/>
                  </a:cubicBezTo>
                  <a:cubicBezTo>
                    <a:pt x="5391" y="851"/>
                    <a:pt x="5257" y="867"/>
                    <a:pt x="5125" y="867"/>
                  </a:cubicBezTo>
                  <a:cubicBezTo>
                    <a:pt x="4806" y="867"/>
                    <a:pt x="4502" y="772"/>
                    <a:pt x="4178" y="617"/>
                  </a:cubicBezTo>
                  <a:cubicBezTo>
                    <a:pt x="4041" y="548"/>
                    <a:pt x="3865" y="527"/>
                    <a:pt x="3698" y="527"/>
                  </a:cubicBezTo>
                  <a:cubicBezTo>
                    <a:pt x="3623" y="527"/>
                    <a:pt x="3550" y="531"/>
                    <a:pt x="3482" y="538"/>
                  </a:cubicBezTo>
                  <a:cubicBezTo>
                    <a:pt x="3393" y="544"/>
                    <a:pt x="3303" y="547"/>
                    <a:pt x="3215" y="547"/>
                  </a:cubicBezTo>
                  <a:cubicBezTo>
                    <a:pt x="2178" y="547"/>
                    <a:pt x="1186" y="147"/>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33;p3">
              <a:extLst>
                <a:ext uri="{FF2B5EF4-FFF2-40B4-BE49-F238E27FC236}">
                  <a16:creationId xmlns:a16="http://schemas.microsoft.com/office/drawing/2014/main" id="{95788987-9D2D-408A-AEF3-85997DEE0163}"/>
                </a:ext>
              </a:extLst>
            </p:cNvPr>
            <p:cNvSpPr/>
            <p:nvPr/>
          </p:nvSpPr>
          <p:spPr>
            <a:xfrm>
              <a:off x="1859750" y="4156000"/>
              <a:ext cx="181550" cy="39800"/>
            </a:xfrm>
            <a:custGeom>
              <a:avLst/>
              <a:gdLst/>
              <a:ahLst/>
              <a:cxnLst/>
              <a:rect l="l" t="t" r="r" b="b"/>
              <a:pathLst>
                <a:path w="7262" h="1592" extrusionOk="0">
                  <a:moveTo>
                    <a:pt x="391" y="0"/>
                  </a:moveTo>
                  <a:cubicBezTo>
                    <a:pt x="272" y="0"/>
                    <a:pt x="144" y="11"/>
                    <a:pt x="1" y="40"/>
                  </a:cubicBezTo>
                  <a:cubicBezTo>
                    <a:pt x="717" y="438"/>
                    <a:pt x="1473" y="438"/>
                    <a:pt x="2109" y="716"/>
                  </a:cubicBezTo>
                  <a:cubicBezTo>
                    <a:pt x="3542" y="1293"/>
                    <a:pt x="5034" y="1432"/>
                    <a:pt x="6526" y="1591"/>
                  </a:cubicBezTo>
                  <a:cubicBezTo>
                    <a:pt x="6576" y="1504"/>
                    <a:pt x="6659" y="1485"/>
                    <a:pt x="6752" y="1485"/>
                  </a:cubicBezTo>
                  <a:cubicBezTo>
                    <a:pt x="6822" y="1485"/>
                    <a:pt x="6898" y="1496"/>
                    <a:pt x="6969" y="1496"/>
                  </a:cubicBezTo>
                  <a:cubicBezTo>
                    <a:pt x="7105" y="1496"/>
                    <a:pt x="7226" y="1457"/>
                    <a:pt x="7262" y="1233"/>
                  </a:cubicBezTo>
                  <a:cubicBezTo>
                    <a:pt x="6386" y="1114"/>
                    <a:pt x="5531" y="1094"/>
                    <a:pt x="4656" y="935"/>
                  </a:cubicBezTo>
                  <a:cubicBezTo>
                    <a:pt x="3402" y="716"/>
                    <a:pt x="2249" y="219"/>
                    <a:pt x="995" y="60"/>
                  </a:cubicBezTo>
                  <a:cubicBezTo>
                    <a:pt x="792" y="34"/>
                    <a:pt x="604"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34;p3">
              <a:extLst>
                <a:ext uri="{FF2B5EF4-FFF2-40B4-BE49-F238E27FC236}">
                  <a16:creationId xmlns:a16="http://schemas.microsoft.com/office/drawing/2014/main" id="{D549788B-015B-462E-A412-A4587604F282}"/>
                </a:ext>
              </a:extLst>
            </p:cNvPr>
            <p:cNvSpPr/>
            <p:nvPr/>
          </p:nvSpPr>
          <p:spPr>
            <a:xfrm>
              <a:off x="1827925" y="4253450"/>
              <a:ext cx="139275" cy="58300"/>
            </a:xfrm>
            <a:custGeom>
              <a:avLst/>
              <a:gdLst/>
              <a:ahLst/>
              <a:cxnLst/>
              <a:rect l="l" t="t" r="r" b="b"/>
              <a:pathLst>
                <a:path w="5571" h="2332" extrusionOk="0">
                  <a:moveTo>
                    <a:pt x="1" y="1"/>
                  </a:moveTo>
                  <a:lnTo>
                    <a:pt x="1" y="1"/>
                  </a:lnTo>
                  <a:cubicBezTo>
                    <a:pt x="239" y="657"/>
                    <a:pt x="697" y="896"/>
                    <a:pt x="1174" y="1035"/>
                  </a:cubicBezTo>
                  <a:cubicBezTo>
                    <a:pt x="2129" y="1334"/>
                    <a:pt x="3084" y="1632"/>
                    <a:pt x="4039" y="1911"/>
                  </a:cubicBezTo>
                  <a:cubicBezTo>
                    <a:pt x="4490" y="2023"/>
                    <a:pt x="4888" y="2332"/>
                    <a:pt x="5367" y="2332"/>
                  </a:cubicBezTo>
                  <a:cubicBezTo>
                    <a:pt x="5395" y="2332"/>
                    <a:pt x="5423" y="2331"/>
                    <a:pt x="5451" y="2328"/>
                  </a:cubicBezTo>
                  <a:cubicBezTo>
                    <a:pt x="5571" y="2209"/>
                    <a:pt x="5571" y="2090"/>
                    <a:pt x="5451" y="1950"/>
                  </a:cubicBezTo>
                  <a:cubicBezTo>
                    <a:pt x="3661" y="1314"/>
                    <a:pt x="1871" y="65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35;p3">
              <a:extLst>
                <a:ext uri="{FF2B5EF4-FFF2-40B4-BE49-F238E27FC236}">
                  <a16:creationId xmlns:a16="http://schemas.microsoft.com/office/drawing/2014/main" id="{F47DAB98-49AA-42AD-8CAE-26149A96C782}"/>
                </a:ext>
              </a:extLst>
            </p:cNvPr>
            <p:cNvSpPr/>
            <p:nvPr/>
          </p:nvSpPr>
          <p:spPr>
            <a:xfrm>
              <a:off x="2026350" y="4533325"/>
              <a:ext cx="141275" cy="37250"/>
            </a:xfrm>
            <a:custGeom>
              <a:avLst/>
              <a:gdLst/>
              <a:ahLst/>
              <a:cxnLst/>
              <a:rect l="l" t="t" r="r" b="b"/>
              <a:pathLst>
                <a:path w="5651" h="1490" extrusionOk="0">
                  <a:moveTo>
                    <a:pt x="751" y="0"/>
                  </a:moveTo>
                  <a:cubicBezTo>
                    <a:pt x="519" y="0"/>
                    <a:pt x="380" y="162"/>
                    <a:pt x="200" y="244"/>
                  </a:cubicBezTo>
                  <a:cubicBezTo>
                    <a:pt x="120" y="284"/>
                    <a:pt x="21" y="324"/>
                    <a:pt x="1" y="443"/>
                  </a:cubicBezTo>
                  <a:cubicBezTo>
                    <a:pt x="976" y="523"/>
                    <a:pt x="1891" y="742"/>
                    <a:pt x="2846" y="980"/>
                  </a:cubicBezTo>
                  <a:cubicBezTo>
                    <a:pt x="3610" y="1211"/>
                    <a:pt x="4422" y="1490"/>
                    <a:pt x="5267" y="1490"/>
                  </a:cubicBezTo>
                  <a:cubicBezTo>
                    <a:pt x="5368" y="1490"/>
                    <a:pt x="5469" y="1486"/>
                    <a:pt x="5571" y="1478"/>
                  </a:cubicBezTo>
                  <a:cubicBezTo>
                    <a:pt x="5591" y="1478"/>
                    <a:pt x="5591" y="1458"/>
                    <a:pt x="5611" y="1438"/>
                  </a:cubicBezTo>
                  <a:cubicBezTo>
                    <a:pt x="5650" y="1398"/>
                    <a:pt x="5611" y="1358"/>
                    <a:pt x="5571" y="1338"/>
                  </a:cubicBezTo>
                  <a:cubicBezTo>
                    <a:pt x="5386" y="1080"/>
                    <a:pt x="5133" y="958"/>
                    <a:pt x="4858" y="958"/>
                  </a:cubicBezTo>
                  <a:cubicBezTo>
                    <a:pt x="4837" y="958"/>
                    <a:pt x="4816" y="959"/>
                    <a:pt x="4795" y="960"/>
                  </a:cubicBezTo>
                  <a:cubicBezTo>
                    <a:pt x="4437" y="960"/>
                    <a:pt x="4099" y="821"/>
                    <a:pt x="3761" y="742"/>
                  </a:cubicBezTo>
                  <a:cubicBezTo>
                    <a:pt x="2806" y="483"/>
                    <a:pt x="1871" y="284"/>
                    <a:pt x="916" y="25"/>
                  </a:cubicBezTo>
                  <a:cubicBezTo>
                    <a:pt x="856" y="8"/>
                    <a:pt x="801" y="0"/>
                    <a:pt x="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36;p3">
              <a:extLst>
                <a:ext uri="{FF2B5EF4-FFF2-40B4-BE49-F238E27FC236}">
                  <a16:creationId xmlns:a16="http://schemas.microsoft.com/office/drawing/2014/main" id="{C1E18694-7598-4158-A7B9-56AF4C3CE7BB}"/>
                </a:ext>
              </a:extLst>
            </p:cNvPr>
            <p:cNvSpPr/>
            <p:nvPr/>
          </p:nvSpPr>
          <p:spPr>
            <a:xfrm>
              <a:off x="2048250" y="4106375"/>
              <a:ext cx="131300" cy="17300"/>
            </a:xfrm>
            <a:custGeom>
              <a:avLst/>
              <a:gdLst/>
              <a:ahLst/>
              <a:cxnLst/>
              <a:rect l="l" t="t" r="r" b="b"/>
              <a:pathLst>
                <a:path w="5252" h="692" extrusionOk="0">
                  <a:moveTo>
                    <a:pt x="3732" y="0"/>
                  </a:moveTo>
                  <a:cubicBezTo>
                    <a:pt x="3098" y="0"/>
                    <a:pt x="2464" y="84"/>
                    <a:pt x="1830" y="155"/>
                  </a:cubicBezTo>
                  <a:cubicBezTo>
                    <a:pt x="1627" y="244"/>
                    <a:pt x="1421" y="267"/>
                    <a:pt x="1214" y="267"/>
                  </a:cubicBezTo>
                  <a:cubicBezTo>
                    <a:pt x="994" y="267"/>
                    <a:pt x="774" y="241"/>
                    <a:pt x="556" y="241"/>
                  </a:cubicBezTo>
                  <a:cubicBezTo>
                    <a:pt x="477" y="241"/>
                    <a:pt x="397" y="245"/>
                    <a:pt x="318" y="254"/>
                  </a:cubicBezTo>
                  <a:cubicBezTo>
                    <a:pt x="0" y="692"/>
                    <a:pt x="517" y="533"/>
                    <a:pt x="597" y="692"/>
                  </a:cubicBezTo>
                  <a:cubicBezTo>
                    <a:pt x="1413" y="692"/>
                    <a:pt x="2208" y="692"/>
                    <a:pt x="3004" y="652"/>
                  </a:cubicBezTo>
                  <a:cubicBezTo>
                    <a:pt x="3054" y="651"/>
                    <a:pt x="3104" y="650"/>
                    <a:pt x="3154" y="650"/>
                  </a:cubicBezTo>
                  <a:cubicBezTo>
                    <a:pt x="3487" y="650"/>
                    <a:pt x="3826" y="681"/>
                    <a:pt x="4163" y="681"/>
                  </a:cubicBezTo>
                  <a:cubicBezTo>
                    <a:pt x="4401" y="681"/>
                    <a:pt x="4639" y="665"/>
                    <a:pt x="4874" y="612"/>
                  </a:cubicBezTo>
                  <a:cubicBezTo>
                    <a:pt x="4655" y="354"/>
                    <a:pt x="5252" y="413"/>
                    <a:pt x="5053" y="155"/>
                  </a:cubicBezTo>
                  <a:cubicBezTo>
                    <a:pt x="4613" y="41"/>
                    <a:pt x="4173" y="0"/>
                    <a:pt x="3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37;p3">
              <a:extLst>
                <a:ext uri="{FF2B5EF4-FFF2-40B4-BE49-F238E27FC236}">
                  <a16:creationId xmlns:a16="http://schemas.microsoft.com/office/drawing/2014/main" id="{AAE988C7-D997-4A00-94A6-BBF0DEBABA48}"/>
                </a:ext>
              </a:extLst>
            </p:cNvPr>
            <p:cNvSpPr/>
            <p:nvPr/>
          </p:nvSpPr>
          <p:spPr>
            <a:xfrm>
              <a:off x="2184500" y="4565275"/>
              <a:ext cx="100975" cy="49275"/>
            </a:xfrm>
            <a:custGeom>
              <a:avLst/>
              <a:gdLst/>
              <a:ahLst/>
              <a:cxnLst/>
              <a:rect l="l" t="t" r="r" b="b"/>
              <a:pathLst>
                <a:path w="4039" h="1971" extrusionOk="0">
                  <a:moveTo>
                    <a:pt x="140" y="1"/>
                  </a:moveTo>
                  <a:cubicBezTo>
                    <a:pt x="1" y="180"/>
                    <a:pt x="1" y="359"/>
                    <a:pt x="140" y="538"/>
                  </a:cubicBezTo>
                  <a:cubicBezTo>
                    <a:pt x="239" y="836"/>
                    <a:pt x="498" y="876"/>
                    <a:pt x="757" y="936"/>
                  </a:cubicBezTo>
                  <a:cubicBezTo>
                    <a:pt x="1453" y="1055"/>
                    <a:pt x="2129" y="1194"/>
                    <a:pt x="2686" y="1731"/>
                  </a:cubicBezTo>
                  <a:cubicBezTo>
                    <a:pt x="2806" y="1851"/>
                    <a:pt x="3701" y="1970"/>
                    <a:pt x="4039" y="1970"/>
                  </a:cubicBezTo>
                  <a:cubicBezTo>
                    <a:pt x="3979" y="1473"/>
                    <a:pt x="3522" y="1572"/>
                    <a:pt x="3223" y="1453"/>
                  </a:cubicBezTo>
                  <a:cubicBezTo>
                    <a:pt x="3044" y="1373"/>
                    <a:pt x="2806" y="1473"/>
                    <a:pt x="2646" y="1294"/>
                  </a:cubicBezTo>
                  <a:cubicBezTo>
                    <a:pt x="2189" y="757"/>
                    <a:pt x="1453" y="677"/>
                    <a:pt x="836" y="379"/>
                  </a:cubicBezTo>
                  <a:cubicBezTo>
                    <a:pt x="657" y="160"/>
                    <a:pt x="418" y="6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38;p3">
              <a:extLst>
                <a:ext uri="{FF2B5EF4-FFF2-40B4-BE49-F238E27FC236}">
                  <a16:creationId xmlns:a16="http://schemas.microsoft.com/office/drawing/2014/main" id="{4A373960-E37D-4E19-AEF1-82DE9E4CE5AB}"/>
                </a:ext>
              </a:extLst>
            </p:cNvPr>
            <p:cNvSpPr/>
            <p:nvPr/>
          </p:nvSpPr>
          <p:spPr>
            <a:xfrm>
              <a:off x="1765775" y="4055200"/>
              <a:ext cx="64675" cy="61525"/>
            </a:xfrm>
            <a:custGeom>
              <a:avLst/>
              <a:gdLst/>
              <a:ahLst/>
              <a:cxnLst/>
              <a:rect l="l" t="t" r="r" b="b"/>
              <a:pathLst>
                <a:path w="2587" h="2461" extrusionOk="0">
                  <a:moveTo>
                    <a:pt x="772" y="0"/>
                  </a:moveTo>
                  <a:cubicBezTo>
                    <a:pt x="668" y="0"/>
                    <a:pt x="588" y="51"/>
                    <a:pt x="577" y="213"/>
                  </a:cubicBezTo>
                  <a:cubicBezTo>
                    <a:pt x="497" y="968"/>
                    <a:pt x="0" y="1625"/>
                    <a:pt x="40" y="2401"/>
                  </a:cubicBezTo>
                  <a:lnTo>
                    <a:pt x="239" y="2401"/>
                  </a:lnTo>
                  <a:cubicBezTo>
                    <a:pt x="298" y="2361"/>
                    <a:pt x="338" y="2281"/>
                    <a:pt x="298" y="2182"/>
                  </a:cubicBezTo>
                  <a:lnTo>
                    <a:pt x="298" y="2182"/>
                  </a:lnTo>
                  <a:cubicBezTo>
                    <a:pt x="398" y="2261"/>
                    <a:pt x="338" y="2401"/>
                    <a:pt x="458" y="2460"/>
                  </a:cubicBezTo>
                  <a:cubicBezTo>
                    <a:pt x="657" y="1864"/>
                    <a:pt x="836" y="1267"/>
                    <a:pt x="995" y="670"/>
                  </a:cubicBezTo>
                  <a:cubicBezTo>
                    <a:pt x="1273" y="670"/>
                    <a:pt x="1472" y="869"/>
                    <a:pt x="1691" y="968"/>
                  </a:cubicBezTo>
                  <a:cubicBezTo>
                    <a:pt x="1770" y="889"/>
                    <a:pt x="1849" y="862"/>
                    <a:pt x="1929" y="862"/>
                  </a:cubicBezTo>
                  <a:cubicBezTo>
                    <a:pt x="2105" y="862"/>
                    <a:pt x="2281" y="997"/>
                    <a:pt x="2457" y="997"/>
                  </a:cubicBezTo>
                  <a:cubicBezTo>
                    <a:pt x="2500" y="997"/>
                    <a:pt x="2543" y="989"/>
                    <a:pt x="2586" y="968"/>
                  </a:cubicBezTo>
                  <a:cubicBezTo>
                    <a:pt x="2129" y="610"/>
                    <a:pt x="1651" y="292"/>
                    <a:pt x="1054" y="73"/>
                  </a:cubicBezTo>
                  <a:cubicBezTo>
                    <a:pt x="963" y="37"/>
                    <a:pt x="859" y="0"/>
                    <a:pt x="7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39;p3">
              <a:extLst>
                <a:ext uri="{FF2B5EF4-FFF2-40B4-BE49-F238E27FC236}">
                  <a16:creationId xmlns:a16="http://schemas.microsoft.com/office/drawing/2014/main" id="{110567A1-519B-4491-8B6F-42556E33ED13}"/>
                </a:ext>
              </a:extLst>
            </p:cNvPr>
            <p:cNvSpPr/>
            <p:nvPr/>
          </p:nvSpPr>
          <p:spPr>
            <a:xfrm>
              <a:off x="1767250" y="4419025"/>
              <a:ext cx="99500" cy="43825"/>
            </a:xfrm>
            <a:custGeom>
              <a:avLst/>
              <a:gdLst/>
              <a:ahLst/>
              <a:cxnLst/>
              <a:rect l="l" t="t" r="r" b="b"/>
              <a:pathLst>
                <a:path w="3980" h="1753" extrusionOk="0">
                  <a:moveTo>
                    <a:pt x="413" y="1"/>
                  </a:moveTo>
                  <a:cubicBezTo>
                    <a:pt x="270" y="1"/>
                    <a:pt x="107" y="129"/>
                    <a:pt x="1" y="281"/>
                  </a:cubicBezTo>
                  <a:cubicBezTo>
                    <a:pt x="1095" y="818"/>
                    <a:pt x="2089" y="1474"/>
                    <a:pt x="3283" y="1753"/>
                  </a:cubicBezTo>
                  <a:cubicBezTo>
                    <a:pt x="3348" y="1681"/>
                    <a:pt x="3420" y="1661"/>
                    <a:pt x="3495" y="1661"/>
                  </a:cubicBezTo>
                  <a:cubicBezTo>
                    <a:pt x="3591" y="1661"/>
                    <a:pt x="3691" y="1693"/>
                    <a:pt x="3787" y="1693"/>
                  </a:cubicBezTo>
                  <a:cubicBezTo>
                    <a:pt x="3825" y="1693"/>
                    <a:pt x="3863" y="1688"/>
                    <a:pt x="3900" y="1673"/>
                  </a:cubicBezTo>
                  <a:cubicBezTo>
                    <a:pt x="3920" y="1653"/>
                    <a:pt x="3959" y="1613"/>
                    <a:pt x="3979" y="1574"/>
                  </a:cubicBezTo>
                  <a:cubicBezTo>
                    <a:pt x="3920" y="1514"/>
                    <a:pt x="3880" y="1415"/>
                    <a:pt x="3800" y="1375"/>
                  </a:cubicBezTo>
                  <a:cubicBezTo>
                    <a:pt x="2627" y="1136"/>
                    <a:pt x="1513" y="758"/>
                    <a:pt x="538" y="42"/>
                  </a:cubicBezTo>
                  <a:cubicBezTo>
                    <a:pt x="500" y="13"/>
                    <a:pt x="457" y="1"/>
                    <a:pt x="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40;p3">
              <a:extLst>
                <a:ext uri="{FF2B5EF4-FFF2-40B4-BE49-F238E27FC236}">
                  <a16:creationId xmlns:a16="http://schemas.microsoft.com/office/drawing/2014/main" id="{256FCA96-B636-4A57-99E2-85A3D0D76F46}"/>
                </a:ext>
              </a:extLst>
            </p:cNvPr>
            <p:cNvSpPr/>
            <p:nvPr/>
          </p:nvSpPr>
          <p:spPr>
            <a:xfrm>
              <a:off x="1858775" y="4223350"/>
              <a:ext cx="95500" cy="43550"/>
            </a:xfrm>
            <a:custGeom>
              <a:avLst/>
              <a:gdLst/>
              <a:ahLst/>
              <a:cxnLst/>
              <a:rect l="l" t="t" r="r" b="b"/>
              <a:pathLst>
                <a:path w="3820" h="1742" extrusionOk="0">
                  <a:moveTo>
                    <a:pt x="339" y="0"/>
                  </a:moveTo>
                  <a:cubicBezTo>
                    <a:pt x="265" y="0"/>
                    <a:pt x="190" y="47"/>
                    <a:pt x="139" y="111"/>
                  </a:cubicBezTo>
                  <a:cubicBezTo>
                    <a:pt x="0" y="270"/>
                    <a:pt x="119" y="389"/>
                    <a:pt x="239" y="449"/>
                  </a:cubicBezTo>
                  <a:cubicBezTo>
                    <a:pt x="298" y="509"/>
                    <a:pt x="398" y="529"/>
                    <a:pt x="458" y="588"/>
                  </a:cubicBezTo>
                  <a:cubicBezTo>
                    <a:pt x="1432" y="1245"/>
                    <a:pt x="2606" y="1404"/>
                    <a:pt x="3700" y="1742"/>
                  </a:cubicBezTo>
                  <a:cubicBezTo>
                    <a:pt x="3800" y="1623"/>
                    <a:pt x="3819" y="1503"/>
                    <a:pt x="3720" y="1404"/>
                  </a:cubicBezTo>
                  <a:lnTo>
                    <a:pt x="3541" y="1225"/>
                  </a:lnTo>
                  <a:cubicBezTo>
                    <a:pt x="3322" y="1205"/>
                    <a:pt x="3083" y="1245"/>
                    <a:pt x="2845" y="1125"/>
                  </a:cubicBezTo>
                  <a:cubicBezTo>
                    <a:pt x="2089" y="708"/>
                    <a:pt x="1154" y="628"/>
                    <a:pt x="458" y="51"/>
                  </a:cubicBezTo>
                  <a:cubicBezTo>
                    <a:pt x="422" y="15"/>
                    <a:pt x="380"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41;p3">
              <a:extLst>
                <a:ext uri="{FF2B5EF4-FFF2-40B4-BE49-F238E27FC236}">
                  <a16:creationId xmlns:a16="http://schemas.microsoft.com/office/drawing/2014/main" id="{AD101207-7D88-4667-817F-9FA7A90A59B3}"/>
                </a:ext>
              </a:extLst>
            </p:cNvPr>
            <p:cNvSpPr/>
            <p:nvPr/>
          </p:nvSpPr>
          <p:spPr>
            <a:xfrm>
              <a:off x="2171075" y="4296350"/>
              <a:ext cx="26375" cy="104850"/>
            </a:xfrm>
            <a:custGeom>
              <a:avLst/>
              <a:gdLst/>
              <a:ahLst/>
              <a:cxnLst/>
              <a:rect l="l" t="t" r="r" b="b"/>
              <a:pathLst>
                <a:path w="1055" h="4194" extrusionOk="0">
                  <a:moveTo>
                    <a:pt x="670" y="1"/>
                  </a:moveTo>
                  <a:cubicBezTo>
                    <a:pt x="607" y="1"/>
                    <a:pt x="548" y="26"/>
                    <a:pt x="498" y="75"/>
                  </a:cubicBezTo>
                  <a:cubicBezTo>
                    <a:pt x="597" y="513"/>
                    <a:pt x="200" y="851"/>
                    <a:pt x="140" y="1269"/>
                  </a:cubicBezTo>
                  <a:cubicBezTo>
                    <a:pt x="1" y="1945"/>
                    <a:pt x="180" y="2602"/>
                    <a:pt x="60" y="3258"/>
                  </a:cubicBezTo>
                  <a:cubicBezTo>
                    <a:pt x="1" y="3576"/>
                    <a:pt x="100" y="3775"/>
                    <a:pt x="339" y="4193"/>
                  </a:cubicBezTo>
                  <a:cubicBezTo>
                    <a:pt x="279" y="3377"/>
                    <a:pt x="677" y="2801"/>
                    <a:pt x="359" y="2184"/>
                  </a:cubicBezTo>
                  <a:cubicBezTo>
                    <a:pt x="259" y="2005"/>
                    <a:pt x="498" y="1866"/>
                    <a:pt x="538" y="1706"/>
                  </a:cubicBezTo>
                  <a:cubicBezTo>
                    <a:pt x="637" y="1169"/>
                    <a:pt x="1055" y="672"/>
                    <a:pt x="856" y="75"/>
                  </a:cubicBezTo>
                  <a:cubicBezTo>
                    <a:pt x="796" y="26"/>
                    <a:pt x="732" y="1"/>
                    <a:pt x="6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42;p3">
              <a:extLst>
                <a:ext uri="{FF2B5EF4-FFF2-40B4-BE49-F238E27FC236}">
                  <a16:creationId xmlns:a16="http://schemas.microsoft.com/office/drawing/2014/main" id="{B3F50C9E-E374-45E5-8D95-D8487592B2BE}"/>
                </a:ext>
              </a:extLst>
            </p:cNvPr>
            <p:cNvSpPr/>
            <p:nvPr/>
          </p:nvSpPr>
          <p:spPr>
            <a:xfrm>
              <a:off x="2173075" y="4512575"/>
              <a:ext cx="91525" cy="40350"/>
            </a:xfrm>
            <a:custGeom>
              <a:avLst/>
              <a:gdLst/>
              <a:ahLst/>
              <a:cxnLst/>
              <a:rect l="l" t="t" r="r" b="b"/>
              <a:pathLst>
                <a:path w="3661" h="1614" extrusionOk="0">
                  <a:moveTo>
                    <a:pt x="60" y="0"/>
                  </a:moveTo>
                  <a:lnTo>
                    <a:pt x="60" y="0"/>
                  </a:lnTo>
                  <a:cubicBezTo>
                    <a:pt x="0" y="398"/>
                    <a:pt x="478" y="398"/>
                    <a:pt x="617" y="716"/>
                  </a:cubicBezTo>
                  <a:cubicBezTo>
                    <a:pt x="1602" y="987"/>
                    <a:pt x="2474" y="1613"/>
                    <a:pt x="3562" y="1613"/>
                  </a:cubicBezTo>
                  <a:cubicBezTo>
                    <a:pt x="3594" y="1613"/>
                    <a:pt x="3627" y="1612"/>
                    <a:pt x="3660" y="1611"/>
                  </a:cubicBezTo>
                  <a:cubicBezTo>
                    <a:pt x="3621" y="1492"/>
                    <a:pt x="3621" y="1353"/>
                    <a:pt x="3501" y="1313"/>
                  </a:cubicBezTo>
                  <a:cubicBezTo>
                    <a:pt x="3282" y="1273"/>
                    <a:pt x="3024" y="1253"/>
                    <a:pt x="2805" y="1194"/>
                  </a:cubicBezTo>
                  <a:cubicBezTo>
                    <a:pt x="2268" y="1074"/>
                    <a:pt x="2268" y="1074"/>
                    <a:pt x="2268" y="915"/>
                  </a:cubicBezTo>
                  <a:cubicBezTo>
                    <a:pt x="2228" y="716"/>
                    <a:pt x="2268" y="696"/>
                    <a:pt x="1970" y="577"/>
                  </a:cubicBezTo>
                  <a:cubicBezTo>
                    <a:pt x="1333" y="298"/>
                    <a:pt x="696" y="119"/>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43;p3">
              <a:extLst>
                <a:ext uri="{FF2B5EF4-FFF2-40B4-BE49-F238E27FC236}">
                  <a16:creationId xmlns:a16="http://schemas.microsoft.com/office/drawing/2014/main" id="{58AD60FE-5140-41F5-A601-CD2839B5F82E}"/>
                </a:ext>
              </a:extLst>
            </p:cNvPr>
            <p:cNvSpPr/>
            <p:nvPr/>
          </p:nvSpPr>
          <p:spPr>
            <a:xfrm>
              <a:off x="1942300" y="4206125"/>
              <a:ext cx="98500" cy="24475"/>
            </a:xfrm>
            <a:custGeom>
              <a:avLst/>
              <a:gdLst/>
              <a:ahLst/>
              <a:cxnLst/>
              <a:rect l="l" t="t" r="r" b="b"/>
              <a:pathLst>
                <a:path w="3940" h="979" extrusionOk="0">
                  <a:moveTo>
                    <a:pt x="647" y="0"/>
                  </a:moveTo>
                  <a:cubicBezTo>
                    <a:pt x="622" y="0"/>
                    <a:pt x="573" y="52"/>
                    <a:pt x="538" y="104"/>
                  </a:cubicBezTo>
                  <a:cubicBezTo>
                    <a:pt x="473" y="176"/>
                    <a:pt x="396" y="187"/>
                    <a:pt x="317" y="187"/>
                  </a:cubicBezTo>
                  <a:cubicBezTo>
                    <a:pt x="285" y="187"/>
                    <a:pt x="254" y="185"/>
                    <a:pt x="223" y="185"/>
                  </a:cubicBezTo>
                  <a:cubicBezTo>
                    <a:pt x="140" y="185"/>
                    <a:pt x="61" y="197"/>
                    <a:pt x="1" y="283"/>
                  </a:cubicBezTo>
                  <a:cubicBezTo>
                    <a:pt x="1155" y="680"/>
                    <a:pt x="2348" y="919"/>
                    <a:pt x="3582" y="979"/>
                  </a:cubicBezTo>
                  <a:cubicBezTo>
                    <a:pt x="3661" y="859"/>
                    <a:pt x="3860" y="939"/>
                    <a:pt x="3940" y="800"/>
                  </a:cubicBezTo>
                  <a:cubicBezTo>
                    <a:pt x="3820" y="641"/>
                    <a:pt x="3641" y="621"/>
                    <a:pt x="3462" y="601"/>
                  </a:cubicBezTo>
                  <a:cubicBezTo>
                    <a:pt x="2527" y="422"/>
                    <a:pt x="1573" y="302"/>
                    <a:pt x="657" y="4"/>
                  </a:cubicBezTo>
                  <a:cubicBezTo>
                    <a:pt x="655" y="1"/>
                    <a:pt x="651" y="0"/>
                    <a:pt x="6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44;p3">
              <a:extLst>
                <a:ext uri="{FF2B5EF4-FFF2-40B4-BE49-F238E27FC236}">
                  <a16:creationId xmlns:a16="http://schemas.microsoft.com/office/drawing/2014/main" id="{D14AED0F-CD55-48F0-ACAC-2FE502E90345}"/>
                </a:ext>
              </a:extLst>
            </p:cNvPr>
            <p:cNvSpPr/>
            <p:nvPr/>
          </p:nvSpPr>
          <p:spPr>
            <a:xfrm>
              <a:off x="1946800" y="4512575"/>
              <a:ext cx="84550" cy="31850"/>
            </a:xfrm>
            <a:custGeom>
              <a:avLst/>
              <a:gdLst/>
              <a:ahLst/>
              <a:cxnLst/>
              <a:rect l="l" t="t" r="r" b="b"/>
              <a:pathLst>
                <a:path w="3382" h="1274" extrusionOk="0">
                  <a:moveTo>
                    <a:pt x="378" y="0"/>
                  </a:moveTo>
                  <a:cubicBezTo>
                    <a:pt x="318" y="0"/>
                    <a:pt x="298" y="60"/>
                    <a:pt x="298" y="99"/>
                  </a:cubicBezTo>
                  <a:lnTo>
                    <a:pt x="279" y="179"/>
                  </a:lnTo>
                  <a:lnTo>
                    <a:pt x="199" y="159"/>
                  </a:lnTo>
                  <a:cubicBezTo>
                    <a:pt x="99" y="199"/>
                    <a:pt x="20" y="279"/>
                    <a:pt x="0" y="378"/>
                  </a:cubicBezTo>
                  <a:cubicBezTo>
                    <a:pt x="18" y="377"/>
                    <a:pt x="36" y="377"/>
                    <a:pt x="55" y="377"/>
                  </a:cubicBezTo>
                  <a:cubicBezTo>
                    <a:pt x="727" y="377"/>
                    <a:pt x="1300" y="960"/>
                    <a:pt x="1986" y="960"/>
                  </a:cubicBezTo>
                  <a:cubicBezTo>
                    <a:pt x="2127" y="960"/>
                    <a:pt x="2274" y="935"/>
                    <a:pt x="2427" y="875"/>
                  </a:cubicBezTo>
                  <a:cubicBezTo>
                    <a:pt x="2431" y="874"/>
                    <a:pt x="2436" y="873"/>
                    <a:pt x="2442" y="873"/>
                  </a:cubicBezTo>
                  <a:cubicBezTo>
                    <a:pt x="2507" y="873"/>
                    <a:pt x="2632" y="981"/>
                    <a:pt x="2705" y="1054"/>
                  </a:cubicBezTo>
                  <a:cubicBezTo>
                    <a:pt x="2865" y="1174"/>
                    <a:pt x="3004" y="1233"/>
                    <a:pt x="3183" y="1273"/>
                  </a:cubicBezTo>
                  <a:lnTo>
                    <a:pt x="3382" y="1074"/>
                  </a:lnTo>
                  <a:cubicBezTo>
                    <a:pt x="3063" y="875"/>
                    <a:pt x="2845" y="557"/>
                    <a:pt x="2447" y="477"/>
                  </a:cubicBezTo>
                  <a:cubicBezTo>
                    <a:pt x="1751" y="358"/>
                    <a:pt x="1094" y="8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45;p3">
              <a:extLst>
                <a:ext uri="{FF2B5EF4-FFF2-40B4-BE49-F238E27FC236}">
                  <a16:creationId xmlns:a16="http://schemas.microsoft.com/office/drawing/2014/main" id="{86FE1D7D-8C58-4BE6-BE4B-91BE31AE56D6}"/>
                </a:ext>
              </a:extLst>
            </p:cNvPr>
            <p:cNvSpPr/>
            <p:nvPr/>
          </p:nvSpPr>
          <p:spPr>
            <a:xfrm>
              <a:off x="2340175" y="4248975"/>
              <a:ext cx="19400" cy="101125"/>
            </a:xfrm>
            <a:custGeom>
              <a:avLst/>
              <a:gdLst/>
              <a:ahLst/>
              <a:cxnLst/>
              <a:rect l="l" t="t" r="r" b="b"/>
              <a:pathLst>
                <a:path w="776" h="4045" extrusionOk="0">
                  <a:moveTo>
                    <a:pt x="159" y="1"/>
                  </a:moveTo>
                  <a:cubicBezTo>
                    <a:pt x="0" y="100"/>
                    <a:pt x="0" y="220"/>
                    <a:pt x="80" y="399"/>
                  </a:cubicBezTo>
                  <a:cubicBezTo>
                    <a:pt x="358" y="956"/>
                    <a:pt x="358" y="1513"/>
                    <a:pt x="259" y="2109"/>
                  </a:cubicBezTo>
                  <a:cubicBezTo>
                    <a:pt x="179" y="2647"/>
                    <a:pt x="199" y="3164"/>
                    <a:pt x="60" y="3681"/>
                  </a:cubicBezTo>
                  <a:cubicBezTo>
                    <a:pt x="0" y="3860"/>
                    <a:pt x="80" y="3999"/>
                    <a:pt x="259" y="4039"/>
                  </a:cubicBezTo>
                  <a:cubicBezTo>
                    <a:pt x="278" y="4043"/>
                    <a:pt x="296" y="4045"/>
                    <a:pt x="312" y="4045"/>
                  </a:cubicBezTo>
                  <a:cubicBezTo>
                    <a:pt x="465" y="4045"/>
                    <a:pt x="497" y="3886"/>
                    <a:pt x="497" y="3761"/>
                  </a:cubicBezTo>
                  <a:cubicBezTo>
                    <a:pt x="537" y="3462"/>
                    <a:pt x="478" y="3144"/>
                    <a:pt x="557" y="2865"/>
                  </a:cubicBezTo>
                  <a:cubicBezTo>
                    <a:pt x="776" y="1851"/>
                    <a:pt x="696" y="896"/>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46;p3">
              <a:extLst>
                <a:ext uri="{FF2B5EF4-FFF2-40B4-BE49-F238E27FC236}">
                  <a16:creationId xmlns:a16="http://schemas.microsoft.com/office/drawing/2014/main" id="{19321954-7C56-4AFF-965E-06E1DF43FA3C}"/>
                </a:ext>
              </a:extLst>
            </p:cNvPr>
            <p:cNvSpPr/>
            <p:nvPr/>
          </p:nvSpPr>
          <p:spPr>
            <a:xfrm>
              <a:off x="1951275" y="4257000"/>
              <a:ext cx="82075" cy="18900"/>
            </a:xfrm>
            <a:custGeom>
              <a:avLst/>
              <a:gdLst/>
              <a:ahLst/>
              <a:cxnLst/>
              <a:rect l="l" t="t" r="r" b="b"/>
              <a:pathLst>
                <a:path w="3283" h="756" extrusionOk="0">
                  <a:moveTo>
                    <a:pt x="500" y="1"/>
                  </a:moveTo>
                  <a:cubicBezTo>
                    <a:pt x="335" y="1"/>
                    <a:pt x="169" y="17"/>
                    <a:pt x="0" y="58"/>
                  </a:cubicBezTo>
                  <a:lnTo>
                    <a:pt x="0" y="396"/>
                  </a:lnTo>
                  <a:cubicBezTo>
                    <a:pt x="27" y="402"/>
                    <a:pt x="52" y="404"/>
                    <a:pt x="77" y="404"/>
                  </a:cubicBezTo>
                  <a:cubicBezTo>
                    <a:pt x="186" y="404"/>
                    <a:pt x="284" y="359"/>
                    <a:pt x="390" y="359"/>
                  </a:cubicBezTo>
                  <a:cubicBezTo>
                    <a:pt x="425" y="359"/>
                    <a:pt x="460" y="364"/>
                    <a:pt x="497" y="376"/>
                  </a:cubicBezTo>
                  <a:cubicBezTo>
                    <a:pt x="1357" y="529"/>
                    <a:pt x="2217" y="755"/>
                    <a:pt x="3094" y="755"/>
                  </a:cubicBezTo>
                  <a:cubicBezTo>
                    <a:pt x="3131" y="755"/>
                    <a:pt x="3167" y="755"/>
                    <a:pt x="3203" y="754"/>
                  </a:cubicBezTo>
                  <a:lnTo>
                    <a:pt x="3243" y="694"/>
                  </a:lnTo>
                  <a:cubicBezTo>
                    <a:pt x="3282" y="674"/>
                    <a:pt x="3243" y="635"/>
                    <a:pt x="3203" y="595"/>
                  </a:cubicBezTo>
                  <a:cubicBezTo>
                    <a:pt x="2904" y="356"/>
                    <a:pt x="2566" y="237"/>
                    <a:pt x="2168" y="197"/>
                  </a:cubicBezTo>
                  <a:cubicBezTo>
                    <a:pt x="1601" y="182"/>
                    <a:pt x="1057"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47;p3">
              <a:extLst>
                <a:ext uri="{FF2B5EF4-FFF2-40B4-BE49-F238E27FC236}">
                  <a16:creationId xmlns:a16="http://schemas.microsoft.com/office/drawing/2014/main" id="{0E2005BD-BBF0-4907-9BD6-BE2C04CA59DF}"/>
                </a:ext>
              </a:extLst>
            </p:cNvPr>
            <p:cNvSpPr/>
            <p:nvPr/>
          </p:nvSpPr>
          <p:spPr>
            <a:xfrm>
              <a:off x="1814500" y="4485700"/>
              <a:ext cx="85575" cy="25950"/>
            </a:xfrm>
            <a:custGeom>
              <a:avLst/>
              <a:gdLst/>
              <a:ahLst/>
              <a:cxnLst/>
              <a:rect l="l" t="t" r="r" b="b"/>
              <a:pathLst>
                <a:path w="3423" h="1038" extrusionOk="0">
                  <a:moveTo>
                    <a:pt x="100" y="1"/>
                  </a:moveTo>
                  <a:cubicBezTo>
                    <a:pt x="1" y="100"/>
                    <a:pt x="1" y="240"/>
                    <a:pt x="100" y="359"/>
                  </a:cubicBezTo>
                  <a:cubicBezTo>
                    <a:pt x="290" y="508"/>
                    <a:pt x="471" y="602"/>
                    <a:pt x="681" y="602"/>
                  </a:cubicBezTo>
                  <a:cubicBezTo>
                    <a:pt x="778" y="602"/>
                    <a:pt x="882" y="582"/>
                    <a:pt x="995" y="538"/>
                  </a:cubicBezTo>
                  <a:cubicBezTo>
                    <a:pt x="1015" y="498"/>
                    <a:pt x="1045" y="478"/>
                    <a:pt x="1077" y="478"/>
                  </a:cubicBezTo>
                  <a:cubicBezTo>
                    <a:pt x="1110" y="478"/>
                    <a:pt x="1144" y="498"/>
                    <a:pt x="1174" y="538"/>
                  </a:cubicBezTo>
                  <a:cubicBezTo>
                    <a:pt x="1751" y="995"/>
                    <a:pt x="2567" y="697"/>
                    <a:pt x="3203" y="1035"/>
                  </a:cubicBezTo>
                  <a:cubicBezTo>
                    <a:pt x="3209" y="1037"/>
                    <a:pt x="3214" y="1038"/>
                    <a:pt x="3220" y="1038"/>
                  </a:cubicBezTo>
                  <a:cubicBezTo>
                    <a:pt x="3283" y="1038"/>
                    <a:pt x="3384" y="950"/>
                    <a:pt x="3402" y="896"/>
                  </a:cubicBezTo>
                  <a:cubicBezTo>
                    <a:pt x="3422" y="856"/>
                    <a:pt x="3382" y="737"/>
                    <a:pt x="3323" y="677"/>
                  </a:cubicBezTo>
                  <a:cubicBezTo>
                    <a:pt x="3223" y="538"/>
                    <a:pt x="3024" y="538"/>
                    <a:pt x="2865" y="498"/>
                  </a:cubicBezTo>
                  <a:cubicBezTo>
                    <a:pt x="2155" y="356"/>
                    <a:pt x="1460" y="151"/>
                    <a:pt x="739" y="151"/>
                  </a:cubicBezTo>
                  <a:cubicBezTo>
                    <a:pt x="653" y="151"/>
                    <a:pt x="565" y="154"/>
                    <a:pt x="478" y="160"/>
                  </a:cubicBezTo>
                  <a:cubicBezTo>
                    <a:pt x="398" y="41"/>
                    <a:pt x="239" y="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48;p3">
              <a:extLst>
                <a:ext uri="{FF2B5EF4-FFF2-40B4-BE49-F238E27FC236}">
                  <a16:creationId xmlns:a16="http://schemas.microsoft.com/office/drawing/2014/main" id="{C95CEA75-88EB-4511-AF7F-9D40DC5E1FAB}"/>
                </a:ext>
              </a:extLst>
            </p:cNvPr>
            <p:cNvSpPr/>
            <p:nvPr/>
          </p:nvSpPr>
          <p:spPr>
            <a:xfrm>
              <a:off x="1864225" y="4185100"/>
              <a:ext cx="91550" cy="28175"/>
            </a:xfrm>
            <a:custGeom>
              <a:avLst/>
              <a:gdLst/>
              <a:ahLst/>
              <a:cxnLst/>
              <a:rect l="l" t="t" r="r" b="b"/>
              <a:pathLst>
                <a:path w="3662" h="1127" extrusionOk="0">
                  <a:moveTo>
                    <a:pt x="375" y="0"/>
                  </a:moveTo>
                  <a:cubicBezTo>
                    <a:pt x="253" y="0"/>
                    <a:pt x="128" y="9"/>
                    <a:pt x="1" y="29"/>
                  </a:cubicBezTo>
                  <a:cubicBezTo>
                    <a:pt x="995" y="487"/>
                    <a:pt x="2030" y="865"/>
                    <a:pt x="3104" y="1124"/>
                  </a:cubicBezTo>
                  <a:cubicBezTo>
                    <a:pt x="3157" y="1124"/>
                    <a:pt x="3212" y="1126"/>
                    <a:pt x="3266" y="1126"/>
                  </a:cubicBezTo>
                  <a:cubicBezTo>
                    <a:pt x="3414" y="1126"/>
                    <a:pt x="3559" y="1105"/>
                    <a:pt x="3661" y="945"/>
                  </a:cubicBezTo>
                  <a:cubicBezTo>
                    <a:pt x="3601" y="945"/>
                    <a:pt x="3562" y="945"/>
                    <a:pt x="3502" y="925"/>
                  </a:cubicBezTo>
                  <a:cubicBezTo>
                    <a:pt x="3383" y="825"/>
                    <a:pt x="3223" y="865"/>
                    <a:pt x="3124" y="746"/>
                  </a:cubicBezTo>
                  <a:cubicBezTo>
                    <a:pt x="2188" y="569"/>
                    <a:pt x="1346"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49;p3">
              <a:extLst>
                <a:ext uri="{FF2B5EF4-FFF2-40B4-BE49-F238E27FC236}">
                  <a16:creationId xmlns:a16="http://schemas.microsoft.com/office/drawing/2014/main" id="{E4670C83-1346-46A8-8205-D0D39DFCBB35}"/>
                </a:ext>
              </a:extLst>
            </p:cNvPr>
            <p:cNvSpPr/>
            <p:nvPr/>
          </p:nvSpPr>
          <p:spPr>
            <a:xfrm>
              <a:off x="2046750" y="4494650"/>
              <a:ext cx="89925" cy="18700"/>
            </a:xfrm>
            <a:custGeom>
              <a:avLst/>
              <a:gdLst/>
              <a:ahLst/>
              <a:cxnLst/>
              <a:rect l="l" t="t" r="r" b="b"/>
              <a:pathLst>
                <a:path w="3597" h="748" extrusionOk="0">
                  <a:moveTo>
                    <a:pt x="100" y="1"/>
                  </a:moveTo>
                  <a:cubicBezTo>
                    <a:pt x="80" y="1"/>
                    <a:pt x="80" y="1"/>
                    <a:pt x="40" y="21"/>
                  </a:cubicBezTo>
                  <a:cubicBezTo>
                    <a:pt x="0" y="80"/>
                    <a:pt x="40" y="100"/>
                    <a:pt x="80" y="140"/>
                  </a:cubicBezTo>
                  <a:cubicBezTo>
                    <a:pt x="538" y="339"/>
                    <a:pt x="995" y="439"/>
                    <a:pt x="1492" y="518"/>
                  </a:cubicBezTo>
                  <a:cubicBezTo>
                    <a:pt x="2049" y="618"/>
                    <a:pt x="2586" y="498"/>
                    <a:pt x="3124" y="697"/>
                  </a:cubicBezTo>
                  <a:cubicBezTo>
                    <a:pt x="3223" y="730"/>
                    <a:pt x="3307" y="748"/>
                    <a:pt x="3373" y="748"/>
                  </a:cubicBezTo>
                  <a:cubicBezTo>
                    <a:pt x="3545" y="748"/>
                    <a:pt x="3597" y="627"/>
                    <a:pt x="3482" y="339"/>
                  </a:cubicBezTo>
                  <a:cubicBezTo>
                    <a:pt x="3263" y="220"/>
                    <a:pt x="3024" y="180"/>
                    <a:pt x="2746" y="180"/>
                  </a:cubicBezTo>
                  <a:cubicBezTo>
                    <a:pt x="1870" y="140"/>
                    <a:pt x="975" y="80"/>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50;p3">
              <a:extLst>
                <a:ext uri="{FF2B5EF4-FFF2-40B4-BE49-F238E27FC236}">
                  <a16:creationId xmlns:a16="http://schemas.microsoft.com/office/drawing/2014/main" id="{79B92454-7E04-44FE-B1D1-6E17426303D1}"/>
                </a:ext>
              </a:extLst>
            </p:cNvPr>
            <p:cNvSpPr/>
            <p:nvPr/>
          </p:nvSpPr>
          <p:spPr>
            <a:xfrm>
              <a:off x="1861250" y="4350925"/>
              <a:ext cx="78100" cy="24850"/>
            </a:xfrm>
            <a:custGeom>
              <a:avLst/>
              <a:gdLst/>
              <a:ahLst/>
              <a:cxnLst/>
              <a:rect l="l" t="t" r="r" b="b"/>
              <a:pathLst>
                <a:path w="3124" h="994" extrusionOk="0">
                  <a:moveTo>
                    <a:pt x="40" y="1"/>
                  </a:moveTo>
                  <a:cubicBezTo>
                    <a:pt x="20" y="1"/>
                    <a:pt x="20" y="21"/>
                    <a:pt x="0" y="80"/>
                  </a:cubicBezTo>
                  <a:cubicBezTo>
                    <a:pt x="0" y="120"/>
                    <a:pt x="0" y="180"/>
                    <a:pt x="40" y="220"/>
                  </a:cubicBezTo>
                  <a:cubicBezTo>
                    <a:pt x="180" y="419"/>
                    <a:pt x="418" y="498"/>
                    <a:pt x="637" y="558"/>
                  </a:cubicBezTo>
                  <a:cubicBezTo>
                    <a:pt x="1333" y="697"/>
                    <a:pt x="2010" y="816"/>
                    <a:pt x="2706" y="956"/>
                  </a:cubicBezTo>
                  <a:cubicBezTo>
                    <a:pt x="2753" y="979"/>
                    <a:pt x="2807" y="994"/>
                    <a:pt x="2858" y="994"/>
                  </a:cubicBezTo>
                  <a:cubicBezTo>
                    <a:pt x="2936" y="994"/>
                    <a:pt x="3008" y="960"/>
                    <a:pt x="3044" y="876"/>
                  </a:cubicBezTo>
                  <a:cubicBezTo>
                    <a:pt x="3124" y="717"/>
                    <a:pt x="3004" y="618"/>
                    <a:pt x="2865" y="558"/>
                  </a:cubicBezTo>
                  <a:cubicBezTo>
                    <a:pt x="2686" y="419"/>
                    <a:pt x="2447" y="379"/>
                    <a:pt x="2228" y="359"/>
                  </a:cubicBezTo>
                  <a:cubicBezTo>
                    <a:pt x="1907" y="308"/>
                    <a:pt x="1601" y="143"/>
                    <a:pt x="1296" y="143"/>
                  </a:cubicBezTo>
                  <a:cubicBezTo>
                    <a:pt x="1242" y="143"/>
                    <a:pt x="1188" y="148"/>
                    <a:pt x="1134" y="160"/>
                  </a:cubicBezTo>
                  <a:cubicBezTo>
                    <a:pt x="1039" y="184"/>
                    <a:pt x="946" y="194"/>
                    <a:pt x="855" y="194"/>
                  </a:cubicBezTo>
                  <a:cubicBezTo>
                    <a:pt x="566" y="194"/>
                    <a:pt x="297" y="92"/>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51;p3">
              <a:extLst>
                <a:ext uri="{FF2B5EF4-FFF2-40B4-BE49-F238E27FC236}">
                  <a16:creationId xmlns:a16="http://schemas.microsoft.com/office/drawing/2014/main" id="{56DA2DBB-220A-4D20-8A2F-C025A9AD9EF5}"/>
                </a:ext>
              </a:extLst>
            </p:cNvPr>
            <p:cNvSpPr/>
            <p:nvPr/>
          </p:nvSpPr>
          <p:spPr>
            <a:xfrm>
              <a:off x="2245175" y="4191050"/>
              <a:ext cx="71150" cy="25625"/>
            </a:xfrm>
            <a:custGeom>
              <a:avLst/>
              <a:gdLst/>
              <a:ahLst/>
              <a:cxnLst/>
              <a:rect l="l" t="t" r="r" b="b"/>
              <a:pathLst>
                <a:path w="2846" h="1025" extrusionOk="0">
                  <a:moveTo>
                    <a:pt x="299" y="0"/>
                  </a:moveTo>
                  <a:cubicBezTo>
                    <a:pt x="178" y="0"/>
                    <a:pt x="83" y="74"/>
                    <a:pt x="1" y="189"/>
                  </a:cubicBezTo>
                  <a:cubicBezTo>
                    <a:pt x="896" y="448"/>
                    <a:pt x="1751" y="965"/>
                    <a:pt x="2845" y="1025"/>
                  </a:cubicBezTo>
                  <a:cubicBezTo>
                    <a:pt x="2152" y="313"/>
                    <a:pt x="1424" y="3"/>
                    <a:pt x="602" y="3"/>
                  </a:cubicBezTo>
                  <a:cubicBezTo>
                    <a:pt x="528" y="3"/>
                    <a:pt x="454" y="5"/>
                    <a:pt x="379" y="10"/>
                  </a:cubicBezTo>
                  <a:cubicBezTo>
                    <a:pt x="351" y="3"/>
                    <a:pt x="324"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52;p3">
              <a:extLst>
                <a:ext uri="{FF2B5EF4-FFF2-40B4-BE49-F238E27FC236}">
                  <a16:creationId xmlns:a16="http://schemas.microsoft.com/office/drawing/2014/main" id="{BB6B70A3-E34D-41CF-B2E7-7381D4460386}"/>
                </a:ext>
              </a:extLst>
            </p:cNvPr>
            <p:cNvSpPr/>
            <p:nvPr/>
          </p:nvSpPr>
          <p:spPr>
            <a:xfrm>
              <a:off x="1881650" y="4408625"/>
              <a:ext cx="95000" cy="23900"/>
            </a:xfrm>
            <a:custGeom>
              <a:avLst/>
              <a:gdLst/>
              <a:ahLst/>
              <a:cxnLst/>
              <a:rect l="l" t="t" r="r" b="b"/>
              <a:pathLst>
                <a:path w="3800" h="956" extrusionOk="0">
                  <a:moveTo>
                    <a:pt x="100" y="0"/>
                  </a:moveTo>
                  <a:lnTo>
                    <a:pt x="100" y="0"/>
                  </a:lnTo>
                  <a:cubicBezTo>
                    <a:pt x="0" y="199"/>
                    <a:pt x="139" y="279"/>
                    <a:pt x="279" y="378"/>
                  </a:cubicBezTo>
                  <a:cubicBezTo>
                    <a:pt x="1393" y="657"/>
                    <a:pt x="2526" y="876"/>
                    <a:pt x="3680" y="955"/>
                  </a:cubicBezTo>
                  <a:cubicBezTo>
                    <a:pt x="3800" y="756"/>
                    <a:pt x="3601" y="677"/>
                    <a:pt x="3481" y="577"/>
                  </a:cubicBezTo>
                  <a:cubicBezTo>
                    <a:pt x="3203" y="557"/>
                    <a:pt x="2924" y="557"/>
                    <a:pt x="2686" y="498"/>
                  </a:cubicBezTo>
                  <a:cubicBezTo>
                    <a:pt x="1830" y="358"/>
                    <a:pt x="975" y="179"/>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53;p3">
              <a:extLst>
                <a:ext uri="{FF2B5EF4-FFF2-40B4-BE49-F238E27FC236}">
                  <a16:creationId xmlns:a16="http://schemas.microsoft.com/office/drawing/2014/main" id="{BEE0F962-5CF0-40CC-9328-7E87BD3CCC7D}"/>
                </a:ext>
              </a:extLst>
            </p:cNvPr>
            <p:cNvSpPr/>
            <p:nvPr/>
          </p:nvSpPr>
          <p:spPr>
            <a:xfrm>
              <a:off x="2043275" y="4220500"/>
              <a:ext cx="72625" cy="15200"/>
            </a:xfrm>
            <a:custGeom>
              <a:avLst/>
              <a:gdLst/>
              <a:ahLst/>
              <a:cxnLst/>
              <a:rect l="l" t="t" r="r" b="b"/>
              <a:pathLst>
                <a:path w="2905" h="608" extrusionOk="0">
                  <a:moveTo>
                    <a:pt x="228" y="1"/>
                  </a:moveTo>
                  <a:cubicBezTo>
                    <a:pt x="116" y="1"/>
                    <a:pt x="80" y="104"/>
                    <a:pt x="80" y="245"/>
                  </a:cubicBezTo>
                  <a:cubicBezTo>
                    <a:pt x="40" y="245"/>
                    <a:pt x="40" y="265"/>
                    <a:pt x="20" y="304"/>
                  </a:cubicBezTo>
                  <a:cubicBezTo>
                    <a:pt x="0" y="344"/>
                    <a:pt x="20" y="364"/>
                    <a:pt x="80" y="424"/>
                  </a:cubicBezTo>
                  <a:cubicBezTo>
                    <a:pt x="586" y="534"/>
                    <a:pt x="1092" y="607"/>
                    <a:pt x="1611" y="607"/>
                  </a:cubicBezTo>
                  <a:cubicBezTo>
                    <a:pt x="2031" y="607"/>
                    <a:pt x="2460" y="559"/>
                    <a:pt x="2905" y="444"/>
                  </a:cubicBezTo>
                  <a:cubicBezTo>
                    <a:pt x="2785" y="344"/>
                    <a:pt x="2765" y="265"/>
                    <a:pt x="2706" y="265"/>
                  </a:cubicBezTo>
                  <a:cubicBezTo>
                    <a:pt x="1930" y="125"/>
                    <a:pt x="1114" y="304"/>
                    <a:pt x="338" y="26"/>
                  </a:cubicBezTo>
                  <a:cubicBezTo>
                    <a:pt x="295" y="9"/>
                    <a:pt x="259" y="1"/>
                    <a:pt x="2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54;p3">
              <a:extLst>
                <a:ext uri="{FF2B5EF4-FFF2-40B4-BE49-F238E27FC236}">
                  <a16:creationId xmlns:a16="http://schemas.microsoft.com/office/drawing/2014/main" id="{3E5B6F0C-4A04-4E37-814B-6152ECE6BD6A}"/>
                </a:ext>
              </a:extLst>
            </p:cNvPr>
            <p:cNvSpPr/>
            <p:nvPr/>
          </p:nvSpPr>
          <p:spPr>
            <a:xfrm>
              <a:off x="1749850" y="4469625"/>
              <a:ext cx="61700" cy="24800"/>
            </a:xfrm>
            <a:custGeom>
              <a:avLst/>
              <a:gdLst/>
              <a:ahLst/>
              <a:cxnLst/>
              <a:rect l="l" t="t" r="r" b="b"/>
              <a:pathLst>
                <a:path w="2468" h="992" extrusionOk="0">
                  <a:moveTo>
                    <a:pt x="203" y="0"/>
                  </a:moveTo>
                  <a:cubicBezTo>
                    <a:pt x="136" y="0"/>
                    <a:pt x="69" y="3"/>
                    <a:pt x="1" y="7"/>
                  </a:cubicBezTo>
                  <a:cubicBezTo>
                    <a:pt x="498" y="345"/>
                    <a:pt x="1035" y="604"/>
                    <a:pt x="1592" y="883"/>
                  </a:cubicBezTo>
                  <a:cubicBezTo>
                    <a:pt x="1761" y="967"/>
                    <a:pt x="1941" y="992"/>
                    <a:pt x="2131" y="992"/>
                  </a:cubicBezTo>
                  <a:cubicBezTo>
                    <a:pt x="2208" y="992"/>
                    <a:pt x="2287" y="988"/>
                    <a:pt x="2368" y="982"/>
                  </a:cubicBezTo>
                  <a:cubicBezTo>
                    <a:pt x="2467" y="843"/>
                    <a:pt x="2427" y="743"/>
                    <a:pt x="2368" y="624"/>
                  </a:cubicBezTo>
                  <a:cubicBezTo>
                    <a:pt x="1671" y="312"/>
                    <a:pt x="991"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55;p3">
              <a:extLst>
                <a:ext uri="{FF2B5EF4-FFF2-40B4-BE49-F238E27FC236}">
                  <a16:creationId xmlns:a16="http://schemas.microsoft.com/office/drawing/2014/main" id="{68C67623-0325-4337-8FBE-19B5FA510048}"/>
                </a:ext>
              </a:extLst>
            </p:cNvPr>
            <p:cNvSpPr/>
            <p:nvPr/>
          </p:nvSpPr>
          <p:spPr>
            <a:xfrm>
              <a:off x="2167600" y="4427700"/>
              <a:ext cx="82075" cy="20725"/>
            </a:xfrm>
            <a:custGeom>
              <a:avLst/>
              <a:gdLst/>
              <a:ahLst/>
              <a:cxnLst/>
              <a:rect l="l" t="t" r="r" b="b"/>
              <a:pathLst>
                <a:path w="3283" h="829" extrusionOk="0">
                  <a:moveTo>
                    <a:pt x="328" y="1"/>
                  </a:moveTo>
                  <a:cubicBezTo>
                    <a:pt x="199" y="1"/>
                    <a:pt x="88" y="11"/>
                    <a:pt x="0" y="33"/>
                  </a:cubicBezTo>
                  <a:cubicBezTo>
                    <a:pt x="1114" y="312"/>
                    <a:pt x="2189" y="729"/>
                    <a:pt x="3283" y="829"/>
                  </a:cubicBezTo>
                  <a:cubicBezTo>
                    <a:pt x="2614" y="400"/>
                    <a:pt x="1132" y="1"/>
                    <a:pt x="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56;p3">
              <a:extLst>
                <a:ext uri="{FF2B5EF4-FFF2-40B4-BE49-F238E27FC236}">
                  <a16:creationId xmlns:a16="http://schemas.microsoft.com/office/drawing/2014/main" id="{915CEEDC-065B-4EFE-B0CD-E28BECC722A3}"/>
                </a:ext>
              </a:extLst>
            </p:cNvPr>
            <p:cNvSpPr/>
            <p:nvPr/>
          </p:nvSpPr>
          <p:spPr>
            <a:xfrm>
              <a:off x="2125325" y="4504100"/>
              <a:ext cx="65675" cy="26400"/>
            </a:xfrm>
            <a:custGeom>
              <a:avLst/>
              <a:gdLst/>
              <a:ahLst/>
              <a:cxnLst/>
              <a:rect l="l" t="t" r="r" b="b"/>
              <a:pathLst>
                <a:path w="2627" h="1056" extrusionOk="0">
                  <a:moveTo>
                    <a:pt x="378" y="1"/>
                  </a:moveTo>
                  <a:cubicBezTo>
                    <a:pt x="378" y="220"/>
                    <a:pt x="219" y="339"/>
                    <a:pt x="0" y="339"/>
                  </a:cubicBezTo>
                  <a:cubicBezTo>
                    <a:pt x="577" y="598"/>
                    <a:pt x="1214" y="538"/>
                    <a:pt x="1791" y="896"/>
                  </a:cubicBezTo>
                  <a:cubicBezTo>
                    <a:pt x="1837" y="877"/>
                    <a:pt x="1880" y="869"/>
                    <a:pt x="1920" y="869"/>
                  </a:cubicBezTo>
                  <a:cubicBezTo>
                    <a:pt x="2084" y="869"/>
                    <a:pt x="2200" y="1007"/>
                    <a:pt x="2328" y="1055"/>
                  </a:cubicBezTo>
                  <a:lnTo>
                    <a:pt x="2527" y="1055"/>
                  </a:lnTo>
                  <a:cubicBezTo>
                    <a:pt x="2606" y="896"/>
                    <a:pt x="2626" y="737"/>
                    <a:pt x="2408" y="637"/>
                  </a:cubicBezTo>
                  <a:cubicBezTo>
                    <a:pt x="2268" y="558"/>
                    <a:pt x="2089" y="518"/>
                    <a:pt x="1990" y="339"/>
                  </a:cubicBezTo>
                  <a:cubicBezTo>
                    <a:pt x="1433" y="240"/>
                    <a:pt x="916" y="120"/>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57;p3">
              <a:extLst>
                <a:ext uri="{FF2B5EF4-FFF2-40B4-BE49-F238E27FC236}">
                  <a16:creationId xmlns:a16="http://schemas.microsoft.com/office/drawing/2014/main" id="{C51A241F-EBB2-4D51-A9B1-D0A469BDB390}"/>
                </a:ext>
              </a:extLst>
            </p:cNvPr>
            <p:cNvSpPr/>
            <p:nvPr/>
          </p:nvSpPr>
          <p:spPr>
            <a:xfrm>
              <a:off x="1964200" y="4302200"/>
              <a:ext cx="79100" cy="22900"/>
            </a:xfrm>
            <a:custGeom>
              <a:avLst/>
              <a:gdLst/>
              <a:ahLst/>
              <a:cxnLst/>
              <a:rect l="l" t="t" r="r" b="b"/>
              <a:pathLst>
                <a:path w="3164" h="916" extrusionOk="0">
                  <a:moveTo>
                    <a:pt x="0" y="0"/>
                  </a:moveTo>
                  <a:lnTo>
                    <a:pt x="0" y="378"/>
                  </a:lnTo>
                  <a:cubicBezTo>
                    <a:pt x="816" y="637"/>
                    <a:pt x="1691" y="557"/>
                    <a:pt x="2507" y="756"/>
                  </a:cubicBezTo>
                  <a:cubicBezTo>
                    <a:pt x="2586" y="816"/>
                    <a:pt x="2666" y="856"/>
                    <a:pt x="2706" y="915"/>
                  </a:cubicBezTo>
                  <a:lnTo>
                    <a:pt x="2865" y="915"/>
                  </a:lnTo>
                  <a:cubicBezTo>
                    <a:pt x="2964" y="816"/>
                    <a:pt x="3163" y="756"/>
                    <a:pt x="3044" y="557"/>
                  </a:cubicBezTo>
                  <a:cubicBezTo>
                    <a:pt x="2845" y="358"/>
                    <a:pt x="2566" y="478"/>
                    <a:pt x="2348" y="358"/>
                  </a:cubicBezTo>
                  <a:cubicBezTo>
                    <a:pt x="1828" y="323"/>
                    <a:pt x="1356" y="174"/>
                    <a:pt x="846" y="174"/>
                  </a:cubicBezTo>
                  <a:cubicBezTo>
                    <a:pt x="790" y="174"/>
                    <a:pt x="734" y="175"/>
                    <a:pt x="677" y="179"/>
                  </a:cubicBezTo>
                  <a:cubicBezTo>
                    <a:pt x="654" y="181"/>
                    <a:pt x="632" y="182"/>
                    <a:pt x="610" y="182"/>
                  </a:cubicBezTo>
                  <a:cubicBezTo>
                    <a:pt x="380" y="182"/>
                    <a:pt x="182" y="91"/>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58;p3">
              <a:extLst>
                <a:ext uri="{FF2B5EF4-FFF2-40B4-BE49-F238E27FC236}">
                  <a16:creationId xmlns:a16="http://schemas.microsoft.com/office/drawing/2014/main" id="{7D146236-1F07-4884-AA86-3329DBCC4567}"/>
                </a:ext>
              </a:extLst>
            </p:cNvPr>
            <p:cNvSpPr/>
            <p:nvPr/>
          </p:nvSpPr>
          <p:spPr>
            <a:xfrm>
              <a:off x="2035800" y="4314800"/>
              <a:ext cx="55725" cy="12625"/>
            </a:xfrm>
            <a:custGeom>
              <a:avLst/>
              <a:gdLst/>
              <a:ahLst/>
              <a:cxnLst/>
              <a:rect l="l" t="t" r="r" b="b"/>
              <a:pathLst>
                <a:path w="2229" h="505" extrusionOk="0">
                  <a:moveTo>
                    <a:pt x="927" y="0"/>
                  </a:moveTo>
                  <a:cubicBezTo>
                    <a:pt x="681" y="0"/>
                    <a:pt x="430" y="26"/>
                    <a:pt x="180" y="53"/>
                  </a:cubicBezTo>
                  <a:cubicBezTo>
                    <a:pt x="120" y="173"/>
                    <a:pt x="41" y="272"/>
                    <a:pt x="1" y="411"/>
                  </a:cubicBezTo>
                  <a:cubicBezTo>
                    <a:pt x="479" y="424"/>
                    <a:pt x="965" y="504"/>
                    <a:pt x="1449" y="504"/>
                  </a:cubicBezTo>
                  <a:cubicBezTo>
                    <a:pt x="1711" y="504"/>
                    <a:pt x="1971" y="481"/>
                    <a:pt x="2229" y="411"/>
                  </a:cubicBezTo>
                  <a:cubicBezTo>
                    <a:pt x="1828" y="88"/>
                    <a:pt x="1385" y="0"/>
                    <a:pt x="9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59;p3">
              <a:extLst>
                <a:ext uri="{FF2B5EF4-FFF2-40B4-BE49-F238E27FC236}">
                  <a16:creationId xmlns:a16="http://schemas.microsoft.com/office/drawing/2014/main" id="{94D01C50-99F9-4CF9-A20B-0DF3365F623D}"/>
                </a:ext>
              </a:extLst>
            </p:cNvPr>
            <p:cNvSpPr/>
            <p:nvPr/>
          </p:nvSpPr>
          <p:spPr>
            <a:xfrm>
              <a:off x="1928875" y="4365300"/>
              <a:ext cx="56725" cy="13625"/>
            </a:xfrm>
            <a:custGeom>
              <a:avLst/>
              <a:gdLst/>
              <a:ahLst/>
              <a:cxnLst/>
              <a:rect l="l" t="t" r="r" b="b"/>
              <a:pathLst>
                <a:path w="2269" h="545" extrusionOk="0">
                  <a:moveTo>
                    <a:pt x="372" y="0"/>
                  </a:moveTo>
                  <a:cubicBezTo>
                    <a:pt x="315" y="0"/>
                    <a:pt x="257" y="1"/>
                    <a:pt x="200" y="3"/>
                  </a:cubicBezTo>
                  <a:cubicBezTo>
                    <a:pt x="299" y="222"/>
                    <a:pt x="299" y="381"/>
                    <a:pt x="1" y="381"/>
                  </a:cubicBezTo>
                  <a:cubicBezTo>
                    <a:pt x="170" y="510"/>
                    <a:pt x="369" y="545"/>
                    <a:pt x="575" y="545"/>
                  </a:cubicBezTo>
                  <a:cubicBezTo>
                    <a:pt x="782" y="545"/>
                    <a:pt x="996" y="510"/>
                    <a:pt x="1194" y="500"/>
                  </a:cubicBezTo>
                  <a:cubicBezTo>
                    <a:pt x="1420" y="500"/>
                    <a:pt x="1654" y="456"/>
                    <a:pt x="1897" y="456"/>
                  </a:cubicBezTo>
                  <a:cubicBezTo>
                    <a:pt x="2019" y="456"/>
                    <a:pt x="2143" y="467"/>
                    <a:pt x="2269" y="500"/>
                  </a:cubicBezTo>
                  <a:cubicBezTo>
                    <a:pt x="1682" y="115"/>
                    <a:pt x="1044"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60;p3">
              <a:extLst>
                <a:ext uri="{FF2B5EF4-FFF2-40B4-BE49-F238E27FC236}">
                  <a16:creationId xmlns:a16="http://schemas.microsoft.com/office/drawing/2014/main" id="{6A4A14DF-9960-47FD-B4C2-867BA089FB2F}"/>
                </a:ext>
              </a:extLst>
            </p:cNvPr>
            <p:cNvSpPr/>
            <p:nvPr/>
          </p:nvSpPr>
          <p:spPr>
            <a:xfrm>
              <a:off x="2188475" y="4194275"/>
              <a:ext cx="17450" cy="70150"/>
            </a:xfrm>
            <a:custGeom>
              <a:avLst/>
              <a:gdLst/>
              <a:ahLst/>
              <a:cxnLst/>
              <a:rect l="l" t="t" r="r" b="b"/>
              <a:pathLst>
                <a:path w="698" h="2806" extrusionOk="0">
                  <a:moveTo>
                    <a:pt x="339" y="1"/>
                  </a:moveTo>
                  <a:lnTo>
                    <a:pt x="339" y="1"/>
                  </a:lnTo>
                  <a:cubicBezTo>
                    <a:pt x="439" y="995"/>
                    <a:pt x="1" y="1871"/>
                    <a:pt x="100" y="2806"/>
                  </a:cubicBezTo>
                  <a:cubicBezTo>
                    <a:pt x="538" y="2109"/>
                    <a:pt x="439" y="1294"/>
                    <a:pt x="657" y="558"/>
                  </a:cubicBezTo>
                  <a:cubicBezTo>
                    <a:pt x="697" y="379"/>
                    <a:pt x="637" y="120"/>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61;p3">
              <a:extLst>
                <a:ext uri="{FF2B5EF4-FFF2-40B4-BE49-F238E27FC236}">
                  <a16:creationId xmlns:a16="http://schemas.microsoft.com/office/drawing/2014/main" id="{BDDF36F1-F110-434E-9894-873658A23EB4}"/>
                </a:ext>
              </a:extLst>
            </p:cNvPr>
            <p:cNvSpPr/>
            <p:nvPr/>
          </p:nvSpPr>
          <p:spPr>
            <a:xfrm>
              <a:off x="2156150" y="4462825"/>
              <a:ext cx="58225" cy="22400"/>
            </a:xfrm>
            <a:custGeom>
              <a:avLst/>
              <a:gdLst/>
              <a:ahLst/>
              <a:cxnLst/>
              <a:rect l="l" t="t" r="r" b="b"/>
              <a:pathLst>
                <a:path w="2329" h="896" extrusionOk="0">
                  <a:moveTo>
                    <a:pt x="558" y="1"/>
                  </a:moveTo>
                  <a:cubicBezTo>
                    <a:pt x="478" y="100"/>
                    <a:pt x="379" y="105"/>
                    <a:pt x="279" y="105"/>
                  </a:cubicBezTo>
                  <a:cubicBezTo>
                    <a:pt x="268" y="105"/>
                    <a:pt x="257" y="105"/>
                    <a:pt x="246" y="105"/>
                  </a:cubicBezTo>
                  <a:cubicBezTo>
                    <a:pt x="158" y="105"/>
                    <a:pt x="72" y="109"/>
                    <a:pt x="1" y="180"/>
                  </a:cubicBezTo>
                  <a:cubicBezTo>
                    <a:pt x="737" y="399"/>
                    <a:pt x="1473" y="518"/>
                    <a:pt x="2149" y="896"/>
                  </a:cubicBezTo>
                  <a:cubicBezTo>
                    <a:pt x="2269" y="816"/>
                    <a:pt x="2328" y="697"/>
                    <a:pt x="2328" y="558"/>
                  </a:cubicBezTo>
                  <a:cubicBezTo>
                    <a:pt x="1851" y="1"/>
                    <a:pt x="1175" y="80"/>
                    <a:pt x="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62;p3">
              <a:extLst>
                <a:ext uri="{FF2B5EF4-FFF2-40B4-BE49-F238E27FC236}">
                  <a16:creationId xmlns:a16="http://schemas.microsoft.com/office/drawing/2014/main" id="{F9E8C961-AD4C-4F34-BC29-31380F0803FA}"/>
                </a:ext>
              </a:extLst>
            </p:cNvPr>
            <p:cNvSpPr/>
            <p:nvPr/>
          </p:nvSpPr>
          <p:spPr>
            <a:xfrm>
              <a:off x="1887775" y="4466550"/>
              <a:ext cx="71475" cy="18175"/>
            </a:xfrm>
            <a:custGeom>
              <a:avLst/>
              <a:gdLst/>
              <a:ahLst/>
              <a:cxnLst/>
              <a:rect l="l" t="t" r="r" b="b"/>
              <a:pathLst>
                <a:path w="2859" h="727" extrusionOk="0">
                  <a:moveTo>
                    <a:pt x="162" y="1"/>
                  </a:moveTo>
                  <a:cubicBezTo>
                    <a:pt x="36" y="1"/>
                    <a:pt x="1" y="78"/>
                    <a:pt x="34" y="210"/>
                  </a:cubicBezTo>
                  <a:cubicBezTo>
                    <a:pt x="272" y="349"/>
                    <a:pt x="531" y="369"/>
                    <a:pt x="789" y="409"/>
                  </a:cubicBezTo>
                  <a:cubicBezTo>
                    <a:pt x="1446" y="508"/>
                    <a:pt x="2063" y="628"/>
                    <a:pt x="2719" y="727"/>
                  </a:cubicBezTo>
                  <a:cubicBezTo>
                    <a:pt x="2858" y="548"/>
                    <a:pt x="2838" y="409"/>
                    <a:pt x="2719" y="230"/>
                  </a:cubicBezTo>
                  <a:lnTo>
                    <a:pt x="252" y="11"/>
                  </a:lnTo>
                  <a:cubicBezTo>
                    <a:pt x="218" y="4"/>
                    <a:pt x="188"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63;p3">
              <a:extLst>
                <a:ext uri="{FF2B5EF4-FFF2-40B4-BE49-F238E27FC236}">
                  <a16:creationId xmlns:a16="http://schemas.microsoft.com/office/drawing/2014/main" id="{B86B1FA7-2DB1-40F4-99E8-F8AB95DB9065}"/>
                </a:ext>
              </a:extLst>
            </p:cNvPr>
            <p:cNvSpPr/>
            <p:nvPr/>
          </p:nvSpPr>
          <p:spPr>
            <a:xfrm>
              <a:off x="2155175" y="4109950"/>
              <a:ext cx="66925" cy="14225"/>
            </a:xfrm>
            <a:custGeom>
              <a:avLst/>
              <a:gdLst/>
              <a:ahLst/>
              <a:cxnLst/>
              <a:rect l="l" t="t" r="r" b="b"/>
              <a:pathLst>
                <a:path w="2677" h="569" extrusionOk="0">
                  <a:moveTo>
                    <a:pt x="852" y="1"/>
                  </a:moveTo>
                  <a:cubicBezTo>
                    <a:pt x="814" y="1"/>
                    <a:pt x="776" y="4"/>
                    <a:pt x="736" y="12"/>
                  </a:cubicBezTo>
                  <a:cubicBezTo>
                    <a:pt x="704" y="115"/>
                    <a:pt x="641" y="145"/>
                    <a:pt x="566" y="145"/>
                  </a:cubicBezTo>
                  <a:cubicBezTo>
                    <a:pt x="457" y="145"/>
                    <a:pt x="320" y="81"/>
                    <a:pt x="206" y="81"/>
                  </a:cubicBezTo>
                  <a:cubicBezTo>
                    <a:pt x="111" y="81"/>
                    <a:pt x="33" y="126"/>
                    <a:pt x="0" y="290"/>
                  </a:cubicBezTo>
                  <a:cubicBezTo>
                    <a:pt x="179" y="449"/>
                    <a:pt x="418" y="290"/>
                    <a:pt x="577" y="469"/>
                  </a:cubicBezTo>
                  <a:cubicBezTo>
                    <a:pt x="789" y="528"/>
                    <a:pt x="1001" y="545"/>
                    <a:pt x="1208" y="545"/>
                  </a:cubicBezTo>
                  <a:cubicBezTo>
                    <a:pt x="1352" y="545"/>
                    <a:pt x="1493" y="537"/>
                    <a:pt x="1631" y="529"/>
                  </a:cubicBezTo>
                  <a:cubicBezTo>
                    <a:pt x="1664" y="513"/>
                    <a:pt x="1694" y="503"/>
                    <a:pt x="1720" y="503"/>
                  </a:cubicBezTo>
                  <a:cubicBezTo>
                    <a:pt x="1757" y="503"/>
                    <a:pt x="1787" y="522"/>
                    <a:pt x="1810" y="569"/>
                  </a:cubicBezTo>
                  <a:cubicBezTo>
                    <a:pt x="1895" y="493"/>
                    <a:pt x="1984" y="472"/>
                    <a:pt x="2076" y="472"/>
                  </a:cubicBezTo>
                  <a:cubicBezTo>
                    <a:pt x="2178" y="472"/>
                    <a:pt x="2282" y="499"/>
                    <a:pt x="2387" y="509"/>
                  </a:cubicBezTo>
                  <a:cubicBezTo>
                    <a:pt x="2421" y="516"/>
                    <a:pt x="2450" y="519"/>
                    <a:pt x="2475" y="519"/>
                  </a:cubicBezTo>
                  <a:cubicBezTo>
                    <a:pt x="2677" y="519"/>
                    <a:pt x="2562" y="315"/>
                    <a:pt x="2526" y="191"/>
                  </a:cubicBezTo>
                  <a:cubicBezTo>
                    <a:pt x="2390" y="127"/>
                    <a:pt x="2245" y="113"/>
                    <a:pt x="2098" y="113"/>
                  </a:cubicBezTo>
                  <a:cubicBezTo>
                    <a:pt x="1986" y="113"/>
                    <a:pt x="1872" y="121"/>
                    <a:pt x="1758" y="121"/>
                  </a:cubicBezTo>
                  <a:cubicBezTo>
                    <a:pt x="1696" y="121"/>
                    <a:pt x="1633" y="119"/>
                    <a:pt x="1572" y="111"/>
                  </a:cubicBezTo>
                  <a:cubicBezTo>
                    <a:pt x="1546" y="115"/>
                    <a:pt x="1520" y="117"/>
                    <a:pt x="1495" y="117"/>
                  </a:cubicBezTo>
                  <a:cubicBezTo>
                    <a:pt x="1281" y="117"/>
                    <a:pt x="1077" y="1"/>
                    <a:pt x="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64;p3">
              <a:extLst>
                <a:ext uri="{FF2B5EF4-FFF2-40B4-BE49-F238E27FC236}">
                  <a16:creationId xmlns:a16="http://schemas.microsoft.com/office/drawing/2014/main" id="{81BE7B9E-18E2-466C-9C85-1F82B9C59087}"/>
                </a:ext>
              </a:extLst>
            </p:cNvPr>
            <p:cNvSpPr/>
            <p:nvPr/>
          </p:nvSpPr>
          <p:spPr>
            <a:xfrm>
              <a:off x="2401825" y="4305675"/>
              <a:ext cx="8975" cy="113725"/>
            </a:xfrm>
            <a:custGeom>
              <a:avLst/>
              <a:gdLst/>
              <a:ahLst/>
              <a:cxnLst/>
              <a:rect l="l" t="t" r="r" b="b"/>
              <a:pathLst>
                <a:path w="359" h="4549" extrusionOk="0">
                  <a:moveTo>
                    <a:pt x="140" y="1"/>
                  </a:moveTo>
                  <a:cubicBezTo>
                    <a:pt x="61" y="140"/>
                    <a:pt x="61" y="319"/>
                    <a:pt x="41" y="498"/>
                  </a:cubicBezTo>
                  <a:cubicBezTo>
                    <a:pt x="21" y="1831"/>
                    <a:pt x="21" y="3164"/>
                    <a:pt x="1" y="4496"/>
                  </a:cubicBezTo>
                  <a:cubicBezTo>
                    <a:pt x="19" y="4533"/>
                    <a:pt x="46" y="4549"/>
                    <a:pt x="76" y="4549"/>
                  </a:cubicBezTo>
                  <a:cubicBezTo>
                    <a:pt x="110" y="4549"/>
                    <a:pt x="148" y="4528"/>
                    <a:pt x="180" y="4496"/>
                  </a:cubicBezTo>
                  <a:cubicBezTo>
                    <a:pt x="180" y="3979"/>
                    <a:pt x="200" y="3422"/>
                    <a:pt x="200" y="2905"/>
                  </a:cubicBezTo>
                  <a:cubicBezTo>
                    <a:pt x="220" y="2865"/>
                    <a:pt x="220" y="2786"/>
                    <a:pt x="200" y="2726"/>
                  </a:cubicBezTo>
                  <a:cubicBezTo>
                    <a:pt x="200" y="2587"/>
                    <a:pt x="220" y="2467"/>
                    <a:pt x="359" y="2368"/>
                  </a:cubicBezTo>
                  <a:cubicBezTo>
                    <a:pt x="299" y="2189"/>
                    <a:pt x="180" y="2010"/>
                    <a:pt x="200" y="1791"/>
                  </a:cubicBezTo>
                  <a:cubicBezTo>
                    <a:pt x="299" y="1194"/>
                    <a:pt x="140" y="597"/>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65;p3">
              <a:extLst>
                <a:ext uri="{FF2B5EF4-FFF2-40B4-BE49-F238E27FC236}">
                  <a16:creationId xmlns:a16="http://schemas.microsoft.com/office/drawing/2014/main" id="{F77E966F-D949-4B11-BF05-322306C22552}"/>
                </a:ext>
              </a:extLst>
            </p:cNvPr>
            <p:cNvSpPr/>
            <p:nvPr/>
          </p:nvSpPr>
          <p:spPr>
            <a:xfrm>
              <a:off x="1848825" y="4310200"/>
              <a:ext cx="53225" cy="18875"/>
            </a:xfrm>
            <a:custGeom>
              <a:avLst/>
              <a:gdLst/>
              <a:ahLst/>
              <a:cxnLst/>
              <a:rect l="l" t="t" r="r" b="b"/>
              <a:pathLst>
                <a:path w="2129" h="755" extrusionOk="0">
                  <a:moveTo>
                    <a:pt x="535" y="1"/>
                  </a:moveTo>
                  <a:cubicBezTo>
                    <a:pt x="361" y="1"/>
                    <a:pt x="183" y="20"/>
                    <a:pt x="0" y="58"/>
                  </a:cubicBezTo>
                  <a:cubicBezTo>
                    <a:pt x="20" y="138"/>
                    <a:pt x="40" y="297"/>
                    <a:pt x="60" y="297"/>
                  </a:cubicBezTo>
                  <a:cubicBezTo>
                    <a:pt x="796" y="297"/>
                    <a:pt x="1413" y="695"/>
                    <a:pt x="2129" y="755"/>
                  </a:cubicBezTo>
                  <a:cubicBezTo>
                    <a:pt x="2129" y="595"/>
                    <a:pt x="2029" y="436"/>
                    <a:pt x="1850" y="357"/>
                  </a:cubicBezTo>
                  <a:cubicBezTo>
                    <a:pt x="1419" y="127"/>
                    <a:pt x="989" y="1"/>
                    <a:pt x="5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66;p3">
              <a:extLst>
                <a:ext uri="{FF2B5EF4-FFF2-40B4-BE49-F238E27FC236}">
                  <a16:creationId xmlns:a16="http://schemas.microsoft.com/office/drawing/2014/main" id="{A696D024-355B-40A6-8CC9-3DC6124E503B}"/>
                </a:ext>
              </a:extLst>
            </p:cNvPr>
            <p:cNvSpPr/>
            <p:nvPr/>
          </p:nvSpPr>
          <p:spPr>
            <a:xfrm>
              <a:off x="1812525" y="4336825"/>
              <a:ext cx="49750" cy="19100"/>
            </a:xfrm>
            <a:custGeom>
              <a:avLst/>
              <a:gdLst/>
              <a:ahLst/>
              <a:cxnLst/>
              <a:rect l="l" t="t" r="r" b="b"/>
              <a:pathLst>
                <a:path w="1990" h="764" extrusionOk="0">
                  <a:moveTo>
                    <a:pt x="142" y="0"/>
                  </a:moveTo>
                  <a:cubicBezTo>
                    <a:pt x="61" y="0"/>
                    <a:pt x="1" y="43"/>
                    <a:pt x="20" y="227"/>
                  </a:cubicBezTo>
                  <a:cubicBezTo>
                    <a:pt x="597" y="664"/>
                    <a:pt x="1313" y="625"/>
                    <a:pt x="1989" y="764"/>
                  </a:cubicBezTo>
                  <a:lnTo>
                    <a:pt x="1989" y="565"/>
                  </a:lnTo>
                  <a:cubicBezTo>
                    <a:pt x="1870" y="346"/>
                    <a:pt x="1671" y="227"/>
                    <a:pt x="1452" y="227"/>
                  </a:cubicBezTo>
                  <a:cubicBezTo>
                    <a:pt x="1430" y="228"/>
                    <a:pt x="1408" y="228"/>
                    <a:pt x="1387" y="228"/>
                  </a:cubicBezTo>
                  <a:cubicBezTo>
                    <a:pt x="1037" y="228"/>
                    <a:pt x="735" y="84"/>
                    <a:pt x="398" y="28"/>
                  </a:cubicBezTo>
                  <a:cubicBezTo>
                    <a:pt x="387" y="31"/>
                    <a:pt x="375" y="33"/>
                    <a:pt x="361" y="33"/>
                  </a:cubicBezTo>
                  <a:cubicBezTo>
                    <a:pt x="299" y="33"/>
                    <a:pt x="213" y="0"/>
                    <a:pt x="1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67;p3">
              <a:extLst>
                <a:ext uri="{FF2B5EF4-FFF2-40B4-BE49-F238E27FC236}">
                  <a16:creationId xmlns:a16="http://schemas.microsoft.com/office/drawing/2014/main" id="{5C8E27EE-2860-415F-BD5D-BE6E71595DB9}"/>
                </a:ext>
              </a:extLst>
            </p:cNvPr>
            <p:cNvSpPr/>
            <p:nvPr/>
          </p:nvSpPr>
          <p:spPr>
            <a:xfrm>
              <a:off x="1809525" y="4295600"/>
              <a:ext cx="39325" cy="16025"/>
            </a:xfrm>
            <a:custGeom>
              <a:avLst/>
              <a:gdLst/>
              <a:ahLst/>
              <a:cxnLst/>
              <a:rect l="l" t="t" r="r" b="b"/>
              <a:pathLst>
                <a:path w="1573" h="641" extrusionOk="0">
                  <a:moveTo>
                    <a:pt x="593" y="1"/>
                  </a:moveTo>
                  <a:cubicBezTo>
                    <a:pt x="409" y="1"/>
                    <a:pt x="210" y="41"/>
                    <a:pt x="1" y="125"/>
                  </a:cubicBezTo>
                  <a:cubicBezTo>
                    <a:pt x="404" y="461"/>
                    <a:pt x="821" y="641"/>
                    <a:pt x="1300" y="641"/>
                  </a:cubicBezTo>
                  <a:cubicBezTo>
                    <a:pt x="1389" y="641"/>
                    <a:pt x="1479" y="635"/>
                    <a:pt x="1572" y="622"/>
                  </a:cubicBezTo>
                  <a:cubicBezTo>
                    <a:pt x="1364" y="219"/>
                    <a:pt x="1019"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68;p3">
              <a:extLst>
                <a:ext uri="{FF2B5EF4-FFF2-40B4-BE49-F238E27FC236}">
                  <a16:creationId xmlns:a16="http://schemas.microsoft.com/office/drawing/2014/main" id="{A06385EB-999D-411A-B242-E73D14F80A73}"/>
                </a:ext>
              </a:extLst>
            </p:cNvPr>
            <p:cNvSpPr/>
            <p:nvPr/>
          </p:nvSpPr>
          <p:spPr>
            <a:xfrm>
              <a:off x="1909000" y="4503125"/>
              <a:ext cx="46775" cy="17425"/>
            </a:xfrm>
            <a:custGeom>
              <a:avLst/>
              <a:gdLst/>
              <a:ahLst/>
              <a:cxnLst/>
              <a:rect l="l" t="t" r="r" b="b"/>
              <a:pathLst>
                <a:path w="1871" h="697" extrusionOk="0">
                  <a:moveTo>
                    <a:pt x="0" y="0"/>
                  </a:moveTo>
                  <a:lnTo>
                    <a:pt x="0" y="0"/>
                  </a:lnTo>
                  <a:cubicBezTo>
                    <a:pt x="38" y="376"/>
                    <a:pt x="217" y="539"/>
                    <a:pt x="489" y="539"/>
                  </a:cubicBezTo>
                  <a:cubicBezTo>
                    <a:pt x="505" y="539"/>
                    <a:pt x="521" y="538"/>
                    <a:pt x="537" y="537"/>
                  </a:cubicBezTo>
                  <a:cubicBezTo>
                    <a:pt x="577" y="533"/>
                    <a:pt x="615" y="531"/>
                    <a:pt x="652" y="531"/>
                  </a:cubicBezTo>
                  <a:cubicBezTo>
                    <a:pt x="957" y="531"/>
                    <a:pt x="1209" y="661"/>
                    <a:pt x="1492" y="696"/>
                  </a:cubicBezTo>
                  <a:cubicBezTo>
                    <a:pt x="1611" y="657"/>
                    <a:pt x="1731" y="577"/>
                    <a:pt x="1870" y="537"/>
                  </a:cubicBezTo>
                  <a:lnTo>
                    <a:pt x="1870" y="358"/>
                  </a:lnTo>
                  <a:cubicBezTo>
                    <a:pt x="1273" y="259"/>
                    <a:pt x="637" y="139"/>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69;p3">
              <a:extLst>
                <a:ext uri="{FF2B5EF4-FFF2-40B4-BE49-F238E27FC236}">
                  <a16:creationId xmlns:a16="http://schemas.microsoft.com/office/drawing/2014/main" id="{3C7DDCD1-A08C-478D-98D4-216B8E869D78}"/>
                </a:ext>
              </a:extLst>
            </p:cNvPr>
            <p:cNvSpPr/>
            <p:nvPr/>
          </p:nvSpPr>
          <p:spPr>
            <a:xfrm>
              <a:off x="1892075" y="4565250"/>
              <a:ext cx="64175" cy="11000"/>
            </a:xfrm>
            <a:custGeom>
              <a:avLst/>
              <a:gdLst/>
              <a:ahLst/>
              <a:cxnLst/>
              <a:rect l="l" t="t" r="r" b="b"/>
              <a:pathLst>
                <a:path w="2567" h="440" extrusionOk="0">
                  <a:moveTo>
                    <a:pt x="840" y="1"/>
                  </a:moveTo>
                  <a:cubicBezTo>
                    <a:pt x="689" y="1"/>
                    <a:pt x="535" y="13"/>
                    <a:pt x="379" y="41"/>
                  </a:cubicBezTo>
                  <a:cubicBezTo>
                    <a:pt x="299" y="161"/>
                    <a:pt x="80" y="61"/>
                    <a:pt x="1" y="240"/>
                  </a:cubicBezTo>
                  <a:cubicBezTo>
                    <a:pt x="313" y="362"/>
                    <a:pt x="637" y="391"/>
                    <a:pt x="966" y="391"/>
                  </a:cubicBezTo>
                  <a:cubicBezTo>
                    <a:pt x="1256" y="391"/>
                    <a:pt x="1550" y="368"/>
                    <a:pt x="1843" y="368"/>
                  </a:cubicBezTo>
                  <a:cubicBezTo>
                    <a:pt x="2086" y="368"/>
                    <a:pt x="2328" y="384"/>
                    <a:pt x="2567" y="439"/>
                  </a:cubicBezTo>
                  <a:cubicBezTo>
                    <a:pt x="2011" y="201"/>
                    <a:pt x="1442" y="1"/>
                    <a:pt x="8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70;p3">
              <a:extLst>
                <a:ext uri="{FF2B5EF4-FFF2-40B4-BE49-F238E27FC236}">
                  <a16:creationId xmlns:a16="http://schemas.microsoft.com/office/drawing/2014/main" id="{493F2557-A1BA-425C-9D84-E0F3769FB27C}"/>
                </a:ext>
              </a:extLst>
            </p:cNvPr>
            <p:cNvSpPr/>
            <p:nvPr/>
          </p:nvSpPr>
          <p:spPr>
            <a:xfrm>
              <a:off x="1786650" y="4324750"/>
              <a:ext cx="35325" cy="18250"/>
            </a:xfrm>
            <a:custGeom>
              <a:avLst/>
              <a:gdLst/>
              <a:ahLst/>
              <a:cxnLst/>
              <a:rect l="l" t="t" r="r" b="b"/>
              <a:pathLst>
                <a:path w="1413" h="730" extrusionOk="0">
                  <a:moveTo>
                    <a:pt x="320" y="1"/>
                  </a:moveTo>
                  <a:cubicBezTo>
                    <a:pt x="237" y="1"/>
                    <a:pt x="158" y="40"/>
                    <a:pt x="100" y="133"/>
                  </a:cubicBezTo>
                  <a:cubicBezTo>
                    <a:pt x="1" y="272"/>
                    <a:pt x="120" y="372"/>
                    <a:pt x="219" y="511"/>
                  </a:cubicBezTo>
                  <a:cubicBezTo>
                    <a:pt x="407" y="715"/>
                    <a:pt x="653" y="730"/>
                    <a:pt x="907" y="730"/>
                  </a:cubicBezTo>
                  <a:cubicBezTo>
                    <a:pt x="950" y="730"/>
                    <a:pt x="992" y="730"/>
                    <a:pt x="1035" y="730"/>
                  </a:cubicBezTo>
                  <a:cubicBezTo>
                    <a:pt x="1065" y="630"/>
                    <a:pt x="1144" y="630"/>
                    <a:pt x="1224" y="630"/>
                  </a:cubicBezTo>
                  <a:cubicBezTo>
                    <a:pt x="1304" y="630"/>
                    <a:pt x="1383" y="630"/>
                    <a:pt x="1413" y="531"/>
                  </a:cubicBezTo>
                  <a:cubicBezTo>
                    <a:pt x="1115" y="352"/>
                    <a:pt x="816" y="173"/>
                    <a:pt x="498" y="53"/>
                  </a:cubicBezTo>
                  <a:cubicBezTo>
                    <a:pt x="440" y="20"/>
                    <a:pt x="379" y="1"/>
                    <a:pt x="3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71;p3">
              <a:extLst>
                <a:ext uri="{FF2B5EF4-FFF2-40B4-BE49-F238E27FC236}">
                  <a16:creationId xmlns:a16="http://schemas.microsoft.com/office/drawing/2014/main" id="{15AC28F6-B57E-443C-926E-79C7AB199B5A}"/>
                </a:ext>
              </a:extLst>
            </p:cNvPr>
            <p:cNvSpPr/>
            <p:nvPr/>
          </p:nvSpPr>
          <p:spPr>
            <a:xfrm>
              <a:off x="2009450" y="4112525"/>
              <a:ext cx="53725" cy="13850"/>
            </a:xfrm>
            <a:custGeom>
              <a:avLst/>
              <a:gdLst/>
              <a:ahLst/>
              <a:cxnLst/>
              <a:rect l="l" t="t" r="r" b="b"/>
              <a:pathLst>
                <a:path w="2149" h="554" extrusionOk="0">
                  <a:moveTo>
                    <a:pt x="956" y="0"/>
                  </a:moveTo>
                  <a:cubicBezTo>
                    <a:pt x="929" y="0"/>
                    <a:pt x="902" y="3"/>
                    <a:pt x="876" y="8"/>
                  </a:cubicBezTo>
                  <a:cubicBezTo>
                    <a:pt x="773" y="47"/>
                    <a:pt x="687" y="69"/>
                    <a:pt x="601" y="69"/>
                  </a:cubicBezTo>
                  <a:cubicBezTo>
                    <a:pt x="554" y="69"/>
                    <a:pt x="507" y="62"/>
                    <a:pt x="458" y="48"/>
                  </a:cubicBezTo>
                  <a:cubicBezTo>
                    <a:pt x="418" y="48"/>
                    <a:pt x="372" y="42"/>
                    <a:pt x="328" y="42"/>
                  </a:cubicBezTo>
                  <a:cubicBezTo>
                    <a:pt x="263" y="42"/>
                    <a:pt x="203" y="56"/>
                    <a:pt x="180" y="128"/>
                  </a:cubicBezTo>
                  <a:cubicBezTo>
                    <a:pt x="140" y="267"/>
                    <a:pt x="60" y="386"/>
                    <a:pt x="0" y="506"/>
                  </a:cubicBezTo>
                  <a:cubicBezTo>
                    <a:pt x="217" y="541"/>
                    <a:pt x="428" y="553"/>
                    <a:pt x="637" y="553"/>
                  </a:cubicBezTo>
                  <a:cubicBezTo>
                    <a:pt x="1139" y="553"/>
                    <a:pt x="1629" y="480"/>
                    <a:pt x="2149" y="466"/>
                  </a:cubicBezTo>
                  <a:cubicBezTo>
                    <a:pt x="1990" y="327"/>
                    <a:pt x="1870" y="227"/>
                    <a:pt x="1751" y="128"/>
                  </a:cubicBezTo>
                  <a:cubicBezTo>
                    <a:pt x="1736" y="83"/>
                    <a:pt x="1699" y="60"/>
                    <a:pt x="1648" y="60"/>
                  </a:cubicBezTo>
                  <a:cubicBezTo>
                    <a:pt x="1630" y="60"/>
                    <a:pt x="1612" y="63"/>
                    <a:pt x="1592" y="68"/>
                  </a:cubicBezTo>
                  <a:cubicBezTo>
                    <a:pt x="1546" y="83"/>
                    <a:pt x="1495" y="90"/>
                    <a:pt x="1442" y="90"/>
                  </a:cubicBezTo>
                  <a:cubicBezTo>
                    <a:pt x="1357" y="90"/>
                    <a:pt x="1268" y="73"/>
                    <a:pt x="1194" y="48"/>
                  </a:cubicBezTo>
                  <a:cubicBezTo>
                    <a:pt x="1107" y="19"/>
                    <a:pt x="1030" y="0"/>
                    <a:pt x="9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72;p3">
              <a:extLst>
                <a:ext uri="{FF2B5EF4-FFF2-40B4-BE49-F238E27FC236}">
                  <a16:creationId xmlns:a16="http://schemas.microsoft.com/office/drawing/2014/main" id="{6781474A-A514-4627-B664-7DE1A7706C78}"/>
                </a:ext>
              </a:extLst>
            </p:cNvPr>
            <p:cNvSpPr/>
            <p:nvPr/>
          </p:nvSpPr>
          <p:spPr>
            <a:xfrm>
              <a:off x="2209875" y="4477250"/>
              <a:ext cx="40800" cy="15950"/>
            </a:xfrm>
            <a:custGeom>
              <a:avLst/>
              <a:gdLst/>
              <a:ahLst/>
              <a:cxnLst/>
              <a:rect l="l" t="t" r="r" b="b"/>
              <a:pathLst>
                <a:path w="1632" h="638" extrusionOk="0">
                  <a:moveTo>
                    <a:pt x="179" y="1"/>
                  </a:moveTo>
                  <a:cubicBezTo>
                    <a:pt x="20" y="80"/>
                    <a:pt x="0" y="200"/>
                    <a:pt x="0" y="339"/>
                  </a:cubicBezTo>
                  <a:cubicBezTo>
                    <a:pt x="517" y="597"/>
                    <a:pt x="1134" y="339"/>
                    <a:pt x="1631" y="637"/>
                  </a:cubicBezTo>
                  <a:cubicBezTo>
                    <a:pt x="1419" y="283"/>
                    <a:pt x="1156" y="70"/>
                    <a:pt x="821" y="70"/>
                  </a:cubicBezTo>
                  <a:cubicBezTo>
                    <a:pt x="686" y="70"/>
                    <a:pt x="539" y="105"/>
                    <a:pt x="378" y="180"/>
                  </a:cubicBezTo>
                  <a:cubicBezTo>
                    <a:pt x="299" y="120"/>
                    <a:pt x="219" y="8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73;p3">
              <a:extLst>
                <a:ext uri="{FF2B5EF4-FFF2-40B4-BE49-F238E27FC236}">
                  <a16:creationId xmlns:a16="http://schemas.microsoft.com/office/drawing/2014/main" id="{56C72B45-B45D-474C-9D97-791CCCFC7F23}"/>
                </a:ext>
              </a:extLst>
            </p:cNvPr>
            <p:cNvSpPr/>
            <p:nvPr/>
          </p:nvSpPr>
          <p:spPr>
            <a:xfrm>
              <a:off x="2098475" y="4194275"/>
              <a:ext cx="50250" cy="10175"/>
            </a:xfrm>
            <a:custGeom>
              <a:avLst/>
              <a:gdLst/>
              <a:ahLst/>
              <a:cxnLst/>
              <a:rect l="l" t="t" r="r" b="b"/>
              <a:pathLst>
                <a:path w="2010" h="407" extrusionOk="0">
                  <a:moveTo>
                    <a:pt x="518" y="0"/>
                  </a:moveTo>
                  <a:cubicBezTo>
                    <a:pt x="342" y="0"/>
                    <a:pt x="171" y="10"/>
                    <a:pt x="0" y="21"/>
                  </a:cubicBezTo>
                  <a:cubicBezTo>
                    <a:pt x="20" y="160"/>
                    <a:pt x="80" y="200"/>
                    <a:pt x="199" y="219"/>
                  </a:cubicBezTo>
                  <a:cubicBezTo>
                    <a:pt x="466" y="363"/>
                    <a:pt x="742" y="406"/>
                    <a:pt x="1049" y="406"/>
                  </a:cubicBezTo>
                  <a:cubicBezTo>
                    <a:pt x="1338" y="406"/>
                    <a:pt x="1652" y="368"/>
                    <a:pt x="2009" y="339"/>
                  </a:cubicBezTo>
                  <a:cubicBezTo>
                    <a:pt x="1462" y="65"/>
                    <a:pt x="978" y="0"/>
                    <a:pt x="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74;p3">
              <a:extLst>
                <a:ext uri="{FF2B5EF4-FFF2-40B4-BE49-F238E27FC236}">
                  <a16:creationId xmlns:a16="http://schemas.microsoft.com/office/drawing/2014/main" id="{8FCC7521-0E03-4A65-B363-7F1083363C5C}"/>
                </a:ext>
              </a:extLst>
            </p:cNvPr>
            <p:cNvSpPr/>
            <p:nvPr/>
          </p:nvSpPr>
          <p:spPr>
            <a:xfrm>
              <a:off x="1686700" y="4499625"/>
              <a:ext cx="42500" cy="22700"/>
            </a:xfrm>
            <a:custGeom>
              <a:avLst/>
              <a:gdLst/>
              <a:ahLst/>
              <a:cxnLst/>
              <a:rect l="l" t="t" r="r" b="b"/>
              <a:pathLst>
                <a:path w="1700" h="908" extrusionOk="0">
                  <a:moveTo>
                    <a:pt x="0" y="1"/>
                  </a:moveTo>
                  <a:cubicBezTo>
                    <a:pt x="358" y="578"/>
                    <a:pt x="856" y="797"/>
                    <a:pt x="1452" y="896"/>
                  </a:cubicBezTo>
                  <a:cubicBezTo>
                    <a:pt x="1491" y="904"/>
                    <a:pt x="1524" y="908"/>
                    <a:pt x="1552" y="908"/>
                  </a:cubicBezTo>
                  <a:cubicBezTo>
                    <a:pt x="1670" y="908"/>
                    <a:pt x="1699" y="838"/>
                    <a:pt x="1651" y="677"/>
                  </a:cubicBez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75;p3">
              <a:extLst>
                <a:ext uri="{FF2B5EF4-FFF2-40B4-BE49-F238E27FC236}">
                  <a16:creationId xmlns:a16="http://schemas.microsoft.com/office/drawing/2014/main" id="{D4D99BB8-7FB1-4904-8C14-FD7E8FD0A1D0}"/>
                </a:ext>
              </a:extLst>
            </p:cNvPr>
            <p:cNvSpPr/>
            <p:nvPr/>
          </p:nvSpPr>
          <p:spPr>
            <a:xfrm>
              <a:off x="1989550" y="4376175"/>
              <a:ext cx="37325" cy="14075"/>
            </a:xfrm>
            <a:custGeom>
              <a:avLst/>
              <a:gdLst/>
              <a:ahLst/>
              <a:cxnLst/>
              <a:rect l="l" t="t" r="r" b="b"/>
              <a:pathLst>
                <a:path w="1493" h="563" extrusionOk="0">
                  <a:moveTo>
                    <a:pt x="826" y="1"/>
                  </a:moveTo>
                  <a:cubicBezTo>
                    <a:pt x="605" y="1"/>
                    <a:pt x="344" y="146"/>
                    <a:pt x="1" y="443"/>
                  </a:cubicBezTo>
                  <a:cubicBezTo>
                    <a:pt x="217" y="371"/>
                    <a:pt x="411" y="341"/>
                    <a:pt x="594" y="341"/>
                  </a:cubicBezTo>
                  <a:cubicBezTo>
                    <a:pt x="917" y="341"/>
                    <a:pt x="1201" y="435"/>
                    <a:pt x="1493" y="562"/>
                  </a:cubicBezTo>
                  <a:cubicBezTo>
                    <a:pt x="1280" y="191"/>
                    <a:pt x="1080" y="1"/>
                    <a:pt x="8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76;p3">
              <a:extLst>
                <a:ext uri="{FF2B5EF4-FFF2-40B4-BE49-F238E27FC236}">
                  <a16:creationId xmlns:a16="http://schemas.microsoft.com/office/drawing/2014/main" id="{9C5A667B-C6A7-43B9-8379-CB3F9E8245F2}"/>
                </a:ext>
              </a:extLst>
            </p:cNvPr>
            <p:cNvSpPr/>
            <p:nvPr/>
          </p:nvSpPr>
          <p:spPr>
            <a:xfrm>
              <a:off x="1831625" y="4559425"/>
              <a:ext cx="58000" cy="10350"/>
            </a:xfrm>
            <a:custGeom>
              <a:avLst/>
              <a:gdLst/>
              <a:ahLst/>
              <a:cxnLst/>
              <a:rect l="l" t="t" r="r" b="b"/>
              <a:pathLst>
                <a:path w="2320" h="414" extrusionOk="0">
                  <a:moveTo>
                    <a:pt x="144" y="1"/>
                  </a:moveTo>
                  <a:cubicBezTo>
                    <a:pt x="61" y="1"/>
                    <a:pt x="0" y="53"/>
                    <a:pt x="12" y="235"/>
                  </a:cubicBezTo>
                  <a:cubicBezTo>
                    <a:pt x="708" y="294"/>
                    <a:pt x="1424" y="354"/>
                    <a:pt x="2120" y="414"/>
                  </a:cubicBezTo>
                  <a:cubicBezTo>
                    <a:pt x="2200" y="374"/>
                    <a:pt x="2299" y="334"/>
                    <a:pt x="2319" y="235"/>
                  </a:cubicBezTo>
                  <a:cubicBezTo>
                    <a:pt x="2011" y="85"/>
                    <a:pt x="1688" y="56"/>
                    <a:pt x="1357" y="56"/>
                  </a:cubicBezTo>
                  <a:cubicBezTo>
                    <a:pt x="1137" y="56"/>
                    <a:pt x="913" y="69"/>
                    <a:pt x="688" y="69"/>
                  </a:cubicBezTo>
                  <a:cubicBezTo>
                    <a:pt x="575" y="69"/>
                    <a:pt x="463" y="66"/>
                    <a:pt x="350" y="56"/>
                  </a:cubicBezTo>
                  <a:cubicBezTo>
                    <a:pt x="282" y="30"/>
                    <a:pt x="206"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77;p3">
              <a:extLst>
                <a:ext uri="{FF2B5EF4-FFF2-40B4-BE49-F238E27FC236}">
                  <a16:creationId xmlns:a16="http://schemas.microsoft.com/office/drawing/2014/main" id="{F0A48411-94DE-44F3-99F5-938B362D6FF6}"/>
                </a:ext>
              </a:extLst>
            </p:cNvPr>
            <p:cNvSpPr/>
            <p:nvPr/>
          </p:nvSpPr>
          <p:spPr>
            <a:xfrm>
              <a:off x="2031325" y="4271300"/>
              <a:ext cx="43800" cy="9100"/>
            </a:xfrm>
            <a:custGeom>
              <a:avLst/>
              <a:gdLst/>
              <a:ahLst/>
              <a:cxnLst/>
              <a:rect l="l" t="t" r="r" b="b"/>
              <a:pathLst>
                <a:path w="1752" h="364" extrusionOk="0">
                  <a:moveTo>
                    <a:pt x="677" y="1"/>
                  </a:moveTo>
                  <a:cubicBezTo>
                    <a:pt x="443" y="1"/>
                    <a:pt x="216" y="23"/>
                    <a:pt x="1" y="23"/>
                  </a:cubicBezTo>
                  <a:lnTo>
                    <a:pt x="1" y="182"/>
                  </a:lnTo>
                  <a:cubicBezTo>
                    <a:pt x="360" y="298"/>
                    <a:pt x="704" y="364"/>
                    <a:pt x="1084" y="364"/>
                  </a:cubicBezTo>
                  <a:cubicBezTo>
                    <a:pt x="1292" y="364"/>
                    <a:pt x="1512" y="344"/>
                    <a:pt x="1751" y="301"/>
                  </a:cubicBezTo>
                  <a:cubicBezTo>
                    <a:pt x="1393" y="51"/>
                    <a:pt x="1028" y="1"/>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78;p3">
              <a:extLst>
                <a:ext uri="{FF2B5EF4-FFF2-40B4-BE49-F238E27FC236}">
                  <a16:creationId xmlns:a16="http://schemas.microsoft.com/office/drawing/2014/main" id="{3D8D4B9F-ED6F-4742-B46C-36FE1100C65F}"/>
                </a:ext>
              </a:extLst>
            </p:cNvPr>
            <p:cNvSpPr/>
            <p:nvPr/>
          </p:nvSpPr>
          <p:spPr>
            <a:xfrm>
              <a:off x="1902025" y="4322650"/>
              <a:ext cx="31350" cy="15450"/>
            </a:xfrm>
            <a:custGeom>
              <a:avLst/>
              <a:gdLst/>
              <a:ahLst/>
              <a:cxnLst/>
              <a:rect l="l" t="t" r="r" b="b"/>
              <a:pathLst>
                <a:path w="1254" h="618" extrusionOk="0">
                  <a:moveTo>
                    <a:pt x="384" y="0"/>
                  </a:moveTo>
                  <a:cubicBezTo>
                    <a:pt x="234" y="0"/>
                    <a:pt x="127" y="158"/>
                    <a:pt x="1" y="257"/>
                  </a:cubicBezTo>
                  <a:cubicBezTo>
                    <a:pt x="325" y="527"/>
                    <a:pt x="714" y="618"/>
                    <a:pt x="1125" y="618"/>
                  </a:cubicBezTo>
                  <a:cubicBezTo>
                    <a:pt x="1167" y="618"/>
                    <a:pt x="1211" y="617"/>
                    <a:pt x="1254" y="615"/>
                  </a:cubicBezTo>
                  <a:lnTo>
                    <a:pt x="1254" y="97"/>
                  </a:lnTo>
                  <a:cubicBezTo>
                    <a:pt x="1120" y="164"/>
                    <a:pt x="999" y="219"/>
                    <a:pt x="880" y="219"/>
                  </a:cubicBezTo>
                  <a:cubicBezTo>
                    <a:pt x="786" y="219"/>
                    <a:pt x="694" y="185"/>
                    <a:pt x="597" y="97"/>
                  </a:cubicBezTo>
                  <a:cubicBezTo>
                    <a:pt x="516" y="27"/>
                    <a:pt x="446" y="0"/>
                    <a:pt x="3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79;p3">
              <a:extLst>
                <a:ext uri="{FF2B5EF4-FFF2-40B4-BE49-F238E27FC236}">
                  <a16:creationId xmlns:a16="http://schemas.microsoft.com/office/drawing/2014/main" id="{8B44E075-E8A7-46A0-B18B-4F595C156320}"/>
                </a:ext>
              </a:extLst>
            </p:cNvPr>
            <p:cNvSpPr/>
            <p:nvPr/>
          </p:nvSpPr>
          <p:spPr>
            <a:xfrm>
              <a:off x="1790625" y="4549850"/>
              <a:ext cx="49275" cy="15450"/>
            </a:xfrm>
            <a:custGeom>
              <a:avLst/>
              <a:gdLst/>
              <a:ahLst/>
              <a:cxnLst/>
              <a:rect l="l" t="t" r="r" b="b"/>
              <a:pathLst>
                <a:path w="1971" h="618" extrusionOk="0">
                  <a:moveTo>
                    <a:pt x="1" y="1"/>
                  </a:moveTo>
                  <a:lnTo>
                    <a:pt x="1" y="1"/>
                  </a:lnTo>
                  <a:cubicBezTo>
                    <a:pt x="498" y="558"/>
                    <a:pt x="1135" y="419"/>
                    <a:pt x="1632" y="618"/>
                  </a:cubicBezTo>
                  <a:cubicBezTo>
                    <a:pt x="1692" y="478"/>
                    <a:pt x="1851" y="498"/>
                    <a:pt x="1970" y="458"/>
                  </a:cubicBezTo>
                  <a:cubicBezTo>
                    <a:pt x="1373" y="200"/>
                    <a:pt x="757" y="8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80;p3">
              <a:extLst>
                <a:ext uri="{FF2B5EF4-FFF2-40B4-BE49-F238E27FC236}">
                  <a16:creationId xmlns:a16="http://schemas.microsoft.com/office/drawing/2014/main" id="{BA504961-0B6E-4CE3-BE81-39BFF5A08121}"/>
                </a:ext>
              </a:extLst>
            </p:cNvPr>
            <p:cNvSpPr/>
            <p:nvPr/>
          </p:nvSpPr>
          <p:spPr>
            <a:xfrm>
              <a:off x="1955750" y="4472275"/>
              <a:ext cx="26375" cy="20700"/>
            </a:xfrm>
            <a:custGeom>
              <a:avLst/>
              <a:gdLst/>
              <a:ahLst/>
              <a:cxnLst/>
              <a:rect l="l" t="t" r="r" b="b"/>
              <a:pathLst>
                <a:path w="1055" h="828" extrusionOk="0">
                  <a:moveTo>
                    <a:pt x="0" y="1"/>
                  </a:moveTo>
                  <a:lnTo>
                    <a:pt x="0" y="498"/>
                  </a:lnTo>
                  <a:cubicBezTo>
                    <a:pt x="233" y="648"/>
                    <a:pt x="446" y="827"/>
                    <a:pt x="693" y="827"/>
                  </a:cubicBezTo>
                  <a:cubicBezTo>
                    <a:pt x="805" y="827"/>
                    <a:pt x="924" y="790"/>
                    <a:pt x="1054" y="697"/>
                  </a:cubicBezTo>
                  <a:cubicBezTo>
                    <a:pt x="1035" y="538"/>
                    <a:pt x="1015" y="379"/>
                    <a:pt x="836" y="379"/>
                  </a:cubicBezTo>
                  <a:cubicBezTo>
                    <a:pt x="497" y="379"/>
                    <a:pt x="298" y="10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81;p3">
              <a:extLst>
                <a:ext uri="{FF2B5EF4-FFF2-40B4-BE49-F238E27FC236}">
                  <a16:creationId xmlns:a16="http://schemas.microsoft.com/office/drawing/2014/main" id="{DEAA54B4-E4B4-496F-A83B-999B4E514F09}"/>
                </a:ext>
              </a:extLst>
            </p:cNvPr>
            <p:cNvSpPr/>
            <p:nvPr/>
          </p:nvSpPr>
          <p:spPr>
            <a:xfrm>
              <a:off x="2002000" y="4483400"/>
              <a:ext cx="34325" cy="19250"/>
            </a:xfrm>
            <a:custGeom>
              <a:avLst/>
              <a:gdLst/>
              <a:ahLst/>
              <a:cxnLst/>
              <a:rect l="l" t="t" r="r" b="b"/>
              <a:pathLst>
                <a:path w="1373" h="770" extrusionOk="0">
                  <a:moveTo>
                    <a:pt x="360" y="0"/>
                  </a:moveTo>
                  <a:cubicBezTo>
                    <a:pt x="279" y="0"/>
                    <a:pt x="193" y="21"/>
                    <a:pt x="100" y="73"/>
                  </a:cubicBezTo>
                  <a:cubicBezTo>
                    <a:pt x="0" y="192"/>
                    <a:pt x="0" y="332"/>
                    <a:pt x="139" y="451"/>
                  </a:cubicBezTo>
                  <a:cubicBezTo>
                    <a:pt x="458" y="650"/>
                    <a:pt x="855" y="590"/>
                    <a:pt x="1194" y="769"/>
                  </a:cubicBezTo>
                  <a:cubicBezTo>
                    <a:pt x="1373" y="491"/>
                    <a:pt x="1174" y="371"/>
                    <a:pt x="995" y="252"/>
                  </a:cubicBezTo>
                  <a:cubicBezTo>
                    <a:pt x="775" y="164"/>
                    <a:pt x="587" y="0"/>
                    <a:pt x="3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82;p3">
              <a:extLst>
                <a:ext uri="{FF2B5EF4-FFF2-40B4-BE49-F238E27FC236}">
                  <a16:creationId xmlns:a16="http://schemas.microsoft.com/office/drawing/2014/main" id="{8D3D976A-A26E-450C-917C-A205A5CABA2C}"/>
                </a:ext>
              </a:extLst>
            </p:cNvPr>
            <p:cNvSpPr/>
            <p:nvPr/>
          </p:nvSpPr>
          <p:spPr>
            <a:xfrm>
              <a:off x="2022875" y="4186825"/>
              <a:ext cx="43300" cy="12950"/>
            </a:xfrm>
            <a:custGeom>
              <a:avLst/>
              <a:gdLst/>
              <a:ahLst/>
              <a:cxnLst/>
              <a:rect l="l" t="t" r="r" b="b"/>
              <a:pathLst>
                <a:path w="1732" h="518" extrusionOk="0">
                  <a:moveTo>
                    <a:pt x="717" y="0"/>
                  </a:moveTo>
                  <a:cubicBezTo>
                    <a:pt x="558" y="279"/>
                    <a:pt x="140" y="60"/>
                    <a:pt x="1" y="358"/>
                  </a:cubicBezTo>
                  <a:cubicBezTo>
                    <a:pt x="160" y="358"/>
                    <a:pt x="339" y="358"/>
                    <a:pt x="538" y="378"/>
                  </a:cubicBezTo>
                  <a:cubicBezTo>
                    <a:pt x="637" y="478"/>
                    <a:pt x="816" y="418"/>
                    <a:pt x="916" y="517"/>
                  </a:cubicBezTo>
                  <a:lnTo>
                    <a:pt x="1731" y="517"/>
                  </a:lnTo>
                  <a:cubicBezTo>
                    <a:pt x="1493" y="259"/>
                    <a:pt x="1294" y="179"/>
                    <a:pt x="1095" y="159"/>
                  </a:cubicBezTo>
                  <a:cubicBezTo>
                    <a:pt x="1015" y="100"/>
                    <a:pt x="955" y="60"/>
                    <a:pt x="8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83;p3">
              <a:extLst>
                <a:ext uri="{FF2B5EF4-FFF2-40B4-BE49-F238E27FC236}">
                  <a16:creationId xmlns:a16="http://schemas.microsoft.com/office/drawing/2014/main" id="{11B95808-88A3-4301-A542-5E226DE3F20A}"/>
                </a:ext>
              </a:extLst>
            </p:cNvPr>
            <p:cNvSpPr/>
            <p:nvPr/>
          </p:nvSpPr>
          <p:spPr>
            <a:xfrm>
              <a:off x="1863725" y="4405250"/>
              <a:ext cx="25400" cy="13625"/>
            </a:xfrm>
            <a:custGeom>
              <a:avLst/>
              <a:gdLst/>
              <a:ahLst/>
              <a:cxnLst/>
              <a:rect l="l" t="t" r="r" b="b"/>
              <a:pathLst>
                <a:path w="1016" h="545" extrusionOk="0">
                  <a:moveTo>
                    <a:pt x="425" y="1"/>
                  </a:moveTo>
                  <a:cubicBezTo>
                    <a:pt x="292" y="1"/>
                    <a:pt x="151" y="39"/>
                    <a:pt x="1" y="96"/>
                  </a:cubicBezTo>
                  <a:cubicBezTo>
                    <a:pt x="278" y="373"/>
                    <a:pt x="541" y="545"/>
                    <a:pt x="867" y="545"/>
                  </a:cubicBezTo>
                  <a:cubicBezTo>
                    <a:pt x="915" y="545"/>
                    <a:pt x="964" y="541"/>
                    <a:pt x="1015" y="533"/>
                  </a:cubicBezTo>
                  <a:cubicBezTo>
                    <a:pt x="956" y="414"/>
                    <a:pt x="896" y="295"/>
                    <a:pt x="836" y="175"/>
                  </a:cubicBezTo>
                  <a:cubicBezTo>
                    <a:pt x="710" y="49"/>
                    <a:pt x="573"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84;p3">
              <a:extLst>
                <a:ext uri="{FF2B5EF4-FFF2-40B4-BE49-F238E27FC236}">
                  <a16:creationId xmlns:a16="http://schemas.microsoft.com/office/drawing/2014/main" id="{00B532EE-2E1E-4EEB-837C-1D61CFA6F431}"/>
                </a:ext>
              </a:extLst>
            </p:cNvPr>
            <p:cNvSpPr/>
            <p:nvPr/>
          </p:nvSpPr>
          <p:spPr>
            <a:xfrm>
              <a:off x="1861750" y="4457850"/>
              <a:ext cx="32350" cy="13950"/>
            </a:xfrm>
            <a:custGeom>
              <a:avLst/>
              <a:gdLst/>
              <a:ahLst/>
              <a:cxnLst/>
              <a:rect l="l" t="t" r="r" b="b"/>
              <a:pathLst>
                <a:path w="1294" h="558" extrusionOk="0">
                  <a:moveTo>
                    <a:pt x="199" y="1"/>
                  </a:moveTo>
                  <a:lnTo>
                    <a:pt x="160" y="60"/>
                  </a:lnTo>
                  <a:cubicBezTo>
                    <a:pt x="120" y="100"/>
                    <a:pt x="0" y="100"/>
                    <a:pt x="0" y="220"/>
                  </a:cubicBezTo>
                  <a:cubicBezTo>
                    <a:pt x="319" y="498"/>
                    <a:pt x="796" y="279"/>
                    <a:pt x="1094" y="558"/>
                  </a:cubicBezTo>
                  <a:lnTo>
                    <a:pt x="1293" y="359"/>
                  </a:lnTo>
                  <a:cubicBezTo>
                    <a:pt x="1154" y="173"/>
                    <a:pt x="1003" y="48"/>
                    <a:pt x="803" y="48"/>
                  </a:cubicBezTo>
                  <a:cubicBezTo>
                    <a:pt x="745" y="48"/>
                    <a:pt x="684" y="58"/>
                    <a:pt x="617" y="80"/>
                  </a:cubicBezTo>
                  <a:cubicBezTo>
                    <a:pt x="565" y="104"/>
                    <a:pt x="517" y="113"/>
                    <a:pt x="474" y="113"/>
                  </a:cubicBezTo>
                  <a:cubicBezTo>
                    <a:pt x="368" y="113"/>
                    <a:pt x="284" y="57"/>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85;p3">
              <a:extLst>
                <a:ext uri="{FF2B5EF4-FFF2-40B4-BE49-F238E27FC236}">
                  <a16:creationId xmlns:a16="http://schemas.microsoft.com/office/drawing/2014/main" id="{7D6DE4E9-6EF9-4465-85CD-2AC066FDD27A}"/>
                </a:ext>
              </a:extLst>
            </p:cNvPr>
            <p:cNvSpPr/>
            <p:nvPr/>
          </p:nvSpPr>
          <p:spPr>
            <a:xfrm>
              <a:off x="2214850" y="4180300"/>
              <a:ext cx="24875" cy="15500"/>
            </a:xfrm>
            <a:custGeom>
              <a:avLst/>
              <a:gdLst/>
              <a:ahLst/>
              <a:cxnLst/>
              <a:rect l="l" t="t" r="r" b="b"/>
              <a:pathLst>
                <a:path w="995" h="620" extrusionOk="0">
                  <a:moveTo>
                    <a:pt x="416" y="1"/>
                  </a:moveTo>
                  <a:cubicBezTo>
                    <a:pt x="328" y="1"/>
                    <a:pt x="250" y="45"/>
                    <a:pt x="199" y="162"/>
                  </a:cubicBezTo>
                  <a:cubicBezTo>
                    <a:pt x="0" y="580"/>
                    <a:pt x="537" y="401"/>
                    <a:pt x="716" y="580"/>
                  </a:cubicBezTo>
                  <a:cubicBezTo>
                    <a:pt x="776" y="619"/>
                    <a:pt x="836" y="619"/>
                    <a:pt x="895" y="619"/>
                  </a:cubicBezTo>
                  <a:cubicBezTo>
                    <a:pt x="995" y="480"/>
                    <a:pt x="995" y="361"/>
                    <a:pt x="895" y="261"/>
                  </a:cubicBezTo>
                  <a:cubicBezTo>
                    <a:pt x="757" y="135"/>
                    <a:pt x="570"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86;p3">
              <a:extLst>
                <a:ext uri="{FF2B5EF4-FFF2-40B4-BE49-F238E27FC236}">
                  <a16:creationId xmlns:a16="http://schemas.microsoft.com/office/drawing/2014/main" id="{3F88BC14-453A-44CE-8DEF-B19AFF9EA2C1}"/>
                </a:ext>
              </a:extLst>
            </p:cNvPr>
            <p:cNvSpPr/>
            <p:nvPr/>
          </p:nvSpPr>
          <p:spPr>
            <a:xfrm>
              <a:off x="2183025" y="4271375"/>
              <a:ext cx="16425" cy="26875"/>
            </a:xfrm>
            <a:custGeom>
              <a:avLst/>
              <a:gdLst/>
              <a:ahLst/>
              <a:cxnLst/>
              <a:rect l="l" t="t" r="r" b="b"/>
              <a:pathLst>
                <a:path w="657" h="1075" extrusionOk="0">
                  <a:moveTo>
                    <a:pt x="398" y="0"/>
                  </a:moveTo>
                  <a:lnTo>
                    <a:pt x="398" y="0"/>
                  </a:lnTo>
                  <a:cubicBezTo>
                    <a:pt x="60" y="318"/>
                    <a:pt x="0" y="696"/>
                    <a:pt x="20" y="1074"/>
                  </a:cubicBezTo>
                  <a:lnTo>
                    <a:pt x="378" y="1074"/>
                  </a:lnTo>
                  <a:cubicBezTo>
                    <a:pt x="60" y="736"/>
                    <a:pt x="657" y="398"/>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87;p3">
              <a:extLst>
                <a:ext uri="{FF2B5EF4-FFF2-40B4-BE49-F238E27FC236}">
                  <a16:creationId xmlns:a16="http://schemas.microsoft.com/office/drawing/2014/main" id="{7AF53596-6B63-413E-8EFB-FC5E658EEE2F}"/>
                </a:ext>
              </a:extLst>
            </p:cNvPr>
            <p:cNvSpPr/>
            <p:nvPr/>
          </p:nvSpPr>
          <p:spPr>
            <a:xfrm>
              <a:off x="2026850" y="4489200"/>
              <a:ext cx="22400" cy="14200"/>
            </a:xfrm>
            <a:custGeom>
              <a:avLst/>
              <a:gdLst/>
              <a:ahLst/>
              <a:cxnLst/>
              <a:rect l="l" t="t" r="r" b="b"/>
              <a:pathLst>
                <a:path w="896" h="568" extrusionOk="0">
                  <a:moveTo>
                    <a:pt x="223" y="0"/>
                  </a:moveTo>
                  <a:cubicBezTo>
                    <a:pt x="151" y="0"/>
                    <a:pt x="77" y="7"/>
                    <a:pt x="1" y="20"/>
                  </a:cubicBezTo>
                  <a:cubicBezTo>
                    <a:pt x="80" y="199"/>
                    <a:pt x="140" y="358"/>
                    <a:pt x="200" y="537"/>
                  </a:cubicBezTo>
                  <a:cubicBezTo>
                    <a:pt x="268" y="558"/>
                    <a:pt x="333" y="568"/>
                    <a:pt x="396" y="568"/>
                  </a:cubicBezTo>
                  <a:cubicBezTo>
                    <a:pt x="573" y="568"/>
                    <a:pt x="735" y="490"/>
                    <a:pt x="896" y="358"/>
                  </a:cubicBezTo>
                  <a:lnTo>
                    <a:pt x="896" y="199"/>
                  </a:lnTo>
                  <a:cubicBezTo>
                    <a:pt x="696" y="76"/>
                    <a:pt x="471" y="0"/>
                    <a:pt x="2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88;p3">
              <a:extLst>
                <a:ext uri="{FF2B5EF4-FFF2-40B4-BE49-F238E27FC236}">
                  <a16:creationId xmlns:a16="http://schemas.microsoft.com/office/drawing/2014/main" id="{C0B9E182-94AD-49E6-81C3-00BDE6C3EF59}"/>
                </a:ext>
              </a:extLst>
            </p:cNvPr>
            <p:cNvSpPr/>
            <p:nvPr/>
          </p:nvSpPr>
          <p:spPr>
            <a:xfrm>
              <a:off x="1982100" y="4481825"/>
              <a:ext cx="22400" cy="12350"/>
            </a:xfrm>
            <a:custGeom>
              <a:avLst/>
              <a:gdLst/>
              <a:ahLst/>
              <a:cxnLst/>
              <a:rect l="l" t="t" r="r" b="b"/>
              <a:pathLst>
                <a:path w="896" h="494" extrusionOk="0">
                  <a:moveTo>
                    <a:pt x="590" y="0"/>
                  </a:moveTo>
                  <a:cubicBezTo>
                    <a:pt x="376" y="0"/>
                    <a:pt x="193" y="191"/>
                    <a:pt x="0" y="315"/>
                  </a:cubicBezTo>
                  <a:cubicBezTo>
                    <a:pt x="136" y="461"/>
                    <a:pt x="294" y="487"/>
                    <a:pt x="456" y="487"/>
                  </a:cubicBezTo>
                  <a:cubicBezTo>
                    <a:pt x="544" y="487"/>
                    <a:pt x="633" y="479"/>
                    <a:pt x="721" y="479"/>
                  </a:cubicBezTo>
                  <a:cubicBezTo>
                    <a:pt x="780" y="479"/>
                    <a:pt x="839" y="483"/>
                    <a:pt x="896" y="494"/>
                  </a:cubicBezTo>
                  <a:lnTo>
                    <a:pt x="896" y="136"/>
                  </a:lnTo>
                  <a:cubicBezTo>
                    <a:pt x="785" y="38"/>
                    <a:pt x="685"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89;p3">
              <a:extLst>
                <a:ext uri="{FF2B5EF4-FFF2-40B4-BE49-F238E27FC236}">
                  <a16:creationId xmlns:a16="http://schemas.microsoft.com/office/drawing/2014/main" id="{1CBD2CB3-1BB9-4CCB-AB2C-AE49044E1627}"/>
                </a:ext>
              </a:extLst>
            </p:cNvPr>
            <p:cNvSpPr/>
            <p:nvPr/>
          </p:nvSpPr>
          <p:spPr>
            <a:xfrm>
              <a:off x="2384425" y="4751775"/>
              <a:ext cx="13950" cy="39500"/>
            </a:xfrm>
            <a:custGeom>
              <a:avLst/>
              <a:gdLst/>
              <a:ahLst/>
              <a:cxnLst/>
              <a:rect l="l" t="t" r="r" b="b"/>
              <a:pathLst>
                <a:path w="558" h="1580" extrusionOk="0">
                  <a:moveTo>
                    <a:pt x="319" y="0"/>
                  </a:moveTo>
                  <a:lnTo>
                    <a:pt x="319" y="0"/>
                  </a:lnTo>
                  <a:cubicBezTo>
                    <a:pt x="1" y="398"/>
                    <a:pt x="219" y="876"/>
                    <a:pt x="120" y="1293"/>
                  </a:cubicBezTo>
                  <a:cubicBezTo>
                    <a:pt x="120" y="1499"/>
                    <a:pt x="186" y="1580"/>
                    <a:pt x="288" y="1580"/>
                  </a:cubicBezTo>
                  <a:cubicBezTo>
                    <a:pt x="353" y="1580"/>
                    <a:pt x="432" y="1547"/>
                    <a:pt x="518" y="1492"/>
                  </a:cubicBezTo>
                  <a:cubicBezTo>
                    <a:pt x="558" y="1453"/>
                    <a:pt x="558" y="1373"/>
                    <a:pt x="518" y="1333"/>
                  </a:cubicBezTo>
                  <a:cubicBezTo>
                    <a:pt x="180" y="935"/>
                    <a:pt x="418" y="438"/>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90;p3">
              <a:extLst>
                <a:ext uri="{FF2B5EF4-FFF2-40B4-BE49-F238E27FC236}">
                  <a16:creationId xmlns:a16="http://schemas.microsoft.com/office/drawing/2014/main" id="{03E8737F-3130-4662-B6DE-7B8761BC24FE}"/>
                </a:ext>
              </a:extLst>
            </p:cNvPr>
            <p:cNvSpPr/>
            <p:nvPr/>
          </p:nvSpPr>
          <p:spPr>
            <a:xfrm>
              <a:off x="2166100" y="4566275"/>
              <a:ext cx="21900" cy="12950"/>
            </a:xfrm>
            <a:custGeom>
              <a:avLst/>
              <a:gdLst/>
              <a:ahLst/>
              <a:cxnLst/>
              <a:rect l="l" t="t" r="r" b="b"/>
              <a:pathLst>
                <a:path w="876" h="518" extrusionOk="0">
                  <a:moveTo>
                    <a:pt x="876" y="0"/>
                  </a:moveTo>
                  <a:cubicBezTo>
                    <a:pt x="578" y="0"/>
                    <a:pt x="279" y="0"/>
                    <a:pt x="1" y="20"/>
                  </a:cubicBezTo>
                  <a:lnTo>
                    <a:pt x="1" y="160"/>
                  </a:lnTo>
                  <a:lnTo>
                    <a:pt x="1" y="199"/>
                  </a:lnTo>
                  <a:cubicBezTo>
                    <a:pt x="60" y="259"/>
                    <a:pt x="100" y="339"/>
                    <a:pt x="180" y="358"/>
                  </a:cubicBezTo>
                  <a:cubicBezTo>
                    <a:pt x="359" y="498"/>
                    <a:pt x="558" y="398"/>
                    <a:pt x="737" y="518"/>
                  </a:cubicBezTo>
                  <a:lnTo>
                    <a:pt x="876" y="518"/>
                  </a:lnTo>
                  <a:lnTo>
                    <a:pt x="87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91;p3">
              <a:extLst>
                <a:ext uri="{FF2B5EF4-FFF2-40B4-BE49-F238E27FC236}">
                  <a16:creationId xmlns:a16="http://schemas.microsoft.com/office/drawing/2014/main" id="{A9C871B6-D4F1-4997-BFAC-1C4DA1F04251}"/>
                </a:ext>
              </a:extLst>
            </p:cNvPr>
            <p:cNvSpPr/>
            <p:nvPr/>
          </p:nvSpPr>
          <p:spPr>
            <a:xfrm>
              <a:off x="1723000" y="4517050"/>
              <a:ext cx="25375" cy="12600"/>
            </a:xfrm>
            <a:custGeom>
              <a:avLst/>
              <a:gdLst/>
              <a:ahLst/>
              <a:cxnLst/>
              <a:rect l="l" t="t" r="r" b="b"/>
              <a:pathLst>
                <a:path w="1015" h="504" extrusionOk="0">
                  <a:moveTo>
                    <a:pt x="199" y="0"/>
                  </a:moveTo>
                  <a:lnTo>
                    <a:pt x="0" y="199"/>
                  </a:lnTo>
                  <a:cubicBezTo>
                    <a:pt x="267" y="359"/>
                    <a:pt x="534" y="504"/>
                    <a:pt x="887" y="504"/>
                  </a:cubicBezTo>
                  <a:cubicBezTo>
                    <a:pt x="928" y="504"/>
                    <a:pt x="971" y="502"/>
                    <a:pt x="1015" y="497"/>
                  </a:cubicBezTo>
                  <a:cubicBezTo>
                    <a:pt x="816" y="100"/>
                    <a:pt x="458" y="179"/>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92;p3">
              <a:extLst>
                <a:ext uri="{FF2B5EF4-FFF2-40B4-BE49-F238E27FC236}">
                  <a16:creationId xmlns:a16="http://schemas.microsoft.com/office/drawing/2014/main" id="{A2C92D29-5AF8-4E72-B933-63E9F5EEF666}"/>
                </a:ext>
              </a:extLst>
            </p:cNvPr>
            <p:cNvSpPr/>
            <p:nvPr/>
          </p:nvSpPr>
          <p:spPr>
            <a:xfrm>
              <a:off x="2285450" y="4615000"/>
              <a:ext cx="13475" cy="19425"/>
            </a:xfrm>
            <a:custGeom>
              <a:avLst/>
              <a:gdLst/>
              <a:ahLst/>
              <a:cxnLst/>
              <a:rect l="l" t="t" r="r" b="b"/>
              <a:pathLst>
                <a:path w="539" h="777" extrusionOk="0">
                  <a:moveTo>
                    <a:pt x="1" y="1"/>
                  </a:moveTo>
                  <a:cubicBezTo>
                    <a:pt x="1" y="359"/>
                    <a:pt x="61" y="657"/>
                    <a:pt x="538" y="777"/>
                  </a:cubicBezTo>
                  <a:cubicBezTo>
                    <a:pt x="399" y="439"/>
                    <a:pt x="299" y="1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93;p3">
              <a:extLst>
                <a:ext uri="{FF2B5EF4-FFF2-40B4-BE49-F238E27FC236}">
                  <a16:creationId xmlns:a16="http://schemas.microsoft.com/office/drawing/2014/main" id="{C0EC7CE3-E964-49B5-BA6B-0618F0B71F50}"/>
                </a:ext>
              </a:extLst>
            </p:cNvPr>
            <p:cNvSpPr/>
            <p:nvPr/>
          </p:nvSpPr>
          <p:spPr>
            <a:xfrm>
              <a:off x="2396375" y="4430000"/>
              <a:ext cx="8975" cy="37325"/>
            </a:xfrm>
            <a:custGeom>
              <a:avLst/>
              <a:gdLst/>
              <a:ahLst/>
              <a:cxnLst/>
              <a:rect l="l" t="t" r="r" b="b"/>
              <a:pathLst>
                <a:path w="359" h="1493" extrusionOk="0">
                  <a:moveTo>
                    <a:pt x="199" y="1"/>
                  </a:moveTo>
                  <a:cubicBezTo>
                    <a:pt x="0" y="498"/>
                    <a:pt x="139" y="995"/>
                    <a:pt x="80" y="1493"/>
                  </a:cubicBezTo>
                  <a:cubicBezTo>
                    <a:pt x="358" y="1015"/>
                    <a:pt x="159" y="498"/>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94;p3">
              <a:extLst>
                <a:ext uri="{FF2B5EF4-FFF2-40B4-BE49-F238E27FC236}">
                  <a16:creationId xmlns:a16="http://schemas.microsoft.com/office/drawing/2014/main" id="{30F972BC-3C65-43E9-816B-FD5E0F21FA33}"/>
                </a:ext>
              </a:extLst>
            </p:cNvPr>
            <p:cNvSpPr/>
            <p:nvPr/>
          </p:nvSpPr>
          <p:spPr>
            <a:xfrm>
              <a:off x="2342150" y="4357625"/>
              <a:ext cx="9975" cy="10250"/>
            </a:xfrm>
            <a:custGeom>
              <a:avLst/>
              <a:gdLst/>
              <a:ahLst/>
              <a:cxnLst/>
              <a:rect l="l" t="t" r="r" b="b"/>
              <a:pathLst>
                <a:path w="399" h="410" extrusionOk="0">
                  <a:moveTo>
                    <a:pt x="250" y="0"/>
                  </a:moveTo>
                  <a:cubicBezTo>
                    <a:pt x="222" y="0"/>
                    <a:pt x="192" y="10"/>
                    <a:pt x="160" y="31"/>
                  </a:cubicBezTo>
                  <a:cubicBezTo>
                    <a:pt x="80" y="51"/>
                    <a:pt x="1" y="131"/>
                    <a:pt x="1" y="210"/>
                  </a:cubicBezTo>
                  <a:cubicBezTo>
                    <a:pt x="1" y="330"/>
                    <a:pt x="100" y="409"/>
                    <a:pt x="220" y="409"/>
                  </a:cubicBezTo>
                  <a:cubicBezTo>
                    <a:pt x="379" y="409"/>
                    <a:pt x="399" y="290"/>
                    <a:pt x="399" y="190"/>
                  </a:cubicBezTo>
                  <a:cubicBezTo>
                    <a:pt x="384" y="74"/>
                    <a:pt x="327"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95;p3">
              <a:extLst>
                <a:ext uri="{FF2B5EF4-FFF2-40B4-BE49-F238E27FC236}">
                  <a16:creationId xmlns:a16="http://schemas.microsoft.com/office/drawing/2014/main" id="{8F2F5397-11CC-453B-878F-34CE5576C90C}"/>
                </a:ext>
              </a:extLst>
            </p:cNvPr>
            <p:cNvSpPr/>
            <p:nvPr/>
          </p:nvSpPr>
          <p:spPr>
            <a:xfrm>
              <a:off x="2383425" y="4783600"/>
              <a:ext cx="13950" cy="17050"/>
            </a:xfrm>
            <a:custGeom>
              <a:avLst/>
              <a:gdLst/>
              <a:ahLst/>
              <a:cxnLst/>
              <a:rect l="l" t="t" r="r" b="b"/>
              <a:pathLst>
                <a:path w="558" h="682" extrusionOk="0">
                  <a:moveTo>
                    <a:pt x="160" y="1"/>
                  </a:moveTo>
                  <a:cubicBezTo>
                    <a:pt x="1" y="259"/>
                    <a:pt x="1" y="498"/>
                    <a:pt x="220" y="657"/>
                  </a:cubicBezTo>
                  <a:cubicBezTo>
                    <a:pt x="248" y="674"/>
                    <a:pt x="272" y="681"/>
                    <a:pt x="293" y="681"/>
                  </a:cubicBezTo>
                  <a:cubicBezTo>
                    <a:pt x="421" y="681"/>
                    <a:pt x="438" y="413"/>
                    <a:pt x="558" y="379"/>
                  </a:cubicBezTo>
                  <a:lnTo>
                    <a:pt x="558" y="199"/>
                  </a:lnTo>
                  <a:cubicBezTo>
                    <a:pt x="379" y="199"/>
                    <a:pt x="240" y="18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96;p3">
              <a:extLst>
                <a:ext uri="{FF2B5EF4-FFF2-40B4-BE49-F238E27FC236}">
                  <a16:creationId xmlns:a16="http://schemas.microsoft.com/office/drawing/2014/main" id="{E95E9C8C-30A6-48EC-B8A2-00E7583C18FF}"/>
                </a:ext>
              </a:extLst>
            </p:cNvPr>
            <p:cNvSpPr/>
            <p:nvPr/>
          </p:nvSpPr>
          <p:spPr>
            <a:xfrm>
              <a:off x="1981100" y="4432000"/>
              <a:ext cx="24400" cy="9975"/>
            </a:xfrm>
            <a:custGeom>
              <a:avLst/>
              <a:gdLst/>
              <a:ahLst/>
              <a:cxnLst/>
              <a:rect l="l" t="t" r="r" b="b"/>
              <a:pathLst>
                <a:path w="976" h="399" extrusionOk="0">
                  <a:moveTo>
                    <a:pt x="40" y="0"/>
                  </a:moveTo>
                  <a:cubicBezTo>
                    <a:pt x="40" y="0"/>
                    <a:pt x="21" y="20"/>
                    <a:pt x="1" y="60"/>
                  </a:cubicBezTo>
                  <a:cubicBezTo>
                    <a:pt x="1" y="120"/>
                    <a:pt x="1" y="160"/>
                    <a:pt x="40" y="219"/>
                  </a:cubicBezTo>
                  <a:lnTo>
                    <a:pt x="219" y="398"/>
                  </a:lnTo>
                  <a:cubicBezTo>
                    <a:pt x="418" y="398"/>
                    <a:pt x="617" y="358"/>
                    <a:pt x="816" y="358"/>
                  </a:cubicBezTo>
                  <a:cubicBezTo>
                    <a:pt x="896" y="339"/>
                    <a:pt x="975" y="319"/>
                    <a:pt x="896" y="219"/>
                  </a:cubicBezTo>
                  <a:cubicBezTo>
                    <a:pt x="876" y="199"/>
                    <a:pt x="796" y="199"/>
                    <a:pt x="737" y="160"/>
                  </a:cubicBezTo>
                  <a:cubicBezTo>
                    <a:pt x="692" y="171"/>
                    <a:pt x="649" y="176"/>
                    <a:pt x="605" y="176"/>
                  </a:cubicBezTo>
                  <a:cubicBezTo>
                    <a:pt x="416" y="176"/>
                    <a:pt x="235" y="81"/>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97;p3">
              <a:extLst>
                <a:ext uri="{FF2B5EF4-FFF2-40B4-BE49-F238E27FC236}">
                  <a16:creationId xmlns:a16="http://schemas.microsoft.com/office/drawing/2014/main" id="{264616DC-A6E5-4C54-A206-093F23E6A865}"/>
                </a:ext>
              </a:extLst>
            </p:cNvPr>
            <p:cNvSpPr/>
            <p:nvPr/>
          </p:nvSpPr>
          <p:spPr>
            <a:xfrm>
              <a:off x="2264075" y="4552125"/>
              <a:ext cx="15450" cy="8875"/>
            </a:xfrm>
            <a:custGeom>
              <a:avLst/>
              <a:gdLst/>
              <a:ahLst/>
              <a:cxnLst/>
              <a:rect l="l" t="t" r="r" b="b"/>
              <a:pathLst>
                <a:path w="618" h="355" extrusionOk="0">
                  <a:moveTo>
                    <a:pt x="342" y="1"/>
                  </a:moveTo>
                  <a:cubicBezTo>
                    <a:pt x="273" y="1"/>
                    <a:pt x="203" y="12"/>
                    <a:pt x="143" y="12"/>
                  </a:cubicBezTo>
                  <a:cubicBezTo>
                    <a:pt x="128" y="12"/>
                    <a:pt x="114" y="11"/>
                    <a:pt x="100" y="9"/>
                  </a:cubicBezTo>
                  <a:lnTo>
                    <a:pt x="1" y="9"/>
                  </a:lnTo>
                  <a:cubicBezTo>
                    <a:pt x="82" y="188"/>
                    <a:pt x="190" y="354"/>
                    <a:pt x="390" y="354"/>
                  </a:cubicBezTo>
                  <a:cubicBezTo>
                    <a:pt x="434" y="354"/>
                    <a:pt x="483" y="346"/>
                    <a:pt x="538" y="328"/>
                  </a:cubicBezTo>
                  <a:cubicBezTo>
                    <a:pt x="597" y="308"/>
                    <a:pt x="617" y="208"/>
                    <a:pt x="617" y="188"/>
                  </a:cubicBezTo>
                  <a:cubicBezTo>
                    <a:pt x="561" y="31"/>
                    <a:pt x="453" y="1"/>
                    <a:pt x="3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98;p3">
              <a:extLst>
                <a:ext uri="{FF2B5EF4-FFF2-40B4-BE49-F238E27FC236}">
                  <a16:creationId xmlns:a16="http://schemas.microsoft.com/office/drawing/2014/main" id="{76FCF4E8-15F2-4224-A0F6-99007322252B}"/>
                </a:ext>
              </a:extLst>
            </p:cNvPr>
            <p:cNvSpPr/>
            <p:nvPr/>
          </p:nvSpPr>
          <p:spPr>
            <a:xfrm>
              <a:off x="1941825" y="4333475"/>
              <a:ext cx="16200" cy="9025"/>
            </a:xfrm>
            <a:custGeom>
              <a:avLst/>
              <a:gdLst/>
              <a:ahLst/>
              <a:cxnLst/>
              <a:rect l="l" t="t" r="r" b="b"/>
              <a:pathLst>
                <a:path w="648" h="361" extrusionOk="0">
                  <a:moveTo>
                    <a:pt x="372" y="1"/>
                  </a:moveTo>
                  <a:cubicBezTo>
                    <a:pt x="355" y="1"/>
                    <a:pt x="337" y="1"/>
                    <a:pt x="318" y="3"/>
                  </a:cubicBezTo>
                  <a:lnTo>
                    <a:pt x="0" y="3"/>
                  </a:lnTo>
                  <a:cubicBezTo>
                    <a:pt x="20" y="82"/>
                    <a:pt x="20" y="122"/>
                    <a:pt x="0" y="182"/>
                  </a:cubicBezTo>
                  <a:cubicBezTo>
                    <a:pt x="60" y="221"/>
                    <a:pt x="100" y="301"/>
                    <a:pt x="179" y="361"/>
                  </a:cubicBezTo>
                  <a:lnTo>
                    <a:pt x="517" y="361"/>
                  </a:lnTo>
                  <a:cubicBezTo>
                    <a:pt x="648" y="137"/>
                    <a:pt x="621" y="1"/>
                    <a:pt x="3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99;p3">
              <a:extLst>
                <a:ext uri="{FF2B5EF4-FFF2-40B4-BE49-F238E27FC236}">
                  <a16:creationId xmlns:a16="http://schemas.microsoft.com/office/drawing/2014/main" id="{BF8BAF1D-0218-47BF-8C3A-B59AA2DFA3D5}"/>
                </a:ext>
              </a:extLst>
            </p:cNvPr>
            <p:cNvSpPr/>
            <p:nvPr/>
          </p:nvSpPr>
          <p:spPr>
            <a:xfrm>
              <a:off x="2237225" y="4186025"/>
              <a:ext cx="17925" cy="9775"/>
            </a:xfrm>
            <a:custGeom>
              <a:avLst/>
              <a:gdLst/>
              <a:ahLst/>
              <a:cxnLst/>
              <a:rect l="l" t="t" r="r" b="b"/>
              <a:pathLst>
                <a:path w="717" h="391" extrusionOk="0">
                  <a:moveTo>
                    <a:pt x="314" y="1"/>
                  </a:moveTo>
                  <a:cubicBezTo>
                    <a:pt x="272" y="1"/>
                    <a:pt x="228" y="10"/>
                    <a:pt x="179" y="32"/>
                  </a:cubicBezTo>
                  <a:lnTo>
                    <a:pt x="0" y="32"/>
                  </a:lnTo>
                  <a:lnTo>
                    <a:pt x="0" y="390"/>
                  </a:lnTo>
                  <a:lnTo>
                    <a:pt x="339" y="390"/>
                  </a:lnTo>
                  <a:cubicBezTo>
                    <a:pt x="498" y="390"/>
                    <a:pt x="637" y="351"/>
                    <a:pt x="716" y="211"/>
                  </a:cubicBezTo>
                  <a:cubicBezTo>
                    <a:pt x="577" y="118"/>
                    <a:pt x="461" y="1"/>
                    <a:pt x="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200;p3">
              <a:extLst>
                <a:ext uri="{FF2B5EF4-FFF2-40B4-BE49-F238E27FC236}">
                  <a16:creationId xmlns:a16="http://schemas.microsoft.com/office/drawing/2014/main" id="{1D9075B1-D6C6-468E-827A-252248DA24C1}"/>
                </a:ext>
              </a:extLst>
            </p:cNvPr>
            <p:cNvSpPr/>
            <p:nvPr/>
          </p:nvSpPr>
          <p:spPr>
            <a:xfrm>
              <a:off x="2170075" y="4572925"/>
              <a:ext cx="13450" cy="8100"/>
            </a:xfrm>
            <a:custGeom>
              <a:avLst/>
              <a:gdLst/>
              <a:ahLst/>
              <a:cxnLst/>
              <a:rect l="l" t="t" r="r" b="b"/>
              <a:pathLst>
                <a:path w="538" h="324" extrusionOk="0">
                  <a:moveTo>
                    <a:pt x="378" y="1"/>
                  </a:moveTo>
                  <a:cubicBezTo>
                    <a:pt x="281" y="1"/>
                    <a:pt x="159" y="84"/>
                    <a:pt x="59" y="84"/>
                  </a:cubicBezTo>
                  <a:cubicBezTo>
                    <a:pt x="38" y="84"/>
                    <a:pt x="19" y="81"/>
                    <a:pt x="1" y="73"/>
                  </a:cubicBezTo>
                  <a:lnTo>
                    <a:pt x="1" y="73"/>
                  </a:lnTo>
                  <a:cubicBezTo>
                    <a:pt x="98" y="184"/>
                    <a:pt x="195" y="324"/>
                    <a:pt x="333" y="324"/>
                  </a:cubicBezTo>
                  <a:cubicBezTo>
                    <a:pt x="393" y="324"/>
                    <a:pt x="460" y="298"/>
                    <a:pt x="538" y="232"/>
                  </a:cubicBezTo>
                  <a:cubicBezTo>
                    <a:pt x="514" y="52"/>
                    <a:pt x="454"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201;p3">
              <a:extLst>
                <a:ext uri="{FF2B5EF4-FFF2-40B4-BE49-F238E27FC236}">
                  <a16:creationId xmlns:a16="http://schemas.microsoft.com/office/drawing/2014/main" id="{2ECADDF8-F2A2-432D-B1C0-A8027CD6BADD}"/>
                </a:ext>
              </a:extLst>
            </p:cNvPr>
            <p:cNvSpPr/>
            <p:nvPr/>
          </p:nvSpPr>
          <p:spPr>
            <a:xfrm>
              <a:off x="2023375" y="4309350"/>
              <a:ext cx="17425" cy="6850"/>
            </a:xfrm>
            <a:custGeom>
              <a:avLst/>
              <a:gdLst/>
              <a:ahLst/>
              <a:cxnLst/>
              <a:rect l="l" t="t" r="r" b="b"/>
              <a:pathLst>
                <a:path w="697" h="274" extrusionOk="0">
                  <a:moveTo>
                    <a:pt x="268" y="0"/>
                  </a:moveTo>
                  <a:cubicBezTo>
                    <a:pt x="185" y="0"/>
                    <a:pt x="96" y="25"/>
                    <a:pt x="0" y="72"/>
                  </a:cubicBezTo>
                  <a:cubicBezTo>
                    <a:pt x="113" y="247"/>
                    <a:pt x="256" y="273"/>
                    <a:pt x="412" y="273"/>
                  </a:cubicBezTo>
                  <a:cubicBezTo>
                    <a:pt x="477" y="273"/>
                    <a:pt x="545" y="268"/>
                    <a:pt x="614" y="268"/>
                  </a:cubicBezTo>
                  <a:cubicBezTo>
                    <a:pt x="641" y="268"/>
                    <a:pt x="669" y="269"/>
                    <a:pt x="697" y="271"/>
                  </a:cubicBezTo>
                  <a:cubicBezTo>
                    <a:pt x="566" y="89"/>
                    <a:pt x="427" y="0"/>
                    <a:pt x="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202;p3">
              <a:extLst>
                <a:ext uri="{FF2B5EF4-FFF2-40B4-BE49-F238E27FC236}">
                  <a16:creationId xmlns:a16="http://schemas.microsoft.com/office/drawing/2014/main" id="{DBE224D3-AE45-490F-A73B-AD14B9158EF9}"/>
                </a:ext>
              </a:extLst>
            </p:cNvPr>
            <p:cNvSpPr/>
            <p:nvPr/>
          </p:nvSpPr>
          <p:spPr>
            <a:xfrm>
              <a:off x="2240700" y="4182300"/>
              <a:ext cx="13950" cy="9025"/>
            </a:xfrm>
            <a:custGeom>
              <a:avLst/>
              <a:gdLst/>
              <a:ahLst/>
              <a:cxnLst/>
              <a:rect l="l" t="t" r="r" b="b"/>
              <a:pathLst>
                <a:path w="558" h="361" extrusionOk="0">
                  <a:moveTo>
                    <a:pt x="325" y="1"/>
                  </a:moveTo>
                  <a:cubicBezTo>
                    <a:pt x="243" y="1"/>
                    <a:pt x="139" y="60"/>
                    <a:pt x="1" y="181"/>
                  </a:cubicBezTo>
                  <a:cubicBezTo>
                    <a:pt x="180" y="261"/>
                    <a:pt x="359" y="360"/>
                    <a:pt x="558" y="360"/>
                  </a:cubicBezTo>
                  <a:cubicBezTo>
                    <a:pt x="510" y="125"/>
                    <a:pt x="442" y="1"/>
                    <a:pt x="3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203;p3">
              <a:extLst>
                <a:ext uri="{FF2B5EF4-FFF2-40B4-BE49-F238E27FC236}">
                  <a16:creationId xmlns:a16="http://schemas.microsoft.com/office/drawing/2014/main" id="{DF8B6C71-FC00-4450-B7DE-658640CDA9CA}"/>
                </a:ext>
              </a:extLst>
            </p:cNvPr>
            <p:cNvSpPr/>
            <p:nvPr/>
          </p:nvSpPr>
          <p:spPr>
            <a:xfrm>
              <a:off x="1968675" y="4423000"/>
              <a:ext cx="13450" cy="14000"/>
            </a:xfrm>
            <a:custGeom>
              <a:avLst/>
              <a:gdLst/>
              <a:ahLst/>
              <a:cxnLst/>
              <a:rect l="l" t="t" r="r" b="b"/>
              <a:pathLst>
                <a:path w="538" h="560" extrusionOk="0">
                  <a:moveTo>
                    <a:pt x="55" y="0"/>
                  </a:moveTo>
                  <a:cubicBezTo>
                    <a:pt x="37" y="0"/>
                    <a:pt x="19" y="1"/>
                    <a:pt x="0" y="2"/>
                  </a:cubicBezTo>
                  <a:cubicBezTo>
                    <a:pt x="40" y="122"/>
                    <a:pt x="120" y="261"/>
                    <a:pt x="179" y="380"/>
                  </a:cubicBezTo>
                  <a:cubicBezTo>
                    <a:pt x="299" y="420"/>
                    <a:pt x="398" y="500"/>
                    <a:pt x="518" y="559"/>
                  </a:cubicBezTo>
                  <a:cubicBezTo>
                    <a:pt x="537" y="480"/>
                    <a:pt x="537" y="420"/>
                    <a:pt x="537" y="360"/>
                  </a:cubicBezTo>
                  <a:cubicBezTo>
                    <a:pt x="444" y="137"/>
                    <a:pt x="316" y="0"/>
                    <a:pt x="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204;p3">
              <a:extLst>
                <a:ext uri="{FF2B5EF4-FFF2-40B4-BE49-F238E27FC236}">
                  <a16:creationId xmlns:a16="http://schemas.microsoft.com/office/drawing/2014/main" id="{E8341B45-1160-4561-AAA4-56C20FB57085}"/>
                </a:ext>
              </a:extLst>
            </p:cNvPr>
            <p:cNvSpPr/>
            <p:nvPr/>
          </p:nvSpPr>
          <p:spPr>
            <a:xfrm>
              <a:off x="1849325" y="4456700"/>
              <a:ext cx="16925" cy="6650"/>
            </a:xfrm>
            <a:custGeom>
              <a:avLst/>
              <a:gdLst/>
              <a:ahLst/>
              <a:cxnLst/>
              <a:rect l="l" t="t" r="r" b="b"/>
              <a:pathLst>
                <a:path w="677" h="266" extrusionOk="0">
                  <a:moveTo>
                    <a:pt x="128" y="0"/>
                  </a:moveTo>
                  <a:cubicBezTo>
                    <a:pt x="15" y="0"/>
                    <a:pt x="0" y="121"/>
                    <a:pt x="0" y="226"/>
                  </a:cubicBezTo>
                  <a:cubicBezTo>
                    <a:pt x="179" y="246"/>
                    <a:pt x="318" y="246"/>
                    <a:pt x="497" y="266"/>
                  </a:cubicBezTo>
                  <a:lnTo>
                    <a:pt x="676" y="106"/>
                  </a:lnTo>
                  <a:cubicBezTo>
                    <a:pt x="497" y="67"/>
                    <a:pt x="318" y="27"/>
                    <a:pt x="179" y="7"/>
                  </a:cubicBezTo>
                  <a:cubicBezTo>
                    <a:pt x="160" y="2"/>
                    <a:pt x="143" y="0"/>
                    <a:pt x="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205;p3">
              <a:extLst>
                <a:ext uri="{FF2B5EF4-FFF2-40B4-BE49-F238E27FC236}">
                  <a16:creationId xmlns:a16="http://schemas.microsoft.com/office/drawing/2014/main" id="{6E1599D0-35D2-41FB-8E26-792C8EF38D50}"/>
                </a:ext>
              </a:extLst>
            </p:cNvPr>
            <p:cNvSpPr/>
            <p:nvPr/>
          </p:nvSpPr>
          <p:spPr>
            <a:xfrm>
              <a:off x="1771725" y="4104750"/>
              <a:ext cx="6500" cy="14450"/>
            </a:xfrm>
            <a:custGeom>
              <a:avLst/>
              <a:gdLst/>
              <a:ahLst/>
              <a:cxnLst/>
              <a:rect l="l" t="t" r="r" b="b"/>
              <a:pathLst>
                <a:path w="260" h="578" extrusionOk="0">
                  <a:moveTo>
                    <a:pt x="160" y="1"/>
                  </a:moveTo>
                  <a:cubicBezTo>
                    <a:pt x="1" y="100"/>
                    <a:pt x="60" y="279"/>
                    <a:pt x="41" y="399"/>
                  </a:cubicBezTo>
                  <a:cubicBezTo>
                    <a:pt x="41" y="478"/>
                    <a:pt x="41" y="518"/>
                    <a:pt x="60" y="578"/>
                  </a:cubicBezTo>
                  <a:lnTo>
                    <a:pt x="220" y="578"/>
                  </a:lnTo>
                  <a:cubicBezTo>
                    <a:pt x="239" y="518"/>
                    <a:pt x="259" y="478"/>
                    <a:pt x="239" y="419"/>
                  </a:cubicBezTo>
                  <a:cubicBezTo>
                    <a:pt x="220" y="299"/>
                    <a:pt x="200" y="16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206;p3">
              <a:extLst>
                <a:ext uri="{FF2B5EF4-FFF2-40B4-BE49-F238E27FC236}">
                  <a16:creationId xmlns:a16="http://schemas.microsoft.com/office/drawing/2014/main" id="{9D656893-604A-4157-876C-7D04C50B3A07}"/>
                </a:ext>
              </a:extLst>
            </p:cNvPr>
            <p:cNvSpPr/>
            <p:nvPr/>
          </p:nvSpPr>
          <p:spPr>
            <a:xfrm>
              <a:off x="2170075" y="4521825"/>
              <a:ext cx="13450" cy="7875"/>
            </a:xfrm>
            <a:custGeom>
              <a:avLst/>
              <a:gdLst/>
              <a:ahLst/>
              <a:cxnLst/>
              <a:rect l="l" t="t" r="r" b="b"/>
              <a:pathLst>
                <a:path w="538" h="315" extrusionOk="0">
                  <a:moveTo>
                    <a:pt x="226" y="1"/>
                  </a:moveTo>
                  <a:cubicBezTo>
                    <a:pt x="165" y="1"/>
                    <a:pt x="92" y="36"/>
                    <a:pt x="1" y="127"/>
                  </a:cubicBezTo>
                  <a:cubicBezTo>
                    <a:pt x="156" y="213"/>
                    <a:pt x="281" y="314"/>
                    <a:pt x="453" y="314"/>
                  </a:cubicBezTo>
                  <a:cubicBezTo>
                    <a:pt x="480" y="314"/>
                    <a:pt x="508" y="312"/>
                    <a:pt x="538" y="306"/>
                  </a:cubicBezTo>
                  <a:cubicBezTo>
                    <a:pt x="441" y="182"/>
                    <a:pt x="364" y="1"/>
                    <a:pt x="2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207;p3">
              <a:extLst>
                <a:ext uri="{FF2B5EF4-FFF2-40B4-BE49-F238E27FC236}">
                  <a16:creationId xmlns:a16="http://schemas.microsoft.com/office/drawing/2014/main" id="{6A546A85-ED30-4A06-82B0-378B8C125741}"/>
                </a:ext>
              </a:extLst>
            </p:cNvPr>
            <p:cNvSpPr/>
            <p:nvPr/>
          </p:nvSpPr>
          <p:spPr>
            <a:xfrm>
              <a:off x="2152175" y="4462900"/>
              <a:ext cx="17425" cy="4925"/>
            </a:xfrm>
            <a:custGeom>
              <a:avLst/>
              <a:gdLst/>
              <a:ahLst/>
              <a:cxnLst/>
              <a:rect l="l" t="t" r="r" b="b"/>
              <a:pathLst>
                <a:path w="697" h="197" extrusionOk="0">
                  <a:moveTo>
                    <a:pt x="394" y="0"/>
                  </a:moveTo>
                  <a:cubicBezTo>
                    <a:pt x="253" y="0"/>
                    <a:pt x="117" y="34"/>
                    <a:pt x="1" y="197"/>
                  </a:cubicBezTo>
                  <a:lnTo>
                    <a:pt x="160" y="197"/>
                  </a:lnTo>
                  <a:cubicBezTo>
                    <a:pt x="185" y="194"/>
                    <a:pt x="212" y="193"/>
                    <a:pt x="239" y="193"/>
                  </a:cubicBezTo>
                  <a:cubicBezTo>
                    <a:pt x="274" y="193"/>
                    <a:pt x="311" y="194"/>
                    <a:pt x="348" y="194"/>
                  </a:cubicBezTo>
                  <a:cubicBezTo>
                    <a:pt x="476" y="194"/>
                    <a:pt x="604" y="177"/>
                    <a:pt x="697" y="18"/>
                  </a:cubicBezTo>
                  <a:cubicBezTo>
                    <a:pt x="597" y="18"/>
                    <a:pt x="495"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208;p3">
              <a:extLst>
                <a:ext uri="{FF2B5EF4-FFF2-40B4-BE49-F238E27FC236}">
                  <a16:creationId xmlns:a16="http://schemas.microsoft.com/office/drawing/2014/main" id="{5079F4AB-F9C8-4A22-A51A-F3FC83DEF2A8}"/>
                </a:ext>
              </a:extLst>
            </p:cNvPr>
            <p:cNvSpPr/>
            <p:nvPr/>
          </p:nvSpPr>
          <p:spPr>
            <a:xfrm>
              <a:off x="1808025" y="4483350"/>
              <a:ext cx="9000" cy="11325"/>
            </a:xfrm>
            <a:custGeom>
              <a:avLst/>
              <a:gdLst/>
              <a:ahLst/>
              <a:cxnLst/>
              <a:rect l="l" t="t" r="r" b="b"/>
              <a:pathLst>
                <a:path w="360" h="453" extrusionOk="0">
                  <a:moveTo>
                    <a:pt x="195" y="0"/>
                  </a:moveTo>
                  <a:cubicBezTo>
                    <a:pt x="135" y="0"/>
                    <a:pt x="71" y="25"/>
                    <a:pt x="1" y="75"/>
                  </a:cubicBezTo>
                  <a:cubicBezTo>
                    <a:pt x="41" y="194"/>
                    <a:pt x="41" y="294"/>
                    <a:pt x="41" y="433"/>
                  </a:cubicBezTo>
                  <a:cubicBezTo>
                    <a:pt x="140" y="453"/>
                    <a:pt x="260" y="453"/>
                    <a:pt x="359" y="453"/>
                  </a:cubicBezTo>
                  <a:lnTo>
                    <a:pt x="359" y="95"/>
                  </a:lnTo>
                  <a:lnTo>
                    <a:pt x="359" y="75"/>
                  </a:lnTo>
                  <a:cubicBezTo>
                    <a:pt x="309" y="25"/>
                    <a:pt x="255"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209;p3">
              <a:extLst>
                <a:ext uri="{FF2B5EF4-FFF2-40B4-BE49-F238E27FC236}">
                  <a16:creationId xmlns:a16="http://schemas.microsoft.com/office/drawing/2014/main" id="{D96D71EC-CF2D-4588-B1C1-FF54596B29E9}"/>
                </a:ext>
              </a:extLst>
            </p:cNvPr>
            <p:cNvSpPr/>
            <p:nvPr/>
          </p:nvSpPr>
          <p:spPr>
            <a:xfrm>
              <a:off x="1884625" y="4565275"/>
              <a:ext cx="17425" cy="6500"/>
            </a:xfrm>
            <a:custGeom>
              <a:avLst/>
              <a:gdLst/>
              <a:ahLst/>
              <a:cxnLst/>
              <a:rect l="l" t="t" r="r" b="b"/>
              <a:pathLst>
                <a:path w="697" h="260" extrusionOk="0">
                  <a:moveTo>
                    <a:pt x="199" y="1"/>
                  </a:moveTo>
                  <a:cubicBezTo>
                    <a:pt x="120" y="60"/>
                    <a:pt x="80" y="120"/>
                    <a:pt x="0" y="180"/>
                  </a:cubicBezTo>
                  <a:cubicBezTo>
                    <a:pt x="100" y="200"/>
                    <a:pt x="199" y="200"/>
                    <a:pt x="319" y="259"/>
                  </a:cubicBezTo>
                  <a:cubicBezTo>
                    <a:pt x="478" y="200"/>
                    <a:pt x="617" y="200"/>
                    <a:pt x="697" y="60"/>
                  </a:cubicBezTo>
                  <a:cubicBezTo>
                    <a:pt x="518" y="40"/>
                    <a:pt x="378" y="4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210;p3">
              <a:extLst>
                <a:ext uri="{FF2B5EF4-FFF2-40B4-BE49-F238E27FC236}">
                  <a16:creationId xmlns:a16="http://schemas.microsoft.com/office/drawing/2014/main" id="{50E45A69-1D7C-4705-857E-8733B955EC6E}"/>
                </a:ext>
              </a:extLst>
            </p:cNvPr>
            <p:cNvSpPr/>
            <p:nvPr/>
          </p:nvSpPr>
          <p:spPr>
            <a:xfrm>
              <a:off x="2091500" y="4194775"/>
              <a:ext cx="11975" cy="7050"/>
            </a:xfrm>
            <a:custGeom>
              <a:avLst/>
              <a:gdLst/>
              <a:ahLst/>
              <a:cxnLst/>
              <a:rect l="l" t="t" r="r" b="b"/>
              <a:pathLst>
                <a:path w="479" h="282" extrusionOk="0">
                  <a:moveTo>
                    <a:pt x="279" y="1"/>
                  </a:moveTo>
                  <a:cubicBezTo>
                    <a:pt x="180" y="60"/>
                    <a:pt x="1" y="1"/>
                    <a:pt x="80" y="140"/>
                  </a:cubicBezTo>
                  <a:cubicBezTo>
                    <a:pt x="118" y="215"/>
                    <a:pt x="195" y="282"/>
                    <a:pt x="291" y="282"/>
                  </a:cubicBezTo>
                  <a:cubicBezTo>
                    <a:pt x="348" y="282"/>
                    <a:pt x="412" y="259"/>
                    <a:pt x="478" y="199"/>
                  </a:cubicBezTo>
                  <a:lnTo>
                    <a:pt x="2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211;p3">
              <a:extLst>
                <a:ext uri="{FF2B5EF4-FFF2-40B4-BE49-F238E27FC236}">
                  <a16:creationId xmlns:a16="http://schemas.microsoft.com/office/drawing/2014/main" id="{4B2F426E-3736-41F6-9C43-8811DA91D8C3}"/>
                </a:ext>
              </a:extLst>
            </p:cNvPr>
            <p:cNvSpPr/>
            <p:nvPr/>
          </p:nvSpPr>
          <p:spPr>
            <a:xfrm>
              <a:off x="1764775" y="4358200"/>
              <a:ext cx="5975" cy="5200"/>
            </a:xfrm>
            <a:custGeom>
              <a:avLst/>
              <a:gdLst/>
              <a:ahLst/>
              <a:cxnLst/>
              <a:rect l="l" t="t" r="r" b="b"/>
              <a:pathLst>
                <a:path w="239" h="208" extrusionOk="0">
                  <a:moveTo>
                    <a:pt x="140" y="0"/>
                  </a:moveTo>
                  <a:cubicBezTo>
                    <a:pt x="106" y="0"/>
                    <a:pt x="68" y="14"/>
                    <a:pt x="40" y="28"/>
                  </a:cubicBezTo>
                  <a:cubicBezTo>
                    <a:pt x="0" y="108"/>
                    <a:pt x="20" y="187"/>
                    <a:pt x="120" y="207"/>
                  </a:cubicBezTo>
                  <a:cubicBezTo>
                    <a:pt x="140" y="207"/>
                    <a:pt x="199" y="167"/>
                    <a:pt x="239" y="128"/>
                  </a:cubicBezTo>
                  <a:cubicBezTo>
                    <a:pt x="239" y="88"/>
                    <a:pt x="219" y="8"/>
                    <a:pt x="179" y="8"/>
                  </a:cubicBezTo>
                  <a:cubicBezTo>
                    <a:pt x="168" y="2"/>
                    <a:pt x="154"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212;p3">
              <a:extLst>
                <a:ext uri="{FF2B5EF4-FFF2-40B4-BE49-F238E27FC236}">
                  <a16:creationId xmlns:a16="http://schemas.microsoft.com/office/drawing/2014/main" id="{AE961399-8D0B-470F-9028-BF2C79A64BA0}"/>
                </a:ext>
              </a:extLst>
            </p:cNvPr>
            <p:cNvSpPr/>
            <p:nvPr/>
          </p:nvSpPr>
          <p:spPr>
            <a:xfrm>
              <a:off x="1832400" y="4395700"/>
              <a:ext cx="9475" cy="7100"/>
            </a:xfrm>
            <a:custGeom>
              <a:avLst/>
              <a:gdLst/>
              <a:ahLst/>
              <a:cxnLst/>
              <a:rect l="l" t="t" r="r" b="b"/>
              <a:pathLst>
                <a:path w="379" h="284" extrusionOk="0">
                  <a:moveTo>
                    <a:pt x="200" y="0"/>
                  </a:moveTo>
                  <a:cubicBezTo>
                    <a:pt x="160" y="0"/>
                    <a:pt x="80" y="60"/>
                    <a:pt x="40" y="80"/>
                  </a:cubicBezTo>
                  <a:cubicBezTo>
                    <a:pt x="1" y="179"/>
                    <a:pt x="80" y="259"/>
                    <a:pt x="160" y="279"/>
                  </a:cubicBezTo>
                  <a:cubicBezTo>
                    <a:pt x="177" y="282"/>
                    <a:pt x="193" y="284"/>
                    <a:pt x="208" y="284"/>
                  </a:cubicBezTo>
                  <a:cubicBezTo>
                    <a:pt x="279" y="284"/>
                    <a:pt x="326" y="245"/>
                    <a:pt x="359" y="179"/>
                  </a:cubicBezTo>
                  <a:cubicBezTo>
                    <a:pt x="379" y="60"/>
                    <a:pt x="279" y="2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213;p3">
              <a:extLst>
                <a:ext uri="{FF2B5EF4-FFF2-40B4-BE49-F238E27FC236}">
                  <a16:creationId xmlns:a16="http://schemas.microsoft.com/office/drawing/2014/main" id="{E36BBF4E-723B-41E6-9B71-3EC195F2F800}"/>
                </a:ext>
              </a:extLst>
            </p:cNvPr>
            <p:cNvSpPr/>
            <p:nvPr/>
          </p:nvSpPr>
          <p:spPr>
            <a:xfrm>
              <a:off x="2342650" y="4375325"/>
              <a:ext cx="6000" cy="8650"/>
            </a:xfrm>
            <a:custGeom>
              <a:avLst/>
              <a:gdLst/>
              <a:ahLst/>
              <a:cxnLst/>
              <a:rect l="l" t="t" r="r" b="b"/>
              <a:pathLst>
                <a:path w="240" h="346" extrusionOk="0">
                  <a:moveTo>
                    <a:pt x="96" y="0"/>
                  </a:moveTo>
                  <a:cubicBezTo>
                    <a:pt x="47" y="0"/>
                    <a:pt x="1" y="31"/>
                    <a:pt x="1" y="99"/>
                  </a:cubicBezTo>
                  <a:cubicBezTo>
                    <a:pt x="1" y="179"/>
                    <a:pt x="60" y="258"/>
                    <a:pt x="100" y="318"/>
                  </a:cubicBezTo>
                  <a:cubicBezTo>
                    <a:pt x="119" y="337"/>
                    <a:pt x="136" y="346"/>
                    <a:pt x="152" y="346"/>
                  </a:cubicBezTo>
                  <a:cubicBezTo>
                    <a:pt x="185" y="346"/>
                    <a:pt x="212" y="306"/>
                    <a:pt x="239" y="238"/>
                  </a:cubicBezTo>
                  <a:cubicBezTo>
                    <a:pt x="200" y="199"/>
                    <a:pt x="200" y="99"/>
                    <a:pt x="160" y="20"/>
                  </a:cubicBezTo>
                  <a:cubicBezTo>
                    <a:pt x="141" y="7"/>
                    <a:pt x="118" y="0"/>
                    <a:pt x="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214;p3">
              <a:extLst>
                <a:ext uri="{FF2B5EF4-FFF2-40B4-BE49-F238E27FC236}">
                  <a16:creationId xmlns:a16="http://schemas.microsoft.com/office/drawing/2014/main" id="{2C439C3D-41DC-4F17-A58D-49FC5473937C}"/>
                </a:ext>
              </a:extLst>
            </p:cNvPr>
            <p:cNvSpPr/>
            <p:nvPr/>
          </p:nvSpPr>
          <p:spPr>
            <a:xfrm>
              <a:off x="1839375" y="4092725"/>
              <a:ext cx="13450" cy="3975"/>
            </a:xfrm>
            <a:custGeom>
              <a:avLst/>
              <a:gdLst/>
              <a:ahLst/>
              <a:cxnLst/>
              <a:rect l="l" t="t" r="r" b="b"/>
              <a:pathLst>
                <a:path w="538" h="159" extrusionOk="0">
                  <a:moveTo>
                    <a:pt x="182" y="1"/>
                  </a:moveTo>
                  <a:cubicBezTo>
                    <a:pt x="123" y="1"/>
                    <a:pt x="61" y="5"/>
                    <a:pt x="0" y="5"/>
                  </a:cubicBezTo>
                  <a:cubicBezTo>
                    <a:pt x="106" y="110"/>
                    <a:pt x="245" y="158"/>
                    <a:pt x="393" y="158"/>
                  </a:cubicBezTo>
                  <a:cubicBezTo>
                    <a:pt x="441" y="158"/>
                    <a:pt x="489" y="153"/>
                    <a:pt x="537" y="144"/>
                  </a:cubicBezTo>
                  <a:cubicBezTo>
                    <a:pt x="441" y="20"/>
                    <a:pt x="316"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15;p3">
              <a:extLst>
                <a:ext uri="{FF2B5EF4-FFF2-40B4-BE49-F238E27FC236}">
                  <a16:creationId xmlns:a16="http://schemas.microsoft.com/office/drawing/2014/main" id="{F24F2CDE-B56E-4687-A790-8429CE427CE1}"/>
                </a:ext>
              </a:extLst>
            </p:cNvPr>
            <p:cNvSpPr/>
            <p:nvPr/>
          </p:nvSpPr>
          <p:spPr>
            <a:xfrm>
              <a:off x="2031825" y="4226600"/>
              <a:ext cx="13450" cy="6425"/>
            </a:xfrm>
            <a:custGeom>
              <a:avLst/>
              <a:gdLst/>
              <a:ahLst/>
              <a:cxnLst/>
              <a:rect l="l" t="t" r="r" b="b"/>
              <a:pathLst>
                <a:path w="538" h="257" extrusionOk="0">
                  <a:moveTo>
                    <a:pt x="359" y="1"/>
                  </a:moveTo>
                  <a:cubicBezTo>
                    <a:pt x="239" y="1"/>
                    <a:pt x="80" y="21"/>
                    <a:pt x="1" y="180"/>
                  </a:cubicBezTo>
                  <a:cubicBezTo>
                    <a:pt x="80" y="180"/>
                    <a:pt x="140" y="200"/>
                    <a:pt x="180" y="200"/>
                  </a:cubicBezTo>
                  <a:cubicBezTo>
                    <a:pt x="227" y="237"/>
                    <a:pt x="278" y="257"/>
                    <a:pt x="334" y="257"/>
                  </a:cubicBezTo>
                  <a:cubicBezTo>
                    <a:pt x="396" y="257"/>
                    <a:pt x="464" y="232"/>
                    <a:pt x="538" y="180"/>
                  </a:cubicBezTo>
                  <a:lnTo>
                    <a:pt x="5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16;p3">
              <a:extLst>
                <a:ext uri="{FF2B5EF4-FFF2-40B4-BE49-F238E27FC236}">
                  <a16:creationId xmlns:a16="http://schemas.microsoft.com/office/drawing/2014/main" id="{3C143F6C-A28B-4F78-9325-4A2A584F347C}"/>
                </a:ext>
              </a:extLst>
            </p:cNvPr>
            <p:cNvSpPr/>
            <p:nvPr/>
          </p:nvSpPr>
          <p:spPr>
            <a:xfrm>
              <a:off x="1752325" y="4349950"/>
              <a:ext cx="6000" cy="5100"/>
            </a:xfrm>
            <a:custGeom>
              <a:avLst/>
              <a:gdLst/>
              <a:ahLst/>
              <a:cxnLst/>
              <a:rect l="l" t="t" r="r" b="b"/>
              <a:pathLst>
                <a:path w="240" h="204" extrusionOk="0">
                  <a:moveTo>
                    <a:pt x="200" y="0"/>
                  </a:moveTo>
                  <a:cubicBezTo>
                    <a:pt x="140" y="20"/>
                    <a:pt x="81" y="40"/>
                    <a:pt x="41" y="60"/>
                  </a:cubicBezTo>
                  <a:cubicBezTo>
                    <a:pt x="1" y="119"/>
                    <a:pt x="21" y="199"/>
                    <a:pt x="100" y="199"/>
                  </a:cubicBezTo>
                  <a:cubicBezTo>
                    <a:pt x="106" y="202"/>
                    <a:pt x="112" y="203"/>
                    <a:pt x="118" y="203"/>
                  </a:cubicBezTo>
                  <a:cubicBezTo>
                    <a:pt x="156" y="203"/>
                    <a:pt x="205" y="156"/>
                    <a:pt x="240" y="139"/>
                  </a:cubicBezTo>
                  <a:cubicBezTo>
                    <a:pt x="220" y="100"/>
                    <a:pt x="200" y="4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17;p3">
              <a:extLst>
                <a:ext uri="{FF2B5EF4-FFF2-40B4-BE49-F238E27FC236}">
                  <a16:creationId xmlns:a16="http://schemas.microsoft.com/office/drawing/2014/main" id="{60FC8351-F5BE-4757-BFA5-67EE8E8808F5}"/>
                </a:ext>
              </a:extLst>
            </p:cNvPr>
            <p:cNvSpPr/>
            <p:nvPr/>
          </p:nvSpPr>
          <p:spPr>
            <a:xfrm>
              <a:off x="2035800" y="4195775"/>
              <a:ext cx="9475" cy="3675"/>
            </a:xfrm>
            <a:custGeom>
              <a:avLst/>
              <a:gdLst/>
              <a:ahLst/>
              <a:cxnLst/>
              <a:rect l="l" t="t" r="r" b="b"/>
              <a:pathLst>
                <a:path w="379" h="147" extrusionOk="0">
                  <a:moveTo>
                    <a:pt x="1" y="0"/>
                  </a:moveTo>
                  <a:cubicBezTo>
                    <a:pt x="80" y="111"/>
                    <a:pt x="171" y="146"/>
                    <a:pt x="285" y="146"/>
                  </a:cubicBezTo>
                  <a:cubicBezTo>
                    <a:pt x="315" y="146"/>
                    <a:pt x="346" y="144"/>
                    <a:pt x="379" y="140"/>
                  </a:cubicBezTo>
                  <a:cubicBezTo>
                    <a:pt x="279" y="2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18;p3">
              <a:extLst>
                <a:ext uri="{FF2B5EF4-FFF2-40B4-BE49-F238E27FC236}">
                  <a16:creationId xmlns:a16="http://schemas.microsoft.com/office/drawing/2014/main" id="{5ACFAD83-D3AD-48DD-8D58-9F8A042B25B1}"/>
                </a:ext>
              </a:extLst>
            </p:cNvPr>
            <p:cNvSpPr/>
            <p:nvPr/>
          </p:nvSpPr>
          <p:spPr>
            <a:xfrm>
              <a:off x="1941825" y="4204225"/>
              <a:ext cx="9475" cy="4500"/>
            </a:xfrm>
            <a:custGeom>
              <a:avLst/>
              <a:gdLst/>
              <a:ahLst/>
              <a:cxnLst/>
              <a:rect l="l" t="t" r="r" b="b"/>
              <a:pathLst>
                <a:path w="379" h="180" extrusionOk="0">
                  <a:moveTo>
                    <a:pt x="0" y="1"/>
                  </a:moveTo>
                  <a:cubicBezTo>
                    <a:pt x="80" y="160"/>
                    <a:pt x="219" y="180"/>
                    <a:pt x="378" y="180"/>
                  </a:cubicBezTo>
                  <a:cubicBezTo>
                    <a:pt x="298" y="60"/>
                    <a:pt x="179"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19;p3">
              <a:extLst>
                <a:ext uri="{FF2B5EF4-FFF2-40B4-BE49-F238E27FC236}">
                  <a16:creationId xmlns:a16="http://schemas.microsoft.com/office/drawing/2014/main" id="{C18DC9DF-00F0-4CE3-87AC-0C59BD061E8E}"/>
                </a:ext>
              </a:extLst>
            </p:cNvPr>
            <p:cNvSpPr/>
            <p:nvPr/>
          </p:nvSpPr>
          <p:spPr>
            <a:xfrm>
              <a:off x="2344150" y="4243525"/>
              <a:ext cx="5500" cy="5475"/>
            </a:xfrm>
            <a:custGeom>
              <a:avLst/>
              <a:gdLst/>
              <a:ahLst/>
              <a:cxnLst/>
              <a:rect l="l" t="t" r="r" b="b"/>
              <a:pathLst>
                <a:path w="220" h="219" extrusionOk="0">
                  <a:moveTo>
                    <a:pt x="80" y="0"/>
                  </a:moveTo>
                  <a:lnTo>
                    <a:pt x="0" y="219"/>
                  </a:lnTo>
                  <a:cubicBezTo>
                    <a:pt x="80" y="139"/>
                    <a:pt x="219" y="119"/>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20;p3">
              <a:extLst>
                <a:ext uri="{FF2B5EF4-FFF2-40B4-BE49-F238E27FC236}">
                  <a16:creationId xmlns:a16="http://schemas.microsoft.com/office/drawing/2014/main" id="{2938FF96-D5D1-4842-B75F-4EF91E84FF14}"/>
                </a:ext>
              </a:extLst>
            </p:cNvPr>
            <p:cNvSpPr/>
            <p:nvPr/>
          </p:nvSpPr>
          <p:spPr>
            <a:xfrm>
              <a:off x="2035800" y="4231075"/>
              <a:ext cx="8475" cy="3650"/>
            </a:xfrm>
            <a:custGeom>
              <a:avLst/>
              <a:gdLst/>
              <a:ahLst/>
              <a:cxnLst/>
              <a:rect l="l" t="t" r="r" b="b"/>
              <a:pathLst>
                <a:path w="339" h="146" extrusionOk="0">
                  <a:moveTo>
                    <a:pt x="339" y="1"/>
                  </a:moveTo>
                  <a:lnTo>
                    <a:pt x="339" y="1"/>
                  </a:lnTo>
                  <a:cubicBezTo>
                    <a:pt x="240" y="21"/>
                    <a:pt x="120" y="21"/>
                    <a:pt x="1" y="21"/>
                  </a:cubicBezTo>
                  <a:cubicBezTo>
                    <a:pt x="57" y="105"/>
                    <a:pt x="114" y="145"/>
                    <a:pt x="168" y="145"/>
                  </a:cubicBezTo>
                  <a:cubicBezTo>
                    <a:pt x="228" y="145"/>
                    <a:pt x="286" y="95"/>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21;p3">
              <a:extLst>
                <a:ext uri="{FF2B5EF4-FFF2-40B4-BE49-F238E27FC236}">
                  <a16:creationId xmlns:a16="http://schemas.microsoft.com/office/drawing/2014/main" id="{236C9200-0E20-41DA-AB7F-1ABAA448D3FC}"/>
                </a:ext>
              </a:extLst>
            </p:cNvPr>
            <p:cNvSpPr/>
            <p:nvPr/>
          </p:nvSpPr>
          <p:spPr>
            <a:xfrm>
              <a:off x="1870200" y="4101775"/>
              <a:ext cx="9475" cy="3600"/>
            </a:xfrm>
            <a:custGeom>
              <a:avLst/>
              <a:gdLst/>
              <a:ahLst/>
              <a:cxnLst/>
              <a:rect l="l" t="t" r="r" b="b"/>
              <a:pathLst>
                <a:path w="379" h="144" extrusionOk="0">
                  <a:moveTo>
                    <a:pt x="1" y="1"/>
                  </a:moveTo>
                  <a:cubicBezTo>
                    <a:pt x="73" y="88"/>
                    <a:pt x="167" y="143"/>
                    <a:pt x="267" y="143"/>
                  </a:cubicBezTo>
                  <a:cubicBezTo>
                    <a:pt x="304" y="143"/>
                    <a:pt x="341" y="136"/>
                    <a:pt x="378" y="120"/>
                  </a:cubicBezTo>
                  <a:cubicBezTo>
                    <a:pt x="279" y="1"/>
                    <a:pt x="16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22;p3">
              <a:extLst>
                <a:ext uri="{FF2B5EF4-FFF2-40B4-BE49-F238E27FC236}">
                  <a16:creationId xmlns:a16="http://schemas.microsoft.com/office/drawing/2014/main" id="{657CC478-8539-4889-9182-A719A33D5D58}"/>
                </a:ext>
              </a:extLst>
            </p:cNvPr>
            <p:cNvSpPr/>
            <p:nvPr/>
          </p:nvSpPr>
          <p:spPr>
            <a:xfrm>
              <a:off x="1892075" y="4106375"/>
              <a:ext cx="9975" cy="3500"/>
            </a:xfrm>
            <a:custGeom>
              <a:avLst/>
              <a:gdLst/>
              <a:ahLst/>
              <a:cxnLst/>
              <a:rect l="l" t="t" r="r" b="b"/>
              <a:pathLst>
                <a:path w="399" h="140" extrusionOk="0">
                  <a:moveTo>
                    <a:pt x="116" y="1"/>
                  </a:moveTo>
                  <a:cubicBezTo>
                    <a:pt x="79" y="1"/>
                    <a:pt x="41" y="6"/>
                    <a:pt x="1" y="16"/>
                  </a:cubicBezTo>
                  <a:cubicBezTo>
                    <a:pt x="84" y="98"/>
                    <a:pt x="208" y="140"/>
                    <a:pt x="328" y="140"/>
                  </a:cubicBezTo>
                  <a:cubicBezTo>
                    <a:pt x="352" y="140"/>
                    <a:pt x="375" y="138"/>
                    <a:pt x="399" y="135"/>
                  </a:cubicBezTo>
                  <a:cubicBezTo>
                    <a:pt x="324" y="45"/>
                    <a:pt x="227" y="1"/>
                    <a:pt x="1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23;p3">
              <a:extLst>
                <a:ext uri="{FF2B5EF4-FFF2-40B4-BE49-F238E27FC236}">
                  <a16:creationId xmlns:a16="http://schemas.microsoft.com/office/drawing/2014/main" id="{57AFC3AE-8B20-4508-ADBD-A5824212A593}"/>
                </a:ext>
              </a:extLst>
            </p:cNvPr>
            <p:cNvSpPr/>
            <p:nvPr/>
          </p:nvSpPr>
          <p:spPr>
            <a:xfrm>
              <a:off x="1815500" y="4084200"/>
              <a:ext cx="10950" cy="4050"/>
            </a:xfrm>
            <a:custGeom>
              <a:avLst/>
              <a:gdLst/>
              <a:ahLst/>
              <a:cxnLst/>
              <a:rect l="l" t="t" r="r" b="b"/>
              <a:pathLst>
                <a:path w="438" h="162" extrusionOk="0">
                  <a:moveTo>
                    <a:pt x="109" y="1"/>
                  </a:moveTo>
                  <a:cubicBezTo>
                    <a:pt x="74" y="1"/>
                    <a:pt x="37" y="3"/>
                    <a:pt x="0" y="7"/>
                  </a:cubicBezTo>
                  <a:cubicBezTo>
                    <a:pt x="76" y="113"/>
                    <a:pt x="197" y="161"/>
                    <a:pt x="320" y="161"/>
                  </a:cubicBezTo>
                  <a:cubicBezTo>
                    <a:pt x="360" y="161"/>
                    <a:pt x="399" y="156"/>
                    <a:pt x="438" y="147"/>
                  </a:cubicBezTo>
                  <a:cubicBezTo>
                    <a:pt x="359" y="36"/>
                    <a:pt x="243" y="1"/>
                    <a:pt x="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24;p3">
              <a:extLst>
                <a:ext uri="{FF2B5EF4-FFF2-40B4-BE49-F238E27FC236}">
                  <a16:creationId xmlns:a16="http://schemas.microsoft.com/office/drawing/2014/main" id="{1EE636A6-A81D-4810-BD02-63ACB7EB03D0}"/>
                </a:ext>
              </a:extLst>
            </p:cNvPr>
            <p:cNvSpPr/>
            <p:nvPr/>
          </p:nvSpPr>
          <p:spPr>
            <a:xfrm>
              <a:off x="1826425" y="4088850"/>
              <a:ext cx="8500" cy="3500"/>
            </a:xfrm>
            <a:custGeom>
              <a:avLst/>
              <a:gdLst/>
              <a:ahLst/>
              <a:cxnLst/>
              <a:rect l="l" t="t" r="r" b="b"/>
              <a:pathLst>
                <a:path w="340" h="140" extrusionOk="0">
                  <a:moveTo>
                    <a:pt x="1" y="0"/>
                  </a:moveTo>
                  <a:cubicBezTo>
                    <a:pt x="61" y="120"/>
                    <a:pt x="200" y="140"/>
                    <a:pt x="339" y="140"/>
                  </a:cubicBezTo>
                  <a:cubicBezTo>
                    <a:pt x="260" y="2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25;p3">
              <a:extLst>
                <a:ext uri="{FF2B5EF4-FFF2-40B4-BE49-F238E27FC236}">
                  <a16:creationId xmlns:a16="http://schemas.microsoft.com/office/drawing/2014/main" id="{F7B7D269-D829-4FB6-B719-16A1151549A7}"/>
                </a:ext>
              </a:extLst>
            </p:cNvPr>
            <p:cNvSpPr/>
            <p:nvPr/>
          </p:nvSpPr>
          <p:spPr>
            <a:xfrm>
              <a:off x="1809025" y="4481850"/>
              <a:ext cx="8475" cy="3375"/>
            </a:xfrm>
            <a:custGeom>
              <a:avLst/>
              <a:gdLst/>
              <a:ahLst/>
              <a:cxnLst/>
              <a:rect l="l" t="t" r="r" b="b"/>
              <a:pathLst>
                <a:path w="339" h="135" extrusionOk="0">
                  <a:moveTo>
                    <a:pt x="162" y="1"/>
                  </a:moveTo>
                  <a:cubicBezTo>
                    <a:pt x="105" y="1"/>
                    <a:pt x="50" y="45"/>
                    <a:pt x="1" y="135"/>
                  </a:cubicBezTo>
                  <a:lnTo>
                    <a:pt x="339" y="135"/>
                  </a:lnTo>
                  <a:cubicBezTo>
                    <a:pt x="279" y="45"/>
                    <a:pt x="220"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26;p3">
              <a:extLst>
                <a:ext uri="{FF2B5EF4-FFF2-40B4-BE49-F238E27FC236}">
                  <a16:creationId xmlns:a16="http://schemas.microsoft.com/office/drawing/2014/main" id="{6B8C93DC-94A0-4DD7-A6D9-B3F01DA2FBDE}"/>
                </a:ext>
              </a:extLst>
            </p:cNvPr>
            <p:cNvSpPr/>
            <p:nvPr/>
          </p:nvSpPr>
          <p:spPr>
            <a:xfrm>
              <a:off x="2165600" y="4570250"/>
              <a:ext cx="4500" cy="4500"/>
            </a:xfrm>
            <a:custGeom>
              <a:avLst/>
              <a:gdLst/>
              <a:ahLst/>
              <a:cxnLst/>
              <a:rect l="l" t="t" r="r" b="b"/>
              <a:pathLst>
                <a:path w="180" h="180" extrusionOk="0">
                  <a:moveTo>
                    <a:pt x="1" y="1"/>
                  </a:moveTo>
                  <a:lnTo>
                    <a:pt x="1" y="180"/>
                  </a:lnTo>
                  <a:lnTo>
                    <a:pt x="180" y="180"/>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27;p3">
              <a:extLst>
                <a:ext uri="{FF2B5EF4-FFF2-40B4-BE49-F238E27FC236}">
                  <a16:creationId xmlns:a16="http://schemas.microsoft.com/office/drawing/2014/main" id="{2276DD3A-2A84-4F73-8BD0-BAEF00F445C4}"/>
                </a:ext>
              </a:extLst>
            </p:cNvPr>
            <p:cNvSpPr/>
            <p:nvPr/>
          </p:nvSpPr>
          <p:spPr>
            <a:xfrm>
              <a:off x="2163125" y="4574725"/>
              <a:ext cx="2500" cy="2025"/>
            </a:xfrm>
            <a:custGeom>
              <a:avLst/>
              <a:gdLst/>
              <a:ahLst/>
              <a:cxnLst/>
              <a:rect l="l" t="t" r="r" b="b"/>
              <a:pathLst>
                <a:path w="100" h="81" extrusionOk="0">
                  <a:moveTo>
                    <a:pt x="100" y="1"/>
                  </a:moveTo>
                  <a:cubicBezTo>
                    <a:pt x="0" y="20"/>
                    <a:pt x="0" y="60"/>
                    <a:pt x="60" y="80"/>
                  </a:cubicBezTo>
                  <a:cubicBezTo>
                    <a:pt x="80" y="80"/>
                    <a:pt x="80" y="20"/>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28;p3">
              <a:extLst>
                <a:ext uri="{FF2B5EF4-FFF2-40B4-BE49-F238E27FC236}">
                  <a16:creationId xmlns:a16="http://schemas.microsoft.com/office/drawing/2014/main" id="{9F70A839-F1C1-4B90-8382-8D86095A53D0}"/>
                </a:ext>
              </a:extLst>
            </p:cNvPr>
            <p:cNvSpPr/>
            <p:nvPr/>
          </p:nvSpPr>
          <p:spPr>
            <a:xfrm>
              <a:off x="2401325" y="4418575"/>
              <a:ext cx="5000" cy="5000"/>
            </a:xfrm>
            <a:custGeom>
              <a:avLst/>
              <a:gdLst/>
              <a:ahLst/>
              <a:cxnLst/>
              <a:rect l="l" t="t" r="r" b="b"/>
              <a:pathLst>
                <a:path w="200" h="200" extrusionOk="0">
                  <a:moveTo>
                    <a:pt x="21" y="0"/>
                  </a:moveTo>
                  <a:cubicBezTo>
                    <a:pt x="21" y="60"/>
                    <a:pt x="21" y="140"/>
                    <a:pt x="1" y="199"/>
                  </a:cubicBez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29;p3">
              <a:extLst>
                <a:ext uri="{FF2B5EF4-FFF2-40B4-BE49-F238E27FC236}">
                  <a16:creationId xmlns:a16="http://schemas.microsoft.com/office/drawing/2014/main" id="{331FC90C-A2BF-4C83-B89C-D30E1B19BC2D}"/>
                </a:ext>
              </a:extLst>
            </p:cNvPr>
            <p:cNvSpPr/>
            <p:nvPr/>
          </p:nvSpPr>
          <p:spPr>
            <a:xfrm>
              <a:off x="2026850" y="4321100"/>
              <a:ext cx="5000" cy="4000"/>
            </a:xfrm>
            <a:custGeom>
              <a:avLst/>
              <a:gdLst/>
              <a:ahLst/>
              <a:cxnLst/>
              <a:rect l="l" t="t" r="r" b="b"/>
              <a:pathLst>
                <a:path w="200" h="160" extrusionOk="0">
                  <a:moveTo>
                    <a:pt x="1" y="0"/>
                  </a:moveTo>
                  <a:cubicBezTo>
                    <a:pt x="60" y="60"/>
                    <a:pt x="140" y="100"/>
                    <a:pt x="200" y="159"/>
                  </a:cubicBezTo>
                  <a:cubicBezTo>
                    <a:pt x="140" y="100"/>
                    <a:pt x="8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30;p3">
              <a:extLst>
                <a:ext uri="{FF2B5EF4-FFF2-40B4-BE49-F238E27FC236}">
                  <a16:creationId xmlns:a16="http://schemas.microsoft.com/office/drawing/2014/main" id="{8542896E-CEB4-41FC-99E4-4715DC89BA85}"/>
                </a:ext>
              </a:extLst>
            </p:cNvPr>
            <p:cNvSpPr/>
            <p:nvPr/>
          </p:nvSpPr>
          <p:spPr>
            <a:xfrm>
              <a:off x="1942300" y="4338000"/>
              <a:ext cx="4525" cy="4500"/>
            </a:xfrm>
            <a:custGeom>
              <a:avLst/>
              <a:gdLst/>
              <a:ahLst/>
              <a:cxnLst/>
              <a:rect l="l" t="t" r="r" b="b"/>
              <a:pathLst>
                <a:path w="181" h="180" extrusionOk="0">
                  <a:moveTo>
                    <a:pt x="1" y="1"/>
                  </a:moveTo>
                  <a:cubicBezTo>
                    <a:pt x="41" y="100"/>
                    <a:pt x="81" y="180"/>
                    <a:pt x="180" y="180"/>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31;p3">
              <a:extLst>
                <a:ext uri="{FF2B5EF4-FFF2-40B4-BE49-F238E27FC236}">
                  <a16:creationId xmlns:a16="http://schemas.microsoft.com/office/drawing/2014/main" id="{765DD67F-AD37-4B5B-B735-DAE9B35E14A2}"/>
                </a:ext>
              </a:extLst>
            </p:cNvPr>
            <p:cNvSpPr/>
            <p:nvPr/>
          </p:nvSpPr>
          <p:spPr>
            <a:xfrm>
              <a:off x="1839875" y="4496525"/>
              <a:ext cx="4500" cy="2850"/>
            </a:xfrm>
            <a:custGeom>
              <a:avLst/>
              <a:gdLst/>
              <a:ahLst/>
              <a:cxnLst/>
              <a:rect l="l" t="t" r="r" b="b"/>
              <a:pathLst>
                <a:path w="180" h="114" extrusionOk="0">
                  <a:moveTo>
                    <a:pt x="97" y="0"/>
                  </a:moveTo>
                  <a:cubicBezTo>
                    <a:pt x="70" y="0"/>
                    <a:pt x="40" y="35"/>
                    <a:pt x="0" y="105"/>
                  </a:cubicBezTo>
                  <a:cubicBezTo>
                    <a:pt x="40" y="105"/>
                    <a:pt x="71" y="114"/>
                    <a:pt x="111" y="114"/>
                  </a:cubicBezTo>
                  <a:cubicBezTo>
                    <a:pt x="130" y="114"/>
                    <a:pt x="153" y="112"/>
                    <a:pt x="179" y="105"/>
                  </a:cubicBezTo>
                  <a:cubicBezTo>
                    <a:pt x="149" y="35"/>
                    <a:pt x="124" y="0"/>
                    <a:pt x="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32;p3">
              <a:extLst>
                <a:ext uri="{FF2B5EF4-FFF2-40B4-BE49-F238E27FC236}">
                  <a16:creationId xmlns:a16="http://schemas.microsoft.com/office/drawing/2014/main" id="{88240F50-A0D5-4962-AD4E-3213D39D20E0}"/>
                </a:ext>
              </a:extLst>
            </p:cNvPr>
            <p:cNvSpPr/>
            <p:nvPr/>
          </p:nvSpPr>
          <p:spPr>
            <a:xfrm>
              <a:off x="2214350" y="4476750"/>
              <a:ext cx="5000" cy="4000"/>
            </a:xfrm>
            <a:custGeom>
              <a:avLst/>
              <a:gdLst/>
              <a:ahLst/>
              <a:cxnLst/>
              <a:rect l="l" t="t" r="r" b="b"/>
              <a:pathLst>
                <a:path w="200" h="160" extrusionOk="0">
                  <a:moveTo>
                    <a:pt x="0" y="1"/>
                  </a:moveTo>
                  <a:lnTo>
                    <a:pt x="0" y="1"/>
                  </a:lnTo>
                  <a:cubicBezTo>
                    <a:pt x="60" y="41"/>
                    <a:pt x="120" y="120"/>
                    <a:pt x="199" y="160"/>
                  </a:cubicBezTo>
                  <a:cubicBezTo>
                    <a:pt x="140" y="120"/>
                    <a:pt x="60"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33;p3">
              <a:extLst>
                <a:ext uri="{FF2B5EF4-FFF2-40B4-BE49-F238E27FC236}">
                  <a16:creationId xmlns:a16="http://schemas.microsoft.com/office/drawing/2014/main" id="{F580C804-8155-43AC-BBB0-C97FDC6A52FF}"/>
                </a:ext>
              </a:extLst>
            </p:cNvPr>
            <p:cNvSpPr/>
            <p:nvPr/>
          </p:nvSpPr>
          <p:spPr>
            <a:xfrm>
              <a:off x="1809025" y="4079400"/>
              <a:ext cx="3500" cy="3000"/>
            </a:xfrm>
            <a:custGeom>
              <a:avLst/>
              <a:gdLst/>
              <a:ahLst/>
              <a:cxnLst/>
              <a:rect l="l" t="t" r="r" b="b"/>
              <a:pathLst>
                <a:path w="140" h="120" extrusionOk="0">
                  <a:moveTo>
                    <a:pt x="1" y="0"/>
                  </a:moveTo>
                  <a:lnTo>
                    <a:pt x="1" y="0"/>
                  </a:lnTo>
                  <a:cubicBezTo>
                    <a:pt x="21" y="80"/>
                    <a:pt x="60" y="120"/>
                    <a:pt x="140" y="120"/>
                  </a:cubicBezTo>
                  <a:cubicBezTo>
                    <a:pt x="100" y="60"/>
                    <a:pt x="41" y="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34;p3">
              <a:extLst>
                <a:ext uri="{FF2B5EF4-FFF2-40B4-BE49-F238E27FC236}">
                  <a16:creationId xmlns:a16="http://schemas.microsoft.com/office/drawing/2014/main" id="{756FC7B8-0D02-42E8-B885-69E900887602}"/>
                </a:ext>
              </a:extLst>
            </p:cNvPr>
            <p:cNvSpPr/>
            <p:nvPr/>
          </p:nvSpPr>
          <p:spPr>
            <a:xfrm>
              <a:off x="1860250" y="4097800"/>
              <a:ext cx="6000" cy="3500"/>
            </a:xfrm>
            <a:custGeom>
              <a:avLst/>
              <a:gdLst/>
              <a:ahLst/>
              <a:cxnLst/>
              <a:rect l="l" t="t" r="r" b="b"/>
              <a:pathLst>
                <a:path w="240" h="140" extrusionOk="0">
                  <a:moveTo>
                    <a:pt x="1" y="0"/>
                  </a:moveTo>
                  <a:cubicBezTo>
                    <a:pt x="60" y="80"/>
                    <a:pt x="140" y="140"/>
                    <a:pt x="239" y="140"/>
                  </a:cubicBezTo>
                  <a:cubicBezTo>
                    <a:pt x="160" y="80"/>
                    <a:pt x="8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35;p3">
              <a:extLst>
                <a:ext uri="{FF2B5EF4-FFF2-40B4-BE49-F238E27FC236}">
                  <a16:creationId xmlns:a16="http://schemas.microsoft.com/office/drawing/2014/main" id="{540F23A8-C846-4789-A9FE-767AB5827308}"/>
                </a:ext>
              </a:extLst>
            </p:cNvPr>
            <p:cNvSpPr/>
            <p:nvPr/>
          </p:nvSpPr>
          <p:spPr>
            <a:xfrm>
              <a:off x="2196950" y="4121850"/>
              <a:ext cx="4000" cy="2325"/>
            </a:xfrm>
            <a:custGeom>
              <a:avLst/>
              <a:gdLst/>
              <a:ahLst/>
              <a:cxnLst/>
              <a:rect l="l" t="t" r="r" b="b"/>
              <a:pathLst>
                <a:path w="160" h="93" extrusionOk="0">
                  <a:moveTo>
                    <a:pt x="83" y="1"/>
                  </a:moveTo>
                  <a:cubicBezTo>
                    <a:pt x="57" y="1"/>
                    <a:pt x="29" y="25"/>
                    <a:pt x="0" y="73"/>
                  </a:cubicBezTo>
                  <a:cubicBezTo>
                    <a:pt x="40" y="93"/>
                    <a:pt x="119" y="93"/>
                    <a:pt x="159" y="93"/>
                  </a:cubicBezTo>
                  <a:cubicBezTo>
                    <a:pt x="138" y="30"/>
                    <a:pt x="112" y="1"/>
                    <a:pt x="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36;p3">
              <a:extLst>
                <a:ext uri="{FF2B5EF4-FFF2-40B4-BE49-F238E27FC236}">
                  <a16:creationId xmlns:a16="http://schemas.microsoft.com/office/drawing/2014/main" id="{03213E02-97D4-40FE-A2AC-461C618649AB}"/>
                </a:ext>
              </a:extLst>
            </p:cNvPr>
            <p:cNvSpPr/>
            <p:nvPr/>
          </p:nvSpPr>
          <p:spPr>
            <a:xfrm>
              <a:off x="1946800" y="4253450"/>
              <a:ext cx="4500" cy="4500"/>
            </a:xfrm>
            <a:custGeom>
              <a:avLst/>
              <a:gdLst/>
              <a:ahLst/>
              <a:cxnLst/>
              <a:rect l="l" t="t" r="r" b="b"/>
              <a:pathLst>
                <a:path w="180" h="180" extrusionOk="0">
                  <a:moveTo>
                    <a:pt x="179" y="180"/>
                  </a:moveTo>
                  <a:cubicBezTo>
                    <a:pt x="119" y="120"/>
                    <a:pt x="60" y="80"/>
                    <a:pt x="0" y="1"/>
                  </a:cubicBezTo>
                  <a:cubicBezTo>
                    <a:pt x="60" y="80"/>
                    <a:pt x="119" y="120"/>
                    <a:pt x="179" y="1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37;p3">
              <a:extLst>
                <a:ext uri="{FF2B5EF4-FFF2-40B4-BE49-F238E27FC236}">
                  <a16:creationId xmlns:a16="http://schemas.microsoft.com/office/drawing/2014/main" id="{2B7A0D23-5CD8-499D-88E1-F40D38045EE0}"/>
                </a:ext>
              </a:extLst>
            </p:cNvPr>
            <p:cNvSpPr/>
            <p:nvPr/>
          </p:nvSpPr>
          <p:spPr>
            <a:xfrm>
              <a:off x="2044275" y="4186825"/>
              <a:ext cx="4975" cy="3500"/>
            </a:xfrm>
            <a:custGeom>
              <a:avLst/>
              <a:gdLst/>
              <a:ahLst/>
              <a:cxnLst/>
              <a:rect l="l" t="t" r="r" b="b"/>
              <a:pathLst>
                <a:path w="199" h="140" extrusionOk="0">
                  <a:moveTo>
                    <a:pt x="0" y="0"/>
                  </a:moveTo>
                  <a:cubicBezTo>
                    <a:pt x="80" y="60"/>
                    <a:pt x="139" y="100"/>
                    <a:pt x="199" y="140"/>
                  </a:cubicBezTo>
                  <a:cubicBezTo>
                    <a:pt x="159" y="100"/>
                    <a:pt x="8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38;p3">
              <a:extLst>
                <a:ext uri="{FF2B5EF4-FFF2-40B4-BE49-F238E27FC236}">
                  <a16:creationId xmlns:a16="http://schemas.microsoft.com/office/drawing/2014/main" id="{CBA56676-EEA3-4D83-BB2C-E0C93D284B5E}"/>
                </a:ext>
              </a:extLst>
            </p:cNvPr>
            <p:cNvSpPr/>
            <p:nvPr/>
          </p:nvSpPr>
          <p:spPr>
            <a:xfrm>
              <a:off x="1660825" y="4740325"/>
              <a:ext cx="5000" cy="1975"/>
            </a:xfrm>
            <a:custGeom>
              <a:avLst/>
              <a:gdLst/>
              <a:ahLst/>
              <a:cxnLst/>
              <a:rect l="l" t="t" r="r" b="b"/>
              <a:pathLst>
                <a:path w="200" h="79" extrusionOk="0">
                  <a:moveTo>
                    <a:pt x="200" y="1"/>
                  </a:moveTo>
                  <a:cubicBezTo>
                    <a:pt x="120" y="1"/>
                    <a:pt x="80" y="21"/>
                    <a:pt x="1" y="21"/>
                  </a:cubicBezTo>
                  <a:cubicBezTo>
                    <a:pt x="38" y="58"/>
                    <a:pt x="76" y="78"/>
                    <a:pt x="109" y="78"/>
                  </a:cubicBezTo>
                  <a:cubicBezTo>
                    <a:pt x="147" y="78"/>
                    <a:pt x="179" y="53"/>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39;p3">
              <a:extLst>
                <a:ext uri="{FF2B5EF4-FFF2-40B4-BE49-F238E27FC236}">
                  <a16:creationId xmlns:a16="http://schemas.microsoft.com/office/drawing/2014/main" id="{287D7440-F30E-458C-8A2E-37FDEF2676E6}"/>
                </a:ext>
              </a:extLst>
            </p:cNvPr>
            <p:cNvSpPr/>
            <p:nvPr/>
          </p:nvSpPr>
          <p:spPr>
            <a:xfrm>
              <a:off x="1669775" y="4740675"/>
              <a:ext cx="8975" cy="3675"/>
            </a:xfrm>
            <a:custGeom>
              <a:avLst/>
              <a:gdLst/>
              <a:ahLst/>
              <a:cxnLst/>
              <a:rect l="l" t="t" r="r" b="b"/>
              <a:pathLst>
                <a:path w="359" h="147" extrusionOk="0">
                  <a:moveTo>
                    <a:pt x="85" y="0"/>
                  </a:moveTo>
                  <a:cubicBezTo>
                    <a:pt x="58" y="0"/>
                    <a:pt x="30" y="3"/>
                    <a:pt x="1" y="7"/>
                  </a:cubicBezTo>
                  <a:cubicBezTo>
                    <a:pt x="100" y="126"/>
                    <a:pt x="220" y="146"/>
                    <a:pt x="359" y="146"/>
                  </a:cubicBezTo>
                  <a:cubicBezTo>
                    <a:pt x="280" y="36"/>
                    <a:pt x="189" y="0"/>
                    <a:pt x="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40;p3">
              <a:extLst>
                <a:ext uri="{FF2B5EF4-FFF2-40B4-BE49-F238E27FC236}">
                  <a16:creationId xmlns:a16="http://schemas.microsoft.com/office/drawing/2014/main" id="{87E742F7-92E2-4AE1-8F1B-F2730CFEE217}"/>
                </a:ext>
              </a:extLst>
            </p:cNvPr>
            <p:cNvSpPr/>
            <p:nvPr/>
          </p:nvSpPr>
          <p:spPr>
            <a:xfrm>
              <a:off x="2093000" y="4819900"/>
              <a:ext cx="18425" cy="4000"/>
            </a:xfrm>
            <a:custGeom>
              <a:avLst/>
              <a:gdLst/>
              <a:ahLst/>
              <a:cxnLst/>
              <a:rect l="l" t="t" r="r" b="b"/>
              <a:pathLst>
                <a:path w="737" h="160" extrusionOk="0">
                  <a:moveTo>
                    <a:pt x="736" y="1"/>
                  </a:moveTo>
                  <a:cubicBezTo>
                    <a:pt x="498" y="1"/>
                    <a:pt x="239" y="21"/>
                    <a:pt x="0" y="21"/>
                  </a:cubicBezTo>
                  <a:cubicBezTo>
                    <a:pt x="20" y="60"/>
                    <a:pt x="40" y="120"/>
                    <a:pt x="40" y="160"/>
                  </a:cubicBezTo>
                  <a:cubicBezTo>
                    <a:pt x="299" y="160"/>
                    <a:pt x="518" y="160"/>
                    <a:pt x="736" y="140"/>
                  </a:cubicBezTo>
                  <a:lnTo>
                    <a:pt x="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41;p3">
              <a:extLst>
                <a:ext uri="{FF2B5EF4-FFF2-40B4-BE49-F238E27FC236}">
                  <a16:creationId xmlns:a16="http://schemas.microsoft.com/office/drawing/2014/main" id="{DEFC5EA7-CA94-4FEE-B2A0-54C3487D5BBF}"/>
                </a:ext>
              </a:extLst>
            </p:cNvPr>
            <p:cNvSpPr/>
            <p:nvPr/>
          </p:nvSpPr>
          <p:spPr>
            <a:xfrm>
              <a:off x="2264575" y="3997900"/>
              <a:ext cx="178750" cy="24050"/>
            </a:xfrm>
            <a:custGeom>
              <a:avLst/>
              <a:gdLst/>
              <a:ahLst/>
              <a:cxnLst/>
              <a:rect l="l" t="t" r="r" b="b"/>
              <a:pathLst>
                <a:path w="7150" h="962" extrusionOk="0">
                  <a:moveTo>
                    <a:pt x="7043" y="0"/>
                  </a:moveTo>
                  <a:cubicBezTo>
                    <a:pt x="7016" y="0"/>
                    <a:pt x="6983" y="6"/>
                    <a:pt x="6943" y="18"/>
                  </a:cubicBezTo>
                  <a:cubicBezTo>
                    <a:pt x="5809" y="117"/>
                    <a:pt x="4695" y="177"/>
                    <a:pt x="3601" y="336"/>
                  </a:cubicBezTo>
                  <a:cubicBezTo>
                    <a:pt x="2753" y="463"/>
                    <a:pt x="1904" y="581"/>
                    <a:pt x="1049" y="581"/>
                  </a:cubicBezTo>
                  <a:cubicBezTo>
                    <a:pt x="701" y="581"/>
                    <a:pt x="351" y="561"/>
                    <a:pt x="0" y="515"/>
                  </a:cubicBezTo>
                  <a:lnTo>
                    <a:pt x="0" y="515"/>
                  </a:lnTo>
                  <a:cubicBezTo>
                    <a:pt x="40" y="674"/>
                    <a:pt x="100" y="794"/>
                    <a:pt x="140" y="953"/>
                  </a:cubicBezTo>
                  <a:cubicBezTo>
                    <a:pt x="323" y="959"/>
                    <a:pt x="506" y="962"/>
                    <a:pt x="689" y="962"/>
                  </a:cubicBezTo>
                  <a:cubicBezTo>
                    <a:pt x="1764" y="962"/>
                    <a:pt x="2846" y="864"/>
                    <a:pt x="3899" y="694"/>
                  </a:cubicBezTo>
                  <a:cubicBezTo>
                    <a:pt x="4974" y="515"/>
                    <a:pt x="6068" y="475"/>
                    <a:pt x="7102" y="197"/>
                  </a:cubicBezTo>
                  <a:cubicBezTo>
                    <a:pt x="7150" y="86"/>
                    <a:pt x="7147" y="0"/>
                    <a:pt x="70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42;p3">
              <a:extLst>
                <a:ext uri="{FF2B5EF4-FFF2-40B4-BE49-F238E27FC236}">
                  <a16:creationId xmlns:a16="http://schemas.microsoft.com/office/drawing/2014/main" id="{9B94CB51-02BC-4109-8560-1B785D6D9B4F}"/>
                </a:ext>
              </a:extLst>
            </p:cNvPr>
            <p:cNvSpPr/>
            <p:nvPr/>
          </p:nvSpPr>
          <p:spPr>
            <a:xfrm>
              <a:off x="2277000" y="3873400"/>
              <a:ext cx="24900" cy="108675"/>
            </a:xfrm>
            <a:custGeom>
              <a:avLst/>
              <a:gdLst/>
              <a:ahLst/>
              <a:cxnLst/>
              <a:rect l="l" t="t" r="r" b="b"/>
              <a:pathLst>
                <a:path w="996" h="4347" extrusionOk="0">
                  <a:moveTo>
                    <a:pt x="245" y="0"/>
                  </a:moveTo>
                  <a:cubicBezTo>
                    <a:pt x="231" y="0"/>
                    <a:pt x="216" y="2"/>
                    <a:pt x="200" y="5"/>
                  </a:cubicBezTo>
                  <a:cubicBezTo>
                    <a:pt x="21" y="25"/>
                    <a:pt x="1" y="204"/>
                    <a:pt x="21" y="363"/>
                  </a:cubicBezTo>
                  <a:cubicBezTo>
                    <a:pt x="279" y="1676"/>
                    <a:pt x="180" y="3048"/>
                    <a:pt x="697" y="4302"/>
                  </a:cubicBezTo>
                  <a:cubicBezTo>
                    <a:pt x="737" y="4332"/>
                    <a:pt x="772" y="4346"/>
                    <a:pt x="806" y="4346"/>
                  </a:cubicBezTo>
                  <a:cubicBezTo>
                    <a:pt x="841" y="4346"/>
                    <a:pt x="876" y="4332"/>
                    <a:pt x="916" y="4302"/>
                  </a:cubicBezTo>
                  <a:cubicBezTo>
                    <a:pt x="995" y="2989"/>
                    <a:pt x="419" y="1775"/>
                    <a:pt x="518" y="462"/>
                  </a:cubicBezTo>
                  <a:cubicBezTo>
                    <a:pt x="518" y="403"/>
                    <a:pt x="498" y="323"/>
                    <a:pt x="478" y="283"/>
                  </a:cubicBezTo>
                  <a:cubicBezTo>
                    <a:pt x="405" y="192"/>
                    <a:pt x="399"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43;p3">
              <a:extLst>
                <a:ext uri="{FF2B5EF4-FFF2-40B4-BE49-F238E27FC236}">
                  <a16:creationId xmlns:a16="http://schemas.microsoft.com/office/drawing/2014/main" id="{332144E6-7AE9-4E2D-A988-C473671FF397}"/>
                </a:ext>
              </a:extLst>
            </p:cNvPr>
            <p:cNvSpPr/>
            <p:nvPr/>
          </p:nvSpPr>
          <p:spPr>
            <a:xfrm>
              <a:off x="2289925" y="3860575"/>
              <a:ext cx="105975" cy="14950"/>
            </a:xfrm>
            <a:custGeom>
              <a:avLst/>
              <a:gdLst/>
              <a:ahLst/>
              <a:cxnLst/>
              <a:rect l="l" t="t" r="r" b="b"/>
              <a:pathLst>
                <a:path w="4239" h="598" extrusionOk="0">
                  <a:moveTo>
                    <a:pt x="4119" y="1"/>
                  </a:moveTo>
                  <a:cubicBezTo>
                    <a:pt x="3462" y="40"/>
                    <a:pt x="2786" y="120"/>
                    <a:pt x="2110" y="180"/>
                  </a:cubicBezTo>
                  <a:cubicBezTo>
                    <a:pt x="1986" y="187"/>
                    <a:pt x="1861" y="190"/>
                    <a:pt x="1734" y="190"/>
                  </a:cubicBezTo>
                  <a:cubicBezTo>
                    <a:pt x="1506" y="190"/>
                    <a:pt x="1270" y="182"/>
                    <a:pt x="1025" y="182"/>
                  </a:cubicBezTo>
                  <a:cubicBezTo>
                    <a:pt x="703" y="182"/>
                    <a:pt x="365" y="196"/>
                    <a:pt x="1" y="259"/>
                  </a:cubicBezTo>
                  <a:cubicBezTo>
                    <a:pt x="319" y="597"/>
                    <a:pt x="538" y="518"/>
                    <a:pt x="777" y="538"/>
                  </a:cubicBezTo>
                  <a:cubicBezTo>
                    <a:pt x="957" y="551"/>
                    <a:pt x="1137" y="556"/>
                    <a:pt x="1316" y="556"/>
                  </a:cubicBezTo>
                  <a:cubicBezTo>
                    <a:pt x="2251" y="556"/>
                    <a:pt x="3185" y="406"/>
                    <a:pt x="4119" y="339"/>
                  </a:cubicBezTo>
                  <a:cubicBezTo>
                    <a:pt x="4238" y="239"/>
                    <a:pt x="4238" y="120"/>
                    <a:pt x="4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44;p3">
              <a:extLst>
                <a:ext uri="{FF2B5EF4-FFF2-40B4-BE49-F238E27FC236}">
                  <a16:creationId xmlns:a16="http://schemas.microsoft.com/office/drawing/2014/main" id="{C0853ACB-0935-493D-82DD-48AD765897B5}"/>
                </a:ext>
              </a:extLst>
            </p:cNvPr>
            <p:cNvSpPr/>
            <p:nvPr/>
          </p:nvSpPr>
          <p:spPr>
            <a:xfrm>
              <a:off x="2475925" y="3860575"/>
              <a:ext cx="23250" cy="80125"/>
            </a:xfrm>
            <a:custGeom>
              <a:avLst/>
              <a:gdLst/>
              <a:ahLst/>
              <a:cxnLst/>
              <a:rect l="l" t="t" r="r" b="b"/>
              <a:pathLst>
                <a:path w="930" h="3205" extrusionOk="0">
                  <a:moveTo>
                    <a:pt x="1" y="1"/>
                  </a:moveTo>
                  <a:cubicBezTo>
                    <a:pt x="160" y="1115"/>
                    <a:pt x="299" y="2169"/>
                    <a:pt x="438" y="3203"/>
                  </a:cubicBezTo>
                  <a:cubicBezTo>
                    <a:pt x="457" y="3204"/>
                    <a:pt x="474" y="3205"/>
                    <a:pt x="491" y="3205"/>
                  </a:cubicBezTo>
                  <a:cubicBezTo>
                    <a:pt x="845" y="3205"/>
                    <a:pt x="929" y="3009"/>
                    <a:pt x="797" y="2686"/>
                  </a:cubicBezTo>
                  <a:cubicBezTo>
                    <a:pt x="777" y="2686"/>
                    <a:pt x="777" y="2686"/>
                    <a:pt x="737" y="2626"/>
                  </a:cubicBezTo>
                  <a:cubicBezTo>
                    <a:pt x="737" y="2587"/>
                    <a:pt x="737" y="2567"/>
                    <a:pt x="797" y="2507"/>
                  </a:cubicBezTo>
                  <a:lnTo>
                    <a:pt x="797" y="2328"/>
                  </a:lnTo>
                  <a:cubicBezTo>
                    <a:pt x="816" y="2328"/>
                    <a:pt x="836" y="2328"/>
                    <a:pt x="836" y="2288"/>
                  </a:cubicBezTo>
                  <a:cubicBezTo>
                    <a:pt x="836" y="2229"/>
                    <a:pt x="836" y="2209"/>
                    <a:pt x="797" y="2169"/>
                  </a:cubicBezTo>
                  <a:cubicBezTo>
                    <a:pt x="598" y="1930"/>
                    <a:pt x="797" y="1632"/>
                    <a:pt x="618" y="1433"/>
                  </a:cubicBezTo>
                  <a:lnTo>
                    <a:pt x="618" y="1274"/>
                  </a:lnTo>
                  <a:cubicBezTo>
                    <a:pt x="637" y="1274"/>
                    <a:pt x="637" y="1274"/>
                    <a:pt x="657" y="1214"/>
                  </a:cubicBezTo>
                  <a:cubicBezTo>
                    <a:pt x="657" y="1174"/>
                    <a:pt x="657" y="1135"/>
                    <a:pt x="618" y="1095"/>
                  </a:cubicBezTo>
                  <a:cubicBezTo>
                    <a:pt x="498" y="717"/>
                    <a:pt x="518" y="279"/>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45;p3">
              <a:extLst>
                <a:ext uri="{FF2B5EF4-FFF2-40B4-BE49-F238E27FC236}">
                  <a16:creationId xmlns:a16="http://schemas.microsoft.com/office/drawing/2014/main" id="{7053EE88-5C9C-4E70-A7C8-AB0E12F34E46}"/>
                </a:ext>
              </a:extLst>
            </p:cNvPr>
            <p:cNvSpPr/>
            <p:nvPr/>
          </p:nvSpPr>
          <p:spPr>
            <a:xfrm>
              <a:off x="2330500" y="3971050"/>
              <a:ext cx="85775" cy="18850"/>
            </a:xfrm>
            <a:custGeom>
              <a:avLst/>
              <a:gdLst/>
              <a:ahLst/>
              <a:cxnLst/>
              <a:rect l="l" t="t" r="r" b="b"/>
              <a:pathLst>
                <a:path w="3431" h="754" extrusionOk="0">
                  <a:moveTo>
                    <a:pt x="2687" y="0"/>
                  </a:moveTo>
                  <a:cubicBezTo>
                    <a:pt x="2626" y="0"/>
                    <a:pt x="2568" y="25"/>
                    <a:pt x="2516" y="77"/>
                  </a:cubicBezTo>
                  <a:cubicBezTo>
                    <a:pt x="2456" y="137"/>
                    <a:pt x="2416" y="177"/>
                    <a:pt x="2337" y="197"/>
                  </a:cubicBezTo>
                  <a:cubicBezTo>
                    <a:pt x="1561" y="237"/>
                    <a:pt x="765" y="197"/>
                    <a:pt x="29" y="435"/>
                  </a:cubicBezTo>
                  <a:cubicBezTo>
                    <a:pt x="0" y="656"/>
                    <a:pt x="92" y="692"/>
                    <a:pt x="208" y="692"/>
                  </a:cubicBezTo>
                  <a:cubicBezTo>
                    <a:pt x="263" y="692"/>
                    <a:pt x="323" y="684"/>
                    <a:pt x="379" y="684"/>
                  </a:cubicBezTo>
                  <a:cubicBezTo>
                    <a:pt x="449" y="684"/>
                    <a:pt x="512" y="696"/>
                    <a:pt x="546" y="754"/>
                  </a:cubicBezTo>
                  <a:cubicBezTo>
                    <a:pt x="974" y="665"/>
                    <a:pt x="1417" y="592"/>
                    <a:pt x="1863" y="592"/>
                  </a:cubicBezTo>
                  <a:cubicBezTo>
                    <a:pt x="1915" y="592"/>
                    <a:pt x="1966" y="593"/>
                    <a:pt x="2018" y="595"/>
                  </a:cubicBezTo>
                  <a:cubicBezTo>
                    <a:pt x="2079" y="603"/>
                    <a:pt x="2139" y="607"/>
                    <a:pt x="2197" y="607"/>
                  </a:cubicBezTo>
                  <a:cubicBezTo>
                    <a:pt x="2423" y="607"/>
                    <a:pt x="2632" y="546"/>
                    <a:pt x="2854" y="435"/>
                  </a:cubicBezTo>
                  <a:cubicBezTo>
                    <a:pt x="2973" y="197"/>
                    <a:pt x="3431" y="475"/>
                    <a:pt x="3431" y="77"/>
                  </a:cubicBezTo>
                  <a:cubicBezTo>
                    <a:pt x="3388" y="35"/>
                    <a:pt x="3345" y="15"/>
                    <a:pt x="3306" y="15"/>
                  </a:cubicBezTo>
                  <a:cubicBezTo>
                    <a:pt x="3272" y="15"/>
                    <a:pt x="3240" y="30"/>
                    <a:pt x="3212" y="58"/>
                  </a:cubicBezTo>
                  <a:lnTo>
                    <a:pt x="2854" y="58"/>
                  </a:lnTo>
                  <a:cubicBezTo>
                    <a:pt x="2797" y="20"/>
                    <a:pt x="2741" y="0"/>
                    <a:pt x="26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46;p3">
              <a:extLst>
                <a:ext uri="{FF2B5EF4-FFF2-40B4-BE49-F238E27FC236}">
                  <a16:creationId xmlns:a16="http://schemas.microsoft.com/office/drawing/2014/main" id="{70533AAB-8415-432C-91A2-C686A8B22906}"/>
                </a:ext>
              </a:extLst>
            </p:cNvPr>
            <p:cNvSpPr/>
            <p:nvPr/>
          </p:nvSpPr>
          <p:spPr>
            <a:xfrm>
              <a:off x="2235225" y="3856600"/>
              <a:ext cx="20425" cy="90450"/>
            </a:xfrm>
            <a:custGeom>
              <a:avLst/>
              <a:gdLst/>
              <a:ahLst/>
              <a:cxnLst/>
              <a:rect l="l" t="t" r="r" b="b"/>
              <a:pathLst>
                <a:path w="817" h="3618" extrusionOk="0">
                  <a:moveTo>
                    <a:pt x="598" y="0"/>
                  </a:moveTo>
                  <a:lnTo>
                    <a:pt x="419" y="180"/>
                  </a:lnTo>
                  <a:cubicBezTo>
                    <a:pt x="1" y="756"/>
                    <a:pt x="220" y="1393"/>
                    <a:pt x="239" y="2010"/>
                  </a:cubicBezTo>
                  <a:cubicBezTo>
                    <a:pt x="478" y="2547"/>
                    <a:pt x="100" y="3163"/>
                    <a:pt x="598" y="3601"/>
                  </a:cubicBezTo>
                  <a:cubicBezTo>
                    <a:pt x="621" y="3613"/>
                    <a:pt x="642" y="3618"/>
                    <a:pt x="663" y="3618"/>
                  </a:cubicBezTo>
                  <a:cubicBezTo>
                    <a:pt x="714" y="3618"/>
                    <a:pt x="760" y="3589"/>
                    <a:pt x="816" y="3561"/>
                  </a:cubicBezTo>
                  <a:cubicBezTo>
                    <a:pt x="737" y="2368"/>
                    <a:pt x="677" y="1194"/>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47;p3">
              <a:extLst>
                <a:ext uri="{FF2B5EF4-FFF2-40B4-BE49-F238E27FC236}">
                  <a16:creationId xmlns:a16="http://schemas.microsoft.com/office/drawing/2014/main" id="{EBFB7775-ED3B-4130-B90D-6F2DBFBF0AFA}"/>
                </a:ext>
              </a:extLst>
            </p:cNvPr>
            <p:cNvSpPr/>
            <p:nvPr/>
          </p:nvSpPr>
          <p:spPr>
            <a:xfrm>
              <a:off x="2401825" y="3970000"/>
              <a:ext cx="72150" cy="11950"/>
            </a:xfrm>
            <a:custGeom>
              <a:avLst/>
              <a:gdLst/>
              <a:ahLst/>
              <a:cxnLst/>
              <a:rect l="l" t="t" r="r" b="b"/>
              <a:pathLst>
                <a:path w="2886" h="478" extrusionOk="0">
                  <a:moveTo>
                    <a:pt x="1108" y="15"/>
                  </a:moveTo>
                  <a:cubicBezTo>
                    <a:pt x="919" y="15"/>
                    <a:pt x="733" y="36"/>
                    <a:pt x="558" y="119"/>
                  </a:cubicBezTo>
                  <a:cubicBezTo>
                    <a:pt x="419" y="338"/>
                    <a:pt x="100" y="219"/>
                    <a:pt x="1" y="477"/>
                  </a:cubicBezTo>
                  <a:cubicBezTo>
                    <a:pt x="677" y="438"/>
                    <a:pt x="1373" y="438"/>
                    <a:pt x="2050" y="438"/>
                  </a:cubicBezTo>
                  <a:cubicBezTo>
                    <a:pt x="2185" y="438"/>
                    <a:pt x="2317" y="458"/>
                    <a:pt x="2444" y="458"/>
                  </a:cubicBezTo>
                  <a:cubicBezTo>
                    <a:pt x="2597" y="458"/>
                    <a:pt x="2744" y="429"/>
                    <a:pt x="2885" y="298"/>
                  </a:cubicBezTo>
                  <a:cubicBezTo>
                    <a:pt x="2607" y="0"/>
                    <a:pt x="2209" y="179"/>
                    <a:pt x="1891" y="20"/>
                  </a:cubicBezTo>
                  <a:cubicBezTo>
                    <a:pt x="1813" y="31"/>
                    <a:pt x="1733" y="34"/>
                    <a:pt x="1653" y="34"/>
                  </a:cubicBezTo>
                  <a:cubicBezTo>
                    <a:pt x="1473" y="34"/>
                    <a:pt x="1289" y="15"/>
                    <a:pt x="1108" y="1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48;p3">
              <a:extLst>
                <a:ext uri="{FF2B5EF4-FFF2-40B4-BE49-F238E27FC236}">
                  <a16:creationId xmlns:a16="http://schemas.microsoft.com/office/drawing/2014/main" id="{FE83A438-8D4E-4EEA-981F-6CF13AED0D20}"/>
                </a:ext>
              </a:extLst>
            </p:cNvPr>
            <p:cNvSpPr/>
            <p:nvPr/>
          </p:nvSpPr>
          <p:spPr>
            <a:xfrm>
              <a:off x="2423725" y="4035250"/>
              <a:ext cx="54725" cy="13175"/>
            </a:xfrm>
            <a:custGeom>
              <a:avLst/>
              <a:gdLst/>
              <a:ahLst/>
              <a:cxnLst/>
              <a:rect l="l" t="t" r="r" b="b"/>
              <a:pathLst>
                <a:path w="2189" h="527" extrusionOk="0">
                  <a:moveTo>
                    <a:pt x="1405" y="1"/>
                  </a:moveTo>
                  <a:cubicBezTo>
                    <a:pt x="1118" y="1"/>
                    <a:pt x="825" y="83"/>
                    <a:pt x="537" y="175"/>
                  </a:cubicBezTo>
                  <a:cubicBezTo>
                    <a:pt x="496" y="244"/>
                    <a:pt x="419" y="253"/>
                    <a:pt x="336" y="253"/>
                  </a:cubicBezTo>
                  <a:cubicBezTo>
                    <a:pt x="305" y="253"/>
                    <a:pt x="274" y="252"/>
                    <a:pt x="243" y="252"/>
                  </a:cubicBezTo>
                  <a:cubicBezTo>
                    <a:pt x="116" y="252"/>
                    <a:pt x="0" y="273"/>
                    <a:pt x="0" y="493"/>
                  </a:cubicBezTo>
                  <a:cubicBezTo>
                    <a:pt x="170" y="516"/>
                    <a:pt x="339" y="526"/>
                    <a:pt x="509" y="526"/>
                  </a:cubicBezTo>
                  <a:cubicBezTo>
                    <a:pt x="1074" y="526"/>
                    <a:pt x="1637" y="412"/>
                    <a:pt x="2188" y="274"/>
                  </a:cubicBezTo>
                  <a:cubicBezTo>
                    <a:pt x="1938" y="72"/>
                    <a:pt x="1674" y="1"/>
                    <a:pt x="14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49;p3">
              <a:extLst>
                <a:ext uri="{FF2B5EF4-FFF2-40B4-BE49-F238E27FC236}">
                  <a16:creationId xmlns:a16="http://schemas.microsoft.com/office/drawing/2014/main" id="{1D6DB040-F3A8-43FA-8E67-DA7CFFC669F4}"/>
                </a:ext>
              </a:extLst>
            </p:cNvPr>
            <p:cNvSpPr/>
            <p:nvPr/>
          </p:nvSpPr>
          <p:spPr>
            <a:xfrm>
              <a:off x="2506775" y="3953075"/>
              <a:ext cx="18425" cy="60200"/>
            </a:xfrm>
            <a:custGeom>
              <a:avLst/>
              <a:gdLst/>
              <a:ahLst/>
              <a:cxnLst/>
              <a:rect l="l" t="t" r="r" b="b"/>
              <a:pathLst>
                <a:path w="737" h="2408" extrusionOk="0">
                  <a:moveTo>
                    <a:pt x="139" y="1"/>
                  </a:moveTo>
                  <a:lnTo>
                    <a:pt x="139" y="1"/>
                  </a:lnTo>
                  <a:cubicBezTo>
                    <a:pt x="0" y="856"/>
                    <a:pt x="398" y="1592"/>
                    <a:pt x="478" y="2408"/>
                  </a:cubicBezTo>
                  <a:cubicBezTo>
                    <a:pt x="736" y="1950"/>
                    <a:pt x="557" y="1413"/>
                    <a:pt x="637" y="956"/>
                  </a:cubicBezTo>
                  <a:cubicBezTo>
                    <a:pt x="597" y="916"/>
                    <a:pt x="577" y="876"/>
                    <a:pt x="597" y="816"/>
                  </a:cubicBezTo>
                  <a:cubicBezTo>
                    <a:pt x="418" y="657"/>
                    <a:pt x="458" y="458"/>
                    <a:pt x="458" y="239"/>
                  </a:cubicBezTo>
                  <a:cubicBezTo>
                    <a:pt x="358" y="140"/>
                    <a:pt x="239" y="80"/>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50;p3">
              <a:extLst>
                <a:ext uri="{FF2B5EF4-FFF2-40B4-BE49-F238E27FC236}">
                  <a16:creationId xmlns:a16="http://schemas.microsoft.com/office/drawing/2014/main" id="{E9AB4A5E-A010-43ED-9165-7F101A0CBAAD}"/>
                </a:ext>
              </a:extLst>
            </p:cNvPr>
            <p:cNvSpPr/>
            <p:nvPr/>
          </p:nvSpPr>
          <p:spPr>
            <a:xfrm>
              <a:off x="2287950" y="3981100"/>
              <a:ext cx="56225" cy="9300"/>
            </a:xfrm>
            <a:custGeom>
              <a:avLst/>
              <a:gdLst/>
              <a:ahLst/>
              <a:cxnLst/>
              <a:rect l="l" t="t" r="r" b="b"/>
              <a:pathLst>
                <a:path w="2249" h="372" extrusionOk="0">
                  <a:moveTo>
                    <a:pt x="982" y="1"/>
                  </a:moveTo>
                  <a:cubicBezTo>
                    <a:pt x="811" y="1"/>
                    <a:pt x="643" y="5"/>
                    <a:pt x="478" y="14"/>
                  </a:cubicBezTo>
                  <a:lnTo>
                    <a:pt x="279" y="14"/>
                  </a:lnTo>
                  <a:cubicBezTo>
                    <a:pt x="160" y="53"/>
                    <a:pt x="0" y="73"/>
                    <a:pt x="0" y="193"/>
                  </a:cubicBezTo>
                  <a:cubicBezTo>
                    <a:pt x="0" y="332"/>
                    <a:pt x="140" y="372"/>
                    <a:pt x="259" y="372"/>
                  </a:cubicBezTo>
                  <a:cubicBezTo>
                    <a:pt x="935" y="372"/>
                    <a:pt x="1572" y="352"/>
                    <a:pt x="2248" y="352"/>
                  </a:cubicBezTo>
                  <a:cubicBezTo>
                    <a:pt x="2129" y="153"/>
                    <a:pt x="1831" y="252"/>
                    <a:pt x="1731" y="33"/>
                  </a:cubicBezTo>
                  <a:cubicBezTo>
                    <a:pt x="1475" y="10"/>
                    <a:pt x="1225" y="1"/>
                    <a:pt x="9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51;p3">
              <a:extLst>
                <a:ext uri="{FF2B5EF4-FFF2-40B4-BE49-F238E27FC236}">
                  <a16:creationId xmlns:a16="http://schemas.microsoft.com/office/drawing/2014/main" id="{8533880B-7C4A-49D1-B038-6610378F59C0}"/>
                </a:ext>
              </a:extLst>
            </p:cNvPr>
            <p:cNvSpPr/>
            <p:nvPr/>
          </p:nvSpPr>
          <p:spPr>
            <a:xfrm>
              <a:off x="2411275" y="3967875"/>
              <a:ext cx="70650" cy="6975"/>
            </a:xfrm>
            <a:custGeom>
              <a:avLst/>
              <a:gdLst/>
              <a:ahLst/>
              <a:cxnLst/>
              <a:rect l="l" t="t" r="r" b="b"/>
              <a:pathLst>
                <a:path w="2826" h="279" extrusionOk="0">
                  <a:moveTo>
                    <a:pt x="1410" y="0"/>
                  </a:moveTo>
                  <a:cubicBezTo>
                    <a:pt x="883" y="0"/>
                    <a:pt x="345" y="60"/>
                    <a:pt x="1" y="185"/>
                  </a:cubicBezTo>
                  <a:cubicBezTo>
                    <a:pt x="41" y="185"/>
                    <a:pt x="120" y="204"/>
                    <a:pt x="180" y="204"/>
                  </a:cubicBezTo>
                  <a:lnTo>
                    <a:pt x="1612" y="204"/>
                  </a:lnTo>
                  <a:cubicBezTo>
                    <a:pt x="1811" y="254"/>
                    <a:pt x="2010" y="279"/>
                    <a:pt x="2211" y="279"/>
                  </a:cubicBezTo>
                  <a:cubicBezTo>
                    <a:pt x="2413" y="279"/>
                    <a:pt x="2617" y="254"/>
                    <a:pt x="2826" y="204"/>
                  </a:cubicBezTo>
                  <a:cubicBezTo>
                    <a:pt x="2536" y="70"/>
                    <a:pt x="1979" y="0"/>
                    <a:pt x="14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52;p3">
              <a:extLst>
                <a:ext uri="{FF2B5EF4-FFF2-40B4-BE49-F238E27FC236}">
                  <a16:creationId xmlns:a16="http://schemas.microsoft.com/office/drawing/2014/main" id="{19D6E494-68E0-43FB-B34D-043644A26BEB}"/>
                </a:ext>
              </a:extLst>
            </p:cNvPr>
            <p:cNvSpPr/>
            <p:nvPr/>
          </p:nvSpPr>
          <p:spPr>
            <a:xfrm>
              <a:off x="2504275" y="3877475"/>
              <a:ext cx="7500" cy="72150"/>
            </a:xfrm>
            <a:custGeom>
              <a:avLst/>
              <a:gdLst/>
              <a:ahLst/>
              <a:cxnLst/>
              <a:rect l="l" t="t" r="r" b="b"/>
              <a:pathLst>
                <a:path w="300" h="2886" extrusionOk="0">
                  <a:moveTo>
                    <a:pt x="41" y="1"/>
                  </a:moveTo>
                  <a:lnTo>
                    <a:pt x="41" y="2249"/>
                  </a:lnTo>
                  <a:cubicBezTo>
                    <a:pt x="41" y="2488"/>
                    <a:pt x="1" y="2726"/>
                    <a:pt x="239" y="2885"/>
                  </a:cubicBezTo>
                  <a:cubicBezTo>
                    <a:pt x="200" y="2289"/>
                    <a:pt x="200" y="1692"/>
                    <a:pt x="200" y="1095"/>
                  </a:cubicBezTo>
                  <a:cubicBezTo>
                    <a:pt x="299" y="916"/>
                    <a:pt x="299" y="737"/>
                    <a:pt x="200" y="558"/>
                  </a:cubicBezTo>
                  <a:cubicBezTo>
                    <a:pt x="200" y="518"/>
                    <a:pt x="180" y="439"/>
                    <a:pt x="180" y="399"/>
                  </a:cubicBezTo>
                  <a:cubicBezTo>
                    <a:pt x="160" y="260"/>
                    <a:pt x="160" y="120"/>
                    <a:pt x="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53;p3">
              <a:extLst>
                <a:ext uri="{FF2B5EF4-FFF2-40B4-BE49-F238E27FC236}">
                  <a16:creationId xmlns:a16="http://schemas.microsoft.com/office/drawing/2014/main" id="{BD0855A5-204C-4157-B74F-B17B9AEFD21B}"/>
                </a:ext>
              </a:extLst>
            </p:cNvPr>
            <p:cNvSpPr/>
            <p:nvPr/>
          </p:nvSpPr>
          <p:spPr>
            <a:xfrm>
              <a:off x="2392875" y="3857825"/>
              <a:ext cx="37325" cy="11225"/>
            </a:xfrm>
            <a:custGeom>
              <a:avLst/>
              <a:gdLst/>
              <a:ahLst/>
              <a:cxnLst/>
              <a:rect l="l" t="t" r="r" b="b"/>
              <a:pathLst>
                <a:path w="1493" h="449" extrusionOk="0">
                  <a:moveTo>
                    <a:pt x="1159" y="1"/>
                  </a:moveTo>
                  <a:cubicBezTo>
                    <a:pt x="779" y="1"/>
                    <a:pt x="390" y="111"/>
                    <a:pt x="1" y="111"/>
                  </a:cubicBezTo>
                  <a:lnTo>
                    <a:pt x="1" y="449"/>
                  </a:lnTo>
                  <a:lnTo>
                    <a:pt x="1493" y="230"/>
                  </a:lnTo>
                  <a:cubicBezTo>
                    <a:pt x="1473" y="150"/>
                    <a:pt x="1473" y="111"/>
                    <a:pt x="1473" y="31"/>
                  </a:cubicBezTo>
                  <a:cubicBezTo>
                    <a:pt x="1369" y="9"/>
                    <a:pt x="1264" y="1"/>
                    <a:pt x="1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54;p3">
              <a:extLst>
                <a:ext uri="{FF2B5EF4-FFF2-40B4-BE49-F238E27FC236}">
                  <a16:creationId xmlns:a16="http://schemas.microsoft.com/office/drawing/2014/main" id="{7E14B578-A635-40F1-BD68-630553DF2A10}"/>
                </a:ext>
              </a:extLst>
            </p:cNvPr>
            <p:cNvSpPr/>
            <p:nvPr/>
          </p:nvSpPr>
          <p:spPr>
            <a:xfrm>
              <a:off x="2243200" y="3783500"/>
              <a:ext cx="7475" cy="63175"/>
            </a:xfrm>
            <a:custGeom>
              <a:avLst/>
              <a:gdLst/>
              <a:ahLst/>
              <a:cxnLst/>
              <a:rect l="l" t="t" r="r" b="b"/>
              <a:pathLst>
                <a:path w="299" h="2527" extrusionOk="0">
                  <a:moveTo>
                    <a:pt x="139" y="0"/>
                  </a:moveTo>
                  <a:lnTo>
                    <a:pt x="139" y="0"/>
                  </a:lnTo>
                  <a:cubicBezTo>
                    <a:pt x="60" y="836"/>
                    <a:pt x="0" y="1691"/>
                    <a:pt x="259" y="2527"/>
                  </a:cubicBezTo>
                  <a:cubicBezTo>
                    <a:pt x="279" y="2228"/>
                    <a:pt x="279" y="1970"/>
                    <a:pt x="298" y="1671"/>
                  </a:cubicBezTo>
                  <a:lnTo>
                    <a:pt x="298" y="1293"/>
                  </a:lnTo>
                  <a:cubicBezTo>
                    <a:pt x="298" y="1174"/>
                    <a:pt x="279" y="1074"/>
                    <a:pt x="279" y="935"/>
                  </a:cubicBezTo>
                  <a:cubicBezTo>
                    <a:pt x="279" y="776"/>
                    <a:pt x="279" y="597"/>
                    <a:pt x="298" y="398"/>
                  </a:cubicBezTo>
                  <a:cubicBezTo>
                    <a:pt x="239" y="279"/>
                    <a:pt x="279" y="100"/>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55;p3">
              <a:extLst>
                <a:ext uri="{FF2B5EF4-FFF2-40B4-BE49-F238E27FC236}">
                  <a16:creationId xmlns:a16="http://schemas.microsoft.com/office/drawing/2014/main" id="{CD951B1C-C904-4AA5-B125-77A07C19FC3E}"/>
                </a:ext>
              </a:extLst>
            </p:cNvPr>
            <p:cNvSpPr/>
            <p:nvPr/>
          </p:nvSpPr>
          <p:spPr>
            <a:xfrm>
              <a:off x="2242700" y="3953575"/>
              <a:ext cx="16925" cy="40800"/>
            </a:xfrm>
            <a:custGeom>
              <a:avLst/>
              <a:gdLst/>
              <a:ahLst/>
              <a:cxnLst/>
              <a:rect l="l" t="t" r="r" b="b"/>
              <a:pathLst>
                <a:path w="677" h="1632" extrusionOk="0">
                  <a:moveTo>
                    <a:pt x="497" y="1"/>
                  </a:moveTo>
                  <a:cubicBezTo>
                    <a:pt x="458" y="20"/>
                    <a:pt x="418" y="60"/>
                    <a:pt x="378" y="80"/>
                  </a:cubicBezTo>
                  <a:cubicBezTo>
                    <a:pt x="318" y="180"/>
                    <a:pt x="299" y="259"/>
                    <a:pt x="279" y="359"/>
                  </a:cubicBezTo>
                  <a:cubicBezTo>
                    <a:pt x="318" y="796"/>
                    <a:pt x="0" y="1333"/>
                    <a:pt x="597" y="1632"/>
                  </a:cubicBezTo>
                  <a:cubicBezTo>
                    <a:pt x="617" y="1572"/>
                    <a:pt x="657" y="1493"/>
                    <a:pt x="677" y="1453"/>
                  </a:cubicBezTo>
                  <a:cubicBezTo>
                    <a:pt x="617" y="975"/>
                    <a:pt x="677" y="478"/>
                    <a:pt x="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56;p3">
              <a:extLst>
                <a:ext uri="{FF2B5EF4-FFF2-40B4-BE49-F238E27FC236}">
                  <a16:creationId xmlns:a16="http://schemas.microsoft.com/office/drawing/2014/main" id="{7152F86B-B869-45AA-9A79-30F11B9F7A51}"/>
                </a:ext>
              </a:extLst>
            </p:cNvPr>
            <p:cNvSpPr/>
            <p:nvPr/>
          </p:nvSpPr>
          <p:spPr>
            <a:xfrm>
              <a:off x="2438125" y="3996500"/>
              <a:ext cx="27875" cy="6975"/>
            </a:xfrm>
            <a:custGeom>
              <a:avLst/>
              <a:gdLst/>
              <a:ahLst/>
              <a:cxnLst/>
              <a:rect l="l" t="t" r="r" b="b"/>
              <a:pathLst>
                <a:path w="1115" h="279" extrusionOk="0">
                  <a:moveTo>
                    <a:pt x="271" y="1"/>
                  </a:moveTo>
                  <a:cubicBezTo>
                    <a:pt x="180" y="1"/>
                    <a:pt x="90" y="30"/>
                    <a:pt x="1" y="114"/>
                  </a:cubicBezTo>
                  <a:lnTo>
                    <a:pt x="160" y="273"/>
                  </a:lnTo>
                  <a:cubicBezTo>
                    <a:pt x="186" y="271"/>
                    <a:pt x="213" y="270"/>
                    <a:pt x="239" y="270"/>
                  </a:cubicBezTo>
                  <a:cubicBezTo>
                    <a:pt x="334" y="270"/>
                    <a:pt x="434" y="279"/>
                    <a:pt x="535" y="279"/>
                  </a:cubicBezTo>
                  <a:cubicBezTo>
                    <a:pt x="732" y="279"/>
                    <a:pt x="935" y="246"/>
                    <a:pt x="1115" y="54"/>
                  </a:cubicBezTo>
                  <a:lnTo>
                    <a:pt x="1115" y="54"/>
                  </a:lnTo>
                  <a:cubicBezTo>
                    <a:pt x="1034" y="114"/>
                    <a:pt x="953" y="135"/>
                    <a:pt x="872" y="135"/>
                  </a:cubicBezTo>
                  <a:cubicBezTo>
                    <a:pt x="670" y="135"/>
                    <a:pt x="468"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57;p3">
              <a:extLst>
                <a:ext uri="{FF2B5EF4-FFF2-40B4-BE49-F238E27FC236}">
                  <a16:creationId xmlns:a16="http://schemas.microsoft.com/office/drawing/2014/main" id="{34EB1B03-6CE1-4E07-A11C-F805836A9DF7}"/>
                </a:ext>
              </a:extLst>
            </p:cNvPr>
            <p:cNvSpPr/>
            <p:nvPr/>
          </p:nvSpPr>
          <p:spPr>
            <a:xfrm>
              <a:off x="2451575" y="3972975"/>
              <a:ext cx="30350" cy="4500"/>
            </a:xfrm>
            <a:custGeom>
              <a:avLst/>
              <a:gdLst/>
              <a:ahLst/>
              <a:cxnLst/>
              <a:rect l="l" t="t" r="r" b="b"/>
              <a:pathLst>
                <a:path w="1214" h="180" extrusionOk="0">
                  <a:moveTo>
                    <a:pt x="0" y="0"/>
                  </a:moveTo>
                  <a:cubicBezTo>
                    <a:pt x="129" y="140"/>
                    <a:pt x="279" y="165"/>
                    <a:pt x="433" y="165"/>
                  </a:cubicBezTo>
                  <a:cubicBezTo>
                    <a:pt x="518" y="165"/>
                    <a:pt x="606" y="157"/>
                    <a:pt x="692" y="157"/>
                  </a:cubicBezTo>
                  <a:cubicBezTo>
                    <a:pt x="761" y="157"/>
                    <a:pt x="829" y="162"/>
                    <a:pt x="895" y="179"/>
                  </a:cubicBezTo>
                  <a:cubicBezTo>
                    <a:pt x="1015" y="179"/>
                    <a:pt x="1174" y="160"/>
                    <a:pt x="1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58;p3">
              <a:extLst>
                <a:ext uri="{FF2B5EF4-FFF2-40B4-BE49-F238E27FC236}">
                  <a16:creationId xmlns:a16="http://schemas.microsoft.com/office/drawing/2014/main" id="{8A7E441F-197F-4245-8924-C3AF0F55861F}"/>
                </a:ext>
              </a:extLst>
            </p:cNvPr>
            <p:cNvSpPr/>
            <p:nvPr/>
          </p:nvSpPr>
          <p:spPr>
            <a:xfrm>
              <a:off x="2486875" y="3927725"/>
              <a:ext cx="15950" cy="20900"/>
            </a:xfrm>
            <a:custGeom>
              <a:avLst/>
              <a:gdLst/>
              <a:ahLst/>
              <a:cxnLst/>
              <a:rect l="l" t="t" r="r" b="b"/>
              <a:pathLst>
                <a:path w="638" h="836" extrusionOk="0">
                  <a:moveTo>
                    <a:pt x="359" y="0"/>
                  </a:moveTo>
                  <a:cubicBezTo>
                    <a:pt x="359" y="239"/>
                    <a:pt x="259" y="438"/>
                    <a:pt x="0" y="517"/>
                  </a:cubicBezTo>
                  <a:lnTo>
                    <a:pt x="0" y="716"/>
                  </a:lnTo>
                  <a:cubicBezTo>
                    <a:pt x="90" y="796"/>
                    <a:pt x="180" y="836"/>
                    <a:pt x="267" y="836"/>
                  </a:cubicBezTo>
                  <a:cubicBezTo>
                    <a:pt x="354" y="836"/>
                    <a:pt x="438" y="796"/>
                    <a:pt x="518" y="716"/>
                  </a:cubicBezTo>
                  <a:cubicBezTo>
                    <a:pt x="498" y="478"/>
                    <a:pt x="637" y="179"/>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59;p3">
              <a:extLst>
                <a:ext uri="{FF2B5EF4-FFF2-40B4-BE49-F238E27FC236}">
                  <a16:creationId xmlns:a16="http://schemas.microsoft.com/office/drawing/2014/main" id="{DAA0BCE6-7D79-4197-84B7-7F72F988CE45}"/>
                </a:ext>
              </a:extLst>
            </p:cNvPr>
            <p:cNvSpPr/>
            <p:nvPr/>
          </p:nvSpPr>
          <p:spPr>
            <a:xfrm>
              <a:off x="2486875" y="3945625"/>
              <a:ext cx="13450" cy="14075"/>
            </a:xfrm>
            <a:custGeom>
              <a:avLst/>
              <a:gdLst/>
              <a:ahLst/>
              <a:cxnLst/>
              <a:rect l="l" t="t" r="r" b="b"/>
              <a:pathLst>
                <a:path w="538" h="563" extrusionOk="0">
                  <a:moveTo>
                    <a:pt x="0" y="0"/>
                  </a:moveTo>
                  <a:lnTo>
                    <a:pt x="0" y="179"/>
                  </a:lnTo>
                  <a:cubicBezTo>
                    <a:pt x="80" y="219"/>
                    <a:pt x="140" y="299"/>
                    <a:pt x="180" y="338"/>
                  </a:cubicBezTo>
                  <a:lnTo>
                    <a:pt x="180" y="518"/>
                  </a:lnTo>
                  <a:cubicBezTo>
                    <a:pt x="225" y="549"/>
                    <a:pt x="264" y="563"/>
                    <a:pt x="297" y="563"/>
                  </a:cubicBezTo>
                  <a:cubicBezTo>
                    <a:pt x="408" y="563"/>
                    <a:pt x="461" y="415"/>
                    <a:pt x="538" y="338"/>
                  </a:cubicBezTo>
                  <a:lnTo>
                    <a:pt x="5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60;p3">
              <a:extLst>
                <a:ext uri="{FF2B5EF4-FFF2-40B4-BE49-F238E27FC236}">
                  <a16:creationId xmlns:a16="http://schemas.microsoft.com/office/drawing/2014/main" id="{445DFF53-8292-4615-B9B9-F5D89B9182D1}"/>
                </a:ext>
              </a:extLst>
            </p:cNvPr>
            <p:cNvSpPr/>
            <p:nvPr/>
          </p:nvSpPr>
          <p:spPr>
            <a:xfrm>
              <a:off x="2419250" y="4039125"/>
              <a:ext cx="17925" cy="8475"/>
            </a:xfrm>
            <a:custGeom>
              <a:avLst/>
              <a:gdLst/>
              <a:ahLst/>
              <a:cxnLst/>
              <a:rect l="l" t="t" r="r" b="b"/>
              <a:pathLst>
                <a:path w="717" h="339" extrusionOk="0">
                  <a:moveTo>
                    <a:pt x="279" y="0"/>
                  </a:moveTo>
                  <a:cubicBezTo>
                    <a:pt x="20" y="40"/>
                    <a:pt x="0" y="159"/>
                    <a:pt x="199" y="338"/>
                  </a:cubicBezTo>
                  <a:cubicBezTo>
                    <a:pt x="298" y="139"/>
                    <a:pt x="617" y="239"/>
                    <a:pt x="716" y="20"/>
                  </a:cubicBezTo>
                  <a:cubicBezTo>
                    <a:pt x="577" y="20"/>
                    <a:pt x="418"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61;p3">
              <a:extLst>
                <a:ext uri="{FF2B5EF4-FFF2-40B4-BE49-F238E27FC236}">
                  <a16:creationId xmlns:a16="http://schemas.microsoft.com/office/drawing/2014/main" id="{13B751A7-F05C-4BDD-BE43-FECE3E2EE417}"/>
                </a:ext>
              </a:extLst>
            </p:cNvPr>
            <p:cNvSpPr/>
            <p:nvPr/>
          </p:nvSpPr>
          <p:spPr>
            <a:xfrm>
              <a:off x="2379950" y="4039625"/>
              <a:ext cx="21900" cy="4375"/>
            </a:xfrm>
            <a:custGeom>
              <a:avLst/>
              <a:gdLst/>
              <a:ahLst/>
              <a:cxnLst/>
              <a:rect l="l" t="t" r="r" b="b"/>
              <a:pathLst>
                <a:path w="876" h="175" extrusionOk="0">
                  <a:moveTo>
                    <a:pt x="876" y="0"/>
                  </a:moveTo>
                  <a:cubicBezTo>
                    <a:pt x="577" y="0"/>
                    <a:pt x="299" y="20"/>
                    <a:pt x="1" y="20"/>
                  </a:cubicBezTo>
                  <a:cubicBezTo>
                    <a:pt x="150" y="119"/>
                    <a:pt x="299" y="174"/>
                    <a:pt x="446" y="174"/>
                  </a:cubicBezTo>
                  <a:cubicBezTo>
                    <a:pt x="592" y="174"/>
                    <a:pt x="737" y="119"/>
                    <a:pt x="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62;p3">
              <a:extLst>
                <a:ext uri="{FF2B5EF4-FFF2-40B4-BE49-F238E27FC236}">
                  <a16:creationId xmlns:a16="http://schemas.microsoft.com/office/drawing/2014/main" id="{29A615EF-3815-4C2D-BF85-EDE77CAE6BBE}"/>
                </a:ext>
              </a:extLst>
            </p:cNvPr>
            <p:cNvSpPr/>
            <p:nvPr/>
          </p:nvSpPr>
          <p:spPr>
            <a:xfrm>
              <a:off x="2489350" y="3896375"/>
              <a:ext cx="8500" cy="18425"/>
            </a:xfrm>
            <a:custGeom>
              <a:avLst/>
              <a:gdLst/>
              <a:ahLst/>
              <a:cxnLst/>
              <a:rect l="l" t="t" r="r" b="b"/>
              <a:pathLst>
                <a:path w="340" h="737" extrusionOk="0">
                  <a:moveTo>
                    <a:pt x="81" y="1"/>
                  </a:moveTo>
                  <a:lnTo>
                    <a:pt x="81" y="1"/>
                  </a:lnTo>
                  <a:cubicBezTo>
                    <a:pt x="100" y="260"/>
                    <a:pt x="1" y="538"/>
                    <a:pt x="260" y="737"/>
                  </a:cubicBezTo>
                  <a:cubicBezTo>
                    <a:pt x="240" y="478"/>
                    <a:pt x="339" y="200"/>
                    <a:pt x="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63;p3">
              <a:extLst>
                <a:ext uri="{FF2B5EF4-FFF2-40B4-BE49-F238E27FC236}">
                  <a16:creationId xmlns:a16="http://schemas.microsoft.com/office/drawing/2014/main" id="{E6632AA2-0C41-44DB-9FA0-AB2027420130}"/>
                </a:ext>
              </a:extLst>
            </p:cNvPr>
            <p:cNvSpPr/>
            <p:nvPr/>
          </p:nvSpPr>
          <p:spPr>
            <a:xfrm>
              <a:off x="2491350" y="3954075"/>
              <a:ext cx="8475" cy="7750"/>
            </a:xfrm>
            <a:custGeom>
              <a:avLst/>
              <a:gdLst/>
              <a:ahLst/>
              <a:cxnLst/>
              <a:rect l="l" t="t" r="r" b="b"/>
              <a:pathLst>
                <a:path w="339" h="310" extrusionOk="0">
                  <a:moveTo>
                    <a:pt x="339" y="0"/>
                  </a:moveTo>
                  <a:lnTo>
                    <a:pt x="339" y="0"/>
                  </a:lnTo>
                  <a:cubicBezTo>
                    <a:pt x="219" y="60"/>
                    <a:pt x="120" y="140"/>
                    <a:pt x="1" y="180"/>
                  </a:cubicBezTo>
                  <a:cubicBezTo>
                    <a:pt x="93" y="272"/>
                    <a:pt x="160" y="310"/>
                    <a:pt x="208" y="310"/>
                  </a:cubicBezTo>
                  <a:cubicBezTo>
                    <a:pt x="303" y="310"/>
                    <a:pt x="325" y="16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64;p3">
              <a:extLst>
                <a:ext uri="{FF2B5EF4-FFF2-40B4-BE49-F238E27FC236}">
                  <a16:creationId xmlns:a16="http://schemas.microsoft.com/office/drawing/2014/main" id="{04502CFC-E11C-4AD4-8D89-432CF615FD97}"/>
                </a:ext>
              </a:extLst>
            </p:cNvPr>
            <p:cNvSpPr/>
            <p:nvPr/>
          </p:nvSpPr>
          <p:spPr>
            <a:xfrm>
              <a:off x="2247175" y="3945625"/>
              <a:ext cx="11950" cy="9975"/>
            </a:xfrm>
            <a:custGeom>
              <a:avLst/>
              <a:gdLst/>
              <a:ahLst/>
              <a:cxnLst/>
              <a:rect l="l" t="t" r="r" b="b"/>
              <a:pathLst>
                <a:path w="478" h="399" extrusionOk="0">
                  <a:moveTo>
                    <a:pt x="120" y="0"/>
                  </a:moveTo>
                  <a:cubicBezTo>
                    <a:pt x="0" y="179"/>
                    <a:pt x="20" y="319"/>
                    <a:pt x="239" y="398"/>
                  </a:cubicBezTo>
                  <a:cubicBezTo>
                    <a:pt x="279" y="398"/>
                    <a:pt x="299" y="378"/>
                    <a:pt x="318" y="338"/>
                  </a:cubicBezTo>
                  <a:cubicBezTo>
                    <a:pt x="338" y="219"/>
                    <a:pt x="478" y="120"/>
                    <a:pt x="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65;p3">
              <a:extLst>
                <a:ext uri="{FF2B5EF4-FFF2-40B4-BE49-F238E27FC236}">
                  <a16:creationId xmlns:a16="http://schemas.microsoft.com/office/drawing/2014/main" id="{93E07F9B-53F1-4DDB-A60F-DA19D9DAA5DC}"/>
                </a:ext>
              </a:extLst>
            </p:cNvPr>
            <p:cNvSpPr/>
            <p:nvPr/>
          </p:nvSpPr>
          <p:spPr>
            <a:xfrm>
              <a:off x="2393375" y="3968875"/>
              <a:ext cx="8475" cy="3625"/>
            </a:xfrm>
            <a:custGeom>
              <a:avLst/>
              <a:gdLst/>
              <a:ahLst/>
              <a:cxnLst/>
              <a:rect l="l" t="t" r="r" b="b"/>
              <a:pathLst>
                <a:path w="339" h="145" extrusionOk="0">
                  <a:moveTo>
                    <a:pt x="162" y="0"/>
                  </a:moveTo>
                  <a:cubicBezTo>
                    <a:pt x="105" y="0"/>
                    <a:pt x="50" y="45"/>
                    <a:pt x="1" y="145"/>
                  </a:cubicBezTo>
                  <a:cubicBezTo>
                    <a:pt x="120" y="145"/>
                    <a:pt x="219" y="125"/>
                    <a:pt x="339" y="125"/>
                  </a:cubicBezTo>
                  <a:cubicBezTo>
                    <a:pt x="279" y="45"/>
                    <a:pt x="219" y="0"/>
                    <a:pt x="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66;p3">
              <a:extLst>
                <a:ext uri="{FF2B5EF4-FFF2-40B4-BE49-F238E27FC236}">
                  <a16:creationId xmlns:a16="http://schemas.microsoft.com/office/drawing/2014/main" id="{FDDC144B-EEFE-41DC-8C63-5A1C3CEE00A3}"/>
                </a:ext>
              </a:extLst>
            </p:cNvPr>
            <p:cNvSpPr/>
            <p:nvPr/>
          </p:nvSpPr>
          <p:spPr>
            <a:xfrm>
              <a:off x="2406300" y="4039625"/>
              <a:ext cx="4500" cy="1875"/>
            </a:xfrm>
            <a:custGeom>
              <a:avLst/>
              <a:gdLst/>
              <a:ahLst/>
              <a:cxnLst/>
              <a:rect l="l" t="t" r="r" b="b"/>
              <a:pathLst>
                <a:path w="180" h="75" extrusionOk="0">
                  <a:moveTo>
                    <a:pt x="1" y="0"/>
                  </a:moveTo>
                  <a:cubicBezTo>
                    <a:pt x="21" y="50"/>
                    <a:pt x="51" y="75"/>
                    <a:pt x="83" y="75"/>
                  </a:cubicBezTo>
                  <a:cubicBezTo>
                    <a:pt x="115" y="75"/>
                    <a:pt x="150" y="5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67;p3">
              <a:extLst>
                <a:ext uri="{FF2B5EF4-FFF2-40B4-BE49-F238E27FC236}">
                  <a16:creationId xmlns:a16="http://schemas.microsoft.com/office/drawing/2014/main" id="{0E2314B2-3685-4FDD-8A7A-B078CFA11136}"/>
                </a:ext>
              </a:extLst>
            </p:cNvPr>
            <p:cNvSpPr/>
            <p:nvPr/>
          </p:nvSpPr>
          <p:spPr>
            <a:xfrm>
              <a:off x="2357575" y="4045700"/>
              <a:ext cx="4500" cy="1900"/>
            </a:xfrm>
            <a:custGeom>
              <a:avLst/>
              <a:gdLst/>
              <a:ahLst/>
              <a:cxnLst/>
              <a:rect l="l" t="t" r="r" b="b"/>
              <a:pathLst>
                <a:path w="180" h="76" extrusionOk="0">
                  <a:moveTo>
                    <a:pt x="97" y="1"/>
                  </a:moveTo>
                  <a:cubicBezTo>
                    <a:pt x="65" y="1"/>
                    <a:pt x="30" y="26"/>
                    <a:pt x="0" y="75"/>
                  </a:cubicBezTo>
                  <a:lnTo>
                    <a:pt x="179" y="75"/>
                  </a:lnTo>
                  <a:cubicBezTo>
                    <a:pt x="160" y="26"/>
                    <a:pt x="130" y="1"/>
                    <a:pt x="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68;p3">
              <a:extLst>
                <a:ext uri="{FF2B5EF4-FFF2-40B4-BE49-F238E27FC236}">
                  <a16:creationId xmlns:a16="http://schemas.microsoft.com/office/drawing/2014/main" id="{646ED809-4D1C-4629-9BBC-890944670813}"/>
                </a:ext>
              </a:extLst>
            </p:cNvPr>
            <p:cNvSpPr/>
            <p:nvPr/>
          </p:nvSpPr>
          <p:spPr>
            <a:xfrm>
              <a:off x="2371000" y="4046200"/>
              <a:ext cx="4000" cy="2875"/>
            </a:xfrm>
            <a:custGeom>
              <a:avLst/>
              <a:gdLst/>
              <a:ahLst/>
              <a:cxnLst/>
              <a:rect l="l" t="t" r="r" b="b"/>
              <a:pathLst>
                <a:path w="160" h="115" extrusionOk="0">
                  <a:moveTo>
                    <a:pt x="80" y="1"/>
                  </a:moveTo>
                  <a:cubicBezTo>
                    <a:pt x="50" y="1"/>
                    <a:pt x="20" y="25"/>
                    <a:pt x="0" y="75"/>
                  </a:cubicBezTo>
                  <a:lnTo>
                    <a:pt x="100" y="115"/>
                  </a:lnTo>
                  <a:lnTo>
                    <a:pt x="160" y="75"/>
                  </a:lnTo>
                  <a:cubicBezTo>
                    <a:pt x="140" y="25"/>
                    <a:pt x="110"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69;p3">
              <a:extLst>
                <a:ext uri="{FF2B5EF4-FFF2-40B4-BE49-F238E27FC236}">
                  <a16:creationId xmlns:a16="http://schemas.microsoft.com/office/drawing/2014/main" id="{8E534438-66EA-41EE-8B08-9F889122E359}"/>
                </a:ext>
              </a:extLst>
            </p:cNvPr>
            <p:cNvSpPr/>
            <p:nvPr/>
          </p:nvSpPr>
          <p:spPr>
            <a:xfrm>
              <a:off x="2397350" y="3809475"/>
              <a:ext cx="4000" cy="2400"/>
            </a:xfrm>
            <a:custGeom>
              <a:avLst/>
              <a:gdLst/>
              <a:ahLst/>
              <a:cxnLst/>
              <a:rect l="l" t="t" r="r" b="b"/>
              <a:pathLst>
                <a:path w="160" h="96" extrusionOk="0">
                  <a:moveTo>
                    <a:pt x="80" y="1"/>
                  </a:moveTo>
                  <a:cubicBezTo>
                    <a:pt x="56" y="1"/>
                    <a:pt x="31" y="26"/>
                    <a:pt x="1" y="75"/>
                  </a:cubicBezTo>
                  <a:lnTo>
                    <a:pt x="80" y="95"/>
                  </a:lnTo>
                  <a:lnTo>
                    <a:pt x="160" y="75"/>
                  </a:lnTo>
                  <a:cubicBezTo>
                    <a:pt x="130" y="26"/>
                    <a:pt x="105"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70;p3">
              <a:extLst>
                <a:ext uri="{FF2B5EF4-FFF2-40B4-BE49-F238E27FC236}">
                  <a16:creationId xmlns:a16="http://schemas.microsoft.com/office/drawing/2014/main" id="{F543945F-965B-47EF-BDD8-BC564D3FBCBF}"/>
                </a:ext>
              </a:extLst>
            </p:cNvPr>
            <p:cNvSpPr/>
            <p:nvPr/>
          </p:nvSpPr>
          <p:spPr>
            <a:xfrm>
              <a:off x="2486875" y="3950100"/>
              <a:ext cx="4500" cy="4500"/>
            </a:xfrm>
            <a:custGeom>
              <a:avLst/>
              <a:gdLst/>
              <a:ahLst/>
              <a:cxnLst/>
              <a:rect l="l" t="t" r="r" b="b"/>
              <a:pathLst>
                <a:path w="180" h="180" extrusionOk="0">
                  <a:moveTo>
                    <a:pt x="0" y="0"/>
                  </a:moveTo>
                  <a:lnTo>
                    <a:pt x="83" y="82"/>
                  </a:lnTo>
                  <a:lnTo>
                    <a:pt x="83" y="82"/>
                  </a:lnTo>
                  <a:cubicBezTo>
                    <a:pt x="55" y="50"/>
                    <a:pt x="30" y="20"/>
                    <a:pt x="0" y="0"/>
                  </a:cubicBezTo>
                  <a:close/>
                  <a:moveTo>
                    <a:pt x="83" y="82"/>
                  </a:moveTo>
                  <a:cubicBezTo>
                    <a:pt x="110" y="115"/>
                    <a:pt x="140" y="150"/>
                    <a:pt x="180" y="179"/>
                  </a:cubicBezTo>
                  <a:lnTo>
                    <a:pt x="83" y="82"/>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71;p3">
              <a:extLst>
                <a:ext uri="{FF2B5EF4-FFF2-40B4-BE49-F238E27FC236}">
                  <a16:creationId xmlns:a16="http://schemas.microsoft.com/office/drawing/2014/main" id="{28C7417F-262C-41B7-9887-C23038B7509A}"/>
                </a:ext>
              </a:extLst>
            </p:cNvPr>
            <p:cNvSpPr/>
            <p:nvPr/>
          </p:nvSpPr>
          <p:spPr>
            <a:xfrm>
              <a:off x="2387900" y="3972475"/>
              <a:ext cx="5000" cy="3000"/>
            </a:xfrm>
            <a:custGeom>
              <a:avLst/>
              <a:gdLst/>
              <a:ahLst/>
              <a:cxnLst/>
              <a:rect l="l" t="t" r="r" b="b"/>
              <a:pathLst>
                <a:path w="200" h="120" extrusionOk="0">
                  <a:moveTo>
                    <a:pt x="200" y="1"/>
                  </a:moveTo>
                  <a:lnTo>
                    <a:pt x="200" y="1"/>
                  </a:lnTo>
                  <a:cubicBezTo>
                    <a:pt x="160" y="40"/>
                    <a:pt x="80" y="100"/>
                    <a:pt x="1" y="120"/>
                  </a:cubicBezTo>
                  <a:cubicBezTo>
                    <a:pt x="120" y="120"/>
                    <a:pt x="180" y="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72;p3">
              <a:extLst>
                <a:ext uri="{FF2B5EF4-FFF2-40B4-BE49-F238E27FC236}">
                  <a16:creationId xmlns:a16="http://schemas.microsoft.com/office/drawing/2014/main" id="{4ABAD5FB-4BCD-4550-9F6A-864BD326978F}"/>
                </a:ext>
              </a:extLst>
            </p:cNvPr>
            <p:cNvSpPr/>
            <p:nvPr/>
          </p:nvSpPr>
          <p:spPr>
            <a:xfrm>
              <a:off x="2491350" y="3887925"/>
              <a:ext cx="2500" cy="4000"/>
            </a:xfrm>
            <a:custGeom>
              <a:avLst/>
              <a:gdLst/>
              <a:ahLst/>
              <a:cxnLst/>
              <a:rect l="l" t="t" r="r" b="b"/>
              <a:pathLst>
                <a:path w="100" h="160" extrusionOk="0">
                  <a:moveTo>
                    <a:pt x="1" y="1"/>
                  </a:moveTo>
                  <a:lnTo>
                    <a:pt x="1" y="160"/>
                  </a:lnTo>
                  <a:cubicBezTo>
                    <a:pt x="20" y="140"/>
                    <a:pt x="40" y="120"/>
                    <a:pt x="80" y="120"/>
                  </a:cubicBezTo>
                  <a:cubicBezTo>
                    <a:pt x="100" y="60"/>
                    <a:pt x="80" y="2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73;p3">
              <a:extLst>
                <a:ext uri="{FF2B5EF4-FFF2-40B4-BE49-F238E27FC236}">
                  <a16:creationId xmlns:a16="http://schemas.microsoft.com/office/drawing/2014/main" id="{DA55CA4D-0FE4-4CC2-BC18-09D6ED1C70AD}"/>
                </a:ext>
              </a:extLst>
            </p:cNvPr>
            <p:cNvSpPr/>
            <p:nvPr/>
          </p:nvSpPr>
          <p:spPr>
            <a:xfrm>
              <a:off x="2492350" y="3923250"/>
              <a:ext cx="3500" cy="4500"/>
            </a:xfrm>
            <a:custGeom>
              <a:avLst/>
              <a:gdLst/>
              <a:ahLst/>
              <a:cxnLst/>
              <a:rect l="l" t="t" r="r" b="b"/>
              <a:pathLst>
                <a:path w="140" h="180" extrusionOk="0">
                  <a:moveTo>
                    <a:pt x="140" y="0"/>
                  </a:moveTo>
                  <a:cubicBezTo>
                    <a:pt x="0" y="60"/>
                    <a:pt x="0" y="119"/>
                    <a:pt x="140" y="179"/>
                  </a:cubicBezTo>
                  <a:lnTo>
                    <a:pt x="1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74;p3">
              <a:extLst>
                <a:ext uri="{FF2B5EF4-FFF2-40B4-BE49-F238E27FC236}">
                  <a16:creationId xmlns:a16="http://schemas.microsoft.com/office/drawing/2014/main" id="{37B2AE1F-8F6F-497F-A4BB-4811EE702C74}"/>
                </a:ext>
              </a:extLst>
            </p:cNvPr>
            <p:cNvSpPr/>
            <p:nvPr/>
          </p:nvSpPr>
          <p:spPr>
            <a:xfrm>
              <a:off x="2495825" y="3914775"/>
              <a:ext cx="3000" cy="4025"/>
            </a:xfrm>
            <a:custGeom>
              <a:avLst/>
              <a:gdLst/>
              <a:ahLst/>
              <a:cxnLst/>
              <a:rect l="l" t="t" r="r" b="b"/>
              <a:pathLst>
                <a:path w="120" h="161" extrusionOk="0">
                  <a:moveTo>
                    <a:pt x="1" y="1"/>
                  </a:moveTo>
                  <a:lnTo>
                    <a:pt x="1" y="160"/>
                  </a:lnTo>
                  <a:cubicBezTo>
                    <a:pt x="120" y="81"/>
                    <a:pt x="120"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75;p3">
              <a:extLst>
                <a:ext uri="{FF2B5EF4-FFF2-40B4-BE49-F238E27FC236}">
                  <a16:creationId xmlns:a16="http://schemas.microsoft.com/office/drawing/2014/main" id="{316E5ECC-1DCE-4C9D-9951-85A5908DA876}"/>
                </a:ext>
              </a:extLst>
            </p:cNvPr>
            <p:cNvSpPr/>
            <p:nvPr/>
          </p:nvSpPr>
          <p:spPr>
            <a:xfrm>
              <a:off x="2580375" y="3841175"/>
              <a:ext cx="50250" cy="34500"/>
            </a:xfrm>
            <a:custGeom>
              <a:avLst/>
              <a:gdLst/>
              <a:ahLst/>
              <a:cxnLst/>
              <a:rect l="l" t="t" r="r" b="b"/>
              <a:pathLst>
                <a:path w="2010" h="1380" extrusionOk="0">
                  <a:moveTo>
                    <a:pt x="1823" y="1"/>
                  </a:moveTo>
                  <a:cubicBezTo>
                    <a:pt x="1795" y="1"/>
                    <a:pt x="1764" y="7"/>
                    <a:pt x="1731" y="21"/>
                  </a:cubicBezTo>
                  <a:cubicBezTo>
                    <a:pt x="1492" y="80"/>
                    <a:pt x="1452" y="299"/>
                    <a:pt x="1353" y="478"/>
                  </a:cubicBezTo>
                  <a:cubicBezTo>
                    <a:pt x="1227" y="721"/>
                    <a:pt x="1096" y="827"/>
                    <a:pt x="957" y="827"/>
                  </a:cubicBezTo>
                  <a:cubicBezTo>
                    <a:pt x="813" y="827"/>
                    <a:pt x="660" y="711"/>
                    <a:pt x="498" y="518"/>
                  </a:cubicBezTo>
                  <a:cubicBezTo>
                    <a:pt x="336" y="392"/>
                    <a:pt x="336" y="89"/>
                    <a:pt x="90" y="89"/>
                  </a:cubicBezTo>
                  <a:cubicBezTo>
                    <a:pt x="63" y="89"/>
                    <a:pt x="33" y="92"/>
                    <a:pt x="0" y="100"/>
                  </a:cubicBezTo>
                  <a:lnTo>
                    <a:pt x="0" y="458"/>
                  </a:lnTo>
                  <a:cubicBezTo>
                    <a:pt x="40" y="1095"/>
                    <a:pt x="239" y="1294"/>
                    <a:pt x="935" y="1373"/>
                  </a:cubicBezTo>
                  <a:cubicBezTo>
                    <a:pt x="985" y="1377"/>
                    <a:pt x="1032" y="1379"/>
                    <a:pt x="1077" y="1379"/>
                  </a:cubicBezTo>
                  <a:cubicBezTo>
                    <a:pt x="1505" y="1379"/>
                    <a:pt x="1750" y="1201"/>
                    <a:pt x="1930" y="697"/>
                  </a:cubicBezTo>
                  <a:cubicBezTo>
                    <a:pt x="2009" y="478"/>
                    <a:pt x="1990" y="279"/>
                    <a:pt x="1950" y="80"/>
                  </a:cubicBezTo>
                  <a:cubicBezTo>
                    <a:pt x="1923" y="27"/>
                    <a:pt x="1879"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76;p3">
              <a:extLst>
                <a:ext uri="{FF2B5EF4-FFF2-40B4-BE49-F238E27FC236}">
                  <a16:creationId xmlns:a16="http://schemas.microsoft.com/office/drawing/2014/main" id="{95EEB502-6A2C-4B97-8325-73B7673EA001}"/>
                </a:ext>
              </a:extLst>
            </p:cNvPr>
            <p:cNvSpPr/>
            <p:nvPr/>
          </p:nvSpPr>
          <p:spPr>
            <a:xfrm>
              <a:off x="2560975" y="3764275"/>
              <a:ext cx="99500" cy="14825"/>
            </a:xfrm>
            <a:custGeom>
              <a:avLst/>
              <a:gdLst/>
              <a:ahLst/>
              <a:cxnLst/>
              <a:rect l="l" t="t" r="r" b="b"/>
              <a:pathLst>
                <a:path w="3980" h="593" extrusionOk="0">
                  <a:moveTo>
                    <a:pt x="2088" y="1"/>
                  </a:moveTo>
                  <a:cubicBezTo>
                    <a:pt x="1434" y="1"/>
                    <a:pt x="777" y="82"/>
                    <a:pt x="120" y="172"/>
                  </a:cubicBezTo>
                  <a:cubicBezTo>
                    <a:pt x="20" y="272"/>
                    <a:pt x="0" y="352"/>
                    <a:pt x="80" y="471"/>
                  </a:cubicBezTo>
                  <a:cubicBezTo>
                    <a:pt x="297" y="507"/>
                    <a:pt x="515" y="593"/>
                    <a:pt x="717" y="593"/>
                  </a:cubicBezTo>
                  <a:cubicBezTo>
                    <a:pt x="737" y="593"/>
                    <a:pt x="757" y="592"/>
                    <a:pt x="776" y="590"/>
                  </a:cubicBezTo>
                  <a:cubicBezTo>
                    <a:pt x="1831" y="471"/>
                    <a:pt x="2905" y="471"/>
                    <a:pt x="3979" y="471"/>
                  </a:cubicBezTo>
                  <a:lnTo>
                    <a:pt x="3979" y="292"/>
                  </a:lnTo>
                  <a:cubicBezTo>
                    <a:pt x="3353" y="77"/>
                    <a:pt x="2721" y="1"/>
                    <a:pt x="2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77;p3">
              <a:extLst>
                <a:ext uri="{FF2B5EF4-FFF2-40B4-BE49-F238E27FC236}">
                  <a16:creationId xmlns:a16="http://schemas.microsoft.com/office/drawing/2014/main" id="{2BDA6BA8-117B-49F0-8E7A-5659D088BE27}"/>
                </a:ext>
              </a:extLst>
            </p:cNvPr>
            <p:cNvSpPr/>
            <p:nvPr/>
          </p:nvSpPr>
          <p:spPr>
            <a:xfrm>
              <a:off x="2580875" y="3820675"/>
              <a:ext cx="48250" cy="35950"/>
            </a:xfrm>
            <a:custGeom>
              <a:avLst/>
              <a:gdLst/>
              <a:ahLst/>
              <a:cxnLst/>
              <a:rect l="l" t="t" r="r" b="b"/>
              <a:pathLst>
                <a:path w="1930" h="1438" extrusionOk="0">
                  <a:moveTo>
                    <a:pt x="1250" y="1"/>
                  </a:moveTo>
                  <a:cubicBezTo>
                    <a:pt x="1057" y="1"/>
                    <a:pt x="831" y="93"/>
                    <a:pt x="577" y="284"/>
                  </a:cubicBezTo>
                  <a:cubicBezTo>
                    <a:pt x="318" y="443"/>
                    <a:pt x="100" y="622"/>
                    <a:pt x="0" y="920"/>
                  </a:cubicBezTo>
                  <a:cubicBezTo>
                    <a:pt x="219" y="1020"/>
                    <a:pt x="100" y="1338"/>
                    <a:pt x="318" y="1437"/>
                  </a:cubicBezTo>
                  <a:cubicBezTo>
                    <a:pt x="568" y="1036"/>
                    <a:pt x="798" y="644"/>
                    <a:pt x="1176" y="644"/>
                  </a:cubicBezTo>
                  <a:cubicBezTo>
                    <a:pt x="1341" y="644"/>
                    <a:pt x="1535" y="719"/>
                    <a:pt x="1771" y="900"/>
                  </a:cubicBezTo>
                  <a:lnTo>
                    <a:pt x="1930" y="900"/>
                  </a:lnTo>
                  <a:cubicBezTo>
                    <a:pt x="1840" y="309"/>
                    <a:pt x="1601" y="1"/>
                    <a:pt x="12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78;p3">
              <a:extLst>
                <a:ext uri="{FF2B5EF4-FFF2-40B4-BE49-F238E27FC236}">
                  <a16:creationId xmlns:a16="http://schemas.microsoft.com/office/drawing/2014/main" id="{94583482-3797-443C-950F-2A00D1C9218C}"/>
                </a:ext>
              </a:extLst>
            </p:cNvPr>
            <p:cNvSpPr/>
            <p:nvPr/>
          </p:nvSpPr>
          <p:spPr>
            <a:xfrm>
              <a:off x="2553525" y="3756850"/>
              <a:ext cx="11950" cy="24175"/>
            </a:xfrm>
            <a:custGeom>
              <a:avLst/>
              <a:gdLst/>
              <a:ahLst/>
              <a:cxnLst/>
              <a:rect l="l" t="t" r="r" b="b"/>
              <a:pathLst>
                <a:path w="478" h="967" extrusionOk="0">
                  <a:moveTo>
                    <a:pt x="232" y="0"/>
                  </a:moveTo>
                  <a:cubicBezTo>
                    <a:pt x="206" y="0"/>
                    <a:pt x="181" y="5"/>
                    <a:pt x="159" y="12"/>
                  </a:cubicBezTo>
                  <a:cubicBezTo>
                    <a:pt x="100" y="72"/>
                    <a:pt x="60" y="151"/>
                    <a:pt x="20" y="211"/>
                  </a:cubicBezTo>
                  <a:cubicBezTo>
                    <a:pt x="0" y="410"/>
                    <a:pt x="0" y="609"/>
                    <a:pt x="119" y="788"/>
                  </a:cubicBezTo>
                  <a:cubicBezTo>
                    <a:pt x="159" y="847"/>
                    <a:pt x="179" y="907"/>
                    <a:pt x="199" y="967"/>
                  </a:cubicBezTo>
                  <a:lnTo>
                    <a:pt x="378" y="788"/>
                  </a:lnTo>
                  <a:lnTo>
                    <a:pt x="378" y="569"/>
                  </a:lnTo>
                  <a:cubicBezTo>
                    <a:pt x="418" y="509"/>
                    <a:pt x="478" y="430"/>
                    <a:pt x="478" y="370"/>
                  </a:cubicBezTo>
                  <a:cubicBezTo>
                    <a:pt x="478" y="251"/>
                    <a:pt x="458" y="151"/>
                    <a:pt x="378" y="52"/>
                  </a:cubicBezTo>
                  <a:cubicBezTo>
                    <a:pt x="328" y="14"/>
                    <a:pt x="277" y="0"/>
                    <a:pt x="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79;p3">
              <a:extLst>
                <a:ext uri="{FF2B5EF4-FFF2-40B4-BE49-F238E27FC236}">
                  <a16:creationId xmlns:a16="http://schemas.microsoft.com/office/drawing/2014/main" id="{5471A519-8C1C-4992-8C39-8DBEA87E4B56}"/>
                </a:ext>
              </a:extLst>
            </p:cNvPr>
            <p:cNvSpPr/>
            <p:nvPr/>
          </p:nvSpPr>
          <p:spPr>
            <a:xfrm>
              <a:off x="2666400" y="3325475"/>
              <a:ext cx="17925" cy="201925"/>
            </a:xfrm>
            <a:custGeom>
              <a:avLst/>
              <a:gdLst/>
              <a:ahLst/>
              <a:cxnLst/>
              <a:rect l="l" t="t" r="r" b="b"/>
              <a:pathLst>
                <a:path w="717" h="8077" extrusionOk="0">
                  <a:moveTo>
                    <a:pt x="319" y="0"/>
                  </a:moveTo>
                  <a:cubicBezTo>
                    <a:pt x="220" y="1015"/>
                    <a:pt x="279" y="2029"/>
                    <a:pt x="180" y="3044"/>
                  </a:cubicBezTo>
                  <a:cubicBezTo>
                    <a:pt x="100" y="3859"/>
                    <a:pt x="140" y="4695"/>
                    <a:pt x="100" y="5510"/>
                  </a:cubicBezTo>
                  <a:cubicBezTo>
                    <a:pt x="41" y="5630"/>
                    <a:pt x="1" y="5749"/>
                    <a:pt x="1" y="5888"/>
                  </a:cubicBezTo>
                  <a:cubicBezTo>
                    <a:pt x="100" y="6346"/>
                    <a:pt x="140" y="6803"/>
                    <a:pt x="1" y="7281"/>
                  </a:cubicBezTo>
                  <a:cubicBezTo>
                    <a:pt x="1" y="7420"/>
                    <a:pt x="1" y="7559"/>
                    <a:pt x="41" y="7679"/>
                  </a:cubicBezTo>
                  <a:cubicBezTo>
                    <a:pt x="120" y="7818"/>
                    <a:pt x="180" y="7997"/>
                    <a:pt x="359" y="8077"/>
                  </a:cubicBezTo>
                  <a:lnTo>
                    <a:pt x="518" y="7858"/>
                  </a:lnTo>
                  <a:cubicBezTo>
                    <a:pt x="518" y="6306"/>
                    <a:pt x="538" y="4774"/>
                    <a:pt x="538" y="3223"/>
                  </a:cubicBezTo>
                  <a:cubicBezTo>
                    <a:pt x="717" y="2248"/>
                    <a:pt x="458" y="1293"/>
                    <a:pt x="657" y="338"/>
                  </a:cubicBezTo>
                  <a:cubicBezTo>
                    <a:pt x="637" y="239"/>
                    <a:pt x="637" y="119"/>
                    <a:pt x="637" y="20"/>
                  </a:cubicBezTo>
                  <a:cubicBezTo>
                    <a:pt x="538" y="20"/>
                    <a:pt x="418" y="0"/>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80;p3">
              <a:extLst>
                <a:ext uri="{FF2B5EF4-FFF2-40B4-BE49-F238E27FC236}">
                  <a16:creationId xmlns:a16="http://schemas.microsoft.com/office/drawing/2014/main" id="{9117CE19-539C-4F1E-BB6C-C795E415F1B7}"/>
                </a:ext>
              </a:extLst>
            </p:cNvPr>
            <p:cNvSpPr/>
            <p:nvPr/>
          </p:nvSpPr>
          <p:spPr>
            <a:xfrm>
              <a:off x="2656950" y="3517425"/>
              <a:ext cx="19925" cy="115400"/>
            </a:xfrm>
            <a:custGeom>
              <a:avLst/>
              <a:gdLst/>
              <a:ahLst/>
              <a:cxnLst/>
              <a:rect l="l" t="t" r="r" b="b"/>
              <a:pathLst>
                <a:path w="797" h="4616" extrusionOk="0">
                  <a:moveTo>
                    <a:pt x="498" y="1"/>
                  </a:moveTo>
                  <a:cubicBezTo>
                    <a:pt x="259" y="180"/>
                    <a:pt x="200" y="438"/>
                    <a:pt x="120" y="717"/>
                  </a:cubicBezTo>
                  <a:cubicBezTo>
                    <a:pt x="1" y="1731"/>
                    <a:pt x="100" y="2786"/>
                    <a:pt x="100" y="3820"/>
                  </a:cubicBezTo>
                  <a:cubicBezTo>
                    <a:pt x="100" y="4039"/>
                    <a:pt x="140" y="4297"/>
                    <a:pt x="359" y="4457"/>
                  </a:cubicBezTo>
                  <a:cubicBezTo>
                    <a:pt x="458" y="4496"/>
                    <a:pt x="558" y="4576"/>
                    <a:pt x="657" y="4616"/>
                  </a:cubicBezTo>
                  <a:cubicBezTo>
                    <a:pt x="796" y="3203"/>
                    <a:pt x="677" y="1811"/>
                    <a:pt x="717" y="399"/>
                  </a:cubicBezTo>
                  <a:cubicBezTo>
                    <a:pt x="697" y="239"/>
                    <a:pt x="657" y="60"/>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81;p3">
              <a:extLst>
                <a:ext uri="{FF2B5EF4-FFF2-40B4-BE49-F238E27FC236}">
                  <a16:creationId xmlns:a16="http://schemas.microsoft.com/office/drawing/2014/main" id="{E0D52165-8360-49EB-BD29-40C418556136}"/>
                </a:ext>
              </a:extLst>
            </p:cNvPr>
            <p:cNvSpPr/>
            <p:nvPr/>
          </p:nvSpPr>
          <p:spPr>
            <a:xfrm>
              <a:off x="2556000" y="3463225"/>
              <a:ext cx="117400" cy="69350"/>
            </a:xfrm>
            <a:custGeom>
              <a:avLst/>
              <a:gdLst/>
              <a:ahLst/>
              <a:cxnLst/>
              <a:rect l="l" t="t" r="r" b="b"/>
              <a:pathLst>
                <a:path w="4696" h="2774" extrusionOk="0">
                  <a:moveTo>
                    <a:pt x="4377" y="0"/>
                  </a:moveTo>
                  <a:cubicBezTo>
                    <a:pt x="4258" y="120"/>
                    <a:pt x="4178" y="299"/>
                    <a:pt x="4158" y="478"/>
                  </a:cubicBezTo>
                  <a:cubicBezTo>
                    <a:pt x="3959" y="1552"/>
                    <a:pt x="3959" y="1512"/>
                    <a:pt x="2905" y="1552"/>
                  </a:cubicBezTo>
                  <a:cubicBezTo>
                    <a:pt x="2850" y="1553"/>
                    <a:pt x="2796" y="1554"/>
                    <a:pt x="2741" y="1554"/>
                  </a:cubicBezTo>
                  <a:cubicBezTo>
                    <a:pt x="2256" y="1554"/>
                    <a:pt x="1782" y="1510"/>
                    <a:pt x="1309" y="1510"/>
                  </a:cubicBezTo>
                  <a:cubicBezTo>
                    <a:pt x="967" y="1510"/>
                    <a:pt x="624" y="1533"/>
                    <a:pt x="279" y="1612"/>
                  </a:cubicBezTo>
                  <a:lnTo>
                    <a:pt x="100" y="1612"/>
                  </a:lnTo>
                  <a:cubicBezTo>
                    <a:pt x="60" y="1970"/>
                    <a:pt x="1" y="2328"/>
                    <a:pt x="100" y="2686"/>
                  </a:cubicBezTo>
                  <a:cubicBezTo>
                    <a:pt x="196" y="2743"/>
                    <a:pt x="287" y="2773"/>
                    <a:pt x="375" y="2773"/>
                  </a:cubicBezTo>
                  <a:cubicBezTo>
                    <a:pt x="471" y="2773"/>
                    <a:pt x="564" y="2738"/>
                    <a:pt x="657" y="2666"/>
                  </a:cubicBezTo>
                  <a:cubicBezTo>
                    <a:pt x="538" y="2567"/>
                    <a:pt x="379" y="2427"/>
                    <a:pt x="379" y="2328"/>
                  </a:cubicBezTo>
                  <a:cubicBezTo>
                    <a:pt x="379" y="2185"/>
                    <a:pt x="464" y="2156"/>
                    <a:pt x="568" y="2156"/>
                  </a:cubicBezTo>
                  <a:cubicBezTo>
                    <a:pt x="636" y="2156"/>
                    <a:pt x="713" y="2169"/>
                    <a:pt x="776" y="2169"/>
                  </a:cubicBezTo>
                  <a:cubicBezTo>
                    <a:pt x="1751" y="2129"/>
                    <a:pt x="2686" y="2189"/>
                    <a:pt x="3661" y="2069"/>
                  </a:cubicBezTo>
                  <a:cubicBezTo>
                    <a:pt x="3810" y="2051"/>
                    <a:pt x="3925" y="2037"/>
                    <a:pt x="4013" y="2037"/>
                  </a:cubicBezTo>
                  <a:cubicBezTo>
                    <a:pt x="4303" y="2037"/>
                    <a:pt x="4321" y="2178"/>
                    <a:pt x="4397" y="2726"/>
                  </a:cubicBezTo>
                  <a:cubicBezTo>
                    <a:pt x="4576" y="2567"/>
                    <a:pt x="4496" y="2348"/>
                    <a:pt x="4556" y="2169"/>
                  </a:cubicBezTo>
                  <a:cubicBezTo>
                    <a:pt x="4556" y="2049"/>
                    <a:pt x="4576" y="1910"/>
                    <a:pt x="4576" y="1791"/>
                  </a:cubicBezTo>
                  <a:cubicBezTo>
                    <a:pt x="4695" y="1313"/>
                    <a:pt x="4675" y="856"/>
                    <a:pt x="4576" y="378"/>
                  </a:cubicBezTo>
                  <a:cubicBezTo>
                    <a:pt x="4556" y="259"/>
                    <a:pt x="4556" y="120"/>
                    <a:pt x="4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82;p3">
              <a:extLst>
                <a:ext uri="{FF2B5EF4-FFF2-40B4-BE49-F238E27FC236}">
                  <a16:creationId xmlns:a16="http://schemas.microsoft.com/office/drawing/2014/main" id="{DC7EF8F7-26C0-40CF-B69D-5A1DE0B29E15}"/>
                </a:ext>
              </a:extLst>
            </p:cNvPr>
            <p:cNvSpPr/>
            <p:nvPr/>
          </p:nvSpPr>
          <p:spPr>
            <a:xfrm>
              <a:off x="2558500" y="3614900"/>
              <a:ext cx="75100" cy="94025"/>
            </a:xfrm>
            <a:custGeom>
              <a:avLst/>
              <a:gdLst/>
              <a:ahLst/>
              <a:cxnLst/>
              <a:rect l="l" t="t" r="r" b="b"/>
              <a:pathLst>
                <a:path w="3004" h="3761" extrusionOk="0">
                  <a:moveTo>
                    <a:pt x="0" y="1"/>
                  </a:moveTo>
                  <a:lnTo>
                    <a:pt x="0" y="3760"/>
                  </a:lnTo>
                  <a:cubicBezTo>
                    <a:pt x="279" y="3581"/>
                    <a:pt x="597" y="3581"/>
                    <a:pt x="915" y="3581"/>
                  </a:cubicBezTo>
                  <a:lnTo>
                    <a:pt x="3004" y="3581"/>
                  </a:lnTo>
                  <a:cubicBezTo>
                    <a:pt x="2956" y="3199"/>
                    <a:pt x="2705" y="3187"/>
                    <a:pt x="2453" y="3187"/>
                  </a:cubicBezTo>
                  <a:cubicBezTo>
                    <a:pt x="2435" y="3187"/>
                    <a:pt x="2417" y="3187"/>
                    <a:pt x="2399" y="3187"/>
                  </a:cubicBezTo>
                  <a:cubicBezTo>
                    <a:pt x="2355" y="3187"/>
                    <a:pt x="2310" y="3186"/>
                    <a:pt x="2268" y="3183"/>
                  </a:cubicBezTo>
                  <a:cubicBezTo>
                    <a:pt x="2164" y="3176"/>
                    <a:pt x="2060" y="3173"/>
                    <a:pt x="1955" y="3173"/>
                  </a:cubicBezTo>
                  <a:cubicBezTo>
                    <a:pt x="1796" y="3173"/>
                    <a:pt x="1635" y="3178"/>
                    <a:pt x="1470" y="3178"/>
                  </a:cubicBezTo>
                  <a:cubicBezTo>
                    <a:pt x="1194" y="3178"/>
                    <a:pt x="905" y="3164"/>
                    <a:pt x="597" y="3084"/>
                  </a:cubicBezTo>
                  <a:cubicBezTo>
                    <a:pt x="895" y="2865"/>
                    <a:pt x="1213" y="2905"/>
                    <a:pt x="1393" y="2706"/>
                  </a:cubicBezTo>
                  <a:cubicBezTo>
                    <a:pt x="1443" y="2571"/>
                    <a:pt x="1422" y="2478"/>
                    <a:pt x="1292" y="2478"/>
                  </a:cubicBezTo>
                  <a:cubicBezTo>
                    <a:pt x="1269" y="2478"/>
                    <a:pt x="1243" y="2481"/>
                    <a:pt x="1213" y="2487"/>
                  </a:cubicBezTo>
                  <a:cubicBezTo>
                    <a:pt x="159" y="2487"/>
                    <a:pt x="179" y="2487"/>
                    <a:pt x="159" y="1453"/>
                  </a:cubicBezTo>
                  <a:cubicBezTo>
                    <a:pt x="159" y="975"/>
                    <a:pt x="318" y="45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83;p3">
              <a:extLst>
                <a:ext uri="{FF2B5EF4-FFF2-40B4-BE49-F238E27FC236}">
                  <a16:creationId xmlns:a16="http://schemas.microsoft.com/office/drawing/2014/main" id="{1998F157-8C19-4ED4-AA3D-DADA5AD7DDAD}"/>
                </a:ext>
              </a:extLst>
            </p:cNvPr>
            <p:cNvSpPr/>
            <p:nvPr/>
          </p:nvSpPr>
          <p:spPr>
            <a:xfrm>
              <a:off x="2558500" y="3557225"/>
              <a:ext cx="74125" cy="9475"/>
            </a:xfrm>
            <a:custGeom>
              <a:avLst/>
              <a:gdLst/>
              <a:ahLst/>
              <a:cxnLst/>
              <a:rect l="l" t="t" r="r" b="b"/>
              <a:pathLst>
                <a:path w="2965" h="379" extrusionOk="0">
                  <a:moveTo>
                    <a:pt x="0" y="0"/>
                  </a:moveTo>
                  <a:cubicBezTo>
                    <a:pt x="0" y="119"/>
                    <a:pt x="0" y="239"/>
                    <a:pt x="20" y="378"/>
                  </a:cubicBezTo>
                  <a:cubicBezTo>
                    <a:pt x="955" y="338"/>
                    <a:pt x="1890" y="338"/>
                    <a:pt x="2845" y="338"/>
                  </a:cubicBezTo>
                  <a:cubicBezTo>
                    <a:pt x="2964" y="60"/>
                    <a:pt x="2845" y="0"/>
                    <a:pt x="2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84;p3">
              <a:extLst>
                <a:ext uri="{FF2B5EF4-FFF2-40B4-BE49-F238E27FC236}">
                  <a16:creationId xmlns:a16="http://schemas.microsoft.com/office/drawing/2014/main" id="{918B5DDC-2320-4A55-B142-048B39E69A3A}"/>
                </a:ext>
              </a:extLst>
            </p:cNvPr>
            <p:cNvSpPr/>
            <p:nvPr/>
          </p:nvSpPr>
          <p:spPr>
            <a:xfrm>
              <a:off x="2548550" y="3713875"/>
              <a:ext cx="13950" cy="77100"/>
            </a:xfrm>
            <a:custGeom>
              <a:avLst/>
              <a:gdLst/>
              <a:ahLst/>
              <a:cxnLst/>
              <a:rect l="l" t="t" r="r" b="b"/>
              <a:pathLst>
                <a:path w="558" h="3084" extrusionOk="0">
                  <a:moveTo>
                    <a:pt x="0" y="0"/>
                  </a:moveTo>
                  <a:lnTo>
                    <a:pt x="0" y="3084"/>
                  </a:lnTo>
                  <a:cubicBezTo>
                    <a:pt x="279" y="2885"/>
                    <a:pt x="120" y="2606"/>
                    <a:pt x="318" y="2487"/>
                  </a:cubicBezTo>
                  <a:cubicBezTo>
                    <a:pt x="358" y="2228"/>
                    <a:pt x="378" y="2009"/>
                    <a:pt x="398" y="1771"/>
                  </a:cubicBezTo>
                  <a:cubicBezTo>
                    <a:pt x="517" y="1592"/>
                    <a:pt x="557" y="1393"/>
                    <a:pt x="318" y="1234"/>
                  </a:cubicBezTo>
                  <a:cubicBezTo>
                    <a:pt x="120" y="1035"/>
                    <a:pt x="199" y="776"/>
                    <a:pt x="179" y="517"/>
                  </a:cubicBezTo>
                  <a:cubicBezTo>
                    <a:pt x="179" y="319"/>
                    <a:pt x="199" y="12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85;p3">
              <a:extLst>
                <a:ext uri="{FF2B5EF4-FFF2-40B4-BE49-F238E27FC236}">
                  <a16:creationId xmlns:a16="http://schemas.microsoft.com/office/drawing/2014/main" id="{B67DA20F-09EA-42A7-9780-8D8470163417}"/>
                </a:ext>
              </a:extLst>
            </p:cNvPr>
            <p:cNvSpPr/>
            <p:nvPr/>
          </p:nvSpPr>
          <p:spPr>
            <a:xfrm>
              <a:off x="2557500" y="3726800"/>
              <a:ext cx="76100" cy="31850"/>
            </a:xfrm>
            <a:custGeom>
              <a:avLst/>
              <a:gdLst/>
              <a:ahLst/>
              <a:cxnLst/>
              <a:rect l="l" t="t" r="r" b="b"/>
              <a:pathLst>
                <a:path w="3044" h="1274" extrusionOk="0">
                  <a:moveTo>
                    <a:pt x="40" y="0"/>
                  </a:moveTo>
                  <a:cubicBezTo>
                    <a:pt x="20" y="259"/>
                    <a:pt x="20" y="478"/>
                    <a:pt x="0" y="717"/>
                  </a:cubicBezTo>
                  <a:cubicBezTo>
                    <a:pt x="20" y="896"/>
                    <a:pt x="20" y="1075"/>
                    <a:pt x="40" y="1254"/>
                  </a:cubicBezTo>
                  <a:cubicBezTo>
                    <a:pt x="100" y="1254"/>
                    <a:pt x="139" y="1254"/>
                    <a:pt x="219" y="1274"/>
                  </a:cubicBezTo>
                  <a:cubicBezTo>
                    <a:pt x="516" y="754"/>
                    <a:pt x="969" y="615"/>
                    <a:pt x="1513" y="615"/>
                  </a:cubicBezTo>
                  <a:cubicBezTo>
                    <a:pt x="1552" y="615"/>
                    <a:pt x="1592" y="616"/>
                    <a:pt x="1631" y="617"/>
                  </a:cubicBezTo>
                  <a:cubicBezTo>
                    <a:pt x="1834" y="634"/>
                    <a:pt x="2043" y="665"/>
                    <a:pt x="2249" y="665"/>
                  </a:cubicBezTo>
                  <a:cubicBezTo>
                    <a:pt x="2530" y="665"/>
                    <a:pt x="2803" y="608"/>
                    <a:pt x="3044" y="378"/>
                  </a:cubicBezTo>
                  <a:cubicBezTo>
                    <a:pt x="2877" y="184"/>
                    <a:pt x="2680" y="154"/>
                    <a:pt x="2468" y="154"/>
                  </a:cubicBezTo>
                  <a:cubicBezTo>
                    <a:pt x="2378" y="154"/>
                    <a:pt x="2284" y="160"/>
                    <a:pt x="2188" y="160"/>
                  </a:cubicBezTo>
                  <a:cubicBezTo>
                    <a:pt x="1820" y="160"/>
                    <a:pt x="1457" y="199"/>
                    <a:pt x="1099" y="199"/>
                  </a:cubicBezTo>
                  <a:cubicBezTo>
                    <a:pt x="741" y="199"/>
                    <a:pt x="388" y="16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86;p3">
              <a:extLst>
                <a:ext uri="{FF2B5EF4-FFF2-40B4-BE49-F238E27FC236}">
                  <a16:creationId xmlns:a16="http://schemas.microsoft.com/office/drawing/2014/main" id="{50EE1A25-9101-4DC3-8B27-D284193B57D5}"/>
                </a:ext>
              </a:extLst>
            </p:cNvPr>
            <p:cNvSpPr/>
            <p:nvPr/>
          </p:nvSpPr>
          <p:spPr>
            <a:xfrm>
              <a:off x="2558500" y="3529850"/>
              <a:ext cx="79575" cy="5000"/>
            </a:xfrm>
            <a:custGeom>
              <a:avLst/>
              <a:gdLst/>
              <a:ahLst/>
              <a:cxnLst/>
              <a:rect l="l" t="t" r="r" b="b"/>
              <a:pathLst>
                <a:path w="3183" h="200" extrusionOk="0">
                  <a:moveTo>
                    <a:pt x="557" y="1"/>
                  </a:moveTo>
                  <a:cubicBezTo>
                    <a:pt x="338" y="21"/>
                    <a:pt x="179" y="21"/>
                    <a:pt x="0" y="21"/>
                  </a:cubicBezTo>
                  <a:cubicBezTo>
                    <a:pt x="0" y="100"/>
                    <a:pt x="0" y="140"/>
                    <a:pt x="20" y="200"/>
                  </a:cubicBezTo>
                  <a:cubicBezTo>
                    <a:pt x="1094" y="200"/>
                    <a:pt x="2148" y="180"/>
                    <a:pt x="3183" y="180"/>
                  </a:cubicBezTo>
                  <a:lnTo>
                    <a:pt x="31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87;p3">
              <a:extLst>
                <a:ext uri="{FF2B5EF4-FFF2-40B4-BE49-F238E27FC236}">
                  <a16:creationId xmlns:a16="http://schemas.microsoft.com/office/drawing/2014/main" id="{64B8AEA3-92DD-429A-BED7-84FB84DA586B}"/>
                </a:ext>
              </a:extLst>
            </p:cNvPr>
            <p:cNvSpPr/>
            <p:nvPr/>
          </p:nvSpPr>
          <p:spPr>
            <a:xfrm>
              <a:off x="2558500" y="3592225"/>
              <a:ext cx="27175" cy="5300"/>
            </a:xfrm>
            <a:custGeom>
              <a:avLst/>
              <a:gdLst/>
              <a:ahLst/>
              <a:cxnLst/>
              <a:rect l="l" t="t" r="r" b="b"/>
              <a:pathLst>
                <a:path w="1087" h="212" extrusionOk="0">
                  <a:moveTo>
                    <a:pt x="966" y="1"/>
                  </a:moveTo>
                  <a:cubicBezTo>
                    <a:pt x="941" y="1"/>
                    <a:pt x="911" y="5"/>
                    <a:pt x="875" y="12"/>
                  </a:cubicBezTo>
                  <a:lnTo>
                    <a:pt x="0" y="12"/>
                  </a:lnTo>
                  <a:cubicBezTo>
                    <a:pt x="0" y="92"/>
                    <a:pt x="20" y="172"/>
                    <a:pt x="20" y="211"/>
                  </a:cubicBezTo>
                  <a:cubicBezTo>
                    <a:pt x="338" y="211"/>
                    <a:pt x="696" y="191"/>
                    <a:pt x="1054" y="191"/>
                  </a:cubicBezTo>
                  <a:cubicBezTo>
                    <a:pt x="1086" y="64"/>
                    <a:pt x="1067" y="1"/>
                    <a:pt x="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88;p3">
              <a:extLst>
                <a:ext uri="{FF2B5EF4-FFF2-40B4-BE49-F238E27FC236}">
                  <a16:creationId xmlns:a16="http://schemas.microsoft.com/office/drawing/2014/main" id="{BA95FCD0-7638-420B-9465-ED43DBF5ACC5}"/>
                </a:ext>
              </a:extLst>
            </p:cNvPr>
            <p:cNvSpPr/>
            <p:nvPr/>
          </p:nvSpPr>
          <p:spPr>
            <a:xfrm>
              <a:off x="2215825" y="3258325"/>
              <a:ext cx="23400" cy="202075"/>
            </a:xfrm>
            <a:custGeom>
              <a:avLst/>
              <a:gdLst/>
              <a:ahLst/>
              <a:cxnLst/>
              <a:rect l="l" t="t" r="r" b="b"/>
              <a:pathLst>
                <a:path w="936" h="8083" extrusionOk="0">
                  <a:moveTo>
                    <a:pt x="260" y="1"/>
                  </a:moveTo>
                  <a:cubicBezTo>
                    <a:pt x="140" y="100"/>
                    <a:pt x="61" y="239"/>
                    <a:pt x="1" y="398"/>
                  </a:cubicBezTo>
                  <a:cubicBezTo>
                    <a:pt x="1" y="498"/>
                    <a:pt x="41" y="558"/>
                    <a:pt x="61" y="637"/>
                  </a:cubicBezTo>
                  <a:cubicBezTo>
                    <a:pt x="100" y="856"/>
                    <a:pt x="81" y="1095"/>
                    <a:pt x="81" y="1313"/>
                  </a:cubicBezTo>
                  <a:cubicBezTo>
                    <a:pt x="81" y="1990"/>
                    <a:pt x="100" y="2686"/>
                    <a:pt x="100" y="3343"/>
                  </a:cubicBezTo>
                  <a:cubicBezTo>
                    <a:pt x="100" y="4894"/>
                    <a:pt x="1" y="6426"/>
                    <a:pt x="200" y="7978"/>
                  </a:cubicBezTo>
                  <a:cubicBezTo>
                    <a:pt x="266" y="8043"/>
                    <a:pt x="332" y="8082"/>
                    <a:pt x="409" y="8082"/>
                  </a:cubicBezTo>
                  <a:cubicBezTo>
                    <a:pt x="425" y="8082"/>
                    <a:pt x="441" y="8080"/>
                    <a:pt x="458" y="8077"/>
                  </a:cubicBezTo>
                  <a:cubicBezTo>
                    <a:pt x="896" y="7361"/>
                    <a:pt x="478" y="6605"/>
                    <a:pt x="558" y="5909"/>
                  </a:cubicBezTo>
                  <a:lnTo>
                    <a:pt x="558" y="5909"/>
                  </a:lnTo>
                  <a:cubicBezTo>
                    <a:pt x="558" y="6068"/>
                    <a:pt x="558" y="6207"/>
                    <a:pt x="578" y="6386"/>
                  </a:cubicBezTo>
                  <a:cubicBezTo>
                    <a:pt x="626" y="6434"/>
                    <a:pt x="674" y="6461"/>
                    <a:pt x="718" y="6461"/>
                  </a:cubicBezTo>
                  <a:cubicBezTo>
                    <a:pt x="746" y="6461"/>
                    <a:pt x="773" y="6449"/>
                    <a:pt x="797" y="6426"/>
                  </a:cubicBezTo>
                  <a:cubicBezTo>
                    <a:pt x="836" y="6128"/>
                    <a:pt x="836" y="5829"/>
                    <a:pt x="856" y="5531"/>
                  </a:cubicBezTo>
                  <a:cubicBezTo>
                    <a:pt x="856" y="5033"/>
                    <a:pt x="836" y="4536"/>
                    <a:pt x="836" y="4039"/>
                  </a:cubicBezTo>
                  <a:cubicBezTo>
                    <a:pt x="836" y="3323"/>
                    <a:pt x="936" y="2626"/>
                    <a:pt x="797" y="1930"/>
                  </a:cubicBezTo>
                  <a:cubicBezTo>
                    <a:pt x="598" y="1711"/>
                    <a:pt x="478" y="1512"/>
                    <a:pt x="578" y="1154"/>
                  </a:cubicBezTo>
                  <a:cubicBezTo>
                    <a:pt x="677" y="796"/>
                    <a:pt x="657" y="359"/>
                    <a:pt x="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89;p3">
              <a:extLst>
                <a:ext uri="{FF2B5EF4-FFF2-40B4-BE49-F238E27FC236}">
                  <a16:creationId xmlns:a16="http://schemas.microsoft.com/office/drawing/2014/main" id="{1BE38FE6-4A8C-4044-BDC0-C4E1E6369589}"/>
                </a:ext>
              </a:extLst>
            </p:cNvPr>
            <p:cNvSpPr/>
            <p:nvPr/>
          </p:nvSpPr>
          <p:spPr>
            <a:xfrm>
              <a:off x="2229275" y="3418950"/>
              <a:ext cx="7975" cy="9475"/>
            </a:xfrm>
            <a:custGeom>
              <a:avLst/>
              <a:gdLst/>
              <a:ahLst/>
              <a:cxnLst/>
              <a:rect l="l" t="t" r="r" b="b"/>
              <a:pathLst>
                <a:path w="319" h="379" extrusionOk="0">
                  <a:moveTo>
                    <a:pt x="139" y="1"/>
                  </a:moveTo>
                  <a:cubicBezTo>
                    <a:pt x="0" y="180"/>
                    <a:pt x="0" y="299"/>
                    <a:pt x="239" y="379"/>
                  </a:cubicBezTo>
                  <a:cubicBezTo>
                    <a:pt x="259" y="299"/>
                    <a:pt x="298" y="260"/>
                    <a:pt x="318" y="180"/>
                  </a:cubicBezTo>
                  <a:cubicBezTo>
                    <a:pt x="318" y="140"/>
                    <a:pt x="298" y="6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90;p3">
              <a:extLst>
                <a:ext uri="{FF2B5EF4-FFF2-40B4-BE49-F238E27FC236}">
                  <a16:creationId xmlns:a16="http://schemas.microsoft.com/office/drawing/2014/main" id="{CC26D360-C814-40BC-BE97-CB18BA7917E9}"/>
                </a:ext>
              </a:extLst>
            </p:cNvPr>
            <p:cNvSpPr/>
            <p:nvPr/>
          </p:nvSpPr>
          <p:spPr>
            <a:xfrm>
              <a:off x="2210875" y="3758100"/>
              <a:ext cx="26375" cy="100525"/>
            </a:xfrm>
            <a:custGeom>
              <a:avLst/>
              <a:gdLst/>
              <a:ahLst/>
              <a:cxnLst/>
              <a:rect l="l" t="t" r="r" b="b"/>
              <a:pathLst>
                <a:path w="1055" h="4021" extrusionOk="0">
                  <a:moveTo>
                    <a:pt x="566" y="1"/>
                  </a:moveTo>
                  <a:cubicBezTo>
                    <a:pt x="340" y="1"/>
                    <a:pt x="281" y="227"/>
                    <a:pt x="179" y="380"/>
                  </a:cubicBezTo>
                  <a:cubicBezTo>
                    <a:pt x="0" y="1215"/>
                    <a:pt x="80" y="2011"/>
                    <a:pt x="179" y="2807"/>
                  </a:cubicBezTo>
                  <a:cubicBezTo>
                    <a:pt x="279" y="3145"/>
                    <a:pt x="239" y="3543"/>
                    <a:pt x="398" y="3861"/>
                  </a:cubicBezTo>
                  <a:cubicBezTo>
                    <a:pt x="497" y="4000"/>
                    <a:pt x="597" y="4020"/>
                    <a:pt x="756" y="4020"/>
                  </a:cubicBezTo>
                  <a:cubicBezTo>
                    <a:pt x="816" y="4000"/>
                    <a:pt x="875" y="3940"/>
                    <a:pt x="935" y="3861"/>
                  </a:cubicBezTo>
                  <a:cubicBezTo>
                    <a:pt x="855" y="3781"/>
                    <a:pt x="796" y="3642"/>
                    <a:pt x="935" y="3523"/>
                  </a:cubicBezTo>
                  <a:cubicBezTo>
                    <a:pt x="935" y="3443"/>
                    <a:pt x="895" y="3364"/>
                    <a:pt x="875" y="3304"/>
                  </a:cubicBezTo>
                  <a:cubicBezTo>
                    <a:pt x="836" y="2926"/>
                    <a:pt x="796" y="2528"/>
                    <a:pt x="836" y="2150"/>
                  </a:cubicBezTo>
                  <a:cubicBezTo>
                    <a:pt x="855" y="1911"/>
                    <a:pt x="855" y="1693"/>
                    <a:pt x="855" y="1434"/>
                  </a:cubicBezTo>
                  <a:cubicBezTo>
                    <a:pt x="776" y="1235"/>
                    <a:pt x="696" y="1056"/>
                    <a:pt x="855" y="877"/>
                  </a:cubicBezTo>
                  <a:cubicBezTo>
                    <a:pt x="1054" y="559"/>
                    <a:pt x="796" y="300"/>
                    <a:pt x="696" y="22"/>
                  </a:cubicBezTo>
                  <a:cubicBezTo>
                    <a:pt x="647" y="7"/>
                    <a:pt x="604"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91;p3">
              <a:extLst>
                <a:ext uri="{FF2B5EF4-FFF2-40B4-BE49-F238E27FC236}">
                  <a16:creationId xmlns:a16="http://schemas.microsoft.com/office/drawing/2014/main" id="{AE45B6E2-8080-46F1-9709-C4385B835EBF}"/>
                </a:ext>
              </a:extLst>
            </p:cNvPr>
            <p:cNvSpPr/>
            <p:nvPr/>
          </p:nvSpPr>
          <p:spPr>
            <a:xfrm>
              <a:off x="2213350" y="3681225"/>
              <a:ext cx="23900" cy="74575"/>
            </a:xfrm>
            <a:custGeom>
              <a:avLst/>
              <a:gdLst/>
              <a:ahLst/>
              <a:cxnLst/>
              <a:rect l="l" t="t" r="r" b="b"/>
              <a:pathLst>
                <a:path w="956" h="2983" extrusionOk="0">
                  <a:moveTo>
                    <a:pt x="343" y="0"/>
                  </a:moveTo>
                  <a:cubicBezTo>
                    <a:pt x="293" y="0"/>
                    <a:pt x="246" y="10"/>
                    <a:pt x="199" y="33"/>
                  </a:cubicBezTo>
                  <a:cubicBezTo>
                    <a:pt x="0" y="252"/>
                    <a:pt x="40" y="530"/>
                    <a:pt x="0" y="789"/>
                  </a:cubicBezTo>
                  <a:lnTo>
                    <a:pt x="0" y="1525"/>
                  </a:lnTo>
                  <a:cubicBezTo>
                    <a:pt x="0" y="1644"/>
                    <a:pt x="0" y="1744"/>
                    <a:pt x="40" y="1883"/>
                  </a:cubicBezTo>
                  <a:cubicBezTo>
                    <a:pt x="40" y="1943"/>
                    <a:pt x="60" y="2022"/>
                    <a:pt x="80" y="2102"/>
                  </a:cubicBezTo>
                  <a:cubicBezTo>
                    <a:pt x="140" y="2281"/>
                    <a:pt x="140" y="2480"/>
                    <a:pt x="140" y="2639"/>
                  </a:cubicBezTo>
                  <a:cubicBezTo>
                    <a:pt x="160" y="2719"/>
                    <a:pt x="180" y="2798"/>
                    <a:pt x="239" y="2838"/>
                  </a:cubicBezTo>
                  <a:cubicBezTo>
                    <a:pt x="332" y="2931"/>
                    <a:pt x="424" y="2983"/>
                    <a:pt x="525" y="2983"/>
                  </a:cubicBezTo>
                  <a:cubicBezTo>
                    <a:pt x="597" y="2983"/>
                    <a:pt x="673" y="2956"/>
                    <a:pt x="756" y="2898"/>
                  </a:cubicBezTo>
                  <a:lnTo>
                    <a:pt x="756" y="2739"/>
                  </a:lnTo>
                  <a:cubicBezTo>
                    <a:pt x="856" y="2440"/>
                    <a:pt x="458" y="2082"/>
                    <a:pt x="935" y="1843"/>
                  </a:cubicBezTo>
                  <a:cubicBezTo>
                    <a:pt x="955" y="1525"/>
                    <a:pt x="935" y="1227"/>
                    <a:pt x="756" y="948"/>
                  </a:cubicBezTo>
                  <a:cubicBezTo>
                    <a:pt x="597" y="650"/>
                    <a:pt x="776" y="252"/>
                    <a:pt x="458" y="13"/>
                  </a:cubicBezTo>
                  <a:cubicBezTo>
                    <a:pt x="417" y="5"/>
                    <a:pt x="379" y="0"/>
                    <a:pt x="3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92;p3">
              <a:extLst>
                <a:ext uri="{FF2B5EF4-FFF2-40B4-BE49-F238E27FC236}">
                  <a16:creationId xmlns:a16="http://schemas.microsoft.com/office/drawing/2014/main" id="{66E927E3-F79E-46FB-A498-AD66CAE4D200}"/>
                </a:ext>
              </a:extLst>
            </p:cNvPr>
            <p:cNvSpPr/>
            <p:nvPr/>
          </p:nvSpPr>
          <p:spPr>
            <a:xfrm>
              <a:off x="2218325" y="3598525"/>
              <a:ext cx="18925" cy="75575"/>
            </a:xfrm>
            <a:custGeom>
              <a:avLst/>
              <a:gdLst/>
              <a:ahLst/>
              <a:cxnLst/>
              <a:rect l="l" t="t" r="r" b="b"/>
              <a:pathLst>
                <a:path w="757" h="3023" extrusionOk="0">
                  <a:moveTo>
                    <a:pt x="447" y="0"/>
                  </a:moveTo>
                  <a:cubicBezTo>
                    <a:pt x="269" y="0"/>
                    <a:pt x="269" y="298"/>
                    <a:pt x="179" y="417"/>
                  </a:cubicBezTo>
                  <a:cubicBezTo>
                    <a:pt x="120" y="477"/>
                    <a:pt x="100" y="556"/>
                    <a:pt x="80" y="636"/>
                  </a:cubicBezTo>
                  <a:cubicBezTo>
                    <a:pt x="60" y="715"/>
                    <a:pt x="20" y="815"/>
                    <a:pt x="20" y="874"/>
                  </a:cubicBezTo>
                  <a:cubicBezTo>
                    <a:pt x="0" y="1332"/>
                    <a:pt x="60" y="1770"/>
                    <a:pt x="100" y="2227"/>
                  </a:cubicBezTo>
                  <a:cubicBezTo>
                    <a:pt x="239" y="2506"/>
                    <a:pt x="60" y="2943"/>
                    <a:pt x="557" y="3023"/>
                  </a:cubicBezTo>
                  <a:cubicBezTo>
                    <a:pt x="557" y="2347"/>
                    <a:pt x="736" y="1710"/>
                    <a:pt x="577" y="1034"/>
                  </a:cubicBezTo>
                  <a:lnTo>
                    <a:pt x="538" y="974"/>
                  </a:lnTo>
                  <a:cubicBezTo>
                    <a:pt x="498" y="934"/>
                    <a:pt x="498" y="914"/>
                    <a:pt x="557" y="855"/>
                  </a:cubicBezTo>
                  <a:cubicBezTo>
                    <a:pt x="557" y="775"/>
                    <a:pt x="557" y="735"/>
                    <a:pt x="577" y="676"/>
                  </a:cubicBezTo>
                  <a:cubicBezTo>
                    <a:pt x="736" y="477"/>
                    <a:pt x="756" y="258"/>
                    <a:pt x="697" y="119"/>
                  </a:cubicBezTo>
                  <a:cubicBezTo>
                    <a:pt x="587" y="34"/>
                    <a:pt x="507" y="0"/>
                    <a:pt x="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93;p3">
              <a:extLst>
                <a:ext uri="{FF2B5EF4-FFF2-40B4-BE49-F238E27FC236}">
                  <a16:creationId xmlns:a16="http://schemas.microsoft.com/office/drawing/2014/main" id="{4D204814-9041-4A58-B7AC-EEFEE627CDCD}"/>
                </a:ext>
              </a:extLst>
            </p:cNvPr>
            <p:cNvSpPr/>
            <p:nvPr/>
          </p:nvSpPr>
          <p:spPr>
            <a:xfrm>
              <a:off x="2232750" y="3860700"/>
              <a:ext cx="12950" cy="54625"/>
            </a:xfrm>
            <a:custGeom>
              <a:avLst/>
              <a:gdLst/>
              <a:ahLst/>
              <a:cxnLst/>
              <a:rect l="l" t="t" r="r" b="b"/>
              <a:pathLst>
                <a:path w="518" h="2185" extrusionOk="0">
                  <a:moveTo>
                    <a:pt x="430" y="1"/>
                  </a:moveTo>
                  <a:cubicBezTo>
                    <a:pt x="403" y="1"/>
                    <a:pt x="378" y="6"/>
                    <a:pt x="358" y="16"/>
                  </a:cubicBezTo>
                  <a:cubicBezTo>
                    <a:pt x="259" y="35"/>
                    <a:pt x="179" y="95"/>
                    <a:pt x="120" y="135"/>
                  </a:cubicBezTo>
                  <a:cubicBezTo>
                    <a:pt x="80" y="214"/>
                    <a:pt x="60" y="294"/>
                    <a:pt x="20" y="354"/>
                  </a:cubicBezTo>
                  <a:cubicBezTo>
                    <a:pt x="0" y="533"/>
                    <a:pt x="20" y="692"/>
                    <a:pt x="80" y="851"/>
                  </a:cubicBezTo>
                  <a:cubicBezTo>
                    <a:pt x="199" y="1289"/>
                    <a:pt x="60" y="1726"/>
                    <a:pt x="299" y="2124"/>
                  </a:cubicBezTo>
                  <a:cubicBezTo>
                    <a:pt x="337" y="2163"/>
                    <a:pt x="384" y="2185"/>
                    <a:pt x="434" y="2185"/>
                  </a:cubicBezTo>
                  <a:cubicBezTo>
                    <a:pt x="461" y="2185"/>
                    <a:pt x="489" y="2178"/>
                    <a:pt x="518" y="2164"/>
                  </a:cubicBezTo>
                  <a:lnTo>
                    <a:pt x="518" y="16"/>
                  </a:lnTo>
                  <a:cubicBezTo>
                    <a:pt x="488" y="6"/>
                    <a:pt x="458" y="1"/>
                    <a:pt x="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94;p3">
              <a:extLst>
                <a:ext uri="{FF2B5EF4-FFF2-40B4-BE49-F238E27FC236}">
                  <a16:creationId xmlns:a16="http://schemas.microsoft.com/office/drawing/2014/main" id="{FCD0BEB5-933E-48EB-9B7A-096B8D6E5965}"/>
                </a:ext>
              </a:extLst>
            </p:cNvPr>
            <p:cNvSpPr/>
            <p:nvPr/>
          </p:nvSpPr>
          <p:spPr>
            <a:xfrm>
              <a:off x="2225775" y="3811850"/>
              <a:ext cx="11475" cy="31350"/>
            </a:xfrm>
            <a:custGeom>
              <a:avLst/>
              <a:gdLst/>
              <a:ahLst/>
              <a:cxnLst/>
              <a:rect l="l" t="t" r="r" b="b"/>
              <a:pathLst>
                <a:path w="459" h="1254" extrusionOk="0">
                  <a:moveTo>
                    <a:pt x="259" y="0"/>
                  </a:moveTo>
                  <a:cubicBezTo>
                    <a:pt x="1" y="438"/>
                    <a:pt x="1" y="816"/>
                    <a:pt x="259" y="1253"/>
                  </a:cubicBezTo>
                  <a:cubicBezTo>
                    <a:pt x="399" y="1174"/>
                    <a:pt x="299" y="995"/>
                    <a:pt x="438" y="895"/>
                  </a:cubicBezTo>
                  <a:cubicBezTo>
                    <a:pt x="458" y="597"/>
                    <a:pt x="458" y="279"/>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95;p3">
              <a:extLst>
                <a:ext uri="{FF2B5EF4-FFF2-40B4-BE49-F238E27FC236}">
                  <a16:creationId xmlns:a16="http://schemas.microsoft.com/office/drawing/2014/main" id="{4A150650-C357-40E4-B546-76739932D3DD}"/>
                </a:ext>
              </a:extLst>
            </p:cNvPr>
            <p:cNvSpPr/>
            <p:nvPr/>
          </p:nvSpPr>
          <p:spPr>
            <a:xfrm>
              <a:off x="2225275" y="3725375"/>
              <a:ext cx="15450" cy="23825"/>
            </a:xfrm>
            <a:custGeom>
              <a:avLst/>
              <a:gdLst/>
              <a:ahLst/>
              <a:cxnLst/>
              <a:rect l="l" t="t" r="r" b="b"/>
              <a:pathLst>
                <a:path w="618" h="953" extrusionOk="0">
                  <a:moveTo>
                    <a:pt x="215" y="0"/>
                  </a:moveTo>
                  <a:cubicBezTo>
                    <a:pt x="156" y="0"/>
                    <a:pt x="110" y="32"/>
                    <a:pt x="100" y="137"/>
                  </a:cubicBezTo>
                  <a:cubicBezTo>
                    <a:pt x="80" y="396"/>
                    <a:pt x="1" y="734"/>
                    <a:pt x="279" y="953"/>
                  </a:cubicBezTo>
                  <a:cubicBezTo>
                    <a:pt x="618" y="734"/>
                    <a:pt x="220" y="336"/>
                    <a:pt x="419" y="57"/>
                  </a:cubicBezTo>
                  <a:cubicBezTo>
                    <a:pt x="357" y="37"/>
                    <a:pt x="279"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96;p3">
              <a:extLst>
                <a:ext uri="{FF2B5EF4-FFF2-40B4-BE49-F238E27FC236}">
                  <a16:creationId xmlns:a16="http://schemas.microsoft.com/office/drawing/2014/main" id="{82BD1568-A6B4-4B0F-B4C4-9FC047E6C26E}"/>
                </a:ext>
              </a:extLst>
            </p:cNvPr>
            <p:cNvSpPr/>
            <p:nvPr/>
          </p:nvSpPr>
          <p:spPr>
            <a:xfrm>
              <a:off x="2231750" y="3592525"/>
              <a:ext cx="9975" cy="22900"/>
            </a:xfrm>
            <a:custGeom>
              <a:avLst/>
              <a:gdLst/>
              <a:ahLst/>
              <a:cxnLst/>
              <a:rect l="l" t="t" r="r" b="b"/>
              <a:pathLst>
                <a:path w="399" h="916" extrusionOk="0">
                  <a:moveTo>
                    <a:pt x="100" y="0"/>
                  </a:moveTo>
                  <a:cubicBezTo>
                    <a:pt x="20" y="0"/>
                    <a:pt x="1" y="100"/>
                    <a:pt x="20" y="199"/>
                  </a:cubicBezTo>
                  <a:cubicBezTo>
                    <a:pt x="40" y="458"/>
                    <a:pt x="40" y="677"/>
                    <a:pt x="40" y="916"/>
                  </a:cubicBezTo>
                  <a:cubicBezTo>
                    <a:pt x="160" y="916"/>
                    <a:pt x="299" y="896"/>
                    <a:pt x="398" y="896"/>
                  </a:cubicBezTo>
                  <a:cubicBezTo>
                    <a:pt x="359" y="717"/>
                    <a:pt x="359" y="557"/>
                    <a:pt x="359" y="378"/>
                  </a:cubicBezTo>
                  <a:cubicBezTo>
                    <a:pt x="239" y="279"/>
                    <a:pt x="319" y="2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97;p3">
              <a:extLst>
                <a:ext uri="{FF2B5EF4-FFF2-40B4-BE49-F238E27FC236}">
                  <a16:creationId xmlns:a16="http://schemas.microsoft.com/office/drawing/2014/main" id="{B0736301-8E71-4766-8EE2-38F98B43F76A}"/>
                </a:ext>
              </a:extLst>
            </p:cNvPr>
            <p:cNvSpPr/>
            <p:nvPr/>
          </p:nvSpPr>
          <p:spPr>
            <a:xfrm>
              <a:off x="2218825" y="3651200"/>
              <a:ext cx="13950" cy="29075"/>
            </a:xfrm>
            <a:custGeom>
              <a:avLst/>
              <a:gdLst/>
              <a:ahLst/>
              <a:cxnLst/>
              <a:rect l="l" t="t" r="r" b="b"/>
              <a:pathLst>
                <a:path w="558" h="1163" extrusionOk="0">
                  <a:moveTo>
                    <a:pt x="219" y="1"/>
                  </a:moveTo>
                  <a:cubicBezTo>
                    <a:pt x="140" y="21"/>
                    <a:pt x="80" y="100"/>
                    <a:pt x="60" y="160"/>
                  </a:cubicBezTo>
                  <a:cubicBezTo>
                    <a:pt x="0" y="319"/>
                    <a:pt x="0" y="498"/>
                    <a:pt x="0" y="657"/>
                  </a:cubicBezTo>
                  <a:cubicBezTo>
                    <a:pt x="40" y="856"/>
                    <a:pt x="60" y="1015"/>
                    <a:pt x="219" y="1135"/>
                  </a:cubicBezTo>
                  <a:cubicBezTo>
                    <a:pt x="257" y="1154"/>
                    <a:pt x="296" y="1163"/>
                    <a:pt x="333" y="1163"/>
                  </a:cubicBezTo>
                  <a:cubicBezTo>
                    <a:pt x="413" y="1163"/>
                    <a:pt x="490" y="1123"/>
                    <a:pt x="557" y="1055"/>
                  </a:cubicBezTo>
                  <a:cubicBezTo>
                    <a:pt x="557" y="1015"/>
                    <a:pt x="537" y="936"/>
                    <a:pt x="537" y="896"/>
                  </a:cubicBezTo>
                  <a:cubicBezTo>
                    <a:pt x="219" y="657"/>
                    <a:pt x="498" y="22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98;p3">
              <a:extLst>
                <a:ext uri="{FF2B5EF4-FFF2-40B4-BE49-F238E27FC236}">
                  <a16:creationId xmlns:a16="http://schemas.microsoft.com/office/drawing/2014/main" id="{55E29949-DBB4-42D2-AD21-01F84FC04245}"/>
                </a:ext>
              </a:extLst>
            </p:cNvPr>
            <p:cNvSpPr/>
            <p:nvPr/>
          </p:nvSpPr>
          <p:spPr>
            <a:xfrm>
              <a:off x="2223300" y="3680350"/>
              <a:ext cx="13950" cy="24600"/>
            </a:xfrm>
            <a:custGeom>
              <a:avLst/>
              <a:gdLst/>
              <a:ahLst/>
              <a:cxnLst/>
              <a:rect l="l" t="t" r="r" b="b"/>
              <a:pathLst>
                <a:path w="558" h="984" extrusionOk="0">
                  <a:moveTo>
                    <a:pt x="196" y="1"/>
                  </a:moveTo>
                  <a:cubicBezTo>
                    <a:pt x="136" y="1"/>
                    <a:pt x="74" y="26"/>
                    <a:pt x="0" y="68"/>
                  </a:cubicBezTo>
                  <a:cubicBezTo>
                    <a:pt x="259" y="347"/>
                    <a:pt x="40" y="764"/>
                    <a:pt x="358" y="983"/>
                  </a:cubicBezTo>
                  <a:cubicBezTo>
                    <a:pt x="557" y="665"/>
                    <a:pt x="299" y="367"/>
                    <a:pt x="358" y="68"/>
                  </a:cubicBezTo>
                  <a:cubicBezTo>
                    <a:pt x="302" y="21"/>
                    <a:pt x="250" y="1"/>
                    <a:pt x="1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99;p3">
              <a:extLst>
                <a:ext uri="{FF2B5EF4-FFF2-40B4-BE49-F238E27FC236}">
                  <a16:creationId xmlns:a16="http://schemas.microsoft.com/office/drawing/2014/main" id="{4E68573F-04B8-42DD-B5D1-EC136E0D5DDA}"/>
                </a:ext>
              </a:extLst>
            </p:cNvPr>
            <p:cNvSpPr/>
            <p:nvPr/>
          </p:nvSpPr>
          <p:spPr>
            <a:xfrm>
              <a:off x="2229750" y="3834225"/>
              <a:ext cx="9975" cy="31350"/>
            </a:xfrm>
            <a:custGeom>
              <a:avLst/>
              <a:gdLst/>
              <a:ahLst/>
              <a:cxnLst/>
              <a:rect l="l" t="t" r="r" b="b"/>
              <a:pathLst>
                <a:path w="399" h="1254" extrusionOk="0">
                  <a:moveTo>
                    <a:pt x="279" y="0"/>
                  </a:moveTo>
                  <a:cubicBezTo>
                    <a:pt x="120" y="80"/>
                    <a:pt x="100" y="239"/>
                    <a:pt x="100" y="358"/>
                  </a:cubicBezTo>
                  <a:cubicBezTo>
                    <a:pt x="100" y="398"/>
                    <a:pt x="100" y="458"/>
                    <a:pt x="61" y="518"/>
                  </a:cubicBezTo>
                  <a:cubicBezTo>
                    <a:pt x="21" y="577"/>
                    <a:pt x="21" y="657"/>
                    <a:pt x="61" y="697"/>
                  </a:cubicBezTo>
                  <a:cubicBezTo>
                    <a:pt x="100" y="756"/>
                    <a:pt x="100" y="816"/>
                    <a:pt x="100" y="876"/>
                  </a:cubicBezTo>
                  <a:cubicBezTo>
                    <a:pt x="1" y="1094"/>
                    <a:pt x="1" y="1254"/>
                    <a:pt x="299" y="1254"/>
                  </a:cubicBezTo>
                  <a:lnTo>
                    <a:pt x="319" y="1254"/>
                  </a:lnTo>
                  <a:cubicBezTo>
                    <a:pt x="399" y="1055"/>
                    <a:pt x="399" y="876"/>
                    <a:pt x="319" y="697"/>
                  </a:cubicBezTo>
                  <a:cubicBezTo>
                    <a:pt x="299" y="478"/>
                    <a:pt x="299" y="239"/>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300;p3">
              <a:extLst>
                <a:ext uri="{FF2B5EF4-FFF2-40B4-BE49-F238E27FC236}">
                  <a16:creationId xmlns:a16="http://schemas.microsoft.com/office/drawing/2014/main" id="{2C5A0D30-8977-4A14-8662-1962D5A2F661}"/>
                </a:ext>
              </a:extLst>
            </p:cNvPr>
            <p:cNvSpPr/>
            <p:nvPr/>
          </p:nvSpPr>
          <p:spPr>
            <a:xfrm>
              <a:off x="2214850" y="3748675"/>
              <a:ext cx="17925" cy="17925"/>
            </a:xfrm>
            <a:custGeom>
              <a:avLst/>
              <a:gdLst/>
              <a:ahLst/>
              <a:cxnLst/>
              <a:rect l="l" t="t" r="r" b="b"/>
              <a:pathLst>
                <a:path w="717" h="717" extrusionOk="0">
                  <a:moveTo>
                    <a:pt x="219" y="1"/>
                  </a:moveTo>
                  <a:cubicBezTo>
                    <a:pt x="120" y="41"/>
                    <a:pt x="80" y="120"/>
                    <a:pt x="40" y="200"/>
                  </a:cubicBezTo>
                  <a:cubicBezTo>
                    <a:pt x="0" y="399"/>
                    <a:pt x="20" y="598"/>
                    <a:pt x="199" y="717"/>
                  </a:cubicBezTo>
                  <a:cubicBezTo>
                    <a:pt x="338" y="637"/>
                    <a:pt x="338" y="419"/>
                    <a:pt x="537" y="379"/>
                  </a:cubicBezTo>
                  <a:cubicBezTo>
                    <a:pt x="597" y="299"/>
                    <a:pt x="677" y="239"/>
                    <a:pt x="716" y="180"/>
                  </a:cubicBezTo>
                  <a:lnTo>
                    <a:pt x="716" y="180"/>
                  </a:lnTo>
                  <a:cubicBezTo>
                    <a:pt x="699" y="182"/>
                    <a:pt x="682" y="182"/>
                    <a:pt x="666" y="182"/>
                  </a:cubicBezTo>
                  <a:cubicBezTo>
                    <a:pt x="493" y="182"/>
                    <a:pt x="364" y="92"/>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301;p3">
              <a:extLst>
                <a:ext uri="{FF2B5EF4-FFF2-40B4-BE49-F238E27FC236}">
                  <a16:creationId xmlns:a16="http://schemas.microsoft.com/office/drawing/2014/main" id="{BB175DD8-A23E-4C94-BC8D-E515A0F32420}"/>
                </a:ext>
              </a:extLst>
            </p:cNvPr>
            <p:cNvSpPr/>
            <p:nvPr/>
          </p:nvSpPr>
          <p:spPr>
            <a:xfrm>
              <a:off x="2237725" y="3851625"/>
              <a:ext cx="4000" cy="13950"/>
            </a:xfrm>
            <a:custGeom>
              <a:avLst/>
              <a:gdLst/>
              <a:ahLst/>
              <a:cxnLst/>
              <a:rect l="l" t="t" r="r" b="b"/>
              <a:pathLst>
                <a:path w="160" h="558" extrusionOk="0">
                  <a:moveTo>
                    <a:pt x="0" y="1"/>
                  </a:moveTo>
                  <a:lnTo>
                    <a:pt x="0" y="558"/>
                  </a:lnTo>
                  <a:cubicBezTo>
                    <a:pt x="60" y="478"/>
                    <a:pt x="100" y="438"/>
                    <a:pt x="159" y="359"/>
                  </a:cubicBezTo>
                  <a:cubicBezTo>
                    <a:pt x="159" y="219"/>
                    <a:pt x="120" y="8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302;p3">
              <a:extLst>
                <a:ext uri="{FF2B5EF4-FFF2-40B4-BE49-F238E27FC236}">
                  <a16:creationId xmlns:a16="http://schemas.microsoft.com/office/drawing/2014/main" id="{673FDF44-BE99-490F-89EE-E6744EB7F74F}"/>
                </a:ext>
              </a:extLst>
            </p:cNvPr>
            <p:cNvSpPr/>
            <p:nvPr/>
          </p:nvSpPr>
          <p:spPr>
            <a:xfrm>
              <a:off x="2226775" y="3780025"/>
              <a:ext cx="7475" cy="13925"/>
            </a:xfrm>
            <a:custGeom>
              <a:avLst/>
              <a:gdLst/>
              <a:ahLst/>
              <a:cxnLst/>
              <a:rect l="l" t="t" r="r" b="b"/>
              <a:pathLst>
                <a:path w="299" h="557" extrusionOk="0">
                  <a:moveTo>
                    <a:pt x="219" y="0"/>
                  </a:moveTo>
                  <a:cubicBezTo>
                    <a:pt x="1" y="219"/>
                    <a:pt x="1" y="378"/>
                    <a:pt x="219" y="557"/>
                  </a:cubicBezTo>
                  <a:cubicBezTo>
                    <a:pt x="299" y="477"/>
                    <a:pt x="299" y="438"/>
                    <a:pt x="239" y="358"/>
                  </a:cubicBezTo>
                  <a:cubicBezTo>
                    <a:pt x="239" y="239"/>
                    <a:pt x="219" y="139"/>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303;p3">
              <a:extLst>
                <a:ext uri="{FF2B5EF4-FFF2-40B4-BE49-F238E27FC236}">
                  <a16:creationId xmlns:a16="http://schemas.microsoft.com/office/drawing/2014/main" id="{063CEC96-7317-4FB1-BED5-2ED64A725D3A}"/>
                </a:ext>
              </a:extLst>
            </p:cNvPr>
            <p:cNvSpPr/>
            <p:nvPr/>
          </p:nvSpPr>
          <p:spPr>
            <a:xfrm>
              <a:off x="2221800" y="3678550"/>
              <a:ext cx="10975" cy="4025"/>
            </a:xfrm>
            <a:custGeom>
              <a:avLst/>
              <a:gdLst/>
              <a:ahLst/>
              <a:cxnLst/>
              <a:rect l="l" t="t" r="r" b="b"/>
              <a:pathLst>
                <a:path w="439" h="161" extrusionOk="0">
                  <a:moveTo>
                    <a:pt x="418" y="1"/>
                  </a:moveTo>
                  <a:cubicBezTo>
                    <a:pt x="299" y="1"/>
                    <a:pt x="200" y="21"/>
                    <a:pt x="60" y="21"/>
                  </a:cubicBezTo>
                  <a:cubicBezTo>
                    <a:pt x="1" y="41"/>
                    <a:pt x="1" y="100"/>
                    <a:pt x="40" y="160"/>
                  </a:cubicBezTo>
                  <a:lnTo>
                    <a:pt x="60" y="140"/>
                  </a:lnTo>
                  <a:lnTo>
                    <a:pt x="418" y="140"/>
                  </a:lnTo>
                  <a:cubicBezTo>
                    <a:pt x="438" y="80"/>
                    <a:pt x="438" y="2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304;p3">
              <a:extLst>
                <a:ext uri="{FF2B5EF4-FFF2-40B4-BE49-F238E27FC236}">
                  <a16:creationId xmlns:a16="http://schemas.microsoft.com/office/drawing/2014/main" id="{5D1FCD1B-6064-4FCC-AAD7-45AFD9AFB8DA}"/>
                </a:ext>
              </a:extLst>
            </p:cNvPr>
            <p:cNvSpPr/>
            <p:nvPr/>
          </p:nvSpPr>
          <p:spPr>
            <a:xfrm>
              <a:off x="2230250" y="3619875"/>
              <a:ext cx="2525" cy="4000"/>
            </a:xfrm>
            <a:custGeom>
              <a:avLst/>
              <a:gdLst/>
              <a:ahLst/>
              <a:cxnLst/>
              <a:rect l="l" t="t" r="r" b="b"/>
              <a:pathLst>
                <a:path w="101" h="160" extrusionOk="0">
                  <a:moveTo>
                    <a:pt x="80" y="1"/>
                  </a:moveTo>
                  <a:cubicBezTo>
                    <a:pt x="80" y="1"/>
                    <a:pt x="21" y="20"/>
                    <a:pt x="21" y="60"/>
                  </a:cubicBezTo>
                  <a:cubicBezTo>
                    <a:pt x="1" y="100"/>
                    <a:pt x="21" y="160"/>
                    <a:pt x="100" y="160"/>
                  </a:cubicBezTo>
                  <a:cubicBezTo>
                    <a:pt x="100" y="100"/>
                    <a:pt x="100" y="20"/>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305;p3">
              <a:extLst>
                <a:ext uri="{FF2B5EF4-FFF2-40B4-BE49-F238E27FC236}">
                  <a16:creationId xmlns:a16="http://schemas.microsoft.com/office/drawing/2014/main" id="{7F224FF9-A2B2-46B6-8CFA-BA4B37383FF0}"/>
                </a:ext>
              </a:extLst>
            </p:cNvPr>
            <p:cNvSpPr/>
            <p:nvPr/>
          </p:nvSpPr>
          <p:spPr>
            <a:xfrm>
              <a:off x="2232250" y="3788975"/>
              <a:ext cx="1475" cy="4975"/>
            </a:xfrm>
            <a:custGeom>
              <a:avLst/>
              <a:gdLst/>
              <a:ahLst/>
              <a:cxnLst/>
              <a:rect l="l" t="t" r="r" b="b"/>
              <a:pathLst>
                <a:path w="59" h="199" extrusionOk="0">
                  <a:moveTo>
                    <a:pt x="0" y="0"/>
                  </a:moveTo>
                  <a:lnTo>
                    <a:pt x="0" y="199"/>
                  </a:lnTo>
                  <a:cubicBezTo>
                    <a:pt x="17" y="183"/>
                    <a:pt x="59" y="154"/>
                    <a:pt x="53" y="154"/>
                  </a:cubicBezTo>
                  <a:cubicBezTo>
                    <a:pt x="52" y="154"/>
                    <a:pt x="48" y="155"/>
                    <a:pt x="40" y="159"/>
                  </a:cubicBezTo>
                  <a:cubicBezTo>
                    <a:pt x="40" y="100"/>
                    <a:pt x="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306;p3">
              <a:extLst>
                <a:ext uri="{FF2B5EF4-FFF2-40B4-BE49-F238E27FC236}">
                  <a16:creationId xmlns:a16="http://schemas.microsoft.com/office/drawing/2014/main" id="{90CBB0D9-F63B-480B-95CC-41F134550B2B}"/>
                </a:ext>
              </a:extLst>
            </p:cNvPr>
            <p:cNvSpPr/>
            <p:nvPr/>
          </p:nvSpPr>
          <p:spPr>
            <a:xfrm>
              <a:off x="2229750" y="3958050"/>
              <a:ext cx="32850" cy="148725"/>
            </a:xfrm>
            <a:custGeom>
              <a:avLst/>
              <a:gdLst/>
              <a:ahLst/>
              <a:cxnLst/>
              <a:rect l="l" t="t" r="r" b="b"/>
              <a:pathLst>
                <a:path w="1314" h="5949" extrusionOk="0">
                  <a:moveTo>
                    <a:pt x="936" y="1"/>
                  </a:moveTo>
                  <a:cubicBezTo>
                    <a:pt x="777" y="1"/>
                    <a:pt x="677" y="180"/>
                    <a:pt x="458" y="200"/>
                  </a:cubicBezTo>
                  <a:cubicBezTo>
                    <a:pt x="385" y="200"/>
                    <a:pt x="304" y="169"/>
                    <a:pt x="220" y="169"/>
                  </a:cubicBezTo>
                  <a:cubicBezTo>
                    <a:pt x="168" y="169"/>
                    <a:pt x="114" y="181"/>
                    <a:pt x="61" y="219"/>
                  </a:cubicBezTo>
                  <a:cubicBezTo>
                    <a:pt x="1" y="398"/>
                    <a:pt x="1" y="578"/>
                    <a:pt x="100" y="757"/>
                  </a:cubicBezTo>
                  <a:cubicBezTo>
                    <a:pt x="240" y="1035"/>
                    <a:pt x="419" y="1333"/>
                    <a:pt x="359" y="1711"/>
                  </a:cubicBezTo>
                  <a:cubicBezTo>
                    <a:pt x="339" y="1831"/>
                    <a:pt x="359" y="1970"/>
                    <a:pt x="419" y="2069"/>
                  </a:cubicBezTo>
                  <a:lnTo>
                    <a:pt x="498" y="2288"/>
                  </a:lnTo>
                  <a:cubicBezTo>
                    <a:pt x="538" y="2646"/>
                    <a:pt x="558" y="2985"/>
                    <a:pt x="558" y="3323"/>
                  </a:cubicBezTo>
                  <a:lnTo>
                    <a:pt x="558" y="3581"/>
                  </a:lnTo>
                  <a:lnTo>
                    <a:pt x="558" y="3820"/>
                  </a:lnTo>
                  <a:cubicBezTo>
                    <a:pt x="598" y="4198"/>
                    <a:pt x="598" y="4576"/>
                    <a:pt x="797" y="4894"/>
                  </a:cubicBezTo>
                  <a:cubicBezTo>
                    <a:pt x="836" y="5252"/>
                    <a:pt x="916" y="5590"/>
                    <a:pt x="956" y="5949"/>
                  </a:cubicBezTo>
                  <a:cubicBezTo>
                    <a:pt x="1135" y="5869"/>
                    <a:pt x="1274" y="5770"/>
                    <a:pt x="1314" y="5571"/>
                  </a:cubicBezTo>
                  <a:cubicBezTo>
                    <a:pt x="1015" y="4874"/>
                    <a:pt x="1214" y="4118"/>
                    <a:pt x="1195" y="3402"/>
                  </a:cubicBezTo>
                  <a:cubicBezTo>
                    <a:pt x="1055" y="3303"/>
                    <a:pt x="1055" y="3183"/>
                    <a:pt x="1135" y="3064"/>
                  </a:cubicBezTo>
                  <a:lnTo>
                    <a:pt x="1135" y="2686"/>
                  </a:lnTo>
                  <a:cubicBezTo>
                    <a:pt x="1035" y="2388"/>
                    <a:pt x="1035" y="2109"/>
                    <a:pt x="1135" y="1811"/>
                  </a:cubicBezTo>
                  <a:cubicBezTo>
                    <a:pt x="1135" y="1691"/>
                    <a:pt x="1115" y="1572"/>
                    <a:pt x="1115" y="1433"/>
                  </a:cubicBezTo>
                  <a:cubicBezTo>
                    <a:pt x="836" y="995"/>
                    <a:pt x="1075" y="478"/>
                    <a:pt x="9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307;p3">
              <a:extLst>
                <a:ext uri="{FF2B5EF4-FFF2-40B4-BE49-F238E27FC236}">
                  <a16:creationId xmlns:a16="http://schemas.microsoft.com/office/drawing/2014/main" id="{B5062301-86C1-44D9-9F71-CA2D137382B0}"/>
                </a:ext>
              </a:extLst>
            </p:cNvPr>
            <p:cNvSpPr/>
            <p:nvPr/>
          </p:nvSpPr>
          <p:spPr>
            <a:xfrm>
              <a:off x="2562975" y="3753650"/>
              <a:ext cx="97975" cy="13450"/>
            </a:xfrm>
            <a:custGeom>
              <a:avLst/>
              <a:gdLst/>
              <a:ahLst/>
              <a:cxnLst/>
              <a:rect l="l" t="t" r="r" b="b"/>
              <a:pathLst>
                <a:path w="3919" h="538" extrusionOk="0">
                  <a:moveTo>
                    <a:pt x="3919" y="1"/>
                  </a:moveTo>
                  <a:lnTo>
                    <a:pt x="3919" y="1"/>
                  </a:lnTo>
                  <a:cubicBezTo>
                    <a:pt x="3698" y="37"/>
                    <a:pt x="3444" y="142"/>
                    <a:pt x="3202" y="142"/>
                  </a:cubicBezTo>
                  <a:cubicBezTo>
                    <a:pt x="3183" y="142"/>
                    <a:pt x="3163" y="141"/>
                    <a:pt x="3143" y="140"/>
                  </a:cubicBezTo>
                  <a:cubicBezTo>
                    <a:pt x="2947" y="125"/>
                    <a:pt x="2749" y="119"/>
                    <a:pt x="2550" y="119"/>
                  </a:cubicBezTo>
                  <a:cubicBezTo>
                    <a:pt x="1901" y="119"/>
                    <a:pt x="1242" y="181"/>
                    <a:pt x="593" y="181"/>
                  </a:cubicBezTo>
                  <a:cubicBezTo>
                    <a:pt x="394" y="181"/>
                    <a:pt x="197" y="175"/>
                    <a:pt x="0" y="160"/>
                  </a:cubicBezTo>
                  <a:lnTo>
                    <a:pt x="0" y="538"/>
                  </a:lnTo>
                  <a:cubicBezTo>
                    <a:pt x="994" y="370"/>
                    <a:pt x="1987" y="331"/>
                    <a:pt x="2990" y="331"/>
                  </a:cubicBezTo>
                  <a:cubicBezTo>
                    <a:pt x="3292" y="331"/>
                    <a:pt x="3595" y="334"/>
                    <a:pt x="3899" y="339"/>
                  </a:cubicBezTo>
                  <a:cubicBezTo>
                    <a:pt x="3919" y="239"/>
                    <a:pt x="3919" y="120"/>
                    <a:pt x="3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308;p3">
              <a:extLst>
                <a:ext uri="{FF2B5EF4-FFF2-40B4-BE49-F238E27FC236}">
                  <a16:creationId xmlns:a16="http://schemas.microsoft.com/office/drawing/2014/main" id="{BC094BCF-5AED-4E01-9686-E5F4D3244FB2}"/>
                </a:ext>
              </a:extLst>
            </p:cNvPr>
            <p:cNvSpPr/>
            <p:nvPr/>
          </p:nvSpPr>
          <p:spPr>
            <a:xfrm>
              <a:off x="2659950" y="3637775"/>
              <a:ext cx="7475" cy="63200"/>
            </a:xfrm>
            <a:custGeom>
              <a:avLst/>
              <a:gdLst/>
              <a:ahLst/>
              <a:cxnLst/>
              <a:rect l="l" t="t" r="r" b="b"/>
              <a:pathLst>
                <a:path w="299" h="2528" extrusionOk="0">
                  <a:moveTo>
                    <a:pt x="40" y="1"/>
                  </a:moveTo>
                  <a:lnTo>
                    <a:pt x="40" y="896"/>
                  </a:lnTo>
                  <a:cubicBezTo>
                    <a:pt x="20" y="896"/>
                    <a:pt x="20" y="896"/>
                    <a:pt x="0" y="956"/>
                  </a:cubicBezTo>
                  <a:cubicBezTo>
                    <a:pt x="0" y="995"/>
                    <a:pt x="0" y="1015"/>
                    <a:pt x="40" y="1075"/>
                  </a:cubicBezTo>
                  <a:cubicBezTo>
                    <a:pt x="40" y="1135"/>
                    <a:pt x="20" y="1194"/>
                    <a:pt x="20" y="1254"/>
                  </a:cubicBezTo>
                  <a:cubicBezTo>
                    <a:pt x="20" y="1672"/>
                    <a:pt x="40" y="2089"/>
                    <a:pt x="40" y="2527"/>
                  </a:cubicBezTo>
                  <a:cubicBezTo>
                    <a:pt x="299" y="1672"/>
                    <a:pt x="179" y="836"/>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309;p3">
              <a:extLst>
                <a:ext uri="{FF2B5EF4-FFF2-40B4-BE49-F238E27FC236}">
                  <a16:creationId xmlns:a16="http://schemas.microsoft.com/office/drawing/2014/main" id="{DFB29C59-528C-4F5C-9145-D470C30BFB8A}"/>
                </a:ext>
              </a:extLst>
            </p:cNvPr>
            <p:cNvSpPr/>
            <p:nvPr/>
          </p:nvSpPr>
          <p:spPr>
            <a:xfrm>
              <a:off x="2252650" y="4003800"/>
              <a:ext cx="7975" cy="21925"/>
            </a:xfrm>
            <a:custGeom>
              <a:avLst/>
              <a:gdLst/>
              <a:ahLst/>
              <a:cxnLst/>
              <a:rect l="l" t="t" r="r" b="b"/>
              <a:pathLst>
                <a:path w="319" h="877" extrusionOk="0">
                  <a:moveTo>
                    <a:pt x="219" y="1"/>
                  </a:moveTo>
                  <a:cubicBezTo>
                    <a:pt x="0" y="319"/>
                    <a:pt x="0" y="578"/>
                    <a:pt x="219" y="876"/>
                  </a:cubicBezTo>
                  <a:cubicBezTo>
                    <a:pt x="318" y="578"/>
                    <a:pt x="298" y="279"/>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310;p3">
              <a:extLst>
                <a:ext uri="{FF2B5EF4-FFF2-40B4-BE49-F238E27FC236}">
                  <a16:creationId xmlns:a16="http://schemas.microsoft.com/office/drawing/2014/main" id="{4DD3CCE2-0004-4FFF-BD13-B05180692922}"/>
                </a:ext>
              </a:extLst>
            </p:cNvPr>
            <p:cNvSpPr/>
            <p:nvPr/>
          </p:nvSpPr>
          <p:spPr>
            <a:xfrm>
              <a:off x="2254125" y="4034650"/>
              <a:ext cx="5500" cy="8475"/>
            </a:xfrm>
            <a:custGeom>
              <a:avLst/>
              <a:gdLst/>
              <a:ahLst/>
              <a:cxnLst/>
              <a:rect l="l" t="t" r="r" b="b"/>
              <a:pathLst>
                <a:path w="220" h="339" extrusionOk="0">
                  <a:moveTo>
                    <a:pt x="160" y="0"/>
                  </a:moveTo>
                  <a:cubicBezTo>
                    <a:pt x="1" y="139"/>
                    <a:pt x="21" y="279"/>
                    <a:pt x="220" y="338"/>
                  </a:cubicBezTo>
                  <a:cubicBezTo>
                    <a:pt x="220" y="239"/>
                    <a:pt x="200" y="11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311;p3">
              <a:extLst>
                <a:ext uri="{FF2B5EF4-FFF2-40B4-BE49-F238E27FC236}">
                  <a16:creationId xmlns:a16="http://schemas.microsoft.com/office/drawing/2014/main" id="{94463C98-1623-4130-B2E7-F49576512254}"/>
                </a:ext>
              </a:extLst>
            </p:cNvPr>
            <p:cNvSpPr/>
            <p:nvPr/>
          </p:nvSpPr>
          <p:spPr>
            <a:xfrm>
              <a:off x="2223300" y="3463225"/>
              <a:ext cx="20900" cy="71125"/>
            </a:xfrm>
            <a:custGeom>
              <a:avLst/>
              <a:gdLst/>
              <a:ahLst/>
              <a:cxnLst/>
              <a:rect l="l" t="t" r="r" b="b"/>
              <a:pathLst>
                <a:path w="836" h="2845" extrusionOk="0">
                  <a:moveTo>
                    <a:pt x="597" y="0"/>
                  </a:moveTo>
                  <a:cubicBezTo>
                    <a:pt x="0" y="279"/>
                    <a:pt x="378" y="915"/>
                    <a:pt x="80" y="1293"/>
                  </a:cubicBezTo>
                  <a:cubicBezTo>
                    <a:pt x="40" y="1472"/>
                    <a:pt x="0" y="1671"/>
                    <a:pt x="40" y="1870"/>
                  </a:cubicBezTo>
                  <a:cubicBezTo>
                    <a:pt x="0" y="1970"/>
                    <a:pt x="40" y="2089"/>
                    <a:pt x="60" y="2189"/>
                  </a:cubicBezTo>
                  <a:cubicBezTo>
                    <a:pt x="100" y="2308"/>
                    <a:pt x="140" y="2447"/>
                    <a:pt x="140" y="2586"/>
                  </a:cubicBezTo>
                  <a:cubicBezTo>
                    <a:pt x="140" y="2606"/>
                    <a:pt x="159" y="2666"/>
                    <a:pt x="159" y="2686"/>
                  </a:cubicBezTo>
                  <a:cubicBezTo>
                    <a:pt x="179" y="2765"/>
                    <a:pt x="219" y="2805"/>
                    <a:pt x="299" y="2845"/>
                  </a:cubicBezTo>
                  <a:lnTo>
                    <a:pt x="398" y="2845"/>
                  </a:lnTo>
                  <a:cubicBezTo>
                    <a:pt x="836" y="2765"/>
                    <a:pt x="756" y="2447"/>
                    <a:pt x="736" y="2169"/>
                  </a:cubicBezTo>
                  <a:cubicBezTo>
                    <a:pt x="657" y="1612"/>
                    <a:pt x="697" y="1075"/>
                    <a:pt x="736" y="518"/>
                  </a:cubicBezTo>
                  <a:cubicBezTo>
                    <a:pt x="736" y="339"/>
                    <a:pt x="697" y="199"/>
                    <a:pt x="697" y="20"/>
                  </a:cubicBezTo>
                  <a:cubicBezTo>
                    <a:pt x="657" y="20"/>
                    <a:pt x="597"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312;p3">
              <a:extLst>
                <a:ext uri="{FF2B5EF4-FFF2-40B4-BE49-F238E27FC236}">
                  <a16:creationId xmlns:a16="http://schemas.microsoft.com/office/drawing/2014/main" id="{AA3A8431-8ED9-4250-B7CE-D3BADA8EF730}"/>
                </a:ext>
              </a:extLst>
            </p:cNvPr>
            <p:cNvSpPr/>
            <p:nvPr/>
          </p:nvSpPr>
          <p:spPr>
            <a:xfrm>
              <a:off x="2222800" y="3392600"/>
              <a:ext cx="14950" cy="102475"/>
            </a:xfrm>
            <a:custGeom>
              <a:avLst/>
              <a:gdLst/>
              <a:ahLst/>
              <a:cxnLst/>
              <a:rect l="l" t="t" r="r" b="b"/>
              <a:pathLst>
                <a:path w="598" h="4099" extrusionOk="0">
                  <a:moveTo>
                    <a:pt x="179" y="1"/>
                  </a:moveTo>
                  <a:lnTo>
                    <a:pt x="179" y="2646"/>
                  </a:lnTo>
                  <a:cubicBezTo>
                    <a:pt x="100" y="2746"/>
                    <a:pt x="60" y="2825"/>
                    <a:pt x="20" y="2945"/>
                  </a:cubicBezTo>
                  <a:cubicBezTo>
                    <a:pt x="0" y="3024"/>
                    <a:pt x="0" y="3104"/>
                    <a:pt x="0" y="3183"/>
                  </a:cubicBezTo>
                  <a:lnTo>
                    <a:pt x="0" y="3402"/>
                  </a:lnTo>
                  <a:cubicBezTo>
                    <a:pt x="0" y="3541"/>
                    <a:pt x="0" y="3681"/>
                    <a:pt x="20" y="3820"/>
                  </a:cubicBezTo>
                  <a:cubicBezTo>
                    <a:pt x="60" y="3900"/>
                    <a:pt x="80" y="3939"/>
                    <a:pt x="100" y="4019"/>
                  </a:cubicBezTo>
                  <a:lnTo>
                    <a:pt x="179" y="4098"/>
                  </a:lnTo>
                  <a:cubicBezTo>
                    <a:pt x="597" y="3760"/>
                    <a:pt x="319" y="3203"/>
                    <a:pt x="577" y="2825"/>
                  </a:cubicBezTo>
                  <a:cubicBezTo>
                    <a:pt x="577" y="2726"/>
                    <a:pt x="557" y="2607"/>
                    <a:pt x="557" y="2447"/>
                  </a:cubicBezTo>
                  <a:cubicBezTo>
                    <a:pt x="458" y="2149"/>
                    <a:pt x="458" y="1851"/>
                    <a:pt x="557" y="1552"/>
                  </a:cubicBezTo>
                  <a:cubicBezTo>
                    <a:pt x="518" y="1512"/>
                    <a:pt x="518" y="1433"/>
                    <a:pt x="518" y="1393"/>
                  </a:cubicBezTo>
                  <a:cubicBezTo>
                    <a:pt x="378" y="1314"/>
                    <a:pt x="378" y="1194"/>
                    <a:pt x="398" y="1035"/>
                  </a:cubicBezTo>
                  <a:cubicBezTo>
                    <a:pt x="319" y="697"/>
                    <a:pt x="458" y="319"/>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313;p3">
              <a:extLst>
                <a:ext uri="{FF2B5EF4-FFF2-40B4-BE49-F238E27FC236}">
                  <a16:creationId xmlns:a16="http://schemas.microsoft.com/office/drawing/2014/main" id="{19361870-D272-4561-AD90-7A095ED72CCE}"/>
                </a:ext>
              </a:extLst>
            </p:cNvPr>
            <p:cNvSpPr/>
            <p:nvPr/>
          </p:nvSpPr>
          <p:spPr>
            <a:xfrm>
              <a:off x="2230250" y="3431900"/>
              <a:ext cx="5500" cy="22900"/>
            </a:xfrm>
            <a:custGeom>
              <a:avLst/>
              <a:gdLst/>
              <a:ahLst/>
              <a:cxnLst/>
              <a:rect l="l" t="t" r="r" b="b"/>
              <a:pathLst>
                <a:path w="220" h="916" extrusionOk="0">
                  <a:moveTo>
                    <a:pt x="220" y="0"/>
                  </a:moveTo>
                  <a:cubicBezTo>
                    <a:pt x="1" y="318"/>
                    <a:pt x="21" y="597"/>
                    <a:pt x="220" y="915"/>
                  </a:cubicBezTo>
                  <a:lnTo>
                    <a:pt x="2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314;p3">
              <a:extLst>
                <a:ext uri="{FF2B5EF4-FFF2-40B4-BE49-F238E27FC236}">
                  <a16:creationId xmlns:a16="http://schemas.microsoft.com/office/drawing/2014/main" id="{6C3361C3-7B3A-42CD-BC1D-52C7FBDE2D3B}"/>
                </a:ext>
              </a:extLst>
            </p:cNvPr>
            <p:cNvSpPr/>
            <p:nvPr/>
          </p:nvSpPr>
          <p:spPr>
            <a:xfrm>
              <a:off x="2215825" y="3544775"/>
              <a:ext cx="26900" cy="66675"/>
            </a:xfrm>
            <a:custGeom>
              <a:avLst/>
              <a:gdLst/>
              <a:ahLst/>
              <a:cxnLst/>
              <a:rect l="l" t="t" r="r" b="b"/>
              <a:pathLst>
                <a:path w="1076" h="2667" extrusionOk="0">
                  <a:moveTo>
                    <a:pt x="339" y="1"/>
                  </a:moveTo>
                  <a:cubicBezTo>
                    <a:pt x="260" y="41"/>
                    <a:pt x="200" y="100"/>
                    <a:pt x="160" y="180"/>
                  </a:cubicBezTo>
                  <a:cubicBezTo>
                    <a:pt x="1" y="737"/>
                    <a:pt x="279" y="1334"/>
                    <a:pt x="160" y="1930"/>
                  </a:cubicBezTo>
                  <a:cubicBezTo>
                    <a:pt x="359" y="2129"/>
                    <a:pt x="100" y="2467"/>
                    <a:pt x="339" y="2666"/>
                  </a:cubicBezTo>
                  <a:cubicBezTo>
                    <a:pt x="558" y="2527"/>
                    <a:pt x="458" y="2209"/>
                    <a:pt x="677" y="2109"/>
                  </a:cubicBezTo>
                  <a:cubicBezTo>
                    <a:pt x="721" y="2074"/>
                    <a:pt x="755" y="2059"/>
                    <a:pt x="783" y="2059"/>
                  </a:cubicBezTo>
                  <a:cubicBezTo>
                    <a:pt x="895" y="2059"/>
                    <a:pt x="908" y="2288"/>
                    <a:pt x="1035" y="2288"/>
                  </a:cubicBezTo>
                  <a:cubicBezTo>
                    <a:pt x="1035" y="2209"/>
                    <a:pt x="1055" y="2089"/>
                    <a:pt x="1055" y="2050"/>
                  </a:cubicBezTo>
                  <a:cubicBezTo>
                    <a:pt x="478" y="1373"/>
                    <a:pt x="677" y="677"/>
                    <a:pt x="1075" y="1"/>
                  </a:cubicBezTo>
                  <a:lnTo>
                    <a:pt x="697" y="1"/>
                  </a:lnTo>
                  <a:cubicBezTo>
                    <a:pt x="657" y="21"/>
                    <a:pt x="628" y="31"/>
                    <a:pt x="598" y="31"/>
                  </a:cubicBezTo>
                  <a:cubicBezTo>
                    <a:pt x="568" y="31"/>
                    <a:pt x="538" y="21"/>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15;p3">
              <a:extLst>
                <a:ext uri="{FF2B5EF4-FFF2-40B4-BE49-F238E27FC236}">
                  <a16:creationId xmlns:a16="http://schemas.microsoft.com/office/drawing/2014/main" id="{22D1879D-C033-4A4A-A434-8840E1B4D7B3}"/>
                </a:ext>
              </a:extLst>
            </p:cNvPr>
            <p:cNvSpPr/>
            <p:nvPr/>
          </p:nvSpPr>
          <p:spPr>
            <a:xfrm>
              <a:off x="2250650" y="3546800"/>
              <a:ext cx="4500" cy="59175"/>
            </a:xfrm>
            <a:custGeom>
              <a:avLst/>
              <a:gdLst/>
              <a:ahLst/>
              <a:cxnLst/>
              <a:rect l="l" t="t" r="r" b="b"/>
              <a:pathLst>
                <a:path w="180" h="2367" extrusionOk="0">
                  <a:moveTo>
                    <a:pt x="92" y="0"/>
                  </a:moveTo>
                  <a:cubicBezTo>
                    <a:pt x="63" y="0"/>
                    <a:pt x="35" y="33"/>
                    <a:pt x="0" y="79"/>
                  </a:cubicBezTo>
                  <a:lnTo>
                    <a:pt x="0" y="2367"/>
                  </a:lnTo>
                  <a:cubicBezTo>
                    <a:pt x="179" y="2227"/>
                    <a:pt x="160" y="2008"/>
                    <a:pt x="160" y="1810"/>
                  </a:cubicBezTo>
                  <a:lnTo>
                    <a:pt x="160" y="59"/>
                  </a:lnTo>
                  <a:cubicBezTo>
                    <a:pt x="135" y="17"/>
                    <a:pt x="113" y="0"/>
                    <a:pt x="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16;p3">
              <a:extLst>
                <a:ext uri="{FF2B5EF4-FFF2-40B4-BE49-F238E27FC236}">
                  <a16:creationId xmlns:a16="http://schemas.microsoft.com/office/drawing/2014/main" id="{3614B53E-B28E-4F8C-95E5-D92A6DA347CB}"/>
                </a:ext>
              </a:extLst>
            </p:cNvPr>
            <p:cNvSpPr/>
            <p:nvPr/>
          </p:nvSpPr>
          <p:spPr>
            <a:xfrm>
              <a:off x="2241700" y="3538325"/>
              <a:ext cx="12950" cy="9950"/>
            </a:xfrm>
            <a:custGeom>
              <a:avLst/>
              <a:gdLst/>
              <a:ahLst/>
              <a:cxnLst/>
              <a:rect l="l" t="t" r="r" b="b"/>
              <a:pathLst>
                <a:path w="518" h="398" extrusionOk="0">
                  <a:moveTo>
                    <a:pt x="498" y="40"/>
                  </a:moveTo>
                  <a:cubicBezTo>
                    <a:pt x="319" y="60"/>
                    <a:pt x="100" y="0"/>
                    <a:pt x="0" y="219"/>
                  </a:cubicBezTo>
                  <a:cubicBezTo>
                    <a:pt x="140" y="219"/>
                    <a:pt x="259" y="259"/>
                    <a:pt x="339" y="398"/>
                  </a:cubicBezTo>
                  <a:lnTo>
                    <a:pt x="518" y="398"/>
                  </a:lnTo>
                  <a:cubicBezTo>
                    <a:pt x="518" y="279"/>
                    <a:pt x="518" y="159"/>
                    <a:pt x="498" y="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17;p3">
              <a:extLst>
                <a:ext uri="{FF2B5EF4-FFF2-40B4-BE49-F238E27FC236}">
                  <a16:creationId xmlns:a16="http://schemas.microsoft.com/office/drawing/2014/main" id="{A6904898-BA6C-4FD9-822A-6ED6A3A45281}"/>
                </a:ext>
              </a:extLst>
            </p:cNvPr>
            <p:cNvSpPr/>
            <p:nvPr/>
          </p:nvSpPr>
          <p:spPr>
            <a:xfrm>
              <a:off x="2509250" y="3891900"/>
              <a:ext cx="5000" cy="13450"/>
            </a:xfrm>
            <a:custGeom>
              <a:avLst/>
              <a:gdLst/>
              <a:ahLst/>
              <a:cxnLst/>
              <a:rect l="l" t="t" r="r" b="b"/>
              <a:pathLst>
                <a:path w="200" h="538" extrusionOk="0">
                  <a:moveTo>
                    <a:pt x="1" y="1"/>
                  </a:moveTo>
                  <a:lnTo>
                    <a:pt x="1" y="538"/>
                  </a:lnTo>
                  <a:cubicBezTo>
                    <a:pt x="200" y="359"/>
                    <a:pt x="200" y="1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18;p3">
              <a:extLst>
                <a:ext uri="{FF2B5EF4-FFF2-40B4-BE49-F238E27FC236}">
                  <a16:creationId xmlns:a16="http://schemas.microsoft.com/office/drawing/2014/main" id="{1880047D-3C32-467C-9F3B-C08237D87B44}"/>
                </a:ext>
              </a:extLst>
            </p:cNvPr>
            <p:cNvSpPr/>
            <p:nvPr/>
          </p:nvSpPr>
          <p:spPr>
            <a:xfrm>
              <a:off x="2208375" y="3257825"/>
              <a:ext cx="23900" cy="282000"/>
            </a:xfrm>
            <a:custGeom>
              <a:avLst/>
              <a:gdLst/>
              <a:ahLst/>
              <a:cxnLst/>
              <a:rect l="l" t="t" r="r" b="b"/>
              <a:pathLst>
                <a:path w="956" h="11280" extrusionOk="0">
                  <a:moveTo>
                    <a:pt x="418" y="1"/>
                  </a:moveTo>
                  <a:lnTo>
                    <a:pt x="379" y="40"/>
                  </a:lnTo>
                  <a:cubicBezTo>
                    <a:pt x="219" y="100"/>
                    <a:pt x="199" y="279"/>
                    <a:pt x="180" y="438"/>
                  </a:cubicBezTo>
                  <a:lnTo>
                    <a:pt x="180" y="4158"/>
                  </a:lnTo>
                  <a:cubicBezTo>
                    <a:pt x="1" y="4516"/>
                    <a:pt x="1" y="4854"/>
                    <a:pt x="199" y="5213"/>
                  </a:cubicBezTo>
                  <a:cubicBezTo>
                    <a:pt x="219" y="6346"/>
                    <a:pt x="319" y="7520"/>
                    <a:pt x="279" y="8654"/>
                  </a:cubicBezTo>
                  <a:cubicBezTo>
                    <a:pt x="219" y="9529"/>
                    <a:pt x="299" y="10405"/>
                    <a:pt x="379" y="11280"/>
                  </a:cubicBezTo>
                  <a:cubicBezTo>
                    <a:pt x="597" y="11280"/>
                    <a:pt x="796" y="11280"/>
                    <a:pt x="955" y="11081"/>
                  </a:cubicBezTo>
                  <a:cubicBezTo>
                    <a:pt x="876" y="11021"/>
                    <a:pt x="796" y="10942"/>
                    <a:pt x="776" y="10882"/>
                  </a:cubicBezTo>
                  <a:lnTo>
                    <a:pt x="796" y="10882"/>
                  </a:lnTo>
                  <a:cubicBezTo>
                    <a:pt x="657" y="10783"/>
                    <a:pt x="776" y="10663"/>
                    <a:pt x="796" y="10524"/>
                  </a:cubicBezTo>
                  <a:cubicBezTo>
                    <a:pt x="776" y="10405"/>
                    <a:pt x="776" y="10305"/>
                    <a:pt x="756" y="10186"/>
                  </a:cubicBezTo>
                  <a:cubicBezTo>
                    <a:pt x="637" y="9987"/>
                    <a:pt x="697" y="9768"/>
                    <a:pt x="677" y="9569"/>
                  </a:cubicBezTo>
                  <a:cubicBezTo>
                    <a:pt x="677" y="9450"/>
                    <a:pt x="697" y="9370"/>
                    <a:pt x="756" y="9271"/>
                  </a:cubicBezTo>
                  <a:lnTo>
                    <a:pt x="756" y="8793"/>
                  </a:lnTo>
                  <a:cubicBezTo>
                    <a:pt x="697" y="8714"/>
                    <a:pt x="697" y="8614"/>
                    <a:pt x="756" y="8535"/>
                  </a:cubicBezTo>
                  <a:lnTo>
                    <a:pt x="756" y="8435"/>
                  </a:lnTo>
                  <a:cubicBezTo>
                    <a:pt x="677" y="8316"/>
                    <a:pt x="697" y="8177"/>
                    <a:pt x="597" y="8057"/>
                  </a:cubicBezTo>
                  <a:cubicBezTo>
                    <a:pt x="558" y="6167"/>
                    <a:pt x="697" y="4278"/>
                    <a:pt x="577" y="2388"/>
                  </a:cubicBezTo>
                  <a:cubicBezTo>
                    <a:pt x="558" y="1990"/>
                    <a:pt x="398" y="1592"/>
                    <a:pt x="558" y="1174"/>
                  </a:cubicBezTo>
                  <a:cubicBezTo>
                    <a:pt x="458" y="975"/>
                    <a:pt x="498" y="776"/>
                    <a:pt x="458" y="578"/>
                  </a:cubicBezTo>
                  <a:lnTo>
                    <a:pt x="458" y="379"/>
                  </a:lnTo>
                  <a:cubicBezTo>
                    <a:pt x="478" y="259"/>
                    <a:pt x="478" y="140"/>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19;p3">
              <a:extLst>
                <a:ext uri="{FF2B5EF4-FFF2-40B4-BE49-F238E27FC236}">
                  <a16:creationId xmlns:a16="http://schemas.microsoft.com/office/drawing/2014/main" id="{998E04ED-641D-4AFD-B679-471B474C3B1D}"/>
                </a:ext>
              </a:extLst>
            </p:cNvPr>
            <p:cNvSpPr/>
            <p:nvPr/>
          </p:nvSpPr>
          <p:spPr>
            <a:xfrm>
              <a:off x="2219325" y="3543775"/>
              <a:ext cx="4000" cy="4500"/>
            </a:xfrm>
            <a:custGeom>
              <a:avLst/>
              <a:gdLst/>
              <a:ahLst/>
              <a:cxnLst/>
              <a:rect l="l" t="t" r="r" b="b"/>
              <a:pathLst>
                <a:path w="160" h="180" extrusionOk="0">
                  <a:moveTo>
                    <a:pt x="0" y="1"/>
                  </a:moveTo>
                  <a:lnTo>
                    <a:pt x="0" y="180"/>
                  </a:lnTo>
                  <a:cubicBezTo>
                    <a:pt x="60" y="140"/>
                    <a:pt x="120" y="61"/>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20;p3">
              <a:extLst>
                <a:ext uri="{FF2B5EF4-FFF2-40B4-BE49-F238E27FC236}">
                  <a16:creationId xmlns:a16="http://schemas.microsoft.com/office/drawing/2014/main" id="{143ABAFA-6988-4F64-B3D6-06DD2292F62C}"/>
                </a:ext>
              </a:extLst>
            </p:cNvPr>
            <p:cNvSpPr/>
            <p:nvPr/>
          </p:nvSpPr>
          <p:spPr>
            <a:xfrm>
              <a:off x="2227775" y="3543775"/>
              <a:ext cx="5000" cy="1900"/>
            </a:xfrm>
            <a:custGeom>
              <a:avLst/>
              <a:gdLst/>
              <a:ahLst/>
              <a:cxnLst/>
              <a:rect l="l" t="t" r="r" b="b"/>
              <a:pathLst>
                <a:path w="200" h="76" extrusionOk="0">
                  <a:moveTo>
                    <a:pt x="0" y="1"/>
                  </a:moveTo>
                  <a:cubicBezTo>
                    <a:pt x="40" y="51"/>
                    <a:pt x="70" y="76"/>
                    <a:pt x="100" y="76"/>
                  </a:cubicBezTo>
                  <a:cubicBezTo>
                    <a:pt x="130" y="76"/>
                    <a:pt x="160" y="5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21;p3">
              <a:extLst>
                <a:ext uri="{FF2B5EF4-FFF2-40B4-BE49-F238E27FC236}">
                  <a16:creationId xmlns:a16="http://schemas.microsoft.com/office/drawing/2014/main" id="{31DC24EA-2872-4B8E-B388-08D283B3F8CB}"/>
                </a:ext>
              </a:extLst>
            </p:cNvPr>
            <p:cNvSpPr/>
            <p:nvPr/>
          </p:nvSpPr>
          <p:spPr>
            <a:xfrm>
              <a:off x="2003475" y="3788975"/>
              <a:ext cx="27875" cy="243200"/>
            </a:xfrm>
            <a:custGeom>
              <a:avLst/>
              <a:gdLst/>
              <a:ahLst/>
              <a:cxnLst/>
              <a:rect l="l" t="t" r="r" b="b"/>
              <a:pathLst>
                <a:path w="1115" h="9728" extrusionOk="0">
                  <a:moveTo>
                    <a:pt x="598" y="0"/>
                  </a:moveTo>
                  <a:cubicBezTo>
                    <a:pt x="399" y="60"/>
                    <a:pt x="220" y="100"/>
                    <a:pt x="41" y="199"/>
                  </a:cubicBezTo>
                  <a:cubicBezTo>
                    <a:pt x="1" y="1870"/>
                    <a:pt x="41" y="3541"/>
                    <a:pt x="239" y="5192"/>
                  </a:cubicBezTo>
                  <a:cubicBezTo>
                    <a:pt x="438" y="5928"/>
                    <a:pt x="200" y="6684"/>
                    <a:pt x="379" y="7420"/>
                  </a:cubicBezTo>
                  <a:cubicBezTo>
                    <a:pt x="399" y="7480"/>
                    <a:pt x="399" y="7579"/>
                    <a:pt x="399" y="7679"/>
                  </a:cubicBezTo>
                  <a:cubicBezTo>
                    <a:pt x="498" y="7758"/>
                    <a:pt x="538" y="7818"/>
                    <a:pt x="419" y="7858"/>
                  </a:cubicBezTo>
                  <a:cubicBezTo>
                    <a:pt x="299" y="8136"/>
                    <a:pt x="319" y="8375"/>
                    <a:pt x="399" y="8653"/>
                  </a:cubicBezTo>
                  <a:cubicBezTo>
                    <a:pt x="399" y="8753"/>
                    <a:pt x="419" y="8852"/>
                    <a:pt x="419" y="8952"/>
                  </a:cubicBezTo>
                  <a:cubicBezTo>
                    <a:pt x="598" y="9151"/>
                    <a:pt x="438" y="9409"/>
                    <a:pt x="518" y="9628"/>
                  </a:cubicBezTo>
                  <a:cubicBezTo>
                    <a:pt x="558" y="9708"/>
                    <a:pt x="637" y="9728"/>
                    <a:pt x="717" y="9728"/>
                  </a:cubicBezTo>
                  <a:cubicBezTo>
                    <a:pt x="836" y="9668"/>
                    <a:pt x="856" y="9549"/>
                    <a:pt x="956" y="9469"/>
                  </a:cubicBezTo>
                  <a:cubicBezTo>
                    <a:pt x="1015" y="9429"/>
                    <a:pt x="1015" y="9409"/>
                    <a:pt x="995" y="9350"/>
                  </a:cubicBezTo>
                  <a:cubicBezTo>
                    <a:pt x="1015" y="9270"/>
                    <a:pt x="1015" y="9171"/>
                    <a:pt x="956" y="9111"/>
                  </a:cubicBezTo>
                  <a:cubicBezTo>
                    <a:pt x="936" y="9111"/>
                    <a:pt x="936" y="9071"/>
                    <a:pt x="916" y="9051"/>
                  </a:cubicBezTo>
                  <a:cubicBezTo>
                    <a:pt x="896" y="9031"/>
                    <a:pt x="916" y="8972"/>
                    <a:pt x="956" y="8952"/>
                  </a:cubicBezTo>
                  <a:cubicBezTo>
                    <a:pt x="995" y="8554"/>
                    <a:pt x="1115" y="8176"/>
                    <a:pt x="956" y="7818"/>
                  </a:cubicBezTo>
                  <a:lnTo>
                    <a:pt x="956" y="7738"/>
                  </a:lnTo>
                  <a:cubicBezTo>
                    <a:pt x="1035" y="7480"/>
                    <a:pt x="995" y="7221"/>
                    <a:pt x="936" y="6963"/>
                  </a:cubicBezTo>
                  <a:cubicBezTo>
                    <a:pt x="717" y="6227"/>
                    <a:pt x="836" y="5451"/>
                    <a:pt x="896" y="4675"/>
                  </a:cubicBezTo>
                  <a:cubicBezTo>
                    <a:pt x="876" y="4297"/>
                    <a:pt x="717" y="3959"/>
                    <a:pt x="976" y="3601"/>
                  </a:cubicBezTo>
                  <a:cubicBezTo>
                    <a:pt x="936" y="3262"/>
                    <a:pt x="777" y="2904"/>
                    <a:pt x="836" y="2546"/>
                  </a:cubicBezTo>
                  <a:cubicBezTo>
                    <a:pt x="896" y="2387"/>
                    <a:pt x="876" y="2268"/>
                    <a:pt x="737" y="2168"/>
                  </a:cubicBezTo>
                  <a:cubicBezTo>
                    <a:pt x="717" y="1452"/>
                    <a:pt x="896" y="696"/>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22;p3">
              <a:extLst>
                <a:ext uri="{FF2B5EF4-FFF2-40B4-BE49-F238E27FC236}">
                  <a16:creationId xmlns:a16="http://schemas.microsoft.com/office/drawing/2014/main" id="{BD61C7C6-EB6A-4D9B-B397-E258040E476D}"/>
                </a:ext>
              </a:extLst>
            </p:cNvPr>
            <p:cNvSpPr/>
            <p:nvPr/>
          </p:nvSpPr>
          <p:spPr>
            <a:xfrm>
              <a:off x="2126325" y="3771550"/>
              <a:ext cx="69150" cy="148425"/>
            </a:xfrm>
            <a:custGeom>
              <a:avLst/>
              <a:gdLst/>
              <a:ahLst/>
              <a:cxnLst/>
              <a:rect l="l" t="t" r="r" b="b"/>
              <a:pathLst>
                <a:path w="2766" h="5937" extrusionOk="0">
                  <a:moveTo>
                    <a:pt x="140" y="1"/>
                  </a:moveTo>
                  <a:cubicBezTo>
                    <a:pt x="0" y="1911"/>
                    <a:pt x="398" y="3800"/>
                    <a:pt x="358" y="5730"/>
                  </a:cubicBezTo>
                  <a:cubicBezTo>
                    <a:pt x="403" y="5805"/>
                    <a:pt x="449" y="5937"/>
                    <a:pt x="554" y="5937"/>
                  </a:cubicBezTo>
                  <a:cubicBezTo>
                    <a:pt x="588" y="5937"/>
                    <a:pt x="628" y="5923"/>
                    <a:pt x="677" y="5889"/>
                  </a:cubicBezTo>
                  <a:cubicBezTo>
                    <a:pt x="930" y="5758"/>
                    <a:pt x="1200" y="5735"/>
                    <a:pt x="1483" y="5735"/>
                  </a:cubicBezTo>
                  <a:cubicBezTo>
                    <a:pt x="1640" y="5735"/>
                    <a:pt x="1800" y="5742"/>
                    <a:pt x="1963" y="5742"/>
                  </a:cubicBezTo>
                  <a:cubicBezTo>
                    <a:pt x="2224" y="5742"/>
                    <a:pt x="2492" y="5724"/>
                    <a:pt x="2765" y="5630"/>
                  </a:cubicBezTo>
                  <a:cubicBezTo>
                    <a:pt x="2348" y="5542"/>
                    <a:pt x="1986" y="5526"/>
                    <a:pt x="1645" y="5526"/>
                  </a:cubicBezTo>
                  <a:cubicBezTo>
                    <a:pt x="1451" y="5526"/>
                    <a:pt x="1263" y="5531"/>
                    <a:pt x="1074" y="5531"/>
                  </a:cubicBezTo>
                  <a:cubicBezTo>
                    <a:pt x="1046" y="5531"/>
                    <a:pt x="1017" y="5531"/>
                    <a:pt x="987" y="5531"/>
                  </a:cubicBezTo>
                  <a:cubicBezTo>
                    <a:pt x="753" y="5531"/>
                    <a:pt x="517" y="5516"/>
                    <a:pt x="517" y="5233"/>
                  </a:cubicBezTo>
                  <a:cubicBezTo>
                    <a:pt x="517" y="4636"/>
                    <a:pt x="279" y="3999"/>
                    <a:pt x="657" y="3442"/>
                  </a:cubicBezTo>
                  <a:cubicBezTo>
                    <a:pt x="697" y="3383"/>
                    <a:pt x="716" y="3343"/>
                    <a:pt x="716" y="3263"/>
                  </a:cubicBezTo>
                  <a:cubicBezTo>
                    <a:pt x="617" y="3144"/>
                    <a:pt x="657" y="3064"/>
                    <a:pt x="756" y="2965"/>
                  </a:cubicBezTo>
                  <a:cubicBezTo>
                    <a:pt x="776" y="2806"/>
                    <a:pt x="716" y="2686"/>
                    <a:pt x="597" y="2607"/>
                  </a:cubicBezTo>
                  <a:cubicBezTo>
                    <a:pt x="338" y="2567"/>
                    <a:pt x="557" y="2487"/>
                    <a:pt x="577" y="2448"/>
                  </a:cubicBezTo>
                  <a:cubicBezTo>
                    <a:pt x="597" y="2328"/>
                    <a:pt x="597" y="2249"/>
                    <a:pt x="537" y="2149"/>
                  </a:cubicBezTo>
                  <a:cubicBezTo>
                    <a:pt x="259" y="1433"/>
                    <a:pt x="398" y="677"/>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23;p3">
              <a:extLst>
                <a:ext uri="{FF2B5EF4-FFF2-40B4-BE49-F238E27FC236}">
                  <a16:creationId xmlns:a16="http://schemas.microsoft.com/office/drawing/2014/main" id="{FB3777E1-CC27-45A1-9472-1A650C9FAC14}"/>
                </a:ext>
              </a:extLst>
            </p:cNvPr>
            <p:cNvSpPr/>
            <p:nvPr/>
          </p:nvSpPr>
          <p:spPr>
            <a:xfrm>
              <a:off x="1998500" y="3694475"/>
              <a:ext cx="20925" cy="96000"/>
            </a:xfrm>
            <a:custGeom>
              <a:avLst/>
              <a:gdLst/>
              <a:ahLst/>
              <a:cxnLst/>
              <a:rect l="l" t="t" r="r" b="b"/>
              <a:pathLst>
                <a:path w="837" h="3840" extrusionOk="0">
                  <a:moveTo>
                    <a:pt x="618" y="0"/>
                  </a:moveTo>
                  <a:cubicBezTo>
                    <a:pt x="438" y="120"/>
                    <a:pt x="299" y="299"/>
                    <a:pt x="100" y="398"/>
                  </a:cubicBezTo>
                  <a:cubicBezTo>
                    <a:pt x="140" y="1532"/>
                    <a:pt x="1" y="2686"/>
                    <a:pt x="220" y="3840"/>
                  </a:cubicBezTo>
                  <a:cubicBezTo>
                    <a:pt x="478" y="3800"/>
                    <a:pt x="618" y="3601"/>
                    <a:pt x="777" y="3422"/>
                  </a:cubicBezTo>
                  <a:lnTo>
                    <a:pt x="777" y="219"/>
                  </a:lnTo>
                  <a:cubicBezTo>
                    <a:pt x="836" y="80"/>
                    <a:pt x="777" y="0"/>
                    <a:pt x="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24;p3">
              <a:extLst>
                <a:ext uri="{FF2B5EF4-FFF2-40B4-BE49-F238E27FC236}">
                  <a16:creationId xmlns:a16="http://schemas.microsoft.com/office/drawing/2014/main" id="{889AD2DC-03BD-453C-9079-B450B2412C0E}"/>
                </a:ext>
              </a:extLst>
            </p:cNvPr>
            <p:cNvSpPr/>
            <p:nvPr/>
          </p:nvSpPr>
          <p:spPr>
            <a:xfrm>
              <a:off x="2224800" y="3878475"/>
              <a:ext cx="20400" cy="80600"/>
            </a:xfrm>
            <a:custGeom>
              <a:avLst/>
              <a:gdLst/>
              <a:ahLst/>
              <a:cxnLst/>
              <a:rect l="l" t="t" r="r" b="b"/>
              <a:pathLst>
                <a:path w="816" h="3224" extrusionOk="0">
                  <a:moveTo>
                    <a:pt x="497" y="1"/>
                  </a:moveTo>
                  <a:lnTo>
                    <a:pt x="418" y="80"/>
                  </a:lnTo>
                  <a:cubicBezTo>
                    <a:pt x="418" y="239"/>
                    <a:pt x="378" y="419"/>
                    <a:pt x="438" y="598"/>
                  </a:cubicBezTo>
                  <a:cubicBezTo>
                    <a:pt x="449" y="596"/>
                    <a:pt x="458" y="595"/>
                    <a:pt x="466" y="595"/>
                  </a:cubicBezTo>
                  <a:cubicBezTo>
                    <a:pt x="520" y="595"/>
                    <a:pt x="487" y="631"/>
                    <a:pt x="456" y="631"/>
                  </a:cubicBezTo>
                  <a:cubicBezTo>
                    <a:pt x="437" y="631"/>
                    <a:pt x="418" y="619"/>
                    <a:pt x="418" y="578"/>
                  </a:cubicBezTo>
                  <a:cubicBezTo>
                    <a:pt x="347" y="454"/>
                    <a:pt x="481" y="187"/>
                    <a:pt x="244" y="187"/>
                  </a:cubicBezTo>
                  <a:cubicBezTo>
                    <a:pt x="215" y="187"/>
                    <a:pt x="180" y="191"/>
                    <a:pt x="139" y="200"/>
                  </a:cubicBezTo>
                  <a:cubicBezTo>
                    <a:pt x="0" y="438"/>
                    <a:pt x="40" y="697"/>
                    <a:pt x="119" y="936"/>
                  </a:cubicBezTo>
                  <a:cubicBezTo>
                    <a:pt x="80" y="1712"/>
                    <a:pt x="20" y="2487"/>
                    <a:pt x="298" y="3223"/>
                  </a:cubicBezTo>
                  <a:lnTo>
                    <a:pt x="418" y="3223"/>
                  </a:lnTo>
                  <a:cubicBezTo>
                    <a:pt x="597" y="3184"/>
                    <a:pt x="716" y="3104"/>
                    <a:pt x="776" y="2905"/>
                  </a:cubicBezTo>
                  <a:cubicBezTo>
                    <a:pt x="637" y="2448"/>
                    <a:pt x="796" y="1950"/>
                    <a:pt x="696" y="1453"/>
                  </a:cubicBezTo>
                  <a:cubicBezTo>
                    <a:pt x="577" y="976"/>
                    <a:pt x="816" y="458"/>
                    <a:pt x="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25;p3">
              <a:extLst>
                <a:ext uri="{FF2B5EF4-FFF2-40B4-BE49-F238E27FC236}">
                  <a16:creationId xmlns:a16="http://schemas.microsoft.com/office/drawing/2014/main" id="{7891AD4F-7B7D-42F4-8513-B629F0002C17}"/>
                </a:ext>
              </a:extLst>
            </p:cNvPr>
            <p:cNvSpPr/>
            <p:nvPr/>
          </p:nvSpPr>
          <p:spPr>
            <a:xfrm>
              <a:off x="2008950" y="3667625"/>
              <a:ext cx="74625" cy="32350"/>
            </a:xfrm>
            <a:custGeom>
              <a:avLst/>
              <a:gdLst/>
              <a:ahLst/>
              <a:cxnLst/>
              <a:rect l="l" t="t" r="r" b="b"/>
              <a:pathLst>
                <a:path w="2985" h="1294" extrusionOk="0">
                  <a:moveTo>
                    <a:pt x="398" y="0"/>
                  </a:moveTo>
                  <a:cubicBezTo>
                    <a:pt x="359" y="40"/>
                    <a:pt x="299" y="40"/>
                    <a:pt x="259" y="60"/>
                  </a:cubicBezTo>
                  <a:lnTo>
                    <a:pt x="160" y="60"/>
                  </a:lnTo>
                  <a:cubicBezTo>
                    <a:pt x="60" y="199"/>
                    <a:pt x="1" y="358"/>
                    <a:pt x="1" y="537"/>
                  </a:cubicBezTo>
                  <a:cubicBezTo>
                    <a:pt x="1" y="657"/>
                    <a:pt x="1" y="776"/>
                    <a:pt x="60" y="895"/>
                  </a:cubicBezTo>
                  <a:cubicBezTo>
                    <a:pt x="80" y="975"/>
                    <a:pt x="120" y="1055"/>
                    <a:pt x="200" y="1094"/>
                  </a:cubicBezTo>
                  <a:cubicBezTo>
                    <a:pt x="259" y="1174"/>
                    <a:pt x="299" y="1234"/>
                    <a:pt x="359" y="1293"/>
                  </a:cubicBezTo>
                  <a:cubicBezTo>
                    <a:pt x="1125" y="1275"/>
                    <a:pt x="1874" y="1090"/>
                    <a:pt x="2745" y="1090"/>
                  </a:cubicBezTo>
                  <a:cubicBezTo>
                    <a:pt x="2824" y="1090"/>
                    <a:pt x="2904" y="1091"/>
                    <a:pt x="2985" y="1094"/>
                  </a:cubicBezTo>
                  <a:cubicBezTo>
                    <a:pt x="2683" y="841"/>
                    <a:pt x="2404" y="763"/>
                    <a:pt x="2133" y="763"/>
                  </a:cubicBezTo>
                  <a:cubicBezTo>
                    <a:pt x="1957" y="763"/>
                    <a:pt x="1785" y="797"/>
                    <a:pt x="1612" y="836"/>
                  </a:cubicBezTo>
                  <a:cubicBezTo>
                    <a:pt x="1314" y="895"/>
                    <a:pt x="1055" y="895"/>
                    <a:pt x="757" y="895"/>
                  </a:cubicBezTo>
                  <a:cubicBezTo>
                    <a:pt x="703" y="895"/>
                    <a:pt x="649" y="901"/>
                    <a:pt x="600" y="901"/>
                  </a:cubicBezTo>
                  <a:cubicBezTo>
                    <a:pt x="484" y="901"/>
                    <a:pt x="392" y="872"/>
                    <a:pt x="379" y="677"/>
                  </a:cubicBezTo>
                  <a:cubicBezTo>
                    <a:pt x="359" y="438"/>
                    <a:pt x="458" y="279"/>
                    <a:pt x="697" y="259"/>
                  </a:cubicBezTo>
                  <a:cubicBezTo>
                    <a:pt x="816" y="239"/>
                    <a:pt x="995" y="279"/>
                    <a:pt x="1095" y="100"/>
                  </a:cubicBezTo>
                  <a:cubicBezTo>
                    <a:pt x="856" y="80"/>
                    <a:pt x="617" y="40"/>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26;p3">
              <a:extLst>
                <a:ext uri="{FF2B5EF4-FFF2-40B4-BE49-F238E27FC236}">
                  <a16:creationId xmlns:a16="http://schemas.microsoft.com/office/drawing/2014/main" id="{7E06C9C9-D291-407B-8B2E-D86679C34B0A}"/>
                </a:ext>
              </a:extLst>
            </p:cNvPr>
            <p:cNvSpPr/>
            <p:nvPr/>
          </p:nvSpPr>
          <p:spPr>
            <a:xfrm>
              <a:off x="2041775" y="3950900"/>
              <a:ext cx="38325" cy="65850"/>
            </a:xfrm>
            <a:custGeom>
              <a:avLst/>
              <a:gdLst/>
              <a:ahLst/>
              <a:cxnLst/>
              <a:rect l="l" t="t" r="r" b="b"/>
              <a:pathLst>
                <a:path w="1533" h="2634" extrusionOk="0">
                  <a:moveTo>
                    <a:pt x="946" y="1"/>
                  </a:moveTo>
                  <a:cubicBezTo>
                    <a:pt x="550" y="1"/>
                    <a:pt x="256" y="275"/>
                    <a:pt x="160" y="824"/>
                  </a:cubicBezTo>
                  <a:cubicBezTo>
                    <a:pt x="60" y="1440"/>
                    <a:pt x="1" y="2057"/>
                    <a:pt x="299" y="2614"/>
                  </a:cubicBezTo>
                  <a:cubicBezTo>
                    <a:pt x="339" y="2628"/>
                    <a:pt x="374" y="2634"/>
                    <a:pt x="404" y="2634"/>
                  </a:cubicBezTo>
                  <a:cubicBezTo>
                    <a:pt x="507" y="2634"/>
                    <a:pt x="544" y="2558"/>
                    <a:pt x="498" y="2435"/>
                  </a:cubicBezTo>
                  <a:cubicBezTo>
                    <a:pt x="498" y="1977"/>
                    <a:pt x="458" y="1500"/>
                    <a:pt x="498" y="1043"/>
                  </a:cubicBezTo>
                  <a:cubicBezTo>
                    <a:pt x="543" y="624"/>
                    <a:pt x="689" y="452"/>
                    <a:pt x="1004" y="452"/>
                  </a:cubicBezTo>
                  <a:cubicBezTo>
                    <a:pt x="1108" y="452"/>
                    <a:pt x="1230" y="471"/>
                    <a:pt x="1373" y="505"/>
                  </a:cubicBezTo>
                  <a:cubicBezTo>
                    <a:pt x="1532" y="446"/>
                    <a:pt x="1473" y="267"/>
                    <a:pt x="1532" y="167"/>
                  </a:cubicBezTo>
                  <a:cubicBezTo>
                    <a:pt x="1322" y="56"/>
                    <a:pt x="1124" y="1"/>
                    <a:pt x="9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27;p3">
              <a:extLst>
                <a:ext uri="{FF2B5EF4-FFF2-40B4-BE49-F238E27FC236}">
                  <a16:creationId xmlns:a16="http://schemas.microsoft.com/office/drawing/2014/main" id="{4C6D7A04-E340-487F-8467-EDE1AB45E588}"/>
                </a:ext>
              </a:extLst>
            </p:cNvPr>
            <p:cNvSpPr/>
            <p:nvPr/>
          </p:nvSpPr>
          <p:spPr>
            <a:xfrm>
              <a:off x="2018400" y="3877975"/>
              <a:ext cx="81575" cy="32850"/>
            </a:xfrm>
            <a:custGeom>
              <a:avLst/>
              <a:gdLst/>
              <a:ahLst/>
              <a:cxnLst/>
              <a:rect l="l" t="t" r="r" b="b"/>
              <a:pathLst>
                <a:path w="3263" h="1314" extrusionOk="0">
                  <a:moveTo>
                    <a:pt x="319" y="1"/>
                  </a:moveTo>
                  <a:cubicBezTo>
                    <a:pt x="1" y="319"/>
                    <a:pt x="219" y="697"/>
                    <a:pt x="199" y="1035"/>
                  </a:cubicBezTo>
                  <a:cubicBezTo>
                    <a:pt x="219" y="1135"/>
                    <a:pt x="239" y="1234"/>
                    <a:pt x="379" y="1314"/>
                  </a:cubicBezTo>
                  <a:cubicBezTo>
                    <a:pt x="1890" y="1314"/>
                    <a:pt x="2786" y="1155"/>
                    <a:pt x="3263" y="816"/>
                  </a:cubicBezTo>
                  <a:cubicBezTo>
                    <a:pt x="3138" y="797"/>
                    <a:pt x="3014" y="789"/>
                    <a:pt x="2892" y="789"/>
                  </a:cubicBezTo>
                  <a:cubicBezTo>
                    <a:pt x="2341" y="789"/>
                    <a:pt x="1814" y="949"/>
                    <a:pt x="1271" y="949"/>
                  </a:cubicBezTo>
                  <a:cubicBezTo>
                    <a:pt x="1186" y="949"/>
                    <a:pt x="1101" y="945"/>
                    <a:pt x="1015" y="936"/>
                  </a:cubicBezTo>
                  <a:cubicBezTo>
                    <a:pt x="418" y="896"/>
                    <a:pt x="418" y="916"/>
                    <a:pt x="339" y="220"/>
                  </a:cubicBezTo>
                  <a:cubicBezTo>
                    <a:pt x="418" y="120"/>
                    <a:pt x="418" y="41"/>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28;p3">
              <a:extLst>
                <a:ext uri="{FF2B5EF4-FFF2-40B4-BE49-F238E27FC236}">
                  <a16:creationId xmlns:a16="http://schemas.microsoft.com/office/drawing/2014/main" id="{805953E9-C57B-4E36-AE4B-724797B397B7}"/>
                </a:ext>
              </a:extLst>
            </p:cNvPr>
            <p:cNvSpPr/>
            <p:nvPr/>
          </p:nvSpPr>
          <p:spPr>
            <a:xfrm>
              <a:off x="1986575" y="4088850"/>
              <a:ext cx="107450" cy="28125"/>
            </a:xfrm>
            <a:custGeom>
              <a:avLst/>
              <a:gdLst/>
              <a:ahLst/>
              <a:cxnLst/>
              <a:rect l="l" t="t" r="r" b="b"/>
              <a:pathLst>
                <a:path w="4298" h="1125" extrusionOk="0">
                  <a:moveTo>
                    <a:pt x="1811" y="0"/>
                  </a:moveTo>
                  <a:cubicBezTo>
                    <a:pt x="1572" y="120"/>
                    <a:pt x="1791" y="398"/>
                    <a:pt x="1612" y="538"/>
                  </a:cubicBezTo>
                  <a:cubicBezTo>
                    <a:pt x="1517" y="726"/>
                    <a:pt x="1477" y="897"/>
                    <a:pt x="1235" y="897"/>
                  </a:cubicBezTo>
                  <a:cubicBezTo>
                    <a:pt x="1222" y="897"/>
                    <a:pt x="1208" y="897"/>
                    <a:pt x="1194" y="896"/>
                  </a:cubicBezTo>
                  <a:cubicBezTo>
                    <a:pt x="1061" y="882"/>
                    <a:pt x="929" y="878"/>
                    <a:pt x="796" y="878"/>
                  </a:cubicBezTo>
                  <a:cubicBezTo>
                    <a:pt x="531" y="878"/>
                    <a:pt x="266" y="896"/>
                    <a:pt x="0" y="896"/>
                  </a:cubicBezTo>
                  <a:cubicBezTo>
                    <a:pt x="160" y="1035"/>
                    <a:pt x="339" y="1060"/>
                    <a:pt x="525" y="1060"/>
                  </a:cubicBezTo>
                  <a:cubicBezTo>
                    <a:pt x="629" y="1060"/>
                    <a:pt x="735" y="1052"/>
                    <a:pt x="841" y="1052"/>
                  </a:cubicBezTo>
                  <a:cubicBezTo>
                    <a:pt x="926" y="1052"/>
                    <a:pt x="1011" y="1057"/>
                    <a:pt x="1095" y="1075"/>
                  </a:cubicBezTo>
                  <a:lnTo>
                    <a:pt x="1413" y="1075"/>
                  </a:lnTo>
                  <a:cubicBezTo>
                    <a:pt x="1487" y="1102"/>
                    <a:pt x="1552" y="1117"/>
                    <a:pt x="1613" y="1117"/>
                  </a:cubicBezTo>
                  <a:cubicBezTo>
                    <a:pt x="1683" y="1117"/>
                    <a:pt x="1747" y="1097"/>
                    <a:pt x="1811" y="1055"/>
                  </a:cubicBezTo>
                  <a:lnTo>
                    <a:pt x="2149" y="1055"/>
                  </a:lnTo>
                  <a:cubicBezTo>
                    <a:pt x="2209" y="1104"/>
                    <a:pt x="2273" y="1124"/>
                    <a:pt x="2340" y="1124"/>
                  </a:cubicBezTo>
                  <a:cubicBezTo>
                    <a:pt x="2407" y="1124"/>
                    <a:pt x="2477" y="1104"/>
                    <a:pt x="2547" y="1075"/>
                  </a:cubicBezTo>
                  <a:lnTo>
                    <a:pt x="2666" y="1075"/>
                  </a:lnTo>
                  <a:cubicBezTo>
                    <a:pt x="2778" y="1044"/>
                    <a:pt x="2895" y="1035"/>
                    <a:pt x="3014" y="1035"/>
                  </a:cubicBezTo>
                  <a:cubicBezTo>
                    <a:pt x="3224" y="1035"/>
                    <a:pt x="3441" y="1065"/>
                    <a:pt x="3654" y="1065"/>
                  </a:cubicBezTo>
                  <a:cubicBezTo>
                    <a:pt x="3878" y="1065"/>
                    <a:pt x="4097" y="1032"/>
                    <a:pt x="4297" y="896"/>
                  </a:cubicBezTo>
                  <a:lnTo>
                    <a:pt x="4297" y="896"/>
                  </a:lnTo>
                  <a:cubicBezTo>
                    <a:pt x="4118" y="906"/>
                    <a:pt x="3934" y="906"/>
                    <a:pt x="3748" y="906"/>
                  </a:cubicBezTo>
                  <a:cubicBezTo>
                    <a:pt x="3561" y="906"/>
                    <a:pt x="3372" y="906"/>
                    <a:pt x="3183" y="915"/>
                  </a:cubicBezTo>
                  <a:cubicBezTo>
                    <a:pt x="3030" y="918"/>
                    <a:pt x="2898" y="921"/>
                    <a:pt x="2785" y="921"/>
                  </a:cubicBezTo>
                  <a:cubicBezTo>
                    <a:pt x="2103" y="921"/>
                    <a:pt x="2066" y="819"/>
                    <a:pt x="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29;p3">
              <a:extLst>
                <a:ext uri="{FF2B5EF4-FFF2-40B4-BE49-F238E27FC236}">
                  <a16:creationId xmlns:a16="http://schemas.microsoft.com/office/drawing/2014/main" id="{33AC897A-A0B9-4868-B523-579BACA15DA4}"/>
                </a:ext>
              </a:extLst>
            </p:cNvPr>
            <p:cNvSpPr/>
            <p:nvPr/>
          </p:nvSpPr>
          <p:spPr>
            <a:xfrm>
              <a:off x="2162125" y="3951950"/>
              <a:ext cx="34850" cy="73300"/>
            </a:xfrm>
            <a:custGeom>
              <a:avLst/>
              <a:gdLst/>
              <a:ahLst/>
              <a:cxnLst/>
              <a:rect l="l" t="t" r="r" b="b"/>
              <a:pathLst>
                <a:path w="1394" h="2932" extrusionOk="0">
                  <a:moveTo>
                    <a:pt x="762" y="0"/>
                  </a:moveTo>
                  <a:cubicBezTo>
                    <a:pt x="559" y="0"/>
                    <a:pt x="435" y="168"/>
                    <a:pt x="299" y="543"/>
                  </a:cubicBezTo>
                  <a:cubicBezTo>
                    <a:pt x="1" y="1339"/>
                    <a:pt x="40" y="2134"/>
                    <a:pt x="319" y="2930"/>
                  </a:cubicBezTo>
                  <a:cubicBezTo>
                    <a:pt x="334" y="2931"/>
                    <a:pt x="349" y="2932"/>
                    <a:pt x="362" y="2932"/>
                  </a:cubicBezTo>
                  <a:cubicBezTo>
                    <a:pt x="615" y="2932"/>
                    <a:pt x="592" y="2761"/>
                    <a:pt x="498" y="2572"/>
                  </a:cubicBezTo>
                  <a:cubicBezTo>
                    <a:pt x="259" y="1975"/>
                    <a:pt x="239" y="1379"/>
                    <a:pt x="518" y="782"/>
                  </a:cubicBezTo>
                  <a:cubicBezTo>
                    <a:pt x="622" y="589"/>
                    <a:pt x="737" y="384"/>
                    <a:pt x="946" y="384"/>
                  </a:cubicBezTo>
                  <a:cubicBezTo>
                    <a:pt x="1017" y="384"/>
                    <a:pt x="1098" y="408"/>
                    <a:pt x="1194" y="463"/>
                  </a:cubicBezTo>
                  <a:cubicBezTo>
                    <a:pt x="1313" y="444"/>
                    <a:pt x="1353" y="364"/>
                    <a:pt x="1393" y="265"/>
                  </a:cubicBezTo>
                  <a:cubicBezTo>
                    <a:pt x="1112" y="94"/>
                    <a:pt x="915"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30;p3">
              <a:extLst>
                <a:ext uri="{FF2B5EF4-FFF2-40B4-BE49-F238E27FC236}">
                  <a16:creationId xmlns:a16="http://schemas.microsoft.com/office/drawing/2014/main" id="{EE873A04-12D3-4ADE-A72B-1E32CA29472C}"/>
                </a:ext>
              </a:extLst>
            </p:cNvPr>
            <p:cNvSpPr/>
            <p:nvPr/>
          </p:nvSpPr>
          <p:spPr>
            <a:xfrm>
              <a:off x="2021375" y="3850975"/>
              <a:ext cx="52250" cy="32000"/>
            </a:xfrm>
            <a:custGeom>
              <a:avLst/>
              <a:gdLst/>
              <a:ahLst/>
              <a:cxnLst/>
              <a:rect l="l" t="t" r="r" b="b"/>
              <a:pathLst>
                <a:path w="2090" h="1280" extrusionOk="0">
                  <a:moveTo>
                    <a:pt x="163" y="0"/>
                  </a:moveTo>
                  <a:cubicBezTo>
                    <a:pt x="140" y="0"/>
                    <a:pt x="113" y="10"/>
                    <a:pt x="80" y="27"/>
                  </a:cubicBezTo>
                  <a:cubicBezTo>
                    <a:pt x="1" y="385"/>
                    <a:pt x="21" y="723"/>
                    <a:pt x="200" y="1061"/>
                  </a:cubicBezTo>
                  <a:cubicBezTo>
                    <a:pt x="200" y="1121"/>
                    <a:pt x="220" y="1200"/>
                    <a:pt x="220" y="1280"/>
                  </a:cubicBezTo>
                  <a:cubicBezTo>
                    <a:pt x="488" y="1128"/>
                    <a:pt x="763" y="1106"/>
                    <a:pt x="1045" y="1106"/>
                  </a:cubicBezTo>
                  <a:cubicBezTo>
                    <a:pt x="1158" y="1106"/>
                    <a:pt x="1272" y="1110"/>
                    <a:pt x="1387" y="1110"/>
                  </a:cubicBezTo>
                  <a:cubicBezTo>
                    <a:pt x="1474" y="1110"/>
                    <a:pt x="1563" y="1108"/>
                    <a:pt x="1652" y="1101"/>
                  </a:cubicBezTo>
                  <a:cubicBezTo>
                    <a:pt x="1700" y="1101"/>
                    <a:pt x="1758" y="1110"/>
                    <a:pt x="1815" y="1110"/>
                  </a:cubicBezTo>
                  <a:cubicBezTo>
                    <a:pt x="1946" y="1110"/>
                    <a:pt x="2076" y="1062"/>
                    <a:pt x="2090" y="743"/>
                  </a:cubicBezTo>
                  <a:cubicBezTo>
                    <a:pt x="1824" y="743"/>
                    <a:pt x="1550" y="734"/>
                    <a:pt x="1279" y="734"/>
                  </a:cubicBezTo>
                  <a:cubicBezTo>
                    <a:pt x="1144" y="734"/>
                    <a:pt x="1009" y="736"/>
                    <a:pt x="876" y="743"/>
                  </a:cubicBezTo>
                  <a:cubicBezTo>
                    <a:pt x="839" y="745"/>
                    <a:pt x="803" y="747"/>
                    <a:pt x="769" y="747"/>
                  </a:cubicBezTo>
                  <a:cubicBezTo>
                    <a:pt x="301" y="747"/>
                    <a:pt x="185" y="493"/>
                    <a:pt x="260" y="66"/>
                  </a:cubicBezTo>
                  <a:cubicBezTo>
                    <a:pt x="225" y="20"/>
                    <a:pt x="196" y="0"/>
                    <a:pt x="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31;p3">
              <a:extLst>
                <a:ext uri="{FF2B5EF4-FFF2-40B4-BE49-F238E27FC236}">
                  <a16:creationId xmlns:a16="http://schemas.microsoft.com/office/drawing/2014/main" id="{C6A69C20-DA08-440B-BE78-3787466BE3EA}"/>
                </a:ext>
              </a:extLst>
            </p:cNvPr>
            <p:cNvSpPr/>
            <p:nvPr/>
          </p:nvSpPr>
          <p:spPr>
            <a:xfrm>
              <a:off x="2191975" y="3958550"/>
              <a:ext cx="24875" cy="54225"/>
            </a:xfrm>
            <a:custGeom>
              <a:avLst/>
              <a:gdLst/>
              <a:ahLst/>
              <a:cxnLst/>
              <a:rect l="l" t="t" r="r" b="b"/>
              <a:pathLst>
                <a:path w="995" h="2169" extrusionOk="0">
                  <a:moveTo>
                    <a:pt x="199" y="1"/>
                  </a:moveTo>
                  <a:lnTo>
                    <a:pt x="0" y="199"/>
                  </a:lnTo>
                  <a:cubicBezTo>
                    <a:pt x="497" y="737"/>
                    <a:pt x="557" y="1353"/>
                    <a:pt x="358" y="2169"/>
                  </a:cubicBezTo>
                  <a:cubicBezTo>
                    <a:pt x="995" y="1353"/>
                    <a:pt x="915" y="776"/>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32;p3">
              <a:extLst>
                <a:ext uri="{FF2B5EF4-FFF2-40B4-BE49-F238E27FC236}">
                  <a16:creationId xmlns:a16="http://schemas.microsoft.com/office/drawing/2014/main" id="{5EA50285-B1F7-4579-80CB-2666ACC5F986}"/>
                </a:ext>
              </a:extLst>
            </p:cNvPr>
            <p:cNvSpPr/>
            <p:nvPr/>
          </p:nvSpPr>
          <p:spPr>
            <a:xfrm>
              <a:off x="2040275" y="3834475"/>
              <a:ext cx="58225" cy="12200"/>
            </a:xfrm>
            <a:custGeom>
              <a:avLst/>
              <a:gdLst/>
              <a:ahLst/>
              <a:cxnLst/>
              <a:rect l="l" t="t" r="r" b="b"/>
              <a:pathLst>
                <a:path w="2329" h="488" extrusionOk="0">
                  <a:moveTo>
                    <a:pt x="1946" y="1"/>
                  </a:moveTo>
                  <a:cubicBezTo>
                    <a:pt x="1279" y="1"/>
                    <a:pt x="619" y="91"/>
                    <a:pt x="1" y="309"/>
                  </a:cubicBezTo>
                  <a:cubicBezTo>
                    <a:pt x="61" y="468"/>
                    <a:pt x="259" y="388"/>
                    <a:pt x="359" y="488"/>
                  </a:cubicBezTo>
                  <a:cubicBezTo>
                    <a:pt x="1035" y="448"/>
                    <a:pt x="1732" y="408"/>
                    <a:pt x="2328" y="10"/>
                  </a:cubicBezTo>
                  <a:cubicBezTo>
                    <a:pt x="2201" y="4"/>
                    <a:pt x="2073" y="1"/>
                    <a:pt x="19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33;p3">
              <a:extLst>
                <a:ext uri="{FF2B5EF4-FFF2-40B4-BE49-F238E27FC236}">
                  <a16:creationId xmlns:a16="http://schemas.microsoft.com/office/drawing/2014/main" id="{A9225D5E-2621-4684-9BD4-0BB982606B4E}"/>
                </a:ext>
              </a:extLst>
            </p:cNvPr>
            <p:cNvSpPr/>
            <p:nvPr/>
          </p:nvSpPr>
          <p:spPr>
            <a:xfrm>
              <a:off x="2235225" y="4034250"/>
              <a:ext cx="14450" cy="46175"/>
            </a:xfrm>
            <a:custGeom>
              <a:avLst/>
              <a:gdLst/>
              <a:ahLst/>
              <a:cxnLst/>
              <a:rect l="l" t="t" r="r" b="b"/>
              <a:pathLst>
                <a:path w="578" h="1847" extrusionOk="0">
                  <a:moveTo>
                    <a:pt x="240" y="0"/>
                  </a:moveTo>
                  <a:cubicBezTo>
                    <a:pt x="192" y="0"/>
                    <a:pt x="139" y="11"/>
                    <a:pt x="80" y="36"/>
                  </a:cubicBezTo>
                  <a:cubicBezTo>
                    <a:pt x="1" y="394"/>
                    <a:pt x="21" y="732"/>
                    <a:pt x="100" y="1090"/>
                  </a:cubicBezTo>
                  <a:cubicBezTo>
                    <a:pt x="180" y="1389"/>
                    <a:pt x="180" y="1727"/>
                    <a:pt x="578" y="1846"/>
                  </a:cubicBezTo>
                  <a:lnTo>
                    <a:pt x="578" y="613"/>
                  </a:lnTo>
                  <a:cubicBezTo>
                    <a:pt x="399" y="513"/>
                    <a:pt x="478" y="434"/>
                    <a:pt x="578" y="374"/>
                  </a:cubicBezTo>
                  <a:lnTo>
                    <a:pt x="578" y="255"/>
                  </a:lnTo>
                  <a:cubicBezTo>
                    <a:pt x="488" y="105"/>
                    <a:pt x="387" y="0"/>
                    <a:pt x="2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34;p3">
              <a:extLst>
                <a:ext uri="{FF2B5EF4-FFF2-40B4-BE49-F238E27FC236}">
                  <a16:creationId xmlns:a16="http://schemas.microsoft.com/office/drawing/2014/main" id="{6C02A803-875C-4FB0-8479-93D05836763F}"/>
                </a:ext>
              </a:extLst>
            </p:cNvPr>
            <p:cNvSpPr/>
            <p:nvPr/>
          </p:nvSpPr>
          <p:spPr>
            <a:xfrm>
              <a:off x="2015425" y="4050075"/>
              <a:ext cx="17425" cy="51725"/>
            </a:xfrm>
            <a:custGeom>
              <a:avLst/>
              <a:gdLst/>
              <a:ahLst/>
              <a:cxnLst/>
              <a:rect l="l" t="t" r="r" b="b"/>
              <a:pathLst>
                <a:path w="697" h="2069" extrusionOk="0">
                  <a:moveTo>
                    <a:pt x="299" y="0"/>
                  </a:moveTo>
                  <a:cubicBezTo>
                    <a:pt x="256" y="0"/>
                    <a:pt x="210" y="7"/>
                    <a:pt x="159" y="20"/>
                  </a:cubicBezTo>
                  <a:cubicBezTo>
                    <a:pt x="100" y="79"/>
                    <a:pt x="40" y="139"/>
                    <a:pt x="40" y="238"/>
                  </a:cubicBezTo>
                  <a:cubicBezTo>
                    <a:pt x="40" y="497"/>
                    <a:pt x="0" y="776"/>
                    <a:pt x="100" y="1054"/>
                  </a:cubicBezTo>
                  <a:cubicBezTo>
                    <a:pt x="120" y="1154"/>
                    <a:pt x="120" y="1253"/>
                    <a:pt x="139" y="1352"/>
                  </a:cubicBezTo>
                  <a:cubicBezTo>
                    <a:pt x="219" y="1472"/>
                    <a:pt x="318" y="1591"/>
                    <a:pt x="398" y="1711"/>
                  </a:cubicBezTo>
                  <a:cubicBezTo>
                    <a:pt x="398" y="1790"/>
                    <a:pt x="418" y="1870"/>
                    <a:pt x="438" y="1949"/>
                  </a:cubicBezTo>
                  <a:cubicBezTo>
                    <a:pt x="418" y="1989"/>
                    <a:pt x="438" y="2009"/>
                    <a:pt x="458" y="2069"/>
                  </a:cubicBezTo>
                  <a:cubicBezTo>
                    <a:pt x="696" y="1949"/>
                    <a:pt x="617" y="1711"/>
                    <a:pt x="657" y="1512"/>
                  </a:cubicBezTo>
                  <a:cubicBezTo>
                    <a:pt x="637" y="1392"/>
                    <a:pt x="637" y="1293"/>
                    <a:pt x="637" y="1134"/>
                  </a:cubicBezTo>
                  <a:cubicBezTo>
                    <a:pt x="498" y="815"/>
                    <a:pt x="637" y="437"/>
                    <a:pt x="537" y="99"/>
                  </a:cubicBezTo>
                  <a:cubicBezTo>
                    <a:pt x="469" y="31"/>
                    <a:pt x="392"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35;p3">
              <a:extLst>
                <a:ext uri="{FF2B5EF4-FFF2-40B4-BE49-F238E27FC236}">
                  <a16:creationId xmlns:a16="http://schemas.microsoft.com/office/drawing/2014/main" id="{DF03DC6D-3F3B-4874-B035-7B498712F6D9}"/>
                </a:ext>
              </a:extLst>
            </p:cNvPr>
            <p:cNvSpPr/>
            <p:nvPr/>
          </p:nvSpPr>
          <p:spPr>
            <a:xfrm>
              <a:off x="2224300" y="3856100"/>
              <a:ext cx="13450" cy="46275"/>
            </a:xfrm>
            <a:custGeom>
              <a:avLst/>
              <a:gdLst/>
              <a:ahLst/>
              <a:cxnLst/>
              <a:rect l="l" t="t" r="r" b="b"/>
              <a:pathLst>
                <a:path w="538" h="1851" extrusionOk="0">
                  <a:moveTo>
                    <a:pt x="20" y="1"/>
                  </a:moveTo>
                  <a:cubicBezTo>
                    <a:pt x="20" y="498"/>
                    <a:pt x="0" y="975"/>
                    <a:pt x="0" y="1433"/>
                  </a:cubicBezTo>
                  <a:cubicBezTo>
                    <a:pt x="40" y="1572"/>
                    <a:pt x="100" y="1711"/>
                    <a:pt x="139" y="1851"/>
                  </a:cubicBezTo>
                  <a:cubicBezTo>
                    <a:pt x="219" y="1592"/>
                    <a:pt x="60" y="1294"/>
                    <a:pt x="318" y="1095"/>
                  </a:cubicBezTo>
                  <a:cubicBezTo>
                    <a:pt x="398" y="1055"/>
                    <a:pt x="438" y="995"/>
                    <a:pt x="497" y="916"/>
                  </a:cubicBezTo>
                  <a:lnTo>
                    <a:pt x="537" y="896"/>
                  </a:lnTo>
                  <a:lnTo>
                    <a:pt x="537" y="379"/>
                  </a:lnTo>
                  <a:cubicBezTo>
                    <a:pt x="358" y="299"/>
                    <a:pt x="358" y="16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36;p3">
              <a:extLst>
                <a:ext uri="{FF2B5EF4-FFF2-40B4-BE49-F238E27FC236}">
                  <a16:creationId xmlns:a16="http://schemas.microsoft.com/office/drawing/2014/main" id="{E08D5B31-4D15-4DF5-AD22-87A1E3AA9F4D}"/>
                </a:ext>
              </a:extLst>
            </p:cNvPr>
            <p:cNvSpPr/>
            <p:nvPr/>
          </p:nvSpPr>
          <p:spPr>
            <a:xfrm>
              <a:off x="2230250" y="3975400"/>
              <a:ext cx="22900" cy="47825"/>
            </a:xfrm>
            <a:custGeom>
              <a:avLst/>
              <a:gdLst/>
              <a:ahLst/>
              <a:cxnLst/>
              <a:rect l="l" t="t" r="r" b="b"/>
              <a:pathLst>
                <a:path w="916" h="1913" extrusionOk="0">
                  <a:moveTo>
                    <a:pt x="302" y="1"/>
                  </a:moveTo>
                  <a:cubicBezTo>
                    <a:pt x="264" y="1"/>
                    <a:pt x="220" y="9"/>
                    <a:pt x="180" y="23"/>
                  </a:cubicBezTo>
                  <a:cubicBezTo>
                    <a:pt x="160" y="23"/>
                    <a:pt x="120" y="63"/>
                    <a:pt x="100" y="63"/>
                  </a:cubicBezTo>
                  <a:cubicBezTo>
                    <a:pt x="120" y="679"/>
                    <a:pt x="1" y="1296"/>
                    <a:pt x="220" y="1913"/>
                  </a:cubicBezTo>
                  <a:cubicBezTo>
                    <a:pt x="498" y="1714"/>
                    <a:pt x="399" y="1415"/>
                    <a:pt x="419" y="1137"/>
                  </a:cubicBezTo>
                  <a:cubicBezTo>
                    <a:pt x="916" y="799"/>
                    <a:pt x="259" y="500"/>
                    <a:pt x="379" y="142"/>
                  </a:cubicBezTo>
                  <a:cubicBezTo>
                    <a:pt x="432" y="36"/>
                    <a:pt x="379" y="1"/>
                    <a:pt x="3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37;p3">
              <a:extLst>
                <a:ext uri="{FF2B5EF4-FFF2-40B4-BE49-F238E27FC236}">
                  <a16:creationId xmlns:a16="http://schemas.microsoft.com/office/drawing/2014/main" id="{283E11A1-EBFC-4427-A430-2766991153B0}"/>
                </a:ext>
              </a:extLst>
            </p:cNvPr>
            <p:cNvSpPr/>
            <p:nvPr/>
          </p:nvSpPr>
          <p:spPr>
            <a:xfrm>
              <a:off x="2234225" y="4003300"/>
              <a:ext cx="15950" cy="36825"/>
            </a:xfrm>
            <a:custGeom>
              <a:avLst/>
              <a:gdLst/>
              <a:ahLst/>
              <a:cxnLst/>
              <a:rect l="l" t="t" r="r" b="b"/>
              <a:pathLst>
                <a:path w="638" h="1473" extrusionOk="0">
                  <a:moveTo>
                    <a:pt x="260" y="1"/>
                  </a:moveTo>
                  <a:cubicBezTo>
                    <a:pt x="1" y="200"/>
                    <a:pt x="140" y="518"/>
                    <a:pt x="61" y="777"/>
                  </a:cubicBezTo>
                  <a:cubicBezTo>
                    <a:pt x="100" y="956"/>
                    <a:pt x="120" y="1095"/>
                    <a:pt x="120" y="1254"/>
                  </a:cubicBezTo>
                  <a:cubicBezTo>
                    <a:pt x="279" y="1314"/>
                    <a:pt x="439" y="1393"/>
                    <a:pt x="618" y="1473"/>
                  </a:cubicBezTo>
                  <a:cubicBezTo>
                    <a:pt x="598" y="1115"/>
                    <a:pt x="638" y="717"/>
                    <a:pt x="498" y="379"/>
                  </a:cubicBezTo>
                  <a:cubicBezTo>
                    <a:pt x="299" y="359"/>
                    <a:pt x="399" y="279"/>
                    <a:pt x="439" y="200"/>
                  </a:cubicBezTo>
                  <a:cubicBezTo>
                    <a:pt x="399" y="120"/>
                    <a:pt x="319" y="80"/>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38;p3">
              <a:extLst>
                <a:ext uri="{FF2B5EF4-FFF2-40B4-BE49-F238E27FC236}">
                  <a16:creationId xmlns:a16="http://schemas.microsoft.com/office/drawing/2014/main" id="{CDFA73B9-4259-43B1-9D3E-32311FB32A11}"/>
                </a:ext>
              </a:extLst>
            </p:cNvPr>
            <p:cNvSpPr/>
            <p:nvPr/>
          </p:nvSpPr>
          <p:spPr>
            <a:xfrm>
              <a:off x="2134775" y="3913800"/>
              <a:ext cx="12450" cy="54850"/>
            </a:xfrm>
            <a:custGeom>
              <a:avLst/>
              <a:gdLst/>
              <a:ahLst/>
              <a:cxnLst/>
              <a:rect l="l" t="t" r="r" b="b"/>
              <a:pathLst>
                <a:path w="498" h="2194" extrusionOk="0">
                  <a:moveTo>
                    <a:pt x="0" y="0"/>
                  </a:moveTo>
                  <a:lnTo>
                    <a:pt x="0" y="0"/>
                  </a:lnTo>
                  <a:cubicBezTo>
                    <a:pt x="60" y="736"/>
                    <a:pt x="100" y="1472"/>
                    <a:pt x="319" y="2149"/>
                  </a:cubicBezTo>
                  <a:cubicBezTo>
                    <a:pt x="339" y="2178"/>
                    <a:pt x="368" y="2193"/>
                    <a:pt x="401" y="2193"/>
                  </a:cubicBezTo>
                  <a:cubicBezTo>
                    <a:pt x="433" y="2193"/>
                    <a:pt x="468" y="2178"/>
                    <a:pt x="498" y="2149"/>
                  </a:cubicBezTo>
                  <a:cubicBezTo>
                    <a:pt x="359" y="1492"/>
                    <a:pt x="299" y="856"/>
                    <a:pt x="319" y="179"/>
                  </a:cubicBezTo>
                  <a:cubicBezTo>
                    <a:pt x="219" y="120"/>
                    <a:pt x="10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39;p3">
              <a:extLst>
                <a:ext uri="{FF2B5EF4-FFF2-40B4-BE49-F238E27FC236}">
                  <a16:creationId xmlns:a16="http://schemas.microsoft.com/office/drawing/2014/main" id="{65A56B62-711E-4DB7-A570-010C27FF9325}"/>
                </a:ext>
              </a:extLst>
            </p:cNvPr>
            <p:cNvSpPr/>
            <p:nvPr/>
          </p:nvSpPr>
          <p:spPr>
            <a:xfrm>
              <a:off x="2020400" y="3903850"/>
              <a:ext cx="7975" cy="59200"/>
            </a:xfrm>
            <a:custGeom>
              <a:avLst/>
              <a:gdLst/>
              <a:ahLst/>
              <a:cxnLst/>
              <a:rect l="l" t="t" r="r" b="b"/>
              <a:pathLst>
                <a:path w="319" h="2368" extrusionOk="0">
                  <a:moveTo>
                    <a:pt x="119" y="0"/>
                  </a:moveTo>
                  <a:lnTo>
                    <a:pt x="119" y="0"/>
                  </a:lnTo>
                  <a:cubicBezTo>
                    <a:pt x="0" y="736"/>
                    <a:pt x="159" y="1472"/>
                    <a:pt x="40" y="2189"/>
                  </a:cubicBezTo>
                  <a:cubicBezTo>
                    <a:pt x="20" y="2328"/>
                    <a:pt x="159" y="2348"/>
                    <a:pt x="299" y="2368"/>
                  </a:cubicBezTo>
                  <a:cubicBezTo>
                    <a:pt x="318" y="1671"/>
                    <a:pt x="199" y="955"/>
                    <a:pt x="299" y="259"/>
                  </a:cubicBezTo>
                  <a:cubicBezTo>
                    <a:pt x="219" y="179"/>
                    <a:pt x="159" y="8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40;p3">
              <a:extLst>
                <a:ext uri="{FF2B5EF4-FFF2-40B4-BE49-F238E27FC236}">
                  <a16:creationId xmlns:a16="http://schemas.microsoft.com/office/drawing/2014/main" id="{B0102A70-0F94-4F38-AAC8-BECD4E671AE6}"/>
                </a:ext>
              </a:extLst>
            </p:cNvPr>
            <p:cNvSpPr/>
            <p:nvPr/>
          </p:nvSpPr>
          <p:spPr>
            <a:xfrm>
              <a:off x="2136275" y="3824275"/>
              <a:ext cx="19400" cy="36350"/>
            </a:xfrm>
            <a:custGeom>
              <a:avLst/>
              <a:gdLst/>
              <a:ahLst/>
              <a:cxnLst/>
              <a:rect l="l" t="t" r="r" b="b"/>
              <a:pathLst>
                <a:path w="776" h="1454" extrusionOk="0">
                  <a:moveTo>
                    <a:pt x="139" y="0"/>
                  </a:moveTo>
                  <a:cubicBezTo>
                    <a:pt x="100" y="140"/>
                    <a:pt x="80" y="279"/>
                    <a:pt x="60" y="398"/>
                  </a:cubicBezTo>
                  <a:cubicBezTo>
                    <a:pt x="0" y="458"/>
                    <a:pt x="40" y="498"/>
                    <a:pt x="80" y="557"/>
                  </a:cubicBezTo>
                  <a:cubicBezTo>
                    <a:pt x="259" y="657"/>
                    <a:pt x="259" y="796"/>
                    <a:pt x="239" y="955"/>
                  </a:cubicBezTo>
                  <a:cubicBezTo>
                    <a:pt x="259" y="995"/>
                    <a:pt x="259" y="1035"/>
                    <a:pt x="279" y="1055"/>
                  </a:cubicBezTo>
                  <a:lnTo>
                    <a:pt x="279" y="1274"/>
                  </a:lnTo>
                  <a:cubicBezTo>
                    <a:pt x="259" y="1333"/>
                    <a:pt x="279" y="1373"/>
                    <a:pt x="338" y="1433"/>
                  </a:cubicBezTo>
                  <a:cubicBezTo>
                    <a:pt x="359" y="1447"/>
                    <a:pt x="381" y="1453"/>
                    <a:pt x="403" y="1453"/>
                  </a:cubicBezTo>
                  <a:cubicBezTo>
                    <a:pt x="443" y="1453"/>
                    <a:pt x="486" y="1431"/>
                    <a:pt x="537" y="1393"/>
                  </a:cubicBezTo>
                  <a:cubicBezTo>
                    <a:pt x="657" y="1214"/>
                    <a:pt x="696" y="1055"/>
                    <a:pt x="756" y="856"/>
                  </a:cubicBezTo>
                  <a:cubicBezTo>
                    <a:pt x="776" y="717"/>
                    <a:pt x="736" y="637"/>
                    <a:pt x="657" y="538"/>
                  </a:cubicBezTo>
                  <a:cubicBezTo>
                    <a:pt x="577" y="359"/>
                    <a:pt x="537" y="180"/>
                    <a:pt x="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41;p3">
              <a:extLst>
                <a:ext uri="{FF2B5EF4-FFF2-40B4-BE49-F238E27FC236}">
                  <a16:creationId xmlns:a16="http://schemas.microsoft.com/office/drawing/2014/main" id="{AFB04763-14FB-4D8D-BF93-20273667BBF9}"/>
                </a:ext>
              </a:extLst>
            </p:cNvPr>
            <p:cNvSpPr/>
            <p:nvPr/>
          </p:nvSpPr>
          <p:spPr>
            <a:xfrm>
              <a:off x="2049225" y="4011775"/>
              <a:ext cx="33850" cy="13550"/>
            </a:xfrm>
            <a:custGeom>
              <a:avLst/>
              <a:gdLst/>
              <a:ahLst/>
              <a:cxnLst/>
              <a:rect l="l" t="t" r="r" b="b"/>
              <a:pathLst>
                <a:path w="1354" h="542" extrusionOk="0">
                  <a:moveTo>
                    <a:pt x="200" y="0"/>
                  </a:moveTo>
                  <a:lnTo>
                    <a:pt x="1" y="179"/>
                  </a:lnTo>
                  <a:cubicBezTo>
                    <a:pt x="216" y="416"/>
                    <a:pt x="443" y="542"/>
                    <a:pt x="687" y="542"/>
                  </a:cubicBezTo>
                  <a:cubicBezTo>
                    <a:pt x="895" y="542"/>
                    <a:pt x="1116" y="451"/>
                    <a:pt x="1354" y="259"/>
                  </a:cubicBezTo>
                  <a:cubicBezTo>
                    <a:pt x="936" y="119"/>
                    <a:pt x="538" y="25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42;p3">
              <a:extLst>
                <a:ext uri="{FF2B5EF4-FFF2-40B4-BE49-F238E27FC236}">
                  <a16:creationId xmlns:a16="http://schemas.microsoft.com/office/drawing/2014/main" id="{D80E6BA3-7B9B-41B4-B846-0A948647CE51}"/>
                </a:ext>
              </a:extLst>
            </p:cNvPr>
            <p:cNvSpPr/>
            <p:nvPr/>
          </p:nvSpPr>
          <p:spPr>
            <a:xfrm>
              <a:off x="2165600" y="3859625"/>
              <a:ext cx="35350" cy="14400"/>
            </a:xfrm>
            <a:custGeom>
              <a:avLst/>
              <a:gdLst/>
              <a:ahLst/>
              <a:cxnLst/>
              <a:rect l="l" t="t" r="r" b="b"/>
              <a:pathLst>
                <a:path w="1414" h="576" extrusionOk="0">
                  <a:moveTo>
                    <a:pt x="831" y="1"/>
                  </a:moveTo>
                  <a:cubicBezTo>
                    <a:pt x="647" y="1"/>
                    <a:pt x="456" y="54"/>
                    <a:pt x="259" y="138"/>
                  </a:cubicBezTo>
                  <a:cubicBezTo>
                    <a:pt x="1" y="297"/>
                    <a:pt x="160" y="456"/>
                    <a:pt x="319" y="576"/>
                  </a:cubicBezTo>
                  <a:lnTo>
                    <a:pt x="1214" y="576"/>
                  </a:lnTo>
                  <a:cubicBezTo>
                    <a:pt x="1294" y="456"/>
                    <a:pt x="1354" y="357"/>
                    <a:pt x="1413" y="238"/>
                  </a:cubicBezTo>
                  <a:cubicBezTo>
                    <a:pt x="1234" y="69"/>
                    <a:pt x="1038" y="1"/>
                    <a:pt x="8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43;p3">
              <a:extLst>
                <a:ext uri="{FF2B5EF4-FFF2-40B4-BE49-F238E27FC236}">
                  <a16:creationId xmlns:a16="http://schemas.microsoft.com/office/drawing/2014/main" id="{6865AF86-1C30-4800-B447-E9A22F44EE22}"/>
                </a:ext>
              </a:extLst>
            </p:cNvPr>
            <p:cNvSpPr/>
            <p:nvPr/>
          </p:nvSpPr>
          <p:spPr>
            <a:xfrm>
              <a:off x="2140750" y="3968000"/>
              <a:ext cx="6475" cy="44275"/>
            </a:xfrm>
            <a:custGeom>
              <a:avLst/>
              <a:gdLst/>
              <a:ahLst/>
              <a:cxnLst/>
              <a:rect l="l" t="t" r="r" b="b"/>
              <a:pathLst>
                <a:path w="259" h="1771" extrusionOk="0">
                  <a:moveTo>
                    <a:pt x="80" y="0"/>
                  </a:moveTo>
                  <a:cubicBezTo>
                    <a:pt x="0" y="597"/>
                    <a:pt x="20" y="1194"/>
                    <a:pt x="259" y="1771"/>
                  </a:cubicBezTo>
                  <a:lnTo>
                    <a:pt x="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44;p3">
              <a:extLst>
                <a:ext uri="{FF2B5EF4-FFF2-40B4-BE49-F238E27FC236}">
                  <a16:creationId xmlns:a16="http://schemas.microsoft.com/office/drawing/2014/main" id="{BBDA6F8B-6078-45AB-A4D1-3775A91746B1}"/>
                </a:ext>
              </a:extLst>
            </p:cNvPr>
            <p:cNvSpPr/>
            <p:nvPr/>
          </p:nvSpPr>
          <p:spPr>
            <a:xfrm>
              <a:off x="2003475" y="3780025"/>
              <a:ext cx="14950" cy="16500"/>
            </a:xfrm>
            <a:custGeom>
              <a:avLst/>
              <a:gdLst/>
              <a:ahLst/>
              <a:cxnLst/>
              <a:rect l="l" t="t" r="r" b="b"/>
              <a:pathLst>
                <a:path w="598" h="660" extrusionOk="0">
                  <a:moveTo>
                    <a:pt x="598" y="0"/>
                  </a:moveTo>
                  <a:cubicBezTo>
                    <a:pt x="299" y="0"/>
                    <a:pt x="120" y="159"/>
                    <a:pt x="21" y="418"/>
                  </a:cubicBezTo>
                  <a:cubicBezTo>
                    <a:pt x="1" y="458"/>
                    <a:pt x="1" y="497"/>
                    <a:pt x="41" y="557"/>
                  </a:cubicBezTo>
                  <a:cubicBezTo>
                    <a:pt x="162" y="604"/>
                    <a:pt x="280" y="660"/>
                    <a:pt x="376" y="660"/>
                  </a:cubicBezTo>
                  <a:cubicBezTo>
                    <a:pt x="484" y="660"/>
                    <a:pt x="566" y="589"/>
                    <a:pt x="598" y="358"/>
                  </a:cubicBezTo>
                  <a:lnTo>
                    <a:pt x="5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45;p3">
              <a:extLst>
                <a:ext uri="{FF2B5EF4-FFF2-40B4-BE49-F238E27FC236}">
                  <a16:creationId xmlns:a16="http://schemas.microsoft.com/office/drawing/2014/main" id="{E842DF7D-6152-4A3A-BBF0-0CEE80AFFC49}"/>
                </a:ext>
              </a:extLst>
            </p:cNvPr>
            <p:cNvSpPr/>
            <p:nvPr/>
          </p:nvSpPr>
          <p:spPr>
            <a:xfrm>
              <a:off x="2076100" y="3955075"/>
              <a:ext cx="11950" cy="30300"/>
            </a:xfrm>
            <a:custGeom>
              <a:avLst/>
              <a:gdLst/>
              <a:ahLst/>
              <a:cxnLst/>
              <a:rect l="l" t="t" r="r" b="b"/>
              <a:pathLst>
                <a:path w="478" h="1212" extrusionOk="0">
                  <a:moveTo>
                    <a:pt x="179" y="0"/>
                  </a:moveTo>
                  <a:cubicBezTo>
                    <a:pt x="20" y="60"/>
                    <a:pt x="20" y="219"/>
                    <a:pt x="0" y="338"/>
                  </a:cubicBezTo>
                  <a:cubicBezTo>
                    <a:pt x="159" y="617"/>
                    <a:pt x="179" y="895"/>
                    <a:pt x="219" y="1194"/>
                  </a:cubicBezTo>
                  <a:cubicBezTo>
                    <a:pt x="262" y="1205"/>
                    <a:pt x="300" y="1211"/>
                    <a:pt x="330" y="1211"/>
                  </a:cubicBezTo>
                  <a:cubicBezTo>
                    <a:pt x="411" y="1211"/>
                    <a:pt x="441" y="1165"/>
                    <a:pt x="398" y="1035"/>
                  </a:cubicBezTo>
                  <a:lnTo>
                    <a:pt x="398" y="895"/>
                  </a:lnTo>
                  <a:cubicBezTo>
                    <a:pt x="458" y="736"/>
                    <a:pt x="478" y="617"/>
                    <a:pt x="378" y="498"/>
                  </a:cubicBezTo>
                  <a:cubicBezTo>
                    <a:pt x="398" y="299"/>
                    <a:pt x="299" y="14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46;p3">
              <a:extLst>
                <a:ext uri="{FF2B5EF4-FFF2-40B4-BE49-F238E27FC236}">
                  <a16:creationId xmlns:a16="http://schemas.microsoft.com/office/drawing/2014/main" id="{940DB550-FDE5-4494-ACDD-8405BE27AE1F}"/>
                </a:ext>
              </a:extLst>
            </p:cNvPr>
            <p:cNvSpPr/>
            <p:nvPr/>
          </p:nvSpPr>
          <p:spPr>
            <a:xfrm>
              <a:off x="2143725" y="3859350"/>
              <a:ext cx="16425" cy="20025"/>
            </a:xfrm>
            <a:custGeom>
              <a:avLst/>
              <a:gdLst/>
              <a:ahLst/>
              <a:cxnLst/>
              <a:rect l="l" t="t" r="r" b="b"/>
              <a:pathLst>
                <a:path w="657" h="801" extrusionOk="0">
                  <a:moveTo>
                    <a:pt x="310" y="1"/>
                  </a:moveTo>
                  <a:cubicBezTo>
                    <a:pt x="266" y="1"/>
                    <a:pt x="217" y="15"/>
                    <a:pt x="160" y="50"/>
                  </a:cubicBezTo>
                  <a:lnTo>
                    <a:pt x="40" y="50"/>
                  </a:lnTo>
                  <a:cubicBezTo>
                    <a:pt x="1" y="268"/>
                    <a:pt x="1" y="527"/>
                    <a:pt x="180" y="726"/>
                  </a:cubicBezTo>
                  <a:cubicBezTo>
                    <a:pt x="228" y="780"/>
                    <a:pt x="262" y="800"/>
                    <a:pt x="287" y="800"/>
                  </a:cubicBezTo>
                  <a:cubicBezTo>
                    <a:pt x="352" y="800"/>
                    <a:pt x="350" y="655"/>
                    <a:pt x="378" y="627"/>
                  </a:cubicBezTo>
                  <a:cubicBezTo>
                    <a:pt x="478" y="487"/>
                    <a:pt x="657" y="388"/>
                    <a:pt x="577" y="189"/>
                  </a:cubicBezTo>
                  <a:cubicBezTo>
                    <a:pt x="492" y="90"/>
                    <a:pt x="418" y="1"/>
                    <a:pt x="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47;p3">
              <a:extLst>
                <a:ext uri="{FF2B5EF4-FFF2-40B4-BE49-F238E27FC236}">
                  <a16:creationId xmlns:a16="http://schemas.microsoft.com/office/drawing/2014/main" id="{CCEF3248-0ADF-4BDD-B729-D40B90D2AC93}"/>
                </a:ext>
              </a:extLst>
            </p:cNvPr>
            <p:cNvSpPr/>
            <p:nvPr/>
          </p:nvSpPr>
          <p:spPr>
            <a:xfrm>
              <a:off x="2152675" y="3862700"/>
              <a:ext cx="22400" cy="12325"/>
            </a:xfrm>
            <a:custGeom>
              <a:avLst/>
              <a:gdLst/>
              <a:ahLst/>
              <a:cxnLst/>
              <a:rect l="l" t="t" r="r" b="b"/>
              <a:pathLst>
                <a:path w="896" h="493" extrusionOk="0">
                  <a:moveTo>
                    <a:pt x="431" y="0"/>
                  </a:moveTo>
                  <a:cubicBezTo>
                    <a:pt x="339" y="0"/>
                    <a:pt x="249" y="45"/>
                    <a:pt x="160" y="134"/>
                  </a:cubicBezTo>
                  <a:cubicBezTo>
                    <a:pt x="100" y="234"/>
                    <a:pt x="40" y="353"/>
                    <a:pt x="1" y="493"/>
                  </a:cubicBezTo>
                  <a:cubicBezTo>
                    <a:pt x="279" y="453"/>
                    <a:pt x="577" y="453"/>
                    <a:pt x="896" y="453"/>
                  </a:cubicBezTo>
                  <a:cubicBezTo>
                    <a:pt x="836" y="353"/>
                    <a:pt x="757" y="234"/>
                    <a:pt x="717" y="134"/>
                  </a:cubicBezTo>
                  <a:cubicBezTo>
                    <a:pt x="617" y="45"/>
                    <a:pt x="523" y="0"/>
                    <a:pt x="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48;p3">
              <a:extLst>
                <a:ext uri="{FF2B5EF4-FFF2-40B4-BE49-F238E27FC236}">
                  <a16:creationId xmlns:a16="http://schemas.microsoft.com/office/drawing/2014/main" id="{6F239C77-31FF-4B39-AC6E-F9DCDFF4D72C}"/>
                </a:ext>
              </a:extLst>
            </p:cNvPr>
            <p:cNvSpPr/>
            <p:nvPr/>
          </p:nvSpPr>
          <p:spPr>
            <a:xfrm>
              <a:off x="2022875" y="3842175"/>
              <a:ext cx="26375" cy="10475"/>
            </a:xfrm>
            <a:custGeom>
              <a:avLst/>
              <a:gdLst/>
              <a:ahLst/>
              <a:cxnLst/>
              <a:rect l="l" t="t" r="r" b="b"/>
              <a:pathLst>
                <a:path w="1055" h="419" extrusionOk="0">
                  <a:moveTo>
                    <a:pt x="697" y="1"/>
                  </a:moveTo>
                  <a:cubicBezTo>
                    <a:pt x="438" y="40"/>
                    <a:pt x="219" y="40"/>
                    <a:pt x="1" y="40"/>
                  </a:cubicBezTo>
                  <a:cubicBezTo>
                    <a:pt x="1" y="140"/>
                    <a:pt x="20" y="259"/>
                    <a:pt x="20" y="379"/>
                  </a:cubicBezTo>
                  <a:cubicBezTo>
                    <a:pt x="60" y="379"/>
                    <a:pt x="140" y="418"/>
                    <a:pt x="200" y="418"/>
                  </a:cubicBezTo>
                  <a:cubicBezTo>
                    <a:pt x="438" y="219"/>
                    <a:pt x="757" y="180"/>
                    <a:pt x="1055" y="180"/>
                  </a:cubicBezTo>
                  <a:cubicBezTo>
                    <a:pt x="955" y="40"/>
                    <a:pt x="836" y="40"/>
                    <a:pt x="6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49;p3">
              <a:extLst>
                <a:ext uri="{FF2B5EF4-FFF2-40B4-BE49-F238E27FC236}">
                  <a16:creationId xmlns:a16="http://schemas.microsoft.com/office/drawing/2014/main" id="{65C8D561-5239-4ACA-A53A-00D107FA76B1}"/>
                </a:ext>
              </a:extLst>
            </p:cNvPr>
            <p:cNvSpPr/>
            <p:nvPr/>
          </p:nvSpPr>
          <p:spPr>
            <a:xfrm>
              <a:off x="2021875" y="3984400"/>
              <a:ext cx="11475" cy="28375"/>
            </a:xfrm>
            <a:custGeom>
              <a:avLst/>
              <a:gdLst/>
              <a:ahLst/>
              <a:cxnLst/>
              <a:rect l="l" t="t" r="r" b="b"/>
              <a:pathLst>
                <a:path w="459" h="1135" extrusionOk="0">
                  <a:moveTo>
                    <a:pt x="240" y="1"/>
                  </a:moveTo>
                  <a:cubicBezTo>
                    <a:pt x="259" y="399"/>
                    <a:pt x="1" y="757"/>
                    <a:pt x="240" y="1135"/>
                  </a:cubicBezTo>
                  <a:cubicBezTo>
                    <a:pt x="458" y="757"/>
                    <a:pt x="359" y="399"/>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50;p3">
              <a:extLst>
                <a:ext uri="{FF2B5EF4-FFF2-40B4-BE49-F238E27FC236}">
                  <a16:creationId xmlns:a16="http://schemas.microsoft.com/office/drawing/2014/main" id="{E9C841F7-38B4-452D-8E3C-2DD93A3ED5DB}"/>
                </a:ext>
              </a:extLst>
            </p:cNvPr>
            <p:cNvSpPr/>
            <p:nvPr/>
          </p:nvSpPr>
          <p:spPr>
            <a:xfrm>
              <a:off x="2023875" y="4047575"/>
              <a:ext cx="9475" cy="31850"/>
            </a:xfrm>
            <a:custGeom>
              <a:avLst/>
              <a:gdLst/>
              <a:ahLst/>
              <a:cxnLst/>
              <a:rect l="l" t="t" r="r" b="b"/>
              <a:pathLst>
                <a:path w="379" h="1274" extrusionOk="0">
                  <a:moveTo>
                    <a:pt x="160" y="0"/>
                  </a:moveTo>
                  <a:cubicBezTo>
                    <a:pt x="80" y="20"/>
                    <a:pt x="80" y="80"/>
                    <a:pt x="80" y="159"/>
                  </a:cubicBezTo>
                  <a:cubicBezTo>
                    <a:pt x="199" y="518"/>
                    <a:pt x="0" y="955"/>
                    <a:pt x="279" y="1273"/>
                  </a:cubicBezTo>
                  <a:cubicBezTo>
                    <a:pt x="279" y="856"/>
                    <a:pt x="378" y="398"/>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51;p3">
              <a:extLst>
                <a:ext uri="{FF2B5EF4-FFF2-40B4-BE49-F238E27FC236}">
                  <a16:creationId xmlns:a16="http://schemas.microsoft.com/office/drawing/2014/main" id="{8C3BBA87-47EC-4710-9F46-53F8AFB6628B}"/>
                </a:ext>
              </a:extLst>
            </p:cNvPr>
            <p:cNvSpPr/>
            <p:nvPr/>
          </p:nvSpPr>
          <p:spPr>
            <a:xfrm>
              <a:off x="2170075" y="4016725"/>
              <a:ext cx="14950" cy="16400"/>
            </a:xfrm>
            <a:custGeom>
              <a:avLst/>
              <a:gdLst/>
              <a:ahLst/>
              <a:cxnLst/>
              <a:rect l="l" t="t" r="r" b="b"/>
              <a:pathLst>
                <a:path w="598" h="656" extrusionOk="0">
                  <a:moveTo>
                    <a:pt x="180" y="1"/>
                  </a:moveTo>
                  <a:cubicBezTo>
                    <a:pt x="140" y="140"/>
                    <a:pt x="140" y="260"/>
                    <a:pt x="1" y="339"/>
                  </a:cubicBezTo>
                  <a:cubicBezTo>
                    <a:pt x="68" y="490"/>
                    <a:pt x="149" y="656"/>
                    <a:pt x="281" y="656"/>
                  </a:cubicBezTo>
                  <a:cubicBezTo>
                    <a:pt x="305" y="656"/>
                    <a:pt x="331" y="650"/>
                    <a:pt x="359" y="638"/>
                  </a:cubicBezTo>
                  <a:cubicBezTo>
                    <a:pt x="598" y="518"/>
                    <a:pt x="399" y="339"/>
                    <a:pt x="339" y="200"/>
                  </a:cubicBezTo>
                  <a:cubicBezTo>
                    <a:pt x="299" y="120"/>
                    <a:pt x="220" y="6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52;p3">
              <a:extLst>
                <a:ext uri="{FF2B5EF4-FFF2-40B4-BE49-F238E27FC236}">
                  <a16:creationId xmlns:a16="http://schemas.microsoft.com/office/drawing/2014/main" id="{EA6CC724-E413-419D-A9F3-6079FC1A837A}"/>
                </a:ext>
              </a:extLst>
            </p:cNvPr>
            <p:cNvSpPr/>
            <p:nvPr/>
          </p:nvSpPr>
          <p:spPr>
            <a:xfrm>
              <a:off x="2014425" y="4030650"/>
              <a:ext cx="13450" cy="21925"/>
            </a:xfrm>
            <a:custGeom>
              <a:avLst/>
              <a:gdLst/>
              <a:ahLst/>
              <a:cxnLst/>
              <a:rect l="l" t="t" r="r" b="b"/>
              <a:pathLst>
                <a:path w="538" h="877" extrusionOk="0">
                  <a:moveTo>
                    <a:pt x="179" y="1"/>
                  </a:moveTo>
                  <a:cubicBezTo>
                    <a:pt x="0" y="279"/>
                    <a:pt x="40" y="578"/>
                    <a:pt x="160" y="876"/>
                  </a:cubicBezTo>
                  <a:cubicBezTo>
                    <a:pt x="259" y="856"/>
                    <a:pt x="358" y="856"/>
                    <a:pt x="458" y="836"/>
                  </a:cubicBezTo>
                  <a:lnTo>
                    <a:pt x="538" y="677"/>
                  </a:lnTo>
                  <a:cubicBezTo>
                    <a:pt x="378" y="578"/>
                    <a:pt x="398" y="458"/>
                    <a:pt x="498" y="359"/>
                  </a:cubicBezTo>
                  <a:lnTo>
                    <a:pt x="498" y="180"/>
                  </a:lnTo>
                  <a:cubicBezTo>
                    <a:pt x="478" y="100"/>
                    <a:pt x="398" y="41"/>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53;p3">
              <a:extLst>
                <a:ext uri="{FF2B5EF4-FFF2-40B4-BE49-F238E27FC236}">
                  <a16:creationId xmlns:a16="http://schemas.microsoft.com/office/drawing/2014/main" id="{9782E45C-E52F-4086-A4A1-5422C4DE43B3}"/>
                </a:ext>
              </a:extLst>
            </p:cNvPr>
            <p:cNvSpPr/>
            <p:nvPr/>
          </p:nvSpPr>
          <p:spPr>
            <a:xfrm>
              <a:off x="2174550" y="4107050"/>
              <a:ext cx="19925" cy="7800"/>
            </a:xfrm>
            <a:custGeom>
              <a:avLst/>
              <a:gdLst/>
              <a:ahLst/>
              <a:cxnLst/>
              <a:rect l="l" t="t" r="r" b="b"/>
              <a:pathLst>
                <a:path w="797" h="312" extrusionOk="0">
                  <a:moveTo>
                    <a:pt x="279" y="0"/>
                  </a:moveTo>
                  <a:cubicBezTo>
                    <a:pt x="187" y="0"/>
                    <a:pt x="95" y="29"/>
                    <a:pt x="1" y="108"/>
                  </a:cubicBezTo>
                  <a:cubicBezTo>
                    <a:pt x="187" y="260"/>
                    <a:pt x="372" y="311"/>
                    <a:pt x="594" y="311"/>
                  </a:cubicBezTo>
                  <a:cubicBezTo>
                    <a:pt x="634" y="311"/>
                    <a:pt x="675" y="310"/>
                    <a:pt x="717" y="307"/>
                  </a:cubicBezTo>
                  <a:cubicBezTo>
                    <a:pt x="737" y="307"/>
                    <a:pt x="737" y="307"/>
                    <a:pt x="757" y="267"/>
                  </a:cubicBezTo>
                  <a:cubicBezTo>
                    <a:pt x="797" y="207"/>
                    <a:pt x="757" y="187"/>
                    <a:pt x="717" y="128"/>
                  </a:cubicBezTo>
                  <a:cubicBezTo>
                    <a:pt x="561" y="68"/>
                    <a:pt x="419"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54;p3">
              <a:extLst>
                <a:ext uri="{FF2B5EF4-FFF2-40B4-BE49-F238E27FC236}">
                  <a16:creationId xmlns:a16="http://schemas.microsoft.com/office/drawing/2014/main" id="{A4289FC4-60C8-42A7-BE15-7221B6302010}"/>
                </a:ext>
              </a:extLst>
            </p:cNvPr>
            <p:cNvSpPr/>
            <p:nvPr/>
          </p:nvSpPr>
          <p:spPr>
            <a:xfrm>
              <a:off x="2192475" y="4109950"/>
              <a:ext cx="26875" cy="4775"/>
            </a:xfrm>
            <a:custGeom>
              <a:avLst/>
              <a:gdLst/>
              <a:ahLst/>
              <a:cxnLst/>
              <a:rect l="l" t="t" r="r" b="b"/>
              <a:pathLst>
                <a:path w="1075" h="191" extrusionOk="0">
                  <a:moveTo>
                    <a:pt x="322" y="0"/>
                  </a:moveTo>
                  <a:cubicBezTo>
                    <a:pt x="217" y="0"/>
                    <a:pt x="109" y="6"/>
                    <a:pt x="0" y="12"/>
                  </a:cubicBezTo>
                  <a:lnTo>
                    <a:pt x="0" y="191"/>
                  </a:lnTo>
                  <a:lnTo>
                    <a:pt x="1074" y="191"/>
                  </a:lnTo>
                  <a:cubicBezTo>
                    <a:pt x="834" y="35"/>
                    <a:pt x="583"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55;p3">
              <a:extLst>
                <a:ext uri="{FF2B5EF4-FFF2-40B4-BE49-F238E27FC236}">
                  <a16:creationId xmlns:a16="http://schemas.microsoft.com/office/drawing/2014/main" id="{186380F7-7260-4C78-8029-044B3C38F6AE}"/>
                </a:ext>
              </a:extLst>
            </p:cNvPr>
            <p:cNvSpPr/>
            <p:nvPr/>
          </p:nvSpPr>
          <p:spPr>
            <a:xfrm>
              <a:off x="2081075" y="3980925"/>
              <a:ext cx="12450" cy="15950"/>
            </a:xfrm>
            <a:custGeom>
              <a:avLst/>
              <a:gdLst/>
              <a:ahLst/>
              <a:cxnLst/>
              <a:rect l="l" t="t" r="r" b="b"/>
              <a:pathLst>
                <a:path w="498" h="638" extrusionOk="0">
                  <a:moveTo>
                    <a:pt x="179" y="1"/>
                  </a:moveTo>
                  <a:cubicBezTo>
                    <a:pt x="100" y="60"/>
                    <a:pt x="40" y="100"/>
                    <a:pt x="0" y="160"/>
                  </a:cubicBezTo>
                  <a:cubicBezTo>
                    <a:pt x="60" y="339"/>
                    <a:pt x="100" y="498"/>
                    <a:pt x="259" y="637"/>
                  </a:cubicBezTo>
                  <a:cubicBezTo>
                    <a:pt x="497" y="379"/>
                    <a:pt x="477" y="18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56;p3">
              <a:extLst>
                <a:ext uri="{FF2B5EF4-FFF2-40B4-BE49-F238E27FC236}">
                  <a16:creationId xmlns:a16="http://schemas.microsoft.com/office/drawing/2014/main" id="{4A8DC5FB-C540-4FB3-B08D-EE07A8E9F5EE}"/>
                </a:ext>
              </a:extLst>
            </p:cNvPr>
            <p:cNvSpPr/>
            <p:nvPr/>
          </p:nvSpPr>
          <p:spPr>
            <a:xfrm>
              <a:off x="2119850" y="3677575"/>
              <a:ext cx="8475" cy="28850"/>
            </a:xfrm>
            <a:custGeom>
              <a:avLst/>
              <a:gdLst/>
              <a:ahLst/>
              <a:cxnLst/>
              <a:rect l="l" t="t" r="r" b="b"/>
              <a:pathLst>
                <a:path w="339" h="1154" extrusionOk="0">
                  <a:moveTo>
                    <a:pt x="60" y="0"/>
                  </a:moveTo>
                  <a:lnTo>
                    <a:pt x="60" y="0"/>
                  </a:lnTo>
                  <a:cubicBezTo>
                    <a:pt x="21" y="398"/>
                    <a:pt x="1" y="796"/>
                    <a:pt x="200" y="1154"/>
                  </a:cubicBezTo>
                  <a:cubicBezTo>
                    <a:pt x="200" y="776"/>
                    <a:pt x="339" y="358"/>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57;p3">
              <a:extLst>
                <a:ext uri="{FF2B5EF4-FFF2-40B4-BE49-F238E27FC236}">
                  <a16:creationId xmlns:a16="http://schemas.microsoft.com/office/drawing/2014/main" id="{F22FE9D2-73F7-438F-8CFC-5700FA9F3605}"/>
                </a:ext>
              </a:extLst>
            </p:cNvPr>
            <p:cNvSpPr/>
            <p:nvPr/>
          </p:nvSpPr>
          <p:spPr>
            <a:xfrm>
              <a:off x="2022875" y="3963025"/>
              <a:ext cx="8475" cy="19425"/>
            </a:xfrm>
            <a:custGeom>
              <a:avLst/>
              <a:gdLst/>
              <a:ahLst/>
              <a:cxnLst/>
              <a:rect l="l" t="t" r="r" b="b"/>
              <a:pathLst>
                <a:path w="339" h="777" extrusionOk="0">
                  <a:moveTo>
                    <a:pt x="160" y="1"/>
                  </a:moveTo>
                  <a:lnTo>
                    <a:pt x="160" y="1"/>
                  </a:lnTo>
                  <a:cubicBezTo>
                    <a:pt x="1" y="239"/>
                    <a:pt x="140" y="518"/>
                    <a:pt x="200" y="776"/>
                  </a:cubicBezTo>
                  <a:cubicBezTo>
                    <a:pt x="319" y="518"/>
                    <a:pt x="339" y="259"/>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58;p3">
              <a:extLst>
                <a:ext uri="{FF2B5EF4-FFF2-40B4-BE49-F238E27FC236}">
                  <a16:creationId xmlns:a16="http://schemas.microsoft.com/office/drawing/2014/main" id="{BEAF1901-CC1F-4392-A970-BE03D36F302A}"/>
                </a:ext>
              </a:extLst>
            </p:cNvPr>
            <p:cNvSpPr/>
            <p:nvPr/>
          </p:nvSpPr>
          <p:spPr>
            <a:xfrm>
              <a:off x="2232250" y="3956550"/>
              <a:ext cx="11950" cy="10975"/>
            </a:xfrm>
            <a:custGeom>
              <a:avLst/>
              <a:gdLst/>
              <a:ahLst/>
              <a:cxnLst/>
              <a:rect l="l" t="t" r="r" b="b"/>
              <a:pathLst>
                <a:path w="478" h="439" extrusionOk="0">
                  <a:moveTo>
                    <a:pt x="259" y="1"/>
                  </a:moveTo>
                  <a:cubicBezTo>
                    <a:pt x="199" y="1"/>
                    <a:pt x="140" y="21"/>
                    <a:pt x="80" y="61"/>
                  </a:cubicBezTo>
                  <a:lnTo>
                    <a:pt x="20" y="81"/>
                  </a:lnTo>
                  <a:cubicBezTo>
                    <a:pt x="0" y="160"/>
                    <a:pt x="0" y="200"/>
                    <a:pt x="20" y="260"/>
                  </a:cubicBezTo>
                  <a:cubicBezTo>
                    <a:pt x="140" y="319"/>
                    <a:pt x="279" y="379"/>
                    <a:pt x="398" y="439"/>
                  </a:cubicBezTo>
                  <a:cubicBezTo>
                    <a:pt x="478" y="339"/>
                    <a:pt x="478" y="220"/>
                    <a:pt x="438" y="61"/>
                  </a:cubicBezTo>
                  <a:cubicBezTo>
                    <a:pt x="378" y="21"/>
                    <a:pt x="319"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59;p3">
              <a:extLst>
                <a:ext uri="{FF2B5EF4-FFF2-40B4-BE49-F238E27FC236}">
                  <a16:creationId xmlns:a16="http://schemas.microsoft.com/office/drawing/2014/main" id="{F326FE67-3FA4-445D-BDC8-8CECF1D9BA6D}"/>
                </a:ext>
              </a:extLst>
            </p:cNvPr>
            <p:cNvSpPr/>
            <p:nvPr/>
          </p:nvSpPr>
          <p:spPr>
            <a:xfrm>
              <a:off x="2085550" y="3967500"/>
              <a:ext cx="4500" cy="9975"/>
            </a:xfrm>
            <a:custGeom>
              <a:avLst/>
              <a:gdLst/>
              <a:ahLst/>
              <a:cxnLst/>
              <a:rect l="l" t="t" r="r" b="b"/>
              <a:pathLst>
                <a:path w="180" h="399" extrusionOk="0">
                  <a:moveTo>
                    <a:pt x="0" y="1"/>
                  </a:moveTo>
                  <a:lnTo>
                    <a:pt x="0" y="1"/>
                  </a:lnTo>
                  <a:cubicBezTo>
                    <a:pt x="20" y="140"/>
                    <a:pt x="20" y="279"/>
                    <a:pt x="20" y="398"/>
                  </a:cubicBezTo>
                  <a:cubicBezTo>
                    <a:pt x="179" y="239"/>
                    <a:pt x="179" y="12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60;p3">
              <a:extLst>
                <a:ext uri="{FF2B5EF4-FFF2-40B4-BE49-F238E27FC236}">
                  <a16:creationId xmlns:a16="http://schemas.microsoft.com/office/drawing/2014/main" id="{BF06548A-7C78-48F5-BE74-6EECE6C021AB}"/>
                </a:ext>
              </a:extLst>
            </p:cNvPr>
            <p:cNvSpPr/>
            <p:nvPr/>
          </p:nvSpPr>
          <p:spPr>
            <a:xfrm>
              <a:off x="2021875" y="4025700"/>
              <a:ext cx="5000" cy="8975"/>
            </a:xfrm>
            <a:custGeom>
              <a:avLst/>
              <a:gdLst/>
              <a:ahLst/>
              <a:cxnLst/>
              <a:rect l="l" t="t" r="r" b="b"/>
              <a:pathLst>
                <a:path w="200" h="359" extrusionOk="0">
                  <a:moveTo>
                    <a:pt x="200" y="0"/>
                  </a:moveTo>
                  <a:lnTo>
                    <a:pt x="200" y="0"/>
                  </a:lnTo>
                  <a:cubicBezTo>
                    <a:pt x="140" y="60"/>
                    <a:pt x="80" y="119"/>
                    <a:pt x="1" y="179"/>
                  </a:cubicBezTo>
                  <a:lnTo>
                    <a:pt x="180" y="358"/>
                  </a:lnTo>
                  <a:cubicBezTo>
                    <a:pt x="200" y="259"/>
                    <a:pt x="200" y="11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61;p3">
              <a:extLst>
                <a:ext uri="{FF2B5EF4-FFF2-40B4-BE49-F238E27FC236}">
                  <a16:creationId xmlns:a16="http://schemas.microsoft.com/office/drawing/2014/main" id="{202F2BC8-9BA0-4F06-8175-20C16FA9F66E}"/>
                </a:ext>
              </a:extLst>
            </p:cNvPr>
            <p:cNvSpPr/>
            <p:nvPr/>
          </p:nvSpPr>
          <p:spPr>
            <a:xfrm>
              <a:off x="2021875" y="4039625"/>
              <a:ext cx="6500" cy="8475"/>
            </a:xfrm>
            <a:custGeom>
              <a:avLst/>
              <a:gdLst/>
              <a:ahLst/>
              <a:cxnLst/>
              <a:rect l="l" t="t" r="r" b="b"/>
              <a:pathLst>
                <a:path w="260" h="339" extrusionOk="0">
                  <a:moveTo>
                    <a:pt x="200" y="0"/>
                  </a:moveTo>
                  <a:cubicBezTo>
                    <a:pt x="41" y="119"/>
                    <a:pt x="1" y="219"/>
                    <a:pt x="200" y="338"/>
                  </a:cubicBezTo>
                  <a:cubicBezTo>
                    <a:pt x="259" y="219"/>
                    <a:pt x="259" y="9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62;p3">
              <a:extLst>
                <a:ext uri="{FF2B5EF4-FFF2-40B4-BE49-F238E27FC236}">
                  <a16:creationId xmlns:a16="http://schemas.microsoft.com/office/drawing/2014/main" id="{60EF624D-E529-4AD6-B840-D29A0DCBE9DA}"/>
                </a:ext>
              </a:extLst>
            </p:cNvPr>
            <p:cNvSpPr/>
            <p:nvPr/>
          </p:nvSpPr>
          <p:spPr>
            <a:xfrm>
              <a:off x="2023875" y="4012750"/>
              <a:ext cx="4500" cy="3525"/>
            </a:xfrm>
            <a:custGeom>
              <a:avLst/>
              <a:gdLst/>
              <a:ahLst/>
              <a:cxnLst/>
              <a:rect l="l" t="t" r="r" b="b"/>
              <a:pathLst>
                <a:path w="180" h="141" extrusionOk="0">
                  <a:moveTo>
                    <a:pt x="160" y="1"/>
                  </a:moveTo>
                  <a:cubicBezTo>
                    <a:pt x="0" y="60"/>
                    <a:pt x="0" y="100"/>
                    <a:pt x="160" y="140"/>
                  </a:cubicBezTo>
                  <a:cubicBezTo>
                    <a:pt x="179" y="100"/>
                    <a:pt x="179" y="6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63;p3">
              <a:extLst>
                <a:ext uri="{FF2B5EF4-FFF2-40B4-BE49-F238E27FC236}">
                  <a16:creationId xmlns:a16="http://schemas.microsoft.com/office/drawing/2014/main" id="{455F2365-BCA7-494C-8E5D-ECFBE6CA072E}"/>
                </a:ext>
              </a:extLst>
            </p:cNvPr>
            <p:cNvSpPr/>
            <p:nvPr/>
          </p:nvSpPr>
          <p:spPr>
            <a:xfrm>
              <a:off x="2026850" y="4016250"/>
              <a:ext cx="3500" cy="6475"/>
            </a:xfrm>
            <a:custGeom>
              <a:avLst/>
              <a:gdLst/>
              <a:ahLst/>
              <a:cxnLst/>
              <a:rect l="l" t="t" r="r" b="b"/>
              <a:pathLst>
                <a:path w="140" h="259" extrusionOk="0">
                  <a:moveTo>
                    <a:pt x="1" y="0"/>
                  </a:moveTo>
                  <a:lnTo>
                    <a:pt x="1" y="0"/>
                  </a:lnTo>
                  <a:cubicBezTo>
                    <a:pt x="41" y="80"/>
                    <a:pt x="41" y="179"/>
                    <a:pt x="41" y="259"/>
                  </a:cubicBezTo>
                  <a:cubicBezTo>
                    <a:pt x="140" y="179"/>
                    <a:pt x="140" y="8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64;p3">
              <a:extLst>
                <a:ext uri="{FF2B5EF4-FFF2-40B4-BE49-F238E27FC236}">
                  <a16:creationId xmlns:a16="http://schemas.microsoft.com/office/drawing/2014/main" id="{978B98FB-7437-49E1-9276-0E82978E1B48}"/>
                </a:ext>
              </a:extLst>
            </p:cNvPr>
            <p:cNvSpPr/>
            <p:nvPr/>
          </p:nvSpPr>
          <p:spPr>
            <a:xfrm>
              <a:off x="2113875" y="3472175"/>
              <a:ext cx="68675" cy="48750"/>
            </a:xfrm>
            <a:custGeom>
              <a:avLst/>
              <a:gdLst/>
              <a:ahLst/>
              <a:cxnLst/>
              <a:rect l="l" t="t" r="r" b="b"/>
              <a:pathLst>
                <a:path w="2747" h="1950" extrusionOk="0">
                  <a:moveTo>
                    <a:pt x="100" y="0"/>
                  </a:moveTo>
                  <a:cubicBezTo>
                    <a:pt x="81" y="60"/>
                    <a:pt x="81" y="120"/>
                    <a:pt x="61" y="199"/>
                  </a:cubicBezTo>
                  <a:cubicBezTo>
                    <a:pt x="81" y="319"/>
                    <a:pt x="81" y="418"/>
                    <a:pt x="81" y="538"/>
                  </a:cubicBezTo>
                  <a:cubicBezTo>
                    <a:pt x="160" y="1035"/>
                    <a:pt x="1" y="1532"/>
                    <a:pt x="260" y="1950"/>
                  </a:cubicBezTo>
                  <a:cubicBezTo>
                    <a:pt x="260" y="1731"/>
                    <a:pt x="279" y="1492"/>
                    <a:pt x="279" y="1254"/>
                  </a:cubicBezTo>
                  <a:cubicBezTo>
                    <a:pt x="279" y="557"/>
                    <a:pt x="279" y="597"/>
                    <a:pt x="936" y="518"/>
                  </a:cubicBezTo>
                  <a:cubicBezTo>
                    <a:pt x="1533" y="438"/>
                    <a:pt x="2129" y="319"/>
                    <a:pt x="2746" y="239"/>
                  </a:cubicBezTo>
                  <a:cubicBezTo>
                    <a:pt x="2169" y="160"/>
                    <a:pt x="1592" y="160"/>
                    <a:pt x="1035" y="160"/>
                  </a:cubicBezTo>
                  <a:cubicBezTo>
                    <a:pt x="900" y="160"/>
                    <a:pt x="768" y="172"/>
                    <a:pt x="640" y="172"/>
                  </a:cubicBezTo>
                  <a:cubicBezTo>
                    <a:pt x="449" y="172"/>
                    <a:pt x="268" y="144"/>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65;p3">
              <a:extLst>
                <a:ext uri="{FF2B5EF4-FFF2-40B4-BE49-F238E27FC236}">
                  <a16:creationId xmlns:a16="http://schemas.microsoft.com/office/drawing/2014/main" id="{13E3B20C-726F-43BE-8C50-D3CD9A88F405}"/>
                </a:ext>
              </a:extLst>
            </p:cNvPr>
            <p:cNvSpPr/>
            <p:nvPr/>
          </p:nvSpPr>
          <p:spPr>
            <a:xfrm>
              <a:off x="2152675" y="3520225"/>
              <a:ext cx="49250" cy="13650"/>
            </a:xfrm>
            <a:custGeom>
              <a:avLst/>
              <a:gdLst/>
              <a:ahLst/>
              <a:cxnLst/>
              <a:rect l="l" t="t" r="r" b="b"/>
              <a:pathLst>
                <a:path w="1970" h="546" extrusionOk="0">
                  <a:moveTo>
                    <a:pt x="1825" y="1"/>
                  </a:moveTo>
                  <a:cubicBezTo>
                    <a:pt x="1333" y="1"/>
                    <a:pt x="876" y="234"/>
                    <a:pt x="384" y="234"/>
                  </a:cubicBezTo>
                  <a:cubicBezTo>
                    <a:pt x="336" y="234"/>
                    <a:pt x="288" y="232"/>
                    <a:pt x="239" y="227"/>
                  </a:cubicBezTo>
                  <a:cubicBezTo>
                    <a:pt x="80" y="227"/>
                    <a:pt x="20" y="406"/>
                    <a:pt x="1" y="545"/>
                  </a:cubicBezTo>
                  <a:cubicBezTo>
                    <a:pt x="617" y="287"/>
                    <a:pt x="1314" y="545"/>
                    <a:pt x="1930" y="227"/>
                  </a:cubicBezTo>
                  <a:cubicBezTo>
                    <a:pt x="1930" y="187"/>
                    <a:pt x="1930" y="107"/>
                    <a:pt x="1970" y="8"/>
                  </a:cubicBezTo>
                  <a:cubicBezTo>
                    <a:pt x="1921" y="3"/>
                    <a:pt x="1873" y="1"/>
                    <a:pt x="18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66;p3">
              <a:extLst>
                <a:ext uri="{FF2B5EF4-FFF2-40B4-BE49-F238E27FC236}">
                  <a16:creationId xmlns:a16="http://schemas.microsoft.com/office/drawing/2014/main" id="{A40E1FBC-E2D5-469A-81A4-8B7181678A83}"/>
                </a:ext>
              </a:extLst>
            </p:cNvPr>
            <p:cNvSpPr/>
            <p:nvPr/>
          </p:nvSpPr>
          <p:spPr>
            <a:xfrm>
              <a:off x="2130300" y="3654700"/>
              <a:ext cx="20425" cy="14925"/>
            </a:xfrm>
            <a:custGeom>
              <a:avLst/>
              <a:gdLst/>
              <a:ahLst/>
              <a:cxnLst/>
              <a:rect l="l" t="t" r="r" b="b"/>
              <a:pathLst>
                <a:path w="817" h="597" extrusionOk="0">
                  <a:moveTo>
                    <a:pt x="0" y="0"/>
                  </a:moveTo>
                  <a:lnTo>
                    <a:pt x="0" y="597"/>
                  </a:lnTo>
                  <a:cubicBezTo>
                    <a:pt x="152" y="391"/>
                    <a:pt x="331" y="327"/>
                    <a:pt x="533" y="327"/>
                  </a:cubicBezTo>
                  <a:cubicBezTo>
                    <a:pt x="623" y="327"/>
                    <a:pt x="718" y="340"/>
                    <a:pt x="816" y="358"/>
                  </a:cubicBezTo>
                  <a:cubicBezTo>
                    <a:pt x="597" y="119"/>
                    <a:pt x="219" y="259"/>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67;p3">
              <a:extLst>
                <a:ext uri="{FF2B5EF4-FFF2-40B4-BE49-F238E27FC236}">
                  <a16:creationId xmlns:a16="http://schemas.microsoft.com/office/drawing/2014/main" id="{AD65A9D1-088F-4B36-AAB7-5BD626FCEE01}"/>
                </a:ext>
              </a:extLst>
            </p:cNvPr>
            <p:cNvSpPr/>
            <p:nvPr/>
          </p:nvSpPr>
          <p:spPr>
            <a:xfrm>
              <a:off x="2120850" y="3624350"/>
              <a:ext cx="10475" cy="30850"/>
            </a:xfrm>
            <a:custGeom>
              <a:avLst/>
              <a:gdLst/>
              <a:ahLst/>
              <a:cxnLst/>
              <a:rect l="l" t="t" r="r" b="b"/>
              <a:pathLst>
                <a:path w="419" h="1234" extrusionOk="0">
                  <a:moveTo>
                    <a:pt x="179" y="1"/>
                  </a:moveTo>
                  <a:lnTo>
                    <a:pt x="179" y="1"/>
                  </a:lnTo>
                  <a:cubicBezTo>
                    <a:pt x="219" y="398"/>
                    <a:pt x="0" y="876"/>
                    <a:pt x="378" y="1234"/>
                  </a:cubicBezTo>
                  <a:cubicBezTo>
                    <a:pt x="279" y="816"/>
                    <a:pt x="418" y="379"/>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68;p3">
              <a:extLst>
                <a:ext uri="{FF2B5EF4-FFF2-40B4-BE49-F238E27FC236}">
                  <a16:creationId xmlns:a16="http://schemas.microsoft.com/office/drawing/2014/main" id="{5B6B43CB-4446-43CD-A8A9-4A8B136AD984}"/>
                </a:ext>
              </a:extLst>
            </p:cNvPr>
            <p:cNvSpPr/>
            <p:nvPr/>
          </p:nvSpPr>
          <p:spPr>
            <a:xfrm>
              <a:off x="2210875" y="3592525"/>
              <a:ext cx="15925" cy="108925"/>
            </a:xfrm>
            <a:custGeom>
              <a:avLst/>
              <a:gdLst/>
              <a:ahLst/>
              <a:cxnLst/>
              <a:rect l="l" t="t" r="r" b="b"/>
              <a:pathLst>
                <a:path w="637" h="4357" extrusionOk="0">
                  <a:moveTo>
                    <a:pt x="358" y="0"/>
                  </a:moveTo>
                  <a:cubicBezTo>
                    <a:pt x="293" y="130"/>
                    <a:pt x="426" y="431"/>
                    <a:pt x="231" y="431"/>
                  </a:cubicBezTo>
                  <a:cubicBezTo>
                    <a:pt x="186" y="431"/>
                    <a:pt x="125" y="415"/>
                    <a:pt x="40" y="378"/>
                  </a:cubicBezTo>
                  <a:lnTo>
                    <a:pt x="40" y="378"/>
                  </a:lnTo>
                  <a:cubicBezTo>
                    <a:pt x="0" y="1711"/>
                    <a:pt x="99" y="3044"/>
                    <a:pt x="298" y="4357"/>
                  </a:cubicBezTo>
                  <a:cubicBezTo>
                    <a:pt x="378" y="4098"/>
                    <a:pt x="239" y="3800"/>
                    <a:pt x="517" y="3581"/>
                  </a:cubicBezTo>
                  <a:cubicBezTo>
                    <a:pt x="517" y="3541"/>
                    <a:pt x="557" y="3482"/>
                    <a:pt x="557" y="3442"/>
                  </a:cubicBezTo>
                  <a:cubicBezTo>
                    <a:pt x="517" y="3263"/>
                    <a:pt x="517" y="3064"/>
                    <a:pt x="517" y="2885"/>
                  </a:cubicBezTo>
                  <a:cubicBezTo>
                    <a:pt x="378" y="2706"/>
                    <a:pt x="398" y="2547"/>
                    <a:pt x="477" y="2368"/>
                  </a:cubicBezTo>
                  <a:lnTo>
                    <a:pt x="557" y="2348"/>
                  </a:lnTo>
                  <a:cubicBezTo>
                    <a:pt x="637" y="1870"/>
                    <a:pt x="477" y="1393"/>
                    <a:pt x="497" y="916"/>
                  </a:cubicBezTo>
                  <a:cubicBezTo>
                    <a:pt x="458" y="856"/>
                    <a:pt x="338" y="816"/>
                    <a:pt x="458" y="717"/>
                  </a:cubicBezTo>
                  <a:lnTo>
                    <a:pt x="537" y="717"/>
                  </a:lnTo>
                  <a:cubicBezTo>
                    <a:pt x="458" y="498"/>
                    <a:pt x="557" y="199"/>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69;p3">
              <a:extLst>
                <a:ext uri="{FF2B5EF4-FFF2-40B4-BE49-F238E27FC236}">
                  <a16:creationId xmlns:a16="http://schemas.microsoft.com/office/drawing/2014/main" id="{C94D55B8-C755-4DC4-A678-0DA6F66F82C1}"/>
                </a:ext>
              </a:extLst>
            </p:cNvPr>
            <p:cNvSpPr/>
            <p:nvPr/>
          </p:nvSpPr>
          <p:spPr>
            <a:xfrm>
              <a:off x="2173075" y="3525875"/>
              <a:ext cx="36325" cy="22400"/>
            </a:xfrm>
            <a:custGeom>
              <a:avLst/>
              <a:gdLst/>
              <a:ahLst/>
              <a:cxnLst/>
              <a:rect l="l" t="t" r="r" b="b"/>
              <a:pathLst>
                <a:path w="1453" h="896" extrusionOk="0">
                  <a:moveTo>
                    <a:pt x="1114" y="1"/>
                  </a:moveTo>
                  <a:lnTo>
                    <a:pt x="1114" y="1"/>
                  </a:lnTo>
                  <a:cubicBezTo>
                    <a:pt x="1174" y="359"/>
                    <a:pt x="995" y="538"/>
                    <a:pt x="677" y="657"/>
                  </a:cubicBezTo>
                  <a:cubicBezTo>
                    <a:pt x="478" y="717"/>
                    <a:pt x="219" y="637"/>
                    <a:pt x="0" y="896"/>
                  </a:cubicBezTo>
                  <a:lnTo>
                    <a:pt x="1293" y="896"/>
                  </a:lnTo>
                  <a:cubicBezTo>
                    <a:pt x="1273" y="598"/>
                    <a:pt x="1452" y="259"/>
                    <a:pt x="1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70;p3">
              <a:extLst>
                <a:ext uri="{FF2B5EF4-FFF2-40B4-BE49-F238E27FC236}">
                  <a16:creationId xmlns:a16="http://schemas.microsoft.com/office/drawing/2014/main" id="{94FC77D8-2D13-4C83-8791-450AF1B35C94}"/>
                </a:ext>
              </a:extLst>
            </p:cNvPr>
            <p:cNvSpPr/>
            <p:nvPr/>
          </p:nvSpPr>
          <p:spPr>
            <a:xfrm>
              <a:off x="2205400" y="3361275"/>
              <a:ext cx="8975" cy="26375"/>
            </a:xfrm>
            <a:custGeom>
              <a:avLst/>
              <a:gdLst/>
              <a:ahLst/>
              <a:cxnLst/>
              <a:rect l="l" t="t" r="r" b="b"/>
              <a:pathLst>
                <a:path w="359" h="1055" extrusionOk="0">
                  <a:moveTo>
                    <a:pt x="318" y="0"/>
                  </a:moveTo>
                  <a:cubicBezTo>
                    <a:pt x="0" y="120"/>
                    <a:pt x="0" y="398"/>
                    <a:pt x="0" y="677"/>
                  </a:cubicBezTo>
                  <a:cubicBezTo>
                    <a:pt x="40" y="756"/>
                    <a:pt x="100" y="816"/>
                    <a:pt x="159" y="876"/>
                  </a:cubicBezTo>
                  <a:lnTo>
                    <a:pt x="159" y="1055"/>
                  </a:lnTo>
                  <a:lnTo>
                    <a:pt x="358" y="1055"/>
                  </a:lnTo>
                  <a:cubicBezTo>
                    <a:pt x="358" y="697"/>
                    <a:pt x="318" y="339"/>
                    <a:pt x="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71;p3">
              <a:extLst>
                <a:ext uri="{FF2B5EF4-FFF2-40B4-BE49-F238E27FC236}">
                  <a16:creationId xmlns:a16="http://schemas.microsoft.com/office/drawing/2014/main" id="{09557042-AEF5-4645-8570-50144409340E}"/>
                </a:ext>
              </a:extLst>
            </p:cNvPr>
            <p:cNvSpPr/>
            <p:nvPr/>
          </p:nvSpPr>
          <p:spPr>
            <a:xfrm>
              <a:off x="2186000" y="3560700"/>
              <a:ext cx="19925" cy="9975"/>
            </a:xfrm>
            <a:custGeom>
              <a:avLst/>
              <a:gdLst/>
              <a:ahLst/>
              <a:cxnLst/>
              <a:rect l="l" t="t" r="r" b="b"/>
              <a:pathLst>
                <a:path w="797" h="399" extrusionOk="0">
                  <a:moveTo>
                    <a:pt x="756" y="0"/>
                  </a:moveTo>
                  <a:cubicBezTo>
                    <a:pt x="538" y="80"/>
                    <a:pt x="279" y="140"/>
                    <a:pt x="60" y="199"/>
                  </a:cubicBezTo>
                  <a:cubicBezTo>
                    <a:pt x="60" y="199"/>
                    <a:pt x="40" y="239"/>
                    <a:pt x="40" y="279"/>
                  </a:cubicBezTo>
                  <a:cubicBezTo>
                    <a:pt x="0" y="339"/>
                    <a:pt x="40" y="358"/>
                    <a:pt x="80" y="398"/>
                  </a:cubicBezTo>
                  <a:cubicBezTo>
                    <a:pt x="339" y="378"/>
                    <a:pt x="557" y="378"/>
                    <a:pt x="796" y="378"/>
                  </a:cubicBezTo>
                  <a:cubicBezTo>
                    <a:pt x="776" y="259"/>
                    <a:pt x="776" y="140"/>
                    <a:pt x="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72;p3">
              <a:extLst>
                <a:ext uri="{FF2B5EF4-FFF2-40B4-BE49-F238E27FC236}">
                  <a16:creationId xmlns:a16="http://schemas.microsoft.com/office/drawing/2014/main" id="{BB5D802F-14DC-4E2F-9EE8-5DA3540E8B60}"/>
                </a:ext>
              </a:extLst>
            </p:cNvPr>
            <p:cNvSpPr/>
            <p:nvPr/>
          </p:nvSpPr>
          <p:spPr>
            <a:xfrm>
              <a:off x="2205400" y="3392600"/>
              <a:ext cx="2500" cy="3500"/>
            </a:xfrm>
            <a:custGeom>
              <a:avLst/>
              <a:gdLst/>
              <a:ahLst/>
              <a:cxnLst/>
              <a:rect l="l" t="t" r="r" b="b"/>
              <a:pathLst>
                <a:path w="100" h="140" extrusionOk="0">
                  <a:moveTo>
                    <a:pt x="0" y="1"/>
                  </a:moveTo>
                  <a:cubicBezTo>
                    <a:pt x="0" y="40"/>
                    <a:pt x="0" y="100"/>
                    <a:pt x="20" y="140"/>
                  </a:cubicBezTo>
                  <a:cubicBezTo>
                    <a:pt x="60" y="120"/>
                    <a:pt x="100" y="100"/>
                    <a:pt x="80" y="80"/>
                  </a:cubicBezTo>
                  <a:cubicBezTo>
                    <a:pt x="60" y="60"/>
                    <a:pt x="20" y="2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73;p3">
              <a:extLst>
                <a:ext uri="{FF2B5EF4-FFF2-40B4-BE49-F238E27FC236}">
                  <a16:creationId xmlns:a16="http://schemas.microsoft.com/office/drawing/2014/main" id="{61CF76E7-9FE1-42D0-90EB-9A7C42C6D42D}"/>
                </a:ext>
              </a:extLst>
            </p:cNvPr>
            <p:cNvSpPr/>
            <p:nvPr/>
          </p:nvSpPr>
          <p:spPr>
            <a:xfrm>
              <a:off x="1861250" y="3472175"/>
              <a:ext cx="132800" cy="45275"/>
            </a:xfrm>
            <a:custGeom>
              <a:avLst/>
              <a:gdLst/>
              <a:ahLst/>
              <a:cxnLst/>
              <a:rect l="l" t="t" r="r" b="b"/>
              <a:pathLst>
                <a:path w="5312" h="1811" extrusionOk="0">
                  <a:moveTo>
                    <a:pt x="5033" y="0"/>
                  </a:moveTo>
                  <a:cubicBezTo>
                    <a:pt x="4824" y="249"/>
                    <a:pt x="4591" y="324"/>
                    <a:pt x="4347" y="324"/>
                  </a:cubicBezTo>
                  <a:cubicBezTo>
                    <a:pt x="4103" y="324"/>
                    <a:pt x="3850" y="249"/>
                    <a:pt x="3601" y="199"/>
                  </a:cubicBezTo>
                  <a:cubicBezTo>
                    <a:pt x="3270" y="199"/>
                    <a:pt x="2929" y="173"/>
                    <a:pt x="2592" y="173"/>
                  </a:cubicBezTo>
                  <a:cubicBezTo>
                    <a:pt x="2423" y="173"/>
                    <a:pt x="2255" y="179"/>
                    <a:pt x="2089" y="199"/>
                  </a:cubicBezTo>
                  <a:cubicBezTo>
                    <a:pt x="1987" y="208"/>
                    <a:pt x="1884" y="211"/>
                    <a:pt x="1780" y="211"/>
                  </a:cubicBezTo>
                  <a:cubicBezTo>
                    <a:pt x="1505" y="211"/>
                    <a:pt x="1226" y="189"/>
                    <a:pt x="951" y="189"/>
                  </a:cubicBezTo>
                  <a:cubicBezTo>
                    <a:pt x="625" y="189"/>
                    <a:pt x="304" y="220"/>
                    <a:pt x="0" y="358"/>
                  </a:cubicBezTo>
                  <a:cubicBezTo>
                    <a:pt x="37" y="462"/>
                    <a:pt x="107" y="483"/>
                    <a:pt x="185" y="483"/>
                  </a:cubicBezTo>
                  <a:cubicBezTo>
                    <a:pt x="240" y="483"/>
                    <a:pt x="298" y="473"/>
                    <a:pt x="353" y="473"/>
                  </a:cubicBezTo>
                  <a:cubicBezTo>
                    <a:pt x="431" y="473"/>
                    <a:pt x="501" y="494"/>
                    <a:pt x="538" y="597"/>
                  </a:cubicBezTo>
                  <a:cubicBezTo>
                    <a:pt x="723" y="721"/>
                    <a:pt x="918" y="759"/>
                    <a:pt x="1114" y="759"/>
                  </a:cubicBezTo>
                  <a:cubicBezTo>
                    <a:pt x="1296" y="759"/>
                    <a:pt x="1479" y="725"/>
                    <a:pt x="1652" y="697"/>
                  </a:cubicBezTo>
                  <a:cubicBezTo>
                    <a:pt x="2119" y="578"/>
                    <a:pt x="2593" y="553"/>
                    <a:pt x="3066" y="553"/>
                  </a:cubicBezTo>
                  <a:cubicBezTo>
                    <a:pt x="3399" y="553"/>
                    <a:pt x="3732" y="565"/>
                    <a:pt x="4060" y="565"/>
                  </a:cubicBezTo>
                  <a:cubicBezTo>
                    <a:pt x="4355" y="565"/>
                    <a:pt x="4648" y="555"/>
                    <a:pt x="4934" y="518"/>
                  </a:cubicBezTo>
                  <a:lnTo>
                    <a:pt x="4934" y="518"/>
                  </a:lnTo>
                  <a:cubicBezTo>
                    <a:pt x="5093" y="995"/>
                    <a:pt x="4894" y="1433"/>
                    <a:pt x="5173" y="1811"/>
                  </a:cubicBezTo>
                  <a:cubicBezTo>
                    <a:pt x="5312" y="1234"/>
                    <a:pt x="5093" y="657"/>
                    <a:pt x="5173" y="100"/>
                  </a:cubicBezTo>
                  <a:cubicBezTo>
                    <a:pt x="5173" y="20"/>
                    <a:pt x="5113" y="0"/>
                    <a:pt x="50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74;p3">
              <a:extLst>
                <a:ext uri="{FF2B5EF4-FFF2-40B4-BE49-F238E27FC236}">
                  <a16:creationId xmlns:a16="http://schemas.microsoft.com/office/drawing/2014/main" id="{A1F68385-F8F3-44AA-BCE0-40B6C049FCDB}"/>
                </a:ext>
              </a:extLst>
            </p:cNvPr>
            <p:cNvSpPr/>
            <p:nvPr/>
          </p:nvSpPr>
          <p:spPr>
            <a:xfrm>
              <a:off x="1988075" y="3427900"/>
              <a:ext cx="7975" cy="46775"/>
            </a:xfrm>
            <a:custGeom>
              <a:avLst/>
              <a:gdLst/>
              <a:ahLst/>
              <a:cxnLst/>
              <a:rect l="l" t="t" r="r" b="b"/>
              <a:pathLst>
                <a:path w="319" h="1871" extrusionOk="0">
                  <a:moveTo>
                    <a:pt x="0" y="1"/>
                  </a:moveTo>
                  <a:lnTo>
                    <a:pt x="0" y="1771"/>
                  </a:lnTo>
                  <a:cubicBezTo>
                    <a:pt x="40" y="1791"/>
                    <a:pt x="60" y="1811"/>
                    <a:pt x="119" y="1871"/>
                  </a:cubicBezTo>
                  <a:cubicBezTo>
                    <a:pt x="60" y="1234"/>
                    <a:pt x="318" y="59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75;p3">
              <a:extLst>
                <a:ext uri="{FF2B5EF4-FFF2-40B4-BE49-F238E27FC236}">
                  <a16:creationId xmlns:a16="http://schemas.microsoft.com/office/drawing/2014/main" id="{748BD0DE-8268-410F-94A2-4E65F0720649}"/>
                </a:ext>
              </a:extLst>
            </p:cNvPr>
            <p:cNvSpPr/>
            <p:nvPr/>
          </p:nvSpPr>
          <p:spPr>
            <a:xfrm>
              <a:off x="1991050" y="3391600"/>
              <a:ext cx="5500" cy="9475"/>
            </a:xfrm>
            <a:custGeom>
              <a:avLst/>
              <a:gdLst/>
              <a:ahLst/>
              <a:cxnLst/>
              <a:rect l="l" t="t" r="r" b="b"/>
              <a:pathLst>
                <a:path w="220" h="379" extrusionOk="0">
                  <a:moveTo>
                    <a:pt x="199" y="1"/>
                  </a:moveTo>
                  <a:cubicBezTo>
                    <a:pt x="0" y="160"/>
                    <a:pt x="20" y="279"/>
                    <a:pt x="219" y="379"/>
                  </a:cubicBezTo>
                  <a:cubicBezTo>
                    <a:pt x="199" y="259"/>
                    <a:pt x="199" y="14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76;p3">
              <a:extLst>
                <a:ext uri="{FF2B5EF4-FFF2-40B4-BE49-F238E27FC236}">
                  <a16:creationId xmlns:a16="http://schemas.microsoft.com/office/drawing/2014/main" id="{4AAC7597-2F4A-4396-AA1F-A65EB5DD834F}"/>
                </a:ext>
              </a:extLst>
            </p:cNvPr>
            <p:cNvSpPr/>
            <p:nvPr/>
          </p:nvSpPr>
          <p:spPr>
            <a:xfrm>
              <a:off x="1986075" y="3418950"/>
              <a:ext cx="3500" cy="4500"/>
            </a:xfrm>
            <a:custGeom>
              <a:avLst/>
              <a:gdLst/>
              <a:ahLst/>
              <a:cxnLst/>
              <a:rect l="l" t="t" r="r" b="b"/>
              <a:pathLst>
                <a:path w="140" h="180" extrusionOk="0">
                  <a:moveTo>
                    <a:pt x="1" y="1"/>
                  </a:moveTo>
                  <a:cubicBezTo>
                    <a:pt x="1" y="80"/>
                    <a:pt x="1" y="120"/>
                    <a:pt x="20" y="180"/>
                  </a:cubicBezTo>
                  <a:cubicBezTo>
                    <a:pt x="140" y="100"/>
                    <a:pt x="140"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77;p3">
              <a:extLst>
                <a:ext uri="{FF2B5EF4-FFF2-40B4-BE49-F238E27FC236}">
                  <a16:creationId xmlns:a16="http://schemas.microsoft.com/office/drawing/2014/main" id="{D46B5CA6-12D6-4673-A796-A79DEA3C6C8A}"/>
                </a:ext>
              </a:extLst>
            </p:cNvPr>
            <p:cNvSpPr/>
            <p:nvPr/>
          </p:nvSpPr>
          <p:spPr>
            <a:xfrm>
              <a:off x="1993050" y="3405525"/>
              <a:ext cx="4000" cy="4500"/>
            </a:xfrm>
            <a:custGeom>
              <a:avLst/>
              <a:gdLst/>
              <a:ahLst/>
              <a:cxnLst/>
              <a:rect l="l" t="t" r="r" b="b"/>
              <a:pathLst>
                <a:path w="160" h="180" extrusionOk="0">
                  <a:moveTo>
                    <a:pt x="139" y="1"/>
                  </a:moveTo>
                  <a:cubicBezTo>
                    <a:pt x="0" y="41"/>
                    <a:pt x="0" y="120"/>
                    <a:pt x="139" y="180"/>
                  </a:cubicBezTo>
                  <a:cubicBezTo>
                    <a:pt x="159" y="100"/>
                    <a:pt x="159" y="4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78;p3">
              <a:extLst>
                <a:ext uri="{FF2B5EF4-FFF2-40B4-BE49-F238E27FC236}">
                  <a16:creationId xmlns:a16="http://schemas.microsoft.com/office/drawing/2014/main" id="{B7D1CE88-50CF-499E-9E89-D0B6AB051FB4}"/>
                </a:ext>
              </a:extLst>
            </p:cNvPr>
            <p:cNvSpPr/>
            <p:nvPr/>
          </p:nvSpPr>
          <p:spPr>
            <a:xfrm>
              <a:off x="2013925" y="3093225"/>
              <a:ext cx="4500" cy="4500"/>
            </a:xfrm>
            <a:custGeom>
              <a:avLst/>
              <a:gdLst/>
              <a:ahLst/>
              <a:cxnLst/>
              <a:rect l="l" t="t" r="r" b="b"/>
              <a:pathLst>
                <a:path w="180" h="180" extrusionOk="0">
                  <a:moveTo>
                    <a:pt x="180" y="0"/>
                  </a:moveTo>
                  <a:cubicBezTo>
                    <a:pt x="100" y="60"/>
                    <a:pt x="60" y="100"/>
                    <a:pt x="1" y="179"/>
                  </a:cubicBezTo>
                  <a:lnTo>
                    <a:pt x="1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79;p3">
              <a:extLst>
                <a:ext uri="{FF2B5EF4-FFF2-40B4-BE49-F238E27FC236}">
                  <a16:creationId xmlns:a16="http://schemas.microsoft.com/office/drawing/2014/main" id="{79E28540-5D77-4E38-9CA7-948B348191A7}"/>
                </a:ext>
              </a:extLst>
            </p:cNvPr>
            <p:cNvSpPr/>
            <p:nvPr/>
          </p:nvSpPr>
          <p:spPr>
            <a:xfrm>
              <a:off x="2125325" y="3671600"/>
              <a:ext cx="11950" cy="27875"/>
            </a:xfrm>
            <a:custGeom>
              <a:avLst/>
              <a:gdLst/>
              <a:ahLst/>
              <a:cxnLst/>
              <a:rect l="l" t="t" r="r" b="b"/>
              <a:pathLst>
                <a:path w="478" h="1115" extrusionOk="0">
                  <a:moveTo>
                    <a:pt x="199" y="0"/>
                  </a:moveTo>
                  <a:lnTo>
                    <a:pt x="199" y="0"/>
                  </a:lnTo>
                  <a:cubicBezTo>
                    <a:pt x="219" y="378"/>
                    <a:pt x="0" y="796"/>
                    <a:pt x="378" y="1114"/>
                  </a:cubicBezTo>
                  <a:cubicBezTo>
                    <a:pt x="339" y="935"/>
                    <a:pt x="339" y="776"/>
                    <a:pt x="339" y="597"/>
                  </a:cubicBezTo>
                  <a:cubicBezTo>
                    <a:pt x="438" y="498"/>
                    <a:pt x="478" y="339"/>
                    <a:pt x="378" y="199"/>
                  </a:cubicBezTo>
                  <a:cubicBezTo>
                    <a:pt x="319" y="120"/>
                    <a:pt x="239" y="8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80;p3">
              <a:extLst>
                <a:ext uri="{FF2B5EF4-FFF2-40B4-BE49-F238E27FC236}">
                  <a16:creationId xmlns:a16="http://schemas.microsoft.com/office/drawing/2014/main" id="{F4CBBD6C-E5CC-4AE7-9CC0-3EF467B7FA46}"/>
                </a:ext>
              </a:extLst>
            </p:cNvPr>
            <p:cNvSpPr/>
            <p:nvPr/>
          </p:nvSpPr>
          <p:spPr>
            <a:xfrm>
              <a:off x="2142225" y="3804875"/>
              <a:ext cx="6000" cy="14950"/>
            </a:xfrm>
            <a:custGeom>
              <a:avLst/>
              <a:gdLst/>
              <a:ahLst/>
              <a:cxnLst/>
              <a:rect l="l" t="t" r="r" b="b"/>
              <a:pathLst>
                <a:path w="240" h="598" extrusionOk="0">
                  <a:moveTo>
                    <a:pt x="61" y="1"/>
                  </a:moveTo>
                  <a:lnTo>
                    <a:pt x="61" y="1"/>
                  </a:lnTo>
                  <a:cubicBezTo>
                    <a:pt x="41" y="239"/>
                    <a:pt x="1" y="458"/>
                    <a:pt x="200" y="597"/>
                  </a:cubicBezTo>
                  <a:cubicBezTo>
                    <a:pt x="240" y="379"/>
                    <a:pt x="240" y="180"/>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81;p3">
              <a:extLst>
                <a:ext uri="{FF2B5EF4-FFF2-40B4-BE49-F238E27FC236}">
                  <a16:creationId xmlns:a16="http://schemas.microsoft.com/office/drawing/2014/main" id="{192AB2EC-09C8-49CA-86C4-BD6DF8D1830E}"/>
                </a:ext>
              </a:extLst>
            </p:cNvPr>
            <p:cNvSpPr/>
            <p:nvPr/>
          </p:nvSpPr>
          <p:spPr>
            <a:xfrm>
              <a:off x="2204900" y="3307025"/>
              <a:ext cx="5500" cy="19575"/>
            </a:xfrm>
            <a:custGeom>
              <a:avLst/>
              <a:gdLst/>
              <a:ahLst/>
              <a:cxnLst/>
              <a:rect l="l" t="t" r="r" b="b"/>
              <a:pathLst>
                <a:path w="220" h="783" extrusionOk="0">
                  <a:moveTo>
                    <a:pt x="124" y="1"/>
                  </a:moveTo>
                  <a:cubicBezTo>
                    <a:pt x="90" y="1"/>
                    <a:pt x="48" y="22"/>
                    <a:pt x="0" y="62"/>
                  </a:cubicBezTo>
                  <a:lnTo>
                    <a:pt x="0" y="161"/>
                  </a:lnTo>
                  <a:cubicBezTo>
                    <a:pt x="0" y="340"/>
                    <a:pt x="20" y="539"/>
                    <a:pt x="40" y="738"/>
                  </a:cubicBezTo>
                  <a:cubicBezTo>
                    <a:pt x="70" y="768"/>
                    <a:pt x="95" y="783"/>
                    <a:pt x="120" y="783"/>
                  </a:cubicBezTo>
                  <a:cubicBezTo>
                    <a:pt x="145" y="783"/>
                    <a:pt x="169" y="768"/>
                    <a:pt x="199" y="738"/>
                  </a:cubicBezTo>
                  <a:cubicBezTo>
                    <a:pt x="199" y="539"/>
                    <a:pt x="219" y="340"/>
                    <a:pt x="219" y="141"/>
                  </a:cubicBezTo>
                  <a:cubicBezTo>
                    <a:pt x="207" y="46"/>
                    <a:pt x="174" y="1"/>
                    <a:pt x="1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82;p3">
              <a:extLst>
                <a:ext uri="{FF2B5EF4-FFF2-40B4-BE49-F238E27FC236}">
                  <a16:creationId xmlns:a16="http://schemas.microsoft.com/office/drawing/2014/main" id="{BA67F390-59F4-410D-96F3-28C69D73AFD4}"/>
                </a:ext>
              </a:extLst>
            </p:cNvPr>
            <p:cNvSpPr/>
            <p:nvPr/>
          </p:nvSpPr>
          <p:spPr>
            <a:xfrm>
              <a:off x="2204900" y="3325475"/>
              <a:ext cx="6000" cy="9950"/>
            </a:xfrm>
            <a:custGeom>
              <a:avLst/>
              <a:gdLst/>
              <a:ahLst/>
              <a:cxnLst/>
              <a:rect l="l" t="t" r="r" b="b"/>
              <a:pathLst>
                <a:path w="240" h="398" extrusionOk="0">
                  <a:moveTo>
                    <a:pt x="20" y="0"/>
                  </a:moveTo>
                  <a:cubicBezTo>
                    <a:pt x="40" y="139"/>
                    <a:pt x="0" y="298"/>
                    <a:pt x="120" y="398"/>
                  </a:cubicBezTo>
                  <a:cubicBezTo>
                    <a:pt x="239" y="259"/>
                    <a:pt x="199" y="139"/>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83;p3">
              <a:extLst>
                <a:ext uri="{FF2B5EF4-FFF2-40B4-BE49-F238E27FC236}">
                  <a16:creationId xmlns:a16="http://schemas.microsoft.com/office/drawing/2014/main" id="{D4D218BB-8D86-4741-872D-D470E377C4DB}"/>
                </a:ext>
              </a:extLst>
            </p:cNvPr>
            <p:cNvSpPr/>
            <p:nvPr/>
          </p:nvSpPr>
          <p:spPr>
            <a:xfrm>
              <a:off x="2206875" y="3378675"/>
              <a:ext cx="3525" cy="5000"/>
            </a:xfrm>
            <a:custGeom>
              <a:avLst/>
              <a:gdLst/>
              <a:ahLst/>
              <a:cxnLst/>
              <a:rect l="l" t="t" r="r" b="b"/>
              <a:pathLst>
                <a:path w="141" h="200" extrusionOk="0">
                  <a:moveTo>
                    <a:pt x="1" y="1"/>
                  </a:moveTo>
                  <a:cubicBezTo>
                    <a:pt x="21" y="60"/>
                    <a:pt x="61" y="120"/>
                    <a:pt x="140" y="200"/>
                  </a:cubicBezTo>
                  <a:cubicBezTo>
                    <a:pt x="100" y="120"/>
                    <a:pt x="41" y="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84;p3">
              <a:extLst>
                <a:ext uri="{FF2B5EF4-FFF2-40B4-BE49-F238E27FC236}">
                  <a16:creationId xmlns:a16="http://schemas.microsoft.com/office/drawing/2014/main" id="{A71CE46D-6C15-4A87-816B-E90391659E13}"/>
                </a:ext>
              </a:extLst>
            </p:cNvPr>
            <p:cNvSpPr/>
            <p:nvPr/>
          </p:nvSpPr>
          <p:spPr>
            <a:xfrm>
              <a:off x="2102450" y="3177750"/>
              <a:ext cx="71150" cy="31925"/>
            </a:xfrm>
            <a:custGeom>
              <a:avLst/>
              <a:gdLst/>
              <a:ahLst/>
              <a:cxnLst/>
              <a:rect l="l" t="t" r="r" b="b"/>
              <a:pathLst>
                <a:path w="2846" h="1277" extrusionOk="0">
                  <a:moveTo>
                    <a:pt x="20" y="1"/>
                  </a:moveTo>
                  <a:lnTo>
                    <a:pt x="20" y="558"/>
                  </a:lnTo>
                  <a:cubicBezTo>
                    <a:pt x="0" y="797"/>
                    <a:pt x="239" y="896"/>
                    <a:pt x="358" y="1075"/>
                  </a:cubicBezTo>
                  <a:cubicBezTo>
                    <a:pt x="662" y="1212"/>
                    <a:pt x="1012" y="1276"/>
                    <a:pt x="1357" y="1276"/>
                  </a:cubicBezTo>
                  <a:cubicBezTo>
                    <a:pt x="1963" y="1276"/>
                    <a:pt x="2554" y="1079"/>
                    <a:pt x="2845" y="737"/>
                  </a:cubicBezTo>
                  <a:cubicBezTo>
                    <a:pt x="2686" y="697"/>
                    <a:pt x="2527" y="697"/>
                    <a:pt x="2348" y="697"/>
                  </a:cubicBezTo>
                  <a:cubicBezTo>
                    <a:pt x="2109" y="458"/>
                    <a:pt x="1711" y="637"/>
                    <a:pt x="1433" y="359"/>
                  </a:cubicBezTo>
                  <a:cubicBezTo>
                    <a:pt x="1313" y="359"/>
                    <a:pt x="1187" y="338"/>
                    <a:pt x="1066" y="338"/>
                  </a:cubicBezTo>
                  <a:cubicBezTo>
                    <a:pt x="986" y="338"/>
                    <a:pt x="908" y="347"/>
                    <a:pt x="836" y="379"/>
                  </a:cubicBezTo>
                  <a:cubicBezTo>
                    <a:pt x="737" y="424"/>
                    <a:pt x="651" y="444"/>
                    <a:pt x="575" y="444"/>
                  </a:cubicBezTo>
                  <a:cubicBezTo>
                    <a:pt x="316" y="444"/>
                    <a:pt x="174" y="216"/>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85;p3">
              <a:extLst>
                <a:ext uri="{FF2B5EF4-FFF2-40B4-BE49-F238E27FC236}">
                  <a16:creationId xmlns:a16="http://schemas.microsoft.com/office/drawing/2014/main" id="{EAC6EDAB-6CAD-46BF-B72D-22132604DA84}"/>
                </a:ext>
              </a:extLst>
            </p:cNvPr>
            <p:cNvSpPr/>
            <p:nvPr/>
          </p:nvSpPr>
          <p:spPr>
            <a:xfrm>
              <a:off x="2107925" y="3410500"/>
              <a:ext cx="7975" cy="7975"/>
            </a:xfrm>
            <a:custGeom>
              <a:avLst/>
              <a:gdLst/>
              <a:ahLst/>
              <a:cxnLst/>
              <a:rect l="l" t="t" r="r" b="b"/>
              <a:pathLst>
                <a:path w="319" h="319" extrusionOk="0">
                  <a:moveTo>
                    <a:pt x="299" y="1"/>
                  </a:moveTo>
                  <a:cubicBezTo>
                    <a:pt x="80" y="1"/>
                    <a:pt x="0" y="120"/>
                    <a:pt x="0" y="319"/>
                  </a:cubicBezTo>
                  <a:lnTo>
                    <a:pt x="139" y="319"/>
                  </a:lnTo>
                  <a:lnTo>
                    <a:pt x="319" y="140"/>
                  </a:lnTo>
                  <a:cubicBezTo>
                    <a:pt x="319" y="100"/>
                    <a:pt x="319" y="41"/>
                    <a:pt x="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86;p3">
              <a:extLst>
                <a:ext uri="{FF2B5EF4-FFF2-40B4-BE49-F238E27FC236}">
                  <a16:creationId xmlns:a16="http://schemas.microsoft.com/office/drawing/2014/main" id="{E70A02EA-7DA0-4368-9EE0-8D87BA980690}"/>
                </a:ext>
              </a:extLst>
            </p:cNvPr>
            <p:cNvSpPr/>
            <p:nvPr/>
          </p:nvSpPr>
          <p:spPr>
            <a:xfrm>
              <a:off x="2108025" y="3399075"/>
              <a:ext cx="2900" cy="3675"/>
            </a:xfrm>
            <a:custGeom>
              <a:avLst/>
              <a:gdLst/>
              <a:ahLst/>
              <a:cxnLst/>
              <a:rect l="l" t="t" r="r" b="b"/>
              <a:pathLst>
                <a:path w="116" h="147" extrusionOk="0">
                  <a:moveTo>
                    <a:pt x="76" y="0"/>
                  </a:moveTo>
                  <a:cubicBezTo>
                    <a:pt x="36" y="40"/>
                    <a:pt x="16" y="40"/>
                    <a:pt x="16" y="60"/>
                  </a:cubicBezTo>
                  <a:cubicBezTo>
                    <a:pt x="1" y="121"/>
                    <a:pt x="21" y="147"/>
                    <a:pt x="57" y="147"/>
                  </a:cubicBezTo>
                  <a:cubicBezTo>
                    <a:pt x="69" y="147"/>
                    <a:pt x="82" y="144"/>
                    <a:pt x="96" y="139"/>
                  </a:cubicBezTo>
                  <a:cubicBezTo>
                    <a:pt x="116" y="139"/>
                    <a:pt x="116" y="80"/>
                    <a:pt x="116" y="60"/>
                  </a:cubicBezTo>
                  <a:cubicBezTo>
                    <a:pt x="96" y="40"/>
                    <a:pt x="96" y="0"/>
                    <a:pt x="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87;p3">
              <a:extLst>
                <a:ext uri="{FF2B5EF4-FFF2-40B4-BE49-F238E27FC236}">
                  <a16:creationId xmlns:a16="http://schemas.microsoft.com/office/drawing/2014/main" id="{8D5873C8-1235-4D54-AC52-80A2D69A0781}"/>
                </a:ext>
              </a:extLst>
            </p:cNvPr>
            <p:cNvSpPr/>
            <p:nvPr/>
          </p:nvSpPr>
          <p:spPr>
            <a:xfrm>
              <a:off x="2108425" y="3233275"/>
              <a:ext cx="66650" cy="11675"/>
            </a:xfrm>
            <a:custGeom>
              <a:avLst/>
              <a:gdLst/>
              <a:ahLst/>
              <a:cxnLst/>
              <a:rect l="l" t="t" r="r" b="b"/>
              <a:pathLst>
                <a:path w="2666" h="467" extrusionOk="0">
                  <a:moveTo>
                    <a:pt x="584" y="0"/>
                  </a:moveTo>
                  <a:cubicBezTo>
                    <a:pt x="392" y="0"/>
                    <a:pt x="203" y="40"/>
                    <a:pt x="20" y="127"/>
                  </a:cubicBezTo>
                  <a:cubicBezTo>
                    <a:pt x="20" y="227"/>
                    <a:pt x="0" y="346"/>
                    <a:pt x="0" y="446"/>
                  </a:cubicBezTo>
                  <a:lnTo>
                    <a:pt x="1850" y="446"/>
                  </a:lnTo>
                  <a:cubicBezTo>
                    <a:pt x="1968" y="446"/>
                    <a:pt x="2093" y="466"/>
                    <a:pt x="2220" y="466"/>
                  </a:cubicBezTo>
                  <a:cubicBezTo>
                    <a:pt x="2372" y="466"/>
                    <a:pt x="2525" y="437"/>
                    <a:pt x="2666" y="306"/>
                  </a:cubicBezTo>
                  <a:cubicBezTo>
                    <a:pt x="2578" y="288"/>
                    <a:pt x="2489" y="282"/>
                    <a:pt x="2399" y="282"/>
                  </a:cubicBezTo>
                  <a:cubicBezTo>
                    <a:pt x="2212" y="282"/>
                    <a:pt x="2022" y="308"/>
                    <a:pt x="1835" y="308"/>
                  </a:cubicBezTo>
                  <a:cubicBezTo>
                    <a:pt x="1622" y="308"/>
                    <a:pt x="1412" y="274"/>
                    <a:pt x="1214" y="127"/>
                  </a:cubicBezTo>
                  <a:cubicBezTo>
                    <a:pt x="999" y="45"/>
                    <a:pt x="789"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88;p3">
              <a:extLst>
                <a:ext uri="{FF2B5EF4-FFF2-40B4-BE49-F238E27FC236}">
                  <a16:creationId xmlns:a16="http://schemas.microsoft.com/office/drawing/2014/main" id="{AC0C7494-95F5-4536-9582-C6962505B9A5}"/>
                </a:ext>
              </a:extLst>
            </p:cNvPr>
            <p:cNvSpPr/>
            <p:nvPr/>
          </p:nvSpPr>
          <p:spPr>
            <a:xfrm>
              <a:off x="2108425" y="3231475"/>
              <a:ext cx="39300" cy="6000"/>
            </a:xfrm>
            <a:custGeom>
              <a:avLst/>
              <a:gdLst/>
              <a:ahLst/>
              <a:cxnLst/>
              <a:rect l="l" t="t" r="r" b="b"/>
              <a:pathLst>
                <a:path w="1572" h="240" extrusionOk="0">
                  <a:moveTo>
                    <a:pt x="0" y="0"/>
                  </a:moveTo>
                  <a:lnTo>
                    <a:pt x="0" y="219"/>
                  </a:lnTo>
                  <a:cubicBezTo>
                    <a:pt x="418" y="199"/>
                    <a:pt x="816" y="199"/>
                    <a:pt x="1214" y="199"/>
                  </a:cubicBezTo>
                  <a:cubicBezTo>
                    <a:pt x="1313" y="140"/>
                    <a:pt x="1512" y="239"/>
                    <a:pt x="1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89;p3">
              <a:extLst>
                <a:ext uri="{FF2B5EF4-FFF2-40B4-BE49-F238E27FC236}">
                  <a16:creationId xmlns:a16="http://schemas.microsoft.com/office/drawing/2014/main" id="{53F4C223-DD87-450C-83BF-A037FB053A84}"/>
                </a:ext>
              </a:extLst>
            </p:cNvPr>
            <p:cNvSpPr/>
            <p:nvPr/>
          </p:nvSpPr>
          <p:spPr>
            <a:xfrm>
              <a:off x="1998500" y="3668625"/>
              <a:ext cx="15950" cy="38450"/>
            </a:xfrm>
            <a:custGeom>
              <a:avLst/>
              <a:gdLst/>
              <a:ahLst/>
              <a:cxnLst/>
              <a:rect l="l" t="t" r="r" b="b"/>
              <a:pathLst>
                <a:path w="638" h="1538" extrusionOk="0">
                  <a:moveTo>
                    <a:pt x="578" y="0"/>
                  </a:moveTo>
                  <a:cubicBezTo>
                    <a:pt x="399" y="60"/>
                    <a:pt x="240" y="119"/>
                    <a:pt x="80" y="199"/>
                  </a:cubicBezTo>
                  <a:cubicBezTo>
                    <a:pt x="1" y="298"/>
                    <a:pt x="21" y="418"/>
                    <a:pt x="80" y="537"/>
                  </a:cubicBezTo>
                  <a:cubicBezTo>
                    <a:pt x="100" y="537"/>
                    <a:pt x="100" y="537"/>
                    <a:pt x="120" y="597"/>
                  </a:cubicBezTo>
                  <a:cubicBezTo>
                    <a:pt x="140" y="637"/>
                    <a:pt x="140" y="657"/>
                    <a:pt x="100" y="716"/>
                  </a:cubicBezTo>
                  <a:cubicBezTo>
                    <a:pt x="41" y="955"/>
                    <a:pt x="21" y="1194"/>
                    <a:pt x="100" y="1432"/>
                  </a:cubicBezTo>
                  <a:cubicBezTo>
                    <a:pt x="257" y="1496"/>
                    <a:pt x="357" y="1538"/>
                    <a:pt x="426" y="1538"/>
                  </a:cubicBezTo>
                  <a:cubicBezTo>
                    <a:pt x="548" y="1538"/>
                    <a:pt x="566" y="1405"/>
                    <a:pt x="618" y="1034"/>
                  </a:cubicBezTo>
                  <a:cubicBezTo>
                    <a:pt x="637" y="975"/>
                    <a:pt x="618" y="935"/>
                    <a:pt x="598" y="895"/>
                  </a:cubicBezTo>
                  <a:cubicBezTo>
                    <a:pt x="498" y="796"/>
                    <a:pt x="498" y="657"/>
                    <a:pt x="578" y="537"/>
                  </a:cubicBezTo>
                  <a:cubicBezTo>
                    <a:pt x="598" y="358"/>
                    <a:pt x="637" y="159"/>
                    <a:pt x="5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90;p3">
              <a:extLst>
                <a:ext uri="{FF2B5EF4-FFF2-40B4-BE49-F238E27FC236}">
                  <a16:creationId xmlns:a16="http://schemas.microsoft.com/office/drawing/2014/main" id="{D2A2E2AF-F884-49CB-A09F-8D36B646A431}"/>
                </a:ext>
              </a:extLst>
            </p:cNvPr>
            <p:cNvSpPr/>
            <p:nvPr/>
          </p:nvSpPr>
          <p:spPr>
            <a:xfrm>
              <a:off x="2194450" y="3182225"/>
              <a:ext cx="13275" cy="39350"/>
            </a:xfrm>
            <a:custGeom>
              <a:avLst/>
              <a:gdLst/>
              <a:ahLst/>
              <a:cxnLst/>
              <a:rect l="l" t="t" r="r" b="b"/>
              <a:pathLst>
                <a:path w="531" h="1574" extrusionOk="0">
                  <a:moveTo>
                    <a:pt x="359" y="1"/>
                  </a:moveTo>
                  <a:cubicBezTo>
                    <a:pt x="1" y="200"/>
                    <a:pt x="100" y="578"/>
                    <a:pt x="160" y="817"/>
                  </a:cubicBezTo>
                  <a:cubicBezTo>
                    <a:pt x="259" y="1115"/>
                    <a:pt x="100" y="1314"/>
                    <a:pt x="120" y="1572"/>
                  </a:cubicBezTo>
                  <a:cubicBezTo>
                    <a:pt x="132" y="1573"/>
                    <a:pt x="144" y="1573"/>
                    <a:pt x="156" y="1573"/>
                  </a:cubicBezTo>
                  <a:cubicBezTo>
                    <a:pt x="531" y="1573"/>
                    <a:pt x="419" y="1267"/>
                    <a:pt x="438" y="1035"/>
                  </a:cubicBezTo>
                  <a:cubicBezTo>
                    <a:pt x="438" y="697"/>
                    <a:pt x="458" y="339"/>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91;p3">
              <a:extLst>
                <a:ext uri="{FF2B5EF4-FFF2-40B4-BE49-F238E27FC236}">
                  <a16:creationId xmlns:a16="http://schemas.microsoft.com/office/drawing/2014/main" id="{4789C681-BA5B-493D-A1FD-C9B6D1546045}"/>
                </a:ext>
              </a:extLst>
            </p:cNvPr>
            <p:cNvSpPr/>
            <p:nvPr/>
          </p:nvSpPr>
          <p:spPr>
            <a:xfrm>
              <a:off x="2202400" y="3240925"/>
              <a:ext cx="7500" cy="16425"/>
            </a:xfrm>
            <a:custGeom>
              <a:avLst/>
              <a:gdLst/>
              <a:ahLst/>
              <a:cxnLst/>
              <a:rect l="l" t="t" r="r" b="b"/>
              <a:pathLst>
                <a:path w="300" h="657" extrusionOk="0">
                  <a:moveTo>
                    <a:pt x="299" y="0"/>
                  </a:moveTo>
                  <a:cubicBezTo>
                    <a:pt x="1" y="120"/>
                    <a:pt x="1" y="219"/>
                    <a:pt x="299" y="657"/>
                  </a:cubicBezTo>
                  <a:lnTo>
                    <a:pt x="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92;p3">
              <a:extLst>
                <a:ext uri="{FF2B5EF4-FFF2-40B4-BE49-F238E27FC236}">
                  <a16:creationId xmlns:a16="http://schemas.microsoft.com/office/drawing/2014/main" id="{3D1A542C-46F0-4439-81B8-9C16FE302125}"/>
                </a:ext>
              </a:extLst>
            </p:cNvPr>
            <p:cNvSpPr/>
            <p:nvPr/>
          </p:nvSpPr>
          <p:spPr>
            <a:xfrm>
              <a:off x="2471950" y="3097700"/>
              <a:ext cx="6000" cy="5000"/>
            </a:xfrm>
            <a:custGeom>
              <a:avLst/>
              <a:gdLst/>
              <a:ahLst/>
              <a:cxnLst/>
              <a:rect l="l" t="t" r="r" b="b"/>
              <a:pathLst>
                <a:path w="240" h="200" extrusionOk="0">
                  <a:moveTo>
                    <a:pt x="1" y="0"/>
                  </a:moveTo>
                  <a:cubicBezTo>
                    <a:pt x="80" y="80"/>
                    <a:pt x="160" y="120"/>
                    <a:pt x="239" y="199"/>
                  </a:cubicBezTo>
                  <a:cubicBezTo>
                    <a:pt x="180" y="100"/>
                    <a:pt x="100" y="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93;p3">
              <a:extLst>
                <a:ext uri="{FF2B5EF4-FFF2-40B4-BE49-F238E27FC236}">
                  <a16:creationId xmlns:a16="http://schemas.microsoft.com/office/drawing/2014/main" id="{BF6E63A0-BCA8-45DE-AC2F-09A4BF15ECB7}"/>
                </a:ext>
              </a:extLst>
            </p:cNvPr>
            <p:cNvSpPr/>
            <p:nvPr/>
          </p:nvSpPr>
          <p:spPr>
            <a:xfrm>
              <a:off x="2458525" y="3092600"/>
              <a:ext cx="5500" cy="4125"/>
            </a:xfrm>
            <a:custGeom>
              <a:avLst/>
              <a:gdLst/>
              <a:ahLst/>
              <a:cxnLst/>
              <a:rect l="l" t="t" r="r" b="b"/>
              <a:pathLst>
                <a:path w="220" h="165" extrusionOk="0">
                  <a:moveTo>
                    <a:pt x="20" y="0"/>
                  </a:moveTo>
                  <a:cubicBezTo>
                    <a:pt x="11" y="0"/>
                    <a:pt x="1" y="5"/>
                    <a:pt x="1" y="25"/>
                  </a:cubicBezTo>
                  <a:cubicBezTo>
                    <a:pt x="1" y="85"/>
                    <a:pt x="1" y="105"/>
                    <a:pt x="40" y="125"/>
                  </a:cubicBezTo>
                  <a:cubicBezTo>
                    <a:pt x="100" y="164"/>
                    <a:pt x="180" y="164"/>
                    <a:pt x="219" y="164"/>
                  </a:cubicBezTo>
                  <a:cubicBezTo>
                    <a:pt x="180" y="105"/>
                    <a:pt x="100" y="65"/>
                    <a:pt x="40" y="5"/>
                  </a:cubicBezTo>
                  <a:cubicBezTo>
                    <a:pt x="40" y="5"/>
                    <a:pt x="3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94;p3">
              <a:extLst>
                <a:ext uri="{FF2B5EF4-FFF2-40B4-BE49-F238E27FC236}">
                  <a16:creationId xmlns:a16="http://schemas.microsoft.com/office/drawing/2014/main" id="{940BF623-87A4-4F24-8A79-6411E9E67041}"/>
                </a:ext>
              </a:extLst>
            </p:cNvPr>
            <p:cNvSpPr/>
            <p:nvPr/>
          </p:nvSpPr>
          <p:spPr>
            <a:xfrm>
              <a:off x="2454050" y="3092725"/>
              <a:ext cx="5500" cy="4100"/>
            </a:xfrm>
            <a:custGeom>
              <a:avLst/>
              <a:gdLst/>
              <a:ahLst/>
              <a:cxnLst/>
              <a:rect l="l" t="t" r="r" b="b"/>
              <a:pathLst>
                <a:path w="220" h="164" extrusionOk="0">
                  <a:moveTo>
                    <a:pt x="219" y="0"/>
                  </a:moveTo>
                  <a:cubicBezTo>
                    <a:pt x="160" y="20"/>
                    <a:pt x="100" y="20"/>
                    <a:pt x="1" y="20"/>
                  </a:cubicBezTo>
                  <a:cubicBezTo>
                    <a:pt x="53" y="107"/>
                    <a:pt x="105" y="163"/>
                    <a:pt x="183" y="163"/>
                  </a:cubicBezTo>
                  <a:cubicBezTo>
                    <a:pt x="194" y="163"/>
                    <a:pt x="207" y="162"/>
                    <a:pt x="219" y="159"/>
                  </a:cubicBezTo>
                  <a:lnTo>
                    <a:pt x="2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95;p3">
              <a:extLst>
                <a:ext uri="{FF2B5EF4-FFF2-40B4-BE49-F238E27FC236}">
                  <a16:creationId xmlns:a16="http://schemas.microsoft.com/office/drawing/2014/main" id="{4F32D6D2-719D-4527-B049-4FC8AD935C46}"/>
                </a:ext>
              </a:extLst>
            </p:cNvPr>
            <p:cNvSpPr/>
            <p:nvPr/>
          </p:nvSpPr>
          <p:spPr>
            <a:xfrm>
              <a:off x="2129800" y="3084750"/>
              <a:ext cx="32850" cy="57725"/>
            </a:xfrm>
            <a:custGeom>
              <a:avLst/>
              <a:gdLst/>
              <a:ahLst/>
              <a:cxnLst/>
              <a:rect l="l" t="t" r="r" b="b"/>
              <a:pathLst>
                <a:path w="1314" h="2309" extrusionOk="0">
                  <a:moveTo>
                    <a:pt x="518" y="1"/>
                  </a:moveTo>
                  <a:cubicBezTo>
                    <a:pt x="259" y="120"/>
                    <a:pt x="140" y="339"/>
                    <a:pt x="100" y="618"/>
                  </a:cubicBezTo>
                  <a:cubicBezTo>
                    <a:pt x="20" y="996"/>
                    <a:pt x="199" y="1393"/>
                    <a:pt x="1" y="1771"/>
                  </a:cubicBezTo>
                  <a:cubicBezTo>
                    <a:pt x="1" y="2110"/>
                    <a:pt x="160" y="2289"/>
                    <a:pt x="518" y="2309"/>
                  </a:cubicBezTo>
                  <a:cubicBezTo>
                    <a:pt x="796" y="2169"/>
                    <a:pt x="896" y="1891"/>
                    <a:pt x="995" y="1672"/>
                  </a:cubicBezTo>
                  <a:cubicBezTo>
                    <a:pt x="1313" y="1314"/>
                    <a:pt x="1055" y="916"/>
                    <a:pt x="1035" y="538"/>
                  </a:cubicBezTo>
                  <a:cubicBezTo>
                    <a:pt x="935" y="299"/>
                    <a:pt x="756" y="120"/>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96;p3">
              <a:extLst>
                <a:ext uri="{FF2B5EF4-FFF2-40B4-BE49-F238E27FC236}">
                  <a16:creationId xmlns:a16="http://schemas.microsoft.com/office/drawing/2014/main" id="{5AB5D74C-6C19-4366-8D5D-23A312C01AF8}"/>
                </a:ext>
              </a:extLst>
            </p:cNvPr>
            <p:cNvSpPr/>
            <p:nvPr/>
          </p:nvSpPr>
          <p:spPr>
            <a:xfrm>
              <a:off x="2138250" y="3186500"/>
              <a:ext cx="34350" cy="9275"/>
            </a:xfrm>
            <a:custGeom>
              <a:avLst/>
              <a:gdLst/>
              <a:ahLst/>
              <a:cxnLst/>
              <a:rect l="l" t="t" r="r" b="b"/>
              <a:pathLst>
                <a:path w="1374" h="371" extrusionOk="0">
                  <a:moveTo>
                    <a:pt x="583" y="0"/>
                  </a:moveTo>
                  <a:cubicBezTo>
                    <a:pt x="390" y="0"/>
                    <a:pt x="200" y="9"/>
                    <a:pt x="1" y="9"/>
                  </a:cubicBezTo>
                  <a:cubicBezTo>
                    <a:pt x="141" y="304"/>
                    <a:pt x="370" y="371"/>
                    <a:pt x="612" y="371"/>
                  </a:cubicBezTo>
                  <a:cubicBezTo>
                    <a:pt x="713" y="371"/>
                    <a:pt x="816" y="359"/>
                    <a:pt x="916" y="347"/>
                  </a:cubicBezTo>
                  <a:cubicBezTo>
                    <a:pt x="916" y="248"/>
                    <a:pt x="1373" y="49"/>
                    <a:pt x="876" y="9"/>
                  </a:cubicBezTo>
                  <a:cubicBezTo>
                    <a:pt x="777" y="2"/>
                    <a:pt x="679" y="0"/>
                    <a:pt x="5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97;p3">
              <a:extLst>
                <a:ext uri="{FF2B5EF4-FFF2-40B4-BE49-F238E27FC236}">
                  <a16:creationId xmlns:a16="http://schemas.microsoft.com/office/drawing/2014/main" id="{9A61BAA2-3224-4004-978E-C4B9866E3442}"/>
                </a:ext>
              </a:extLst>
            </p:cNvPr>
            <p:cNvSpPr/>
            <p:nvPr/>
          </p:nvSpPr>
          <p:spPr>
            <a:xfrm>
              <a:off x="2151675" y="3098200"/>
              <a:ext cx="14950" cy="31350"/>
            </a:xfrm>
            <a:custGeom>
              <a:avLst/>
              <a:gdLst/>
              <a:ahLst/>
              <a:cxnLst/>
              <a:rect l="l" t="t" r="r" b="b"/>
              <a:pathLst>
                <a:path w="598" h="1254" extrusionOk="0">
                  <a:moveTo>
                    <a:pt x="200" y="0"/>
                  </a:moveTo>
                  <a:cubicBezTo>
                    <a:pt x="80" y="60"/>
                    <a:pt x="1" y="179"/>
                    <a:pt x="80" y="279"/>
                  </a:cubicBezTo>
                  <a:cubicBezTo>
                    <a:pt x="259" y="557"/>
                    <a:pt x="140" y="796"/>
                    <a:pt x="41" y="1074"/>
                  </a:cubicBezTo>
                  <a:cubicBezTo>
                    <a:pt x="80" y="1154"/>
                    <a:pt x="120" y="1253"/>
                    <a:pt x="259" y="1253"/>
                  </a:cubicBezTo>
                  <a:cubicBezTo>
                    <a:pt x="598" y="915"/>
                    <a:pt x="498" y="557"/>
                    <a:pt x="379" y="179"/>
                  </a:cubicBezTo>
                  <a:cubicBezTo>
                    <a:pt x="339" y="139"/>
                    <a:pt x="259" y="8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98;p3">
              <a:extLst>
                <a:ext uri="{FF2B5EF4-FFF2-40B4-BE49-F238E27FC236}">
                  <a16:creationId xmlns:a16="http://schemas.microsoft.com/office/drawing/2014/main" id="{E3F75027-005A-468E-A7DF-5E933A48AC04}"/>
                </a:ext>
              </a:extLst>
            </p:cNvPr>
            <p:cNvSpPr/>
            <p:nvPr/>
          </p:nvSpPr>
          <p:spPr>
            <a:xfrm>
              <a:off x="2129800" y="3096700"/>
              <a:ext cx="7975" cy="32350"/>
            </a:xfrm>
            <a:custGeom>
              <a:avLst/>
              <a:gdLst/>
              <a:ahLst/>
              <a:cxnLst/>
              <a:rect l="l" t="t" r="r" b="b"/>
              <a:pathLst>
                <a:path w="319" h="1294" extrusionOk="0">
                  <a:moveTo>
                    <a:pt x="60" y="0"/>
                  </a:moveTo>
                  <a:lnTo>
                    <a:pt x="1" y="60"/>
                  </a:lnTo>
                  <a:lnTo>
                    <a:pt x="1" y="1293"/>
                  </a:lnTo>
                  <a:cubicBezTo>
                    <a:pt x="319" y="915"/>
                    <a:pt x="120" y="458"/>
                    <a:pt x="160" y="40"/>
                  </a:cubicBezTo>
                  <a:cubicBezTo>
                    <a:pt x="140" y="20"/>
                    <a:pt x="120" y="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99;p3">
              <a:extLst>
                <a:ext uri="{FF2B5EF4-FFF2-40B4-BE49-F238E27FC236}">
                  <a16:creationId xmlns:a16="http://schemas.microsoft.com/office/drawing/2014/main" id="{6FB5AD38-B7BF-4703-84E5-BB79195C7833}"/>
                </a:ext>
              </a:extLst>
            </p:cNvPr>
            <p:cNvSpPr/>
            <p:nvPr/>
          </p:nvSpPr>
          <p:spPr>
            <a:xfrm>
              <a:off x="2142725" y="3125050"/>
              <a:ext cx="14950" cy="17450"/>
            </a:xfrm>
            <a:custGeom>
              <a:avLst/>
              <a:gdLst/>
              <a:ahLst/>
              <a:cxnLst/>
              <a:rect l="l" t="t" r="r" b="b"/>
              <a:pathLst>
                <a:path w="598" h="698" extrusionOk="0">
                  <a:moveTo>
                    <a:pt x="399" y="0"/>
                  </a:moveTo>
                  <a:cubicBezTo>
                    <a:pt x="279" y="219"/>
                    <a:pt x="140" y="458"/>
                    <a:pt x="1" y="697"/>
                  </a:cubicBezTo>
                  <a:cubicBezTo>
                    <a:pt x="17" y="697"/>
                    <a:pt x="32" y="698"/>
                    <a:pt x="47" y="698"/>
                  </a:cubicBezTo>
                  <a:cubicBezTo>
                    <a:pt x="392" y="698"/>
                    <a:pt x="540" y="484"/>
                    <a:pt x="598" y="179"/>
                  </a:cubicBezTo>
                  <a:cubicBezTo>
                    <a:pt x="518" y="120"/>
                    <a:pt x="478" y="6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400;p3">
              <a:extLst>
                <a:ext uri="{FF2B5EF4-FFF2-40B4-BE49-F238E27FC236}">
                  <a16:creationId xmlns:a16="http://schemas.microsoft.com/office/drawing/2014/main" id="{30927A03-315B-4F19-B664-028800CF5419}"/>
                </a:ext>
              </a:extLst>
            </p:cNvPr>
            <p:cNvSpPr/>
            <p:nvPr/>
          </p:nvSpPr>
          <p:spPr>
            <a:xfrm>
              <a:off x="2131300" y="3083275"/>
              <a:ext cx="11950" cy="13950"/>
            </a:xfrm>
            <a:custGeom>
              <a:avLst/>
              <a:gdLst/>
              <a:ahLst/>
              <a:cxnLst/>
              <a:rect l="l" t="t" r="r" b="b"/>
              <a:pathLst>
                <a:path w="478" h="558" extrusionOk="0">
                  <a:moveTo>
                    <a:pt x="139" y="0"/>
                  </a:moveTo>
                  <a:cubicBezTo>
                    <a:pt x="0" y="199"/>
                    <a:pt x="0" y="378"/>
                    <a:pt x="139" y="557"/>
                  </a:cubicBezTo>
                  <a:cubicBezTo>
                    <a:pt x="299" y="438"/>
                    <a:pt x="378" y="239"/>
                    <a:pt x="478" y="40"/>
                  </a:cubicBezTo>
                  <a:cubicBezTo>
                    <a:pt x="358" y="40"/>
                    <a:pt x="239" y="40"/>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401;p3">
              <a:extLst>
                <a:ext uri="{FF2B5EF4-FFF2-40B4-BE49-F238E27FC236}">
                  <a16:creationId xmlns:a16="http://schemas.microsoft.com/office/drawing/2014/main" id="{BDE10706-6D75-4C2E-AEE9-C7DC3D524E14}"/>
                </a:ext>
              </a:extLst>
            </p:cNvPr>
            <p:cNvSpPr/>
            <p:nvPr/>
          </p:nvSpPr>
          <p:spPr>
            <a:xfrm>
              <a:off x="2128800" y="3084275"/>
              <a:ext cx="6000" cy="13450"/>
            </a:xfrm>
            <a:custGeom>
              <a:avLst/>
              <a:gdLst/>
              <a:ahLst/>
              <a:cxnLst/>
              <a:rect l="l" t="t" r="r" b="b"/>
              <a:pathLst>
                <a:path w="240" h="538" extrusionOk="0">
                  <a:moveTo>
                    <a:pt x="239" y="0"/>
                  </a:moveTo>
                  <a:cubicBezTo>
                    <a:pt x="1" y="119"/>
                    <a:pt x="41" y="338"/>
                    <a:pt x="60" y="537"/>
                  </a:cubicBezTo>
                  <a:lnTo>
                    <a:pt x="239" y="537"/>
                  </a:lnTo>
                  <a:lnTo>
                    <a:pt x="2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402;p3">
              <a:extLst>
                <a:ext uri="{FF2B5EF4-FFF2-40B4-BE49-F238E27FC236}">
                  <a16:creationId xmlns:a16="http://schemas.microsoft.com/office/drawing/2014/main" id="{2C022191-61AB-49EE-A92B-80C1A054F0A7}"/>
                </a:ext>
              </a:extLst>
            </p:cNvPr>
            <p:cNvSpPr/>
            <p:nvPr/>
          </p:nvSpPr>
          <p:spPr>
            <a:xfrm>
              <a:off x="2156150" y="3097700"/>
              <a:ext cx="4500" cy="4500"/>
            </a:xfrm>
            <a:custGeom>
              <a:avLst/>
              <a:gdLst/>
              <a:ahLst/>
              <a:cxnLst/>
              <a:rect l="l" t="t" r="r" b="b"/>
              <a:pathLst>
                <a:path w="180" h="180" extrusionOk="0">
                  <a:moveTo>
                    <a:pt x="180" y="179"/>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403;p3">
              <a:extLst>
                <a:ext uri="{FF2B5EF4-FFF2-40B4-BE49-F238E27FC236}">
                  <a16:creationId xmlns:a16="http://schemas.microsoft.com/office/drawing/2014/main" id="{C0D7BCDE-2C08-454C-B819-B67F6085176C}"/>
                </a:ext>
              </a:extLst>
            </p:cNvPr>
            <p:cNvSpPr/>
            <p:nvPr/>
          </p:nvSpPr>
          <p:spPr>
            <a:xfrm>
              <a:off x="2190475" y="3137475"/>
              <a:ext cx="17425" cy="35325"/>
            </a:xfrm>
            <a:custGeom>
              <a:avLst/>
              <a:gdLst/>
              <a:ahLst/>
              <a:cxnLst/>
              <a:rect l="l" t="t" r="r" b="b"/>
              <a:pathLst>
                <a:path w="697" h="1413" extrusionOk="0">
                  <a:moveTo>
                    <a:pt x="80" y="1"/>
                  </a:moveTo>
                  <a:cubicBezTo>
                    <a:pt x="20" y="299"/>
                    <a:pt x="0" y="597"/>
                    <a:pt x="80" y="896"/>
                  </a:cubicBezTo>
                  <a:cubicBezTo>
                    <a:pt x="299" y="1015"/>
                    <a:pt x="179" y="1314"/>
                    <a:pt x="418" y="1413"/>
                  </a:cubicBezTo>
                  <a:cubicBezTo>
                    <a:pt x="160" y="975"/>
                    <a:pt x="697" y="339"/>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404;p3">
              <a:extLst>
                <a:ext uri="{FF2B5EF4-FFF2-40B4-BE49-F238E27FC236}">
                  <a16:creationId xmlns:a16="http://schemas.microsoft.com/office/drawing/2014/main" id="{C57BB801-AD31-4089-A82C-B03B61EB91DB}"/>
                </a:ext>
              </a:extLst>
            </p:cNvPr>
            <p:cNvSpPr/>
            <p:nvPr/>
          </p:nvSpPr>
          <p:spPr>
            <a:xfrm>
              <a:off x="2623825" y="3408275"/>
              <a:ext cx="16250" cy="20600"/>
            </a:xfrm>
            <a:custGeom>
              <a:avLst/>
              <a:gdLst/>
              <a:ahLst/>
              <a:cxnLst/>
              <a:rect l="l" t="t" r="r" b="b"/>
              <a:pathLst>
                <a:path w="650" h="824" extrusionOk="0">
                  <a:moveTo>
                    <a:pt x="439" y="0"/>
                  </a:moveTo>
                  <a:cubicBezTo>
                    <a:pt x="317" y="0"/>
                    <a:pt x="262" y="183"/>
                    <a:pt x="192" y="289"/>
                  </a:cubicBezTo>
                  <a:cubicBezTo>
                    <a:pt x="152" y="388"/>
                    <a:pt x="73" y="488"/>
                    <a:pt x="33" y="587"/>
                  </a:cubicBezTo>
                  <a:cubicBezTo>
                    <a:pt x="1" y="731"/>
                    <a:pt x="33" y="823"/>
                    <a:pt x="160" y="823"/>
                  </a:cubicBezTo>
                  <a:cubicBezTo>
                    <a:pt x="191" y="823"/>
                    <a:pt x="228" y="818"/>
                    <a:pt x="271" y="806"/>
                  </a:cubicBezTo>
                  <a:cubicBezTo>
                    <a:pt x="331" y="806"/>
                    <a:pt x="371" y="786"/>
                    <a:pt x="431" y="786"/>
                  </a:cubicBezTo>
                  <a:cubicBezTo>
                    <a:pt x="431" y="627"/>
                    <a:pt x="470" y="507"/>
                    <a:pt x="590" y="408"/>
                  </a:cubicBezTo>
                  <a:cubicBezTo>
                    <a:pt x="570" y="249"/>
                    <a:pt x="649" y="50"/>
                    <a:pt x="490" y="10"/>
                  </a:cubicBezTo>
                  <a:cubicBezTo>
                    <a:pt x="472" y="3"/>
                    <a:pt x="455" y="0"/>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405;p3">
              <a:extLst>
                <a:ext uri="{FF2B5EF4-FFF2-40B4-BE49-F238E27FC236}">
                  <a16:creationId xmlns:a16="http://schemas.microsoft.com/office/drawing/2014/main" id="{5AB6BAB7-3524-4485-A01A-98DEE6DC1552}"/>
                </a:ext>
              </a:extLst>
            </p:cNvPr>
            <p:cNvSpPr/>
            <p:nvPr/>
          </p:nvSpPr>
          <p:spPr>
            <a:xfrm>
              <a:off x="2219825" y="3257325"/>
              <a:ext cx="3500" cy="9475"/>
            </a:xfrm>
            <a:custGeom>
              <a:avLst/>
              <a:gdLst/>
              <a:ahLst/>
              <a:cxnLst/>
              <a:rect l="l" t="t" r="r" b="b"/>
              <a:pathLst>
                <a:path w="140" h="379" extrusionOk="0">
                  <a:moveTo>
                    <a:pt x="0" y="1"/>
                  </a:moveTo>
                  <a:cubicBezTo>
                    <a:pt x="20" y="140"/>
                    <a:pt x="20" y="259"/>
                    <a:pt x="20" y="379"/>
                  </a:cubicBezTo>
                  <a:cubicBezTo>
                    <a:pt x="119" y="299"/>
                    <a:pt x="139" y="160"/>
                    <a:pt x="139" y="41"/>
                  </a:cubicBezTo>
                  <a:cubicBezTo>
                    <a:pt x="100" y="1"/>
                    <a:pt x="4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406;p3">
              <a:extLst>
                <a:ext uri="{FF2B5EF4-FFF2-40B4-BE49-F238E27FC236}">
                  <a16:creationId xmlns:a16="http://schemas.microsoft.com/office/drawing/2014/main" id="{4B082645-6406-4D1E-B141-E17C71085041}"/>
                </a:ext>
              </a:extLst>
            </p:cNvPr>
            <p:cNvSpPr/>
            <p:nvPr/>
          </p:nvSpPr>
          <p:spPr>
            <a:xfrm>
              <a:off x="2716150" y="3512450"/>
              <a:ext cx="6475" cy="9475"/>
            </a:xfrm>
            <a:custGeom>
              <a:avLst/>
              <a:gdLst/>
              <a:ahLst/>
              <a:cxnLst/>
              <a:rect l="l" t="t" r="r" b="b"/>
              <a:pathLst>
                <a:path w="259" h="379" extrusionOk="0">
                  <a:moveTo>
                    <a:pt x="259" y="1"/>
                  </a:moveTo>
                  <a:cubicBezTo>
                    <a:pt x="219" y="1"/>
                    <a:pt x="159" y="21"/>
                    <a:pt x="119" y="21"/>
                  </a:cubicBezTo>
                  <a:cubicBezTo>
                    <a:pt x="0" y="100"/>
                    <a:pt x="40" y="200"/>
                    <a:pt x="40" y="299"/>
                  </a:cubicBezTo>
                  <a:cubicBezTo>
                    <a:pt x="40" y="319"/>
                    <a:pt x="60" y="339"/>
                    <a:pt x="80" y="379"/>
                  </a:cubicBezTo>
                  <a:lnTo>
                    <a:pt x="259" y="379"/>
                  </a:lnTo>
                  <a:lnTo>
                    <a:pt x="2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407;p3">
              <a:extLst>
                <a:ext uri="{FF2B5EF4-FFF2-40B4-BE49-F238E27FC236}">
                  <a16:creationId xmlns:a16="http://schemas.microsoft.com/office/drawing/2014/main" id="{E877D1ED-A1BD-466F-8DF6-69E442E0CB76}"/>
                </a:ext>
              </a:extLst>
            </p:cNvPr>
            <p:cNvSpPr/>
            <p:nvPr/>
          </p:nvSpPr>
          <p:spPr>
            <a:xfrm>
              <a:off x="2678350" y="3334425"/>
              <a:ext cx="5000" cy="71625"/>
            </a:xfrm>
            <a:custGeom>
              <a:avLst/>
              <a:gdLst/>
              <a:ahLst/>
              <a:cxnLst/>
              <a:rect l="l" t="t" r="r" b="b"/>
              <a:pathLst>
                <a:path w="200" h="2865" extrusionOk="0">
                  <a:moveTo>
                    <a:pt x="159" y="0"/>
                  </a:moveTo>
                  <a:cubicBezTo>
                    <a:pt x="20" y="159"/>
                    <a:pt x="0" y="378"/>
                    <a:pt x="0" y="577"/>
                  </a:cubicBezTo>
                  <a:cubicBezTo>
                    <a:pt x="0" y="1333"/>
                    <a:pt x="20" y="2089"/>
                    <a:pt x="20" y="2865"/>
                  </a:cubicBezTo>
                  <a:cubicBezTo>
                    <a:pt x="179" y="2686"/>
                    <a:pt x="179" y="2487"/>
                    <a:pt x="179" y="2328"/>
                  </a:cubicBezTo>
                  <a:cubicBezTo>
                    <a:pt x="179" y="1771"/>
                    <a:pt x="179" y="1253"/>
                    <a:pt x="199" y="736"/>
                  </a:cubicBezTo>
                  <a:cubicBezTo>
                    <a:pt x="179" y="478"/>
                    <a:pt x="179" y="259"/>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408;p3">
              <a:extLst>
                <a:ext uri="{FF2B5EF4-FFF2-40B4-BE49-F238E27FC236}">
                  <a16:creationId xmlns:a16="http://schemas.microsoft.com/office/drawing/2014/main" id="{01188E6F-88AB-4186-AA77-CC3320A898E2}"/>
                </a:ext>
              </a:extLst>
            </p:cNvPr>
            <p:cNvSpPr/>
            <p:nvPr/>
          </p:nvSpPr>
          <p:spPr>
            <a:xfrm>
              <a:off x="2710175" y="3520025"/>
              <a:ext cx="9475" cy="24775"/>
            </a:xfrm>
            <a:custGeom>
              <a:avLst/>
              <a:gdLst/>
              <a:ahLst/>
              <a:cxnLst/>
              <a:rect l="l" t="t" r="r" b="b"/>
              <a:pathLst>
                <a:path w="379" h="991" extrusionOk="0">
                  <a:moveTo>
                    <a:pt x="242" y="0"/>
                  </a:moveTo>
                  <a:cubicBezTo>
                    <a:pt x="219" y="0"/>
                    <a:pt x="197" y="22"/>
                    <a:pt x="179" y="76"/>
                  </a:cubicBezTo>
                  <a:cubicBezTo>
                    <a:pt x="40" y="135"/>
                    <a:pt x="100" y="314"/>
                    <a:pt x="0" y="414"/>
                  </a:cubicBezTo>
                  <a:lnTo>
                    <a:pt x="0" y="593"/>
                  </a:lnTo>
                  <a:cubicBezTo>
                    <a:pt x="80" y="712"/>
                    <a:pt x="179" y="832"/>
                    <a:pt x="279" y="991"/>
                  </a:cubicBezTo>
                  <a:cubicBezTo>
                    <a:pt x="299" y="832"/>
                    <a:pt x="338" y="712"/>
                    <a:pt x="378" y="593"/>
                  </a:cubicBezTo>
                  <a:cubicBezTo>
                    <a:pt x="358" y="414"/>
                    <a:pt x="358" y="235"/>
                    <a:pt x="319" y="76"/>
                  </a:cubicBezTo>
                  <a:cubicBezTo>
                    <a:pt x="297" y="32"/>
                    <a:pt x="269" y="0"/>
                    <a:pt x="2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409;p3">
              <a:extLst>
                <a:ext uri="{FF2B5EF4-FFF2-40B4-BE49-F238E27FC236}">
                  <a16:creationId xmlns:a16="http://schemas.microsoft.com/office/drawing/2014/main" id="{442C0719-7C53-4E65-86DC-F546105CFA4C}"/>
                </a:ext>
              </a:extLst>
            </p:cNvPr>
            <p:cNvSpPr/>
            <p:nvPr/>
          </p:nvSpPr>
          <p:spPr>
            <a:xfrm>
              <a:off x="2709175" y="3521900"/>
              <a:ext cx="5500" cy="8475"/>
            </a:xfrm>
            <a:custGeom>
              <a:avLst/>
              <a:gdLst/>
              <a:ahLst/>
              <a:cxnLst/>
              <a:rect l="l" t="t" r="r" b="b"/>
              <a:pathLst>
                <a:path w="220" h="339" extrusionOk="0">
                  <a:moveTo>
                    <a:pt x="40" y="1"/>
                  </a:moveTo>
                  <a:cubicBezTo>
                    <a:pt x="1" y="100"/>
                    <a:pt x="1" y="220"/>
                    <a:pt x="40" y="339"/>
                  </a:cubicBezTo>
                  <a:cubicBezTo>
                    <a:pt x="160" y="259"/>
                    <a:pt x="199" y="1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410;p3">
              <a:extLst>
                <a:ext uri="{FF2B5EF4-FFF2-40B4-BE49-F238E27FC236}">
                  <a16:creationId xmlns:a16="http://schemas.microsoft.com/office/drawing/2014/main" id="{B4BBFBAA-84CA-4938-B2F0-F6FF62442165}"/>
                </a:ext>
              </a:extLst>
            </p:cNvPr>
            <p:cNvSpPr/>
            <p:nvPr/>
          </p:nvSpPr>
          <p:spPr>
            <a:xfrm>
              <a:off x="2715150" y="3512450"/>
              <a:ext cx="4500" cy="9475"/>
            </a:xfrm>
            <a:custGeom>
              <a:avLst/>
              <a:gdLst/>
              <a:ahLst/>
              <a:cxnLst/>
              <a:rect l="l" t="t" r="r" b="b"/>
              <a:pathLst>
                <a:path w="180" h="379" extrusionOk="0">
                  <a:moveTo>
                    <a:pt x="0" y="1"/>
                  </a:moveTo>
                  <a:lnTo>
                    <a:pt x="0" y="379"/>
                  </a:lnTo>
                  <a:lnTo>
                    <a:pt x="159" y="379"/>
                  </a:lnTo>
                  <a:cubicBezTo>
                    <a:pt x="159" y="239"/>
                    <a:pt x="159" y="140"/>
                    <a:pt x="179" y="21"/>
                  </a:cubicBezTo>
                  <a:cubicBezTo>
                    <a:pt x="120" y="21"/>
                    <a:pt x="4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411;p3">
              <a:extLst>
                <a:ext uri="{FF2B5EF4-FFF2-40B4-BE49-F238E27FC236}">
                  <a16:creationId xmlns:a16="http://schemas.microsoft.com/office/drawing/2014/main" id="{3DC014E2-726E-4850-92C5-A996BC7A00B9}"/>
                </a:ext>
              </a:extLst>
            </p:cNvPr>
            <p:cNvSpPr/>
            <p:nvPr/>
          </p:nvSpPr>
          <p:spPr>
            <a:xfrm>
              <a:off x="2442125" y="4718500"/>
              <a:ext cx="116400" cy="57275"/>
            </a:xfrm>
            <a:custGeom>
              <a:avLst/>
              <a:gdLst/>
              <a:ahLst/>
              <a:cxnLst/>
              <a:rect l="l" t="t" r="r" b="b"/>
              <a:pathLst>
                <a:path w="4656" h="2291" extrusionOk="0">
                  <a:moveTo>
                    <a:pt x="3183" y="536"/>
                  </a:moveTo>
                  <a:cubicBezTo>
                    <a:pt x="3163" y="575"/>
                    <a:pt x="3143" y="575"/>
                    <a:pt x="3103" y="595"/>
                  </a:cubicBezTo>
                  <a:cubicBezTo>
                    <a:pt x="3159" y="564"/>
                    <a:pt x="3167" y="557"/>
                    <a:pt x="3163" y="557"/>
                  </a:cubicBezTo>
                  <a:cubicBezTo>
                    <a:pt x="3160" y="557"/>
                    <a:pt x="3152" y="560"/>
                    <a:pt x="3149" y="560"/>
                  </a:cubicBezTo>
                  <a:cubicBezTo>
                    <a:pt x="3145" y="560"/>
                    <a:pt x="3150" y="556"/>
                    <a:pt x="3183" y="536"/>
                  </a:cubicBezTo>
                  <a:close/>
                  <a:moveTo>
                    <a:pt x="3561" y="1"/>
                  </a:moveTo>
                  <a:cubicBezTo>
                    <a:pt x="3379" y="1"/>
                    <a:pt x="3216" y="178"/>
                    <a:pt x="3044" y="178"/>
                  </a:cubicBezTo>
                  <a:cubicBezTo>
                    <a:pt x="2919" y="178"/>
                    <a:pt x="2802" y="264"/>
                    <a:pt x="2687" y="264"/>
                  </a:cubicBezTo>
                  <a:cubicBezTo>
                    <a:pt x="2620" y="264"/>
                    <a:pt x="2553" y="234"/>
                    <a:pt x="2487" y="138"/>
                  </a:cubicBezTo>
                  <a:cubicBezTo>
                    <a:pt x="2069" y="396"/>
                    <a:pt x="1671" y="615"/>
                    <a:pt x="1253" y="874"/>
                  </a:cubicBezTo>
                  <a:cubicBezTo>
                    <a:pt x="1054" y="1232"/>
                    <a:pt x="657" y="1331"/>
                    <a:pt x="358" y="1590"/>
                  </a:cubicBezTo>
                  <a:cubicBezTo>
                    <a:pt x="239" y="1769"/>
                    <a:pt x="100" y="1908"/>
                    <a:pt x="0" y="2127"/>
                  </a:cubicBezTo>
                  <a:cubicBezTo>
                    <a:pt x="60" y="2207"/>
                    <a:pt x="119" y="2266"/>
                    <a:pt x="199" y="2286"/>
                  </a:cubicBezTo>
                  <a:cubicBezTo>
                    <a:pt x="227" y="2289"/>
                    <a:pt x="255" y="2291"/>
                    <a:pt x="282" y="2291"/>
                  </a:cubicBezTo>
                  <a:cubicBezTo>
                    <a:pt x="613" y="2291"/>
                    <a:pt x="838" y="2074"/>
                    <a:pt x="1114" y="1908"/>
                  </a:cubicBezTo>
                  <a:cubicBezTo>
                    <a:pt x="1373" y="1769"/>
                    <a:pt x="1512" y="1510"/>
                    <a:pt x="1810" y="1411"/>
                  </a:cubicBezTo>
                  <a:lnTo>
                    <a:pt x="1810" y="1411"/>
                  </a:lnTo>
                  <a:cubicBezTo>
                    <a:pt x="1492" y="1610"/>
                    <a:pt x="1512" y="1809"/>
                    <a:pt x="1771" y="2028"/>
                  </a:cubicBezTo>
                  <a:cubicBezTo>
                    <a:pt x="1846" y="2065"/>
                    <a:pt x="1922" y="2079"/>
                    <a:pt x="2003" y="2079"/>
                  </a:cubicBezTo>
                  <a:cubicBezTo>
                    <a:pt x="2049" y="2079"/>
                    <a:pt x="2098" y="2075"/>
                    <a:pt x="2149" y="2067"/>
                  </a:cubicBezTo>
                  <a:cubicBezTo>
                    <a:pt x="2447" y="1908"/>
                    <a:pt x="2725" y="1709"/>
                    <a:pt x="3004" y="1590"/>
                  </a:cubicBezTo>
                  <a:cubicBezTo>
                    <a:pt x="3402" y="1391"/>
                    <a:pt x="3859" y="1192"/>
                    <a:pt x="4237" y="934"/>
                  </a:cubicBezTo>
                  <a:cubicBezTo>
                    <a:pt x="4556" y="735"/>
                    <a:pt x="4655" y="516"/>
                    <a:pt x="4158" y="396"/>
                  </a:cubicBezTo>
                  <a:cubicBezTo>
                    <a:pt x="4058" y="396"/>
                    <a:pt x="3979" y="396"/>
                    <a:pt x="3899" y="416"/>
                  </a:cubicBezTo>
                  <a:cubicBezTo>
                    <a:pt x="3756" y="459"/>
                    <a:pt x="3643" y="492"/>
                    <a:pt x="3517" y="492"/>
                  </a:cubicBezTo>
                  <a:cubicBezTo>
                    <a:pt x="3468" y="492"/>
                    <a:pt x="3418" y="487"/>
                    <a:pt x="3362" y="476"/>
                  </a:cubicBezTo>
                  <a:cubicBezTo>
                    <a:pt x="3302" y="476"/>
                    <a:pt x="3243" y="496"/>
                    <a:pt x="3183" y="536"/>
                  </a:cubicBezTo>
                  <a:cubicBezTo>
                    <a:pt x="3342" y="396"/>
                    <a:pt x="3641" y="476"/>
                    <a:pt x="3760" y="217"/>
                  </a:cubicBezTo>
                  <a:cubicBezTo>
                    <a:pt x="3780" y="178"/>
                    <a:pt x="3780" y="138"/>
                    <a:pt x="3780" y="98"/>
                  </a:cubicBezTo>
                  <a:cubicBezTo>
                    <a:pt x="3703" y="27"/>
                    <a:pt x="3630"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412;p3">
              <a:extLst>
                <a:ext uri="{FF2B5EF4-FFF2-40B4-BE49-F238E27FC236}">
                  <a16:creationId xmlns:a16="http://schemas.microsoft.com/office/drawing/2014/main" id="{B8F101DA-0CF0-4644-B53C-C563B654C651}"/>
                </a:ext>
              </a:extLst>
            </p:cNvPr>
            <p:cNvSpPr/>
            <p:nvPr/>
          </p:nvSpPr>
          <p:spPr>
            <a:xfrm>
              <a:off x="2513725" y="4711000"/>
              <a:ext cx="74125" cy="49150"/>
            </a:xfrm>
            <a:custGeom>
              <a:avLst/>
              <a:gdLst/>
              <a:ahLst/>
              <a:cxnLst/>
              <a:rect l="l" t="t" r="r" b="b"/>
              <a:pathLst>
                <a:path w="2965" h="1966" extrusionOk="0">
                  <a:moveTo>
                    <a:pt x="2507" y="0"/>
                  </a:moveTo>
                  <a:cubicBezTo>
                    <a:pt x="2467" y="20"/>
                    <a:pt x="2447" y="20"/>
                    <a:pt x="2408" y="40"/>
                  </a:cubicBezTo>
                  <a:cubicBezTo>
                    <a:pt x="2388" y="80"/>
                    <a:pt x="2368" y="80"/>
                    <a:pt x="2348" y="100"/>
                  </a:cubicBezTo>
                  <a:cubicBezTo>
                    <a:pt x="2209" y="179"/>
                    <a:pt x="2070" y="139"/>
                    <a:pt x="1950" y="179"/>
                  </a:cubicBezTo>
                  <a:cubicBezTo>
                    <a:pt x="1592" y="318"/>
                    <a:pt x="1115" y="239"/>
                    <a:pt x="1075" y="796"/>
                  </a:cubicBezTo>
                  <a:cubicBezTo>
                    <a:pt x="1091" y="799"/>
                    <a:pt x="1107" y="799"/>
                    <a:pt x="1124" y="799"/>
                  </a:cubicBezTo>
                  <a:cubicBezTo>
                    <a:pt x="1161" y="799"/>
                    <a:pt x="1202" y="795"/>
                    <a:pt x="1244" y="795"/>
                  </a:cubicBezTo>
                  <a:cubicBezTo>
                    <a:pt x="1326" y="795"/>
                    <a:pt x="1413" y="812"/>
                    <a:pt x="1493" y="915"/>
                  </a:cubicBezTo>
                  <a:cubicBezTo>
                    <a:pt x="995" y="1174"/>
                    <a:pt x="498" y="1432"/>
                    <a:pt x="1" y="1691"/>
                  </a:cubicBezTo>
                  <a:cubicBezTo>
                    <a:pt x="33" y="1901"/>
                    <a:pt x="101" y="1966"/>
                    <a:pt x="184" y="1966"/>
                  </a:cubicBezTo>
                  <a:cubicBezTo>
                    <a:pt x="318" y="1966"/>
                    <a:pt x="494" y="1793"/>
                    <a:pt x="627" y="1793"/>
                  </a:cubicBezTo>
                  <a:cubicBezTo>
                    <a:pt x="660" y="1793"/>
                    <a:pt x="690" y="1804"/>
                    <a:pt x="717" y="1830"/>
                  </a:cubicBezTo>
                  <a:cubicBezTo>
                    <a:pt x="1254" y="1671"/>
                    <a:pt x="1811" y="1592"/>
                    <a:pt x="2209" y="1214"/>
                  </a:cubicBezTo>
                  <a:cubicBezTo>
                    <a:pt x="2242" y="1185"/>
                    <a:pt x="2295" y="1179"/>
                    <a:pt x="2354" y="1179"/>
                  </a:cubicBezTo>
                  <a:cubicBezTo>
                    <a:pt x="2396" y="1179"/>
                    <a:pt x="2441" y="1182"/>
                    <a:pt x="2484" y="1182"/>
                  </a:cubicBezTo>
                  <a:cubicBezTo>
                    <a:pt x="2631" y="1182"/>
                    <a:pt x="2748" y="1146"/>
                    <a:pt x="2607" y="816"/>
                  </a:cubicBezTo>
                  <a:cubicBezTo>
                    <a:pt x="2547" y="597"/>
                    <a:pt x="2965" y="338"/>
                    <a:pt x="2686" y="40"/>
                  </a:cubicBezTo>
                  <a:cubicBezTo>
                    <a:pt x="2646" y="0"/>
                    <a:pt x="2587" y="0"/>
                    <a:pt x="25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413;p3">
              <a:extLst>
                <a:ext uri="{FF2B5EF4-FFF2-40B4-BE49-F238E27FC236}">
                  <a16:creationId xmlns:a16="http://schemas.microsoft.com/office/drawing/2014/main" id="{3D78131A-B13D-47DB-BEFE-A8C182F2B497}"/>
                </a:ext>
              </a:extLst>
            </p:cNvPr>
            <p:cNvSpPr/>
            <p:nvPr/>
          </p:nvSpPr>
          <p:spPr>
            <a:xfrm>
              <a:off x="3039975" y="4733875"/>
              <a:ext cx="104875" cy="27875"/>
            </a:xfrm>
            <a:custGeom>
              <a:avLst/>
              <a:gdLst/>
              <a:ahLst/>
              <a:cxnLst/>
              <a:rect l="l" t="t" r="r" b="b"/>
              <a:pathLst>
                <a:path w="4195" h="1115" extrusionOk="0">
                  <a:moveTo>
                    <a:pt x="2633" y="0"/>
                  </a:moveTo>
                  <a:cubicBezTo>
                    <a:pt x="2397" y="0"/>
                    <a:pt x="2148" y="64"/>
                    <a:pt x="1907" y="100"/>
                  </a:cubicBezTo>
                  <a:cubicBezTo>
                    <a:pt x="1807" y="120"/>
                    <a:pt x="1728" y="199"/>
                    <a:pt x="1648" y="279"/>
                  </a:cubicBezTo>
                  <a:cubicBezTo>
                    <a:pt x="1628" y="319"/>
                    <a:pt x="1628" y="378"/>
                    <a:pt x="1608" y="418"/>
                  </a:cubicBezTo>
                  <a:cubicBezTo>
                    <a:pt x="1589" y="677"/>
                    <a:pt x="1449" y="776"/>
                    <a:pt x="1211" y="776"/>
                  </a:cubicBezTo>
                  <a:lnTo>
                    <a:pt x="17" y="776"/>
                  </a:lnTo>
                  <a:cubicBezTo>
                    <a:pt x="1" y="908"/>
                    <a:pt x="11" y="985"/>
                    <a:pt x="129" y="985"/>
                  </a:cubicBezTo>
                  <a:cubicBezTo>
                    <a:pt x="153" y="985"/>
                    <a:pt x="182" y="982"/>
                    <a:pt x="216" y="975"/>
                  </a:cubicBezTo>
                  <a:lnTo>
                    <a:pt x="355" y="975"/>
                  </a:lnTo>
                  <a:cubicBezTo>
                    <a:pt x="485" y="1025"/>
                    <a:pt x="609" y="1050"/>
                    <a:pt x="733" y="1050"/>
                  </a:cubicBezTo>
                  <a:cubicBezTo>
                    <a:pt x="858" y="1050"/>
                    <a:pt x="982" y="1025"/>
                    <a:pt x="1111" y="975"/>
                  </a:cubicBezTo>
                  <a:cubicBezTo>
                    <a:pt x="1240" y="970"/>
                    <a:pt x="1370" y="967"/>
                    <a:pt x="1500" y="967"/>
                  </a:cubicBezTo>
                  <a:cubicBezTo>
                    <a:pt x="2309" y="967"/>
                    <a:pt x="3130" y="1063"/>
                    <a:pt x="3936" y="1114"/>
                  </a:cubicBezTo>
                  <a:cubicBezTo>
                    <a:pt x="3996" y="975"/>
                    <a:pt x="4195" y="876"/>
                    <a:pt x="4175" y="657"/>
                  </a:cubicBezTo>
                  <a:cubicBezTo>
                    <a:pt x="4091" y="608"/>
                    <a:pt x="3995" y="601"/>
                    <a:pt x="3898" y="601"/>
                  </a:cubicBezTo>
                  <a:cubicBezTo>
                    <a:pt x="3856" y="601"/>
                    <a:pt x="3814" y="602"/>
                    <a:pt x="3772" y="602"/>
                  </a:cubicBezTo>
                  <a:cubicBezTo>
                    <a:pt x="3633" y="602"/>
                    <a:pt x="3498" y="587"/>
                    <a:pt x="3399" y="458"/>
                  </a:cubicBezTo>
                  <a:cubicBezTo>
                    <a:pt x="3191" y="96"/>
                    <a:pt x="2922" y="0"/>
                    <a:pt x="26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414;p3">
              <a:extLst>
                <a:ext uri="{FF2B5EF4-FFF2-40B4-BE49-F238E27FC236}">
                  <a16:creationId xmlns:a16="http://schemas.microsoft.com/office/drawing/2014/main" id="{B10F26EE-E347-45EA-9A95-A8F55BBBC7E6}"/>
                </a:ext>
              </a:extLst>
            </p:cNvPr>
            <p:cNvSpPr/>
            <p:nvPr/>
          </p:nvSpPr>
          <p:spPr>
            <a:xfrm>
              <a:off x="2561975" y="4735850"/>
              <a:ext cx="123850" cy="33675"/>
            </a:xfrm>
            <a:custGeom>
              <a:avLst/>
              <a:gdLst/>
              <a:ahLst/>
              <a:cxnLst/>
              <a:rect l="l" t="t" r="r" b="b"/>
              <a:pathLst>
                <a:path w="4954" h="1347" extrusionOk="0">
                  <a:moveTo>
                    <a:pt x="4317" y="1"/>
                  </a:moveTo>
                  <a:cubicBezTo>
                    <a:pt x="4257" y="41"/>
                    <a:pt x="4178" y="100"/>
                    <a:pt x="4138" y="180"/>
                  </a:cubicBezTo>
                  <a:cubicBezTo>
                    <a:pt x="3601" y="299"/>
                    <a:pt x="3044" y="399"/>
                    <a:pt x="2527" y="538"/>
                  </a:cubicBezTo>
                  <a:cubicBezTo>
                    <a:pt x="1671" y="777"/>
                    <a:pt x="856" y="1015"/>
                    <a:pt x="0" y="1234"/>
                  </a:cubicBezTo>
                  <a:cubicBezTo>
                    <a:pt x="125" y="1311"/>
                    <a:pt x="246" y="1346"/>
                    <a:pt x="366" y="1346"/>
                  </a:cubicBezTo>
                  <a:cubicBezTo>
                    <a:pt x="494" y="1346"/>
                    <a:pt x="623" y="1306"/>
                    <a:pt x="756" y="1234"/>
                  </a:cubicBezTo>
                  <a:cubicBezTo>
                    <a:pt x="955" y="1214"/>
                    <a:pt x="1174" y="1214"/>
                    <a:pt x="1373" y="1194"/>
                  </a:cubicBezTo>
                  <a:cubicBezTo>
                    <a:pt x="2547" y="995"/>
                    <a:pt x="3661" y="498"/>
                    <a:pt x="4854" y="339"/>
                  </a:cubicBezTo>
                  <a:cubicBezTo>
                    <a:pt x="4954" y="1"/>
                    <a:pt x="4576" y="140"/>
                    <a:pt x="44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15;p3">
              <a:extLst>
                <a:ext uri="{FF2B5EF4-FFF2-40B4-BE49-F238E27FC236}">
                  <a16:creationId xmlns:a16="http://schemas.microsoft.com/office/drawing/2014/main" id="{B5E67303-366C-420F-ADEE-E6E3253CE194}"/>
                </a:ext>
              </a:extLst>
            </p:cNvPr>
            <p:cNvSpPr/>
            <p:nvPr/>
          </p:nvSpPr>
          <p:spPr>
            <a:xfrm>
              <a:off x="2965300" y="4655800"/>
              <a:ext cx="88550" cy="22525"/>
            </a:xfrm>
            <a:custGeom>
              <a:avLst/>
              <a:gdLst/>
              <a:ahLst/>
              <a:cxnLst/>
              <a:rect l="l" t="t" r="r" b="b"/>
              <a:pathLst>
                <a:path w="3542" h="901" extrusionOk="0">
                  <a:moveTo>
                    <a:pt x="1910" y="0"/>
                  </a:moveTo>
                  <a:cubicBezTo>
                    <a:pt x="1293" y="139"/>
                    <a:pt x="557" y="20"/>
                    <a:pt x="0" y="657"/>
                  </a:cubicBezTo>
                  <a:cubicBezTo>
                    <a:pt x="707" y="850"/>
                    <a:pt x="1387" y="900"/>
                    <a:pt x="2056" y="900"/>
                  </a:cubicBezTo>
                  <a:cubicBezTo>
                    <a:pt x="2555" y="900"/>
                    <a:pt x="3048" y="872"/>
                    <a:pt x="3541" y="856"/>
                  </a:cubicBezTo>
                  <a:cubicBezTo>
                    <a:pt x="3521" y="537"/>
                    <a:pt x="3283" y="537"/>
                    <a:pt x="3044" y="497"/>
                  </a:cubicBezTo>
                  <a:cubicBezTo>
                    <a:pt x="2996" y="489"/>
                    <a:pt x="2946" y="486"/>
                    <a:pt x="2896" y="486"/>
                  </a:cubicBezTo>
                  <a:cubicBezTo>
                    <a:pt x="2746" y="486"/>
                    <a:pt x="2588" y="513"/>
                    <a:pt x="2434" y="513"/>
                  </a:cubicBezTo>
                  <a:cubicBezTo>
                    <a:pt x="2254" y="513"/>
                    <a:pt x="2079" y="476"/>
                    <a:pt x="1930" y="318"/>
                  </a:cubicBezTo>
                  <a:cubicBezTo>
                    <a:pt x="1930" y="199"/>
                    <a:pt x="1910" y="100"/>
                    <a:pt x="19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16;p3">
              <a:extLst>
                <a:ext uri="{FF2B5EF4-FFF2-40B4-BE49-F238E27FC236}">
                  <a16:creationId xmlns:a16="http://schemas.microsoft.com/office/drawing/2014/main" id="{37D70696-2CE4-492F-BE71-2860F4B7F301}"/>
                </a:ext>
              </a:extLst>
            </p:cNvPr>
            <p:cNvSpPr/>
            <p:nvPr/>
          </p:nvSpPr>
          <p:spPr>
            <a:xfrm>
              <a:off x="2749950" y="4712125"/>
              <a:ext cx="91525" cy="18775"/>
            </a:xfrm>
            <a:custGeom>
              <a:avLst/>
              <a:gdLst/>
              <a:ahLst/>
              <a:cxnLst/>
              <a:rect l="l" t="t" r="r" b="b"/>
              <a:pathLst>
                <a:path w="3661" h="751" extrusionOk="0">
                  <a:moveTo>
                    <a:pt x="2803" y="1"/>
                  </a:moveTo>
                  <a:cubicBezTo>
                    <a:pt x="1926" y="1"/>
                    <a:pt x="1066" y="353"/>
                    <a:pt x="180" y="353"/>
                  </a:cubicBezTo>
                  <a:cubicBezTo>
                    <a:pt x="120" y="353"/>
                    <a:pt x="60" y="472"/>
                    <a:pt x="1" y="552"/>
                  </a:cubicBezTo>
                  <a:cubicBezTo>
                    <a:pt x="1" y="632"/>
                    <a:pt x="21" y="691"/>
                    <a:pt x="100" y="711"/>
                  </a:cubicBezTo>
                  <a:cubicBezTo>
                    <a:pt x="120" y="711"/>
                    <a:pt x="180" y="751"/>
                    <a:pt x="200" y="751"/>
                  </a:cubicBezTo>
                  <a:cubicBezTo>
                    <a:pt x="1239" y="751"/>
                    <a:pt x="2227" y="266"/>
                    <a:pt x="3405" y="266"/>
                  </a:cubicBezTo>
                  <a:cubicBezTo>
                    <a:pt x="3490" y="266"/>
                    <a:pt x="3575" y="268"/>
                    <a:pt x="3661" y="273"/>
                  </a:cubicBezTo>
                  <a:cubicBezTo>
                    <a:pt x="3462" y="134"/>
                    <a:pt x="3402" y="55"/>
                    <a:pt x="3363" y="55"/>
                  </a:cubicBezTo>
                  <a:cubicBezTo>
                    <a:pt x="3175" y="16"/>
                    <a:pt x="2989" y="1"/>
                    <a:pt x="28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17;p3">
              <a:extLst>
                <a:ext uri="{FF2B5EF4-FFF2-40B4-BE49-F238E27FC236}">
                  <a16:creationId xmlns:a16="http://schemas.microsoft.com/office/drawing/2014/main" id="{6CE0E4BD-0006-44C5-9ED9-C98B8974D0CD}"/>
                </a:ext>
              </a:extLst>
            </p:cNvPr>
            <p:cNvSpPr/>
            <p:nvPr/>
          </p:nvSpPr>
          <p:spPr>
            <a:xfrm>
              <a:off x="3033425" y="4657550"/>
              <a:ext cx="82575" cy="20075"/>
            </a:xfrm>
            <a:custGeom>
              <a:avLst/>
              <a:gdLst/>
              <a:ahLst/>
              <a:cxnLst/>
              <a:rect l="l" t="t" r="r" b="b"/>
              <a:pathLst>
                <a:path w="3303" h="803" extrusionOk="0">
                  <a:moveTo>
                    <a:pt x="2551" y="0"/>
                  </a:moveTo>
                  <a:cubicBezTo>
                    <a:pt x="2332" y="0"/>
                    <a:pt x="2115" y="64"/>
                    <a:pt x="1890" y="89"/>
                  </a:cubicBezTo>
                  <a:lnTo>
                    <a:pt x="1552" y="89"/>
                  </a:lnTo>
                  <a:cubicBezTo>
                    <a:pt x="1441" y="166"/>
                    <a:pt x="1323" y="177"/>
                    <a:pt x="1207" y="177"/>
                  </a:cubicBezTo>
                  <a:cubicBezTo>
                    <a:pt x="1161" y="177"/>
                    <a:pt x="1115" y="175"/>
                    <a:pt x="1070" y="175"/>
                  </a:cubicBezTo>
                  <a:cubicBezTo>
                    <a:pt x="964" y="175"/>
                    <a:pt x="864" y="185"/>
                    <a:pt x="776" y="248"/>
                  </a:cubicBezTo>
                  <a:cubicBezTo>
                    <a:pt x="737" y="248"/>
                    <a:pt x="714" y="231"/>
                    <a:pt x="692" y="231"/>
                  </a:cubicBezTo>
                  <a:cubicBezTo>
                    <a:pt x="681" y="231"/>
                    <a:pt x="670" y="235"/>
                    <a:pt x="657" y="248"/>
                  </a:cubicBezTo>
                  <a:cubicBezTo>
                    <a:pt x="535" y="248"/>
                    <a:pt x="412" y="188"/>
                    <a:pt x="299" y="188"/>
                  </a:cubicBezTo>
                  <a:cubicBezTo>
                    <a:pt x="228" y="188"/>
                    <a:pt x="161" y="212"/>
                    <a:pt x="100" y="288"/>
                  </a:cubicBezTo>
                  <a:cubicBezTo>
                    <a:pt x="1" y="447"/>
                    <a:pt x="160" y="527"/>
                    <a:pt x="279" y="587"/>
                  </a:cubicBezTo>
                  <a:cubicBezTo>
                    <a:pt x="458" y="646"/>
                    <a:pt x="677" y="626"/>
                    <a:pt x="816" y="766"/>
                  </a:cubicBezTo>
                  <a:cubicBezTo>
                    <a:pt x="995" y="766"/>
                    <a:pt x="1154" y="786"/>
                    <a:pt x="1353" y="786"/>
                  </a:cubicBezTo>
                  <a:cubicBezTo>
                    <a:pt x="1412" y="758"/>
                    <a:pt x="1472" y="749"/>
                    <a:pt x="1531" y="749"/>
                  </a:cubicBezTo>
                  <a:cubicBezTo>
                    <a:pt x="1672" y="749"/>
                    <a:pt x="1814" y="803"/>
                    <a:pt x="1961" y="803"/>
                  </a:cubicBezTo>
                  <a:cubicBezTo>
                    <a:pt x="2023" y="803"/>
                    <a:pt x="2085" y="793"/>
                    <a:pt x="2149" y="766"/>
                  </a:cubicBezTo>
                  <a:lnTo>
                    <a:pt x="2368" y="686"/>
                  </a:lnTo>
                  <a:cubicBezTo>
                    <a:pt x="2490" y="618"/>
                    <a:pt x="2603" y="587"/>
                    <a:pt x="2720" y="587"/>
                  </a:cubicBezTo>
                  <a:cubicBezTo>
                    <a:pt x="2774" y="587"/>
                    <a:pt x="2828" y="594"/>
                    <a:pt x="2885" y="606"/>
                  </a:cubicBezTo>
                  <a:cubicBezTo>
                    <a:pt x="2905" y="646"/>
                    <a:pt x="2965" y="646"/>
                    <a:pt x="2984" y="646"/>
                  </a:cubicBezTo>
                  <a:cubicBezTo>
                    <a:pt x="3084" y="646"/>
                    <a:pt x="3203" y="606"/>
                    <a:pt x="3303" y="606"/>
                  </a:cubicBezTo>
                  <a:lnTo>
                    <a:pt x="2945" y="89"/>
                  </a:lnTo>
                  <a:cubicBezTo>
                    <a:pt x="2811" y="23"/>
                    <a:pt x="2681" y="0"/>
                    <a:pt x="2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18;p3">
              <a:extLst>
                <a:ext uri="{FF2B5EF4-FFF2-40B4-BE49-F238E27FC236}">
                  <a16:creationId xmlns:a16="http://schemas.microsoft.com/office/drawing/2014/main" id="{79E6CA8D-1E4F-4E15-9EC0-5B13D47774B8}"/>
                </a:ext>
              </a:extLst>
            </p:cNvPr>
            <p:cNvSpPr/>
            <p:nvPr/>
          </p:nvSpPr>
          <p:spPr>
            <a:xfrm>
              <a:off x="2968775" y="4751000"/>
              <a:ext cx="76600" cy="19875"/>
            </a:xfrm>
            <a:custGeom>
              <a:avLst/>
              <a:gdLst/>
              <a:ahLst/>
              <a:cxnLst/>
              <a:rect l="l" t="t" r="r" b="b"/>
              <a:pathLst>
                <a:path w="3064" h="795" extrusionOk="0">
                  <a:moveTo>
                    <a:pt x="1838" y="1"/>
                  </a:moveTo>
                  <a:cubicBezTo>
                    <a:pt x="1585" y="1"/>
                    <a:pt x="1333" y="37"/>
                    <a:pt x="1075" y="91"/>
                  </a:cubicBezTo>
                  <a:lnTo>
                    <a:pt x="896" y="91"/>
                  </a:lnTo>
                  <a:cubicBezTo>
                    <a:pt x="806" y="41"/>
                    <a:pt x="722" y="16"/>
                    <a:pt x="637" y="16"/>
                  </a:cubicBezTo>
                  <a:cubicBezTo>
                    <a:pt x="553" y="16"/>
                    <a:pt x="468" y="41"/>
                    <a:pt x="378" y="91"/>
                  </a:cubicBezTo>
                  <a:lnTo>
                    <a:pt x="199" y="250"/>
                  </a:lnTo>
                  <a:cubicBezTo>
                    <a:pt x="1" y="509"/>
                    <a:pt x="180" y="648"/>
                    <a:pt x="378" y="787"/>
                  </a:cubicBezTo>
                  <a:cubicBezTo>
                    <a:pt x="416" y="782"/>
                    <a:pt x="454" y="780"/>
                    <a:pt x="493" y="780"/>
                  </a:cubicBezTo>
                  <a:cubicBezTo>
                    <a:pt x="602" y="780"/>
                    <a:pt x="713" y="795"/>
                    <a:pt x="822" y="795"/>
                  </a:cubicBezTo>
                  <a:cubicBezTo>
                    <a:pt x="983" y="795"/>
                    <a:pt x="1139" y="764"/>
                    <a:pt x="1274" y="608"/>
                  </a:cubicBezTo>
                  <a:cubicBezTo>
                    <a:pt x="1291" y="524"/>
                    <a:pt x="1279" y="396"/>
                    <a:pt x="1409" y="396"/>
                  </a:cubicBezTo>
                  <a:cubicBezTo>
                    <a:pt x="1432" y="396"/>
                    <a:pt x="1459" y="400"/>
                    <a:pt x="1492" y="409"/>
                  </a:cubicBezTo>
                  <a:cubicBezTo>
                    <a:pt x="1612" y="435"/>
                    <a:pt x="1731" y="442"/>
                    <a:pt x="1852" y="442"/>
                  </a:cubicBezTo>
                  <a:cubicBezTo>
                    <a:pt x="2013" y="442"/>
                    <a:pt x="2177" y="429"/>
                    <a:pt x="2348" y="429"/>
                  </a:cubicBezTo>
                  <a:cubicBezTo>
                    <a:pt x="2372" y="427"/>
                    <a:pt x="2397" y="426"/>
                    <a:pt x="2422" y="426"/>
                  </a:cubicBezTo>
                  <a:cubicBezTo>
                    <a:pt x="2506" y="426"/>
                    <a:pt x="2593" y="435"/>
                    <a:pt x="2678" y="435"/>
                  </a:cubicBezTo>
                  <a:cubicBezTo>
                    <a:pt x="2818" y="435"/>
                    <a:pt x="2953" y="412"/>
                    <a:pt x="3064" y="290"/>
                  </a:cubicBezTo>
                  <a:lnTo>
                    <a:pt x="2865" y="91"/>
                  </a:lnTo>
                  <a:cubicBezTo>
                    <a:pt x="2825" y="61"/>
                    <a:pt x="2795" y="46"/>
                    <a:pt x="2766" y="46"/>
                  </a:cubicBezTo>
                  <a:cubicBezTo>
                    <a:pt x="2736" y="46"/>
                    <a:pt x="2706" y="61"/>
                    <a:pt x="2666" y="91"/>
                  </a:cubicBezTo>
                  <a:lnTo>
                    <a:pt x="2487" y="91"/>
                  </a:lnTo>
                  <a:cubicBezTo>
                    <a:pt x="2268" y="27"/>
                    <a:pt x="2053" y="1"/>
                    <a:pt x="18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19;p3">
              <a:extLst>
                <a:ext uri="{FF2B5EF4-FFF2-40B4-BE49-F238E27FC236}">
                  <a16:creationId xmlns:a16="http://schemas.microsoft.com/office/drawing/2014/main" id="{E524097C-771D-4D7D-8187-35EB46191C48}"/>
                </a:ext>
              </a:extLst>
            </p:cNvPr>
            <p:cNvSpPr/>
            <p:nvPr/>
          </p:nvSpPr>
          <p:spPr>
            <a:xfrm>
              <a:off x="3019000" y="4721150"/>
              <a:ext cx="63200" cy="23200"/>
            </a:xfrm>
            <a:custGeom>
              <a:avLst/>
              <a:gdLst/>
              <a:ahLst/>
              <a:cxnLst/>
              <a:rect l="l" t="t" r="r" b="b"/>
              <a:pathLst>
                <a:path w="2528" h="928" extrusionOk="0">
                  <a:moveTo>
                    <a:pt x="1424" y="1"/>
                  </a:moveTo>
                  <a:cubicBezTo>
                    <a:pt x="1033" y="1"/>
                    <a:pt x="666" y="329"/>
                    <a:pt x="259" y="469"/>
                  </a:cubicBezTo>
                  <a:cubicBezTo>
                    <a:pt x="200" y="509"/>
                    <a:pt x="160" y="589"/>
                    <a:pt x="80" y="629"/>
                  </a:cubicBezTo>
                  <a:cubicBezTo>
                    <a:pt x="80" y="629"/>
                    <a:pt x="60" y="629"/>
                    <a:pt x="40" y="688"/>
                  </a:cubicBezTo>
                  <a:cubicBezTo>
                    <a:pt x="1" y="708"/>
                    <a:pt x="40" y="768"/>
                    <a:pt x="100" y="788"/>
                  </a:cubicBezTo>
                  <a:cubicBezTo>
                    <a:pt x="127" y="781"/>
                    <a:pt x="151" y="779"/>
                    <a:pt x="173" y="779"/>
                  </a:cubicBezTo>
                  <a:cubicBezTo>
                    <a:pt x="217" y="779"/>
                    <a:pt x="253" y="788"/>
                    <a:pt x="279" y="788"/>
                  </a:cubicBezTo>
                  <a:cubicBezTo>
                    <a:pt x="329" y="838"/>
                    <a:pt x="384" y="862"/>
                    <a:pt x="443" y="862"/>
                  </a:cubicBezTo>
                  <a:cubicBezTo>
                    <a:pt x="503" y="862"/>
                    <a:pt x="568" y="838"/>
                    <a:pt x="637" y="788"/>
                  </a:cubicBezTo>
                  <a:cubicBezTo>
                    <a:pt x="697" y="728"/>
                    <a:pt x="757" y="698"/>
                    <a:pt x="814" y="698"/>
                  </a:cubicBezTo>
                  <a:cubicBezTo>
                    <a:pt x="871" y="698"/>
                    <a:pt x="926" y="728"/>
                    <a:pt x="975" y="788"/>
                  </a:cubicBezTo>
                  <a:lnTo>
                    <a:pt x="995" y="788"/>
                  </a:lnTo>
                  <a:cubicBezTo>
                    <a:pt x="1135" y="867"/>
                    <a:pt x="1274" y="828"/>
                    <a:pt x="1373" y="927"/>
                  </a:cubicBezTo>
                  <a:lnTo>
                    <a:pt x="2447" y="927"/>
                  </a:lnTo>
                  <a:lnTo>
                    <a:pt x="2527" y="788"/>
                  </a:lnTo>
                  <a:cubicBezTo>
                    <a:pt x="2487" y="708"/>
                    <a:pt x="2447" y="668"/>
                    <a:pt x="2368" y="609"/>
                  </a:cubicBezTo>
                  <a:cubicBezTo>
                    <a:pt x="2268" y="529"/>
                    <a:pt x="2169" y="489"/>
                    <a:pt x="2129" y="390"/>
                  </a:cubicBezTo>
                  <a:cubicBezTo>
                    <a:pt x="2050" y="330"/>
                    <a:pt x="1990" y="271"/>
                    <a:pt x="1930" y="211"/>
                  </a:cubicBezTo>
                  <a:cubicBezTo>
                    <a:pt x="1754" y="58"/>
                    <a:pt x="1587" y="1"/>
                    <a:pt x="14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20;p3">
              <a:extLst>
                <a:ext uri="{FF2B5EF4-FFF2-40B4-BE49-F238E27FC236}">
                  <a16:creationId xmlns:a16="http://schemas.microsoft.com/office/drawing/2014/main" id="{D6B26DF0-910C-4756-AE83-1DA95F751DB4}"/>
                </a:ext>
              </a:extLst>
            </p:cNvPr>
            <p:cNvSpPr/>
            <p:nvPr/>
          </p:nvSpPr>
          <p:spPr>
            <a:xfrm>
              <a:off x="2471950" y="4774150"/>
              <a:ext cx="64675" cy="25750"/>
            </a:xfrm>
            <a:custGeom>
              <a:avLst/>
              <a:gdLst/>
              <a:ahLst/>
              <a:cxnLst/>
              <a:rect l="l" t="t" r="r" b="b"/>
              <a:pathLst>
                <a:path w="2587" h="1030" extrusionOk="0">
                  <a:moveTo>
                    <a:pt x="2507" y="1"/>
                  </a:moveTo>
                  <a:cubicBezTo>
                    <a:pt x="2268" y="1"/>
                    <a:pt x="2050" y="140"/>
                    <a:pt x="1811" y="200"/>
                  </a:cubicBezTo>
                  <a:cubicBezTo>
                    <a:pt x="1711" y="239"/>
                    <a:pt x="1592" y="239"/>
                    <a:pt x="1473" y="239"/>
                  </a:cubicBezTo>
                  <a:cubicBezTo>
                    <a:pt x="1373" y="339"/>
                    <a:pt x="1194" y="299"/>
                    <a:pt x="1095" y="398"/>
                  </a:cubicBezTo>
                  <a:cubicBezTo>
                    <a:pt x="1035" y="538"/>
                    <a:pt x="856" y="478"/>
                    <a:pt x="757" y="577"/>
                  </a:cubicBezTo>
                  <a:lnTo>
                    <a:pt x="399" y="577"/>
                  </a:lnTo>
                  <a:cubicBezTo>
                    <a:pt x="299" y="677"/>
                    <a:pt x="80" y="597"/>
                    <a:pt x="1" y="776"/>
                  </a:cubicBezTo>
                  <a:cubicBezTo>
                    <a:pt x="1" y="876"/>
                    <a:pt x="40" y="955"/>
                    <a:pt x="80" y="995"/>
                  </a:cubicBezTo>
                  <a:cubicBezTo>
                    <a:pt x="127" y="1019"/>
                    <a:pt x="174" y="1030"/>
                    <a:pt x="220" y="1030"/>
                  </a:cubicBezTo>
                  <a:cubicBezTo>
                    <a:pt x="291" y="1030"/>
                    <a:pt x="358" y="1004"/>
                    <a:pt x="418" y="955"/>
                  </a:cubicBezTo>
                  <a:cubicBezTo>
                    <a:pt x="1154" y="757"/>
                    <a:pt x="1950" y="697"/>
                    <a:pt x="2567" y="239"/>
                  </a:cubicBezTo>
                  <a:cubicBezTo>
                    <a:pt x="2567" y="239"/>
                    <a:pt x="2587" y="200"/>
                    <a:pt x="2567" y="160"/>
                  </a:cubicBezTo>
                  <a:cubicBezTo>
                    <a:pt x="2567" y="100"/>
                    <a:pt x="2567" y="60"/>
                    <a:pt x="25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21;p3">
              <a:extLst>
                <a:ext uri="{FF2B5EF4-FFF2-40B4-BE49-F238E27FC236}">
                  <a16:creationId xmlns:a16="http://schemas.microsoft.com/office/drawing/2014/main" id="{71F14778-D50E-4044-9A23-2C80E62288AC}"/>
                </a:ext>
              </a:extLst>
            </p:cNvPr>
            <p:cNvSpPr/>
            <p:nvPr/>
          </p:nvSpPr>
          <p:spPr>
            <a:xfrm>
              <a:off x="2561975" y="4693575"/>
              <a:ext cx="39300" cy="20075"/>
            </a:xfrm>
            <a:custGeom>
              <a:avLst/>
              <a:gdLst/>
              <a:ahLst/>
              <a:cxnLst/>
              <a:rect l="l" t="t" r="r" b="b"/>
              <a:pathLst>
                <a:path w="1572" h="803" extrusionOk="0">
                  <a:moveTo>
                    <a:pt x="1552" y="1"/>
                  </a:moveTo>
                  <a:lnTo>
                    <a:pt x="1552" y="1"/>
                  </a:lnTo>
                  <a:cubicBezTo>
                    <a:pt x="1035" y="220"/>
                    <a:pt x="418" y="100"/>
                    <a:pt x="0" y="618"/>
                  </a:cubicBezTo>
                  <a:cubicBezTo>
                    <a:pt x="113" y="762"/>
                    <a:pt x="264" y="803"/>
                    <a:pt x="422" y="803"/>
                  </a:cubicBezTo>
                  <a:cubicBezTo>
                    <a:pt x="460" y="803"/>
                    <a:pt x="499" y="801"/>
                    <a:pt x="537" y="797"/>
                  </a:cubicBezTo>
                  <a:lnTo>
                    <a:pt x="736" y="797"/>
                  </a:lnTo>
                  <a:cubicBezTo>
                    <a:pt x="1055" y="598"/>
                    <a:pt x="1572" y="618"/>
                    <a:pt x="15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22;p3">
              <a:extLst>
                <a:ext uri="{FF2B5EF4-FFF2-40B4-BE49-F238E27FC236}">
                  <a16:creationId xmlns:a16="http://schemas.microsoft.com/office/drawing/2014/main" id="{36E87CC1-9DB3-4E94-82E6-25D88C477855}"/>
                </a:ext>
              </a:extLst>
            </p:cNvPr>
            <p:cNvSpPr/>
            <p:nvPr/>
          </p:nvSpPr>
          <p:spPr>
            <a:xfrm>
              <a:off x="2479425" y="4753275"/>
              <a:ext cx="51725" cy="26375"/>
            </a:xfrm>
            <a:custGeom>
              <a:avLst/>
              <a:gdLst/>
              <a:ahLst/>
              <a:cxnLst/>
              <a:rect l="l" t="t" r="r" b="b"/>
              <a:pathLst>
                <a:path w="2069" h="1055" extrusionOk="0">
                  <a:moveTo>
                    <a:pt x="1373" y="0"/>
                  </a:moveTo>
                  <a:cubicBezTo>
                    <a:pt x="1094" y="139"/>
                    <a:pt x="776" y="219"/>
                    <a:pt x="617" y="537"/>
                  </a:cubicBezTo>
                  <a:cubicBezTo>
                    <a:pt x="478" y="696"/>
                    <a:pt x="0" y="617"/>
                    <a:pt x="279" y="1054"/>
                  </a:cubicBezTo>
                  <a:cubicBezTo>
                    <a:pt x="875" y="716"/>
                    <a:pt x="1512" y="557"/>
                    <a:pt x="2069" y="159"/>
                  </a:cubicBezTo>
                  <a:cubicBezTo>
                    <a:pt x="2017" y="68"/>
                    <a:pt x="1948" y="28"/>
                    <a:pt x="1867" y="28"/>
                  </a:cubicBezTo>
                  <a:cubicBezTo>
                    <a:pt x="1825" y="28"/>
                    <a:pt x="1779" y="39"/>
                    <a:pt x="1731" y="60"/>
                  </a:cubicBezTo>
                  <a:cubicBezTo>
                    <a:pt x="1671" y="94"/>
                    <a:pt x="1611" y="114"/>
                    <a:pt x="1556" y="114"/>
                  </a:cubicBezTo>
                  <a:cubicBezTo>
                    <a:pt x="1483" y="114"/>
                    <a:pt x="1418" y="79"/>
                    <a:pt x="13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23;p3">
              <a:extLst>
                <a:ext uri="{FF2B5EF4-FFF2-40B4-BE49-F238E27FC236}">
                  <a16:creationId xmlns:a16="http://schemas.microsoft.com/office/drawing/2014/main" id="{DD957079-A29C-4B93-A5F6-F1407695447E}"/>
                </a:ext>
              </a:extLst>
            </p:cNvPr>
            <p:cNvSpPr/>
            <p:nvPr/>
          </p:nvSpPr>
          <p:spPr>
            <a:xfrm>
              <a:off x="2531625" y="4708000"/>
              <a:ext cx="43800" cy="24475"/>
            </a:xfrm>
            <a:custGeom>
              <a:avLst/>
              <a:gdLst/>
              <a:ahLst/>
              <a:cxnLst/>
              <a:rect l="l" t="t" r="r" b="b"/>
              <a:pathLst>
                <a:path w="1752" h="979" extrusionOk="0">
                  <a:moveTo>
                    <a:pt x="1234" y="21"/>
                  </a:moveTo>
                  <a:cubicBezTo>
                    <a:pt x="856" y="100"/>
                    <a:pt x="498" y="259"/>
                    <a:pt x="160" y="518"/>
                  </a:cubicBezTo>
                  <a:lnTo>
                    <a:pt x="140" y="558"/>
                  </a:lnTo>
                  <a:cubicBezTo>
                    <a:pt x="41" y="697"/>
                    <a:pt x="1" y="816"/>
                    <a:pt x="80" y="936"/>
                  </a:cubicBezTo>
                  <a:cubicBezTo>
                    <a:pt x="117" y="964"/>
                    <a:pt x="154" y="978"/>
                    <a:pt x="189" y="978"/>
                  </a:cubicBezTo>
                  <a:cubicBezTo>
                    <a:pt x="230" y="978"/>
                    <a:pt x="267" y="959"/>
                    <a:pt x="299" y="916"/>
                  </a:cubicBezTo>
                  <a:cubicBezTo>
                    <a:pt x="578" y="538"/>
                    <a:pt x="1055" y="618"/>
                    <a:pt x="1393" y="399"/>
                  </a:cubicBezTo>
                  <a:cubicBezTo>
                    <a:pt x="1436" y="413"/>
                    <a:pt x="1468" y="427"/>
                    <a:pt x="1511" y="427"/>
                  </a:cubicBezTo>
                  <a:cubicBezTo>
                    <a:pt x="1529" y="427"/>
                    <a:pt x="1549" y="424"/>
                    <a:pt x="1572" y="419"/>
                  </a:cubicBezTo>
                  <a:cubicBezTo>
                    <a:pt x="1672" y="359"/>
                    <a:pt x="1672" y="259"/>
                    <a:pt x="1751" y="200"/>
                  </a:cubicBezTo>
                  <a:cubicBezTo>
                    <a:pt x="1632" y="1"/>
                    <a:pt x="1433" y="41"/>
                    <a:pt x="1234"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24;p3">
              <a:extLst>
                <a:ext uri="{FF2B5EF4-FFF2-40B4-BE49-F238E27FC236}">
                  <a16:creationId xmlns:a16="http://schemas.microsoft.com/office/drawing/2014/main" id="{0F0D6223-4BAA-4F17-8D81-0A502C56B5A9}"/>
                </a:ext>
              </a:extLst>
            </p:cNvPr>
            <p:cNvSpPr/>
            <p:nvPr/>
          </p:nvSpPr>
          <p:spPr>
            <a:xfrm>
              <a:off x="2461025" y="4765500"/>
              <a:ext cx="34825" cy="29850"/>
            </a:xfrm>
            <a:custGeom>
              <a:avLst/>
              <a:gdLst/>
              <a:ahLst/>
              <a:cxnLst/>
              <a:rect l="l" t="t" r="r" b="b"/>
              <a:pathLst>
                <a:path w="1393" h="1194" extrusionOk="0">
                  <a:moveTo>
                    <a:pt x="879" y="1"/>
                  </a:moveTo>
                  <a:cubicBezTo>
                    <a:pt x="858" y="1"/>
                    <a:pt x="837" y="3"/>
                    <a:pt x="816" y="8"/>
                  </a:cubicBezTo>
                  <a:lnTo>
                    <a:pt x="378" y="307"/>
                  </a:lnTo>
                  <a:lnTo>
                    <a:pt x="219" y="446"/>
                  </a:lnTo>
                  <a:cubicBezTo>
                    <a:pt x="80" y="705"/>
                    <a:pt x="0" y="943"/>
                    <a:pt x="279" y="1182"/>
                  </a:cubicBezTo>
                  <a:cubicBezTo>
                    <a:pt x="300" y="1189"/>
                    <a:pt x="325" y="1194"/>
                    <a:pt x="351" y="1194"/>
                  </a:cubicBezTo>
                  <a:cubicBezTo>
                    <a:pt x="396" y="1194"/>
                    <a:pt x="447" y="1180"/>
                    <a:pt x="497" y="1142"/>
                  </a:cubicBezTo>
                  <a:cubicBezTo>
                    <a:pt x="637" y="1122"/>
                    <a:pt x="796" y="1103"/>
                    <a:pt x="875" y="943"/>
                  </a:cubicBezTo>
                  <a:cubicBezTo>
                    <a:pt x="637" y="685"/>
                    <a:pt x="935" y="685"/>
                    <a:pt x="1034" y="585"/>
                  </a:cubicBezTo>
                  <a:cubicBezTo>
                    <a:pt x="995" y="307"/>
                    <a:pt x="1293" y="227"/>
                    <a:pt x="1393" y="48"/>
                  </a:cubicBezTo>
                  <a:cubicBezTo>
                    <a:pt x="1300" y="48"/>
                    <a:pt x="1216" y="39"/>
                    <a:pt x="1135" y="39"/>
                  </a:cubicBezTo>
                  <a:cubicBezTo>
                    <a:pt x="1094" y="39"/>
                    <a:pt x="1054" y="42"/>
                    <a:pt x="1015" y="48"/>
                  </a:cubicBezTo>
                  <a:cubicBezTo>
                    <a:pt x="985" y="19"/>
                    <a:pt x="935" y="1"/>
                    <a:pt x="8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25;p3">
              <a:extLst>
                <a:ext uri="{FF2B5EF4-FFF2-40B4-BE49-F238E27FC236}">
                  <a16:creationId xmlns:a16="http://schemas.microsoft.com/office/drawing/2014/main" id="{0E75FD2B-CF57-4363-ABDF-6E6D53034020}"/>
                </a:ext>
              </a:extLst>
            </p:cNvPr>
            <p:cNvSpPr/>
            <p:nvPr/>
          </p:nvSpPr>
          <p:spPr>
            <a:xfrm>
              <a:off x="3027450" y="4716325"/>
              <a:ext cx="44800" cy="14600"/>
            </a:xfrm>
            <a:custGeom>
              <a:avLst/>
              <a:gdLst/>
              <a:ahLst/>
              <a:cxnLst/>
              <a:rect l="l" t="t" r="r" b="b"/>
              <a:pathLst>
                <a:path w="1792" h="584" extrusionOk="0">
                  <a:moveTo>
                    <a:pt x="1258" y="1"/>
                  </a:moveTo>
                  <a:cubicBezTo>
                    <a:pt x="785" y="1"/>
                    <a:pt x="366" y="174"/>
                    <a:pt x="1" y="583"/>
                  </a:cubicBezTo>
                  <a:cubicBezTo>
                    <a:pt x="11" y="583"/>
                    <a:pt x="22" y="584"/>
                    <a:pt x="33" y="584"/>
                  </a:cubicBezTo>
                  <a:cubicBezTo>
                    <a:pt x="421" y="584"/>
                    <a:pt x="800" y="316"/>
                    <a:pt x="1211" y="316"/>
                  </a:cubicBezTo>
                  <a:cubicBezTo>
                    <a:pt x="1335" y="316"/>
                    <a:pt x="1461" y="341"/>
                    <a:pt x="1592" y="404"/>
                  </a:cubicBezTo>
                  <a:cubicBezTo>
                    <a:pt x="1712" y="324"/>
                    <a:pt x="1751" y="205"/>
                    <a:pt x="1791" y="66"/>
                  </a:cubicBezTo>
                  <a:cubicBezTo>
                    <a:pt x="1606" y="23"/>
                    <a:pt x="1428" y="1"/>
                    <a:pt x="12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26;p3">
              <a:extLst>
                <a:ext uri="{FF2B5EF4-FFF2-40B4-BE49-F238E27FC236}">
                  <a16:creationId xmlns:a16="http://schemas.microsoft.com/office/drawing/2014/main" id="{0AF6244B-F564-4DA0-9792-CB8F5C278A31}"/>
                </a:ext>
              </a:extLst>
            </p:cNvPr>
            <p:cNvSpPr/>
            <p:nvPr/>
          </p:nvSpPr>
          <p:spPr>
            <a:xfrm>
              <a:off x="3062275" y="4690600"/>
              <a:ext cx="31350" cy="12950"/>
            </a:xfrm>
            <a:custGeom>
              <a:avLst/>
              <a:gdLst/>
              <a:ahLst/>
              <a:cxnLst/>
              <a:rect l="l" t="t" r="r" b="b"/>
              <a:pathLst>
                <a:path w="1254" h="518" extrusionOk="0">
                  <a:moveTo>
                    <a:pt x="398" y="1"/>
                  </a:moveTo>
                  <a:cubicBezTo>
                    <a:pt x="140" y="1"/>
                    <a:pt x="20" y="140"/>
                    <a:pt x="0" y="359"/>
                  </a:cubicBezTo>
                  <a:cubicBezTo>
                    <a:pt x="89" y="474"/>
                    <a:pt x="191" y="506"/>
                    <a:pt x="298" y="506"/>
                  </a:cubicBezTo>
                  <a:cubicBezTo>
                    <a:pt x="432" y="506"/>
                    <a:pt x="574" y="456"/>
                    <a:pt x="707" y="456"/>
                  </a:cubicBezTo>
                  <a:cubicBezTo>
                    <a:pt x="780" y="456"/>
                    <a:pt x="850" y="471"/>
                    <a:pt x="915" y="518"/>
                  </a:cubicBezTo>
                  <a:cubicBezTo>
                    <a:pt x="896" y="239"/>
                    <a:pt x="1134" y="160"/>
                    <a:pt x="1254" y="20"/>
                  </a:cubicBezTo>
                  <a:cubicBezTo>
                    <a:pt x="955" y="20"/>
                    <a:pt x="697" y="20"/>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27;p3">
              <a:extLst>
                <a:ext uri="{FF2B5EF4-FFF2-40B4-BE49-F238E27FC236}">
                  <a16:creationId xmlns:a16="http://schemas.microsoft.com/office/drawing/2014/main" id="{D66FD405-4B8E-489B-8A8D-8579C258830E}"/>
                </a:ext>
              </a:extLst>
            </p:cNvPr>
            <p:cNvSpPr/>
            <p:nvPr/>
          </p:nvSpPr>
          <p:spPr>
            <a:xfrm>
              <a:off x="2536100" y="4766200"/>
              <a:ext cx="44800" cy="14175"/>
            </a:xfrm>
            <a:custGeom>
              <a:avLst/>
              <a:gdLst/>
              <a:ahLst/>
              <a:cxnLst/>
              <a:rect l="l" t="t" r="r" b="b"/>
              <a:pathLst>
                <a:path w="1792" h="567" extrusionOk="0">
                  <a:moveTo>
                    <a:pt x="1035" y="0"/>
                  </a:moveTo>
                  <a:cubicBezTo>
                    <a:pt x="839" y="107"/>
                    <a:pt x="643" y="182"/>
                    <a:pt x="418" y="182"/>
                  </a:cubicBezTo>
                  <a:cubicBezTo>
                    <a:pt x="392" y="182"/>
                    <a:pt x="366" y="181"/>
                    <a:pt x="339" y="179"/>
                  </a:cubicBezTo>
                  <a:cubicBezTo>
                    <a:pt x="279" y="299"/>
                    <a:pt x="80" y="219"/>
                    <a:pt x="1" y="378"/>
                  </a:cubicBezTo>
                  <a:lnTo>
                    <a:pt x="1" y="557"/>
                  </a:lnTo>
                  <a:cubicBezTo>
                    <a:pt x="120" y="557"/>
                    <a:pt x="240" y="566"/>
                    <a:pt x="359" y="566"/>
                  </a:cubicBezTo>
                  <a:cubicBezTo>
                    <a:pt x="419" y="566"/>
                    <a:pt x="478" y="564"/>
                    <a:pt x="538" y="557"/>
                  </a:cubicBezTo>
                  <a:cubicBezTo>
                    <a:pt x="976" y="418"/>
                    <a:pt x="1393" y="259"/>
                    <a:pt x="17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28;p3">
              <a:extLst>
                <a:ext uri="{FF2B5EF4-FFF2-40B4-BE49-F238E27FC236}">
                  <a16:creationId xmlns:a16="http://schemas.microsoft.com/office/drawing/2014/main" id="{CBBE346F-7F3E-4B47-A1C4-3058DEED2339}"/>
                </a:ext>
              </a:extLst>
            </p:cNvPr>
            <p:cNvSpPr/>
            <p:nvPr/>
          </p:nvSpPr>
          <p:spPr>
            <a:xfrm>
              <a:off x="2674375" y="4730875"/>
              <a:ext cx="37800" cy="13475"/>
            </a:xfrm>
            <a:custGeom>
              <a:avLst/>
              <a:gdLst/>
              <a:ahLst/>
              <a:cxnLst/>
              <a:rect l="l" t="t" r="r" b="b"/>
              <a:pathLst>
                <a:path w="1512" h="539" extrusionOk="0">
                  <a:moveTo>
                    <a:pt x="1055" y="0"/>
                  </a:moveTo>
                  <a:cubicBezTo>
                    <a:pt x="714" y="0"/>
                    <a:pt x="384" y="201"/>
                    <a:pt x="41" y="201"/>
                  </a:cubicBezTo>
                  <a:cubicBezTo>
                    <a:pt x="27" y="201"/>
                    <a:pt x="14" y="200"/>
                    <a:pt x="0" y="200"/>
                  </a:cubicBezTo>
                  <a:lnTo>
                    <a:pt x="0" y="200"/>
                  </a:lnTo>
                  <a:cubicBezTo>
                    <a:pt x="119" y="299"/>
                    <a:pt x="239" y="419"/>
                    <a:pt x="358" y="538"/>
                  </a:cubicBezTo>
                  <a:cubicBezTo>
                    <a:pt x="716" y="478"/>
                    <a:pt x="1054" y="419"/>
                    <a:pt x="1412" y="379"/>
                  </a:cubicBezTo>
                  <a:cubicBezTo>
                    <a:pt x="1512" y="180"/>
                    <a:pt x="1333" y="120"/>
                    <a:pt x="1233" y="21"/>
                  </a:cubicBezTo>
                  <a:cubicBezTo>
                    <a:pt x="1173" y="7"/>
                    <a:pt x="1114" y="0"/>
                    <a:pt x="10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29;p3">
              <a:extLst>
                <a:ext uri="{FF2B5EF4-FFF2-40B4-BE49-F238E27FC236}">
                  <a16:creationId xmlns:a16="http://schemas.microsoft.com/office/drawing/2014/main" id="{49CB331A-A85E-4312-A4A1-3412E4B8CC4B}"/>
                </a:ext>
              </a:extLst>
            </p:cNvPr>
            <p:cNvSpPr/>
            <p:nvPr/>
          </p:nvSpPr>
          <p:spPr>
            <a:xfrm>
              <a:off x="2817100" y="4619225"/>
              <a:ext cx="59200" cy="5750"/>
            </a:xfrm>
            <a:custGeom>
              <a:avLst/>
              <a:gdLst/>
              <a:ahLst/>
              <a:cxnLst/>
              <a:rect l="l" t="t" r="r" b="b"/>
              <a:pathLst>
                <a:path w="2368" h="230" extrusionOk="0">
                  <a:moveTo>
                    <a:pt x="441" y="0"/>
                  </a:moveTo>
                  <a:cubicBezTo>
                    <a:pt x="276" y="0"/>
                    <a:pt x="114" y="33"/>
                    <a:pt x="0" y="210"/>
                  </a:cubicBezTo>
                  <a:cubicBezTo>
                    <a:pt x="796" y="190"/>
                    <a:pt x="1592" y="230"/>
                    <a:pt x="2367" y="31"/>
                  </a:cubicBezTo>
                  <a:cubicBezTo>
                    <a:pt x="1810" y="11"/>
                    <a:pt x="1273" y="11"/>
                    <a:pt x="716" y="11"/>
                  </a:cubicBezTo>
                  <a:cubicBezTo>
                    <a:pt x="630" y="11"/>
                    <a:pt x="535"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30;p3">
              <a:extLst>
                <a:ext uri="{FF2B5EF4-FFF2-40B4-BE49-F238E27FC236}">
                  <a16:creationId xmlns:a16="http://schemas.microsoft.com/office/drawing/2014/main" id="{D0D44654-E670-4F30-BDEB-54118BC6766A}"/>
                </a:ext>
              </a:extLst>
            </p:cNvPr>
            <p:cNvSpPr/>
            <p:nvPr/>
          </p:nvSpPr>
          <p:spPr>
            <a:xfrm>
              <a:off x="2709675" y="4726450"/>
              <a:ext cx="45275" cy="9425"/>
            </a:xfrm>
            <a:custGeom>
              <a:avLst/>
              <a:gdLst/>
              <a:ahLst/>
              <a:cxnLst/>
              <a:rect l="l" t="t" r="r" b="b"/>
              <a:pathLst>
                <a:path w="1811" h="377" extrusionOk="0">
                  <a:moveTo>
                    <a:pt x="558" y="0"/>
                  </a:moveTo>
                  <a:cubicBezTo>
                    <a:pt x="367" y="0"/>
                    <a:pt x="180" y="35"/>
                    <a:pt x="0" y="178"/>
                  </a:cubicBezTo>
                  <a:cubicBezTo>
                    <a:pt x="88" y="259"/>
                    <a:pt x="190" y="278"/>
                    <a:pt x="297" y="278"/>
                  </a:cubicBezTo>
                  <a:cubicBezTo>
                    <a:pt x="392" y="278"/>
                    <a:pt x="491" y="263"/>
                    <a:pt x="588" y="263"/>
                  </a:cubicBezTo>
                  <a:cubicBezTo>
                    <a:pt x="703" y="263"/>
                    <a:pt x="816" y="284"/>
                    <a:pt x="915" y="377"/>
                  </a:cubicBezTo>
                  <a:cubicBezTo>
                    <a:pt x="973" y="365"/>
                    <a:pt x="1030" y="362"/>
                    <a:pt x="1088" y="362"/>
                  </a:cubicBezTo>
                  <a:cubicBezTo>
                    <a:pt x="1175" y="362"/>
                    <a:pt x="1262" y="370"/>
                    <a:pt x="1348" y="370"/>
                  </a:cubicBezTo>
                  <a:cubicBezTo>
                    <a:pt x="1508" y="370"/>
                    <a:pt x="1665" y="344"/>
                    <a:pt x="1811" y="198"/>
                  </a:cubicBezTo>
                  <a:cubicBezTo>
                    <a:pt x="1632" y="19"/>
                    <a:pt x="1413" y="178"/>
                    <a:pt x="1274" y="19"/>
                  </a:cubicBezTo>
                  <a:cubicBezTo>
                    <a:pt x="1215" y="27"/>
                    <a:pt x="1157" y="30"/>
                    <a:pt x="1099" y="30"/>
                  </a:cubicBezTo>
                  <a:cubicBezTo>
                    <a:pt x="917" y="30"/>
                    <a:pt x="736"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31;p3">
              <a:extLst>
                <a:ext uri="{FF2B5EF4-FFF2-40B4-BE49-F238E27FC236}">
                  <a16:creationId xmlns:a16="http://schemas.microsoft.com/office/drawing/2014/main" id="{F667BECC-4FC5-4720-8F18-3A8BE39DF951}"/>
                </a:ext>
              </a:extLst>
            </p:cNvPr>
            <p:cNvSpPr/>
            <p:nvPr/>
          </p:nvSpPr>
          <p:spPr>
            <a:xfrm>
              <a:off x="2995625" y="4748225"/>
              <a:ext cx="35350" cy="5075"/>
            </a:xfrm>
            <a:custGeom>
              <a:avLst/>
              <a:gdLst/>
              <a:ahLst/>
              <a:cxnLst/>
              <a:rect l="l" t="t" r="r" b="b"/>
              <a:pathLst>
                <a:path w="1414" h="203" extrusionOk="0">
                  <a:moveTo>
                    <a:pt x="720" y="1"/>
                  </a:moveTo>
                  <a:cubicBezTo>
                    <a:pt x="482" y="1"/>
                    <a:pt x="244" y="70"/>
                    <a:pt x="1" y="202"/>
                  </a:cubicBezTo>
                  <a:lnTo>
                    <a:pt x="1413" y="202"/>
                  </a:lnTo>
                  <a:cubicBezTo>
                    <a:pt x="1179" y="65"/>
                    <a:pt x="949" y="1"/>
                    <a:pt x="7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32;p3">
              <a:extLst>
                <a:ext uri="{FF2B5EF4-FFF2-40B4-BE49-F238E27FC236}">
                  <a16:creationId xmlns:a16="http://schemas.microsoft.com/office/drawing/2014/main" id="{F90DE2C3-6319-4970-8724-D7711D045779}"/>
                </a:ext>
              </a:extLst>
            </p:cNvPr>
            <p:cNvSpPr/>
            <p:nvPr/>
          </p:nvSpPr>
          <p:spPr>
            <a:xfrm>
              <a:off x="2705700" y="4730875"/>
              <a:ext cx="26875" cy="9475"/>
            </a:xfrm>
            <a:custGeom>
              <a:avLst/>
              <a:gdLst/>
              <a:ahLst/>
              <a:cxnLst/>
              <a:rect l="l" t="t" r="r" b="b"/>
              <a:pathLst>
                <a:path w="1075" h="379" extrusionOk="0">
                  <a:moveTo>
                    <a:pt x="159" y="1"/>
                  </a:moveTo>
                  <a:cubicBezTo>
                    <a:pt x="100" y="1"/>
                    <a:pt x="60" y="1"/>
                    <a:pt x="0" y="21"/>
                  </a:cubicBezTo>
                  <a:cubicBezTo>
                    <a:pt x="60" y="140"/>
                    <a:pt x="140" y="240"/>
                    <a:pt x="179" y="379"/>
                  </a:cubicBezTo>
                  <a:cubicBezTo>
                    <a:pt x="458" y="200"/>
                    <a:pt x="776" y="200"/>
                    <a:pt x="1074" y="200"/>
                  </a:cubicBezTo>
                  <a:cubicBezTo>
                    <a:pt x="935" y="41"/>
                    <a:pt x="781" y="11"/>
                    <a:pt x="624" y="11"/>
                  </a:cubicBezTo>
                  <a:cubicBezTo>
                    <a:pt x="530" y="11"/>
                    <a:pt x="436" y="22"/>
                    <a:pt x="342" y="22"/>
                  </a:cubicBezTo>
                  <a:cubicBezTo>
                    <a:pt x="280" y="22"/>
                    <a:pt x="219" y="17"/>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33;p3">
              <a:extLst>
                <a:ext uri="{FF2B5EF4-FFF2-40B4-BE49-F238E27FC236}">
                  <a16:creationId xmlns:a16="http://schemas.microsoft.com/office/drawing/2014/main" id="{3D9B9B31-42F2-4ED3-AFA8-CCC77A283455}"/>
                </a:ext>
              </a:extLst>
            </p:cNvPr>
            <p:cNvSpPr/>
            <p:nvPr/>
          </p:nvSpPr>
          <p:spPr>
            <a:xfrm>
              <a:off x="2794725" y="4621100"/>
              <a:ext cx="22900" cy="6500"/>
            </a:xfrm>
            <a:custGeom>
              <a:avLst/>
              <a:gdLst/>
              <a:ahLst/>
              <a:cxnLst/>
              <a:rect l="l" t="t" r="r" b="b"/>
              <a:pathLst>
                <a:path w="916" h="260" extrusionOk="0">
                  <a:moveTo>
                    <a:pt x="326" y="1"/>
                  </a:moveTo>
                  <a:cubicBezTo>
                    <a:pt x="217" y="1"/>
                    <a:pt x="108" y="34"/>
                    <a:pt x="0" y="135"/>
                  </a:cubicBezTo>
                  <a:cubicBezTo>
                    <a:pt x="141" y="219"/>
                    <a:pt x="282" y="260"/>
                    <a:pt x="425" y="260"/>
                  </a:cubicBezTo>
                  <a:cubicBezTo>
                    <a:pt x="585" y="260"/>
                    <a:pt x="747" y="209"/>
                    <a:pt x="915" y="115"/>
                  </a:cubicBezTo>
                  <a:cubicBezTo>
                    <a:pt x="712" y="102"/>
                    <a:pt x="518"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34;p3">
              <a:extLst>
                <a:ext uri="{FF2B5EF4-FFF2-40B4-BE49-F238E27FC236}">
                  <a16:creationId xmlns:a16="http://schemas.microsoft.com/office/drawing/2014/main" id="{50FF74E0-1CA9-4705-A294-57212205E3CA}"/>
                </a:ext>
              </a:extLst>
            </p:cNvPr>
            <p:cNvSpPr/>
            <p:nvPr/>
          </p:nvSpPr>
          <p:spPr>
            <a:xfrm>
              <a:off x="2965300" y="4756750"/>
              <a:ext cx="12450" cy="13950"/>
            </a:xfrm>
            <a:custGeom>
              <a:avLst/>
              <a:gdLst/>
              <a:ahLst/>
              <a:cxnLst/>
              <a:rect l="l" t="t" r="r" b="b"/>
              <a:pathLst>
                <a:path w="498" h="558" extrusionOk="0">
                  <a:moveTo>
                    <a:pt x="159" y="0"/>
                  </a:moveTo>
                  <a:cubicBezTo>
                    <a:pt x="20" y="100"/>
                    <a:pt x="0" y="239"/>
                    <a:pt x="0" y="378"/>
                  </a:cubicBezTo>
                  <a:lnTo>
                    <a:pt x="140" y="537"/>
                  </a:lnTo>
                  <a:cubicBezTo>
                    <a:pt x="239" y="537"/>
                    <a:pt x="358" y="557"/>
                    <a:pt x="498" y="557"/>
                  </a:cubicBezTo>
                  <a:cubicBezTo>
                    <a:pt x="438" y="378"/>
                    <a:pt x="358" y="199"/>
                    <a:pt x="319" y="40"/>
                  </a:cubicBezTo>
                  <a:cubicBezTo>
                    <a:pt x="259" y="40"/>
                    <a:pt x="219" y="4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35;p3">
              <a:extLst>
                <a:ext uri="{FF2B5EF4-FFF2-40B4-BE49-F238E27FC236}">
                  <a16:creationId xmlns:a16="http://schemas.microsoft.com/office/drawing/2014/main" id="{D02C7294-E3D9-48EA-AB8B-599BA667A913}"/>
                </a:ext>
              </a:extLst>
            </p:cNvPr>
            <p:cNvSpPr/>
            <p:nvPr/>
          </p:nvSpPr>
          <p:spPr>
            <a:xfrm>
              <a:off x="3003100" y="4735850"/>
              <a:ext cx="19400" cy="4575"/>
            </a:xfrm>
            <a:custGeom>
              <a:avLst/>
              <a:gdLst/>
              <a:ahLst/>
              <a:cxnLst/>
              <a:rect l="l" t="t" r="r" b="b"/>
              <a:pathLst>
                <a:path w="776" h="183" extrusionOk="0">
                  <a:moveTo>
                    <a:pt x="0" y="1"/>
                  </a:moveTo>
                  <a:cubicBezTo>
                    <a:pt x="234" y="161"/>
                    <a:pt x="413" y="183"/>
                    <a:pt x="587" y="183"/>
                  </a:cubicBezTo>
                  <a:cubicBezTo>
                    <a:pt x="650" y="183"/>
                    <a:pt x="712" y="180"/>
                    <a:pt x="776" y="180"/>
                  </a:cubicBezTo>
                  <a:lnTo>
                    <a:pt x="7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36;p3">
              <a:extLst>
                <a:ext uri="{FF2B5EF4-FFF2-40B4-BE49-F238E27FC236}">
                  <a16:creationId xmlns:a16="http://schemas.microsoft.com/office/drawing/2014/main" id="{593C33C5-1E48-4C5D-A90D-59C7F3A1339B}"/>
                </a:ext>
              </a:extLst>
            </p:cNvPr>
            <p:cNvSpPr/>
            <p:nvPr/>
          </p:nvSpPr>
          <p:spPr>
            <a:xfrm>
              <a:off x="2893175" y="4614500"/>
              <a:ext cx="17925" cy="5000"/>
            </a:xfrm>
            <a:custGeom>
              <a:avLst/>
              <a:gdLst/>
              <a:ahLst/>
              <a:cxnLst/>
              <a:rect l="l" t="t" r="r" b="b"/>
              <a:pathLst>
                <a:path w="717" h="200" extrusionOk="0">
                  <a:moveTo>
                    <a:pt x="254" y="1"/>
                  </a:moveTo>
                  <a:cubicBezTo>
                    <a:pt x="222" y="1"/>
                    <a:pt x="191" y="1"/>
                    <a:pt x="160" y="1"/>
                  </a:cubicBezTo>
                  <a:cubicBezTo>
                    <a:pt x="120" y="81"/>
                    <a:pt x="41" y="160"/>
                    <a:pt x="1" y="200"/>
                  </a:cubicBezTo>
                  <a:lnTo>
                    <a:pt x="717" y="200"/>
                  </a:lnTo>
                  <a:cubicBezTo>
                    <a:pt x="616" y="15"/>
                    <a:pt x="430" y="1"/>
                    <a:pt x="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37;p3">
              <a:extLst>
                <a:ext uri="{FF2B5EF4-FFF2-40B4-BE49-F238E27FC236}">
                  <a16:creationId xmlns:a16="http://schemas.microsoft.com/office/drawing/2014/main" id="{EAA9F2EC-1633-42F5-924C-1CE4819C51AF}"/>
                </a:ext>
              </a:extLst>
            </p:cNvPr>
            <p:cNvSpPr/>
            <p:nvPr/>
          </p:nvSpPr>
          <p:spPr>
            <a:xfrm>
              <a:off x="2626125" y="4688125"/>
              <a:ext cx="6000" cy="5575"/>
            </a:xfrm>
            <a:custGeom>
              <a:avLst/>
              <a:gdLst/>
              <a:ahLst/>
              <a:cxnLst/>
              <a:rect l="l" t="t" r="r" b="b"/>
              <a:pathLst>
                <a:path w="240" h="223" extrusionOk="0">
                  <a:moveTo>
                    <a:pt x="80" y="0"/>
                  </a:moveTo>
                  <a:cubicBezTo>
                    <a:pt x="60" y="40"/>
                    <a:pt x="60" y="100"/>
                    <a:pt x="0" y="159"/>
                  </a:cubicBezTo>
                  <a:cubicBezTo>
                    <a:pt x="52" y="176"/>
                    <a:pt x="103" y="223"/>
                    <a:pt x="142" y="223"/>
                  </a:cubicBezTo>
                  <a:cubicBezTo>
                    <a:pt x="148" y="223"/>
                    <a:pt x="154" y="222"/>
                    <a:pt x="160" y="219"/>
                  </a:cubicBezTo>
                  <a:cubicBezTo>
                    <a:pt x="199" y="179"/>
                    <a:pt x="199" y="119"/>
                    <a:pt x="239" y="60"/>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38;p3">
              <a:extLst>
                <a:ext uri="{FF2B5EF4-FFF2-40B4-BE49-F238E27FC236}">
                  <a16:creationId xmlns:a16="http://schemas.microsoft.com/office/drawing/2014/main" id="{65EC9DE6-98FC-4C4E-9731-F2D559A7E8E6}"/>
                </a:ext>
              </a:extLst>
            </p:cNvPr>
            <p:cNvSpPr/>
            <p:nvPr/>
          </p:nvSpPr>
          <p:spPr>
            <a:xfrm>
              <a:off x="2608725" y="4692100"/>
              <a:ext cx="9475" cy="6600"/>
            </a:xfrm>
            <a:custGeom>
              <a:avLst/>
              <a:gdLst/>
              <a:ahLst/>
              <a:cxnLst/>
              <a:rect l="l" t="t" r="r" b="b"/>
              <a:pathLst>
                <a:path w="379" h="264" extrusionOk="0">
                  <a:moveTo>
                    <a:pt x="299" y="0"/>
                  </a:moveTo>
                  <a:cubicBezTo>
                    <a:pt x="239" y="0"/>
                    <a:pt x="159" y="60"/>
                    <a:pt x="80" y="100"/>
                  </a:cubicBezTo>
                  <a:cubicBezTo>
                    <a:pt x="0" y="159"/>
                    <a:pt x="40" y="239"/>
                    <a:pt x="100" y="259"/>
                  </a:cubicBezTo>
                  <a:cubicBezTo>
                    <a:pt x="117" y="262"/>
                    <a:pt x="133" y="264"/>
                    <a:pt x="149" y="264"/>
                  </a:cubicBezTo>
                  <a:cubicBezTo>
                    <a:pt x="225" y="264"/>
                    <a:pt x="286" y="225"/>
                    <a:pt x="318" y="159"/>
                  </a:cubicBezTo>
                  <a:cubicBezTo>
                    <a:pt x="378" y="80"/>
                    <a:pt x="378"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39;p3">
              <a:extLst>
                <a:ext uri="{FF2B5EF4-FFF2-40B4-BE49-F238E27FC236}">
                  <a16:creationId xmlns:a16="http://schemas.microsoft.com/office/drawing/2014/main" id="{0FD07411-AB88-4C53-B9E5-978C7B3CFE44}"/>
                </a:ext>
              </a:extLst>
            </p:cNvPr>
            <p:cNvSpPr/>
            <p:nvPr/>
          </p:nvSpPr>
          <p:spPr>
            <a:xfrm>
              <a:off x="2978225" y="4749150"/>
              <a:ext cx="12950" cy="4150"/>
            </a:xfrm>
            <a:custGeom>
              <a:avLst/>
              <a:gdLst/>
              <a:ahLst/>
              <a:cxnLst/>
              <a:rect l="l" t="t" r="r" b="b"/>
              <a:pathLst>
                <a:path w="518" h="166" extrusionOk="0">
                  <a:moveTo>
                    <a:pt x="244" y="1"/>
                  </a:moveTo>
                  <a:cubicBezTo>
                    <a:pt x="155" y="1"/>
                    <a:pt x="70" y="56"/>
                    <a:pt x="0" y="165"/>
                  </a:cubicBezTo>
                  <a:lnTo>
                    <a:pt x="518" y="165"/>
                  </a:lnTo>
                  <a:cubicBezTo>
                    <a:pt x="428" y="56"/>
                    <a:pt x="334" y="1"/>
                    <a:pt x="2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40;p3">
              <a:extLst>
                <a:ext uri="{FF2B5EF4-FFF2-40B4-BE49-F238E27FC236}">
                  <a16:creationId xmlns:a16="http://schemas.microsoft.com/office/drawing/2014/main" id="{CB587E4C-4672-40D5-8253-274926B5D99D}"/>
                </a:ext>
              </a:extLst>
            </p:cNvPr>
            <p:cNvSpPr/>
            <p:nvPr/>
          </p:nvSpPr>
          <p:spPr>
            <a:xfrm>
              <a:off x="2741000" y="4725900"/>
              <a:ext cx="13450" cy="5075"/>
            </a:xfrm>
            <a:custGeom>
              <a:avLst/>
              <a:gdLst/>
              <a:ahLst/>
              <a:cxnLst/>
              <a:rect l="l" t="t" r="r" b="b"/>
              <a:pathLst>
                <a:path w="538" h="203" extrusionOk="0">
                  <a:moveTo>
                    <a:pt x="339" y="1"/>
                  </a:moveTo>
                  <a:cubicBezTo>
                    <a:pt x="239" y="1"/>
                    <a:pt x="100" y="21"/>
                    <a:pt x="1" y="21"/>
                  </a:cubicBezTo>
                  <a:cubicBezTo>
                    <a:pt x="103" y="181"/>
                    <a:pt x="248" y="203"/>
                    <a:pt x="388" y="203"/>
                  </a:cubicBezTo>
                  <a:cubicBezTo>
                    <a:pt x="439" y="203"/>
                    <a:pt x="490" y="200"/>
                    <a:pt x="538" y="200"/>
                  </a:cubicBezTo>
                  <a:lnTo>
                    <a:pt x="3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41;p3">
              <a:extLst>
                <a:ext uri="{FF2B5EF4-FFF2-40B4-BE49-F238E27FC236}">
                  <a16:creationId xmlns:a16="http://schemas.microsoft.com/office/drawing/2014/main" id="{A0E4E406-7559-4010-A41C-151FD0014238}"/>
                </a:ext>
              </a:extLst>
            </p:cNvPr>
            <p:cNvSpPr/>
            <p:nvPr/>
          </p:nvSpPr>
          <p:spPr>
            <a:xfrm>
              <a:off x="2958325" y="4654800"/>
              <a:ext cx="7500" cy="4500"/>
            </a:xfrm>
            <a:custGeom>
              <a:avLst/>
              <a:gdLst/>
              <a:ahLst/>
              <a:cxnLst/>
              <a:rect l="l" t="t" r="r" b="b"/>
              <a:pathLst>
                <a:path w="300" h="180" extrusionOk="0">
                  <a:moveTo>
                    <a:pt x="140" y="0"/>
                  </a:moveTo>
                  <a:cubicBezTo>
                    <a:pt x="100" y="0"/>
                    <a:pt x="41" y="60"/>
                    <a:pt x="1" y="80"/>
                  </a:cubicBezTo>
                  <a:cubicBezTo>
                    <a:pt x="41" y="140"/>
                    <a:pt x="100" y="159"/>
                    <a:pt x="140" y="179"/>
                  </a:cubicBezTo>
                  <a:cubicBezTo>
                    <a:pt x="200" y="159"/>
                    <a:pt x="239" y="140"/>
                    <a:pt x="299" y="80"/>
                  </a:cubicBezTo>
                  <a:cubicBezTo>
                    <a:pt x="239" y="60"/>
                    <a:pt x="200"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42;p3">
              <a:extLst>
                <a:ext uri="{FF2B5EF4-FFF2-40B4-BE49-F238E27FC236}">
                  <a16:creationId xmlns:a16="http://schemas.microsoft.com/office/drawing/2014/main" id="{AFA55B98-2C26-44AB-8B63-EF9F1FB26FC1}"/>
                </a:ext>
              </a:extLst>
            </p:cNvPr>
            <p:cNvSpPr/>
            <p:nvPr/>
          </p:nvSpPr>
          <p:spPr>
            <a:xfrm>
              <a:off x="2500300" y="4780125"/>
              <a:ext cx="8975" cy="4000"/>
            </a:xfrm>
            <a:custGeom>
              <a:avLst/>
              <a:gdLst/>
              <a:ahLst/>
              <a:cxnLst/>
              <a:rect l="l" t="t" r="r" b="b"/>
              <a:pathLst>
                <a:path w="359" h="160" extrusionOk="0">
                  <a:moveTo>
                    <a:pt x="359" y="0"/>
                  </a:moveTo>
                  <a:cubicBezTo>
                    <a:pt x="219" y="0"/>
                    <a:pt x="60" y="40"/>
                    <a:pt x="1" y="159"/>
                  </a:cubicBezTo>
                  <a:cubicBezTo>
                    <a:pt x="140" y="159"/>
                    <a:pt x="299" y="14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43;p3">
              <a:extLst>
                <a:ext uri="{FF2B5EF4-FFF2-40B4-BE49-F238E27FC236}">
                  <a16:creationId xmlns:a16="http://schemas.microsoft.com/office/drawing/2014/main" id="{A7954150-FE02-4696-88DB-E27587C5817F}"/>
                </a:ext>
              </a:extLst>
            </p:cNvPr>
            <p:cNvSpPr/>
            <p:nvPr/>
          </p:nvSpPr>
          <p:spPr>
            <a:xfrm>
              <a:off x="2491350" y="4784100"/>
              <a:ext cx="8975" cy="4500"/>
            </a:xfrm>
            <a:custGeom>
              <a:avLst/>
              <a:gdLst/>
              <a:ahLst/>
              <a:cxnLst/>
              <a:rect l="l" t="t" r="r" b="b"/>
              <a:pathLst>
                <a:path w="359" h="180" extrusionOk="0">
                  <a:moveTo>
                    <a:pt x="359" y="0"/>
                  </a:moveTo>
                  <a:cubicBezTo>
                    <a:pt x="199" y="0"/>
                    <a:pt x="80" y="60"/>
                    <a:pt x="1" y="179"/>
                  </a:cubicBezTo>
                  <a:cubicBezTo>
                    <a:pt x="160" y="179"/>
                    <a:pt x="279" y="16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44;p3">
              <a:extLst>
                <a:ext uri="{FF2B5EF4-FFF2-40B4-BE49-F238E27FC236}">
                  <a16:creationId xmlns:a16="http://schemas.microsoft.com/office/drawing/2014/main" id="{1AFEF7D0-EA63-4A75-BA75-BA6D222DC2BD}"/>
                </a:ext>
              </a:extLst>
            </p:cNvPr>
            <p:cNvSpPr/>
            <p:nvPr/>
          </p:nvSpPr>
          <p:spPr>
            <a:xfrm>
              <a:off x="2585350" y="4664075"/>
              <a:ext cx="9975" cy="4325"/>
            </a:xfrm>
            <a:custGeom>
              <a:avLst/>
              <a:gdLst/>
              <a:ahLst/>
              <a:cxnLst/>
              <a:rect l="l" t="t" r="r" b="b"/>
              <a:pathLst>
                <a:path w="399" h="173" extrusionOk="0">
                  <a:moveTo>
                    <a:pt x="305" y="1"/>
                  </a:moveTo>
                  <a:cubicBezTo>
                    <a:pt x="185" y="1"/>
                    <a:pt x="80" y="39"/>
                    <a:pt x="0" y="166"/>
                  </a:cubicBezTo>
                  <a:cubicBezTo>
                    <a:pt x="28" y="170"/>
                    <a:pt x="57" y="173"/>
                    <a:pt x="86" y="173"/>
                  </a:cubicBezTo>
                  <a:cubicBezTo>
                    <a:pt x="201" y="173"/>
                    <a:pt x="319" y="135"/>
                    <a:pt x="398" y="7"/>
                  </a:cubicBezTo>
                  <a:cubicBezTo>
                    <a:pt x="366" y="3"/>
                    <a:pt x="335"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45;p3">
              <a:extLst>
                <a:ext uri="{FF2B5EF4-FFF2-40B4-BE49-F238E27FC236}">
                  <a16:creationId xmlns:a16="http://schemas.microsoft.com/office/drawing/2014/main" id="{64331C6F-F65D-4FA8-B760-AC9C71350D58}"/>
                </a:ext>
              </a:extLst>
            </p:cNvPr>
            <p:cNvSpPr/>
            <p:nvPr/>
          </p:nvSpPr>
          <p:spPr>
            <a:xfrm>
              <a:off x="2598275" y="4657150"/>
              <a:ext cx="9475" cy="6750"/>
            </a:xfrm>
            <a:custGeom>
              <a:avLst/>
              <a:gdLst/>
              <a:ahLst/>
              <a:cxnLst/>
              <a:rect l="l" t="t" r="r" b="b"/>
              <a:pathLst>
                <a:path w="379" h="270" extrusionOk="0">
                  <a:moveTo>
                    <a:pt x="188" y="1"/>
                  </a:moveTo>
                  <a:cubicBezTo>
                    <a:pt x="122" y="1"/>
                    <a:pt x="61" y="24"/>
                    <a:pt x="0" y="85"/>
                  </a:cubicBezTo>
                  <a:lnTo>
                    <a:pt x="0" y="264"/>
                  </a:lnTo>
                  <a:cubicBezTo>
                    <a:pt x="26" y="268"/>
                    <a:pt x="50" y="269"/>
                    <a:pt x="73" y="269"/>
                  </a:cubicBezTo>
                  <a:cubicBezTo>
                    <a:pt x="197" y="269"/>
                    <a:pt x="295" y="222"/>
                    <a:pt x="378" y="105"/>
                  </a:cubicBezTo>
                  <a:cubicBezTo>
                    <a:pt x="378" y="85"/>
                    <a:pt x="359" y="65"/>
                    <a:pt x="319" y="26"/>
                  </a:cubicBezTo>
                  <a:cubicBezTo>
                    <a:pt x="272" y="10"/>
                    <a:pt x="229"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46;p3">
              <a:extLst>
                <a:ext uri="{FF2B5EF4-FFF2-40B4-BE49-F238E27FC236}">
                  <a16:creationId xmlns:a16="http://schemas.microsoft.com/office/drawing/2014/main" id="{CA083423-4F03-4D50-BDEC-6C83640C523A}"/>
                </a:ext>
              </a:extLst>
            </p:cNvPr>
            <p:cNvSpPr/>
            <p:nvPr/>
          </p:nvSpPr>
          <p:spPr>
            <a:xfrm>
              <a:off x="2976225" y="4651800"/>
              <a:ext cx="4025" cy="2525"/>
            </a:xfrm>
            <a:custGeom>
              <a:avLst/>
              <a:gdLst/>
              <a:ahLst/>
              <a:cxnLst/>
              <a:rect l="l" t="t" r="r" b="b"/>
              <a:pathLst>
                <a:path w="161" h="101" extrusionOk="0">
                  <a:moveTo>
                    <a:pt x="80" y="1"/>
                  </a:moveTo>
                  <a:cubicBezTo>
                    <a:pt x="61" y="1"/>
                    <a:pt x="21" y="21"/>
                    <a:pt x="1" y="21"/>
                  </a:cubicBezTo>
                  <a:cubicBezTo>
                    <a:pt x="1" y="61"/>
                    <a:pt x="1" y="81"/>
                    <a:pt x="21" y="81"/>
                  </a:cubicBezTo>
                  <a:cubicBezTo>
                    <a:pt x="61" y="100"/>
                    <a:pt x="80" y="100"/>
                    <a:pt x="100" y="100"/>
                  </a:cubicBezTo>
                  <a:cubicBezTo>
                    <a:pt x="160" y="61"/>
                    <a:pt x="160"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47;p3">
              <a:extLst>
                <a:ext uri="{FF2B5EF4-FFF2-40B4-BE49-F238E27FC236}">
                  <a16:creationId xmlns:a16="http://schemas.microsoft.com/office/drawing/2014/main" id="{CB674CA9-6FF5-4D35-A185-16CDC63F5749}"/>
                </a:ext>
              </a:extLst>
            </p:cNvPr>
            <p:cNvSpPr/>
            <p:nvPr/>
          </p:nvSpPr>
          <p:spPr>
            <a:xfrm>
              <a:off x="2710175" y="4629750"/>
              <a:ext cx="8475" cy="4175"/>
            </a:xfrm>
            <a:custGeom>
              <a:avLst/>
              <a:gdLst/>
              <a:ahLst/>
              <a:cxnLst/>
              <a:rect l="l" t="t" r="r" b="b"/>
              <a:pathLst>
                <a:path w="339" h="167" extrusionOk="0">
                  <a:moveTo>
                    <a:pt x="166" y="0"/>
                  </a:moveTo>
                  <a:cubicBezTo>
                    <a:pt x="107" y="0"/>
                    <a:pt x="51" y="55"/>
                    <a:pt x="0" y="167"/>
                  </a:cubicBezTo>
                  <a:cubicBezTo>
                    <a:pt x="120" y="147"/>
                    <a:pt x="219" y="147"/>
                    <a:pt x="338" y="147"/>
                  </a:cubicBezTo>
                  <a:cubicBezTo>
                    <a:pt x="280" y="50"/>
                    <a:pt x="222" y="0"/>
                    <a:pt x="1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48;p3">
              <a:extLst>
                <a:ext uri="{FF2B5EF4-FFF2-40B4-BE49-F238E27FC236}">
                  <a16:creationId xmlns:a16="http://schemas.microsoft.com/office/drawing/2014/main" id="{7E189241-BDF7-4E95-A588-19E521608532}"/>
                </a:ext>
              </a:extLst>
            </p:cNvPr>
            <p:cNvSpPr/>
            <p:nvPr/>
          </p:nvSpPr>
          <p:spPr>
            <a:xfrm>
              <a:off x="3035925" y="4736800"/>
              <a:ext cx="8975" cy="3550"/>
            </a:xfrm>
            <a:custGeom>
              <a:avLst/>
              <a:gdLst/>
              <a:ahLst/>
              <a:cxnLst/>
              <a:rect l="l" t="t" r="r" b="b"/>
              <a:pathLst>
                <a:path w="359" h="142" extrusionOk="0">
                  <a:moveTo>
                    <a:pt x="176" y="0"/>
                  </a:moveTo>
                  <a:cubicBezTo>
                    <a:pt x="117" y="0"/>
                    <a:pt x="61" y="50"/>
                    <a:pt x="0" y="142"/>
                  </a:cubicBezTo>
                  <a:lnTo>
                    <a:pt x="358" y="142"/>
                  </a:lnTo>
                  <a:cubicBezTo>
                    <a:pt x="290" y="45"/>
                    <a:pt x="232" y="0"/>
                    <a:pt x="1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49;p3">
              <a:extLst>
                <a:ext uri="{FF2B5EF4-FFF2-40B4-BE49-F238E27FC236}">
                  <a16:creationId xmlns:a16="http://schemas.microsoft.com/office/drawing/2014/main" id="{8765B808-F9CF-4345-899A-5D08A05D11C5}"/>
                </a:ext>
              </a:extLst>
            </p:cNvPr>
            <p:cNvSpPr/>
            <p:nvPr/>
          </p:nvSpPr>
          <p:spPr>
            <a:xfrm>
              <a:off x="3044875" y="4740325"/>
              <a:ext cx="8975" cy="3675"/>
            </a:xfrm>
            <a:custGeom>
              <a:avLst/>
              <a:gdLst/>
              <a:ahLst/>
              <a:cxnLst/>
              <a:rect l="l" t="t" r="r" b="b"/>
              <a:pathLst>
                <a:path w="359" h="147" extrusionOk="0">
                  <a:moveTo>
                    <a:pt x="0" y="1"/>
                  </a:moveTo>
                  <a:cubicBezTo>
                    <a:pt x="47" y="111"/>
                    <a:pt x="157" y="147"/>
                    <a:pt x="270" y="147"/>
                  </a:cubicBezTo>
                  <a:cubicBezTo>
                    <a:pt x="300" y="147"/>
                    <a:pt x="329" y="144"/>
                    <a:pt x="358" y="140"/>
                  </a:cubicBezTo>
                  <a:cubicBezTo>
                    <a:pt x="259" y="21"/>
                    <a:pt x="139"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50;p3">
              <a:extLst>
                <a:ext uri="{FF2B5EF4-FFF2-40B4-BE49-F238E27FC236}">
                  <a16:creationId xmlns:a16="http://schemas.microsoft.com/office/drawing/2014/main" id="{406516BA-E8EB-415B-9A5B-F9697B22C4C1}"/>
                </a:ext>
              </a:extLst>
            </p:cNvPr>
            <p:cNvSpPr/>
            <p:nvPr/>
          </p:nvSpPr>
          <p:spPr>
            <a:xfrm>
              <a:off x="3026475" y="4740325"/>
              <a:ext cx="8975" cy="3025"/>
            </a:xfrm>
            <a:custGeom>
              <a:avLst/>
              <a:gdLst/>
              <a:ahLst/>
              <a:cxnLst/>
              <a:rect l="l" t="t" r="r" b="b"/>
              <a:pathLst>
                <a:path w="359" h="121" extrusionOk="0">
                  <a:moveTo>
                    <a:pt x="0" y="1"/>
                  </a:moveTo>
                  <a:cubicBezTo>
                    <a:pt x="70" y="80"/>
                    <a:pt x="134" y="120"/>
                    <a:pt x="194" y="120"/>
                  </a:cubicBezTo>
                  <a:cubicBezTo>
                    <a:pt x="254" y="120"/>
                    <a:pt x="308" y="80"/>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51;p3">
              <a:extLst>
                <a:ext uri="{FF2B5EF4-FFF2-40B4-BE49-F238E27FC236}">
                  <a16:creationId xmlns:a16="http://schemas.microsoft.com/office/drawing/2014/main" id="{B2790294-1665-473D-A891-21E5AE99D05B}"/>
                </a:ext>
              </a:extLst>
            </p:cNvPr>
            <p:cNvSpPr/>
            <p:nvPr/>
          </p:nvSpPr>
          <p:spPr>
            <a:xfrm>
              <a:off x="2859875" y="4713975"/>
              <a:ext cx="3150" cy="2525"/>
            </a:xfrm>
            <a:custGeom>
              <a:avLst/>
              <a:gdLst/>
              <a:ahLst/>
              <a:cxnLst/>
              <a:rect l="l" t="t" r="r" b="b"/>
              <a:pathLst>
                <a:path w="126" h="101" extrusionOk="0">
                  <a:moveTo>
                    <a:pt x="70" y="1"/>
                  </a:moveTo>
                  <a:cubicBezTo>
                    <a:pt x="51" y="1"/>
                    <a:pt x="27" y="7"/>
                    <a:pt x="0" y="20"/>
                  </a:cubicBezTo>
                  <a:cubicBezTo>
                    <a:pt x="0" y="60"/>
                    <a:pt x="40" y="80"/>
                    <a:pt x="40" y="100"/>
                  </a:cubicBezTo>
                  <a:cubicBezTo>
                    <a:pt x="60" y="100"/>
                    <a:pt x="80" y="80"/>
                    <a:pt x="99" y="80"/>
                  </a:cubicBezTo>
                  <a:cubicBezTo>
                    <a:pt x="126" y="27"/>
                    <a:pt x="108" y="1"/>
                    <a:pt x="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52;p3">
              <a:extLst>
                <a:ext uri="{FF2B5EF4-FFF2-40B4-BE49-F238E27FC236}">
                  <a16:creationId xmlns:a16="http://schemas.microsoft.com/office/drawing/2014/main" id="{573D4D4C-7CDD-416B-B239-7B868DF9FAF6}"/>
                </a:ext>
              </a:extLst>
            </p:cNvPr>
            <p:cNvSpPr/>
            <p:nvPr/>
          </p:nvSpPr>
          <p:spPr>
            <a:xfrm>
              <a:off x="2845950" y="4713975"/>
              <a:ext cx="3500" cy="2525"/>
            </a:xfrm>
            <a:custGeom>
              <a:avLst/>
              <a:gdLst/>
              <a:ahLst/>
              <a:cxnLst/>
              <a:rect l="l" t="t" r="r" b="b"/>
              <a:pathLst>
                <a:path w="140" h="101" extrusionOk="0">
                  <a:moveTo>
                    <a:pt x="60" y="1"/>
                  </a:moveTo>
                  <a:cubicBezTo>
                    <a:pt x="0" y="20"/>
                    <a:pt x="0" y="80"/>
                    <a:pt x="60" y="100"/>
                  </a:cubicBezTo>
                  <a:cubicBezTo>
                    <a:pt x="99" y="100"/>
                    <a:pt x="119" y="80"/>
                    <a:pt x="139" y="80"/>
                  </a:cubicBezTo>
                  <a:lnTo>
                    <a:pt x="139" y="20"/>
                  </a:lnTo>
                  <a:cubicBezTo>
                    <a:pt x="119" y="20"/>
                    <a:pt x="99" y="1"/>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53;p3">
              <a:extLst>
                <a:ext uri="{FF2B5EF4-FFF2-40B4-BE49-F238E27FC236}">
                  <a16:creationId xmlns:a16="http://schemas.microsoft.com/office/drawing/2014/main" id="{66037EE5-BFB1-4697-A194-4857BAC989CB}"/>
                </a:ext>
              </a:extLst>
            </p:cNvPr>
            <p:cNvSpPr/>
            <p:nvPr/>
          </p:nvSpPr>
          <p:spPr>
            <a:xfrm>
              <a:off x="3026475" y="4619000"/>
              <a:ext cx="4500" cy="4500"/>
            </a:xfrm>
            <a:custGeom>
              <a:avLst/>
              <a:gdLst/>
              <a:ahLst/>
              <a:cxnLst/>
              <a:rect l="l" t="t" r="r" b="b"/>
              <a:pathLst>
                <a:path w="180" h="180" extrusionOk="0">
                  <a:moveTo>
                    <a:pt x="0" y="0"/>
                  </a:moveTo>
                  <a:lnTo>
                    <a:pt x="0" y="179"/>
                  </a:lnTo>
                  <a:lnTo>
                    <a:pt x="179" y="179"/>
                  </a:lnTo>
                  <a:lnTo>
                    <a:pt x="1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54;p3">
              <a:extLst>
                <a:ext uri="{FF2B5EF4-FFF2-40B4-BE49-F238E27FC236}">
                  <a16:creationId xmlns:a16="http://schemas.microsoft.com/office/drawing/2014/main" id="{24580F46-6D99-407F-AEC7-D158FC60FED7}"/>
                </a:ext>
              </a:extLst>
            </p:cNvPr>
            <p:cNvSpPr/>
            <p:nvPr/>
          </p:nvSpPr>
          <p:spPr>
            <a:xfrm>
              <a:off x="2915550" y="4617250"/>
              <a:ext cx="4025" cy="2250"/>
            </a:xfrm>
            <a:custGeom>
              <a:avLst/>
              <a:gdLst/>
              <a:ahLst/>
              <a:cxnLst/>
              <a:rect l="l" t="t" r="r" b="b"/>
              <a:pathLst>
                <a:path w="161" h="90" extrusionOk="0">
                  <a:moveTo>
                    <a:pt x="81" y="0"/>
                  </a:moveTo>
                  <a:cubicBezTo>
                    <a:pt x="51" y="0"/>
                    <a:pt x="21" y="30"/>
                    <a:pt x="1" y="90"/>
                  </a:cubicBezTo>
                  <a:lnTo>
                    <a:pt x="160" y="90"/>
                  </a:lnTo>
                  <a:cubicBezTo>
                    <a:pt x="140" y="30"/>
                    <a:pt x="110" y="0"/>
                    <a:pt x="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55;p3">
              <a:extLst>
                <a:ext uri="{FF2B5EF4-FFF2-40B4-BE49-F238E27FC236}">
                  <a16:creationId xmlns:a16="http://schemas.microsoft.com/office/drawing/2014/main" id="{93B7C117-EA1A-43F6-A89A-5AA01BA9B4E5}"/>
                </a:ext>
              </a:extLst>
            </p:cNvPr>
            <p:cNvSpPr/>
            <p:nvPr/>
          </p:nvSpPr>
          <p:spPr>
            <a:xfrm>
              <a:off x="3022475" y="4730875"/>
              <a:ext cx="4025" cy="4500"/>
            </a:xfrm>
            <a:custGeom>
              <a:avLst/>
              <a:gdLst/>
              <a:ahLst/>
              <a:cxnLst/>
              <a:rect l="l" t="t" r="r" b="b"/>
              <a:pathLst>
                <a:path w="161" h="180" extrusionOk="0">
                  <a:moveTo>
                    <a:pt x="160" y="1"/>
                  </a:moveTo>
                  <a:lnTo>
                    <a:pt x="1" y="180"/>
                  </a:lnTo>
                  <a:cubicBezTo>
                    <a:pt x="61" y="120"/>
                    <a:pt x="120" y="8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56;p3">
              <a:extLst>
                <a:ext uri="{FF2B5EF4-FFF2-40B4-BE49-F238E27FC236}">
                  <a16:creationId xmlns:a16="http://schemas.microsoft.com/office/drawing/2014/main" id="{A33D3B7D-1609-47F3-B066-054C0C552C29}"/>
                </a:ext>
              </a:extLst>
            </p:cNvPr>
            <p:cNvSpPr/>
            <p:nvPr/>
          </p:nvSpPr>
          <p:spPr>
            <a:xfrm>
              <a:off x="2664925" y="4735850"/>
              <a:ext cx="4975" cy="4500"/>
            </a:xfrm>
            <a:custGeom>
              <a:avLst/>
              <a:gdLst/>
              <a:ahLst/>
              <a:cxnLst/>
              <a:rect l="l" t="t" r="r" b="b"/>
              <a:pathLst>
                <a:path w="199" h="180" extrusionOk="0">
                  <a:moveTo>
                    <a:pt x="199" y="1"/>
                  </a:moveTo>
                  <a:cubicBezTo>
                    <a:pt x="163" y="19"/>
                    <a:pt x="130" y="46"/>
                    <a:pt x="100" y="75"/>
                  </a:cubicBezTo>
                  <a:lnTo>
                    <a:pt x="100" y="75"/>
                  </a:lnTo>
                  <a:cubicBezTo>
                    <a:pt x="135" y="45"/>
                    <a:pt x="169" y="21"/>
                    <a:pt x="199" y="1"/>
                  </a:cubicBezTo>
                  <a:close/>
                  <a:moveTo>
                    <a:pt x="100" y="75"/>
                  </a:moveTo>
                  <a:lnTo>
                    <a:pt x="100" y="75"/>
                  </a:lnTo>
                  <a:cubicBezTo>
                    <a:pt x="65" y="105"/>
                    <a:pt x="30" y="140"/>
                    <a:pt x="0" y="180"/>
                  </a:cubicBezTo>
                  <a:cubicBezTo>
                    <a:pt x="32" y="148"/>
                    <a:pt x="65" y="109"/>
                    <a:pt x="100" y="7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57;p3">
              <a:extLst>
                <a:ext uri="{FF2B5EF4-FFF2-40B4-BE49-F238E27FC236}">
                  <a16:creationId xmlns:a16="http://schemas.microsoft.com/office/drawing/2014/main" id="{3CBE00FF-8177-4DA1-97E6-684A17861843}"/>
                </a:ext>
              </a:extLst>
            </p:cNvPr>
            <p:cNvSpPr/>
            <p:nvPr/>
          </p:nvSpPr>
          <p:spPr>
            <a:xfrm>
              <a:off x="3035925" y="4751400"/>
              <a:ext cx="4500" cy="1900"/>
            </a:xfrm>
            <a:custGeom>
              <a:avLst/>
              <a:gdLst/>
              <a:ahLst/>
              <a:cxnLst/>
              <a:rect l="l" t="t" r="r" b="b"/>
              <a:pathLst>
                <a:path w="180" h="76" extrusionOk="0">
                  <a:moveTo>
                    <a:pt x="90" y="0"/>
                  </a:moveTo>
                  <a:cubicBezTo>
                    <a:pt x="60" y="0"/>
                    <a:pt x="30" y="25"/>
                    <a:pt x="0" y="75"/>
                  </a:cubicBezTo>
                  <a:lnTo>
                    <a:pt x="179" y="75"/>
                  </a:lnTo>
                  <a:cubicBezTo>
                    <a:pt x="149" y="25"/>
                    <a:pt x="119" y="0"/>
                    <a:pt x="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58;p3">
              <a:extLst>
                <a:ext uri="{FF2B5EF4-FFF2-40B4-BE49-F238E27FC236}">
                  <a16:creationId xmlns:a16="http://schemas.microsoft.com/office/drawing/2014/main" id="{D01D298C-FB4D-4123-B7F0-0A0B8F58EF1D}"/>
                </a:ext>
              </a:extLst>
            </p:cNvPr>
            <p:cNvSpPr/>
            <p:nvPr/>
          </p:nvSpPr>
          <p:spPr>
            <a:xfrm>
              <a:off x="2612200" y="4655800"/>
              <a:ext cx="5500" cy="3000"/>
            </a:xfrm>
            <a:custGeom>
              <a:avLst/>
              <a:gdLst/>
              <a:ahLst/>
              <a:cxnLst/>
              <a:rect l="l" t="t" r="r" b="b"/>
              <a:pathLst>
                <a:path w="220" h="120" extrusionOk="0">
                  <a:moveTo>
                    <a:pt x="219" y="0"/>
                  </a:moveTo>
                  <a:cubicBezTo>
                    <a:pt x="120" y="0"/>
                    <a:pt x="40" y="40"/>
                    <a:pt x="0" y="119"/>
                  </a:cubicBezTo>
                  <a:cubicBezTo>
                    <a:pt x="100" y="119"/>
                    <a:pt x="160" y="6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59;p3">
              <a:extLst>
                <a:ext uri="{FF2B5EF4-FFF2-40B4-BE49-F238E27FC236}">
                  <a16:creationId xmlns:a16="http://schemas.microsoft.com/office/drawing/2014/main" id="{BA15DB53-B79D-465E-823F-FBFEB22480F0}"/>
                </a:ext>
              </a:extLst>
            </p:cNvPr>
            <p:cNvSpPr/>
            <p:nvPr/>
          </p:nvSpPr>
          <p:spPr>
            <a:xfrm>
              <a:off x="2575900" y="4669225"/>
              <a:ext cx="5500" cy="3000"/>
            </a:xfrm>
            <a:custGeom>
              <a:avLst/>
              <a:gdLst/>
              <a:ahLst/>
              <a:cxnLst/>
              <a:rect l="l" t="t" r="r" b="b"/>
              <a:pathLst>
                <a:path w="220" h="120" extrusionOk="0">
                  <a:moveTo>
                    <a:pt x="219" y="0"/>
                  </a:moveTo>
                  <a:cubicBezTo>
                    <a:pt x="120" y="0"/>
                    <a:pt x="60" y="60"/>
                    <a:pt x="0" y="120"/>
                  </a:cubicBezTo>
                  <a:cubicBezTo>
                    <a:pt x="100" y="120"/>
                    <a:pt x="179" y="8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60;p3">
              <a:extLst>
                <a:ext uri="{FF2B5EF4-FFF2-40B4-BE49-F238E27FC236}">
                  <a16:creationId xmlns:a16="http://schemas.microsoft.com/office/drawing/2014/main" id="{DFFF20CA-DDFE-4960-A877-86513F8D5AD3}"/>
                </a:ext>
              </a:extLst>
            </p:cNvPr>
            <p:cNvSpPr/>
            <p:nvPr/>
          </p:nvSpPr>
          <p:spPr>
            <a:xfrm>
              <a:off x="2566950" y="4673200"/>
              <a:ext cx="5975" cy="3500"/>
            </a:xfrm>
            <a:custGeom>
              <a:avLst/>
              <a:gdLst/>
              <a:ahLst/>
              <a:cxnLst/>
              <a:rect l="l" t="t" r="r" b="b"/>
              <a:pathLst>
                <a:path w="239" h="140" extrusionOk="0">
                  <a:moveTo>
                    <a:pt x="0" y="0"/>
                  </a:moveTo>
                  <a:lnTo>
                    <a:pt x="0" y="140"/>
                  </a:lnTo>
                  <a:cubicBezTo>
                    <a:pt x="80" y="100"/>
                    <a:pt x="159" y="60"/>
                    <a:pt x="239" y="20"/>
                  </a:cubicBezTo>
                  <a:cubicBezTo>
                    <a:pt x="159" y="20"/>
                    <a:pt x="8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61;p3">
              <a:extLst>
                <a:ext uri="{FF2B5EF4-FFF2-40B4-BE49-F238E27FC236}">
                  <a16:creationId xmlns:a16="http://schemas.microsoft.com/office/drawing/2014/main" id="{31334EF3-34B7-4450-B6D3-364DA1857F6F}"/>
                </a:ext>
              </a:extLst>
            </p:cNvPr>
            <p:cNvSpPr/>
            <p:nvPr/>
          </p:nvSpPr>
          <p:spPr>
            <a:xfrm>
              <a:off x="2993650" y="4757575"/>
              <a:ext cx="32850" cy="9650"/>
            </a:xfrm>
            <a:custGeom>
              <a:avLst/>
              <a:gdLst/>
              <a:ahLst/>
              <a:cxnLst/>
              <a:rect l="l" t="t" r="r" b="b"/>
              <a:pathLst>
                <a:path w="1314" h="386" extrusionOk="0">
                  <a:moveTo>
                    <a:pt x="770" y="0"/>
                  </a:moveTo>
                  <a:cubicBezTo>
                    <a:pt x="604" y="0"/>
                    <a:pt x="432" y="30"/>
                    <a:pt x="250" y="30"/>
                  </a:cubicBezTo>
                  <a:cubicBezTo>
                    <a:pt x="169" y="30"/>
                    <a:pt x="86" y="24"/>
                    <a:pt x="0" y="7"/>
                  </a:cubicBezTo>
                  <a:lnTo>
                    <a:pt x="0" y="7"/>
                  </a:lnTo>
                  <a:cubicBezTo>
                    <a:pt x="119" y="206"/>
                    <a:pt x="199" y="266"/>
                    <a:pt x="259" y="365"/>
                  </a:cubicBezTo>
                  <a:cubicBezTo>
                    <a:pt x="497" y="365"/>
                    <a:pt x="716" y="365"/>
                    <a:pt x="955" y="385"/>
                  </a:cubicBezTo>
                  <a:cubicBezTo>
                    <a:pt x="1094" y="345"/>
                    <a:pt x="1214" y="266"/>
                    <a:pt x="1313" y="206"/>
                  </a:cubicBezTo>
                  <a:cubicBezTo>
                    <a:pt x="1137" y="39"/>
                    <a:pt x="958" y="0"/>
                    <a:pt x="7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62;p3">
              <a:extLst>
                <a:ext uri="{FF2B5EF4-FFF2-40B4-BE49-F238E27FC236}">
                  <a16:creationId xmlns:a16="http://schemas.microsoft.com/office/drawing/2014/main" id="{8DF676E4-B35B-4D05-80B6-161A09A445A9}"/>
                </a:ext>
              </a:extLst>
            </p:cNvPr>
            <p:cNvSpPr/>
            <p:nvPr/>
          </p:nvSpPr>
          <p:spPr>
            <a:xfrm>
              <a:off x="3018000" y="4762725"/>
              <a:ext cx="9475" cy="8475"/>
            </a:xfrm>
            <a:custGeom>
              <a:avLst/>
              <a:gdLst/>
              <a:ahLst/>
              <a:cxnLst/>
              <a:rect l="l" t="t" r="r" b="b"/>
              <a:pathLst>
                <a:path w="379" h="339" extrusionOk="0">
                  <a:moveTo>
                    <a:pt x="379" y="0"/>
                  </a:moveTo>
                  <a:cubicBezTo>
                    <a:pt x="200" y="0"/>
                    <a:pt x="80" y="40"/>
                    <a:pt x="1" y="199"/>
                  </a:cubicBezTo>
                  <a:cubicBezTo>
                    <a:pt x="41" y="239"/>
                    <a:pt x="120" y="298"/>
                    <a:pt x="200" y="338"/>
                  </a:cubicBezTo>
                  <a:cubicBezTo>
                    <a:pt x="240" y="239"/>
                    <a:pt x="319" y="119"/>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63;p3">
              <a:extLst>
                <a:ext uri="{FF2B5EF4-FFF2-40B4-BE49-F238E27FC236}">
                  <a16:creationId xmlns:a16="http://schemas.microsoft.com/office/drawing/2014/main" id="{394167FC-9008-41B8-8BBD-B045C43AAF2C}"/>
                </a:ext>
              </a:extLst>
            </p:cNvPr>
            <p:cNvSpPr/>
            <p:nvPr/>
          </p:nvSpPr>
          <p:spPr>
            <a:xfrm>
              <a:off x="3022475" y="4771175"/>
              <a:ext cx="4025" cy="2325"/>
            </a:xfrm>
            <a:custGeom>
              <a:avLst/>
              <a:gdLst/>
              <a:ahLst/>
              <a:cxnLst/>
              <a:rect l="l" t="t" r="r" b="b"/>
              <a:pathLst>
                <a:path w="161" h="93" extrusionOk="0">
                  <a:moveTo>
                    <a:pt x="1" y="0"/>
                  </a:moveTo>
                  <a:cubicBezTo>
                    <a:pt x="22" y="63"/>
                    <a:pt x="48" y="92"/>
                    <a:pt x="77" y="92"/>
                  </a:cubicBezTo>
                  <a:cubicBezTo>
                    <a:pt x="103" y="92"/>
                    <a:pt x="132" y="68"/>
                    <a:pt x="160" y="20"/>
                  </a:cubicBezTo>
                  <a:cubicBezTo>
                    <a:pt x="120" y="0"/>
                    <a:pt x="4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64;p3">
              <a:extLst>
                <a:ext uri="{FF2B5EF4-FFF2-40B4-BE49-F238E27FC236}">
                  <a16:creationId xmlns:a16="http://schemas.microsoft.com/office/drawing/2014/main" id="{C1374844-5373-4A64-AD59-6095C928A757}"/>
                </a:ext>
              </a:extLst>
            </p:cNvPr>
            <p:cNvSpPr/>
            <p:nvPr/>
          </p:nvSpPr>
          <p:spPr>
            <a:xfrm>
              <a:off x="2785275" y="4753025"/>
              <a:ext cx="36325" cy="13025"/>
            </a:xfrm>
            <a:custGeom>
              <a:avLst/>
              <a:gdLst/>
              <a:ahLst/>
              <a:cxnLst/>
              <a:rect l="l" t="t" r="r" b="b"/>
              <a:pathLst>
                <a:path w="1453" h="521" extrusionOk="0">
                  <a:moveTo>
                    <a:pt x="875" y="0"/>
                  </a:moveTo>
                  <a:cubicBezTo>
                    <a:pt x="681" y="0"/>
                    <a:pt x="487" y="20"/>
                    <a:pt x="298" y="110"/>
                  </a:cubicBezTo>
                  <a:cubicBezTo>
                    <a:pt x="199" y="149"/>
                    <a:pt x="0" y="209"/>
                    <a:pt x="100" y="408"/>
                  </a:cubicBezTo>
                  <a:cubicBezTo>
                    <a:pt x="138" y="484"/>
                    <a:pt x="225" y="520"/>
                    <a:pt x="299" y="520"/>
                  </a:cubicBezTo>
                  <a:cubicBezTo>
                    <a:pt x="340" y="520"/>
                    <a:pt x="377" y="509"/>
                    <a:pt x="398" y="488"/>
                  </a:cubicBezTo>
                  <a:cubicBezTo>
                    <a:pt x="696" y="149"/>
                    <a:pt x="1134" y="388"/>
                    <a:pt x="1452" y="209"/>
                  </a:cubicBezTo>
                  <a:lnTo>
                    <a:pt x="1452" y="10"/>
                  </a:lnTo>
                  <a:cubicBezTo>
                    <a:pt x="1414" y="12"/>
                    <a:pt x="1376" y="13"/>
                    <a:pt x="1338" y="13"/>
                  </a:cubicBezTo>
                  <a:cubicBezTo>
                    <a:pt x="1186" y="13"/>
                    <a:pt x="1031" y="0"/>
                    <a:pt x="8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65;p3">
              <a:extLst>
                <a:ext uri="{FF2B5EF4-FFF2-40B4-BE49-F238E27FC236}">
                  <a16:creationId xmlns:a16="http://schemas.microsoft.com/office/drawing/2014/main" id="{00636883-F77F-4229-BE1C-2334F6675EE2}"/>
                </a:ext>
              </a:extLst>
            </p:cNvPr>
            <p:cNvSpPr/>
            <p:nvPr/>
          </p:nvSpPr>
          <p:spPr>
            <a:xfrm>
              <a:off x="2774825" y="4758725"/>
              <a:ext cx="4000" cy="2525"/>
            </a:xfrm>
            <a:custGeom>
              <a:avLst/>
              <a:gdLst/>
              <a:ahLst/>
              <a:cxnLst/>
              <a:rect l="l" t="t" r="r" b="b"/>
              <a:pathLst>
                <a:path w="160" h="101" extrusionOk="0">
                  <a:moveTo>
                    <a:pt x="80" y="1"/>
                  </a:moveTo>
                  <a:cubicBezTo>
                    <a:pt x="60" y="1"/>
                    <a:pt x="20" y="21"/>
                    <a:pt x="0" y="21"/>
                  </a:cubicBezTo>
                  <a:cubicBezTo>
                    <a:pt x="20" y="61"/>
                    <a:pt x="20" y="80"/>
                    <a:pt x="20" y="80"/>
                  </a:cubicBezTo>
                  <a:cubicBezTo>
                    <a:pt x="60" y="100"/>
                    <a:pt x="80" y="100"/>
                    <a:pt x="100" y="100"/>
                  </a:cubicBezTo>
                  <a:cubicBezTo>
                    <a:pt x="159" y="61"/>
                    <a:pt x="159"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66;p3">
              <a:extLst>
                <a:ext uri="{FF2B5EF4-FFF2-40B4-BE49-F238E27FC236}">
                  <a16:creationId xmlns:a16="http://schemas.microsoft.com/office/drawing/2014/main" id="{78CD5446-B396-4A89-BFBF-7AE8BD0A7582}"/>
                </a:ext>
              </a:extLst>
            </p:cNvPr>
            <p:cNvSpPr/>
            <p:nvPr/>
          </p:nvSpPr>
          <p:spPr>
            <a:xfrm>
              <a:off x="2598275" y="4655825"/>
              <a:ext cx="7975" cy="3975"/>
            </a:xfrm>
            <a:custGeom>
              <a:avLst/>
              <a:gdLst/>
              <a:ahLst/>
              <a:cxnLst/>
              <a:rect l="l" t="t" r="r" b="b"/>
              <a:pathLst>
                <a:path w="319" h="159" extrusionOk="0">
                  <a:moveTo>
                    <a:pt x="163" y="0"/>
                  </a:moveTo>
                  <a:cubicBezTo>
                    <a:pt x="99" y="0"/>
                    <a:pt x="47" y="66"/>
                    <a:pt x="0" y="158"/>
                  </a:cubicBezTo>
                  <a:cubicBezTo>
                    <a:pt x="120" y="138"/>
                    <a:pt x="219" y="138"/>
                    <a:pt x="319" y="118"/>
                  </a:cubicBezTo>
                  <a:cubicBezTo>
                    <a:pt x="260" y="35"/>
                    <a:pt x="209" y="0"/>
                    <a:pt x="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67;p3">
              <a:extLst>
                <a:ext uri="{FF2B5EF4-FFF2-40B4-BE49-F238E27FC236}">
                  <a16:creationId xmlns:a16="http://schemas.microsoft.com/office/drawing/2014/main" id="{5E5387C1-69E4-4AC3-AED2-9AF6EC88E005}"/>
                </a:ext>
              </a:extLst>
            </p:cNvPr>
            <p:cNvSpPr/>
            <p:nvPr/>
          </p:nvSpPr>
          <p:spPr>
            <a:xfrm>
              <a:off x="2999100" y="4657275"/>
              <a:ext cx="50775" cy="15350"/>
            </a:xfrm>
            <a:custGeom>
              <a:avLst/>
              <a:gdLst/>
              <a:ahLst/>
              <a:cxnLst/>
              <a:rect l="l" t="t" r="r" b="b"/>
              <a:pathLst>
                <a:path w="2031" h="614" extrusionOk="0">
                  <a:moveTo>
                    <a:pt x="1891" y="1"/>
                  </a:moveTo>
                  <a:cubicBezTo>
                    <a:pt x="1473" y="60"/>
                    <a:pt x="1015" y="140"/>
                    <a:pt x="598" y="200"/>
                  </a:cubicBezTo>
                  <a:cubicBezTo>
                    <a:pt x="399" y="299"/>
                    <a:pt x="140" y="200"/>
                    <a:pt x="1" y="558"/>
                  </a:cubicBezTo>
                  <a:cubicBezTo>
                    <a:pt x="238" y="600"/>
                    <a:pt x="472" y="614"/>
                    <a:pt x="705" y="614"/>
                  </a:cubicBezTo>
                  <a:cubicBezTo>
                    <a:pt x="1019" y="614"/>
                    <a:pt x="1332" y="589"/>
                    <a:pt x="1652" y="578"/>
                  </a:cubicBezTo>
                  <a:cubicBezTo>
                    <a:pt x="1604" y="450"/>
                    <a:pt x="1518" y="310"/>
                    <a:pt x="1669" y="310"/>
                  </a:cubicBezTo>
                  <a:cubicBezTo>
                    <a:pt x="1707" y="310"/>
                    <a:pt x="1759" y="319"/>
                    <a:pt x="1831" y="339"/>
                  </a:cubicBezTo>
                  <a:cubicBezTo>
                    <a:pt x="1844" y="342"/>
                    <a:pt x="1857" y="343"/>
                    <a:pt x="1868" y="343"/>
                  </a:cubicBezTo>
                  <a:cubicBezTo>
                    <a:pt x="1942" y="343"/>
                    <a:pt x="1978" y="291"/>
                    <a:pt x="2030" y="240"/>
                  </a:cubicBezTo>
                  <a:cubicBezTo>
                    <a:pt x="1990" y="160"/>
                    <a:pt x="1970" y="41"/>
                    <a:pt x="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68;p3">
              <a:extLst>
                <a:ext uri="{FF2B5EF4-FFF2-40B4-BE49-F238E27FC236}">
                  <a16:creationId xmlns:a16="http://schemas.microsoft.com/office/drawing/2014/main" id="{CDFF2268-9667-4B88-933F-7B3714E6EA5B}"/>
                </a:ext>
              </a:extLst>
            </p:cNvPr>
            <p:cNvSpPr/>
            <p:nvPr/>
          </p:nvSpPr>
          <p:spPr>
            <a:xfrm>
              <a:off x="3080175" y="4654275"/>
              <a:ext cx="25875" cy="7275"/>
            </a:xfrm>
            <a:custGeom>
              <a:avLst/>
              <a:gdLst/>
              <a:ahLst/>
              <a:cxnLst/>
              <a:rect l="l" t="t" r="r" b="b"/>
              <a:pathLst>
                <a:path w="1035" h="291" extrusionOk="0">
                  <a:moveTo>
                    <a:pt x="578" y="1"/>
                  </a:moveTo>
                  <a:cubicBezTo>
                    <a:pt x="384" y="1"/>
                    <a:pt x="189" y="98"/>
                    <a:pt x="0" y="220"/>
                  </a:cubicBezTo>
                  <a:cubicBezTo>
                    <a:pt x="89" y="272"/>
                    <a:pt x="179" y="290"/>
                    <a:pt x="269" y="290"/>
                  </a:cubicBezTo>
                  <a:cubicBezTo>
                    <a:pt x="473" y="290"/>
                    <a:pt x="679" y="199"/>
                    <a:pt x="881" y="199"/>
                  </a:cubicBezTo>
                  <a:cubicBezTo>
                    <a:pt x="933" y="199"/>
                    <a:pt x="984" y="205"/>
                    <a:pt x="1035" y="220"/>
                  </a:cubicBezTo>
                  <a:cubicBezTo>
                    <a:pt x="885" y="62"/>
                    <a:pt x="732" y="1"/>
                    <a:pt x="5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69;p3">
              <a:extLst>
                <a:ext uri="{FF2B5EF4-FFF2-40B4-BE49-F238E27FC236}">
                  <a16:creationId xmlns:a16="http://schemas.microsoft.com/office/drawing/2014/main" id="{0EB1BCB5-5074-45A9-A938-0E1E2F5FA3F4}"/>
                </a:ext>
              </a:extLst>
            </p:cNvPr>
            <p:cNvSpPr/>
            <p:nvPr/>
          </p:nvSpPr>
          <p:spPr>
            <a:xfrm>
              <a:off x="3052325" y="4659150"/>
              <a:ext cx="18925" cy="5100"/>
            </a:xfrm>
            <a:custGeom>
              <a:avLst/>
              <a:gdLst/>
              <a:ahLst/>
              <a:cxnLst/>
              <a:rect l="l" t="t" r="r" b="b"/>
              <a:pathLst>
                <a:path w="757" h="204" extrusionOk="0">
                  <a:moveTo>
                    <a:pt x="485" y="0"/>
                  </a:moveTo>
                  <a:cubicBezTo>
                    <a:pt x="313" y="0"/>
                    <a:pt x="144" y="41"/>
                    <a:pt x="0" y="184"/>
                  </a:cubicBezTo>
                  <a:cubicBezTo>
                    <a:pt x="113" y="184"/>
                    <a:pt x="229" y="203"/>
                    <a:pt x="343" y="203"/>
                  </a:cubicBezTo>
                  <a:cubicBezTo>
                    <a:pt x="490" y="203"/>
                    <a:pt x="633" y="171"/>
                    <a:pt x="756" y="25"/>
                  </a:cubicBezTo>
                  <a:cubicBezTo>
                    <a:pt x="667" y="12"/>
                    <a:pt x="576"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70;p3">
              <a:extLst>
                <a:ext uri="{FF2B5EF4-FFF2-40B4-BE49-F238E27FC236}">
                  <a16:creationId xmlns:a16="http://schemas.microsoft.com/office/drawing/2014/main" id="{D41E1E26-5729-4AB9-81CE-790F96AB8F9F}"/>
                </a:ext>
              </a:extLst>
            </p:cNvPr>
            <p:cNvSpPr/>
            <p:nvPr/>
          </p:nvSpPr>
          <p:spPr>
            <a:xfrm>
              <a:off x="3100575" y="4623950"/>
              <a:ext cx="10450" cy="8500"/>
            </a:xfrm>
            <a:custGeom>
              <a:avLst/>
              <a:gdLst/>
              <a:ahLst/>
              <a:cxnLst/>
              <a:rect l="l" t="t" r="r" b="b"/>
              <a:pathLst>
                <a:path w="418" h="340" extrusionOk="0">
                  <a:moveTo>
                    <a:pt x="259" y="1"/>
                  </a:moveTo>
                  <a:lnTo>
                    <a:pt x="259" y="1"/>
                  </a:lnTo>
                  <a:cubicBezTo>
                    <a:pt x="0" y="279"/>
                    <a:pt x="179" y="319"/>
                    <a:pt x="418" y="339"/>
                  </a:cubicBezTo>
                  <a:cubicBezTo>
                    <a:pt x="378" y="220"/>
                    <a:pt x="298" y="120"/>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71;p3">
              <a:extLst>
                <a:ext uri="{FF2B5EF4-FFF2-40B4-BE49-F238E27FC236}">
                  <a16:creationId xmlns:a16="http://schemas.microsoft.com/office/drawing/2014/main" id="{B0C6779B-BFCE-443E-BB89-6981F034DE18}"/>
                </a:ext>
              </a:extLst>
            </p:cNvPr>
            <p:cNvSpPr/>
            <p:nvPr/>
          </p:nvSpPr>
          <p:spPr>
            <a:xfrm>
              <a:off x="3048350" y="4758250"/>
              <a:ext cx="18925" cy="4125"/>
            </a:xfrm>
            <a:custGeom>
              <a:avLst/>
              <a:gdLst/>
              <a:ahLst/>
              <a:cxnLst/>
              <a:rect l="l" t="t" r="r" b="b"/>
              <a:pathLst>
                <a:path w="757" h="165" extrusionOk="0">
                  <a:moveTo>
                    <a:pt x="0" y="0"/>
                  </a:moveTo>
                  <a:cubicBezTo>
                    <a:pt x="130" y="109"/>
                    <a:pt x="259" y="164"/>
                    <a:pt x="386" y="164"/>
                  </a:cubicBezTo>
                  <a:cubicBezTo>
                    <a:pt x="513" y="164"/>
                    <a:pt x="637" y="109"/>
                    <a:pt x="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72;p3">
              <a:extLst>
                <a:ext uri="{FF2B5EF4-FFF2-40B4-BE49-F238E27FC236}">
                  <a16:creationId xmlns:a16="http://schemas.microsoft.com/office/drawing/2014/main" id="{7D5E4B15-795E-46D5-B9AF-121FEDB1F3FC}"/>
                </a:ext>
              </a:extLst>
            </p:cNvPr>
            <p:cNvSpPr/>
            <p:nvPr/>
          </p:nvSpPr>
          <p:spPr>
            <a:xfrm>
              <a:off x="3069450" y="4723425"/>
              <a:ext cx="70425" cy="20925"/>
            </a:xfrm>
            <a:custGeom>
              <a:avLst/>
              <a:gdLst/>
              <a:ahLst/>
              <a:cxnLst/>
              <a:rect l="l" t="t" r="r" b="b"/>
              <a:pathLst>
                <a:path w="2817" h="837" extrusionOk="0">
                  <a:moveTo>
                    <a:pt x="2558" y="1"/>
                  </a:moveTo>
                  <a:lnTo>
                    <a:pt x="2558" y="1"/>
                  </a:lnTo>
                  <a:cubicBezTo>
                    <a:pt x="1683" y="100"/>
                    <a:pt x="887" y="199"/>
                    <a:pt x="111" y="299"/>
                  </a:cubicBezTo>
                  <a:cubicBezTo>
                    <a:pt x="1" y="584"/>
                    <a:pt x="61" y="648"/>
                    <a:pt x="169" y="648"/>
                  </a:cubicBezTo>
                  <a:cubicBezTo>
                    <a:pt x="256" y="648"/>
                    <a:pt x="375" y="607"/>
                    <a:pt x="461" y="607"/>
                  </a:cubicBezTo>
                  <a:cubicBezTo>
                    <a:pt x="498" y="607"/>
                    <a:pt x="529" y="614"/>
                    <a:pt x="549" y="637"/>
                  </a:cubicBezTo>
                  <a:cubicBezTo>
                    <a:pt x="1106" y="677"/>
                    <a:pt x="1703" y="577"/>
                    <a:pt x="2220" y="836"/>
                  </a:cubicBezTo>
                  <a:cubicBezTo>
                    <a:pt x="2270" y="805"/>
                    <a:pt x="2327" y="799"/>
                    <a:pt x="2389" y="799"/>
                  </a:cubicBezTo>
                  <a:cubicBezTo>
                    <a:pt x="2426" y="799"/>
                    <a:pt x="2464" y="801"/>
                    <a:pt x="2503" y="801"/>
                  </a:cubicBezTo>
                  <a:cubicBezTo>
                    <a:pt x="2608" y="801"/>
                    <a:pt x="2717" y="786"/>
                    <a:pt x="2817" y="677"/>
                  </a:cubicBezTo>
                  <a:cubicBezTo>
                    <a:pt x="2419" y="538"/>
                    <a:pt x="2757" y="120"/>
                    <a:pt x="2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73;p3">
              <a:extLst>
                <a:ext uri="{FF2B5EF4-FFF2-40B4-BE49-F238E27FC236}">
                  <a16:creationId xmlns:a16="http://schemas.microsoft.com/office/drawing/2014/main" id="{1F90B46C-2106-4039-8B91-B5371704436D}"/>
                </a:ext>
              </a:extLst>
            </p:cNvPr>
            <p:cNvSpPr/>
            <p:nvPr/>
          </p:nvSpPr>
          <p:spPr>
            <a:xfrm>
              <a:off x="3145825" y="4799025"/>
              <a:ext cx="3500" cy="2500"/>
            </a:xfrm>
            <a:custGeom>
              <a:avLst/>
              <a:gdLst/>
              <a:ahLst/>
              <a:cxnLst/>
              <a:rect l="l" t="t" r="r" b="b"/>
              <a:pathLst>
                <a:path w="140" h="100" extrusionOk="0">
                  <a:moveTo>
                    <a:pt x="60" y="0"/>
                  </a:moveTo>
                  <a:cubicBezTo>
                    <a:pt x="60" y="0"/>
                    <a:pt x="40" y="40"/>
                    <a:pt x="0" y="40"/>
                  </a:cubicBezTo>
                  <a:lnTo>
                    <a:pt x="0" y="80"/>
                  </a:lnTo>
                  <a:cubicBezTo>
                    <a:pt x="40" y="100"/>
                    <a:pt x="60" y="100"/>
                    <a:pt x="80" y="100"/>
                  </a:cubicBezTo>
                  <a:cubicBezTo>
                    <a:pt x="140" y="60"/>
                    <a:pt x="140" y="4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74;p3">
              <a:extLst>
                <a:ext uri="{FF2B5EF4-FFF2-40B4-BE49-F238E27FC236}">
                  <a16:creationId xmlns:a16="http://schemas.microsoft.com/office/drawing/2014/main" id="{2B0A7311-F5C4-4F1E-9FE7-6E1045233A14}"/>
                </a:ext>
              </a:extLst>
            </p:cNvPr>
            <p:cNvSpPr/>
            <p:nvPr/>
          </p:nvSpPr>
          <p:spPr>
            <a:xfrm>
              <a:off x="2803675" y="4823875"/>
              <a:ext cx="4000" cy="4500"/>
            </a:xfrm>
            <a:custGeom>
              <a:avLst/>
              <a:gdLst/>
              <a:ahLst/>
              <a:cxnLst/>
              <a:rect l="l" t="t" r="r" b="b"/>
              <a:pathLst>
                <a:path w="160" h="180" extrusionOk="0">
                  <a:moveTo>
                    <a:pt x="159" y="1"/>
                  </a:moveTo>
                  <a:cubicBezTo>
                    <a:pt x="119" y="41"/>
                    <a:pt x="40" y="41"/>
                    <a:pt x="0" y="41"/>
                  </a:cubicBezTo>
                  <a:cubicBezTo>
                    <a:pt x="60" y="100"/>
                    <a:pt x="119" y="160"/>
                    <a:pt x="159" y="180"/>
                  </a:cubicBezTo>
                  <a:lnTo>
                    <a:pt x="1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75;p3">
              <a:extLst>
                <a:ext uri="{FF2B5EF4-FFF2-40B4-BE49-F238E27FC236}">
                  <a16:creationId xmlns:a16="http://schemas.microsoft.com/office/drawing/2014/main" id="{37157442-8687-4FC4-828D-74F5303FB70D}"/>
                </a:ext>
              </a:extLst>
            </p:cNvPr>
            <p:cNvSpPr/>
            <p:nvPr/>
          </p:nvSpPr>
          <p:spPr>
            <a:xfrm>
              <a:off x="3016525" y="4615125"/>
              <a:ext cx="9975" cy="4375"/>
            </a:xfrm>
            <a:custGeom>
              <a:avLst/>
              <a:gdLst/>
              <a:ahLst/>
              <a:cxnLst/>
              <a:rect l="l" t="t" r="r" b="b"/>
              <a:pathLst>
                <a:path w="399" h="175" extrusionOk="0">
                  <a:moveTo>
                    <a:pt x="132" y="1"/>
                  </a:moveTo>
                  <a:cubicBezTo>
                    <a:pt x="85" y="1"/>
                    <a:pt x="40" y="26"/>
                    <a:pt x="0" y="95"/>
                  </a:cubicBezTo>
                  <a:lnTo>
                    <a:pt x="239" y="175"/>
                  </a:lnTo>
                  <a:lnTo>
                    <a:pt x="398" y="175"/>
                  </a:lnTo>
                  <a:cubicBezTo>
                    <a:pt x="378" y="135"/>
                    <a:pt x="358" y="75"/>
                    <a:pt x="279" y="56"/>
                  </a:cubicBezTo>
                  <a:cubicBezTo>
                    <a:pt x="229" y="26"/>
                    <a:pt x="179" y="1"/>
                    <a:pt x="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76;p3">
              <a:extLst>
                <a:ext uri="{FF2B5EF4-FFF2-40B4-BE49-F238E27FC236}">
                  <a16:creationId xmlns:a16="http://schemas.microsoft.com/office/drawing/2014/main" id="{F7BA23FE-92EA-40D3-BAD5-2F815E7F8965}"/>
                </a:ext>
              </a:extLst>
            </p:cNvPr>
            <p:cNvSpPr/>
            <p:nvPr/>
          </p:nvSpPr>
          <p:spPr>
            <a:xfrm>
              <a:off x="3030950" y="4614950"/>
              <a:ext cx="14425" cy="4550"/>
            </a:xfrm>
            <a:custGeom>
              <a:avLst/>
              <a:gdLst/>
              <a:ahLst/>
              <a:cxnLst/>
              <a:rect l="l" t="t" r="r" b="b"/>
              <a:pathLst>
                <a:path w="577" h="182" extrusionOk="0">
                  <a:moveTo>
                    <a:pt x="377" y="0"/>
                  </a:moveTo>
                  <a:cubicBezTo>
                    <a:pt x="239" y="0"/>
                    <a:pt x="88" y="21"/>
                    <a:pt x="0" y="182"/>
                  </a:cubicBezTo>
                  <a:cubicBezTo>
                    <a:pt x="199" y="182"/>
                    <a:pt x="378" y="182"/>
                    <a:pt x="557" y="162"/>
                  </a:cubicBezTo>
                  <a:cubicBezTo>
                    <a:pt x="557" y="162"/>
                    <a:pt x="577" y="162"/>
                    <a:pt x="577" y="102"/>
                  </a:cubicBezTo>
                  <a:cubicBezTo>
                    <a:pt x="577" y="82"/>
                    <a:pt x="557" y="43"/>
                    <a:pt x="517" y="3"/>
                  </a:cubicBezTo>
                  <a:cubicBezTo>
                    <a:pt x="475" y="3"/>
                    <a:pt x="427" y="0"/>
                    <a:pt x="3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77;p3">
              <a:extLst>
                <a:ext uri="{FF2B5EF4-FFF2-40B4-BE49-F238E27FC236}">
                  <a16:creationId xmlns:a16="http://schemas.microsoft.com/office/drawing/2014/main" id="{172067A8-9B89-428F-9C07-0937C5A1424F}"/>
                </a:ext>
              </a:extLst>
            </p:cNvPr>
            <p:cNvSpPr/>
            <p:nvPr/>
          </p:nvSpPr>
          <p:spPr>
            <a:xfrm>
              <a:off x="3044875" y="4615000"/>
              <a:ext cx="2500" cy="4500"/>
            </a:xfrm>
            <a:custGeom>
              <a:avLst/>
              <a:gdLst/>
              <a:ahLst/>
              <a:cxnLst/>
              <a:rect l="l" t="t" r="r" b="b"/>
              <a:pathLst>
                <a:path w="100" h="180" extrusionOk="0">
                  <a:moveTo>
                    <a:pt x="0" y="1"/>
                  </a:moveTo>
                  <a:lnTo>
                    <a:pt x="0" y="180"/>
                  </a:lnTo>
                  <a:cubicBezTo>
                    <a:pt x="20" y="160"/>
                    <a:pt x="40" y="160"/>
                    <a:pt x="60" y="120"/>
                  </a:cubicBezTo>
                  <a:cubicBezTo>
                    <a:pt x="100" y="61"/>
                    <a:pt x="60"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78;p3">
              <a:extLst>
                <a:ext uri="{FF2B5EF4-FFF2-40B4-BE49-F238E27FC236}">
                  <a16:creationId xmlns:a16="http://schemas.microsoft.com/office/drawing/2014/main" id="{017ED1C9-16CF-4E58-B258-B250A9A26232}"/>
                </a:ext>
              </a:extLst>
            </p:cNvPr>
            <p:cNvSpPr/>
            <p:nvPr/>
          </p:nvSpPr>
          <p:spPr>
            <a:xfrm>
              <a:off x="2470475" y="4810950"/>
              <a:ext cx="55225" cy="23125"/>
            </a:xfrm>
            <a:custGeom>
              <a:avLst/>
              <a:gdLst/>
              <a:ahLst/>
              <a:cxnLst/>
              <a:rect l="l" t="t" r="r" b="b"/>
              <a:pathLst>
                <a:path w="2209" h="925" extrusionOk="0">
                  <a:moveTo>
                    <a:pt x="1760" y="1"/>
                  </a:moveTo>
                  <a:cubicBezTo>
                    <a:pt x="1549" y="1"/>
                    <a:pt x="1344" y="30"/>
                    <a:pt x="1131" y="30"/>
                  </a:cubicBezTo>
                  <a:cubicBezTo>
                    <a:pt x="1067" y="30"/>
                    <a:pt x="1002" y="28"/>
                    <a:pt x="935" y="21"/>
                  </a:cubicBezTo>
                  <a:cubicBezTo>
                    <a:pt x="656" y="100"/>
                    <a:pt x="398" y="180"/>
                    <a:pt x="119" y="279"/>
                  </a:cubicBezTo>
                  <a:cubicBezTo>
                    <a:pt x="40" y="319"/>
                    <a:pt x="0" y="418"/>
                    <a:pt x="0" y="518"/>
                  </a:cubicBezTo>
                  <a:cubicBezTo>
                    <a:pt x="169" y="827"/>
                    <a:pt x="368" y="924"/>
                    <a:pt x="582" y="924"/>
                  </a:cubicBezTo>
                  <a:cubicBezTo>
                    <a:pt x="822" y="924"/>
                    <a:pt x="1080" y="801"/>
                    <a:pt x="1333" y="717"/>
                  </a:cubicBezTo>
                  <a:cubicBezTo>
                    <a:pt x="1353" y="717"/>
                    <a:pt x="1373" y="697"/>
                    <a:pt x="1412" y="677"/>
                  </a:cubicBezTo>
                  <a:cubicBezTo>
                    <a:pt x="1432" y="617"/>
                    <a:pt x="1412" y="597"/>
                    <a:pt x="1353" y="558"/>
                  </a:cubicBezTo>
                  <a:cubicBezTo>
                    <a:pt x="1469" y="395"/>
                    <a:pt x="1612" y="361"/>
                    <a:pt x="1762" y="361"/>
                  </a:cubicBezTo>
                  <a:cubicBezTo>
                    <a:pt x="1870" y="361"/>
                    <a:pt x="1981" y="379"/>
                    <a:pt x="2089" y="379"/>
                  </a:cubicBezTo>
                  <a:cubicBezTo>
                    <a:pt x="2148" y="379"/>
                    <a:pt x="2208" y="379"/>
                    <a:pt x="2208" y="359"/>
                  </a:cubicBezTo>
                  <a:cubicBezTo>
                    <a:pt x="2148" y="259"/>
                    <a:pt x="2089" y="120"/>
                    <a:pt x="2029" y="21"/>
                  </a:cubicBezTo>
                  <a:cubicBezTo>
                    <a:pt x="1937" y="6"/>
                    <a:pt x="1848" y="1"/>
                    <a:pt x="17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79;p3">
              <a:extLst>
                <a:ext uri="{FF2B5EF4-FFF2-40B4-BE49-F238E27FC236}">
                  <a16:creationId xmlns:a16="http://schemas.microsoft.com/office/drawing/2014/main" id="{3ED2C12B-ECFC-4B45-9C2D-AE410BDE269D}"/>
                </a:ext>
              </a:extLst>
            </p:cNvPr>
            <p:cNvSpPr/>
            <p:nvPr/>
          </p:nvSpPr>
          <p:spPr>
            <a:xfrm>
              <a:off x="2638550" y="4802500"/>
              <a:ext cx="13450" cy="4500"/>
            </a:xfrm>
            <a:custGeom>
              <a:avLst/>
              <a:gdLst/>
              <a:ahLst/>
              <a:cxnLst/>
              <a:rect l="l" t="t" r="r" b="b"/>
              <a:pathLst>
                <a:path w="538" h="180" extrusionOk="0">
                  <a:moveTo>
                    <a:pt x="538" y="0"/>
                  </a:moveTo>
                  <a:cubicBezTo>
                    <a:pt x="359" y="0"/>
                    <a:pt x="180" y="20"/>
                    <a:pt x="1" y="20"/>
                  </a:cubicBezTo>
                  <a:lnTo>
                    <a:pt x="1" y="160"/>
                  </a:lnTo>
                  <a:cubicBezTo>
                    <a:pt x="80" y="160"/>
                    <a:pt x="120" y="160"/>
                    <a:pt x="180" y="180"/>
                  </a:cubicBezTo>
                  <a:cubicBezTo>
                    <a:pt x="339" y="180"/>
                    <a:pt x="458" y="14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80;p3">
              <a:extLst>
                <a:ext uri="{FF2B5EF4-FFF2-40B4-BE49-F238E27FC236}">
                  <a16:creationId xmlns:a16="http://schemas.microsoft.com/office/drawing/2014/main" id="{903E0312-492E-49C7-B943-666779A54D0A}"/>
                </a:ext>
              </a:extLst>
            </p:cNvPr>
            <p:cNvSpPr/>
            <p:nvPr/>
          </p:nvSpPr>
          <p:spPr>
            <a:xfrm>
              <a:off x="2526175" y="4800500"/>
              <a:ext cx="18425" cy="5500"/>
            </a:xfrm>
            <a:custGeom>
              <a:avLst/>
              <a:gdLst/>
              <a:ahLst/>
              <a:cxnLst/>
              <a:rect l="l" t="t" r="r" b="b"/>
              <a:pathLst>
                <a:path w="737" h="220" extrusionOk="0">
                  <a:moveTo>
                    <a:pt x="199" y="41"/>
                  </a:moveTo>
                  <a:cubicBezTo>
                    <a:pt x="119" y="80"/>
                    <a:pt x="80" y="80"/>
                    <a:pt x="20" y="80"/>
                  </a:cubicBezTo>
                  <a:lnTo>
                    <a:pt x="0" y="100"/>
                  </a:lnTo>
                  <a:cubicBezTo>
                    <a:pt x="0" y="140"/>
                    <a:pt x="0" y="180"/>
                    <a:pt x="40" y="220"/>
                  </a:cubicBezTo>
                  <a:lnTo>
                    <a:pt x="736" y="220"/>
                  </a:lnTo>
                  <a:cubicBezTo>
                    <a:pt x="617" y="1"/>
                    <a:pt x="398" y="80"/>
                    <a:pt x="199" y="4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81;p3">
              <a:extLst>
                <a:ext uri="{FF2B5EF4-FFF2-40B4-BE49-F238E27FC236}">
                  <a16:creationId xmlns:a16="http://schemas.microsoft.com/office/drawing/2014/main" id="{4831F83C-D349-495E-88DC-066C7B234B01}"/>
                </a:ext>
              </a:extLst>
            </p:cNvPr>
            <p:cNvSpPr/>
            <p:nvPr/>
          </p:nvSpPr>
          <p:spPr>
            <a:xfrm>
              <a:off x="2492850" y="4802500"/>
              <a:ext cx="33825" cy="12750"/>
            </a:xfrm>
            <a:custGeom>
              <a:avLst/>
              <a:gdLst/>
              <a:ahLst/>
              <a:cxnLst/>
              <a:rect l="l" t="t" r="r" b="b"/>
              <a:pathLst>
                <a:path w="1353" h="510" extrusionOk="0">
                  <a:moveTo>
                    <a:pt x="1353" y="0"/>
                  </a:moveTo>
                  <a:cubicBezTo>
                    <a:pt x="1046" y="77"/>
                    <a:pt x="727" y="166"/>
                    <a:pt x="397" y="166"/>
                  </a:cubicBezTo>
                  <a:cubicBezTo>
                    <a:pt x="299" y="166"/>
                    <a:pt x="200" y="158"/>
                    <a:pt x="100" y="140"/>
                  </a:cubicBezTo>
                  <a:cubicBezTo>
                    <a:pt x="40" y="199"/>
                    <a:pt x="20" y="239"/>
                    <a:pt x="0" y="319"/>
                  </a:cubicBezTo>
                  <a:cubicBezTo>
                    <a:pt x="20" y="398"/>
                    <a:pt x="40" y="438"/>
                    <a:pt x="100" y="498"/>
                  </a:cubicBezTo>
                  <a:cubicBezTo>
                    <a:pt x="208" y="504"/>
                    <a:pt x="317" y="510"/>
                    <a:pt x="428" y="510"/>
                  </a:cubicBezTo>
                  <a:cubicBezTo>
                    <a:pt x="684" y="510"/>
                    <a:pt x="944" y="478"/>
                    <a:pt x="1194" y="339"/>
                  </a:cubicBezTo>
                  <a:lnTo>
                    <a:pt x="1353" y="160"/>
                  </a:lnTo>
                  <a:lnTo>
                    <a:pt x="13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82;p3">
              <a:extLst>
                <a:ext uri="{FF2B5EF4-FFF2-40B4-BE49-F238E27FC236}">
                  <a16:creationId xmlns:a16="http://schemas.microsoft.com/office/drawing/2014/main" id="{256C73CF-B304-4D97-9DA7-A1421354D514}"/>
                </a:ext>
              </a:extLst>
            </p:cNvPr>
            <p:cNvSpPr/>
            <p:nvPr/>
          </p:nvSpPr>
          <p:spPr>
            <a:xfrm>
              <a:off x="3088125" y="4669850"/>
              <a:ext cx="19425" cy="8350"/>
            </a:xfrm>
            <a:custGeom>
              <a:avLst/>
              <a:gdLst/>
              <a:ahLst/>
              <a:cxnLst/>
              <a:rect l="l" t="t" r="r" b="b"/>
              <a:pathLst>
                <a:path w="777" h="334" extrusionOk="0">
                  <a:moveTo>
                    <a:pt x="399" y="0"/>
                  </a:moveTo>
                  <a:cubicBezTo>
                    <a:pt x="299" y="0"/>
                    <a:pt x="200" y="25"/>
                    <a:pt x="100" y="75"/>
                  </a:cubicBezTo>
                  <a:cubicBezTo>
                    <a:pt x="60" y="95"/>
                    <a:pt x="21" y="134"/>
                    <a:pt x="1" y="154"/>
                  </a:cubicBezTo>
                  <a:cubicBezTo>
                    <a:pt x="180" y="294"/>
                    <a:pt x="379" y="294"/>
                    <a:pt x="578" y="333"/>
                  </a:cubicBezTo>
                  <a:lnTo>
                    <a:pt x="777" y="134"/>
                  </a:lnTo>
                  <a:cubicBezTo>
                    <a:pt x="737" y="134"/>
                    <a:pt x="717" y="95"/>
                    <a:pt x="697" y="75"/>
                  </a:cubicBezTo>
                  <a:cubicBezTo>
                    <a:pt x="598" y="25"/>
                    <a:pt x="498" y="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83;p3">
              <a:extLst>
                <a:ext uri="{FF2B5EF4-FFF2-40B4-BE49-F238E27FC236}">
                  <a16:creationId xmlns:a16="http://schemas.microsoft.com/office/drawing/2014/main" id="{183BFBC4-4EDF-401F-80EE-494F5484DB59}"/>
                </a:ext>
              </a:extLst>
            </p:cNvPr>
            <p:cNvSpPr/>
            <p:nvPr/>
          </p:nvSpPr>
          <p:spPr>
            <a:xfrm>
              <a:off x="3098075" y="4690600"/>
              <a:ext cx="8975" cy="3825"/>
            </a:xfrm>
            <a:custGeom>
              <a:avLst/>
              <a:gdLst/>
              <a:ahLst/>
              <a:cxnLst/>
              <a:rect l="l" t="t" r="r" b="b"/>
              <a:pathLst>
                <a:path w="359" h="153" extrusionOk="0">
                  <a:moveTo>
                    <a:pt x="359" y="1"/>
                  </a:moveTo>
                  <a:cubicBezTo>
                    <a:pt x="219" y="20"/>
                    <a:pt x="120" y="20"/>
                    <a:pt x="1" y="20"/>
                  </a:cubicBezTo>
                  <a:cubicBezTo>
                    <a:pt x="59" y="108"/>
                    <a:pt x="122" y="152"/>
                    <a:pt x="182" y="152"/>
                  </a:cubicBezTo>
                  <a:cubicBezTo>
                    <a:pt x="246" y="152"/>
                    <a:pt x="308" y="103"/>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84;p3">
              <a:extLst>
                <a:ext uri="{FF2B5EF4-FFF2-40B4-BE49-F238E27FC236}">
                  <a16:creationId xmlns:a16="http://schemas.microsoft.com/office/drawing/2014/main" id="{CC0F9D17-1DCC-4CBC-814F-41EEC4C26CE7}"/>
                </a:ext>
              </a:extLst>
            </p:cNvPr>
            <p:cNvSpPr/>
            <p:nvPr/>
          </p:nvSpPr>
          <p:spPr>
            <a:xfrm>
              <a:off x="2454050" y="4810950"/>
              <a:ext cx="50250" cy="27875"/>
            </a:xfrm>
            <a:custGeom>
              <a:avLst/>
              <a:gdLst/>
              <a:ahLst/>
              <a:cxnLst/>
              <a:rect l="l" t="t" r="r" b="b"/>
              <a:pathLst>
                <a:path w="2010" h="1115" extrusionOk="0">
                  <a:moveTo>
                    <a:pt x="637" y="1"/>
                  </a:moveTo>
                  <a:cubicBezTo>
                    <a:pt x="379" y="120"/>
                    <a:pt x="80" y="200"/>
                    <a:pt x="1" y="558"/>
                  </a:cubicBezTo>
                  <a:cubicBezTo>
                    <a:pt x="22" y="590"/>
                    <a:pt x="56" y="605"/>
                    <a:pt x="96" y="605"/>
                  </a:cubicBezTo>
                  <a:cubicBezTo>
                    <a:pt x="128" y="605"/>
                    <a:pt x="164" y="595"/>
                    <a:pt x="199" y="578"/>
                  </a:cubicBezTo>
                  <a:cubicBezTo>
                    <a:pt x="379" y="617"/>
                    <a:pt x="498" y="737"/>
                    <a:pt x="577" y="916"/>
                  </a:cubicBezTo>
                  <a:cubicBezTo>
                    <a:pt x="518" y="975"/>
                    <a:pt x="518" y="1015"/>
                    <a:pt x="518" y="1095"/>
                  </a:cubicBezTo>
                  <a:lnTo>
                    <a:pt x="617" y="1095"/>
                  </a:lnTo>
                  <a:cubicBezTo>
                    <a:pt x="1095" y="1015"/>
                    <a:pt x="1572" y="1115"/>
                    <a:pt x="2010" y="916"/>
                  </a:cubicBezTo>
                  <a:lnTo>
                    <a:pt x="2010" y="717"/>
                  </a:lnTo>
                  <a:lnTo>
                    <a:pt x="1174" y="717"/>
                  </a:lnTo>
                  <a:cubicBezTo>
                    <a:pt x="916" y="717"/>
                    <a:pt x="776" y="657"/>
                    <a:pt x="796" y="379"/>
                  </a:cubicBezTo>
                  <a:cubicBezTo>
                    <a:pt x="896" y="200"/>
                    <a:pt x="896" y="60"/>
                    <a:pt x="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85;p3">
              <a:extLst>
                <a:ext uri="{FF2B5EF4-FFF2-40B4-BE49-F238E27FC236}">
                  <a16:creationId xmlns:a16="http://schemas.microsoft.com/office/drawing/2014/main" id="{9A3A0AD7-3435-4A1B-9A07-2175A5B7F8A7}"/>
                </a:ext>
              </a:extLst>
            </p:cNvPr>
            <p:cNvSpPr/>
            <p:nvPr/>
          </p:nvSpPr>
          <p:spPr>
            <a:xfrm>
              <a:off x="2504275" y="4824875"/>
              <a:ext cx="6500" cy="4000"/>
            </a:xfrm>
            <a:custGeom>
              <a:avLst/>
              <a:gdLst/>
              <a:ahLst/>
              <a:cxnLst/>
              <a:rect l="l" t="t" r="r" b="b"/>
              <a:pathLst>
                <a:path w="260" h="160" extrusionOk="0">
                  <a:moveTo>
                    <a:pt x="41" y="1"/>
                  </a:moveTo>
                  <a:cubicBezTo>
                    <a:pt x="1" y="60"/>
                    <a:pt x="1" y="120"/>
                    <a:pt x="1" y="160"/>
                  </a:cubicBezTo>
                  <a:cubicBezTo>
                    <a:pt x="80" y="140"/>
                    <a:pt x="160" y="120"/>
                    <a:pt x="259" y="100"/>
                  </a:cubicBezTo>
                  <a:cubicBezTo>
                    <a:pt x="200" y="1"/>
                    <a:pt x="100" y="1"/>
                    <a:pt x="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86;p3">
              <a:extLst>
                <a:ext uri="{FF2B5EF4-FFF2-40B4-BE49-F238E27FC236}">
                  <a16:creationId xmlns:a16="http://schemas.microsoft.com/office/drawing/2014/main" id="{1BA5C036-7D9A-4146-8DA5-6968AB87CF77}"/>
                </a:ext>
              </a:extLst>
            </p:cNvPr>
            <p:cNvSpPr/>
            <p:nvPr/>
          </p:nvSpPr>
          <p:spPr>
            <a:xfrm>
              <a:off x="1782175" y="3176475"/>
              <a:ext cx="182050" cy="17100"/>
            </a:xfrm>
            <a:custGeom>
              <a:avLst/>
              <a:gdLst/>
              <a:ahLst/>
              <a:cxnLst/>
              <a:rect l="l" t="t" r="r" b="b"/>
              <a:pathLst>
                <a:path w="7282" h="684" extrusionOk="0">
                  <a:moveTo>
                    <a:pt x="5986" y="0"/>
                  </a:moveTo>
                  <a:cubicBezTo>
                    <a:pt x="5836" y="0"/>
                    <a:pt x="5689" y="14"/>
                    <a:pt x="5551" y="52"/>
                  </a:cubicBezTo>
                  <a:cubicBezTo>
                    <a:pt x="5414" y="107"/>
                    <a:pt x="5268" y="119"/>
                    <a:pt x="5119" y="119"/>
                  </a:cubicBezTo>
                  <a:cubicBezTo>
                    <a:pt x="4995" y="119"/>
                    <a:pt x="4869" y="110"/>
                    <a:pt x="4744" y="110"/>
                  </a:cubicBezTo>
                  <a:cubicBezTo>
                    <a:pt x="4583" y="110"/>
                    <a:pt x="4425" y="125"/>
                    <a:pt x="4277" y="191"/>
                  </a:cubicBezTo>
                  <a:lnTo>
                    <a:pt x="3959" y="191"/>
                  </a:lnTo>
                  <a:cubicBezTo>
                    <a:pt x="3909" y="241"/>
                    <a:pt x="3862" y="258"/>
                    <a:pt x="3816" y="258"/>
                  </a:cubicBezTo>
                  <a:cubicBezTo>
                    <a:pt x="3734" y="258"/>
                    <a:pt x="3658" y="204"/>
                    <a:pt x="3581" y="191"/>
                  </a:cubicBezTo>
                  <a:lnTo>
                    <a:pt x="3402" y="191"/>
                  </a:lnTo>
                  <a:cubicBezTo>
                    <a:pt x="3339" y="270"/>
                    <a:pt x="3275" y="298"/>
                    <a:pt x="3212" y="298"/>
                  </a:cubicBezTo>
                  <a:cubicBezTo>
                    <a:pt x="3071" y="298"/>
                    <a:pt x="2930" y="163"/>
                    <a:pt x="2789" y="163"/>
                  </a:cubicBezTo>
                  <a:cubicBezTo>
                    <a:pt x="2755" y="163"/>
                    <a:pt x="2721" y="171"/>
                    <a:pt x="2686" y="191"/>
                  </a:cubicBezTo>
                  <a:cubicBezTo>
                    <a:pt x="2551" y="268"/>
                    <a:pt x="2412" y="303"/>
                    <a:pt x="2270" y="303"/>
                  </a:cubicBezTo>
                  <a:cubicBezTo>
                    <a:pt x="2119" y="303"/>
                    <a:pt x="1965" y="263"/>
                    <a:pt x="1811" y="191"/>
                  </a:cubicBezTo>
                  <a:cubicBezTo>
                    <a:pt x="1773" y="144"/>
                    <a:pt x="1744" y="124"/>
                    <a:pt x="1716" y="124"/>
                  </a:cubicBezTo>
                  <a:cubicBezTo>
                    <a:pt x="1685" y="124"/>
                    <a:pt x="1654" y="149"/>
                    <a:pt x="1612" y="191"/>
                  </a:cubicBezTo>
                  <a:cubicBezTo>
                    <a:pt x="1556" y="178"/>
                    <a:pt x="1499" y="172"/>
                    <a:pt x="1443" y="172"/>
                  </a:cubicBezTo>
                  <a:cubicBezTo>
                    <a:pt x="1195" y="172"/>
                    <a:pt x="949" y="278"/>
                    <a:pt x="707" y="278"/>
                  </a:cubicBezTo>
                  <a:cubicBezTo>
                    <a:pt x="596" y="278"/>
                    <a:pt x="487" y="256"/>
                    <a:pt x="378" y="191"/>
                  </a:cubicBezTo>
                  <a:cubicBezTo>
                    <a:pt x="219" y="231"/>
                    <a:pt x="80" y="231"/>
                    <a:pt x="1" y="390"/>
                  </a:cubicBezTo>
                  <a:cubicBezTo>
                    <a:pt x="40" y="450"/>
                    <a:pt x="100" y="509"/>
                    <a:pt x="180" y="549"/>
                  </a:cubicBezTo>
                  <a:cubicBezTo>
                    <a:pt x="325" y="602"/>
                    <a:pt x="462" y="629"/>
                    <a:pt x="602" y="629"/>
                  </a:cubicBezTo>
                  <a:cubicBezTo>
                    <a:pt x="672" y="629"/>
                    <a:pt x="743" y="622"/>
                    <a:pt x="816" y="609"/>
                  </a:cubicBezTo>
                  <a:cubicBezTo>
                    <a:pt x="1105" y="659"/>
                    <a:pt x="1398" y="684"/>
                    <a:pt x="1691" y="684"/>
                  </a:cubicBezTo>
                  <a:cubicBezTo>
                    <a:pt x="1985" y="684"/>
                    <a:pt x="2278" y="659"/>
                    <a:pt x="2567" y="609"/>
                  </a:cubicBezTo>
                  <a:lnTo>
                    <a:pt x="2786" y="609"/>
                  </a:lnTo>
                  <a:cubicBezTo>
                    <a:pt x="3034" y="659"/>
                    <a:pt x="3288" y="684"/>
                    <a:pt x="3544" y="684"/>
                  </a:cubicBezTo>
                  <a:cubicBezTo>
                    <a:pt x="3800" y="684"/>
                    <a:pt x="4059" y="659"/>
                    <a:pt x="4317" y="609"/>
                  </a:cubicBezTo>
                  <a:cubicBezTo>
                    <a:pt x="4445" y="620"/>
                    <a:pt x="4574" y="625"/>
                    <a:pt x="4704" y="625"/>
                  </a:cubicBezTo>
                  <a:cubicBezTo>
                    <a:pt x="5038" y="625"/>
                    <a:pt x="5374" y="592"/>
                    <a:pt x="5690" y="549"/>
                  </a:cubicBezTo>
                  <a:cubicBezTo>
                    <a:pt x="5789" y="503"/>
                    <a:pt x="5891" y="492"/>
                    <a:pt x="5993" y="492"/>
                  </a:cubicBezTo>
                  <a:cubicBezTo>
                    <a:pt x="6086" y="492"/>
                    <a:pt x="6180" y="501"/>
                    <a:pt x="6273" y="501"/>
                  </a:cubicBezTo>
                  <a:cubicBezTo>
                    <a:pt x="6385" y="501"/>
                    <a:pt x="6496" y="488"/>
                    <a:pt x="6605" y="430"/>
                  </a:cubicBezTo>
                  <a:cubicBezTo>
                    <a:pt x="6844" y="430"/>
                    <a:pt x="7062" y="410"/>
                    <a:pt x="7281" y="410"/>
                  </a:cubicBezTo>
                  <a:cubicBezTo>
                    <a:pt x="7003" y="52"/>
                    <a:pt x="6585" y="92"/>
                    <a:pt x="6247" y="12"/>
                  </a:cubicBezTo>
                  <a:cubicBezTo>
                    <a:pt x="6159" y="5"/>
                    <a:pt x="6072" y="0"/>
                    <a:pt x="59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87;p3">
              <a:extLst>
                <a:ext uri="{FF2B5EF4-FFF2-40B4-BE49-F238E27FC236}">
                  <a16:creationId xmlns:a16="http://schemas.microsoft.com/office/drawing/2014/main" id="{88D6A6B7-BBDA-4FCB-954B-41566C462AFB}"/>
                </a:ext>
              </a:extLst>
            </p:cNvPr>
            <p:cNvSpPr/>
            <p:nvPr/>
          </p:nvSpPr>
          <p:spPr>
            <a:xfrm>
              <a:off x="1827925" y="3263300"/>
              <a:ext cx="111425" cy="22400"/>
            </a:xfrm>
            <a:custGeom>
              <a:avLst/>
              <a:gdLst/>
              <a:ahLst/>
              <a:cxnLst/>
              <a:rect l="l" t="t" r="r" b="b"/>
              <a:pathLst>
                <a:path w="4457" h="896" extrusionOk="0">
                  <a:moveTo>
                    <a:pt x="3840" y="0"/>
                  </a:moveTo>
                  <a:cubicBezTo>
                    <a:pt x="3363" y="0"/>
                    <a:pt x="2885" y="0"/>
                    <a:pt x="2428" y="20"/>
                  </a:cubicBezTo>
                  <a:cubicBezTo>
                    <a:pt x="2388" y="20"/>
                    <a:pt x="2388" y="40"/>
                    <a:pt x="2368" y="60"/>
                  </a:cubicBezTo>
                  <a:cubicBezTo>
                    <a:pt x="2348" y="100"/>
                    <a:pt x="2368" y="140"/>
                    <a:pt x="2428" y="160"/>
                  </a:cubicBezTo>
                  <a:cubicBezTo>
                    <a:pt x="2487" y="219"/>
                    <a:pt x="2587" y="259"/>
                    <a:pt x="2626" y="339"/>
                  </a:cubicBezTo>
                  <a:cubicBezTo>
                    <a:pt x="2726" y="518"/>
                    <a:pt x="2547" y="518"/>
                    <a:pt x="2447" y="518"/>
                  </a:cubicBezTo>
                  <a:cubicBezTo>
                    <a:pt x="2069" y="518"/>
                    <a:pt x="1731" y="498"/>
                    <a:pt x="1373" y="498"/>
                  </a:cubicBezTo>
                  <a:cubicBezTo>
                    <a:pt x="1235" y="498"/>
                    <a:pt x="1097" y="492"/>
                    <a:pt x="960" y="492"/>
                  </a:cubicBezTo>
                  <a:cubicBezTo>
                    <a:pt x="663" y="492"/>
                    <a:pt x="372" y="520"/>
                    <a:pt x="100" y="697"/>
                  </a:cubicBezTo>
                  <a:cubicBezTo>
                    <a:pt x="1" y="756"/>
                    <a:pt x="1" y="816"/>
                    <a:pt x="100" y="896"/>
                  </a:cubicBezTo>
                  <a:cubicBezTo>
                    <a:pt x="1433" y="896"/>
                    <a:pt x="2726" y="856"/>
                    <a:pt x="4039" y="856"/>
                  </a:cubicBezTo>
                  <a:cubicBezTo>
                    <a:pt x="4019" y="737"/>
                    <a:pt x="4457" y="657"/>
                    <a:pt x="4079" y="518"/>
                  </a:cubicBezTo>
                  <a:cubicBezTo>
                    <a:pt x="4031" y="494"/>
                    <a:pt x="3977" y="488"/>
                    <a:pt x="3919" y="488"/>
                  </a:cubicBezTo>
                  <a:cubicBezTo>
                    <a:pt x="3857" y="488"/>
                    <a:pt x="3791" y="495"/>
                    <a:pt x="3724" y="495"/>
                  </a:cubicBezTo>
                  <a:cubicBezTo>
                    <a:pt x="3642" y="495"/>
                    <a:pt x="3559" y="484"/>
                    <a:pt x="3482" y="438"/>
                  </a:cubicBezTo>
                  <a:cubicBezTo>
                    <a:pt x="3581" y="259"/>
                    <a:pt x="3920" y="259"/>
                    <a:pt x="38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88;p3">
              <a:extLst>
                <a:ext uri="{FF2B5EF4-FFF2-40B4-BE49-F238E27FC236}">
                  <a16:creationId xmlns:a16="http://schemas.microsoft.com/office/drawing/2014/main" id="{76DBC49B-5022-42A7-BA6C-9B6418BB5B3B}"/>
                </a:ext>
              </a:extLst>
            </p:cNvPr>
            <p:cNvSpPr/>
            <p:nvPr/>
          </p:nvSpPr>
          <p:spPr>
            <a:xfrm>
              <a:off x="1804050" y="3443550"/>
              <a:ext cx="114425" cy="10500"/>
            </a:xfrm>
            <a:custGeom>
              <a:avLst/>
              <a:gdLst/>
              <a:ahLst/>
              <a:cxnLst/>
              <a:rect l="l" t="t" r="r" b="b"/>
              <a:pathLst>
                <a:path w="4577" h="420" extrusionOk="0">
                  <a:moveTo>
                    <a:pt x="3706" y="0"/>
                  </a:moveTo>
                  <a:cubicBezTo>
                    <a:pt x="3670" y="0"/>
                    <a:pt x="3635" y="5"/>
                    <a:pt x="3601" y="12"/>
                  </a:cubicBezTo>
                  <a:cubicBezTo>
                    <a:pt x="2686" y="51"/>
                    <a:pt x="1791" y="51"/>
                    <a:pt x="896" y="71"/>
                  </a:cubicBezTo>
                  <a:cubicBezTo>
                    <a:pt x="851" y="103"/>
                    <a:pt x="810" y="115"/>
                    <a:pt x="771" y="115"/>
                  </a:cubicBezTo>
                  <a:cubicBezTo>
                    <a:pt x="690" y="115"/>
                    <a:pt x="619" y="65"/>
                    <a:pt x="538" y="51"/>
                  </a:cubicBezTo>
                  <a:cubicBezTo>
                    <a:pt x="419" y="71"/>
                    <a:pt x="319" y="71"/>
                    <a:pt x="200" y="71"/>
                  </a:cubicBezTo>
                  <a:cubicBezTo>
                    <a:pt x="140" y="151"/>
                    <a:pt x="21" y="171"/>
                    <a:pt x="1" y="270"/>
                  </a:cubicBezTo>
                  <a:cubicBezTo>
                    <a:pt x="180" y="385"/>
                    <a:pt x="363" y="420"/>
                    <a:pt x="546" y="420"/>
                  </a:cubicBezTo>
                  <a:cubicBezTo>
                    <a:pt x="821" y="420"/>
                    <a:pt x="1097" y="342"/>
                    <a:pt x="1369" y="342"/>
                  </a:cubicBezTo>
                  <a:cubicBezTo>
                    <a:pt x="1417" y="342"/>
                    <a:pt x="1465" y="344"/>
                    <a:pt x="1513" y="350"/>
                  </a:cubicBezTo>
                  <a:cubicBezTo>
                    <a:pt x="1980" y="399"/>
                    <a:pt x="2448" y="409"/>
                    <a:pt x="2913" y="409"/>
                  </a:cubicBezTo>
                  <a:cubicBezTo>
                    <a:pt x="3223" y="409"/>
                    <a:pt x="3531" y="405"/>
                    <a:pt x="3839" y="405"/>
                  </a:cubicBezTo>
                  <a:cubicBezTo>
                    <a:pt x="3992" y="405"/>
                    <a:pt x="4145" y="406"/>
                    <a:pt x="4298" y="409"/>
                  </a:cubicBezTo>
                  <a:cubicBezTo>
                    <a:pt x="4417" y="350"/>
                    <a:pt x="4576" y="270"/>
                    <a:pt x="4477" y="71"/>
                  </a:cubicBezTo>
                  <a:lnTo>
                    <a:pt x="3920" y="71"/>
                  </a:lnTo>
                  <a:cubicBezTo>
                    <a:pt x="3853" y="18"/>
                    <a:pt x="3778" y="0"/>
                    <a:pt x="3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89;p3">
              <a:extLst>
                <a:ext uri="{FF2B5EF4-FFF2-40B4-BE49-F238E27FC236}">
                  <a16:creationId xmlns:a16="http://schemas.microsoft.com/office/drawing/2014/main" id="{7A9F537C-7780-4FBF-8CD5-0F3CC457E3C2}"/>
                </a:ext>
              </a:extLst>
            </p:cNvPr>
            <p:cNvSpPr/>
            <p:nvPr/>
          </p:nvSpPr>
          <p:spPr>
            <a:xfrm>
              <a:off x="1745375" y="3480125"/>
              <a:ext cx="105950" cy="11100"/>
            </a:xfrm>
            <a:custGeom>
              <a:avLst/>
              <a:gdLst/>
              <a:ahLst/>
              <a:cxnLst/>
              <a:rect l="l" t="t" r="r" b="b"/>
              <a:pathLst>
                <a:path w="4238" h="444" extrusionOk="0">
                  <a:moveTo>
                    <a:pt x="718" y="0"/>
                  </a:moveTo>
                  <a:cubicBezTo>
                    <a:pt x="468" y="0"/>
                    <a:pt x="223" y="41"/>
                    <a:pt x="0" y="200"/>
                  </a:cubicBezTo>
                  <a:lnTo>
                    <a:pt x="199" y="399"/>
                  </a:lnTo>
                  <a:cubicBezTo>
                    <a:pt x="348" y="380"/>
                    <a:pt x="496" y="374"/>
                    <a:pt x="644" y="374"/>
                  </a:cubicBezTo>
                  <a:cubicBezTo>
                    <a:pt x="1114" y="374"/>
                    <a:pt x="1581" y="443"/>
                    <a:pt x="2056" y="443"/>
                  </a:cubicBezTo>
                  <a:cubicBezTo>
                    <a:pt x="2251" y="443"/>
                    <a:pt x="2448" y="432"/>
                    <a:pt x="2646" y="399"/>
                  </a:cubicBezTo>
                  <a:cubicBezTo>
                    <a:pt x="2947" y="358"/>
                    <a:pt x="3238" y="279"/>
                    <a:pt x="3539" y="279"/>
                  </a:cubicBezTo>
                  <a:cubicBezTo>
                    <a:pt x="3677" y="279"/>
                    <a:pt x="3816" y="295"/>
                    <a:pt x="3959" y="339"/>
                  </a:cubicBezTo>
                  <a:cubicBezTo>
                    <a:pt x="4098" y="299"/>
                    <a:pt x="4238" y="220"/>
                    <a:pt x="4138" y="21"/>
                  </a:cubicBezTo>
                  <a:cubicBezTo>
                    <a:pt x="4051" y="19"/>
                    <a:pt x="3963" y="18"/>
                    <a:pt x="3876" y="18"/>
                  </a:cubicBezTo>
                  <a:cubicBezTo>
                    <a:pt x="3252" y="18"/>
                    <a:pt x="2636" y="60"/>
                    <a:pt x="2022" y="60"/>
                  </a:cubicBezTo>
                  <a:cubicBezTo>
                    <a:pt x="1806" y="60"/>
                    <a:pt x="1589" y="55"/>
                    <a:pt x="1373" y="40"/>
                  </a:cubicBezTo>
                  <a:cubicBezTo>
                    <a:pt x="1159" y="31"/>
                    <a:pt x="937" y="0"/>
                    <a:pt x="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90;p3">
              <a:extLst>
                <a:ext uri="{FF2B5EF4-FFF2-40B4-BE49-F238E27FC236}">
                  <a16:creationId xmlns:a16="http://schemas.microsoft.com/office/drawing/2014/main" id="{037C0F99-D6D5-4BAE-B2B8-AE64584DC686}"/>
                </a:ext>
              </a:extLst>
            </p:cNvPr>
            <p:cNvSpPr/>
            <p:nvPr/>
          </p:nvSpPr>
          <p:spPr>
            <a:xfrm>
              <a:off x="1868700" y="3423425"/>
              <a:ext cx="73625" cy="8525"/>
            </a:xfrm>
            <a:custGeom>
              <a:avLst/>
              <a:gdLst/>
              <a:ahLst/>
              <a:cxnLst/>
              <a:rect l="l" t="t" r="r" b="b"/>
              <a:pathLst>
                <a:path w="2945" h="341" extrusionOk="0">
                  <a:moveTo>
                    <a:pt x="419" y="1"/>
                  </a:moveTo>
                  <a:cubicBezTo>
                    <a:pt x="339" y="140"/>
                    <a:pt x="1" y="1"/>
                    <a:pt x="61" y="319"/>
                  </a:cubicBezTo>
                  <a:cubicBezTo>
                    <a:pt x="836" y="339"/>
                    <a:pt x="1592" y="339"/>
                    <a:pt x="2348" y="339"/>
                  </a:cubicBezTo>
                  <a:cubicBezTo>
                    <a:pt x="2397" y="339"/>
                    <a:pt x="2445" y="340"/>
                    <a:pt x="2492" y="340"/>
                  </a:cubicBezTo>
                  <a:cubicBezTo>
                    <a:pt x="2716" y="340"/>
                    <a:pt x="2912" y="313"/>
                    <a:pt x="29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91;p3">
              <a:extLst>
                <a:ext uri="{FF2B5EF4-FFF2-40B4-BE49-F238E27FC236}">
                  <a16:creationId xmlns:a16="http://schemas.microsoft.com/office/drawing/2014/main" id="{625F5588-BEF9-40C0-9090-D9AE1036F524}"/>
                </a:ext>
              </a:extLst>
            </p:cNvPr>
            <p:cNvSpPr/>
            <p:nvPr/>
          </p:nvSpPr>
          <p:spPr>
            <a:xfrm>
              <a:off x="1792625" y="3262175"/>
              <a:ext cx="96000" cy="9275"/>
            </a:xfrm>
            <a:custGeom>
              <a:avLst/>
              <a:gdLst/>
              <a:ahLst/>
              <a:cxnLst/>
              <a:rect l="l" t="t" r="r" b="b"/>
              <a:pathLst>
                <a:path w="3840" h="371" extrusionOk="0">
                  <a:moveTo>
                    <a:pt x="2343" y="1"/>
                  </a:moveTo>
                  <a:cubicBezTo>
                    <a:pt x="1596" y="1"/>
                    <a:pt x="852" y="30"/>
                    <a:pt x="100" y="65"/>
                  </a:cubicBezTo>
                  <a:cubicBezTo>
                    <a:pt x="80" y="65"/>
                    <a:pt x="60" y="65"/>
                    <a:pt x="20" y="105"/>
                  </a:cubicBezTo>
                  <a:cubicBezTo>
                    <a:pt x="0" y="145"/>
                    <a:pt x="20" y="185"/>
                    <a:pt x="80" y="244"/>
                  </a:cubicBezTo>
                  <a:cubicBezTo>
                    <a:pt x="189" y="338"/>
                    <a:pt x="323" y="370"/>
                    <a:pt x="462" y="370"/>
                  </a:cubicBezTo>
                  <a:cubicBezTo>
                    <a:pt x="500" y="370"/>
                    <a:pt x="539" y="368"/>
                    <a:pt x="577" y="364"/>
                  </a:cubicBezTo>
                  <a:cubicBezTo>
                    <a:pt x="1631" y="165"/>
                    <a:pt x="2745" y="264"/>
                    <a:pt x="3840" y="185"/>
                  </a:cubicBezTo>
                  <a:lnTo>
                    <a:pt x="3840" y="45"/>
                  </a:lnTo>
                  <a:cubicBezTo>
                    <a:pt x="3338" y="14"/>
                    <a:pt x="2840" y="1"/>
                    <a:pt x="2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92;p3">
              <a:extLst>
                <a:ext uri="{FF2B5EF4-FFF2-40B4-BE49-F238E27FC236}">
                  <a16:creationId xmlns:a16="http://schemas.microsoft.com/office/drawing/2014/main" id="{A818EEFE-093C-492B-8A89-FACD76B15B5A}"/>
                </a:ext>
              </a:extLst>
            </p:cNvPr>
            <p:cNvSpPr/>
            <p:nvPr/>
          </p:nvSpPr>
          <p:spPr>
            <a:xfrm>
              <a:off x="1736425" y="3263300"/>
              <a:ext cx="58700" cy="8950"/>
            </a:xfrm>
            <a:custGeom>
              <a:avLst/>
              <a:gdLst/>
              <a:ahLst/>
              <a:cxnLst/>
              <a:rect l="l" t="t" r="r" b="b"/>
              <a:pathLst>
                <a:path w="2348" h="358" extrusionOk="0">
                  <a:moveTo>
                    <a:pt x="0" y="0"/>
                  </a:moveTo>
                  <a:cubicBezTo>
                    <a:pt x="435" y="257"/>
                    <a:pt x="870" y="357"/>
                    <a:pt x="1309" y="357"/>
                  </a:cubicBezTo>
                  <a:cubicBezTo>
                    <a:pt x="1652" y="357"/>
                    <a:pt x="1998" y="296"/>
                    <a:pt x="2348" y="199"/>
                  </a:cubicBezTo>
                  <a:lnTo>
                    <a:pt x="23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93;p3">
              <a:extLst>
                <a:ext uri="{FF2B5EF4-FFF2-40B4-BE49-F238E27FC236}">
                  <a16:creationId xmlns:a16="http://schemas.microsoft.com/office/drawing/2014/main" id="{B7AB2F15-4589-4A1B-8111-2C0D55123360}"/>
                </a:ext>
              </a:extLst>
            </p:cNvPr>
            <p:cNvSpPr/>
            <p:nvPr/>
          </p:nvSpPr>
          <p:spPr>
            <a:xfrm>
              <a:off x="1910975" y="3443700"/>
              <a:ext cx="50250" cy="11100"/>
            </a:xfrm>
            <a:custGeom>
              <a:avLst/>
              <a:gdLst/>
              <a:ahLst/>
              <a:cxnLst/>
              <a:rect l="l" t="t" r="r" b="b"/>
              <a:pathLst>
                <a:path w="2010" h="444" extrusionOk="0">
                  <a:moveTo>
                    <a:pt x="988" y="0"/>
                  </a:moveTo>
                  <a:cubicBezTo>
                    <a:pt x="704" y="0"/>
                    <a:pt x="432" y="37"/>
                    <a:pt x="160" y="65"/>
                  </a:cubicBezTo>
                  <a:cubicBezTo>
                    <a:pt x="120" y="185"/>
                    <a:pt x="41" y="284"/>
                    <a:pt x="1" y="403"/>
                  </a:cubicBezTo>
                  <a:cubicBezTo>
                    <a:pt x="299" y="443"/>
                    <a:pt x="598" y="443"/>
                    <a:pt x="896" y="443"/>
                  </a:cubicBezTo>
                  <a:cubicBezTo>
                    <a:pt x="1214" y="364"/>
                    <a:pt x="1532" y="304"/>
                    <a:pt x="2010" y="204"/>
                  </a:cubicBezTo>
                  <a:cubicBezTo>
                    <a:pt x="1642" y="47"/>
                    <a:pt x="1307" y="0"/>
                    <a:pt x="9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94;p3">
              <a:extLst>
                <a:ext uri="{FF2B5EF4-FFF2-40B4-BE49-F238E27FC236}">
                  <a16:creationId xmlns:a16="http://schemas.microsoft.com/office/drawing/2014/main" id="{13CDA0C4-0D74-4D47-BB51-37C46EF62A54}"/>
                </a:ext>
              </a:extLst>
            </p:cNvPr>
            <p:cNvSpPr/>
            <p:nvPr/>
          </p:nvSpPr>
          <p:spPr>
            <a:xfrm>
              <a:off x="1754825" y="3445825"/>
              <a:ext cx="53225" cy="9050"/>
            </a:xfrm>
            <a:custGeom>
              <a:avLst/>
              <a:gdLst/>
              <a:ahLst/>
              <a:cxnLst/>
              <a:rect l="l" t="t" r="r" b="b"/>
              <a:pathLst>
                <a:path w="2129" h="362" extrusionOk="0">
                  <a:moveTo>
                    <a:pt x="498" y="0"/>
                  </a:moveTo>
                  <a:cubicBezTo>
                    <a:pt x="219" y="0"/>
                    <a:pt x="20" y="40"/>
                    <a:pt x="0" y="358"/>
                  </a:cubicBezTo>
                  <a:cubicBezTo>
                    <a:pt x="43" y="361"/>
                    <a:pt x="86" y="362"/>
                    <a:pt x="128" y="362"/>
                  </a:cubicBezTo>
                  <a:cubicBezTo>
                    <a:pt x="658" y="362"/>
                    <a:pt x="1154" y="179"/>
                    <a:pt x="1656" y="179"/>
                  </a:cubicBezTo>
                  <a:cubicBezTo>
                    <a:pt x="1747" y="179"/>
                    <a:pt x="1838" y="185"/>
                    <a:pt x="1930" y="199"/>
                  </a:cubicBezTo>
                  <a:lnTo>
                    <a:pt x="21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95;p3">
              <a:extLst>
                <a:ext uri="{FF2B5EF4-FFF2-40B4-BE49-F238E27FC236}">
                  <a16:creationId xmlns:a16="http://schemas.microsoft.com/office/drawing/2014/main" id="{013DEE7A-ADCF-4329-A67E-9E68BB1B98B0}"/>
                </a:ext>
              </a:extLst>
            </p:cNvPr>
            <p:cNvSpPr/>
            <p:nvPr/>
          </p:nvSpPr>
          <p:spPr>
            <a:xfrm>
              <a:off x="1757300" y="3279700"/>
              <a:ext cx="42300" cy="9875"/>
            </a:xfrm>
            <a:custGeom>
              <a:avLst/>
              <a:gdLst/>
              <a:ahLst/>
              <a:cxnLst/>
              <a:rect l="l" t="t" r="r" b="b"/>
              <a:pathLst>
                <a:path w="1692" h="395" extrusionOk="0">
                  <a:moveTo>
                    <a:pt x="80" y="1"/>
                  </a:moveTo>
                  <a:cubicBezTo>
                    <a:pt x="80" y="1"/>
                    <a:pt x="41" y="41"/>
                    <a:pt x="21" y="81"/>
                  </a:cubicBezTo>
                  <a:cubicBezTo>
                    <a:pt x="1" y="140"/>
                    <a:pt x="21" y="160"/>
                    <a:pt x="80" y="200"/>
                  </a:cubicBezTo>
                  <a:cubicBezTo>
                    <a:pt x="359" y="324"/>
                    <a:pt x="633" y="394"/>
                    <a:pt x="909" y="394"/>
                  </a:cubicBezTo>
                  <a:cubicBezTo>
                    <a:pt x="1165" y="394"/>
                    <a:pt x="1424" y="334"/>
                    <a:pt x="1692" y="200"/>
                  </a:cubicBezTo>
                  <a:cubicBezTo>
                    <a:pt x="1612" y="81"/>
                    <a:pt x="1413" y="160"/>
                    <a:pt x="1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96;p3">
              <a:extLst>
                <a:ext uri="{FF2B5EF4-FFF2-40B4-BE49-F238E27FC236}">
                  <a16:creationId xmlns:a16="http://schemas.microsoft.com/office/drawing/2014/main" id="{EB39A2CA-49D6-442C-A46E-8139E7B8CFEE}"/>
                </a:ext>
              </a:extLst>
            </p:cNvPr>
            <p:cNvSpPr/>
            <p:nvPr/>
          </p:nvSpPr>
          <p:spPr>
            <a:xfrm>
              <a:off x="1782675" y="3423425"/>
              <a:ext cx="41800" cy="8925"/>
            </a:xfrm>
            <a:custGeom>
              <a:avLst/>
              <a:gdLst/>
              <a:ahLst/>
              <a:cxnLst/>
              <a:rect l="l" t="t" r="r" b="b"/>
              <a:pathLst>
                <a:path w="1672" h="357" extrusionOk="0">
                  <a:moveTo>
                    <a:pt x="1572" y="1"/>
                  </a:moveTo>
                  <a:lnTo>
                    <a:pt x="1572" y="1"/>
                  </a:lnTo>
                  <a:cubicBezTo>
                    <a:pt x="1322" y="53"/>
                    <a:pt x="1073" y="83"/>
                    <a:pt x="826" y="83"/>
                  </a:cubicBezTo>
                  <a:cubicBezTo>
                    <a:pt x="601" y="83"/>
                    <a:pt x="378" y="58"/>
                    <a:pt x="160" y="1"/>
                  </a:cubicBezTo>
                  <a:lnTo>
                    <a:pt x="160" y="1"/>
                  </a:lnTo>
                  <a:cubicBezTo>
                    <a:pt x="100" y="160"/>
                    <a:pt x="0" y="339"/>
                    <a:pt x="299" y="339"/>
                  </a:cubicBezTo>
                  <a:cubicBezTo>
                    <a:pt x="425" y="352"/>
                    <a:pt x="546" y="357"/>
                    <a:pt x="666" y="357"/>
                  </a:cubicBezTo>
                  <a:cubicBezTo>
                    <a:pt x="907" y="357"/>
                    <a:pt x="1141" y="339"/>
                    <a:pt x="1393" y="339"/>
                  </a:cubicBezTo>
                  <a:cubicBezTo>
                    <a:pt x="1492" y="260"/>
                    <a:pt x="1671" y="200"/>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97;p3">
              <a:extLst>
                <a:ext uri="{FF2B5EF4-FFF2-40B4-BE49-F238E27FC236}">
                  <a16:creationId xmlns:a16="http://schemas.microsoft.com/office/drawing/2014/main" id="{04C0BD15-D551-4DDB-B45D-D9836E67A086}"/>
                </a:ext>
              </a:extLst>
            </p:cNvPr>
            <p:cNvSpPr/>
            <p:nvPr/>
          </p:nvSpPr>
          <p:spPr>
            <a:xfrm>
              <a:off x="1844350" y="3478425"/>
              <a:ext cx="33325" cy="11975"/>
            </a:xfrm>
            <a:custGeom>
              <a:avLst/>
              <a:gdLst/>
              <a:ahLst/>
              <a:cxnLst/>
              <a:rect l="l" t="t" r="r" b="b"/>
              <a:pathLst>
                <a:path w="1333" h="479" extrusionOk="0">
                  <a:moveTo>
                    <a:pt x="364" y="1"/>
                  </a:moveTo>
                  <a:cubicBezTo>
                    <a:pt x="300" y="1"/>
                    <a:pt x="238" y="27"/>
                    <a:pt x="179" y="108"/>
                  </a:cubicBezTo>
                  <a:cubicBezTo>
                    <a:pt x="100" y="208"/>
                    <a:pt x="40" y="347"/>
                    <a:pt x="0" y="447"/>
                  </a:cubicBezTo>
                  <a:cubicBezTo>
                    <a:pt x="94" y="469"/>
                    <a:pt x="188" y="478"/>
                    <a:pt x="280" y="478"/>
                  </a:cubicBezTo>
                  <a:cubicBezTo>
                    <a:pt x="597" y="478"/>
                    <a:pt x="905" y="369"/>
                    <a:pt x="1214" y="307"/>
                  </a:cubicBezTo>
                  <a:cubicBezTo>
                    <a:pt x="1333" y="168"/>
                    <a:pt x="1233" y="108"/>
                    <a:pt x="1114" y="108"/>
                  </a:cubicBezTo>
                  <a:cubicBezTo>
                    <a:pt x="995" y="108"/>
                    <a:pt x="836" y="89"/>
                    <a:pt x="696" y="89"/>
                  </a:cubicBezTo>
                  <a:cubicBezTo>
                    <a:pt x="584" y="76"/>
                    <a:pt x="471" y="1"/>
                    <a:pt x="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98;p3">
              <a:extLst>
                <a:ext uri="{FF2B5EF4-FFF2-40B4-BE49-F238E27FC236}">
                  <a16:creationId xmlns:a16="http://schemas.microsoft.com/office/drawing/2014/main" id="{2C064F5D-83B9-47E2-AFC2-9A99090444AC}"/>
                </a:ext>
              </a:extLst>
            </p:cNvPr>
            <p:cNvSpPr/>
            <p:nvPr/>
          </p:nvSpPr>
          <p:spPr>
            <a:xfrm>
              <a:off x="1835875" y="3422950"/>
              <a:ext cx="43800" cy="8475"/>
            </a:xfrm>
            <a:custGeom>
              <a:avLst/>
              <a:gdLst/>
              <a:ahLst/>
              <a:cxnLst/>
              <a:rect l="l" t="t" r="r" b="b"/>
              <a:pathLst>
                <a:path w="1752" h="339" extrusionOk="0">
                  <a:moveTo>
                    <a:pt x="1" y="0"/>
                  </a:moveTo>
                  <a:lnTo>
                    <a:pt x="1" y="0"/>
                  </a:lnTo>
                  <a:cubicBezTo>
                    <a:pt x="58" y="229"/>
                    <a:pt x="179" y="280"/>
                    <a:pt x="318" y="280"/>
                  </a:cubicBezTo>
                  <a:cubicBezTo>
                    <a:pt x="430" y="280"/>
                    <a:pt x="555" y="246"/>
                    <a:pt x="667" y="246"/>
                  </a:cubicBezTo>
                  <a:cubicBezTo>
                    <a:pt x="754" y="246"/>
                    <a:pt x="835" y="266"/>
                    <a:pt x="896" y="338"/>
                  </a:cubicBezTo>
                  <a:lnTo>
                    <a:pt x="1055" y="338"/>
                  </a:lnTo>
                  <a:cubicBezTo>
                    <a:pt x="1095" y="318"/>
                    <a:pt x="1125" y="308"/>
                    <a:pt x="1155" y="308"/>
                  </a:cubicBezTo>
                  <a:cubicBezTo>
                    <a:pt x="1185" y="308"/>
                    <a:pt x="1214" y="318"/>
                    <a:pt x="1254" y="338"/>
                  </a:cubicBezTo>
                  <a:lnTo>
                    <a:pt x="1413" y="338"/>
                  </a:lnTo>
                  <a:cubicBezTo>
                    <a:pt x="1533" y="239"/>
                    <a:pt x="1632" y="119"/>
                    <a:pt x="1751" y="20"/>
                  </a:cubicBezTo>
                  <a:cubicBezTo>
                    <a:pt x="1155" y="20"/>
                    <a:pt x="558" y="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99;p3">
              <a:extLst>
                <a:ext uri="{FF2B5EF4-FFF2-40B4-BE49-F238E27FC236}">
                  <a16:creationId xmlns:a16="http://schemas.microsoft.com/office/drawing/2014/main" id="{E659FE3E-3A88-477A-9080-2B64833F7458}"/>
                </a:ext>
              </a:extLst>
            </p:cNvPr>
            <p:cNvSpPr/>
            <p:nvPr/>
          </p:nvSpPr>
          <p:spPr>
            <a:xfrm>
              <a:off x="1817475" y="3423425"/>
              <a:ext cx="40325" cy="8500"/>
            </a:xfrm>
            <a:custGeom>
              <a:avLst/>
              <a:gdLst/>
              <a:ahLst/>
              <a:cxnLst/>
              <a:rect l="l" t="t" r="r" b="b"/>
              <a:pathLst>
                <a:path w="1613" h="340" extrusionOk="0">
                  <a:moveTo>
                    <a:pt x="180" y="1"/>
                  </a:moveTo>
                  <a:cubicBezTo>
                    <a:pt x="120" y="120"/>
                    <a:pt x="41" y="220"/>
                    <a:pt x="1" y="339"/>
                  </a:cubicBezTo>
                  <a:lnTo>
                    <a:pt x="1612" y="339"/>
                  </a:lnTo>
                  <a:cubicBezTo>
                    <a:pt x="1393" y="21"/>
                    <a:pt x="956" y="319"/>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500;p3">
              <a:extLst>
                <a:ext uri="{FF2B5EF4-FFF2-40B4-BE49-F238E27FC236}">
                  <a16:creationId xmlns:a16="http://schemas.microsoft.com/office/drawing/2014/main" id="{10A90EEB-04A7-4BB2-BC89-A9B527803E40}"/>
                </a:ext>
              </a:extLst>
            </p:cNvPr>
            <p:cNvSpPr/>
            <p:nvPr/>
          </p:nvSpPr>
          <p:spPr>
            <a:xfrm>
              <a:off x="1790125" y="3279450"/>
              <a:ext cx="39825" cy="5700"/>
            </a:xfrm>
            <a:custGeom>
              <a:avLst/>
              <a:gdLst/>
              <a:ahLst/>
              <a:cxnLst/>
              <a:rect l="l" t="t" r="r" b="b"/>
              <a:pathLst>
                <a:path w="1593" h="228" extrusionOk="0">
                  <a:moveTo>
                    <a:pt x="797" y="1"/>
                  </a:moveTo>
                  <a:cubicBezTo>
                    <a:pt x="528" y="1"/>
                    <a:pt x="259" y="11"/>
                    <a:pt x="1" y="51"/>
                  </a:cubicBezTo>
                  <a:cubicBezTo>
                    <a:pt x="80" y="190"/>
                    <a:pt x="220" y="190"/>
                    <a:pt x="379" y="210"/>
                  </a:cubicBezTo>
                  <a:cubicBezTo>
                    <a:pt x="657" y="210"/>
                    <a:pt x="936" y="228"/>
                    <a:pt x="1202" y="228"/>
                  </a:cubicBezTo>
                  <a:cubicBezTo>
                    <a:pt x="1336" y="228"/>
                    <a:pt x="1466" y="223"/>
                    <a:pt x="1592" y="210"/>
                  </a:cubicBezTo>
                  <a:lnTo>
                    <a:pt x="1592" y="11"/>
                  </a:lnTo>
                  <a:cubicBezTo>
                    <a:pt x="1334" y="11"/>
                    <a:pt x="1065" y="1"/>
                    <a:pt x="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501;p3">
              <a:extLst>
                <a:ext uri="{FF2B5EF4-FFF2-40B4-BE49-F238E27FC236}">
                  <a16:creationId xmlns:a16="http://schemas.microsoft.com/office/drawing/2014/main" id="{874EF792-B77E-47DC-BB8D-086EBC3EED2F}"/>
                </a:ext>
              </a:extLst>
            </p:cNvPr>
            <p:cNvSpPr/>
            <p:nvPr/>
          </p:nvSpPr>
          <p:spPr>
            <a:xfrm>
              <a:off x="1802075" y="3192175"/>
              <a:ext cx="43275" cy="4000"/>
            </a:xfrm>
            <a:custGeom>
              <a:avLst/>
              <a:gdLst/>
              <a:ahLst/>
              <a:cxnLst/>
              <a:rect l="l" t="t" r="r" b="b"/>
              <a:pathLst>
                <a:path w="1731" h="160" extrusionOk="0">
                  <a:moveTo>
                    <a:pt x="0" y="1"/>
                  </a:moveTo>
                  <a:cubicBezTo>
                    <a:pt x="256" y="115"/>
                    <a:pt x="515" y="160"/>
                    <a:pt x="773" y="160"/>
                  </a:cubicBezTo>
                  <a:cubicBezTo>
                    <a:pt x="1098" y="160"/>
                    <a:pt x="1421" y="89"/>
                    <a:pt x="17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502;p3">
              <a:extLst>
                <a:ext uri="{FF2B5EF4-FFF2-40B4-BE49-F238E27FC236}">
                  <a16:creationId xmlns:a16="http://schemas.microsoft.com/office/drawing/2014/main" id="{D1F11129-9A13-4B57-BAD9-CA448FD1149C}"/>
                </a:ext>
              </a:extLst>
            </p:cNvPr>
            <p:cNvSpPr/>
            <p:nvPr/>
          </p:nvSpPr>
          <p:spPr>
            <a:xfrm>
              <a:off x="1851800" y="3191675"/>
              <a:ext cx="38325" cy="3525"/>
            </a:xfrm>
            <a:custGeom>
              <a:avLst/>
              <a:gdLst/>
              <a:ahLst/>
              <a:cxnLst/>
              <a:rect l="l" t="t" r="r" b="b"/>
              <a:pathLst>
                <a:path w="1533" h="141" extrusionOk="0">
                  <a:moveTo>
                    <a:pt x="1" y="1"/>
                  </a:moveTo>
                  <a:lnTo>
                    <a:pt x="219" y="140"/>
                  </a:lnTo>
                  <a:cubicBezTo>
                    <a:pt x="318" y="132"/>
                    <a:pt x="417" y="129"/>
                    <a:pt x="514" y="129"/>
                  </a:cubicBezTo>
                  <a:cubicBezTo>
                    <a:pt x="605" y="129"/>
                    <a:pt x="695" y="131"/>
                    <a:pt x="785" y="131"/>
                  </a:cubicBezTo>
                  <a:cubicBezTo>
                    <a:pt x="1041" y="131"/>
                    <a:pt x="1290" y="116"/>
                    <a:pt x="15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503;p3">
              <a:extLst>
                <a:ext uri="{FF2B5EF4-FFF2-40B4-BE49-F238E27FC236}">
                  <a16:creationId xmlns:a16="http://schemas.microsoft.com/office/drawing/2014/main" id="{BEB36982-FA1A-492D-8CA2-258BA35166B4}"/>
                </a:ext>
              </a:extLst>
            </p:cNvPr>
            <p:cNvSpPr/>
            <p:nvPr/>
          </p:nvSpPr>
          <p:spPr>
            <a:xfrm>
              <a:off x="1753725" y="3280475"/>
              <a:ext cx="6100" cy="5225"/>
            </a:xfrm>
            <a:custGeom>
              <a:avLst/>
              <a:gdLst/>
              <a:ahLst/>
              <a:cxnLst/>
              <a:rect l="l" t="t" r="r" b="b"/>
              <a:pathLst>
                <a:path w="244" h="209" extrusionOk="0">
                  <a:moveTo>
                    <a:pt x="112" y="0"/>
                  </a:moveTo>
                  <a:cubicBezTo>
                    <a:pt x="48" y="0"/>
                    <a:pt x="1" y="22"/>
                    <a:pt x="25" y="129"/>
                  </a:cubicBezTo>
                  <a:cubicBezTo>
                    <a:pt x="25" y="149"/>
                    <a:pt x="164" y="169"/>
                    <a:pt x="243" y="209"/>
                  </a:cubicBezTo>
                  <a:lnTo>
                    <a:pt x="243" y="10"/>
                  </a:lnTo>
                  <a:cubicBezTo>
                    <a:pt x="204" y="10"/>
                    <a:pt x="154" y="0"/>
                    <a:pt x="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504;p3">
              <a:extLst>
                <a:ext uri="{FF2B5EF4-FFF2-40B4-BE49-F238E27FC236}">
                  <a16:creationId xmlns:a16="http://schemas.microsoft.com/office/drawing/2014/main" id="{EF32DBA3-8CB0-4355-849A-0306AC0BEA1F}"/>
                </a:ext>
              </a:extLst>
            </p:cNvPr>
            <p:cNvSpPr/>
            <p:nvPr/>
          </p:nvSpPr>
          <p:spPr>
            <a:xfrm>
              <a:off x="1781675" y="3186700"/>
              <a:ext cx="4000" cy="4525"/>
            </a:xfrm>
            <a:custGeom>
              <a:avLst/>
              <a:gdLst/>
              <a:ahLst/>
              <a:cxnLst/>
              <a:rect l="l" t="t" r="r" b="b"/>
              <a:pathLst>
                <a:path w="160" h="181" extrusionOk="0">
                  <a:moveTo>
                    <a:pt x="1" y="1"/>
                  </a:moveTo>
                  <a:lnTo>
                    <a:pt x="1" y="140"/>
                  </a:lnTo>
                  <a:cubicBezTo>
                    <a:pt x="40" y="180"/>
                    <a:pt x="120" y="180"/>
                    <a:pt x="160" y="180"/>
                  </a:cubicBezTo>
                  <a:cubicBezTo>
                    <a:pt x="120" y="100"/>
                    <a:pt x="40"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505;p3">
              <a:extLst>
                <a:ext uri="{FF2B5EF4-FFF2-40B4-BE49-F238E27FC236}">
                  <a16:creationId xmlns:a16="http://schemas.microsoft.com/office/drawing/2014/main" id="{12C336EB-D80A-4A65-ACC4-CF41B21CE6E0}"/>
                </a:ext>
              </a:extLst>
            </p:cNvPr>
            <p:cNvSpPr/>
            <p:nvPr/>
          </p:nvSpPr>
          <p:spPr>
            <a:xfrm>
              <a:off x="1790625" y="3179475"/>
              <a:ext cx="31350" cy="7375"/>
            </a:xfrm>
            <a:custGeom>
              <a:avLst/>
              <a:gdLst/>
              <a:ahLst/>
              <a:cxnLst/>
              <a:rect l="l" t="t" r="r" b="b"/>
              <a:pathLst>
                <a:path w="1254" h="295" extrusionOk="0">
                  <a:moveTo>
                    <a:pt x="814" y="0"/>
                  </a:moveTo>
                  <a:cubicBezTo>
                    <a:pt x="537" y="0"/>
                    <a:pt x="260" y="98"/>
                    <a:pt x="1" y="111"/>
                  </a:cubicBezTo>
                  <a:cubicBezTo>
                    <a:pt x="168" y="248"/>
                    <a:pt x="329" y="295"/>
                    <a:pt x="488" y="295"/>
                  </a:cubicBezTo>
                  <a:cubicBezTo>
                    <a:pt x="745" y="295"/>
                    <a:pt x="996" y="172"/>
                    <a:pt x="1254" y="111"/>
                  </a:cubicBezTo>
                  <a:cubicBezTo>
                    <a:pt x="1109" y="28"/>
                    <a:pt x="961" y="0"/>
                    <a:pt x="8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506;p3">
              <a:extLst>
                <a:ext uri="{FF2B5EF4-FFF2-40B4-BE49-F238E27FC236}">
                  <a16:creationId xmlns:a16="http://schemas.microsoft.com/office/drawing/2014/main" id="{44E0C617-BEB7-44E1-98E4-646C4E73E2A9}"/>
                </a:ext>
              </a:extLst>
            </p:cNvPr>
            <p:cNvSpPr/>
            <p:nvPr/>
          </p:nvSpPr>
          <p:spPr>
            <a:xfrm>
              <a:off x="1888600" y="3178000"/>
              <a:ext cx="31350" cy="4525"/>
            </a:xfrm>
            <a:custGeom>
              <a:avLst/>
              <a:gdLst/>
              <a:ahLst/>
              <a:cxnLst/>
              <a:rect l="l" t="t" r="r" b="b"/>
              <a:pathLst>
                <a:path w="1254" h="181" extrusionOk="0">
                  <a:moveTo>
                    <a:pt x="565" y="0"/>
                  </a:moveTo>
                  <a:cubicBezTo>
                    <a:pt x="372" y="0"/>
                    <a:pt x="184" y="31"/>
                    <a:pt x="1" y="150"/>
                  </a:cubicBezTo>
                  <a:cubicBezTo>
                    <a:pt x="26" y="149"/>
                    <a:pt x="52" y="148"/>
                    <a:pt x="78" y="148"/>
                  </a:cubicBezTo>
                  <a:cubicBezTo>
                    <a:pt x="278" y="148"/>
                    <a:pt x="482" y="180"/>
                    <a:pt x="683" y="180"/>
                  </a:cubicBezTo>
                  <a:cubicBezTo>
                    <a:pt x="878" y="180"/>
                    <a:pt x="1070" y="150"/>
                    <a:pt x="1254" y="31"/>
                  </a:cubicBezTo>
                  <a:lnTo>
                    <a:pt x="1254" y="31"/>
                  </a:lnTo>
                  <a:cubicBezTo>
                    <a:pt x="1227" y="32"/>
                    <a:pt x="1200" y="32"/>
                    <a:pt x="1173" y="32"/>
                  </a:cubicBezTo>
                  <a:cubicBezTo>
                    <a:pt x="966" y="32"/>
                    <a:pt x="763" y="0"/>
                    <a:pt x="5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507;p3">
              <a:extLst>
                <a:ext uri="{FF2B5EF4-FFF2-40B4-BE49-F238E27FC236}">
                  <a16:creationId xmlns:a16="http://schemas.microsoft.com/office/drawing/2014/main" id="{05A43EAA-9A1C-49F2-9D80-D1CF378E4EC5}"/>
                </a:ext>
              </a:extLst>
            </p:cNvPr>
            <p:cNvSpPr/>
            <p:nvPr/>
          </p:nvSpPr>
          <p:spPr>
            <a:xfrm>
              <a:off x="1848825" y="3179575"/>
              <a:ext cx="17925" cy="7275"/>
            </a:xfrm>
            <a:custGeom>
              <a:avLst/>
              <a:gdLst/>
              <a:ahLst/>
              <a:cxnLst/>
              <a:rect l="l" t="t" r="r" b="b"/>
              <a:pathLst>
                <a:path w="717" h="291" extrusionOk="0">
                  <a:moveTo>
                    <a:pt x="226" y="1"/>
                  </a:moveTo>
                  <a:cubicBezTo>
                    <a:pt x="148" y="1"/>
                    <a:pt x="73" y="27"/>
                    <a:pt x="0" y="107"/>
                  </a:cubicBezTo>
                  <a:cubicBezTo>
                    <a:pt x="148" y="168"/>
                    <a:pt x="288" y="291"/>
                    <a:pt x="434" y="291"/>
                  </a:cubicBezTo>
                  <a:cubicBezTo>
                    <a:pt x="524" y="291"/>
                    <a:pt x="617" y="244"/>
                    <a:pt x="716" y="107"/>
                  </a:cubicBezTo>
                  <a:cubicBezTo>
                    <a:pt x="544" y="107"/>
                    <a:pt x="380" y="1"/>
                    <a:pt x="2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508;p3">
              <a:extLst>
                <a:ext uri="{FF2B5EF4-FFF2-40B4-BE49-F238E27FC236}">
                  <a16:creationId xmlns:a16="http://schemas.microsoft.com/office/drawing/2014/main" id="{27B96637-EBF3-443B-8861-F7B8FEC42BCF}"/>
                </a:ext>
              </a:extLst>
            </p:cNvPr>
            <p:cNvSpPr/>
            <p:nvPr/>
          </p:nvSpPr>
          <p:spPr>
            <a:xfrm>
              <a:off x="1826925" y="3181750"/>
              <a:ext cx="21925" cy="5425"/>
            </a:xfrm>
            <a:custGeom>
              <a:avLst/>
              <a:gdLst/>
              <a:ahLst/>
              <a:cxnLst/>
              <a:rect l="l" t="t" r="r" b="b"/>
              <a:pathLst>
                <a:path w="877" h="217" extrusionOk="0">
                  <a:moveTo>
                    <a:pt x="876" y="0"/>
                  </a:moveTo>
                  <a:lnTo>
                    <a:pt x="876" y="0"/>
                  </a:lnTo>
                  <a:cubicBezTo>
                    <a:pt x="727" y="10"/>
                    <a:pt x="578" y="15"/>
                    <a:pt x="431" y="15"/>
                  </a:cubicBezTo>
                  <a:cubicBezTo>
                    <a:pt x="284" y="15"/>
                    <a:pt x="140" y="10"/>
                    <a:pt x="1" y="0"/>
                  </a:cubicBezTo>
                  <a:lnTo>
                    <a:pt x="1" y="0"/>
                  </a:lnTo>
                  <a:cubicBezTo>
                    <a:pt x="153" y="142"/>
                    <a:pt x="299" y="216"/>
                    <a:pt x="446" y="216"/>
                  </a:cubicBezTo>
                  <a:cubicBezTo>
                    <a:pt x="588" y="216"/>
                    <a:pt x="730" y="147"/>
                    <a:pt x="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509;p3">
              <a:extLst>
                <a:ext uri="{FF2B5EF4-FFF2-40B4-BE49-F238E27FC236}">
                  <a16:creationId xmlns:a16="http://schemas.microsoft.com/office/drawing/2014/main" id="{3C880B93-364F-47FD-8019-643F67E0367D}"/>
                </a:ext>
              </a:extLst>
            </p:cNvPr>
            <p:cNvSpPr/>
            <p:nvPr/>
          </p:nvSpPr>
          <p:spPr>
            <a:xfrm>
              <a:off x="1870200" y="3180025"/>
              <a:ext cx="9475" cy="5475"/>
            </a:xfrm>
            <a:custGeom>
              <a:avLst/>
              <a:gdLst/>
              <a:ahLst/>
              <a:cxnLst/>
              <a:rect l="l" t="t" r="r" b="b"/>
              <a:pathLst>
                <a:path w="379" h="219" extrusionOk="0">
                  <a:moveTo>
                    <a:pt x="168" y="0"/>
                  </a:moveTo>
                  <a:cubicBezTo>
                    <a:pt x="115" y="0"/>
                    <a:pt x="59" y="19"/>
                    <a:pt x="1" y="69"/>
                  </a:cubicBezTo>
                  <a:cubicBezTo>
                    <a:pt x="70" y="169"/>
                    <a:pt x="135" y="218"/>
                    <a:pt x="197" y="218"/>
                  </a:cubicBezTo>
                  <a:cubicBezTo>
                    <a:pt x="259" y="218"/>
                    <a:pt x="319" y="169"/>
                    <a:pt x="378" y="69"/>
                  </a:cubicBezTo>
                  <a:cubicBezTo>
                    <a:pt x="310" y="35"/>
                    <a:pt x="24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510;p3">
              <a:extLst>
                <a:ext uri="{FF2B5EF4-FFF2-40B4-BE49-F238E27FC236}">
                  <a16:creationId xmlns:a16="http://schemas.microsoft.com/office/drawing/2014/main" id="{53730425-B3A6-4434-986B-46C0AC6894A0}"/>
                </a:ext>
              </a:extLst>
            </p:cNvPr>
            <p:cNvSpPr/>
            <p:nvPr/>
          </p:nvSpPr>
          <p:spPr>
            <a:xfrm>
              <a:off x="2394375" y="4753275"/>
              <a:ext cx="7975" cy="24375"/>
            </a:xfrm>
            <a:custGeom>
              <a:avLst/>
              <a:gdLst/>
              <a:ahLst/>
              <a:cxnLst/>
              <a:rect l="l" t="t" r="r" b="b"/>
              <a:pathLst>
                <a:path w="319" h="975" extrusionOk="0">
                  <a:moveTo>
                    <a:pt x="319" y="0"/>
                  </a:moveTo>
                  <a:lnTo>
                    <a:pt x="319" y="0"/>
                  </a:lnTo>
                  <a:cubicBezTo>
                    <a:pt x="0" y="279"/>
                    <a:pt x="160" y="637"/>
                    <a:pt x="160" y="975"/>
                  </a:cubicBezTo>
                  <a:lnTo>
                    <a:pt x="299" y="895"/>
                  </a:lnTo>
                  <a:cubicBezTo>
                    <a:pt x="299" y="597"/>
                    <a:pt x="299" y="298"/>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511;p3">
              <a:extLst>
                <a:ext uri="{FF2B5EF4-FFF2-40B4-BE49-F238E27FC236}">
                  <a16:creationId xmlns:a16="http://schemas.microsoft.com/office/drawing/2014/main" id="{C05BADB2-092D-4FED-B539-9344A3CCAC63}"/>
                </a:ext>
              </a:extLst>
            </p:cNvPr>
            <p:cNvSpPr/>
            <p:nvPr/>
          </p:nvSpPr>
          <p:spPr>
            <a:xfrm>
              <a:off x="2406800" y="4373800"/>
              <a:ext cx="1525" cy="4500"/>
            </a:xfrm>
            <a:custGeom>
              <a:avLst/>
              <a:gdLst/>
              <a:ahLst/>
              <a:cxnLst/>
              <a:rect l="l" t="t" r="r" b="b"/>
              <a:pathLst>
                <a:path w="61" h="180" extrusionOk="0">
                  <a:moveTo>
                    <a:pt x="1" y="1"/>
                  </a:moveTo>
                  <a:lnTo>
                    <a:pt x="1" y="180"/>
                  </a:lnTo>
                  <a:cubicBezTo>
                    <a:pt x="21" y="160"/>
                    <a:pt x="60" y="160"/>
                    <a:pt x="60" y="140"/>
                  </a:cubicBezTo>
                  <a:cubicBezTo>
                    <a:pt x="60" y="81"/>
                    <a:pt x="21"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512;p3">
              <a:extLst>
                <a:ext uri="{FF2B5EF4-FFF2-40B4-BE49-F238E27FC236}">
                  <a16:creationId xmlns:a16="http://schemas.microsoft.com/office/drawing/2014/main" id="{C73E7C76-36B3-407D-B686-27C572EC6A61}"/>
                </a:ext>
              </a:extLst>
            </p:cNvPr>
            <p:cNvSpPr/>
            <p:nvPr/>
          </p:nvSpPr>
          <p:spPr>
            <a:xfrm>
              <a:off x="2421225" y="4770675"/>
              <a:ext cx="49750" cy="34825"/>
            </a:xfrm>
            <a:custGeom>
              <a:avLst/>
              <a:gdLst/>
              <a:ahLst/>
              <a:cxnLst/>
              <a:rect l="l" t="t" r="r" b="b"/>
              <a:pathLst>
                <a:path w="1990" h="1393" extrusionOk="0">
                  <a:moveTo>
                    <a:pt x="498" y="0"/>
                  </a:moveTo>
                  <a:cubicBezTo>
                    <a:pt x="438" y="40"/>
                    <a:pt x="399" y="80"/>
                    <a:pt x="339" y="120"/>
                  </a:cubicBezTo>
                  <a:cubicBezTo>
                    <a:pt x="319" y="179"/>
                    <a:pt x="279" y="219"/>
                    <a:pt x="219" y="279"/>
                  </a:cubicBezTo>
                  <a:lnTo>
                    <a:pt x="140" y="339"/>
                  </a:lnTo>
                  <a:cubicBezTo>
                    <a:pt x="100" y="398"/>
                    <a:pt x="40" y="478"/>
                    <a:pt x="21" y="518"/>
                  </a:cubicBezTo>
                  <a:cubicBezTo>
                    <a:pt x="21" y="537"/>
                    <a:pt x="1" y="597"/>
                    <a:pt x="1" y="617"/>
                  </a:cubicBezTo>
                  <a:lnTo>
                    <a:pt x="1" y="716"/>
                  </a:lnTo>
                  <a:cubicBezTo>
                    <a:pt x="21" y="796"/>
                    <a:pt x="21" y="856"/>
                    <a:pt x="80" y="915"/>
                  </a:cubicBezTo>
                  <a:cubicBezTo>
                    <a:pt x="140" y="955"/>
                    <a:pt x="200" y="995"/>
                    <a:pt x="279" y="995"/>
                  </a:cubicBezTo>
                  <a:lnTo>
                    <a:pt x="379" y="995"/>
                  </a:lnTo>
                  <a:cubicBezTo>
                    <a:pt x="418" y="982"/>
                    <a:pt x="460" y="977"/>
                    <a:pt x="505" y="977"/>
                  </a:cubicBezTo>
                  <a:cubicBezTo>
                    <a:pt x="593" y="977"/>
                    <a:pt x="690" y="995"/>
                    <a:pt x="796" y="995"/>
                  </a:cubicBezTo>
                  <a:cubicBezTo>
                    <a:pt x="893" y="934"/>
                    <a:pt x="963" y="910"/>
                    <a:pt x="1012" y="910"/>
                  </a:cubicBezTo>
                  <a:cubicBezTo>
                    <a:pt x="1208" y="910"/>
                    <a:pt x="1107" y="1286"/>
                    <a:pt x="1234" y="1333"/>
                  </a:cubicBezTo>
                  <a:cubicBezTo>
                    <a:pt x="1332" y="1372"/>
                    <a:pt x="1423" y="1392"/>
                    <a:pt x="1507" y="1392"/>
                  </a:cubicBezTo>
                  <a:cubicBezTo>
                    <a:pt x="1680" y="1392"/>
                    <a:pt x="1823" y="1308"/>
                    <a:pt x="1930" y="1134"/>
                  </a:cubicBezTo>
                  <a:cubicBezTo>
                    <a:pt x="1990" y="1035"/>
                    <a:pt x="1990" y="955"/>
                    <a:pt x="1910" y="896"/>
                  </a:cubicBezTo>
                  <a:cubicBezTo>
                    <a:pt x="1711" y="677"/>
                    <a:pt x="1910" y="418"/>
                    <a:pt x="1910" y="199"/>
                  </a:cubicBezTo>
                  <a:cubicBezTo>
                    <a:pt x="1831" y="93"/>
                    <a:pt x="1742" y="60"/>
                    <a:pt x="1648" y="60"/>
                  </a:cubicBezTo>
                  <a:cubicBezTo>
                    <a:pt x="1491" y="60"/>
                    <a:pt x="1317" y="152"/>
                    <a:pt x="1141" y="152"/>
                  </a:cubicBezTo>
                  <a:cubicBezTo>
                    <a:pt x="1106" y="152"/>
                    <a:pt x="1070" y="148"/>
                    <a:pt x="1035" y="140"/>
                  </a:cubicBezTo>
                  <a:cubicBezTo>
                    <a:pt x="916" y="100"/>
                    <a:pt x="737" y="140"/>
                    <a:pt x="637" y="20"/>
                  </a:cubicBezTo>
                  <a:cubicBezTo>
                    <a:pt x="597" y="20"/>
                    <a:pt x="538" y="0"/>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513;p3">
              <a:extLst>
                <a:ext uri="{FF2B5EF4-FFF2-40B4-BE49-F238E27FC236}">
                  <a16:creationId xmlns:a16="http://schemas.microsoft.com/office/drawing/2014/main" id="{24509CBB-623B-4FA6-8AF2-1B5CBEF35DD4}"/>
                </a:ext>
              </a:extLst>
            </p:cNvPr>
            <p:cNvSpPr/>
            <p:nvPr/>
          </p:nvSpPr>
          <p:spPr>
            <a:xfrm>
              <a:off x="2407300" y="4771125"/>
              <a:ext cx="26875" cy="28050"/>
            </a:xfrm>
            <a:custGeom>
              <a:avLst/>
              <a:gdLst/>
              <a:ahLst/>
              <a:cxnLst/>
              <a:rect l="l" t="t" r="r" b="b"/>
              <a:pathLst>
                <a:path w="1075" h="1122" extrusionOk="0">
                  <a:moveTo>
                    <a:pt x="1032" y="1"/>
                  </a:moveTo>
                  <a:cubicBezTo>
                    <a:pt x="776" y="1"/>
                    <a:pt x="586" y="164"/>
                    <a:pt x="379" y="221"/>
                  </a:cubicBezTo>
                  <a:cubicBezTo>
                    <a:pt x="319" y="281"/>
                    <a:pt x="279" y="301"/>
                    <a:pt x="219" y="321"/>
                  </a:cubicBezTo>
                  <a:cubicBezTo>
                    <a:pt x="200" y="400"/>
                    <a:pt x="160" y="460"/>
                    <a:pt x="140" y="500"/>
                  </a:cubicBezTo>
                  <a:cubicBezTo>
                    <a:pt x="21" y="698"/>
                    <a:pt x="1" y="897"/>
                    <a:pt x="180" y="1096"/>
                  </a:cubicBezTo>
                  <a:cubicBezTo>
                    <a:pt x="223" y="1114"/>
                    <a:pt x="261" y="1121"/>
                    <a:pt x="296" y="1121"/>
                  </a:cubicBezTo>
                  <a:cubicBezTo>
                    <a:pt x="421" y="1121"/>
                    <a:pt x="495" y="1018"/>
                    <a:pt x="558" y="878"/>
                  </a:cubicBezTo>
                  <a:cubicBezTo>
                    <a:pt x="597" y="758"/>
                    <a:pt x="578" y="619"/>
                    <a:pt x="677" y="519"/>
                  </a:cubicBezTo>
                  <a:cubicBezTo>
                    <a:pt x="757" y="480"/>
                    <a:pt x="796" y="420"/>
                    <a:pt x="876" y="380"/>
                  </a:cubicBezTo>
                  <a:cubicBezTo>
                    <a:pt x="936" y="301"/>
                    <a:pt x="975" y="261"/>
                    <a:pt x="1035" y="181"/>
                  </a:cubicBezTo>
                  <a:cubicBezTo>
                    <a:pt x="1035" y="102"/>
                    <a:pt x="1055" y="62"/>
                    <a:pt x="1075" y="2"/>
                  </a:cubicBezTo>
                  <a:cubicBezTo>
                    <a:pt x="1060" y="1"/>
                    <a:pt x="1046" y="1"/>
                    <a:pt x="10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514;p3">
              <a:extLst>
                <a:ext uri="{FF2B5EF4-FFF2-40B4-BE49-F238E27FC236}">
                  <a16:creationId xmlns:a16="http://schemas.microsoft.com/office/drawing/2014/main" id="{18B02DAB-F7F9-455E-85F3-CABED1A4D5A6}"/>
                </a:ext>
              </a:extLst>
            </p:cNvPr>
            <p:cNvSpPr/>
            <p:nvPr/>
          </p:nvSpPr>
          <p:spPr>
            <a:xfrm>
              <a:off x="2437375" y="4770675"/>
              <a:ext cx="11225" cy="6700"/>
            </a:xfrm>
            <a:custGeom>
              <a:avLst/>
              <a:gdLst/>
              <a:ahLst/>
              <a:cxnLst/>
              <a:rect l="l" t="t" r="r" b="b"/>
              <a:pathLst>
                <a:path w="449" h="268" extrusionOk="0">
                  <a:moveTo>
                    <a:pt x="170" y="0"/>
                  </a:moveTo>
                  <a:cubicBezTo>
                    <a:pt x="91" y="0"/>
                    <a:pt x="71" y="20"/>
                    <a:pt x="11" y="40"/>
                  </a:cubicBezTo>
                  <a:cubicBezTo>
                    <a:pt x="0" y="211"/>
                    <a:pt x="47" y="267"/>
                    <a:pt x="120" y="267"/>
                  </a:cubicBezTo>
                  <a:cubicBezTo>
                    <a:pt x="183" y="267"/>
                    <a:pt x="266" y="225"/>
                    <a:pt x="349" y="179"/>
                  </a:cubicBezTo>
                  <a:cubicBezTo>
                    <a:pt x="369" y="179"/>
                    <a:pt x="389" y="179"/>
                    <a:pt x="429" y="120"/>
                  </a:cubicBezTo>
                  <a:cubicBezTo>
                    <a:pt x="449" y="100"/>
                    <a:pt x="429" y="40"/>
                    <a:pt x="349" y="20"/>
                  </a:cubicBezTo>
                  <a:cubicBezTo>
                    <a:pt x="290" y="20"/>
                    <a:pt x="210" y="0"/>
                    <a:pt x="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15;p3">
              <a:extLst>
                <a:ext uri="{FF2B5EF4-FFF2-40B4-BE49-F238E27FC236}">
                  <a16:creationId xmlns:a16="http://schemas.microsoft.com/office/drawing/2014/main" id="{3643BC10-9B9A-43D6-BA0A-658080E0DA59}"/>
                </a:ext>
              </a:extLst>
            </p:cNvPr>
            <p:cNvSpPr/>
            <p:nvPr/>
          </p:nvSpPr>
          <p:spPr>
            <a:xfrm>
              <a:off x="2406300" y="4783600"/>
              <a:ext cx="10975" cy="19675"/>
            </a:xfrm>
            <a:custGeom>
              <a:avLst/>
              <a:gdLst/>
              <a:ahLst/>
              <a:cxnLst/>
              <a:rect l="l" t="t" r="r" b="b"/>
              <a:pathLst>
                <a:path w="439" h="787" extrusionOk="0">
                  <a:moveTo>
                    <a:pt x="180" y="1"/>
                  </a:moveTo>
                  <a:lnTo>
                    <a:pt x="180" y="1"/>
                  </a:lnTo>
                  <a:cubicBezTo>
                    <a:pt x="120" y="20"/>
                    <a:pt x="80" y="60"/>
                    <a:pt x="21" y="60"/>
                  </a:cubicBezTo>
                  <a:cubicBezTo>
                    <a:pt x="1" y="299"/>
                    <a:pt x="1" y="518"/>
                    <a:pt x="1" y="756"/>
                  </a:cubicBezTo>
                  <a:lnTo>
                    <a:pt x="200" y="756"/>
                  </a:lnTo>
                  <a:cubicBezTo>
                    <a:pt x="220" y="776"/>
                    <a:pt x="250" y="786"/>
                    <a:pt x="284" y="786"/>
                  </a:cubicBezTo>
                  <a:cubicBezTo>
                    <a:pt x="319" y="786"/>
                    <a:pt x="359" y="776"/>
                    <a:pt x="399" y="756"/>
                  </a:cubicBezTo>
                  <a:cubicBezTo>
                    <a:pt x="439" y="677"/>
                    <a:pt x="419" y="597"/>
                    <a:pt x="339" y="558"/>
                  </a:cubicBezTo>
                  <a:cubicBezTo>
                    <a:pt x="140" y="418"/>
                    <a:pt x="200" y="199"/>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16;p3">
              <a:extLst>
                <a:ext uri="{FF2B5EF4-FFF2-40B4-BE49-F238E27FC236}">
                  <a16:creationId xmlns:a16="http://schemas.microsoft.com/office/drawing/2014/main" id="{BE3FBD3E-AB78-4A82-9430-222EBC0D515A}"/>
                </a:ext>
              </a:extLst>
            </p:cNvPr>
            <p:cNvSpPr/>
            <p:nvPr/>
          </p:nvSpPr>
          <p:spPr>
            <a:xfrm>
              <a:off x="2433175" y="4824875"/>
              <a:ext cx="26375" cy="18575"/>
            </a:xfrm>
            <a:custGeom>
              <a:avLst/>
              <a:gdLst/>
              <a:ahLst/>
              <a:cxnLst/>
              <a:rect l="l" t="t" r="r" b="b"/>
              <a:pathLst>
                <a:path w="1055" h="743" extrusionOk="0">
                  <a:moveTo>
                    <a:pt x="915" y="1"/>
                  </a:moveTo>
                  <a:cubicBezTo>
                    <a:pt x="657" y="160"/>
                    <a:pt x="378" y="319"/>
                    <a:pt x="199" y="538"/>
                  </a:cubicBezTo>
                  <a:cubicBezTo>
                    <a:pt x="119" y="597"/>
                    <a:pt x="60" y="637"/>
                    <a:pt x="0" y="677"/>
                  </a:cubicBezTo>
                  <a:cubicBezTo>
                    <a:pt x="23" y="724"/>
                    <a:pt x="54" y="743"/>
                    <a:pt x="86" y="743"/>
                  </a:cubicBezTo>
                  <a:cubicBezTo>
                    <a:pt x="110" y="743"/>
                    <a:pt x="134" y="733"/>
                    <a:pt x="159" y="717"/>
                  </a:cubicBezTo>
                  <a:cubicBezTo>
                    <a:pt x="935" y="697"/>
                    <a:pt x="935" y="697"/>
                    <a:pt x="1054" y="21"/>
                  </a:cubicBezTo>
                  <a:cubicBezTo>
                    <a:pt x="1015" y="1"/>
                    <a:pt x="955" y="1"/>
                    <a:pt x="9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17;p3">
              <a:extLst>
                <a:ext uri="{FF2B5EF4-FFF2-40B4-BE49-F238E27FC236}">
                  <a16:creationId xmlns:a16="http://schemas.microsoft.com/office/drawing/2014/main" id="{10A2DDDA-7A8A-4364-B054-EF4F1D643997}"/>
                </a:ext>
              </a:extLst>
            </p:cNvPr>
            <p:cNvSpPr/>
            <p:nvPr/>
          </p:nvSpPr>
          <p:spPr>
            <a:xfrm>
              <a:off x="2423225" y="4842275"/>
              <a:ext cx="13950" cy="9550"/>
            </a:xfrm>
            <a:custGeom>
              <a:avLst/>
              <a:gdLst/>
              <a:ahLst/>
              <a:cxnLst/>
              <a:rect l="l" t="t" r="r" b="b"/>
              <a:pathLst>
                <a:path w="558" h="382" extrusionOk="0">
                  <a:moveTo>
                    <a:pt x="398" y="1"/>
                  </a:moveTo>
                  <a:cubicBezTo>
                    <a:pt x="338" y="1"/>
                    <a:pt x="279" y="21"/>
                    <a:pt x="219" y="21"/>
                  </a:cubicBezTo>
                  <a:cubicBezTo>
                    <a:pt x="139" y="120"/>
                    <a:pt x="0" y="220"/>
                    <a:pt x="20" y="259"/>
                  </a:cubicBezTo>
                  <a:cubicBezTo>
                    <a:pt x="39" y="355"/>
                    <a:pt x="90" y="382"/>
                    <a:pt x="151" y="382"/>
                  </a:cubicBezTo>
                  <a:cubicBezTo>
                    <a:pt x="217" y="382"/>
                    <a:pt x="296" y="349"/>
                    <a:pt x="358" y="339"/>
                  </a:cubicBezTo>
                  <a:cubicBezTo>
                    <a:pt x="517" y="319"/>
                    <a:pt x="537" y="160"/>
                    <a:pt x="557" y="21"/>
                  </a:cubicBezTo>
                  <a:cubicBezTo>
                    <a:pt x="517" y="21"/>
                    <a:pt x="438" y="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18;p3">
              <a:extLst>
                <a:ext uri="{FF2B5EF4-FFF2-40B4-BE49-F238E27FC236}">
                  <a16:creationId xmlns:a16="http://schemas.microsoft.com/office/drawing/2014/main" id="{7C2C5313-3883-4BA9-89EA-98ADA62A7B5F}"/>
                </a:ext>
              </a:extLst>
            </p:cNvPr>
            <p:cNvSpPr/>
            <p:nvPr/>
          </p:nvSpPr>
          <p:spPr>
            <a:xfrm>
              <a:off x="2466975" y="4833325"/>
              <a:ext cx="2025" cy="4500"/>
            </a:xfrm>
            <a:custGeom>
              <a:avLst/>
              <a:gdLst/>
              <a:ahLst/>
              <a:cxnLst/>
              <a:rect l="l" t="t" r="r" b="b"/>
              <a:pathLst>
                <a:path w="81" h="180" extrusionOk="0">
                  <a:moveTo>
                    <a:pt x="80" y="1"/>
                  </a:moveTo>
                  <a:cubicBezTo>
                    <a:pt x="60" y="21"/>
                    <a:pt x="1" y="21"/>
                    <a:pt x="1" y="60"/>
                  </a:cubicBezTo>
                  <a:cubicBezTo>
                    <a:pt x="1" y="80"/>
                    <a:pt x="41" y="120"/>
                    <a:pt x="41" y="180"/>
                  </a:cubicBezTo>
                  <a:cubicBezTo>
                    <a:pt x="60" y="100"/>
                    <a:pt x="60" y="60"/>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19;p3">
              <a:extLst>
                <a:ext uri="{FF2B5EF4-FFF2-40B4-BE49-F238E27FC236}">
                  <a16:creationId xmlns:a16="http://schemas.microsoft.com/office/drawing/2014/main" id="{3F66C6DF-21B6-4D73-84F3-8D0556E9BAC2}"/>
                </a:ext>
              </a:extLst>
            </p:cNvPr>
            <p:cNvSpPr/>
            <p:nvPr/>
          </p:nvSpPr>
          <p:spPr>
            <a:xfrm>
              <a:off x="2298900" y="4843275"/>
              <a:ext cx="15425" cy="12450"/>
            </a:xfrm>
            <a:custGeom>
              <a:avLst/>
              <a:gdLst/>
              <a:ahLst/>
              <a:cxnLst/>
              <a:rect l="l" t="t" r="r" b="b"/>
              <a:pathLst>
                <a:path w="617" h="498" extrusionOk="0">
                  <a:moveTo>
                    <a:pt x="537" y="1"/>
                  </a:moveTo>
                  <a:cubicBezTo>
                    <a:pt x="372" y="56"/>
                    <a:pt x="240" y="162"/>
                    <a:pt x="64" y="162"/>
                  </a:cubicBezTo>
                  <a:cubicBezTo>
                    <a:pt x="50" y="162"/>
                    <a:pt x="35" y="161"/>
                    <a:pt x="20" y="160"/>
                  </a:cubicBezTo>
                  <a:cubicBezTo>
                    <a:pt x="20" y="200"/>
                    <a:pt x="20" y="279"/>
                    <a:pt x="0" y="319"/>
                  </a:cubicBezTo>
                  <a:cubicBezTo>
                    <a:pt x="20" y="379"/>
                    <a:pt x="20" y="418"/>
                    <a:pt x="40" y="478"/>
                  </a:cubicBezTo>
                  <a:cubicBezTo>
                    <a:pt x="219" y="498"/>
                    <a:pt x="358" y="498"/>
                    <a:pt x="537" y="498"/>
                  </a:cubicBezTo>
                  <a:cubicBezTo>
                    <a:pt x="557" y="418"/>
                    <a:pt x="597" y="379"/>
                    <a:pt x="597" y="319"/>
                  </a:cubicBezTo>
                  <a:cubicBezTo>
                    <a:pt x="557" y="279"/>
                    <a:pt x="557" y="200"/>
                    <a:pt x="557" y="160"/>
                  </a:cubicBezTo>
                  <a:cubicBezTo>
                    <a:pt x="557" y="160"/>
                    <a:pt x="597" y="160"/>
                    <a:pt x="597" y="100"/>
                  </a:cubicBezTo>
                  <a:cubicBezTo>
                    <a:pt x="617" y="80"/>
                    <a:pt x="597" y="2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20;p3">
              <a:extLst>
                <a:ext uri="{FF2B5EF4-FFF2-40B4-BE49-F238E27FC236}">
                  <a16:creationId xmlns:a16="http://schemas.microsoft.com/office/drawing/2014/main" id="{33CAB5DF-F031-4F7A-B068-DB7B98645EE6}"/>
                </a:ext>
              </a:extLst>
            </p:cNvPr>
            <p:cNvSpPr/>
            <p:nvPr/>
          </p:nvSpPr>
          <p:spPr>
            <a:xfrm>
              <a:off x="2286450" y="4849175"/>
              <a:ext cx="3500" cy="2075"/>
            </a:xfrm>
            <a:custGeom>
              <a:avLst/>
              <a:gdLst/>
              <a:ahLst/>
              <a:cxnLst/>
              <a:rect l="l" t="t" r="r" b="b"/>
              <a:pathLst>
                <a:path w="140" h="83" extrusionOk="0">
                  <a:moveTo>
                    <a:pt x="74" y="1"/>
                  </a:moveTo>
                  <a:cubicBezTo>
                    <a:pt x="48" y="1"/>
                    <a:pt x="22" y="31"/>
                    <a:pt x="1" y="83"/>
                  </a:cubicBezTo>
                  <a:lnTo>
                    <a:pt x="140" y="83"/>
                  </a:lnTo>
                  <a:cubicBezTo>
                    <a:pt x="121" y="26"/>
                    <a:pt x="97" y="1"/>
                    <a:pt x="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21;p3">
              <a:extLst>
                <a:ext uri="{FF2B5EF4-FFF2-40B4-BE49-F238E27FC236}">
                  <a16:creationId xmlns:a16="http://schemas.microsoft.com/office/drawing/2014/main" id="{3EDF3096-0C2B-478E-B972-A95A71E9077A}"/>
                </a:ext>
              </a:extLst>
            </p:cNvPr>
            <p:cNvSpPr/>
            <p:nvPr/>
          </p:nvSpPr>
          <p:spPr>
            <a:xfrm>
              <a:off x="2409275" y="4790250"/>
              <a:ext cx="36350" cy="26550"/>
            </a:xfrm>
            <a:custGeom>
              <a:avLst/>
              <a:gdLst/>
              <a:ahLst/>
              <a:cxnLst/>
              <a:rect l="l" t="t" r="r" b="b"/>
              <a:pathLst>
                <a:path w="1454" h="1062" extrusionOk="0">
                  <a:moveTo>
                    <a:pt x="981" y="1"/>
                  </a:moveTo>
                  <a:cubicBezTo>
                    <a:pt x="918" y="1"/>
                    <a:pt x="855" y="45"/>
                    <a:pt x="797" y="132"/>
                  </a:cubicBezTo>
                  <a:lnTo>
                    <a:pt x="618" y="132"/>
                  </a:lnTo>
                  <a:cubicBezTo>
                    <a:pt x="473" y="205"/>
                    <a:pt x="477" y="459"/>
                    <a:pt x="268" y="459"/>
                  </a:cubicBezTo>
                  <a:cubicBezTo>
                    <a:pt x="248" y="459"/>
                    <a:pt x="225" y="456"/>
                    <a:pt x="200" y="451"/>
                  </a:cubicBezTo>
                  <a:cubicBezTo>
                    <a:pt x="160" y="451"/>
                    <a:pt x="121" y="451"/>
                    <a:pt x="81" y="490"/>
                  </a:cubicBezTo>
                  <a:cubicBezTo>
                    <a:pt x="0" y="861"/>
                    <a:pt x="102" y="1062"/>
                    <a:pt x="397" y="1062"/>
                  </a:cubicBezTo>
                  <a:cubicBezTo>
                    <a:pt x="466" y="1062"/>
                    <a:pt x="547" y="1050"/>
                    <a:pt x="638" y="1028"/>
                  </a:cubicBezTo>
                  <a:cubicBezTo>
                    <a:pt x="697" y="1028"/>
                    <a:pt x="777" y="1047"/>
                    <a:pt x="817" y="1047"/>
                  </a:cubicBezTo>
                  <a:cubicBezTo>
                    <a:pt x="877" y="1047"/>
                    <a:pt x="916" y="1028"/>
                    <a:pt x="976" y="1028"/>
                  </a:cubicBezTo>
                  <a:cubicBezTo>
                    <a:pt x="1135" y="948"/>
                    <a:pt x="1314" y="888"/>
                    <a:pt x="1394" y="650"/>
                  </a:cubicBezTo>
                  <a:cubicBezTo>
                    <a:pt x="1453" y="451"/>
                    <a:pt x="1314" y="311"/>
                    <a:pt x="1175" y="152"/>
                  </a:cubicBezTo>
                  <a:cubicBezTo>
                    <a:pt x="1114" y="50"/>
                    <a:pt x="1047" y="1"/>
                    <a:pt x="9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22;p3">
              <a:extLst>
                <a:ext uri="{FF2B5EF4-FFF2-40B4-BE49-F238E27FC236}">
                  <a16:creationId xmlns:a16="http://schemas.microsoft.com/office/drawing/2014/main" id="{C25C9FCD-BFF3-4912-B82F-40CB87C3A714}"/>
                </a:ext>
              </a:extLst>
            </p:cNvPr>
            <p:cNvSpPr/>
            <p:nvPr/>
          </p:nvSpPr>
          <p:spPr>
            <a:xfrm>
              <a:off x="2433175" y="4799025"/>
              <a:ext cx="38300" cy="39300"/>
            </a:xfrm>
            <a:custGeom>
              <a:avLst/>
              <a:gdLst/>
              <a:ahLst/>
              <a:cxnLst/>
              <a:rect l="l" t="t" r="r" b="b"/>
              <a:pathLst>
                <a:path w="1532" h="1572" extrusionOk="0">
                  <a:moveTo>
                    <a:pt x="1412" y="0"/>
                  </a:moveTo>
                  <a:cubicBezTo>
                    <a:pt x="1214" y="100"/>
                    <a:pt x="995" y="179"/>
                    <a:pt x="736" y="179"/>
                  </a:cubicBezTo>
                  <a:cubicBezTo>
                    <a:pt x="597" y="179"/>
                    <a:pt x="497" y="299"/>
                    <a:pt x="338" y="338"/>
                  </a:cubicBezTo>
                  <a:cubicBezTo>
                    <a:pt x="159" y="378"/>
                    <a:pt x="60" y="498"/>
                    <a:pt x="0" y="677"/>
                  </a:cubicBezTo>
                  <a:cubicBezTo>
                    <a:pt x="517" y="875"/>
                    <a:pt x="100" y="1273"/>
                    <a:pt x="199" y="1572"/>
                  </a:cubicBezTo>
                  <a:cubicBezTo>
                    <a:pt x="557" y="1572"/>
                    <a:pt x="756" y="1353"/>
                    <a:pt x="915" y="1015"/>
                  </a:cubicBezTo>
                  <a:cubicBezTo>
                    <a:pt x="1034" y="796"/>
                    <a:pt x="1512" y="895"/>
                    <a:pt x="1432" y="498"/>
                  </a:cubicBezTo>
                  <a:lnTo>
                    <a:pt x="1412" y="418"/>
                  </a:lnTo>
                  <a:lnTo>
                    <a:pt x="1373" y="358"/>
                  </a:lnTo>
                  <a:lnTo>
                    <a:pt x="1452" y="378"/>
                  </a:lnTo>
                  <a:cubicBezTo>
                    <a:pt x="1512" y="358"/>
                    <a:pt x="1532" y="279"/>
                    <a:pt x="1532" y="219"/>
                  </a:cubicBezTo>
                  <a:cubicBezTo>
                    <a:pt x="1532" y="139"/>
                    <a:pt x="1512" y="60"/>
                    <a:pt x="14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23;p3">
              <a:extLst>
                <a:ext uri="{FF2B5EF4-FFF2-40B4-BE49-F238E27FC236}">
                  <a16:creationId xmlns:a16="http://schemas.microsoft.com/office/drawing/2014/main" id="{E5CDD611-B45B-410E-8A0C-4C48F92E665B}"/>
                </a:ext>
              </a:extLst>
            </p:cNvPr>
            <p:cNvSpPr/>
            <p:nvPr/>
          </p:nvSpPr>
          <p:spPr>
            <a:xfrm>
              <a:off x="1752825" y="3994175"/>
              <a:ext cx="181050" cy="10350"/>
            </a:xfrm>
            <a:custGeom>
              <a:avLst/>
              <a:gdLst/>
              <a:ahLst/>
              <a:cxnLst/>
              <a:rect l="l" t="t" r="r" b="b"/>
              <a:pathLst>
                <a:path w="7242" h="414" extrusionOk="0">
                  <a:moveTo>
                    <a:pt x="3370" y="0"/>
                  </a:moveTo>
                  <a:cubicBezTo>
                    <a:pt x="2250" y="0"/>
                    <a:pt x="1128" y="42"/>
                    <a:pt x="1" y="227"/>
                  </a:cubicBezTo>
                  <a:cubicBezTo>
                    <a:pt x="156" y="373"/>
                    <a:pt x="301" y="413"/>
                    <a:pt x="438" y="413"/>
                  </a:cubicBezTo>
                  <a:cubicBezTo>
                    <a:pt x="602" y="413"/>
                    <a:pt x="755" y="357"/>
                    <a:pt x="902" y="357"/>
                  </a:cubicBezTo>
                  <a:cubicBezTo>
                    <a:pt x="933" y="357"/>
                    <a:pt x="965" y="360"/>
                    <a:pt x="995" y="366"/>
                  </a:cubicBezTo>
                  <a:cubicBezTo>
                    <a:pt x="1045" y="316"/>
                    <a:pt x="1100" y="291"/>
                    <a:pt x="1160" y="291"/>
                  </a:cubicBezTo>
                  <a:cubicBezTo>
                    <a:pt x="1219" y="291"/>
                    <a:pt x="1284" y="316"/>
                    <a:pt x="1354" y="366"/>
                  </a:cubicBezTo>
                  <a:cubicBezTo>
                    <a:pt x="1669" y="376"/>
                    <a:pt x="1986" y="380"/>
                    <a:pt x="2306" y="380"/>
                  </a:cubicBezTo>
                  <a:cubicBezTo>
                    <a:pt x="3333" y="380"/>
                    <a:pt x="4382" y="340"/>
                    <a:pt x="5470" y="340"/>
                  </a:cubicBezTo>
                  <a:cubicBezTo>
                    <a:pt x="6049" y="340"/>
                    <a:pt x="6639" y="351"/>
                    <a:pt x="7242" y="386"/>
                  </a:cubicBezTo>
                  <a:cubicBezTo>
                    <a:pt x="6943" y="167"/>
                    <a:pt x="6824" y="87"/>
                    <a:pt x="6685" y="28"/>
                  </a:cubicBezTo>
                  <a:cubicBezTo>
                    <a:pt x="6665" y="34"/>
                    <a:pt x="6645" y="37"/>
                    <a:pt x="6626" y="37"/>
                  </a:cubicBezTo>
                  <a:cubicBezTo>
                    <a:pt x="6588" y="37"/>
                    <a:pt x="6552" y="28"/>
                    <a:pt x="6526" y="28"/>
                  </a:cubicBezTo>
                  <a:cubicBezTo>
                    <a:pt x="6405" y="29"/>
                    <a:pt x="6284" y="29"/>
                    <a:pt x="6163" y="29"/>
                  </a:cubicBezTo>
                  <a:cubicBezTo>
                    <a:pt x="5233" y="29"/>
                    <a:pt x="4302" y="0"/>
                    <a:pt x="3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24;p3">
              <a:extLst>
                <a:ext uri="{FF2B5EF4-FFF2-40B4-BE49-F238E27FC236}">
                  <a16:creationId xmlns:a16="http://schemas.microsoft.com/office/drawing/2014/main" id="{5EA31E82-C5F7-466D-B523-F0847FC3E3FB}"/>
                </a:ext>
              </a:extLst>
            </p:cNvPr>
            <p:cNvSpPr/>
            <p:nvPr/>
          </p:nvSpPr>
          <p:spPr>
            <a:xfrm>
              <a:off x="1858775" y="3597000"/>
              <a:ext cx="124850" cy="10975"/>
            </a:xfrm>
            <a:custGeom>
              <a:avLst/>
              <a:gdLst/>
              <a:ahLst/>
              <a:cxnLst/>
              <a:rect l="l" t="t" r="r" b="b"/>
              <a:pathLst>
                <a:path w="4994" h="439" extrusionOk="0">
                  <a:moveTo>
                    <a:pt x="2756" y="0"/>
                  </a:moveTo>
                  <a:cubicBezTo>
                    <a:pt x="2414" y="0"/>
                    <a:pt x="2071" y="14"/>
                    <a:pt x="1731" y="20"/>
                  </a:cubicBezTo>
                  <a:cubicBezTo>
                    <a:pt x="1624" y="100"/>
                    <a:pt x="1510" y="121"/>
                    <a:pt x="1393" y="121"/>
                  </a:cubicBezTo>
                  <a:cubicBezTo>
                    <a:pt x="1269" y="121"/>
                    <a:pt x="1142" y="98"/>
                    <a:pt x="1019" y="98"/>
                  </a:cubicBezTo>
                  <a:cubicBezTo>
                    <a:pt x="997" y="98"/>
                    <a:pt x="976" y="98"/>
                    <a:pt x="955" y="100"/>
                  </a:cubicBezTo>
                  <a:cubicBezTo>
                    <a:pt x="910" y="114"/>
                    <a:pt x="863" y="119"/>
                    <a:pt x="816" y="119"/>
                  </a:cubicBezTo>
                  <a:cubicBezTo>
                    <a:pt x="668" y="119"/>
                    <a:pt x="512" y="68"/>
                    <a:pt x="367" y="68"/>
                  </a:cubicBezTo>
                  <a:cubicBezTo>
                    <a:pt x="229" y="68"/>
                    <a:pt x="100" y="115"/>
                    <a:pt x="0" y="299"/>
                  </a:cubicBezTo>
                  <a:cubicBezTo>
                    <a:pt x="401" y="347"/>
                    <a:pt x="803" y="363"/>
                    <a:pt x="1206" y="363"/>
                  </a:cubicBezTo>
                  <a:cubicBezTo>
                    <a:pt x="1924" y="363"/>
                    <a:pt x="2644" y="314"/>
                    <a:pt x="3366" y="314"/>
                  </a:cubicBezTo>
                  <a:cubicBezTo>
                    <a:pt x="3908" y="314"/>
                    <a:pt x="4450" y="341"/>
                    <a:pt x="4993" y="438"/>
                  </a:cubicBezTo>
                  <a:cubicBezTo>
                    <a:pt x="4267" y="68"/>
                    <a:pt x="3513" y="0"/>
                    <a:pt x="2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25;p3">
              <a:extLst>
                <a:ext uri="{FF2B5EF4-FFF2-40B4-BE49-F238E27FC236}">
                  <a16:creationId xmlns:a16="http://schemas.microsoft.com/office/drawing/2014/main" id="{AA5E45AE-39C1-4113-AE35-16070A4EBF10}"/>
                </a:ext>
              </a:extLst>
            </p:cNvPr>
            <p:cNvSpPr/>
            <p:nvPr/>
          </p:nvSpPr>
          <p:spPr>
            <a:xfrm>
              <a:off x="1745375" y="3790450"/>
              <a:ext cx="132300" cy="8475"/>
            </a:xfrm>
            <a:custGeom>
              <a:avLst/>
              <a:gdLst/>
              <a:ahLst/>
              <a:cxnLst/>
              <a:rect l="l" t="t" r="r" b="b"/>
              <a:pathLst>
                <a:path w="5292" h="339" extrusionOk="0">
                  <a:moveTo>
                    <a:pt x="319" y="1"/>
                  </a:moveTo>
                  <a:cubicBezTo>
                    <a:pt x="219" y="1"/>
                    <a:pt x="100" y="60"/>
                    <a:pt x="0" y="120"/>
                  </a:cubicBezTo>
                  <a:cubicBezTo>
                    <a:pt x="135" y="214"/>
                    <a:pt x="281" y="238"/>
                    <a:pt x="431" y="238"/>
                  </a:cubicBezTo>
                  <a:cubicBezTo>
                    <a:pt x="581" y="238"/>
                    <a:pt x="735" y="214"/>
                    <a:pt x="885" y="214"/>
                  </a:cubicBezTo>
                  <a:cubicBezTo>
                    <a:pt x="1027" y="214"/>
                    <a:pt x="1165" y="236"/>
                    <a:pt x="1293" y="319"/>
                  </a:cubicBezTo>
                  <a:lnTo>
                    <a:pt x="1473" y="319"/>
                  </a:lnTo>
                  <a:cubicBezTo>
                    <a:pt x="1492" y="289"/>
                    <a:pt x="1522" y="274"/>
                    <a:pt x="1555" y="274"/>
                  </a:cubicBezTo>
                  <a:cubicBezTo>
                    <a:pt x="1587" y="274"/>
                    <a:pt x="1622" y="289"/>
                    <a:pt x="1652" y="319"/>
                  </a:cubicBezTo>
                  <a:cubicBezTo>
                    <a:pt x="1771" y="299"/>
                    <a:pt x="1890" y="299"/>
                    <a:pt x="2010" y="299"/>
                  </a:cubicBezTo>
                  <a:cubicBezTo>
                    <a:pt x="2129" y="249"/>
                    <a:pt x="2243" y="215"/>
                    <a:pt x="2358" y="215"/>
                  </a:cubicBezTo>
                  <a:cubicBezTo>
                    <a:pt x="2472" y="215"/>
                    <a:pt x="2587" y="249"/>
                    <a:pt x="2706" y="339"/>
                  </a:cubicBezTo>
                  <a:cubicBezTo>
                    <a:pt x="2902" y="288"/>
                    <a:pt x="3094" y="284"/>
                    <a:pt x="3285" y="284"/>
                  </a:cubicBezTo>
                  <a:cubicBezTo>
                    <a:pt x="3316" y="284"/>
                    <a:pt x="3348" y="284"/>
                    <a:pt x="3380" y="284"/>
                  </a:cubicBezTo>
                  <a:cubicBezTo>
                    <a:pt x="3601" y="284"/>
                    <a:pt x="3820" y="279"/>
                    <a:pt x="4039" y="200"/>
                  </a:cubicBezTo>
                  <a:cubicBezTo>
                    <a:pt x="4099" y="170"/>
                    <a:pt x="4162" y="159"/>
                    <a:pt x="4228" y="159"/>
                  </a:cubicBezTo>
                  <a:cubicBezTo>
                    <a:pt x="4411" y="159"/>
                    <a:pt x="4613" y="244"/>
                    <a:pt x="4816" y="244"/>
                  </a:cubicBezTo>
                  <a:cubicBezTo>
                    <a:pt x="4977" y="244"/>
                    <a:pt x="5138" y="191"/>
                    <a:pt x="52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26;p3">
              <a:extLst>
                <a:ext uri="{FF2B5EF4-FFF2-40B4-BE49-F238E27FC236}">
                  <a16:creationId xmlns:a16="http://schemas.microsoft.com/office/drawing/2014/main" id="{0368A96D-4C4A-4D02-936F-949DFE342090}"/>
                </a:ext>
              </a:extLst>
            </p:cNvPr>
            <p:cNvSpPr/>
            <p:nvPr/>
          </p:nvSpPr>
          <p:spPr>
            <a:xfrm>
              <a:off x="1757800" y="3823575"/>
              <a:ext cx="114175" cy="10475"/>
            </a:xfrm>
            <a:custGeom>
              <a:avLst/>
              <a:gdLst/>
              <a:ahLst/>
              <a:cxnLst/>
              <a:rect l="l" t="t" r="r" b="b"/>
              <a:pathLst>
                <a:path w="4567" h="419" extrusionOk="0">
                  <a:moveTo>
                    <a:pt x="2303" y="1"/>
                  </a:moveTo>
                  <a:cubicBezTo>
                    <a:pt x="1838" y="1"/>
                    <a:pt x="1375" y="23"/>
                    <a:pt x="916" y="88"/>
                  </a:cubicBezTo>
                  <a:cubicBezTo>
                    <a:pt x="829" y="150"/>
                    <a:pt x="735" y="166"/>
                    <a:pt x="637" y="166"/>
                  </a:cubicBezTo>
                  <a:cubicBezTo>
                    <a:pt x="538" y="166"/>
                    <a:pt x="435" y="149"/>
                    <a:pt x="335" y="149"/>
                  </a:cubicBezTo>
                  <a:cubicBezTo>
                    <a:pt x="218" y="149"/>
                    <a:pt x="104" y="171"/>
                    <a:pt x="1" y="267"/>
                  </a:cubicBezTo>
                  <a:cubicBezTo>
                    <a:pt x="238" y="382"/>
                    <a:pt x="480" y="418"/>
                    <a:pt x="724" y="418"/>
                  </a:cubicBezTo>
                  <a:cubicBezTo>
                    <a:pt x="1031" y="418"/>
                    <a:pt x="1341" y="360"/>
                    <a:pt x="1652" y="327"/>
                  </a:cubicBezTo>
                  <a:cubicBezTo>
                    <a:pt x="1942" y="295"/>
                    <a:pt x="2233" y="281"/>
                    <a:pt x="2524" y="281"/>
                  </a:cubicBezTo>
                  <a:cubicBezTo>
                    <a:pt x="3128" y="281"/>
                    <a:pt x="3733" y="339"/>
                    <a:pt x="4337" y="406"/>
                  </a:cubicBezTo>
                  <a:cubicBezTo>
                    <a:pt x="4377" y="347"/>
                    <a:pt x="4457" y="307"/>
                    <a:pt x="4536" y="247"/>
                  </a:cubicBezTo>
                  <a:cubicBezTo>
                    <a:pt x="4566" y="127"/>
                    <a:pt x="4551" y="40"/>
                    <a:pt x="4438" y="40"/>
                  </a:cubicBezTo>
                  <a:cubicBezTo>
                    <a:pt x="4401" y="40"/>
                    <a:pt x="4355" y="49"/>
                    <a:pt x="4298" y="68"/>
                  </a:cubicBezTo>
                  <a:cubicBezTo>
                    <a:pt x="3631" y="45"/>
                    <a:pt x="2965" y="1"/>
                    <a:pt x="23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27;p3">
              <a:extLst>
                <a:ext uri="{FF2B5EF4-FFF2-40B4-BE49-F238E27FC236}">
                  <a16:creationId xmlns:a16="http://schemas.microsoft.com/office/drawing/2014/main" id="{AADD7F5E-C961-437C-83DF-E54C38D394A0}"/>
                </a:ext>
              </a:extLst>
            </p:cNvPr>
            <p:cNvSpPr/>
            <p:nvPr/>
          </p:nvSpPr>
          <p:spPr>
            <a:xfrm>
              <a:off x="1792625" y="3593325"/>
              <a:ext cx="94000" cy="13850"/>
            </a:xfrm>
            <a:custGeom>
              <a:avLst/>
              <a:gdLst/>
              <a:ahLst/>
              <a:cxnLst/>
              <a:rect l="l" t="t" r="r" b="b"/>
              <a:pathLst>
                <a:path w="3760" h="554" extrusionOk="0">
                  <a:moveTo>
                    <a:pt x="524" y="1"/>
                  </a:moveTo>
                  <a:cubicBezTo>
                    <a:pt x="371" y="1"/>
                    <a:pt x="215" y="50"/>
                    <a:pt x="60" y="147"/>
                  </a:cubicBezTo>
                  <a:cubicBezTo>
                    <a:pt x="0" y="327"/>
                    <a:pt x="398" y="147"/>
                    <a:pt x="259" y="386"/>
                  </a:cubicBezTo>
                  <a:cubicBezTo>
                    <a:pt x="624" y="514"/>
                    <a:pt x="988" y="554"/>
                    <a:pt x="1353" y="554"/>
                  </a:cubicBezTo>
                  <a:cubicBezTo>
                    <a:pt x="1784" y="554"/>
                    <a:pt x="2215" y="498"/>
                    <a:pt x="2646" y="466"/>
                  </a:cubicBezTo>
                  <a:cubicBezTo>
                    <a:pt x="2797" y="362"/>
                    <a:pt x="2961" y="339"/>
                    <a:pt x="3128" y="339"/>
                  </a:cubicBezTo>
                  <a:cubicBezTo>
                    <a:pt x="3264" y="339"/>
                    <a:pt x="3402" y="354"/>
                    <a:pt x="3535" y="354"/>
                  </a:cubicBezTo>
                  <a:cubicBezTo>
                    <a:pt x="3584" y="354"/>
                    <a:pt x="3633" y="352"/>
                    <a:pt x="3680" y="346"/>
                  </a:cubicBezTo>
                  <a:cubicBezTo>
                    <a:pt x="3700" y="346"/>
                    <a:pt x="3700" y="327"/>
                    <a:pt x="3740" y="327"/>
                  </a:cubicBezTo>
                  <a:cubicBezTo>
                    <a:pt x="3760" y="287"/>
                    <a:pt x="3740" y="247"/>
                    <a:pt x="3680" y="227"/>
                  </a:cubicBezTo>
                  <a:lnTo>
                    <a:pt x="2069" y="227"/>
                  </a:lnTo>
                  <a:cubicBezTo>
                    <a:pt x="2039" y="247"/>
                    <a:pt x="2009" y="257"/>
                    <a:pt x="1980" y="257"/>
                  </a:cubicBezTo>
                  <a:cubicBezTo>
                    <a:pt x="1950" y="257"/>
                    <a:pt x="1920" y="247"/>
                    <a:pt x="1890" y="227"/>
                  </a:cubicBezTo>
                  <a:cubicBezTo>
                    <a:pt x="1691" y="187"/>
                    <a:pt x="1512" y="187"/>
                    <a:pt x="1353" y="187"/>
                  </a:cubicBezTo>
                  <a:cubicBezTo>
                    <a:pt x="1271" y="222"/>
                    <a:pt x="1197" y="278"/>
                    <a:pt x="1129" y="278"/>
                  </a:cubicBezTo>
                  <a:cubicBezTo>
                    <a:pt x="1081" y="278"/>
                    <a:pt x="1036" y="250"/>
                    <a:pt x="995" y="167"/>
                  </a:cubicBezTo>
                  <a:cubicBezTo>
                    <a:pt x="842" y="55"/>
                    <a:pt x="684"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28;p3">
              <a:extLst>
                <a:ext uri="{FF2B5EF4-FFF2-40B4-BE49-F238E27FC236}">
                  <a16:creationId xmlns:a16="http://schemas.microsoft.com/office/drawing/2014/main" id="{A30EEF61-C967-46C1-8B22-87B711118B47}"/>
                </a:ext>
              </a:extLst>
            </p:cNvPr>
            <p:cNvSpPr/>
            <p:nvPr/>
          </p:nvSpPr>
          <p:spPr>
            <a:xfrm>
              <a:off x="1848825" y="3632475"/>
              <a:ext cx="67150" cy="9300"/>
            </a:xfrm>
            <a:custGeom>
              <a:avLst/>
              <a:gdLst/>
              <a:ahLst/>
              <a:cxnLst/>
              <a:rect l="l" t="t" r="r" b="b"/>
              <a:pathLst>
                <a:path w="2686" h="372" extrusionOk="0">
                  <a:moveTo>
                    <a:pt x="419" y="0"/>
                  </a:moveTo>
                  <a:cubicBezTo>
                    <a:pt x="280" y="0"/>
                    <a:pt x="141" y="5"/>
                    <a:pt x="0" y="14"/>
                  </a:cubicBezTo>
                  <a:cubicBezTo>
                    <a:pt x="100" y="252"/>
                    <a:pt x="418" y="113"/>
                    <a:pt x="517" y="372"/>
                  </a:cubicBezTo>
                  <a:lnTo>
                    <a:pt x="2686" y="372"/>
                  </a:lnTo>
                  <a:cubicBezTo>
                    <a:pt x="1928" y="136"/>
                    <a:pt x="1184"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29;p3">
              <a:extLst>
                <a:ext uri="{FF2B5EF4-FFF2-40B4-BE49-F238E27FC236}">
                  <a16:creationId xmlns:a16="http://schemas.microsoft.com/office/drawing/2014/main" id="{9820DA81-1980-4BE5-BFC8-3BDCDC1D082F}"/>
                </a:ext>
              </a:extLst>
            </p:cNvPr>
            <p:cNvSpPr/>
            <p:nvPr/>
          </p:nvSpPr>
          <p:spPr>
            <a:xfrm>
              <a:off x="1841350" y="3963325"/>
              <a:ext cx="55725" cy="9175"/>
            </a:xfrm>
            <a:custGeom>
              <a:avLst/>
              <a:gdLst/>
              <a:ahLst/>
              <a:cxnLst/>
              <a:rect l="l" t="t" r="r" b="b"/>
              <a:pathLst>
                <a:path w="2229" h="367" extrusionOk="0">
                  <a:moveTo>
                    <a:pt x="398" y="0"/>
                  </a:moveTo>
                  <a:cubicBezTo>
                    <a:pt x="299" y="0"/>
                    <a:pt x="200" y="3"/>
                    <a:pt x="100" y="8"/>
                  </a:cubicBezTo>
                  <a:cubicBezTo>
                    <a:pt x="1" y="108"/>
                    <a:pt x="1" y="247"/>
                    <a:pt x="100" y="367"/>
                  </a:cubicBezTo>
                  <a:lnTo>
                    <a:pt x="2229" y="367"/>
                  </a:lnTo>
                  <a:cubicBezTo>
                    <a:pt x="1629" y="110"/>
                    <a:pt x="1015" y="0"/>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30;p3">
              <a:extLst>
                <a:ext uri="{FF2B5EF4-FFF2-40B4-BE49-F238E27FC236}">
                  <a16:creationId xmlns:a16="http://schemas.microsoft.com/office/drawing/2014/main" id="{00FB58C7-04CE-4CCC-9BEB-690C8205D134}"/>
                </a:ext>
              </a:extLst>
            </p:cNvPr>
            <p:cNvSpPr/>
            <p:nvPr/>
          </p:nvSpPr>
          <p:spPr>
            <a:xfrm>
              <a:off x="1865225" y="3824275"/>
              <a:ext cx="54225" cy="6175"/>
            </a:xfrm>
            <a:custGeom>
              <a:avLst/>
              <a:gdLst/>
              <a:ahLst/>
              <a:cxnLst/>
              <a:rect l="l" t="t" r="r" b="b"/>
              <a:pathLst>
                <a:path w="2169" h="247" extrusionOk="0">
                  <a:moveTo>
                    <a:pt x="1" y="0"/>
                  </a:moveTo>
                  <a:lnTo>
                    <a:pt x="239" y="219"/>
                  </a:lnTo>
                  <a:cubicBezTo>
                    <a:pt x="393" y="238"/>
                    <a:pt x="547" y="247"/>
                    <a:pt x="701" y="247"/>
                  </a:cubicBezTo>
                  <a:cubicBezTo>
                    <a:pt x="1201" y="247"/>
                    <a:pt x="1697" y="153"/>
                    <a:pt x="2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31;p3">
              <a:extLst>
                <a:ext uri="{FF2B5EF4-FFF2-40B4-BE49-F238E27FC236}">
                  <a16:creationId xmlns:a16="http://schemas.microsoft.com/office/drawing/2014/main" id="{D4E8FB08-B542-4E14-8EFB-DB450879A046}"/>
                </a:ext>
              </a:extLst>
            </p:cNvPr>
            <p:cNvSpPr/>
            <p:nvPr/>
          </p:nvSpPr>
          <p:spPr>
            <a:xfrm>
              <a:off x="1884625" y="4091825"/>
              <a:ext cx="46275" cy="13850"/>
            </a:xfrm>
            <a:custGeom>
              <a:avLst/>
              <a:gdLst/>
              <a:ahLst/>
              <a:cxnLst/>
              <a:rect l="l" t="t" r="r" b="b"/>
              <a:pathLst>
                <a:path w="1851" h="554" extrusionOk="0">
                  <a:moveTo>
                    <a:pt x="0" y="1"/>
                  </a:moveTo>
                  <a:cubicBezTo>
                    <a:pt x="485" y="330"/>
                    <a:pt x="1000" y="553"/>
                    <a:pt x="1584" y="553"/>
                  </a:cubicBezTo>
                  <a:cubicBezTo>
                    <a:pt x="1671" y="553"/>
                    <a:pt x="1760" y="548"/>
                    <a:pt x="1850" y="538"/>
                  </a:cubicBezTo>
                  <a:cubicBezTo>
                    <a:pt x="1274" y="239"/>
                    <a:pt x="677"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32;p3">
              <a:extLst>
                <a:ext uri="{FF2B5EF4-FFF2-40B4-BE49-F238E27FC236}">
                  <a16:creationId xmlns:a16="http://schemas.microsoft.com/office/drawing/2014/main" id="{DB8BE16D-98E5-4A5A-BB6C-9DB455F49868}"/>
                </a:ext>
              </a:extLst>
            </p:cNvPr>
            <p:cNvSpPr/>
            <p:nvPr/>
          </p:nvSpPr>
          <p:spPr>
            <a:xfrm>
              <a:off x="1752825" y="3964875"/>
              <a:ext cx="33850" cy="7775"/>
            </a:xfrm>
            <a:custGeom>
              <a:avLst/>
              <a:gdLst/>
              <a:ahLst/>
              <a:cxnLst/>
              <a:rect l="l" t="t" r="r" b="b"/>
              <a:pathLst>
                <a:path w="1354" h="311" extrusionOk="0">
                  <a:moveTo>
                    <a:pt x="887" y="1"/>
                  </a:moveTo>
                  <a:cubicBezTo>
                    <a:pt x="597" y="1"/>
                    <a:pt x="310" y="107"/>
                    <a:pt x="45" y="107"/>
                  </a:cubicBezTo>
                  <a:cubicBezTo>
                    <a:pt x="30" y="107"/>
                    <a:pt x="16" y="106"/>
                    <a:pt x="1" y="106"/>
                  </a:cubicBezTo>
                  <a:lnTo>
                    <a:pt x="1" y="106"/>
                  </a:lnTo>
                  <a:cubicBezTo>
                    <a:pt x="212" y="253"/>
                    <a:pt x="420" y="311"/>
                    <a:pt x="627" y="311"/>
                  </a:cubicBezTo>
                  <a:cubicBezTo>
                    <a:pt x="867" y="311"/>
                    <a:pt x="1108" y="232"/>
                    <a:pt x="1354" y="125"/>
                  </a:cubicBezTo>
                  <a:cubicBezTo>
                    <a:pt x="1199" y="31"/>
                    <a:pt x="1043" y="1"/>
                    <a:pt x="8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33;p3">
              <a:extLst>
                <a:ext uri="{FF2B5EF4-FFF2-40B4-BE49-F238E27FC236}">
                  <a16:creationId xmlns:a16="http://schemas.microsoft.com/office/drawing/2014/main" id="{2D19CFF1-EA31-4157-BB54-7F2DDFCA2A6C}"/>
                </a:ext>
              </a:extLst>
            </p:cNvPr>
            <p:cNvSpPr/>
            <p:nvPr/>
          </p:nvSpPr>
          <p:spPr>
            <a:xfrm>
              <a:off x="1807550" y="3963525"/>
              <a:ext cx="36325" cy="9575"/>
            </a:xfrm>
            <a:custGeom>
              <a:avLst/>
              <a:gdLst/>
              <a:ahLst/>
              <a:cxnLst/>
              <a:rect l="l" t="t" r="r" b="b"/>
              <a:pathLst>
                <a:path w="1453" h="383" extrusionOk="0">
                  <a:moveTo>
                    <a:pt x="1452" y="0"/>
                  </a:moveTo>
                  <a:cubicBezTo>
                    <a:pt x="975" y="80"/>
                    <a:pt x="477" y="160"/>
                    <a:pt x="0" y="219"/>
                  </a:cubicBezTo>
                  <a:cubicBezTo>
                    <a:pt x="195" y="349"/>
                    <a:pt x="393" y="383"/>
                    <a:pt x="591" y="383"/>
                  </a:cubicBezTo>
                  <a:cubicBezTo>
                    <a:pt x="808" y="383"/>
                    <a:pt x="1026" y="342"/>
                    <a:pt x="1241" y="342"/>
                  </a:cubicBezTo>
                  <a:cubicBezTo>
                    <a:pt x="1312" y="342"/>
                    <a:pt x="1382" y="347"/>
                    <a:pt x="1452" y="359"/>
                  </a:cubicBezTo>
                  <a:lnTo>
                    <a:pt x="14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34;p3">
              <a:extLst>
                <a:ext uri="{FF2B5EF4-FFF2-40B4-BE49-F238E27FC236}">
                  <a16:creationId xmlns:a16="http://schemas.microsoft.com/office/drawing/2014/main" id="{F639102B-18EA-4611-937A-4E2F79C55315}"/>
                </a:ext>
              </a:extLst>
            </p:cNvPr>
            <p:cNvSpPr/>
            <p:nvPr/>
          </p:nvSpPr>
          <p:spPr>
            <a:xfrm>
              <a:off x="2008450" y="3918775"/>
              <a:ext cx="9475" cy="55725"/>
            </a:xfrm>
            <a:custGeom>
              <a:avLst/>
              <a:gdLst/>
              <a:ahLst/>
              <a:cxnLst/>
              <a:rect l="l" t="t" r="r" b="b"/>
              <a:pathLst>
                <a:path w="379" h="2229" extrusionOk="0">
                  <a:moveTo>
                    <a:pt x="40" y="0"/>
                  </a:moveTo>
                  <a:lnTo>
                    <a:pt x="40" y="0"/>
                  </a:lnTo>
                  <a:cubicBezTo>
                    <a:pt x="1" y="756"/>
                    <a:pt x="21" y="1472"/>
                    <a:pt x="180" y="2228"/>
                  </a:cubicBezTo>
                  <a:cubicBezTo>
                    <a:pt x="180" y="1472"/>
                    <a:pt x="379" y="736"/>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35;p3">
              <a:extLst>
                <a:ext uri="{FF2B5EF4-FFF2-40B4-BE49-F238E27FC236}">
                  <a16:creationId xmlns:a16="http://schemas.microsoft.com/office/drawing/2014/main" id="{0BFDA6DD-F6CD-4A60-A629-7BC9D0DE9297}"/>
                </a:ext>
              </a:extLst>
            </p:cNvPr>
            <p:cNvSpPr/>
            <p:nvPr/>
          </p:nvSpPr>
          <p:spPr>
            <a:xfrm>
              <a:off x="1772225" y="3593350"/>
              <a:ext cx="30875" cy="10675"/>
            </a:xfrm>
            <a:custGeom>
              <a:avLst/>
              <a:gdLst/>
              <a:ahLst/>
              <a:cxnLst/>
              <a:rect l="l" t="t" r="r" b="b"/>
              <a:pathLst>
                <a:path w="1235" h="427" extrusionOk="0">
                  <a:moveTo>
                    <a:pt x="345" y="1"/>
                  </a:moveTo>
                  <a:cubicBezTo>
                    <a:pt x="232" y="1"/>
                    <a:pt x="118" y="33"/>
                    <a:pt x="1" y="127"/>
                  </a:cubicBezTo>
                  <a:cubicBezTo>
                    <a:pt x="60" y="266"/>
                    <a:pt x="239" y="186"/>
                    <a:pt x="339" y="266"/>
                  </a:cubicBezTo>
                  <a:cubicBezTo>
                    <a:pt x="473" y="378"/>
                    <a:pt x="602" y="427"/>
                    <a:pt x="731" y="427"/>
                  </a:cubicBezTo>
                  <a:cubicBezTo>
                    <a:pt x="830" y="427"/>
                    <a:pt x="931" y="398"/>
                    <a:pt x="1035" y="345"/>
                  </a:cubicBezTo>
                  <a:cubicBezTo>
                    <a:pt x="1115" y="326"/>
                    <a:pt x="1234" y="266"/>
                    <a:pt x="1234" y="246"/>
                  </a:cubicBezTo>
                  <a:cubicBezTo>
                    <a:pt x="1234" y="160"/>
                    <a:pt x="1193" y="144"/>
                    <a:pt x="1144" y="144"/>
                  </a:cubicBezTo>
                  <a:cubicBezTo>
                    <a:pt x="1113" y="144"/>
                    <a:pt x="1079" y="150"/>
                    <a:pt x="1048" y="150"/>
                  </a:cubicBezTo>
                  <a:cubicBezTo>
                    <a:pt x="1037" y="150"/>
                    <a:pt x="1025" y="149"/>
                    <a:pt x="1015" y="146"/>
                  </a:cubicBezTo>
                  <a:cubicBezTo>
                    <a:pt x="975" y="127"/>
                    <a:pt x="916" y="127"/>
                    <a:pt x="876" y="127"/>
                  </a:cubicBezTo>
                  <a:cubicBezTo>
                    <a:pt x="695" y="78"/>
                    <a:pt x="521" y="1"/>
                    <a:pt x="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36;p3">
              <a:extLst>
                <a:ext uri="{FF2B5EF4-FFF2-40B4-BE49-F238E27FC236}">
                  <a16:creationId xmlns:a16="http://schemas.microsoft.com/office/drawing/2014/main" id="{C071FE22-3AC4-4391-91AA-CDC30BFD616D}"/>
                </a:ext>
              </a:extLst>
            </p:cNvPr>
            <p:cNvSpPr/>
            <p:nvPr/>
          </p:nvSpPr>
          <p:spPr>
            <a:xfrm>
              <a:off x="1848825" y="4083875"/>
              <a:ext cx="35825" cy="9050"/>
            </a:xfrm>
            <a:custGeom>
              <a:avLst/>
              <a:gdLst/>
              <a:ahLst/>
              <a:cxnLst/>
              <a:rect l="l" t="t" r="r" b="b"/>
              <a:pathLst>
                <a:path w="1433" h="362" extrusionOk="0">
                  <a:moveTo>
                    <a:pt x="0" y="0"/>
                  </a:moveTo>
                  <a:cubicBezTo>
                    <a:pt x="262" y="302"/>
                    <a:pt x="576" y="362"/>
                    <a:pt x="907" y="362"/>
                  </a:cubicBezTo>
                  <a:cubicBezTo>
                    <a:pt x="1079" y="362"/>
                    <a:pt x="1256" y="345"/>
                    <a:pt x="1432" y="339"/>
                  </a:cubicBezTo>
                  <a:cubicBezTo>
                    <a:pt x="995" y="120"/>
                    <a:pt x="497"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37;p3">
              <a:extLst>
                <a:ext uri="{FF2B5EF4-FFF2-40B4-BE49-F238E27FC236}">
                  <a16:creationId xmlns:a16="http://schemas.microsoft.com/office/drawing/2014/main" id="{B5399467-F674-44BF-8EA4-B19675C0DA1A}"/>
                </a:ext>
              </a:extLst>
            </p:cNvPr>
            <p:cNvSpPr/>
            <p:nvPr/>
          </p:nvSpPr>
          <p:spPr>
            <a:xfrm>
              <a:off x="1738400" y="3825275"/>
              <a:ext cx="43300" cy="4425"/>
            </a:xfrm>
            <a:custGeom>
              <a:avLst/>
              <a:gdLst/>
              <a:ahLst/>
              <a:cxnLst/>
              <a:rect l="l" t="t" r="r" b="b"/>
              <a:pathLst>
                <a:path w="1732" h="177" extrusionOk="0">
                  <a:moveTo>
                    <a:pt x="1" y="0"/>
                  </a:moveTo>
                  <a:cubicBezTo>
                    <a:pt x="233" y="142"/>
                    <a:pt x="406" y="167"/>
                    <a:pt x="559" y="167"/>
                  </a:cubicBezTo>
                  <a:cubicBezTo>
                    <a:pt x="642" y="167"/>
                    <a:pt x="719" y="159"/>
                    <a:pt x="797" y="159"/>
                  </a:cubicBezTo>
                  <a:cubicBezTo>
                    <a:pt x="830" y="155"/>
                    <a:pt x="863" y="153"/>
                    <a:pt x="898" y="153"/>
                  </a:cubicBezTo>
                  <a:cubicBezTo>
                    <a:pt x="1026" y="153"/>
                    <a:pt x="1163" y="177"/>
                    <a:pt x="1297" y="177"/>
                  </a:cubicBezTo>
                  <a:cubicBezTo>
                    <a:pt x="1455" y="177"/>
                    <a:pt x="1607" y="144"/>
                    <a:pt x="1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38;p3">
              <a:extLst>
                <a:ext uri="{FF2B5EF4-FFF2-40B4-BE49-F238E27FC236}">
                  <a16:creationId xmlns:a16="http://schemas.microsoft.com/office/drawing/2014/main" id="{F21E6290-D37D-4B1B-993D-E2706D7A31DE}"/>
                </a:ext>
              </a:extLst>
            </p:cNvPr>
            <p:cNvSpPr/>
            <p:nvPr/>
          </p:nvSpPr>
          <p:spPr>
            <a:xfrm>
              <a:off x="1737425" y="3793450"/>
              <a:ext cx="39800" cy="5625"/>
            </a:xfrm>
            <a:custGeom>
              <a:avLst/>
              <a:gdLst/>
              <a:ahLst/>
              <a:cxnLst/>
              <a:rect l="l" t="t" r="r" b="b"/>
              <a:pathLst>
                <a:path w="1592" h="225" extrusionOk="0">
                  <a:moveTo>
                    <a:pt x="299" y="0"/>
                  </a:moveTo>
                  <a:cubicBezTo>
                    <a:pt x="139" y="40"/>
                    <a:pt x="0" y="179"/>
                    <a:pt x="259" y="219"/>
                  </a:cubicBezTo>
                  <a:cubicBezTo>
                    <a:pt x="350" y="223"/>
                    <a:pt x="440" y="225"/>
                    <a:pt x="529" y="225"/>
                  </a:cubicBezTo>
                  <a:cubicBezTo>
                    <a:pt x="885" y="225"/>
                    <a:pt x="1226" y="199"/>
                    <a:pt x="1592" y="199"/>
                  </a:cubicBezTo>
                  <a:cubicBezTo>
                    <a:pt x="1401" y="47"/>
                    <a:pt x="1192" y="17"/>
                    <a:pt x="980" y="17"/>
                  </a:cubicBezTo>
                  <a:cubicBezTo>
                    <a:pt x="849" y="17"/>
                    <a:pt x="716" y="29"/>
                    <a:pt x="586" y="29"/>
                  </a:cubicBezTo>
                  <a:cubicBezTo>
                    <a:pt x="488" y="29"/>
                    <a:pt x="392" y="22"/>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39;p3">
              <a:extLst>
                <a:ext uri="{FF2B5EF4-FFF2-40B4-BE49-F238E27FC236}">
                  <a16:creationId xmlns:a16="http://schemas.microsoft.com/office/drawing/2014/main" id="{C0A8EB5A-A7D7-4C89-900E-69E8505D1D0B}"/>
                </a:ext>
              </a:extLst>
            </p:cNvPr>
            <p:cNvSpPr/>
            <p:nvPr/>
          </p:nvSpPr>
          <p:spPr>
            <a:xfrm>
              <a:off x="2013425" y="4012250"/>
              <a:ext cx="7000" cy="42075"/>
            </a:xfrm>
            <a:custGeom>
              <a:avLst/>
              <a:gdLst/>
              <a:ahLst/>
              <a:cxnLst/>
              <a:rect l="l" t="t" r="r" b="b"/>
              <a:pathLst>
                <a:path w="280" h="1683" extrusionOk="0">
                  <a:moveTo>
                    <a:pt x="1" y="1"/>
                  </a:moveTo>
                  <a:lnTo>
                    <a:pt x="1" y="1612"/>
                  </a:lnTo>
                  <a:cubicBezTo>
                    <a:pt x="23" y="1657"/>
                    <a:pt x="52" y="1683"/>
                    <a:pt x="79" y="1683"/>
                  </a:cubicBezTo>
                  <a:cubicBezTo>
                    <a:pt x="101" y="1683"/>
                    <a:pt x="122" y="1667"/>
                    <a:pt x="140" y="1632"/>
                  </a:cubicBezTo>
                  <a:lnTo>
                    <a:pt x="180" y="1612"/>
                  </a:lnTo>
                  <a:cubicBezTo>
                    <a:pt x="200" y="1334"/>
                    <a:pt x="200" y="1035"/>
                    <a:pt x="200" y="737"/>
                  </a:cubicBezTo>
                  <a:cubicBezTo>
                    <a:pt x="180" y="498"/>
                    <a:pt x="279" y="20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40;p3">
              <a:extLst>
                <a:ext uri="{FF2B5EF4-FFF2-40B4-BE49-F238E27FC236}">
                  <a16:creationId xmlns:a16="http://schemas.microsoft.com/office/drawing/2014/main" id="{38DF61AD-1C56-420E-9503-70E04C4FFF64}"/>
                </a:ext>
              </a:extLst>
            </p:cNvPr>
            <p:cNvSpPr/>
            <p:nvPr/>
          </p:nvSpPr>
          <p:spPr>
            <a:xfrm>
              <a:off x="2013425" y="4052550"/>
              <a:ext cx="4500" cy="24375"/>
            </a:xfrm>
            <a:custGeom>
              <a:avLst/>
              <a:gdLst/>
              <a:ahLst/>
              <a:cxnLst/>
              <a:rect l="l" t="t" r="r" b="b"/>
              <a:pathLst>
                <a:path w="180" h="975" extrusionOk="0">
                  <a:moveTo>
                    <a:pt x="21" y="0"/>
                  </a:moveTo>
                  <a:cubicBezTo>
                    <a:pt x="40" y="319"/>
                    <a:pt x="1" y="677"/>
                    <a:pt x="180" y="975"/>
                  </a:cubicBezTo>
                  <a:lnTo>
                    <a:pt x="180" y="20"/>
                  </a:lnTo>
                  <a:cubicBezTo>
                    <a:pt x="120" y="0"/>
                    <a:pt x="80"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41;p3">
              <a:extLst>
                <a:ext uri="{FF2B5EF4-FFF2-40B4-BE49-F238E27FC236}">
                  <a16:creationId xmlns:a16="http://schemas.microsoft.com/office/drawing/2014/main" id="{1AA94FB1-1E91-48B1-B97A-9FC84AD7FA92}"/>
                </a:ext>
              </a:extLst>
            </p:cNvPr>
            <p:cNvSpPr/>
            <p:nvPr/>
          </p:nvSpPr>
          <p:spPr>
            <a:xfrm>
              <a:off x="1759300" y="3597125"/>
              <a:ext cx="21400" cy="5575"/>
            </a:xfrm>
            <a:custGeom>
              <a:avLst/>
              <a:gdLst/>
              <a:ahLst/>
              <a:cxnLst/>
              <a:rect l="l" t="t" r="r" b="b"/>
              <a:pathLst>
                <a:path w="856" h="223" extrusionOk="0">
                  <a:moveTo>
                    <a:pt x="465" y="0"/>
                  </a:moveTo>
                  <a:cubicBezTo>
                    <a:pt x="443" y="0"/>
                    <a:pt x="418" y="5"/>
                    <a:pt x="398" y="15"/>
                  </a:cubicBezTo>
                  <a:cubicBezTo>
                    <a:pt x="239" y="35"/>
                    <a:pt x="100" y="35"/>
                    <a:pt x="0" y="194"/>
                  </a:cubicBezTo>
                  <a:cubicBezTo>
                    <a:pt x="135" y="212"/>
                    <a:pt x="261" y="222"/>
                    <a:pt x="386" y="222"/>
                  </a:cubicBezTo>
                  <a:cubicBezTo>
                    <a:pt x="539" y="222"/>
                    <a:pt x="692" y="207"/>
                    <a:pt x="856" y="175"/>
                  </a:cubicBezTo>
                  <a:cubicBezTo>
                    <a:pt x="796" y="35"/>
                    <a:pt x="637" y="15"/>
                    <a:pt x="518" y="15"/>
                  </a:cubicBezTo>
                  <a:cubicBezTo>
                    <a:pt x="508" y="5"/>
                    <a:pt x="488"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42;p3">
              <a:extLst>
                <a:ext uri="{FF2B5EF4-FFF2-40B4-BE49-F238E27FC236}">
                  <a16:creationId xmlns:a16="http://schemas.microsoft.com/office/drawing/2014/main" id="{8634FE11-AFCD-4255-97F8-3376518FEF56}"/>
                </a:ext>
              </a:extLst>
            </p:cNvPr>
            <p:cNvSpPr/>
            <p:nvPr/>
          </p:nvSpPr>
          <p:spPr>
            <a:xfrm>
              <a:off x="2008950" y="3985400"/>
              <a:ext cx="4500" cy="19925"/>
            </a:xfrm>
            <a:custGeom>
              <a:avLst/>
              <a:gdLst/>
              <a:ahLst/>
              <a:cxnLst/>
              <a:rect l="l" t="t" r="r" b="b"/>
              <a:pathLst>
                <a:path w="180" h="797" extrusionOk="0">
                  <a:moveTo>
                    <a:pt x="180" y="1"/>
                  </a:moveTo>
                  <a:lnTo>
                    <a:pt x="180" y="1"/>
                  </a:lnTo>
                  <a:cubicBezTo>
                    <a:pt x="60" y="239"/>
                    <a:pt x="1" y="518"/>
                    <a:pt x="160" y="796"/>
                  </a:cubicBezTo>
                  <a:cubicBezTo>
                    <a:pt x="180" y="518"/>
                    <a:pt x="180" y="279"/>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43;p3">
              <a:extLst>
                <a:ext uri="{FF2B5EF4-FFF2-40B4-BE49-F238E27FC236}">
                  <a16:creationId xmlns:a16="http://schemas.microsoft.com/office/drawing/2014/main" id="{E38D6E7E-D938-4635-B451-68B09AA5CEE0}"/>
                </a:ext>
              </a:extLst>
            </p:cNvPr>
            <p:cNvSpPr/>
            <p:nvPr/>
          </p:nvSpPr>
          <p:spPr>
            <a:xfrm>
              <a:off x="1795600" y="3793875"/>
              <a:ext cx="17425" cy="4575"/>
            </a:xfrm>
            <a:custGeom>
              <a:avLst/>
              <a:gdLst/>
              <a:ahLst/>
              <a:cxnLst/>
              <a:rect l="l" t="t" r="r" b="b"/>
              <a:pathLst>
                <a:path w="697" h="183" extrusionOk="0">
                  <a:moveTo>
                    <a:pt x="371" y="0"/>
                  </a:moveTo>
                  <a:cubicBezTo>
                    <a:pt x="254" y="0"/>
                    <a:pt x="133" y="61"/>
                    <a:pt x="1" y="162"/>
                  </a:cubicBezTo>
                  <a:cubicBezTo>
                    <a:pt x="239" y="162"/>
                    <a:pt x="458" y="162"/>
                    <a:pt x="697" y="182"/>
                  </a:cubicBezTo>
                  <a:cubicBezTo>
                    <a:pt x="590" y="56"/>
                    <a:pt x="483" y="0"/>
                    <a:pt x="3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44;p3">
              <a:extLst>
                <a:ext uri="{FF2B5EF4-FFF2-40B4-BE49-F238E27FC236}">
                  <a16:creationId xmlns:a16="http://schemas.microsoft.com/office/drawing/2014/main" id="{E66E9CDF-9F23-4B0D-B797-9C7455B6DB3F}"/>
                </a:ext>
              </a:extLst>
            </p:cNvPr>
            <p:cNvSpPr/>
            <p:nvPr/>
          </p:nvSpPr>
          <p:spPr>
            <a:xfrm>
              <a:off x="1884625" y="3597500"/>
              <a:ext cx="17425" cy="4575"/>
            </a:xfrm>
            <a:custGeom>
              <a:avLst/>
              <a:gdLst/>
              <a:ahLst/>
              <a:cxnLst/>
              <a:rect l="l" t="t" r="r" b="b"/>
              <a:pathLst>
                <a:path w="697" h="183" extrusionOk="0">
                  <a:moveTo>
                    <a:pt x="697" y="0"/>
                  </a:moveTo>
                  <a:lnTo>
                    <a:pt x="697" y="0"/>
                  </a:lnTo>
                  <a:cubicBezTo>
                    <a:pt x="478" y="20"/>
                    <a:pt x="219" y="20"/>
                    <a:pt x="0" y="20"/>
                  </a:cubicBezTo>
                  <a:lnTo>
                    <a:pt x="0" y="179"/>
                  </a:lnTo>
                  <a:cubicBezTo>
                    <a:pt x="28" y="177"/>
                    <a:pt x="55" y="177"/>
                    <a:pt x="82" y="177"/>
                  </a:cubicBezTo>
                  <a:cubicBezTo>
                    <a:pt x="157" y="177"/>
                    <a:pt x="230" y="182"/>
                    <a:pt x="301" y="182"/>
                  </a:cubicBezTo>
                  <a:cubicBezTo>
                    <a:pt x="451" y="182"/>
                    <a:pt x="588" y="157"/>
                    <a:pt x="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45;p3">
              <a:extLst>
                <a:ext uri="{FF2B5EF4-FFF2-40B4-BE49-F238E27FC236}">
                  <a16:creationId xmlns:a16="http://schemas.microsoft.com/office/drawing/2014/main" id="{33A05A49-08A0-4042-A833-587C0635BC35}"/>
                </a:ext>
              </a:extLst>
            </p:cNvPr>
            <p:cNvSpPr/>
            <p:nvPr/>
          </p:nvSpPr>
          <p:spPr>
            <a:xfrm>
              <a:off x="1744875" y="4159475"/>
              <a:ext cx="5500" cy="14450"/>
            </a:xfrm>
            <a:custGeom>
              <a:avLst/>
              <a:gdLst/>
              <a:ahLst/>
              <a:cxnLst/>
              <a:rect l="l" t="t" r="r" b="b"/>
              <a:pathLst>
                <a:path w="220" h="578" extrusionOk="0">
                  <a:moveTo>
                    <a:pt x="219" y="0"/>
                  </a:moveTo>
                  <a:cubicBezTo>
                    <a:pt x="1" y="159"/>
                    <a:pt x="20" y="358"/>
                    <a:pt x="80" y="577"/>
                  </a:cubicBezTo>
                  <a:cubicBezTo>
                    <a:pt x="120" y="577"/>
                    <a:pt x="180" y="577"/>
                    <a:pt x="219" y="557"/>
                  </a:cubicBezTo>
                  <a:lnTo>
                    <a:pt x="2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46;p3">
              <a:extLst>
                <a:ext uri="{FF2B5EF4-FFF2-40B4-BE49-F238E27FC236}">
                  <a16:creationId xmlns:a16="http://schemas.microsoft.com/office/drawing/2014/main" id="{42A54A8A-BB33-4E14-992E-E6000646273A}"/>
                </a:ext>
              </a:extLst>
            </p:cNvPr>
            <p:cNvSpPr/>
            <p:nvPr/>
          </p:nvSpPr>
          <p:spPr>
            <a:xfrm>
              <a:off x="2011925" y="3980925"/>
              <a:ext cx="9475" cy="6425"/>
            </a:xfrm>
            <a:custGeom>
              <a:avLst/>
              <a:gdLst/>
              <a:ahLst/>
              <a:cxnLst/>
              <a:rect l="l" t="t" r="r" b="b"/>
              <a:pathLst>
                <a:path w="379" h="257" extrusionOk="0">
                  <a:moveTo>
                    <a:pt x="61" y="1"/>
                  </a:moveTo>
                  <a:cubicBezTo>
                    <a:pt x="1" y="60"/>
                    <a:pt x="1" y="140"/>
                    <a:pt x="61" y="180"/>
                  </a:cubicBezTo>
                  <a:cubicBezTo>
                    <a:pt x="130" y="180"/>
                    <a:pt x="218" y="257"/>
                    <a:pt x="279" y="257"/>
                  </a:cubicBezTo>
                  <a:cubicBezTo>
                    <a:pt x="306" y="257"/>
                    <a:pt x="327" y="242"/>
                    <a:pt x="339" y="200"/>
                  </a:cubicBezTo>
                  <a:cubicBezTo>
                    <a:pt x="379" y="1"/>
                    <a:pt x="180" y="40"/>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47;p3">
              <a:extLst>
                <a:ext uri="{FF2B5EF4-FFF2-40B4-BE49-F238E27FC236}">
                  <a16:creationId xmlns:a16="http://schemas.microsoft.com/office/drawing/2014/main" id="{86249731-AEAD-40C0-B428-7870354CE02B}"/>
                </a:ext>
              </a:extLst>
            </p:cNvPr>
            <p:cNvSpPr/>
            <p:nvPr/>
          </p:nvSpPr>
          <p:spPr>
            <a:xfrm>
              <a:off x="2017900" y="4083875"/>
              <a:ext cx="8475" cy="10100"/>
            </a:xfrm>
            <a:custGeom>
              <a:avLst/>
              <a:gdLst/>
              <a:ahLst/>
              <a:cxnLst/>
              <a:rect l="l" t="t" r="r" b="b"/>
              <a:pathLst>
                <a:path w="339" h="404" extrusionOk="0">
                  <a:moveTo>
                    <a:pt x="21" y="0"/>
                  </a:moveTo>
                  <a:lnTo>
                    <a:pt x="21" y="0"/>
                  </a:lnTo>
                  <a:cubicBezTo>
                    <a:pt x="1" y="160"/>
                    <a:pt x="60" y="259"/>
                    <a:pt x="160" y="359"/>
                  </a:cubicBezTo>
                  <a:cubicBezTo>
                    <a:pt x="190" y="388"/>
                    <a:pt x="224" y="403"/>
                    <a:pt x="257" y="403"/>
                  </a:cubicBezTo>
                  <a:cubicBezTo>
                    <a:pt x="289" y="403"/>
                    <a:pt x="319" y="388"/>
                    <a:pt x="339" y="359"/>
                  </a:cubicBezTo>
                  <a:cubicBezTo>
                    <a:pt x="299" y="199"/>
                    <a:pt x="160" y="6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48;p3">
              <a:extLst>
                <a:ext uri="{FF2B5EF4-FFF2-40B4-BE49-F238E27FC236}">
                  <a16:creationId xmlns:a16="http://schemas.microsoft.com/office/drawing/2014/main" id="{F7EB4B0C-5F66-4BFC-AB70-E5FA0B0D988B}"/>
                </a:ext>
              </a:extLst>
            </p:cNvPr>
            <p:cNvSpPr/>
            <p:nvPr/>
          </p:nvSpPr>
          <p:spPr>
            <a:xfrm>
              <a:off x="1830425" y="4078400"/>
              <a:ext cx="14925" cy="5225"/>
            </a:xfrm>
            <a:custGeom>
              <a:avLst/>
              <a:gdLst/>
              <a:ahLst/>
              <a:cxnLst/>
              <a:rect l="l" t="t" r="r" b="b"/>
              <a:pathLst>
                <a:path w="597" h="209" extrusionOk="0">
                  <a:moveTo>
                    <a:pt x="0" y="1"/>
                  </a:moveTo>
                  <a:cubicBezTo>
                    <a:pt x="101" y="165"/>
                    <a:pt x="226" y="209"/>
                    <a:pt x="360" y="209"/>
                  </a:cubicBezTo>
                  <a:cubicBezTo>
                    <a:pt x="437" y="209"/>
                    <a:pt x="517" y="194"/>
                    <a:pt x="597" y="180"/>
                  </a:cubicBezTo>
                  <a:cubicBezTo>
                    <a:pt x="438" y="60"/>
                    <a:pt x="239" y="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49;p3">
              <a:extLst>
                <a:ext uri="{FF2B5EF4-FFF2-40B4-BE49-F238E27FC236}">
                  <a16:creationId xmlns:a16="http://schemas.microsoft.com/office/drawing/2014/main" id="{99EB9E12-6858-4D03-A47C-8307BB67E078}"/>
                </a:ext>
              </a:extLst>
            </p:cNvPr>
            <p:cNvSpPr/>
            <p:nvPr/>
          </p:nvSpPr>
          <p:spPr>
            <a:xfrm>
              <a:off x="1785650" y="3967775"/>
              <a:ext cx="9975" cy="4425"/>
            </a:xfrm>
            <a:custGeom>
              <a:avLst/>
              <a:gdLst/>
              <a:ahLst/>
              <a:cxnLst/>
              <a:rect l="l" t="t" r="r" b="b"/>
              <a:pathLst>
                <a:path w="399" h="177" extrusionOk="0">
                  <a:moveTo>
                    <a:pt x="129" y="1"/>
                  </a:moveTo>
                  <a:cubicBezTo>
                    <a:pt x="89" y="1"/>
                    <a:pt x="41" y="9"/>
                    <a:pt x="1" y="9"/>
                  </a:cubicBezTo>
                  <a:cubicBezTo>
                    <a:pt x="60" y="69"/>
                    <a:pt x="80" y="109"/>
                    <a:pt x="100" y="129"/>
                  </a:cubicBezTo>
                  <a:cubicBezTo>
                    <a:pt x="147" y="157"/>
                    <a:pt x="199" y="176"/>
                    <a:pt x="248" y="176"/>
                  </a:cubicBezTo>
                  <a:cubicBezTo>
                    <a:pt x="303" y="176"/>
                    <a:pt x="357" y="152"/>
                    <a:pt x="399" y="89"/>
                  </a:cubicBezTo>
                  <a:lnTo>
                    <a:pt x="180" y="9"/>
                  </a:lnTo>
                  <a:cubicBezTo>
                    <a:pt x="167" y="3"/>
                    <a:pt x="149" y="1"/>
                    <a:pt x="1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50;p3">
              <a:extLst>
                <a:ext uri="{FF2B5EF4-FFF2-40B4-BE49-F238E27FC236}">
                  <a16:creationId xmlns:a16="http://schemas.microsoft.com/office/drawing/2014/main" id="{C152A59F-2B1F-40EC-A9ED-24C507502E88}"/>
                </a:ext>
              </a:extLst>
            </p:cNvPr>
            <p:cNvSpPr/>
            <p:nvPr/>
          </p:nvSpPr>
          <p:spPr>
            <a:xfrm>
              <a:off x="1816500" y="3597275"/>
              <a:ext cx="9950" cy="4450"/>
            </a:xfrm>
            <a:custGeom>
              <a:avLst/>
              <a:gdLst/>
              <a:ahLst/>
              <a:cxnLst/>
              <a:rect l="l" t="t" r="r" b="b"/>
              <a:pathLst>
                <a:path w="398" h="178" extrusionOk="0">
                  <a:moveTo>
                    <a:pt x="164" y="1"/>
                  </a:moveTo>
                  <a:cubicBezTo>
                    <a:pt x="122" y="1"/>
                    <a:pt x="80" y="3"/>
                    <a:pt x="40" y="9"/>
                  </a:cubicBezTo>
                  <a:cubicBezTo>
                    <a:pt x="40" y="69"/>
                    <a:pt x="0" y="129"/>
                    <a:pt x="0" y="129"/>
                  </a:cubicBezTo>
                  <a:cubicBezTo>
                    <a:pt x="53" y="162"/>
                    <a:pt x="104" y="177"/>
                    <a:pt x="152" y="177"/>
                  </a:cubicBezTo>
                  <a:cubicBezTo>
                    <a:pt x="248" y="177"/>
                    <a:pt x="332" y="115"/>
                    <a:pt x="398" y="9"/>
                  </a:cubicBezTo>
                  <a:cubicBezTo>
                    <a:pt x="332" y="9"/>
                    <a:pt x="248" y="1"/>
                    <a:pt x="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51;p3">
              <a:extLst>
                <a:ext uri="{FF2B5EF4-FFF2-40B4-BE49-F238E27FC236}">
                  <a16:creationId xmlns:a16="http://schemas.microsoft.com/office/drawing/2014/main" id="{A4BEED32-72BE-4D0C-8B11-A031D6C9750D}"/>
                </a:ext>
              </a:extLst>
            </p:cNvPr>
            <p:cNvSpPr/>
            <p:nvPr/>
          </p:nvSpPr>
          <p:spPr>
            <a:xfrm>
              <a:off x="1777200" y="3999950"/>
              <a:ext cx="8475" cy="3375"/>
            </a:xfrm>
            <a:custGeom>
              <a:avLst/>
              <a:gdLst/>
              <a:ahLst/>
              <a:cxnLst/>
              <a:rect l="l" t="t" r="r" b="b"/>
              <a:pathLst>
                <a:path w="339" h="135" extrusionOk="0">
                  <a:moveTo>
                    <a:pt x="179" y="0"/>
                  </a:moveTo>
                  <a:cubicBezTo>
                    <a:pt x="121" y="0"/>
                    <a:pt x="64" y="51"/>
                    <a:pt x="1" y="135"/>
                  </a:cubicBezTo>
                  <a:lnTo>
                    <a:pt x="339" y="135"/>
                  </a:lnTo>
                  <a:cubicBezTo>
                    <a:pt x="282" y="41"/>
                    <a:pt x="230"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52;p3">
              <a:extLst>
                <a:ext uri="{FF2B5EF4-FFF2-40B4-BE49-F238E27FC236}">
                  <a16:creationId xmlns:a16="http://schemas.microsoft.com/office/drawing/2014/main" id="{AB4C3E57-4023-4A99-9321-7670D0B82B16}"/>
                </a:ext>
              </a:extLst>
            </p:cNvPr>
            <p:cNvSpPr/>
            <p:nvPr/>
          </p:nvSpPr>
          <p:spPr>
            <a:xfrm>
              <a:off x="1839875" y="3597125"/>
              <a:ext cx="4500" cy="2250"/>
            </a:xfrm>
            <a:custGeom>
              <a:avLst/>
              <a:gdLst/>
              <a:ahLst/>
              <a:cxnLst/>
              <a:rect l="l" t="t" r="r" b="b"/>
              <a:pathLst>
                <a:path w="180" h="90" extrusionOk="0">
                  <a:moveTo>
                    <a:pt x="82" y="0"/>
                  </a:moveTo>
                  <a:cubicBezTo>
                    <a:pt x="55" y="0"/>
                    <a:pt x="30" y="5"/>
                    <a:pt x="0" y="15"/>
                  </a:cubicBezTo>
                  <a:cubicBezTo>
                    <a:pt x="30" y="65"/>
                    <a:pt x="60" y="90"/>
                    <a:pt x="90" y="90"/>
                  </a:cubicBezTo>
                  <a:cubicBezTo>
                    <a:pt x="119" y="90"/>
                    <a:pt x="149" y="65"/>
                    <a:pt x="179" y="15"/>
                  </a:cubicBezTo>
                  <a:cubicBezTo>
                    <a:pt x="139" y="5"/>
                    <a:pt x="109" y="0"/>
                    <a:pt x="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53;p3">
              <a:extLst>
                <a:ext uri="{FF2B5EF4-FFF2-40B4-BE49-F238E27FC236}">
                  <a16:creationId xmlns:a16="http://schemas.microsoft.com/office/drawing/2014/main" id="{1C59ECBF-D4FD-48DD-9B20-4AC974FBC003}"/>
                </a:ext>
              </a:extLst>
            </p:cNvPr>
            <p:cNvSpPr/>
            <p:nvPr/>
          </p:nvSpPr>
          <p:spPr>
            <a:xfrm>
              <a:off x="2001000" y="3682050"/>
              <a:ext cx="2000" cy="4500"/>
            </a:xfrm>
            <a:custGeom>
              <a:avLst/>
              <a:gdLst/>
              <a:ahLst/>
              <a:cxnLst/>
              <a:rect l="l" t="t" r="r" b="b"/>
              <a:pathLst>
                <a:path w="80" h="180" extrusionOk="0">
                  <a:moveTo>
                    <a:pt x="0" y="0"/>
                  </a:moveTo>
                  <a:cubicBezTo>
                    <a:pt x="0" y="80"/>
                    <a:pt x="0" y="120"/>
                    <a:pt x="20" y="179"/>
                  </a:cubicBezTo>
                  <a:cubicBezTo>
                    <a:pt x="20" y="159"/>
                    <a:pt x="80" y="120"/>
                    <a:pt x="80" y="120"/>
                  </a:cubicBezTo>
                  <a:cubicBezTo>
                    <a:pt x="40" y="80"/>
                    <a:pt x="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54;p3">
              <a:extLst>
                <a:ext uri="{FF2B5EF4-FFF2-40B4-BE49-F238E27FC236}">
                  <a16:creationId xmlns:a16="http://schemas.microsoft.com/office/drawing/2014/main" id="{9C198EB3-9578-47CB-AF5E-E9B6EE0C2626}"/>
                </a:ext>
              </a:extLst>
            </p:cNvPr>
            <p:cNvSpPr/>
            <p:nvPr/>
          </p:nvSpPr>
          <p:spPr>
            <a:xfrm>
              <a:off x="2021875" y="4092825"/>
              <a:ext cx="4500" cy="6000"/>
            </a:xfrm>
            <a:custGeom>
              <a:avLst/>
              <a:gdLst/>
              <a:ahLst/>
              <a:cxnLst/>
              <a:rect l="l" t="t" r="r" b="b"/>
              <a:pathLst>
                <a:path w="180" h="240" extrusionOk="0">
                  <a:moveTo>
                    <a:pt x="1" y="1"/>
                  </a:moveTo>
                  <a:cubicBezTo>
                    <a:pt x="1" y="100"/>
                    <a:pt x="80" y="180"/>
                    <a:pt x="160" y="239"/>
                  </a:cubicBezTo>
                  <a:cubicBezTo>
                    <a:pt x="160" y="160"/>
                    <a:pt x="180" y="8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55;p3">
              <a:extLst>
                <a:ext uri="{FF2B5EF4-FFF2-40B4-BE49-F238E27FC236}">
                  <a16:creationId xmlns:a16="http://schemas.microsoft.com/office/drawing/2014/main" id="{8891D786-0442-4A6E-86AE-1E3676D61DF4}"/>
                </a:ext>
              </a:extLst>
            </p:cNvPr>
            <p:cNvSpPr/>
            <p:nvPr/>
          </p:nvSpPr>
          <p:spPr>
            <a:xfrm>
              <a:off x="1750350" y="4151000"/>
              <a:ext cx="4500" cy="6000"/>
            </a:xfrm>
            <a:custGeom>
              <a:avLst/>
              <a:gdLst/>
              <a:ahLst/>
              <a:cxnLst/>
              <a:rect l="l" t="t" r="r" b="b"/>
              <a:pathLst>
                <a:path w="180" h="240" extrusionOk="0">
                  <a:moveTo>
                    <a:pt x="160" y="1"/>
                  </a:moveTo>
                  <a:cubicBezTo>
                    <a:pt x="40" y="41"/>
                    <a:pt x="0" y="120"/>
                    <a:pt x="20" y="240"/>
                  </a:cubicBezTo>
                  <a:cubicBezTo>
                    <a:pt x="80" y="240"/>
                    <a:pt x="120" y="220"/>
                    <a:pt x="179" y="180"/>
                  </a:cubicBezTo>
                  <a:cubicBezTo>
                    <a:pt x="179" y="120"/>
                    <a:pt x="160" y="6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56;p3">
              <a:extLst>
                <a:ext uri="{FF2B5EF4-FFF2-40B4-BE49-F238E27FC236}">
                  <a16:creationId xmlns:a16="http://schemas.microsoft.com/office/drawing/2014/main" id="{E85A956C-7BD4-40CA-92BE-A305864F268B}"/>
                </a:ext>
              </a:extLst>
            </p:cNvPr>
            <p:cNvSpPr/>
            <p:nvPr/>
          </p:nvSpPr>
          <p:spPr>
            <a:xfrm>
              <a:off x="1781675" y="3796550"/>
              <a:ext cx="4000" cy="1900"/>
            </a:xfrm>
            <a:custGeom>
              <a:avLst/>
              <a:gdLst/>
              <a:ahLst/>
              <a:cxnLst/>
              <a:rect l="l" t="t" r="r" b="b"/>
              <a:pathLst>
                <a:path w="160" h="76" extrusionOk="0">
                  <a:moveTo>
                    <a:pt x="80" y="0"/>
                  </a:moveTo>
                  <a:cubicBezTo>
                    <a:pt x="50" y="0"/>
                    <a:pt x="21" y="25"/>
                    <a:pt x="1" y="75"/>
                  </a:cubicBezTo>
                  <a:lnTo>
                    <a:pt x="160" y="75"/>
                  </a:lnTo>
                  <a:cubicBezTo>
                    <a:pt x="140" y="25"/>
                    <a:pt x="110" y="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57;p3">
              <a:extLst>
                <a:ext uri="{FF2B5EF4-FFF2-40B4-BE49-F238E27FC236}">
                  <a16:creationId xmlns:a16="http://schemas.microsoft.com/office/drawing/2014/main" id="{81B89926-CA02-45ED-9C5A-F51B26018EF7}"/>
                </a:ext>
              </a:extLst>
            </p:cNvPr>
            <p:cNvSpPr/>
            <p:nvPr/>
          </p:nvSpPr>
          <p:spPr>
            <a:xfrm>
              <a:off x="2312325" y="4842775"/>
              <a:ext cx="2500" cy="4500"/>
            </a:xfrm>
            <a:custGeom>
              <a:avLst/>
              <a:gdLst/>
              <a:ahLst/>
              <a:cxnLst/>
              <a:rect l="l" t="t" r="r" b="b"/>
              <a:pathLst>
                <a:path w="100" h="180" extrusionOk="0">
                  <a:moveTo>
                    <a:pt x="0" y="1"/>
                  </a:moveTo>
                  <a:cubicBezTo>
                    <a:pt x="0" y="41"/>
                    <a:pt x="20" y="120"/>
                    <a:pt x="20" y="180"/>
                  </a:cubicBezTo>
                  <a:cubicBezTo>
                    <a:pt x="60" y="140"/>
                    <a:pt x="80" y="140"/>
                    <a:pt x="80" y="120"/>
                  </a:cubicBezTo>
                  <a:cubicBezTo>
                    <a:pt x="100" y="41"/>
                    <a:pt x="8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58;p3">
              <a:extLst>
                <a:ext uri="{FF2B5EF4-FFF2-40B4-BE49-F238E27FC236}">
                  <a16:creationId xmlns:a16="http://schemas.microsoft.com/office/drawing/2014/main" id="{AA594DF0-CEC1-474F-9A0B-3CDD5310D877}"/>
                </a:ext>
              </a:extLst>
            </p:cNvPr>
            <p:cNvSpPr/>
            <p:nvPr/>
          </p:nvSpPr>
          <p:spPr>
            <a:xfrm>
              <a:off x="2048250" y="4441950"/>
              <a:ext cx="3000" cy="2500"/>
            </a:xfrm>
            <a:custGeom>
              <a:avLst/>
              <a:gdLst/>
              <a:ahLst/>
              <a:cxnLst/>
              <a:rect l="l" t="t" r="r" b="b"/>
              <a:pathLst>
                <a:path w="120" h="100" extrusionOk="0">
                  <a:moveTo>
                    <a:pt x="40" y="0"/>
                  </a:moveTo>
                  <a:cubicBezTo>
                    <a:pt x="20" y="20"/>
                    <a:pt x="0" y="20"/>
                    <a:pt x="0" y="40"/>
                  </a:cubicBezTo>
                  <a:cubicBezTo>
                    <a:pt x="0" y="40"/>
                    <a:pt x="20" y="60"/>
                    <a:pt x="20" y="100"/>
                  </a:cubicBezTo>
                  <a:cubicBezTo>
                    <a:pt x="80" y="60"/>
                    <a:pt x="100" y="40"/>
                    <a:pt x="119" y="20"/>
                  </a:cubicBezTo>
                  <a:cubicBezTo>
                    <a:pt x="100" y="20"/>
                    <a:pt x="80"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59;p3">
              <a:extLst>
                <a:ext uri="{FF2B5EF4-FFF2-40B4-BE49-F238E27FC236}">
                  <a16:creationId xmlns:a16="http://schemas.microsoft.com/office/drawing/2014/main" id="{FD748D73-5DAC-4666-A519-D6F55E76CD3E}"/>
                </a:ext>
              </a:extLst>
            </p:cNvPr>
            <p:cNvSpPr/>
            <p:nvPr/>
          </p:nvSpPr>
          <p:spPr>
            <a:xfrm>
              <a:off x="2111400" y="4115250"/>
              <a:ext cx="30850" cy="3450"/>
            </a:xfrm>
            <a:custGeom>
              <a:avLst/>
              <a:gdLst/>
              <a:ahLst/>
              <a:cxnLst/>
              <a:rect l="l" t="t" r="r" b="b"/>
              <a:pathLst>
                <a:path w="1234" h="138" extrusionOk="0">
                  <a:moveTo>
                    <a:pt x="606" y="0"/>
                  </a:moveTo>
                  <a:cubicBezTo>
                    <a:pt x="432" y="0"/>
                    <a:pt x="236" y="37"/>
                    <a:pt x="0" y="138"/>
                  </a:cubicBezTo>
                  <a:lnTo>
                    <a:pt x="1234" y="138"/>
                  </a:lnTo>
                  <a:cubicBezTo>
                    <a:pt x="1039" y="69"/>
                    <a:pt x="843" y="0"/>
                    <a:pt x="6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60;p3">
              <a:extLst>
                <a:ext uri="{FF2B5EF4-FFF2-40B4-BE49-F238E27FC236}">
                  <a16:creationId xmlns:a16="http://schemas.microsoft.com/office/drawing/2014/main" id="{3A5F4E98-38F7-46C2-8A6C-D22FE9CD6415}"/>
                </a:ext>
              </a:extLst>
            </p:cNvPr>
            <p:cNvSpPr/>
            <p:nvPr/>
          </p:nvSpPr>
          <p:spPr>
            <a:xfrm>
              <a:off x="2192950" y="4574225"/>
              <a:ext cx="14950" cy="8725"/>
            </a:xfrm>
            <a:custGeom>
              <a:avLst/>
              <a:gdLst/>
              <a:ahLst/>
              <a:cxnLst/>
              <a:rect l="l" t="t" r="r" b="b"/>
              <a:pathLst>
                <a:path w="598" h="349" extrusionOk="0">
                  <a:moveTo>
                    <a:pt x="498" y="21"/>
                  </a:moveTo>
                  <a:cubicBezTo>
                    <a:pt x="379" y="40"/>
                    <a:pt x="220" y="1"/>
                    <a:pt x="1" y="220"/>
                  </a:cubicBezTo>
                  <a:cubicBezTo>
                    <a:pt x="34" y="208"/>
                    <a:pt x="65" y="202"/>
                    <a:pt x="92" y="202"/>
                  </a:cubicBezTo>
                  <a:cubicBezTo>
                    <a:pt x="239" y="202"/>
                    <a:pt x="310" y="349"/>
                    <a:pt x="428" y="349"/>
                  </a:cubicBezTo>
                  <a:cubicBezTo>
                    <a:pt x="470" y="349"/>
                    <a:pt x="518" y="330"/>
                    <a:pt x="578" y="279"/>
                  </a:cubicBezTo>
                  <a:cubicBezTo>
                    <a:pt x="598" y="220"/>
                    <a:pt x="518" y="100"/>
                    <a:pt x="498"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61;p3">
              <a:extLst>
                <a:ext uri="{FF2B5EF4-FFF2-40B4-BE49-F238E27FC236}">
                  <a16:creationId xmlns:a16="http://schemas.microsoft.com/office/drawing/2014/main" id="{EB7250CD-54B2-4A5E-9F3C-EE015C1FDF32}"/>
                </a:ext>
              </a:extLst>
            </p:cNvPr>
            <p:cNvSpPr/>
            <p:nvPr/>
          </p:nvSpPr>
          <p:spPr>
            <a:xfrm>
              <a:off x="1787650" y="4065475"/>
              <a:ext cx="4000" cy="6000"/>
            </a:xfrm>
            <a:custGeom>
              <a:avLst/>
              <a:gdLst/>
              <a:ahLst/>
              <a:cxnLst/>
              <a:rect l="l" t="t" r="r" b="b"/>
              <a:pathLst>
                <a:path w="160" h="240" extrusionOk="0">
                  <a:moveTo>
                    <a:pt x="100" y="0"/>
                  </a:moveTo>
                  <a:cubicBezTo>
                    <a:pt x="60" y="0"/>
                    <a:pt x="20" y="20"/>
                    <a:pt x="0" y="60"/>
                  </a:cubicBezTo>
                  <a:cubicBezTo>
                    <a:pt x="60" y="100"/>
                    <a:pt x="100" y="179"/>
                    <a:pt x="159" y="239"/>
                  </a:cubicBezTo>
                  <a:cubicBezTo>
                    <a:pt x="120" y="160"/>
                    <a:pt x="100" y="8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62;p3">
              <a:extLst>
                <a:ext uri="{FF2B5EF4-FFF2-40B4-BE49-F238E27FC236}">
                  <a16:creationId xmlns:a16="http://schemas.microsoft.com/office/drawing/2014/main" id="{B4DB4E85-2F3A-462C-AAFC-5FBDE3234FF2}"/>
                </a:ext>
              </a:extLst>
            </p:cNvPr>
            <p:cNvSpPr/>
            <p:nvPr/>
          </p:nvSpPr>
          <p:spPr>
            <a:xfrm>
              <a:off x="1823950" y="4489675"/>
              <a:ext cx="2500" cy="2025"/>
            </a:xfrm>
            <a:custGeom>
              <a:avLst/>
              <a:gdLst/>
              <a:ahLst/>
              <a:cxnLst/>
              <a:rect l="l" t="t" r="r" b="b"/>
              <a:pathLst>
                <a:path w="100" h="81" extrusionOk="0">
                  <a:moveTo>
                    <a:pt x="100" y="1"/>
                  </a:moveTo>
                  <a:cubicBezTo>
                    <a:pt x="20" y="41"/>
                    <a:pt x="1" y="81"/>
                    <a:pt x="40" y="81"/>
                  </a:cubicBezTo>
                  <a:cubicBezTo>
                    <a:pt x="60" y="81"/>
                    <a:pt x="60" y="2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63;p3">
              <a:extLst>
                <a:ext uri="{FF2B5EF4-FFF2-40B4-BE49-F238E27FC236}">
                  <a16:creationId xmlns:a16="http://schemas.microsoft.com/office/drawing/2014/main" id="{7A4F5934-FFEA-4F75-8B1F-2C34A985B6C3}"/>
                </a:ext>
              </a:extLst>
            </p:cNvPr>
            <p:cNvSpPr/>
            <p:nvPr/>
          </p:nvSpPr>
          <p:spPr>
            <a:xfrm>
              <a:off x="2021875" y="4115200"/>
              <a:ext cx="9975" cy="3275"/>
            </a:xfrm>
            <a:custGeom>
              <a:avLst/>
              <a:gdLst/>
              <a:ahLst/>
              <a:cxnLst/>
              <a:rect l="l" t="t" r="r" b="b"/>
              <a:pathLst>
                <a:path w="399" h="131" extrusionOk="0">
                  <a:moveTo>
                    <a:pt x="399" y="1"/>
                  </a:moveTo>
                  <a:cubicBezTo>
                    <a:pt x="259" y="1"/>
                    <a:pt x="140" y="21"/>
                    <a:pt x="1" y="21"/>
                  </a:cubicBezTo>
                  <a:cubicBezTo>
                    <a:pt x="80" y="90"/>
                    <a:pt x="150" y="130"/>
                    <a:pt x="215" y="130"/>
                  </a:cubicBezTo>
                  <a:cubicBezTo>
                    <a:pt x="279" y="130"/>
                    <a:pt x="339" y="90"/>
                    <a:pt x="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64;p3">
              <a:extLst>
                <a:ext uri="{FF2B5EF4-FFF2-40B4-BE49-F238E27FC236}">
                  <a16:creationId xmlns:a16="http://schemas.microsoft.com/office/drawing/2014/main" id="{39956CD7-20D3-46A6-B66B-F7DF641C660C}"/>
                </a:ext>
              </a:extLst>
            </p:cNvPr>
            <p:cNvSpPr/>
            <p:nvPr/>
          </p:nvSpPr>
          <p:spPr>
            <a:xfrm>
              <a:off x="2040275" y="4115200"/>
              <a:ext cx="9975" cy="3325"/>
            </a:xfrm>
            <a:custGeom>
              <a:avLst/>
              <a:gdLst/>
              <a:ahLst/>
              <a:cxnLst/>
              <a:rect l="l" t="t" r="r" b="b"/>
              <a:pathLst>
                <a:path w="399" h="133" extrusionOk="0">
                  <a:moveTo>
                    <a:pt x="1" y="1"/>
                  </a:moveTo>
                  <a:cubicBezTo>
                    <a:pt x="63" y="93"/>
                    <a:pt x="124" y="133"/>
                    <a:pt x="191" y="133"/>
                  </a:cubicBezTo>
                  <a:cubicBezTo>
                    <a:pt x="254" y="133"/>
                    <a:pt x="322" y="98"/>
                    <a:pt x="399" y="41"/>
                  </a:cubicBezTo>
                  <a:cubicBezTo>
                    <a:pt x="259" y="1"/>
                    <a:pt x="12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65;p3">
              <a:extLst>
                <a:ext uri="{FF2B5EF4-FFF2-40B4-BE49-F238E27FC236}">
                  <a16:creationId xmlns:a16="http://schemas.microsoft.com/office/drawing/2014/main" id="{1254E329-9E36-4793-A411-5243246AAA34}"/>
                </a:ext>
              </a:extLst>
            </p:cNvPr>
            <p:cNvSpPr/>
            <p:nvPr/>
          </p:nvSpPr>
          <p:spPr>
            <a:xfrm>
              <a:off x="2234725" y="3913800"/>
              <a:ext cx="19425" cy="55600"/>
            </a:xfrm>
            <a:custGeom>
              <a:avLst/>
              <a:gdLst/>
              <a:ahLst/>
              <a:cxnLst/>
              <a:rect l="l" t="t" r="r" b="b"/>
              <a:pathLst>
                <a:path w="777" h="2224" extrusionOk="0">
                  <a:moveTo>
                    <a:pt x="319" y="0"/>
                  </a:moveTo>
                  <a:cubicBezTo>
                    <a:pt x="180" y="557"/>
                    <a:pt x="1" y="1074"/>
                    <a:pt x="279" y="1611"/>
                  </a:cubicBezTo>
                  <a:cubicBezTo>
                    <a:pt x="299" y="1671"/>
                    <a:pt x="299" y="1751"/>
                    <a:pt x="279" y="1791"/>
                  </a:cubicBezTo>
                  <a:cubicBezTo>
                    <a:pt x="279" y="1930"/>
                    <a:pt x="299" y="2029"/>
                    <a:pt x="299" y="2149"/>
                  </a:cubicBezTo>
                  <a:cubicBezTo>
                    <a:pt x="391" y="2202"/>
                    <a:pt x="456" y="2224"/>
                    <a:pt x="503" y="2224"/>
                  </a:cubicBezTo>
                  <a:cubicBezTo>
                    <a:pt x="703" y="2224"/>
                    <a:pt x="584" y="1831"/>
                    <a:pt x="777" y="1751"/>
                  </a:cubicBezTo>
                  <a:lnTo>
                    <a:pt x="777" y="1651"/>
                  </a:lnTo>
                  <a:cubicBezTo>
                    <a:pt x="677" y="1532"/>
                    <a:pt x="637" y="1393"/>
                    <a:pt x="637" y="1253"/>
                  </a:cubicBezTo>
                  <a:cubicBezTo>
                    <a:pt x="419" y="856"/>
                    <a:pt x="637" y="398"/>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66;p3">
              <a:extLst>
                <a:ext uri="{FF2B5EF4-FFF2-40B4-BE49-F238E27FC236}">
                  <a16:creationId xmlns:a16="http://schemas.microsoft.com/office/drawing/2014/main" id="{B7D32D02-F9CC-40CB-ADC6-CB73A595C05E}"/>
                </a:ext>
              </a:extLst>
            </p:cNvPr>
            <p:cNvSpPr/>
            <p:nvPr/>
          </p:nvSpPr>
          <p:spPr>
            <a:xfrm>
              <a:off x="2668400" y="3472675"/>
              <a:ext cx="8475" cy="35325"/>
            </a:xfrm>
            <a:custGeom>
              <a:avLst/>
              <a:gdLst/>
              <a:ahLst/>
              <a:cxnLst/>
              <a:rect l="l" t="t" r="r" b="b"/>
              <a:pathLst>
                <a:path w="339" h="1413" extrusionOk="0">
                  <a:moveTo>
                    <a:pt x="60" y="0"/>
                  </a:moveTo>
                  <a:cubicBezTo>
                    <a:pt x="0" y="478"/>
                    <a:pt x="20" y="935"/>
                    <a:pt x="60" y="1413"/>
                  </a:cubicBezTo>
                  <a:cubicBezTo>
                    <a:pt x="338" y="935"/>
                    <a:pt x="299" y="478"/>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67;p3">
              <a:extLst>
                <a:ext uri="{FF2B5EF4-FFF2-40B4-BE49-F238E27FC236}">
                  <a16:creationId xmlns:a16="http://schemas.microsoft.com/office/drawing/2014/main" id="{8BAC6098-C5EC-408C-A79A-3BA6671725E7}"/>
                </a:ext>
              </a:extLst>
            </p:cNvPr>
            <p:cNvSpPr/>
            <p:nvPr/>
          </p:nvSpPr>
          <p:spPr>
            <a:xfrm>
              <a:off x="2589825" y="3672600"/>
              <a:ext cx="61200" cy="9675"/>
            </a:xfrm>
            <a:custGeom>
              <a:avLst/>
              <a:gdLst/>
              <a:ahLst/>
              <a:cxnLst/>
              <a:rect l="l" t="t" r="r" b="b"/>
              <a:pathLst>
                <a:path w="2448" h="387" extrusionOk="0">
                  <a:moveTo>
                    <a:pt x="1055" y="0"/>
                  </a:moveTo>
                  <a:cubicBezTo>
                    <a:pt x="975" y="18"/>
                    <a:pt x="893" y="23"/>
                    <a:pt x="812" y="23"/>
                  </a:cubicBezTo>
                  <a:cubicBezTo>
                    <a:pt x="709" y="23"/>
                    <a:pt x="606" y="15"/>
                    <a:pt x="505" y="15"/>
                  </a:cubicBezTo>
                  <a:cubicBezTo>
                    <a:pt x="324" y="15"/>
                    <a:pt x="149" y="40"/>
                    <a:pt x="0" y="179"/>
                  </a:cubicBezTo>
                  <a:lnTo>
                    <a:pt x="159" y="358"/>
                  </a:lnTo>
                  <a:cubicBezTo>
                    <a:pt x="311" y="377"/>
                    <a:pt x="461" y="386"/>
                    <a:pt x="609" y="386"/>
                  </a:cubicBezTo>
                  <a:cubicBezTo>
                    <a:pt x="1242" y="386"/>
                    <a:pt x="1851" y="226"/>
                    <a:pt x="2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68;p3">
              <a:extLst>
                <a:ext uri="{FF2B5EF4-FFF2-40B4-BE49-F238E27FC236}">
                  <a16:creationId xmlns:a16="http://schemas.microsoft.com/office/drawing/2014/main" id="{28552E5E-7126-4B15-957E-CED37DF13AFC}"/>
                </a:ext>
              </a:extLst>
            </p:cNvPr>
            <p:cNvSpPr/>
            <p:nvPr/>
          </p:nvSpPr>
          <p:spPr>
            <a:xfrm>
              <a:off x="2580375" y="3587875"/>
              <a:ext cx="62675" cy="9400"/>
            </a:xfrm>
            <a:custGeom>
              <a:avLst/>
              <a:gdLst/>
              <a:ahLst/>
              <a:cxnLst/>
              <a:rect l="l" t="t" r="r" b="b"/>
              <a:pathLst>
                <a:path w="2507" h="376" extrusionOk="0">
                  <a:moveTo>
                    <a:pt x="1289" y="0"/>
                  </a:moveTo>
                  <a:cubicBezTo>
                    <a:pt x="774" y="0"/>
                    <a:pt x="352" y="69"/>
                    <a:pt x="0" y="186"/>
                  </a:cubicBezTo>
                  <a:lnTo>
                    <a:pt x="179" y="365"/>
                  </a:lnTo>
                  <a:lnTo>
                    <a:pt x="398" y="365"/>
                  </a:lnTo>
                  <a:cubicBezTo>
                    <a:pt x="418" y="336"/>
                    <a:pt x="443" y="321"/>
                    <a:pt x="468" y="321"/>
                  </a:cubicBezTo>
                  <a:cubicBezTo>
                    <a:pt x="493" y="321"/>
                    <a:pt x="518" y="336"/>
                    <a:pt x="537" y="365"/>
                  </a:cubicBezTo>
                  <a:cubicBezTo>
                    <a:pt x="616" y="372"/>
                    <a:pt x="695" y="376"/>
                    <a:pt x="774" y="376"/>
                  </a:cubicBezTo>
                  <a:cubicBezTo>
                    <a:pt x="1367" y="376"/>
                    <a:pt x="1945" y="195"/>
                    <a:pt x="2507" y="107"/>
                  </a:cubicBezTo>
                  <a:cubicBezTo>
                    <a:pt x="2050" y="33"/>
                    <a:pt x="1647" y="0"/>
                    <a:pt x="12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69;p3">
              <a:extLst>
                <a:ext uri="{FF2B5EF4-FFF2-40B4-BE49-F238E27FC236}">
                  <a16:creationId xmlns:a16="http://schemas.microsoft.com/office/drawing/2014/main" id="{65E9EEC3-4F99-45CA-80E1-67E554A7F029}"/>
                </a:ext>
              </a:extLst>
            </p:cNvPr>
            <p:cNvSpPr/>
            <p:nvPr/>
          </p:nvSpPr>
          <p:spPr>
            <a:xfrm>
              <a:off x="2585350" y="3629325"/>
              <a:ext cx="17425" cy="24400"/>
            </a:xfrm>
            <a:custGeom>
              <a:avLst/>
              <a:gdLst/>
              <a:ahLst/>
              <a:cxnLst/>
              <a:rect l="l" t="t" r="r" b="b"/>
              <a:pathLst>
                <a:path w="697" h="976" extrusionOk="0">
                  <a:moveTo>
                    <a:pt x="517" y="1"/>
                  </a:moveTo>
                  <a:cubicBezTo>
                    <a:pt x="0" y="498"/>
                    <a:pt x="0" y="597"/>
                    <a:pt x="597" y="975"/>
                  </a:cubicBezTo>
                  <a:cubicBezTo>
                    <a:pt x="239" y="637"/>
                    <a:pt x="398" y="398"/>
                    <a:pt x="696" y="180"/>
                  </a:cubicBezTo>
                  <a:cubicBezTo>
                    <a:pt x="677" y="100"/>
                    <a:pt x="617" y="20"/>
                    <a:pt x="5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70;p3">
              <a:extLst>
                <a:ext uri="{FF2B5EF4-FFF2-40B4-BE49-F238E27FC236}">
                  <a16:creationId xmlns:a16="http://schemas.microsoft.com/office/drawing/2014/main" id="{6C21C885-3A64-4158-B3C1-F3977CFDDD77}"/>
                </a:ext>
              </a:extLst>
            </p:cNvPr>
            <p:cNvSpPr/>
            <p:nvPr/>
          </p:nvSpPr>
          <p:spPr>
            <a:xfrm>
              <a:off x="2598275" y="3628650"/>
              <a:ext cx="15950" cy="6550"/>
            </a:xfrm>
            <a:custGeom>
              <a:avLst/>
              <a:gdLst/>
              <a:ahLst/>
              <a:cxnLst/>
              <a:rect l="l" t="t" r="r" b="b"/>
              <a:pathLst>
                <a:path w="638" h="262" extrusionOk="0">
                  <a:moveTo>
                    <a:pt x="422" y="1"/>
                  </a:moveTo>
                  <a:cubicBezTo>
                    <a:pt x="365" y="1"/>
                    <a:pt x="305" y="8"/>
                    <a:pt x="259" y="8"/>
                  </a:cubicBezTo>
                  <a:cubicBezTo>
                    <a:pt x="179" y="8"/>
                    <a:pt x="80" y="28"/>
                    <a:pt x="0" y="28"/>
                  </a:cubicBezTo>
                  <a:cubicBezTo>
                    <a:pt x="80" y="67"/>
                    <a:pt x="120" y="147"/>
                    <a:pt x="179" y="207"/>
                  </a:cubicBezTo>
                  <a:lnTo>
                    <a:pt x="259" y="187"/>
                  </a:lnTo>
                  <a:cubicBezTo>
                    <a:pt x="265" y="186"/>
                    <a:pt x="271" y="185"/>
                    <a:pt x="277" y="185"/>
                  </a:cubicBezTo>
                  <a:cubicBezTo>
                    <a:pt x="357" y="185"/>
                    <a:pt x="465" y="262"/>
                    <a:pt x="533" y="262"/>
                  </a:cubicBezTo>
                  <a:cubicBezTo>
                    <a:pt x="567" y="262"/>
                    <a:pt x="591" y="243"/>
                    <a:pt x="597" y="187"/>
                  </a:cubicBezTo>
                  <a:cubicBezTo>
                    <a:pt x="637" y="28"/>
                    <a:pt x="535" y="1"/>
                    <a:pt x="4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71;p3">
              <a:extLst>
                <a:ext uri="{FF2B5EF4-FFF2-40B4-BE49-F238E27FC236}">
                  <a16:creationId xmlns:a16="http://schemas.microsoft.com/office/drawing/2014/main" id="{0B6172D0-3C7C-480E-BDDD-8BB2FAB069C0}"/>
                </a:ext>
              </a:extLst>
            </p:cNvPr>
            <p:cNvSpPr/>
            <p:nvPr/>
          </p:nvSpPr>
          <p:spPr>
            <a:xfrm>
              <a:off x="2589825" y="3595125"/>
              <a:ext cx="3500" cy="1900"/>
            </a:xfrm>
            <a:custGeom>
              <a:avLst/>
              <a:gdLst/>
              <a:ahLst/>
              <a:cxnLst/>
              <a:rect l="l" t="t" r="r" b="b"/>
              <a:pathLst>
                <a:path w="140" h="76" extrusionOk="0">
                  <a:moveTo>
                    <a:pt x="62" y="1"/>
                  </a:moveTo>
                  <a:cubicBezTo>
                    <a:pt x="40" y="1"/>
                    <a:pt x="20" y="26"/>
                    <a:pt x="0" y="75"/>
                  </a:cubicBezTo>
                  <a:lnTo>
                    <a:pt x="140" y="75"/>
                  </a:lnTo>
                  <a:cubicBezTo>
                    <a:pt x="110" y="26"/>
                    <a:pt x="85" y="1"/>
                    <a:pt x="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72;p3">
              <a:extLst>
                <a:ext uri="{FF2B5EF4-FFF2-40B4-BE49-F238E27FC236}">
                  <a16:creationId xmlns:a16="http://schemas.microsoft.com/office/drawing/2014/main" id="{9020053F-7F76-43BA-A5E3-6FD716BD3B4F}"/>
                </a:ext>
              </a:extLst>
            </p:cNvPr>
            <p:cNvSpPr/>
            <p:nvPr/>
          </p:nvSpPr>
          <p:spPr>
            <a:xfrm>
              <a:off x="2219825" y="3271750"/>
              <a:ext cx="5000" cy="14950"/>
            </a:xfrm>
            <a:custGeom>
              <a:avLst/>
              <a:gdLst/>
              <a:ahLst/>
              <a:cxnLst/>
              <a:rect l="l" t="t" r="r" b="b"/>
              <a:pathLst>
                <a:path w="200" h="598" extrusionOk="0">
                  <a:moveTo>
                    <a:pt x="20" y="1"/>
                  </a:moveTo>
                  <a:lnTo>
                    <a:pt x="20" y="1"/>
                  </a:lnTo>
                  <a:cubicBezTo>
                    <a:pt x="0" y="219"/>
                    <a:pt x="20" y="418"/>
                    <a:pt x="119" y="597"/>
                  </a:cubicBezTo>
                  <a:cubicBezTo>
                    <a:pt x="139" y="379"/>
                    <a:pt x="199" y="18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73;p3">
              <a:extLst>
                <a:ext uri="{FF2B5EF4-FFF2-40B4-BE49-F238E27FC236}">
                  <a16:creationId xmlns:a16="http://schemas.microsoft.com/office/drawing/2014/main" id="{F28362F1-2B4A-4147-8413-B58D527E959E}"/>
                </a:ext>
              </a:extLst>
            </p:cNvPr>
            <p:cNvSpPr/>
            <p:nvPr/>
          </p:nvSpPr>
          <p:spPr>
            <a:xfrm>
              <a:off x="2224300" y="3458750"/>
              <a:ext cx="3000" cy="9975"/>
            </a:xfrm>
            <a:custGeom>
              <a:avLst/>
              <a:gdLst/>
              <a:ahLst/>
              <a:cxnLst/>
              <a:rect l="l" t="t" r="r" b="b"/>
              <a:pathLst>
                <a:path w="120" h="399" extrusionOk="0">
                  <a:moveTo>
                    <a:pt x="0" y="0"/>
                  </a:moveTo>
                  <a:cubicBezTo>
                    <a:pt x="0" y="159"/>
                    <a:pt x="0" y="299"/>
                    <a:pt x="119" y="398"/>
                  </a:cubicBezTo>
                  <a:lnTo>
                    <a:pt x="1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74;p3">
              <a:extLst>
                <a:ext uri="{FF2B5EF4-FFF2-40B4-BE49-F238E27FC236}">
                  <a16:creationId xmlns:a16="http://schemas.microsoft.com/office/drawing/2014/main" id="{EAEE85F4-CD47-41C4-A9B5-C5D6F21A07CB}"/>
                </a:ext>
              </a:extLst>
            </p:cNvPr>
            <p:cNvSpPr/>
            <p:nvPr/>
          </p:nvSpPr>
          <p:spPr>
            <a:xfrm>
              <a:off x="2230250" y="3847650"/>
              <a:ext cx="2025" cy="4000"/>
            </a:xfrm>
            <a:custGeom>
              <a:avLst/>
              <a:gdLst/>
              <a:ahLst/>
              <a:cxnLst/>
              <a:rect l="l" t="t" r="r" b="b"/>
              <a:pathLst>
                <a:path w="81" h="160" extrusionOk="0">
                  <a:moveTo>
                    <a:pt x="80" y="0"/>
                  </a:moveTo>
                  <a:cubicBezTo>
                    <a:pt x="61" y="0"/>
                    <a:pt x="1" y="20"/>
                    <a:pt x="21" y="40"/>
                  </a:cubicBezTo>
                  <a:cubicBezTo>
                    <a:pt x="21" y="100"/>
                    <a:pt x="61" y="120"/>
                    <a:pt x="80" y="160"/>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75;p3">
              <a:extLst>
                <a:ext uri="{FF2B5EF4-FFF2-40B4-BE49-F238E27FC236}">
                  <a16:creationId xmlns:a16="http://schemas.microsoft.com/office/drawing/2014/main" id="{685762E9-9D89-4434-9E77-5F1A47A04C8B}"/>
                </a:ext>
              </a:extLst>
            </p:cNvPr>
            <p:cNvSpPr/>
            <p:nvPr/>
          </p:nvSpPr>
          <p:spPr>
            <a:xfrm>
              <a:off x="2152175" y="3740750"/>
              <a:ext cx="68150" cy="17575"/>
            </a:xfrm>
            <a:custGeom>
              <a:avLst/>
              <a:gdLst/>
              <a:ahLst/>
              <a:cxnLst/>
              <a:rect l="l" t="t" r="r" b="b"/>
              <a:pathLst>
                <a:path w="2726" h="703" extrusionOk="0">
                  <a:moveTo>
                    <a:pt x="2221" y="1"/>
                  </a:moveTo>
                  <a:cubicBezTo>
                    <a:pt x="1860" y="1"/>
                    <a:pt x="1534" y="96"/>
                    <a:pt x="1234" y="318"/>
                  </a:cubicBezTo>
                  <a:cubicBezTo>
                    <a:pt x="796" y="318"/>
                    <a:pt x="339" y="397"/>
                    <a:pt x="1" y="696"/>
                  </a:cubicBezTo>
                  <a:cubicBezTo>
                    <a:pt x="74" y="701"/>
                    <a:pt x="147" y="703"/>
                    <a:pt x="220" y="703"/>
                  </a:cubicBezTo>
                  <a:cubicBezTo>
                    <a:pt x="921" y="703"/>
                    <a:pt x="1601" y="498"/>
                    <a:pt x="2300" y="498"/>
                  </a:cubicBezTo>
                  <a:cubicBezTo>
                    <a:pt x="2415" y="498"/>
                    <a:pt x="2530" y="504"/>
                    <a:pt x="2646" y="517"/>
                  </a:cubicBezTo>
                  <a:cubicBezTo>
                    <a:pt x="2686" y="457"/>
                    <a:pt x="2706" y="397"/>
                    <a:pt x="2726" y="318"/>
                  </a:cubicBezTo>
                  <a:lnTo>
                    <a:pt x="2726" y="139"/>
                  </a:lnTo>
                  <a:cubicBezTo>
                    <a:pt x="2646" y="59"/>
                    <a:pt x="2587" y="39"/>
                    <a:pt x="2507" y="19"/>
                  </a:cubicBezTo>
                  <a:cubicBezTo>
                    <a:pt x="2409" y="7"/>
                    <a:pt x="2314" y="1"/>
                    <a:pt x="22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76;p3">
              <a:extLst>
                <a:ext uri="{FF2B5EF4-FFF2-40B4-BE49-F238E27FC236}">
                  <a16:creationId xmlns:a16="http://schemas.microsoft.com/office/drawing/2014/main" id="{95DAAE8A-B248-4B3D-A5F9-CF8F1BFEB17B}"/>
                </a:ext>
              </a:extLst>
            </p:cNvPr>
            <p:cNvSpPr/>
            <p:nvPr/>
          </p:nvSpPr>
          <p:spPr>
            <a:xfrm>
              <a:off x="2170075" y="3726800"/>
              <a:ext cx="50250" cy="13500"/>
            </a:xfrm>
            <a:custGeom>
              <a:avLst/>
              <a:gdLst/>
              <a:ahLst/>
              <a:cxnLst/>
              <a:rect l="l" t="t" r="r" b="b"/>
              <a:pathLst>
                <a:path w="2010" h="540" extrusionOk="0">
                  <a:moveTo>
                    <a:pt x="1413" y="0"/>
                  </a:moveTo>
                  <a:cubicBezTo>
                    <a:pt x="976" y="180"/>
                    <a:pt x="478" y="140"/>
                    <a:pt x="1" y="199"/>
                  </a:cubicBezTo>
                  <a:cubicBezTo>
                    <a:pt x="1" y="259"/>
                    <a:pt x="21" y="319"/>
                    <a:pt x="21" y="378"/>
                  </a:cubicBezTo>
                  <a:lnTo>
                    <a:pt x="1035" y="378"/>
                  </a:lnTo>
                  <a:cubicBezTo>
                    <a:pt x="1192" y="491"/>
                    <a:pt x="1349" y="539"/>
                    <a:pt x="1513" y="539"/>
                  </a:cubicBezTo>
                  <a:cubicBezTo>
                    <a:pt x="1640" y="539"/>
                    <a:pt x="1772" y="510"/>
                    <a:pt x="1911" y="458"/>
                  </a:cubicBezTo>
                  <a:lnTo>
                    <a:pt x="2010" y="359"/>
                  </a:lnTo>
                  <a:cubicBezTo>
                    <a:pt x="1990" y="299"/>
                    <a:pt x="1950" y="219"/>
                    <a:pt x="1930" y="180"/>
                  </a:cubicBezTo>
                  <a:cubicBezTo>
                    <a:pt x="1879" y="94"/>
                    <a:pt x="1798" y="82"/>
                    <a:pt x="1712" y="82"/>
                  </a:cubicBezTo>
                  <a:cubicBezTo>
                    <a:pt x="1680" y="82"/>
                    <a:pt x="1648" y="84"/>
                    <a:pt x="1616" y="84"/>
                  </a:cubicBezTo>
                  <a:cubicBezTo>
                    <a:pt x="1536" y="84"/>
                    <a:pt x="1462" y="73"/>
                    <a:pt x="14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77;p3">
              <a:extLst>
                <a:ext uri="{FF2B5EF4-FFF2-40B4-BE49-F238E27FC236}">
                  <a16:creationId xmlns:a16="http://schemas.microsoft.com/office/drawing/2014/main" id="{727D1C7A-C893-4A79-82EE-B21B24DE6066}"/>
                </a:ext>
              </a:extLst>
            </p:cNvPr>
            <p:cNvSpPr/>
            <p:nvPr/>
          </p:nvSpPr>
          <p:spPr>
            <a:xfrm>
              <a:off x="2205400" y="3721825"/>
              <a:ext cx="12950" cy="9975"/>
            </a:xfrm>
            <a:custGeom>
              <a:avLst/>
              <a:gdLst/>
              <a:ahLst/>
              <a:cxnLst/>
              <a:rect l="l" t="t" r="r" b="b"/>
              <a:pathLst>
                <a:path w="518" h="399" extrusionOk="0">
                  <a:moveTo>
                    <a:pt x="498" y="1"/>
                  </a:moveTo>
                  <a:cubicBezTo>
                    <a:pt x="318" y="40"/>
                    <a:pt x="179" y="120"/>
                    <a:pt x="0" y="199"/>
                  </a:cubicBezTo>
                  <a:cubicBezTo>
                    <a:pt x="120" y="398"/>
                    <a:pt x="358" y="339"/>
                    <a:pt x="517" y="379"/>
                  </a:cubicBezTo>
                  <a:cubicBezTo>
                    <a:pt x="517" y="259"/>
                    <a:pt x="517" y="120"/>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78;p3">
              <a:extLst>
                <a:ext uri="{FF2B5EF4-FFF2-40B4-BE49-F238E27FC236}">
                  <a16:creationId xmlns:a16="http://schemas.microsoft.com/office/drawing/2014/main" id="{5B068D25-485B-41F0-8022-4F7C16CFA27B}"/>
                </a:ext>
              </a:extLst>
            </p:cNvPr>
            <p:cNvSpPr/>
            <p:nvPr/>
          </p:nvSpPr>
          <p:spPr>
            <a:xfrm>
              <a:off x="2215825" y="3736250"/>
              <a:ext cx="8500" cy="8475"/>
            </a:xfrm>
            <a:custGeom>
              <a:avLst/>
              <a:gdLst/>
              <a:ahLst/>
              <a:cxnLst/>
              <a:rect l="l" t="t" r="r" b="b"/>
              <a:pathLst>
                <a:path w="340" h="339" extrusionOk="0">
                  <a:moveTo>
                    <a:pt x="81" y="0"/>
                  </a:moveTo>
                  <a:cubicBezTo>
                    <a:pt x="1" y="100"/>
                    <a:pt x="1" y="219"/>
                    <a:pt x="81" y="339"/>
                  </a:cubicBezTo>
                  <a:cubicBezTo>
                    <a:pt x="100" y="319"/>
                    <a:pt x="160" y="319"/>
                    <a:pt x="180" y="319"/>
                  </a:cubicBezTo>
                  <a:cubicBezTo>
                    <a:pt x="339" y="219"/>
                    <a:pt x="299" y="10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79;p3">
              <a:extLst>
                <a:ext uri="{FF2B5EF4-FFF2-40B4-BE49-F238E27FC236}">
                  <a16:creationId xmlns:a16="http://schemas.microsoft.com/office/drawing/2014/main" id="{677D098A-D1EF-4773-8E6F-06E9BEB0BE96}"/>
                </a:ext>
              </a:extLst>
            </p:cNvPr>
            <p:cNvSpPr/>
            <p:nvPr/>
          </p:nvSpPr>
          <p:spPr>
            <a:xfrm>
              <a:off x="2217325" y="3609925"/>
              <a:ext cx="6000" cy="5000"/>
            </a:xfrm>
            <a:custGeom>
              <a:avLst/>
              <a:gdLst/>
              <a:ahLst/>
              <a:cxnLst/>
              <a:rect l="l" t="t" r="r" b="b"/>
              <a:pathLst>
                <a:path w="240" h="200" extrusionOk="0">
                  <a:moveTo>
                    <a:pt x="200" y="1"/>
                  </a:moveTo>
                  <a:cubicBezTo>
                    <a:pt x="120" y="21"/>
                    <a:pt x="1" y="21"/>
                    <a:pt x="21" y="120"/>
                  </a:cubicBezTo>
                  <a:cubicBezTo>
                    <a:pt x="40" y="180"/>
                    <a:pt x="180" y="180"/>
                    <a:pt x="239" y="200"/>
                  </a:cubicBezTo>
                  <a:cubicBezTo>
                    <a:pt x="219" y="160"/>
                    <a:pt x="200" y="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80;p3">
              <a:extLst>
                <a:ext uri="{FF2B5EF4-FFF2-40B4-BE49-F238E27FC236}">
                  <a16:creationId xmlns:a16="http://schemas.microsoft.com/office/drawing/2014/main" id="{6459B00A-31E3-45EF-AE18-0918685CC9FD}"/>
                </a:ext>
              </a:extLst>
            </p:cNvPr>
            <p:cNvSpPr/>
            <p:nvPr/>
          </p:nvSpPr>
          <p:spPr>
            <a:xfrm>
              <a:off x="2217825" y="3651700"/>
              <a:ext cx="5500" cy="12950"/>
            </a:xfrm>
            <a:custGeom>
              <a:avLst/>
              <a:gdLst/>
              <a:ahLst/>
              <a:cxnLst/>
              <a:rect l="l" t="t" r="r" b="b"/>
              <a:pathLst>
                <a:path w="220" h="518" extrusionOk="0">
                  <a:moveTo>
                    <a:pt x="180" y="1"/>
                  </a:moveTo>
                  <a:lnTo>
                    <a:pt x="180" y="1"/>
                  </a:lnTo>
                  <a:cubicBezTo>
                    <a:pt x="1" y="200"/>
                    <a:pt x="1" y="379"/>
                    <a:pt x="219" y="518"/>
                  </a:cubicBezTo>
                  <a:cubicBezTo>
                    <a:pt x="199" y="339"/>
                    <a:pt x="199" y="16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81;p3">
              <a:extLst>
                <a:ext uri="{FF2B5EF4-FFF2-40B4-BE49-F238E27FC236}">
                  <a16:creationId xmlns:a16="http://schemas.microsoft.com/office/drawing/2014/main" id="{7963E611-1C84-49DF-B312-13B37FAB5887}"/>
                </a:ext>
              </a:extLst>
            </p:cNvPr>
            <p:cNvSpPr/>
            <p:nvPr/>
          </p:nvSpPr>
          <p:spPr>
            <a:xfrm>
              <a:off x="2240200" y="4043100"/>
              <a:ext cx="9475" cy="10475"/>
            </a:xfrm>
            <a:custGeom>
              <a:avLst/>
              <a:gdLst/>
              <a:ahLst/>
              <a:cxnLst/>
              <a:rect l="l" t="t" r="r" b="b"/>
              <a:pathLst>
                <a:path w="379" h="419" extrusionOk="0">
                  <a:moveTo>
                    <a:pt x="379" y="0"/>
                  </a:moveTo>
                  <a:cubicBezTo>
                    <a:pt x="220" y="60"/>
                    <a:pt x="1" y="140"/>
                    <a:pt x="80" y="338"/>
                  </a:cubicBezTo>
                  <a:cubicBezTo>
                    <a:pt x="105" y="397"/>
                    <a:pt x="128" y="418"/>
                    <a:pt x="151" y="418"/>
                  </a:cubicBezTo>
                  <a:cubicBezTo>
                    <a:pt x="214" y="418"/>
                    <a:pt x="275" y="252"/>
                    <a:pt x="352" y="252"/>
                  </a:cubicBezTo>
                  <a:cubicBezTo>
                    <a:pt x="361" y="252"/>
                    <a:pt x="370" y="254"/>
                    <a:pt x="379" y="259"/>
                  </a:cubicBezTo>
                  <a:lnTo>
                    <a:pt x="3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82;p3">
              <a:extLst>
                <a:ext uri="{FF2B5EF4-FFF2-40B4-BE49-F238E27FC236}">
                  <a16:creationId xmlns:a16="http://schemas.microsoft.com/office/drawing/2014/main" id="{F80D7591-03D0-4F02-9866-1E6C0582975E}"/>
                </a:ext>
              </a:extLst>
            </p:cNvPr>
            <p:cNvSpPr/>
            <p:nvPr/>
          </p:nvSpPr>
          <p:spPr>
            <a:xfrm>
              <a:off x="2240700" y="4007775"/>
              <a:ext cx="6000" cy="7000"/>
            </a:xfrm>
            <a:custGeom>
              <a:avLst/>
              <a:gdLst/>
              <a:ahLst/>
              <a:cxnLst/>
              <a:rect l="l" t="t" r="r" b="b"/>
              <a:pathLst>
                <a:path w="240" h="280" extrusionOk="0">
                  <a:moveTo>
                    <a:pt x="200" y="1"/>
                  </a:moveTo>
                  <a:cubicBezTo>
                    <a:pt x="40" y="61"/>
                    <a:pt x="1" y="160"/>
                    <a:pt x="100" y="279"/>
                  </a:cubicBezTo>
                  <a:cubicBezTo>
                    <a:pt x="140" y="259"/>
                    <a:pt x="180" y="200"/>
                    <a:pt x="239" y="180"/>
                  </a:cubicBezTo>
                  <a:cubicBezTo>
                    <a:pt x="200" y="120"/>
                    <a:pt x="200" y="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83;p3">
              <a:extLst>
                <a:ext uri="{FF2B5EF4-FFF2-40B4-BE49-F238E27FC236}">
                  <a16:creationId xmlns:a16="http://schemas.microsoft.com/office/drawing/2014/main" id="{82665D55-82F0-4B39-B4B4-A41B7C675C79}"/>
                </a:ext>
              </a:extLst>
            </p:cNvPr>
            <p:cNvSpPr/>
            <p:nvPr/>
          </p:nvSpPr>
          <p:spPr>
            <a:xfrm>
              <a:off x="2221800" y="3493050"/>
              <a:ext cx="6000" cy="19425"/>
            </a:xfrm>
            <a:custGeom>
              <a:avLst/>
              <a:gdLst/>
              <a:ahLst/>
              <a:cxnLst/>
              <a:rect l="l" t="t" r="r" b="b"/>
              <a:pathLst>
                <a:path w="240" h="777" extrusionOk="0">
                  <a:moveTo>
                    <a:pt x="120" y="1"/>
                  </a:moveTo>
                  <a:cubicBezTo>
                    <a:pt x="60" y="279"/>
                    <a:pt x="1" y="558"/>
                    <a:pt x="219" y="777"/>
                  </a:cubicBezTo>
                  <a:cubicBezTo>
                    <a:pt x="219" y="538"/>
                    <a:pt x="219" y="299"/>
                    <a:pt x="239" y="61"/>
                  </a:cubicBezTo>
                  <a:cubicBezTo>
                    <a:pt x="219" y="1"/>
                    <a:pt x="160"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84;p3">
              <a:extLst>
                <a:ext uri="{FF2B5EF4-FFF2-40B4-BE49-F238E27FC236}">
                  <a16:creationId xmlns:a16="http://schemas.microsoft.com/office/drawing/2014/main" id="{6D9D1B46-AF68-4884-AB08-501172EB9C94}"/>
                </a:ext>
              </a:extLst>
            </p:cNvPr>
            <p:cNvSpPr/>
            <p:nvPr/>
          </p:nvSpPr>
          <p:spPr>
            <a:xfrm>
              <a:off x="2222800" y="3521900"/>
              <a:ext cx="9975" cy="8475"/>
            </a:xfrm>
            <a:custGeom>
              <a:avLst/>
              <a:gdLst/>
              <a:ahLst/>
              <a:cxnLst/>
              <a:rect l="l" t="t" r="r" b="b"/>
              <a:pathLst>
                <a:path w="399" h="339" extrusionOk="0">
                  <a:moveTo>
                    <a:pt x="219" y="1"/>
                  </a:moveTo>
                  <a:cubicBezTo>
                    <a:pt x="20" y="120"/>
                    <a:pt x="0" y="239"/>
                    <a:pt x="219" y="339"/>
                  </a:cubicBezTo>
                  <a:cubicBezTo>
                    <a:pt x="259" y="220"/>
                    <a:pt x="398" y="10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85;p3">
              <a:extLst>
                <a:ext uri="{FF2B5EF4-FFF2-40B4-BE49-F238E27FC236}">
                  <a16:creationId xmlns:a16="http://schemas.microsoft.com/office/drawing/2014/main" id="{0011FBB7-0223-41A0-8929-86D9293FAD15}"/>
                </a:ext>
              </a:extLst>
            </p:cNvPr>
            <p:cNvSpPr/>
            <p:nvPr/>
          </p:nvSpPr>
          <p:spPr>
            <a:xfrm>
              <a:off x="2228275" y="3529850"/>
              <a:ext cx="4500" cy="5000"/>
            </a:xfrm>
            <a:custGeom>
              <a:avLst/>
              <a:gdLst/>
              <a:ahLst/>
              <a:cxnLst/>
              <a:rect l="l" t="t" r="r" b="b"/>
              <a:pathLst>
                <a:path w="180" h="200" extrusionOk="0">
                  <a:moveTo>
                    <a:pt x="0" y="1"/>
                  </a:moveTo>
                  <a:cubicBezTo>
                    <a:pt x="0" y="120"/>
                    <a:pt x="80" y="160"/>
                    <a:pt x="179" y="200"/>
                  </a:cubicBezTo>
                  <a:cubicBezTo>
                    <a:pt x="159" y="100"/>
                    <a:pt x="10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86;p3">
              <a:extLst>
                <a:ext uri="{FF2B5EF4-FFF2-40B4-BE49-F238E27FC236}">
                  <a16:creationId xmlns:a16="http://schemas.microsoft.com/office/drawing/2014/main" id="{CE4F1016-A33D-4F55-9B3A-709769078FBC}"/>
                </a:ext>
              </a:extLst>
            </p:cNvPr>
            <p:cNvSpPr/>
            <p:nvPr/>
          </p:nvSpPr>
          <p:spPr>
            <a:xfrm>
              <a:off x="2224800" y="3472175"/>
              <a:ext cx="2500" cy="6000"/>
            </a:xfrm>
            <a:custGeom>
              <a:avLst/>
              <a:gdLst/>
              <a:ahLst/>
              <a:cxnLst/>
              <a:rect l="l" t="t" r="r" b="b"/>
              <a:pathLst>
                <a:path w="100" h="240" extrusionOk="0">
                  <a:moveTo>
                    <a:pt x="99" y="0"/>
                  </a:moveTo>
                  <a:cubicBezTo>
                    <a:pt x="0" y="60"/>
                    <a:pt x="0" y="140"/>
                    <a:pt x="99" y="239"/>
                  </a:cubicBezTo>
                  <a:lnTo>
                    <a:pt x="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87;p3">
              <a:extLst>
                <a:ext uri="{FF2B5EF4-FFF2-40B4-BE49-F238E27FC236}">
                  <a16:creationId xmlns:a16="http://schemas.microsoft.com/office/drawing/2014/main" id="{E4E68D7E-B5B2-4F21-A5CB-670CD60AC693}"/>
                </a:ext>
              </a:extLst>
            </p:cNvPr>
            <p:cNvSpPr/>
            <p:nvPr/>
          </p:nvSpPr>
          <p:spPr>
            <a:xfrm>
              <a:off x="2224800" y="3490075"/>
              <a:ext cx="3000" cy="5000"/>
            </a:xfrm>
            <a:custGeom>
              <a:avLst/>
              <a:gdLst/>
              <a:ahLst/>
              <a:cxnLst/>
              <a:rect l="l" t="t" r="r" b="b"/>
              <a:pathLst>
                <a:path w="120" h="200" extrusionOk="0">
                  <a:moveTo>
                    <a:pt x="119" y="1"/>
                  </a:moveTo>
                  <a:lnTo>
                    <a:pt x="119" y="1"/>
                  </a:lnTo>
                  <a:cubicBezTo>
                    <a:pt x="80" y="40"/>
                    <a:pt x="40" y="100"/>
                    <a:pt x="0" y="140"/>
                  </a:cubicBezTo>
                  <a:cubicBezTo>
                    <a:pt x="20" y="160"/>
                    <a:pt x="80" y="199"/>
                    <a:pt x="119" y="199"/>
                  </a:cubicBezTo>
                  <a:cubicBezTo>
                    <a:pt x="119" y="120"/>
                    <a:pt x="99" y="40"/>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88;p3">
              <a:extLst>
                <a:ext uri="{FF2B5EF4-FFF2-40B4-BE49-F238E27FC236}">
                  <a16:creationId xmlns:a16="http://schemas.microsoft.com/office/drawing/2014/main" id="{02A5B4C5-C8D5-4F4D-A2A2-1F3074A0D784}"/>
                </a:ext>
              </a:extLst>
            </p:cNvPr>
            <p:cNvSpPr/>
            <p:nvPr/>
          </p:nvSpPr>
          <p:spPr>
            <a:xfrm>
              <a:off x="2133775" y="3672825"/>
              <a:ext cx="36825" cy="13725"/>
            </a:xfrm>
            <a:custGeom>
              <a:avLst/>
              <a:gdLst/>
              <a:ahLst/>
              <a:cxnLst/>
              <a:rect l="l" t="t" r="r" b="b"/>
              <a:pathLst>
                <a:path w="1473" h="549" extrusionOk="0">
                  <a:moveTo>
                    <a:pt x="732" y="1"/>
                  </a:moveTo>
                  <a:cubicBezTo>
                    <a:pt x="484" y="1"/>
                    <a:pt x="260" y="56"/>
                    <a:pt x="40" y="150"/>
                  </a:cubicBezTo>
                  <a:cubicBezTo>
                    <a:pt x="40" y="290"/>
                    <a:pt x="1" y="429"/>
                    <a:pt x="1" y="548"/>
                  </a:cubicBezTo>
                  <a:cubicBezTo>
                    <a:pt x="399" y="250"/>
                    <a:pt x="975" y="528"/>
                    <a:pt x="1473" y="150"/>
                  </a:cubicBezTo>
                  <a:cubicBezTo>
                    <a:pt x="1199" y="46"/>
                    <a:pt x="956" y="1"/>
                    <a:pt x="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89;p3">
              <a:extLst>
                <a:ext uri="{FF2B5EF4-FFF2-40B4-BE49-F238E27FC236}">
                  <a16:creationId xmlns:a16="http://schemas.microsoft.com/office/drawing/2014/main" id="{5962267D-5686-46AD-AB9F-CEA2C85134DD}"/>
                </a:ext>
              </a:extLst>
            </p:cNvPr>
            <p:cNvSpPr/>
            <p:nvPr/>
          </p:nvSpPr>
          <p:spPr>
            <a:xfrm>
              <a:off x="2152175" y="3837700"/>
              <a:ext cx="48275" cy="8475"/>
            </a:xfrm>
            <a:custGeom>
              <a:avLst/>
              <a:gdLst/>
              <a:ahLst/>
              <a:cxnLst/>
              <a:rect l="l" t="t" r="r" b="b"/>
              <a:pathLst>
                <a:path w="1931" h="339" extrusionOk="0">
                  <a:moveTo>
                    <a:pt x="21" y="1"/>
                  </a:moveTo>
                  <a:cubicBezTo>
                    <a:pt x="21" y="120"/>
                    <a:pt x="1" y="219"/>
                    <a:pt x="1" y="339"/>
                  </a:cubicBezTo>
                  <a:cubicBezTo>
                    <a:pt x="463" y="204"/>
                    <a:pt x="959" y="171"/>
                    <a:pt x="1447" y="171"/>
                  </a:cubicBezTo>
                  <a:cubicBezTo>
                    <a:pt x="1610" y="171"/>
                    <a:pt x="1771" y="175"/>
                    <a:pt x="1930" y="180"/>
                  </a:cubicBezTo>
                  <a:cubicBezTo>
                    <a:pt x="1656" y="38"/>
                    <a:pt x="1370" y="7"/>
                    <a:pt x="1083" y="7"/>
                  </a:cubicBezTo>
                  <a:cubicBezTo>
                    <a:pt x="853" y="7"/>
                    <a:pt x="623" y="27"/>
                    <a:pt x="397" y="27"/>
                  </a:cubicBezTo>
                  <a:cubicBezTo>
                    <a:pt x="270" y="27"/>
                    <a:pt x="144" y="20"/>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90;p3">
              <a:extLst>
                <a:ext uri="{FF2B5EF4-FFF2-40B4-BE49-F238E27FC236}">
                  <a16:creationId xmlns:a16="http://schemas.microsoft.com/office/drawing/2014/main" id="{9B0546E0-C452-4B8C-9684-B182972E9223}"/>
                </a:ext>
              </a:extLst>
            </p:cNvPr>
            <p:cNvSpPr/>
            <p:nvPr/>
          </p:nvSpPr>
          <p:spPr>
            <a:xfrm>
              <a:off x="2160625" y="3563175"/>
              <a:ext cx="26900" cy="11475"/>
            </a:xfrm>
            <a:custGeom>
              <a:avLst/>
              <a:gdLst/>
              <a:ahLst/>
              <a:cxnLst/>
              <a:rect l="l" t="t" r="r" b="b"/>
              <a:pathLst>
                <a:path w="1076" h="459" extrusionOk="0">
                  <a:moveTo>
                    <a:pt x="1075" y="100"/>
                  </a:moveTo>
                  <a:cubicBezTo>
                    <a:pt x="777" y="160"/>
                    <a:pt x="379" y="1"/>
                    <a:pt x="1" y="458"/>
                  </a:cubicBezTo>
                  <a:cubicBezTo>
                    <a:pt x="478" y="379"/>
                    <a:pt x="777" y="339"/>
                    <a:pt x="1075" y="279"/>
                  </a:cubicBezTo>
                  <a:lnTo>
                    <a:pt x="1075" y="10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91;p3">
              <a:extLst>
                <a:ext uri="{FF2B5EF4-FFF2-40B4-BE49-F238E27FC236}">
                  <a16:creationId xmlns:a16="http://schemas.microsoft.com/office/drawing/2014/main" id="{8866EC88-F685-4D10-A190-0C89901AA1F4}"/>
                </a:ext>
              </a:extLst>
            </p:cNvPr>
            <p:cNvSpPr/>
            <p:nvPr/>
          </p:nvSpPr>
          <p:spPr>
            <a:xfrm>
              <a:off x="2014425" y="3805875"/>
              <a:ext cx="3500" cy="2500"/>
            </a:xfrm>
            <a:custGeom>
              <a:avLst/>
              <a:gdLst/>
              <a:ahLst/>
              <a:cxnLst/>
              <a:rect l="l" t="t" r="r" b="b"/>
              <a:pathLst>
                <a:path w="140" h="100" extrusionOk="0">
                  <a:moveTo>
                    <a:pt x="60" y="0"/>
                  </a:moveTo>
                  <a:lnTo>
                    <a:pt x="0" y="20"/>
                  </a:lnTo>
                  <a:cubicBezTo>
                    <a:pt x="0" y="40"/>
                    <a:pt x="40" y="60"/>
                    <a:pt x="40" y="100"/>
                  </a:cubicBezTo>
                  <a:cubicBezTo>
                    <a:pt x="100" y="100"/>
                    <a:pt x="140" y="8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92;p3">
              <a:extLst>
                <a:ext uri="{FF2B5EF4-FFF2-40B4-BE49-F238E27FC236}">
                  <a16:creationId xmlns:a16="http://schemas.microsoft.com/office/drawing/2014/main" id="{3632047B-B3BB-40BC-81A8-FB28242C1FD7}"/>
                </a:ext>
              </a:extLst>
            </p:cNvPr>
            <p:cNvSpPr/>
            <p:nvPr/>
          </p:nvSpPr>
          <p:spPr>
            <a:xfrm>
              <a:off x="2003975" y="3714375"/>
              <a:ext cx="11975" cy="29350"/>
            </a:xfrm>
            <a:custGeom>
              <a:avLst/>
              <a:gdLst/>
              <a:ahLst/>
              <a:cxnLst/>
              <a:rect l="l" t="t" r="r" b="b"/>
              <a:pathLst>
                <a:path w="479" h="1174" extrusionOk="0">
                  <a:moveTo>
                    <a:pt x="100" y="0"/>
                  </a:moveTo>
                  <a:cubicBezTo>
                    <a:pt x="21" y="418"/>
                    <a:pt x="1" y="736"/>
                    <a:pt x="160" y="1174"/>
                  </a:cubicBezTo>
                  <a:cubicBezTo>
                    <a:pt x="458" y="716"/>
                    <a:pt x="478" y="418"/>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93;p3">
              <a:extLst>
                <a:ext uri="{FF2B5EF4-FFF2-40B4-BE49-F238E27FC236}">
                  <a16:creationId xmlns:a16="http://schemas.microsoft.com/office/drawing/2014/main" id="{4113CD69-EF44-466E-BE07-E1F123C7031B}"/>
                </a:ext>
              </a:extLst>
            </p:cNvPr>
            <p:cNvSpPr/>
            <p:nvPr/>
          </p:nvSpPr>
          <p:spPr>
            <a:xfrm>
              <a:off x="2006475" y="3752900"/>
              <a:ext cx="6975" cy="8250"/>
            </a:xfrm>
            <a:custGeom>
              <a:avLst/>
              <a:gdLst/>
              <a:ahLst/>
              <a:cxnLst/>
              <a:rect l="l" t="t" r="r" b="b"/>
              <a:pathLst>
                <a:path w="279" h="330" extrusionOk="0">
                  <a:moveTo>
                    <a:pt x="168" y="0"/>
                  </a:moveTo>
                  <a:cubicBezTo>
                    <a:pt x="98" y="0"/>
                    <a:pt x="53" y="65"/>
                    <a:pt x="20" y="130"/>
                  </a:cubicBezTo>
                  <a:cubicBezTo>
                    <a:pt x="0" y="230"/>
                    <a:pt x="20" y="329"/>
                    <a:pt x="119" y="329"/>
                  </a:cubicBezTo>
                  <a:cubicBezTo>
                    <a:pt x="219" y="329"/>
                    <a:pt x="259" y="250"/>
                    <a:pt x="279" y="150"/>
                  </a:cubicBezTo>
                  <a:lnTo>
                    <a:pt x="219" y="11"/>
                  </a:lnTo>
                  <a:cubicBezTo>
                    <a:pt x="201" y="4"/>
                    <a:pt x="184"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94;p3">
              <a:extLst>
                <a:ext uri="{FF2B5EF4-FFF2-40B4-BE49-F238E27FC236}">
                  <a16:creationId xmlns:a16="http://schemas.microsoft.com/office/drawing/2014/main" id="{AA4666F3-5F0F-40AC-83CE-6BB093ABD5AE}"/>
                </a:ext>
              </a:extLst>
            </p:cNvPr>
            <p:cNvSpPr/>
            <p:nvPr/>
          </p:nvSpPr>
          <p:spPr>
            <a:xfrm>
              <a:off x="2230750" y="3878975"/>
              <a:ext cx="7000" cy="17425"/>
            </a:xfrm>
            <a:custGeom>
              <a:avLst/>
              <a:gdLst/>
              <a:ahLst/>
              <a:cxnLst/>
              <a:rect l="l" t="t" r="r" b="b"/>
              <a:pathLst>
                <a:path w="280" h="697" extrusionOk="0">
                  <a:moveTo>
                    <a:pt x="200" y="1"/>
                  </a:moveTo>
                  <a:cubicBezTo>
                    <a:pt x="160" y="60"/>
                    <a:pt x="100" y="120"/>
                    <a:pt x="60" y="180"/>
                  </a:cubicBezTo>
                  <a:cubicBezTo>
                    <a:pt x="100" y="339"/>
                    <a:pt x="1" y="558"/>
                    <a:pt x="180" y="697"/>
                  </a:cubicBezTo>
                  <a:cubicBezTo>
                    <a:pt x="279" y="458"/>
                    <a:pt x="239" y="219"/>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95;p3">
              <a:extLst>
                <a:ext uri="{FF2B5EF4-FFF2-40B4-BE49-F238E27FC236}">
                  <a16:creationId xmlns:a16="http://schemas.microsoft.com/office/drawing/2014/main" id="{ACCBF5D9-961E-4E48-A319-3BCF40F1FCCF}"/>
                </a:ext>
              </a:extLst>
            </p:cNvPr>
            <p:cNvSpPr/>
            <p:nvPr/>
          </p:nvSpPr>
          <p:spPr>
            <a:xfrm>
              <a:off x="2232750" y="3954075"/>
              <a:ext cx="10475" cy="4500"/>
            </a:xfrm>
            <a:custGeom>
              <a:avLst/>
              <a:gdLst/>
              <a:ahLst/>
              <a:cxnLst/>
              <a:rect l="l" t="t" r="r" b="b"/>
              <a:pathLst>
                <a:path w="419" h="180" extrusionOk="0">
                  <a:moveTo>
                    <a:pt x="319" y="0"/>
                  </a:moveTo>
                  <a:cubicBezTo>
                    <a:pt x="199" y="0"/>
                    <a:pt x="80" y="40"/>
                    <a:pt x="0" y="160"/>
                  </a:cubicBezTo>
                  <a:cubicBezTo>
                    <a:pt x="100" y="160"/>
                    <a:pt x="219" y="180"/>
                    <a:pt x="319" y="180"/>
                  </a:cubicBezTo>
                  <a:cubicBezTo>
                    <a:pt x="358" y="160"/>
                    <a:pt x="398" y="160"/>
                    <a:pt x="398" y="140"/>
                  </a:cubicBezTo>
                  <a:cubicBezTo>
                    <a:pt x="418" y="80"/>
                    <a:pt x="398" y="40"/>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96;p3">
              <a:extLst>
                <a:ext uri="{FF2B5EF4-FFF2-40B4-BE49-F238E27FC236}">
                  <a16:creationId xmlns:a16="http://schemas.microsoft.com/office/drawing/2014/main" id="{685F52B6-7265-4320-898F-7BBE7927FA48}"/>
                </a:ext>
              </a:extLst>
            </p:cNvPr>
            <p:cNvSpPr/>
            <p:nvPr/>
          </p:nvSpPr>
          <p:spPr>
            <a:xfrm>
              <a:off x="2008950" y="3682050"/>
              <a:ext cx="4500" cy="8975"/>
            </a:xfrm>
            <a:custGeom>
              <a:avLst/>
              <a:gdLst/>
              <a:ahLst/>
              <a:cxnLst/>
              <a:rect l="l" t="t" r="r" b="b"/>
              <a:pathLst>
                <a:path w="180" h="359" extrusionOk="0">
                  <a:moveTo>
                    <a:pt x="180" y="0"/>
                  </a:moveTo>
                  <a:cubicBezTo>
                    <a:pt x="1" y="120"/>
                    <a:pt x="1" y="259"/>
                    <a:pt x="180" y="358"/>
                  </a:cubicBezTo>
                  <a:lnTo>
                    <a:pt x="1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97;p3">
              <a:extLst>
                <a:ext uri="{FF2B5EF4-FFF2-40B4-BE49-F238E27FC236}">
                  <a16:creationId xmlns:a16="http://schemas.microsoft.com/office/drawing/2014/main" id="{7D5AE7BF-50F5-489B-B331-C44013912727}"/>
                </a:ext>
              </a:extLst>
            </p:cNvPr>
            <p:cNvSpPr/>
            <p:nvPr/>
          </p:nvSpPr>
          <p:spPr>
            <a:xfrm>
              <a:off x="1737425" y="3426175"/>
              <a:ext cx="34825" cy="10225"/>
            </a:xfrm>
            <a:custGeom>
              <a:avLst/>
              <a:gdLst/>
              <a:ahLst/>
              <a:cxnLst/>
              <a:rect l="l" t="t" r="r" b="b"/>
              <a:pathLst>
                <a:path w="1393" h="409" extrusionOk="0">
                  <a:moveTo>
                    <a:pt x="866" y="0"/>
                  </a:moveTo>
                  <a:cubicBezTo>
                    <a:pt x="811" y="0"/>
                    <a:pt x="756" y="20"/>
                    <a:pt x="696" y="70"/>
                  </a:cubicBezTo>
                  <a:cubicBezTo>
                    <a:pt x="660" y="76"/>
                    <a:pt x="621" y="77"/>
                    <a:pt x="581" y="77"/>
                  </a:cubicBezTo>
                  <a:cubicBezTo>
                    <a:pt x="521" y="77"/>
                    <a:pt x="458" y="74"/>
                    <a:pt x="397" y="74"/>
                  </a:cubicBezTo>
                  <a:cubicBezTo>
                    <a:pt x="205" y="74"/>
                    <a:pt x="26" y="110"/>
                    <a:pt x="0" y="408"/>
                  </a:cubicBezTo>
                  <a:cubicBezTo>
                    <a:pt x="418" y="150"/>
                    <a:pt x="935" y="309"/>
                    <a:pt x="1393" y="90"/>
                  </a:cubicBezTo>
                  <a:cubicBezTo>
                    <a:pt x="1273" y="70"/>
                    <a:pt x="1174" y="70"/>
                    <a:pt x="1035" y="50"/>
                  </a:cubicBezTo>
                  <a:cubicBezTo>
                    <a:pt x="975" y="20"/>
                    <a:pt x="920" y="0"/>
                    <a:pt x="8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98;p3">
              <a:extLst>
                <a:ext uri="{FF2B5EF4-FFF2-40B4-BE49-F238E27FC236}">
                  <a16:creationId xmlns:a16="http://schemas.microsoft.com/office/drawing/2014/main" id="{C43419DC-8E31-4771-985D-FF85869A9671}"/>
                </a:ext>
              </a:extLst>
            </p:cNvPr>
            <p:cNvSpPr/>
            <p:nvPr/>
          </p:nvSpPr>
          <p:spPr>
            <a:xfrm>
              <a:off x="1924400" y="3186275"/>
              <a:ext cx="22900" cy="4500"/>
            </a:xfrm>
            <a:custGeom>
              <a:avLst/>
              <a:gdLst/>
              <a:ahLst/>
              <a:cxnLst/>
              <a:rect l="l" t="t" r="r" b="b"/>
              <a:pathLst>
                <a:path w="916" h="180" extrusionOk="0">
                  <a:moveTo>
                    <a:pt x="470" y="0"/>
                  </a:moveTo>
                  <a:cubicBezTo>
                    <a:pt x="307" y="0"/>
                    <a:pt x="146" y="33"/>
                    <a:pt x="1" y="157"/>
                  </a:cubicBezTo>
                  <a:cubicBezTo>
                    <a:pt x="107" y="171"/>
                    <a:pt x="215" y="179"/>
                    <a:pt x="322" y="179"/>
                  </a:cubicBezTo>
                  <a:cubicBezTo>
                    <a:pt x="536" y="179"/>
                    <a:pt x="744" y="144"/>
                    <a:pt x="916" y="38"/>
                  </a:cubicBezTo>
                  <a:cubicBezTo>
                    <a:pt x="773" y="28"/>
                    <a:pt x="620" y="0"/>
                    <a:pt x="4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99;p3">
              <a:extLst>
                <a:ext uri="{FF2B5EF4-FFF2-40B4-BE49-F238E27FC236}">
                  <a16:creationId xmlns:a16="http://schemas.microsoft.com/office/drawing/2014/main" id="{2F875381-24A0-4D6D-8908-AC5A146BE9AF}"/>
                </a:ext>
              </a:extLst>
            </p:cNvPr>
            <p:cNvSpPr/>
            <p:nvPr/>
          </p:nvSpPr>
          <p:spPr>
            <a:xfrm>
              <a:off x="1817475" y="3441350"/>
              <a:ext cx="8975" cy="7800"/>
            </a:xfrm>
            <a:custGeom>
              <a:avLst/>
              <a:gdLst/>
              <a:ahLst/>
              <a:cxnLst/>
              <a:rect l="l" t="t" r="r" b="b"/>
              <a:pathLst>
                <a:path w="359" h="312" extrusionOk="0">
                  <a:moveTo>
                    <a:pt x="21" y="0"/>
                  </a:moveTo>
                  <a:cubicBezTo>
                    <a:pt x="1" y="60"/>
                    <a:pt x="1" y="100"/>
                    <a:pt x="1" y="159"/>
                  </a:cubicBezTo>
                  <a:cubicBezTo>
                    <a:pt x="55" y="256"/>
                    <a:pt x="114" y="312"/>
                    <a:pt x="179" y="312"/>
                  </a:cubicBezTo>
                  <a:cubicBezTo>
                    <a:pt x="235" y="312"/>
                    <a:pt x="295" y="271"/>
                    <a:pt x="359" y="179"/>
                  </a:cubicBezTo>
                  <a:cubicBezTo>
                    <a:pt x="279" y="119"/>
                    <a:pt x="220" y="6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600;p3">
              <a:extLst>
                <a:ext uri="{FF2B5EF4-FFF2-40B4-BE49-F238E27FC236}">
                  <a16:creationId xmlns:a16="http://schemas.microsoft.com/office/drawing/2014/main" id="{44A53CE1-BE66-4FDC-A675-579663F5DF5B}"/>
                </a:ext>
              </a:extLst>
            </p:cNvPr>
            <p:cNvSpPr/>
            <p:nvPr/>
          </p:nvSpPr>
          <p:spPr>
            <a:xfrm>
              <a:off x="1861750" y="3430400"/>
              <a:ext cx="5000" cy="1525"/>
            </a:xfrm>
            <a:custGeom>
              <a:avLst/>
              <a:gdLst/>
              <a:ahLst/>
              <a:cxnLst/>
              <a:rect l="l" t="t" r="r" b="b"/>
              <a:pathLst>
                <a:path w="200" h="61" extrusionOk="0">
                  <a:moveTo>
                    <a:pt x="100" y="0"/>
                  </a:moveTo>
                  <a:cubicBezTo>
                    <a:pt x="70" y="0"/>
                    <a:pt x="40" y="20"/>
                    <a:pt x="0" y="60"/>
                  </a:cubicBezTo>
                  <a:lnTo>
                    <a:pt x="199" y="60"/>
                  </a:lnTo>
                  <a:cubicBezTo>
                    <a:pt x="160" y="20"/>
                    <a:pt x="130" y="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601;p3">
              <a:extLst>
                <a:ext uri="{FF2B5EF4-FFF2-40B4-BE49-F238E27FC236}">
                  <a16:creationId xmlns:a16="http://schemas.microsoft.com/office/drawing/2014/main" id="{5FBC3389-4C96-4385-A5AC-5823825CE67E}"/>
                </a:ext>
              </a:extLst>
            </p:cNvPr>
            <p:cNvSpPr/>
            <p:nvPr/>
          </p:nvSpPr>
          <p:spPr>
            <a:xfrm>
              <a:off x="1887600" y="3482625"/>
              <a:ext cx="3525" cy="2500"/>
            </a:xfrm>
            <a:custGeom>
              <a:avLst/>
              <a:gdLst/>
              <a:ahLst/>
              <a:cxnLst/>
              <a:rect l="l" t="t" r="r" b="b"/>
              <a:pathLst>
                <a:path w="141" h="100" extrusionOk="0">
                  <a:moveTo>
                    <a:pt x="80" y="0"/>
                  </a:moveTo>
                  <a:lnTo>
                    <a:pt x="1" y="60"/>
                  </a:lnTo>
                  <a:cubicBezTo>
                    <a:pt x="1" y="60"/>
                    <a:pt x="41" y="100"/>
                    <a:pt x="60" y="100"/>
                  </a:cubicBezTo>
                  <a:cubicBezTo>
                    <a:pt x="80" y="80"/>
                    <a:pt x="100" y="80"/>
                    <a:pt x="140" y="40"/>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602;p3">
              <a:extLst>
                <a:ext uri="{FF2B5EF4-FFF2-40B4-BE49-F238E27FC236}">
                  <a16:creationId xmlns:a16="http://schemas.microsoft.com/office/drawing/2014/main" id="{C0F5741F-8242-47CD-AB3A-CA11A12049DD}"/>
                </a:ext>
              </a:extLst>
            </p:cNvPr>
            <p:cNvSpPr/>
            <p:nvPr/>
          </p:nvSpPr>
          <p:spPr>
            <a:xfrm>
              <a:off x="2597775" y="3421450"/>
              <a:ext cx="32350" cy="11125"/>
            </a:xfrm>
            <a:custGeom>
              <a:avLst/>
              <a:gdLst/>
              <a:ahLst/>
              <a:cxnLst/>
              <a:rect l="l" t="t" r="r" b="b"/>
              <a:pathLst>
                <a:path w="1294" h="445" extrusionOk="0">
                  <a:moveTo>
                    <a:pt x="1" y="0"/>
                  </a:moveTo>
                  <a:cubicBezTo>
                    <a:pt x="207" y="304"/>
                    <a:pt x="443" y="444"/>
                    <a:pt x="718" y="444"/>
                  </a:cubicBezTo>
                  <a:cubicBezTo>
                    <a:pt x="893" y="444"/>
                    <a:pt x="1084" y="387"/>
                    <a:pt x="1294" y="279"/>
                  </a:cubicBezTo>
                  <a:lnTo>
                    <a:pt x="1075" y="60"/>
                  </a:lnTo>
                  <a:cubicBezTo>
                    <a:pt x="945" y="183"/>
                    <a:pt x="818" y="226"/>
                    <a:pt x="694" y="226"/>
                  </a:cubicBezTo>
                  <a:cubicBezTo>
                    <a:pt x="454" y="226"/>
                    <a:pt x="223" y="66"/>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603;p3">
              <a:extLst>
                <a:ext uri="{FF2B5EF4-FFF2-40B4-BE49-F238E27FC236}">
                  <a16:creationId xmlns:a16="http://schemas.microsoft.com/office/drawing/2014/main" id="{A242CFE9-7195-4B6A-9BF0-E21F7489A78C}"/>
                </a:ext>
              </a:extLst>
            </p:cNvPr>
            <p:cNvSpPr/>
            <p:nvPr/>
          </p:nvSpPr>
          <p:spPr>
            <a:xfrm>
              <a:off x="2446100" y="4762650"/>
              <a:ext cx="32350" cy="15850"/>
            </a:xfrm>
            <a:custGeom>
              <a:avLst/>
              <a:gdLst/>
              <a:ahLst/>
              <a:cxnLst/>
              <a:rect l="l" t="t" r="r" b="b"/>
              <a:pathLst>
                <a:path w="1294" h="634" extrusionOk="0">
                  <a:moveTo>
                    <a:pt x="874" y="1"/>
                  </a:moveTo>
                  <a:cubicBezTo>
                    <a:pt x="585" y="1"/>
                    <a:pt x="380" y="351"/>
                    <a:pt x="84" y="351"/>
                  </a:cubicBezTo>
                  <a:cubicBezTo>
                    <a:pt x="57" y="351"/>
                    <a:pt x="29" y="348"/>
                    <a:pt x="0" y="341"/>
                  </a:cubicBezTo>
                  <a:lnTo>
                    <a:pt x="0" y="341"/>
                  </a:lnTo>
                  <a:cubicBezTo>
                    <a:pt x="0" y="401"/>
                    <a:pt x="20" y="441"/>
                    <a:pt x="0" y="500"/>
                  </a:cubicBezTo>
                  <a:cubicBezTo>
                    <a:pt x="83" y="600"/>
                    <a:pt x="167" y="633"/>
                    <a:pt x="252" y="633"/>
                  </a:cubicBezTo>
                  <a:cubicBezTo>
                    <a:pt x="429" y="633"/>
                    <a:pt x="609" y="488"/>
                    <a:pt x="784" y="488"/>
                  </a:cubicBezTo>
                  <a:cubicBezTo>
                    <a:pt x="828" y="488"/>
                    <a:pt x="872" y="497"/>
                    <a:pt x="915" y="520"/>
                  </a:cubicBezTo>
                  <a:cubicBezTo>
                    <a:pt x="955" y="520"/>
                    <a:pt x="1015" y="500"/>
                    <a:pt x="1055" y="500"/>
                  </a:cubicBezTo>
                  <a:cubicBezTo>
                    <a:pt x="1293" y="321"/>
                    <a:pt x="1154" y="162"/>
                    <a:pt x="1015" y="23"/>
                  </a:cubicBezTo>
                  <a:cubicBezTo>
                    <a:pt x="995" y="23"/>
                    <a:pt x="935" y="3"/>
                    <a:pt x="915" y="3"/>
                  </a:cubicBezTo>
                  <a:cubicBezTo>
                    <a:pt x="901" y="1"/>
                    <a:pt x="887" y="1"/>
                    <a:pt x="8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604;p3">
              <a:extLst>
                <a:ext uri="{FF2B5EF4-FFF2-40B4-BE49-F238E27FC236}">
                  <a16:creationId xmlns:a16="http://schemas.microsoft.com/office/drawing/2014/main" id="{F4FE5349-D50E-4517-86F9-5BCA8EC8B817}"/>
                </a:ext>
              </a:extLst>
            </p:cNvPr>
            <p:cNvSpPr/>
            <p:nvPr/>
          </p:nvSpPr>
          <p:spPr>
            <a:xfrm>
              <a:off x="2468975" y="4744325"/>
              <a:ext cx="27875" cy="23075"/>
            </a:xfrm>
            <a:custGeom>
              <a:avLst/>
              <a:gdLst/>
              <a:ahLst/>
              <a:cxnLst/>
              <a:rect l="l" t="t" r="r" b="b"/>
              <a:pathLst>
                <a:path w="1115" h="923" extrusionOk="0">
                  <a:moveTo>
                    <a:pt x="1075" y="0"/>
                  </a:moveTo>
                  <a:cubicBezTo>
                    <a:pt x="617" y="159"/>
                    <a:pt x="279" y="358"/>
                    <a:pt x="0" y="736"/>
                  </a:cubicBezTo>
                  <a:cubicBezTo>
                    <a:pt x="145" y="784"/>
                    <a:pt x="263" y="923"/>
                    <a:pt x="418" y="923"/>
                  </a:cubicBezTo>
                  <a:cubicBezTo>
                    <a:pt x="455" y="923"/>
                    <a:pt x="495" y="915"/>
                    <a:pt x="537" y="895"/>
                  </a:cubicBezTo>
                  <a:cubicBezTo>
                    <a:pt x="597" y="895"/>
                    <a:pt x="657" y="875"/>
                    <a:pt x="697" y="875"/>
                  </a:cubicBezTo>
                  <a:cubicBezTo>
                    <a:pt x="438" y="458"/>
                    <a:pt x="1114" y="398"/>
                    <a:pt x="10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605;p3">
              <a:extLst>
                <a:ext uri="{FF2B5EF4-FFF2-40B4-BE49-F238E27FC236}">
                  <a16:creationId xmlns:a16="http://schemas.microsoft.com/office/drawing/2014/main" id="{C0FB4A50-3309-4883-9C3F-C954DC572D25}"/>
                </a:ext>
              </a:extLst>
            </p:cNvPr>
            <p:cNvSpPr/>
            <p:nvPr/>
          </p:nvSpPr>
          <p:spPr>
            <a:xfrm>
              <a:off x="2505775" y="4730875"/>
              <a:ext cx="16925" cy="10975"/>
            </a:xfrm>
            <a:custGeom>
              <a:avLst/>
              <a:gdLst/>
              <a:ahLst/>
              <a:cxnLst/>
              <a:rect l="l" t="t" r="r" b="b"/>
              <a:pathLst>
                <a:path w="677" h="439" extrusionOk="0">
                  <a:moveTo>
                    <a:pt x="677" y="1"/>
                  </a:moveTo>
                  <a:lnTo>
                    <a:pt x="677" y="1"/>
                  </a:lnTo>
                  <a:cubicBezTo>
                    <a:pt x="398" y="21"/>
                    <a:pt x="140" y="100"/>
                    <a:pt x="0" y="439"/>
                  </a:cubicBezTo>
                  <a:cubicBezTo>
                    <a:pt x="339" y="379"/>
                    <a:pt x="577" y="279"/>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606;p3">
              <a:extLst>
                <a:ext uri="{FF2B5EF4-FFF2-40B4-BE49-F238E27FC236}">
                  <a16:creationId xmlns:a16="http://schemas.microsoft.com/office/drawing/2014/main" id="{94710553-8F5C-431B-B231-799594EFB044}"/>
                </a:ext>
              </a:extLst>
            </p:cNvPr>
            <p:cNvSpPr/>
            <p:nvPr/>
          </p:nvSpPr>
          <p:spPr>
            <a:xfrm>
              <a:off x="2522675" y="4721925"/>
              <a:ext cx="12950" cy="11075"/>
            </a:xfrm>
            <a:custGeom>
              <a:avLst/>
              <a:gdLst/>
              <a:ahLst/>
              <a:cxnLst/>
              <a:rect l="l" t="t" r="r" b="b"/>
              <a:pathLst>
                <a:path w="518" h="443" extrusionOk="0">
                  <a:moveTo>
                    <a:pt x="518" y="1"/>
                  </a:moveTo>
                  <a:cubicBezTo>
                    <a:pt x="319" y="100"/>
                    <a:pt x="120" y="160"/>
                    <a:pt x="1" y="379"/>
                  </a:cubicBezTo>
                  <a:cubicBezTo>
                    <a:pt x="60" y="379"/>
                    <a:pt x="140" y="399"/>
                    <a:pt x="220" y="399"/>
                  </a:cubicBezTo>
                  <a:cubicBezTo>
                    <a:pt x="271" y="424"/>
                    <a:pt x="318" y="443"/>
                    <a:pt x="362" y="443"/>
                  </a:cubicBezTo>
                  <a:cubicBezTo>
                    <a:pt x="421" y="443"/>
                    <a:pt x="472" y="410"/>
                    <a:pt x="518" y="319"/>
                  </a:cubicBezTo>
                  <a:lnTo>
                    <a:pt x="5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607;p3">
              <a:extLst>
                <a:ext uri="{FF2B5EF4-FFF2-40B4-BE49-F238E27FC236}">
                  <a16:creationId xmlns:a16="http://schemas.microsoft.com/office/drawing/2014/main" id="{9435B556-F445-488A-ACBA-A886BE19C8E6}"/>
                </a:ext>
              </a:extLst>
            </p:cNvPr>
            <p:cNvSpPr/>
            <p:nvPr/>
          </p:nvSpPr>
          <p:spPr>
            <a:xfrm>
              <a:off x="2528150" y="4730400"/>
              <a:ext cx="12450" cy="5175"/>
            </a:xfrm>
            <a:custGeom>
              <a:avLst/>
              <a:gdLst/>
              <a:ahLst/>
              <a:cxnLst/>
              <a:rect l="l" t="t" r="r" b="b"/>
              <a:pathLst>
                <a:path w="498" h="207" extrusionOk="0">
                  <a:moveTo>
                    <a:pt x="299" y="0"/>
                  </a:moveTo>
                  <a:lnTo>
                    <a:pt x="1" y="60"/>
                  </a:lnTo>
                  <a:cubicBezTo>
                    <a:pt x="78" y="163"/>
                    <a:pt x="152" y="207"/>
                    <a:pt x="224" y="207"/>
                  </a:cubicBezTo>
                  <a:cubicBezTo>
                    <a:pt x="318" y="207"/>
                    <a:pt x="408" y="133"/>
                    <a:pt x="498" y="20"/>
                  </a:cubicBezTo>
                  <a:cubicBezTo>
                    <a:pt x="418" y="20"/>
                    <a:pt x="379"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608;p3">
              <a:extLst>
                <a:ext uri="{FF2B5EF4-FFF2-40B4-BE49-F238E27FC236}">
                  <a16:creationId xmlns:a16="http://schemas.microsoft.com/office/drawing/2014/main" id="{DAD75DA0-CE51-4C9B-9DFB-4AF3893F3A00}"/>
                </a:ext>
              </a:extLst>
            </p:cNvPr>
            <p:cNvSpPr/>
            <p:nvPr/>
          </p:nvSpPr>
          <p:spPr>
            <a:xfrm>
              <a:off x="2570925" y="4713475"/>
              <a:ext cx="5000" cy="4500"/>
            </a:xfrm>
            <a:custGeom>
              <a:avLst/>
              <a:gdLst/>
              <a:ahLst/>
              <a:cxnLst/>
              <a:rect l="l" t="t" r="r" b="b"/>
              <a:pathLst>
                <a:path w="200" h="180" extrusionOk="0">
                  <a:moveTo>
                    <a:pt x="179" y="1"/>
                  </a:moveTo>
                  <a:lnTo>
                    <a:pt x="0" y="180"/>
                  </a:lnTo>
                  <a:lnTo>
                    <a:pt x="199" y="180"/>
                  </a:lnTo>
                  <a:cubicBezTo>
                    <a:pt x="199" y="100"/>
                    <a:pt x="199" y="4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609;p3">
              <a:extLst>
                <a:ext uri="{FF2B5EF4-FFF2-40B4-BE49-F238E27FC236}">
                  <a16:creationId xmlns:a16="http://schemas.microsoft.com/office/drawing/2014/main" id="{26341E36-F2B1-45BD-B444-96EDDFCC3E81}"/>
                </a:ext>
              </a:extLst>
            </p:cNvPr>
            <p:cNvSpPr/>
            <p:nvPr/>
          </p:nvSpPr>
          <p:spPr>
            <a:xfrm>
              <a:off x="3082175" y="4739350"/>
              <a:ext cx="1000" cy="1500"/>
            </a:xfrm>
            <a:custGeom>
              <a:avLst/>
              <a:gdLst/>
              <a:ahLst/>
              <a:cxnLst/>
              <a:rect l="l" t="t" r="r" b="b"/>
              <a:pathLst>
                <a:path w="40" h="60" extrusionOk="0">
                  <a:moveTo>
                    <a:pt x="20" y="0"/>
                  </a:moveTo>
                  <a:lnTo>
                    <a:pt x="0" y="60"/>
                  </a:ln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610;p3">
              <a:extLst>
                <a:ext uri="{FF2B5EF4-FFF2-40B4-BE49-F238E27FC236}">
                  <a16:creationId xmlns:a16="http://schemas.microsoft.com/office/drawing/2014/main" id="{B2D7323E-7356-4F82-ADA7-30E6B2FA9843}"/>
                </a:ext>
              </a:extLst>
            </p:cNvPr>
            <p:cNvSpPr/>
            <p:nvPr/>
          </p:nvSpPr>
          <p:spPr>
            <a:xfrm>
              <a:off x="2466975" y="4798525"/>
              <a:ext cx="17925" cy="21900"/>
            </a:xfrm>
            <a:custGeom>
              <a:avLst/>
              <a:gdLst/>
              <a:ahLst/>
              <a:cxnLst/>
              <a:rect l="l" t="t" r="r" b="b"/>
              <a:pathLst>
                <a:path w="717" h="876" extrusionOk="0">
                  <a:moveTo>
                    <a:pt x="279" y="0"/>
                  </a:moveTo>
                  <a:cubicBezTo>
                    <a:pt x="120" y="80"/>
                    <a:pt x="200" y="279"/>
                    <a:pt x="80" y="358"/>
                  </a:cubicBezTo>
                  <a:cubicBezTo>
                    <a:pt x="60" y="358"/>
                    <a:pt x="60" y="358"/>
                    <a:pt x="21" y="398"/>
                  </a:cubicBezTo>
                  <a:cubicBezTo>
                    <a:pt x="1" y="458"/>
                    <a:pt x="21" y="478"/>
                    <a:pt x="80" y="518"/>
                  </a:cubicBezTo>
                  <a:cubicBezTo>
                    <a:pt x="259" y="577"/>
                    <a:pt x="259" y="716"/>
                    <a:pt x="279" y="876"/>
                  </a:cubicBezTo>
                  <a:lnTo>
                    <a:pt x="458" y="876"/>
                  </a:lnTo>
                  <a:cubicBezTo>
                    <a:pt x="558" y="776"/>
                    <a:pt x="717" y="697"/>
                    <a:pt x="617" y="518"/>
                  </a:cubicBezTo>
                  <a:cubicBezTo>
                    <a:pt x="359" y="358"/>
                    <a:pt x="558" y="179"/>
                    <a:pt x="6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611;p3">
              <a:extLst>
                <a:ext uri="{FF2B5EF4-FFF2-40B4-BE49-F238E27FC236}">
                  <a16:creationId xmlns:a16="http://schemas.microsoft.com/office/drawing/2014/main" id="{2A932B5E-EDE8-4B96-B573-88705FF7D5E5}"/>
                </a:ext>
              </a:extLst>
            </p:cNvPr>
            <p:cNvSpPr/>
            <p:nvPr/>
          </p:nvSpPr>
          <p:spPr>
            <a:xfrm>
              <a:off x="2478425" y="4808850"/>
              <a:ext cx="17425" cy="11075"/>
            </a:xfrm>
            <a:custGeom>
              <a:avLst/>
              <a:gdLst/>
              <a:ahLst/>
              <a:cxnLst/>
              <a:rect l="l" t="t" r="r" b="b"/>
              <a:pathLst>
                <a:path w="697" h="443" extrusionOk="0">
                  <a:moveTo>
                    <a:pt x="532" y="0"/>
                  </a:moveTo>
                  <a:cubicBezTo>
                    <a:pt x="473" y="0"/>
                    <a:pt x="408" y="25"/>
                    <a:pt x="338" y="65"/>
                  </a:cubicBezTo>
                  <a:cubicBezTo>
                    <a:pt x="299" y="65"/>
                    <a:pt x="219" y="85"/>
                    <a:pt x="179" y="85"/>
                  </a:cubicBezTo>
                  <a:cubicBezTo>
                    <a:pt x="100" y="204"/>
                    <a:pt x="40" y="303"/>
                    <a:pt x="0" y="443"/>
                  </a:cubicBezTo>
                  <a:cubicBezTo>
                    <a:pt x="219" y="383"/>
                    <a:pt x="438" y="303"/>
                    <a:pt x="657" y="244"/>
                  </a:cubicBezTo>
                  <a:cubicBezTo>
                    <a:pt x="697" y="184"/>
                    <a:pt x="697" y="144"/>
                    <a:pt x="697" y="85"/>
                  </a:cubicBezTo>
                  <a:cubicBezTo>
                    <a:pt x="647" y="25"/>
                    <a:pt x="592" y="0"/>
                    <a:pt x="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612;p3">
              <a:extLst>
                <a:ext uri="{FF2B5EF4-FFF2-40B4-BE49-F238E27FC236}">
                  <a16:creationId xmlns:a16="http://schemas.microsoft.com/office/drawing/2014/main" id="{782E3F20-ECDE-413F-9582-E0647C4043E7}"/>
                </a:ext>
              </a:extLst>
            </p:cNvPr>
            <p:cNvSpPr/>
            <p:nvPr/>
          </p:nvSpPr>
          <p:spPr>
            <a:xfrm>
              <a:off x="2486875" y="4806475"/>
              <a:ext cx="8975" cy="5000"/>
            </a:xfrm>
            <a:custGeom>
              <a:avLst/>
              <a:gdLst/>
              <a:ahLst/>
              <a:cxnLst/>
              <a:rect l="l" t="t" r="r" b="b"/>
              <a:pathLst>
                <a:path w="359" h="200" extrusionOk="0">
                  <a:moveTo>
                    <a:pt x="359" y="1"/>
                  </a:moveTo>
                  <a:cubicBezTo>
                    <a:pt x="219" y="40"/>
                    <a:pt x="80" y="60"/>
                    <a:pt x="0" y="180"/>
                  </a:cubicBezTo>
                  <a:cubicBezTo>
                    <a:pt x="100" y="200"/>
                    <a:pt x="219" y="200"/>
                    <a:pt x="359" y="200"/>
                  </a:cubicBezTo>
                  <a:lnTo>
                    <a:pt x="3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613;p3">
              <a:extLst>
                <a:ext uri="{FF2B5EF4-FFF2-40B4-BE49-F238E27FC236}">
                  <a16:creationId xmlns:a16="http://schemas.microsoft.com/office/drawing/2014/main" id="{F496D29D-DA3B-48A5-815E-F99D7AF4282F}"/>
                </a:ext>
              </a:extLst>
            </p:cNvPr>
            <p:cNvSpPr/>
            <p:nvPr/>
          </p:nvSpPr>
          <p:spPr>
            <a:xfrm>
              <a:off x="3090625" y="4664250"/>
              <a:ext cx="14925" cy="8600"/>
            </a:xfrm>
            <a:custGeom>
              <a:avLst/>
              <a:gdLst/>
              <a:ahLst/>
              <a:cxnLst/>
              <a:rect l="l" t="t" r="r" b="b"/>
              <a:pathLst>
                <a:path w="597" h="344" extrusionOk="0">
                  <a:moveTo>
                    <a:pt x="291" y="0"/>
                  </a:moveTo>
                  <a:cubicBezTo>
                    <a:pt x="194" y="0"/>
                    <a:pt x="97" y="95"/>
                    <a:pt x="0" y="299"/>
                  </a:cubicBezTo>
                  <a:cubicBezTo>
                    <a:pt x="100" y="329"/>
                    <a:pt x="199" y="343"/>
                    <a:pt x="299" y="343"/>
                  </a:cubicBezTo>
                  <a:cubicBezTo>
                    <a:pt x="398" y="343"/>
                    <a:pt x="498" y="329"/>
                    <a:pt x="597" y="299"/>
                  </a:cubicBezTo>
                  <a:cubicBezTo>
                    <a:pt x="495" y="105"/>
                    <a:pt x="393" y="0"/>
                    <a:pt x="2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614;p3">
              <a:extLst>
                <a:ext uri="{FF2B5EF4-FFF2-40B4-BE49-F238E27FC236}">
                  <a16:creationId xmlns:a16="http://schemas.microsoft.com/office/drawing/2014/main" id="{462C4969-9288-4706-933D-5B9B25ED9801}"/>
                </a:ext>
              </a:extLst>
            </p:cNvPr>
            <p:cNvSpPr/>
            <p:nvPr/>
          </p:nvSpPr>
          <p:spPr>
            <a:xfrm>
              <a:off x="2468475" y="4793550"/>
              <a:ext cx="5000" cy="12950"/>
            </a:xfrm>
            <a:custGeom>
              <a:avLst/>
              <a:gdLst/>
              <a:ahLst/>
              <a:cxnLst/>
              <a:rect l="l" t="t" r="r" b="b"/>
              <a:pathLst>
                <a:path w="200" h="518" extrusionOk="0">
                  <a:moveTo>
                    <a:pt x="20" y="0"/>
                  </a:moveTo>
                  <a:cubicBezTo>
                    <a:pt x="0" y="80"/>
                    <a:pt x="0" y="120"/>
                    <a:pt x="0" y="199"/>
                  </a:cubicBezTo>
                  <a:lnTo>
                    <a:pt x="0" y="518"/>
                  </a:lnTo>
                  <a:cubicBezTo>
                    <a:pt x="179" y="478"/>
                    <a:pt x="199" y="319"/>
                    <a:pt x="199" y="179"/>
                  </a:cubicBezTo>
                  <a:cubicBezTo>
                    <a:pt x="199" y="120"/>
                    <a:pt x="199" y="80"/>
                    <a:pt x="179" y="20"/>
                  </a:cubicBezTo>
                  <a:cubicBezTo>
                    <a:pt x="120" y="20"/>
                    <a:pt x="8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15;p3">
              <a:extLst>
                <a:ext uri="{FF2B5EF4-FFF2-40B4-BE49-F238E27FC236}">
                  <a16:creationId xmlns:a16="http://schemas.microsoft.com/office/drawing/2014/main" id="{D37F8BD0-451F-4FB2-AA43-E3986723A45C}"/>
                </a:ext>
              </a:extLst>
            </p:cNvPr>
            <p:cNvSpPr/>
            <p:nvPr/>
          </p:nvSpPr>
          <p:spPr>
            <a:xfrm>
              <a:off x="2468975" y="4762725"/>
              <a:ext cx="13950" cy="12450"/>
            </a:xfrm>
            <a:custGeom>
              <a:avLst/>
              <a:gdLst/>
              <a:ahLst/>
              <a:cxnLst/>
              <a:rect l="l" t="t" r="r" b="b"/>
              <a:pathLst>
                <a:path w="558" h="498" extrusionOk="0">
                  <a:moveTo>
                    <a:pt x="0" y="0"/>
                  </a:moveTo>
                  <a:cubicBezTo>
                    <a:pt x="80" y="139"/>
                    <a:pt x="179" y="298"/>
                    <a:pt x="159" y="497"/>
                  </a:cubicBezTo>
                  <a:cubicBezTo>
                    <a:pt x="358" y="458"/>
                    <a:pt x="478" y="338"/>
                    <a:pt x="557" y="159"/>
                  </a:cubicBezTo>
                  <a:cubicBezTo>
                    <a:pt x="378" y="100"/>
                    <a:pt x="19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16;p3">
              <a:extLst>
                <a:ext uri="{FF2B5EF4-FFF2-40B4-BE49-F238E27FC236}">
                  <a16:creationId xmlns:a16="http://schemas.microsoft.com/office/drawing/2014/main" id="{1FECCDC9-9099-4275-8A4E-332CC42990CB}"/>
                </a:ext>
              </a:extLst>
            </p:cNvPr>
            <p:cNvSpPr/>
            <p:nvPr/>
          </p:nvSpPr>
          <p:spPr>
            <a:xfrm>
              <a:off x="2436650" y="4784325"/>
              <a:ext cx="23400" cy="25475"/>
            </a:xfrm>
            <a:custGeom>
              <a:avLst/>
              <a:gdLst/>
              <a:ahLst/>
              <a:cxnLst/>
              <a:rect l="l" t="t" r="r" b="b"/>
              <a:pathLst>
                <a:path w="936" h="1019" extrusionOk="0">
                  <a:moveTo>
                    <a:pt x="506" y="1"/>
                  </a:moveTo>
                  <a:cubicBezTo>
                    <a:pt x="376" y="1"/>
                    <a:pt x="307" y="100"/>
                    <a:pt x="279" y="270"/>
                  </a:cubicBezTo>
                  <a:cubicBezTo>
                    <a:pt x="239" y="310"/>
                    <a:pt x="120" y="350"/>
                    <a:pt x="40" y="369"/>
                  </a:cubicBezTo>
                  <a:cubicBezTo>
                    <a:pt x="0" y="568"/>
                    <a:pt x="159" y="727"/>
                    <a:pt x="199" y="887"/>
                  </a:cubicBezTo>
                  <a:cubicBezTo>
                    <a:pt x="294" y="981"/>
                    <a:pt x="361" y="1019"/>
                    <a:pt x="412" y="1019"/>
                  </a:cubicBezTo>
                  <a:cubicBezTo>
                    <a:pt x="509" y="1019"/>
                    <a:pt x="545" y="879"/>
                    <a:pt x="597" y="747"/>
                  </a:cubicBezTo>
                  <a:cubicBezTo>
                    <a:pt x="617" y="688"/>
                    <a:pt x="657" y="648"/>
                    <a:pt x="697" y="568"/>
                  </a:cubicBezTo>
                  <a:cubicBezTo>
                    <a:pt x="935" y="389"/>
                    <a:pt x="935" y="190"/>
                    <a:pt x="697" y="51"/>
                  </a:cubicBezTo>
                  <a:cubicBezTo>
                    <a:pt x="622" y="17"/>
                    <a:pt x="559" y="1"/>
                    <a:pt x="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17;p3">
              <a:extLst>
                <a:ext uri="{FF2B5EF4-FFF2-40B4-BE49-F238E27FC236}">
                  <a16:creationId xmlns:a16="http://schemas.microsoft.com/office/drawing/2014/main" id="{4823AAEF-B469-4829-A0EE-701548D2B84A}"/>
                </a:ext>
              </a:extLst>
            </p:cNvPr>
            <p:cNvSpPr/>
            <p:nvPr/>
          </p:nvSpPr>
          <p:spPr>
            <a:xfrm>
              <a:off x="2413775" y="4788550"/>
              <a:ext cx="10450" cy="15025"/>
            </a:xfrm>
            <a:custGeom>
              <a:avLst/>
              <a:gdLst/>
              <a:ahLst/>
              <a:cxnLst/>
              <a:rect l="l" t="t" r="r" b="b"/>
              <a:pathLst>
                <a:path w="418" h="601" extrusionOk="0">
                  <a:moveTo>
                    <a:pt x="346" y="1"/>
                  </a:moveTo>
                  <a:cubicBezTo>
                    <a:pt x="308" y="1"/>
                    <a:pt x="278" y="23"/>
                    <a:pt x="239" y="61"/>
                  </a:cubicBezTo>
                  <a:cubicBezTo>
                    <a:pt x="179" y="141"/>
                    <a:pt x="100" y="280"/>
                    <a:pt x="20" y="379"/>
                  </a:cubicBezTo>
                  <a:cubicBezTo>
                    <a:pt x="20" y="419"/>
                    <a:pt x="20" y="479"/>
                    <a:pt x="0" y="519"/>
                  </a:cubicBezTo>
                  <a:cubicBezTo>
                    <a:pt x="97" y="577"/>
                    <a:pt x="169" y="601"/>
                    <a:pt x="223" y="601"/>
                  </a:cubicBezTo>
                  <a:cubicBezTo>
                    <a:pt x="392" y="601"/>
                    <a:pt x="388" y="366"/>
                    <a:pt x="418" y="200"/>
                  </a:cubicBezTo>
                  <a:lnTo>
                    <a:pt x="418" y="21"/>
                  </a:lnTo>
                  <a:cubicBezTo>
                    <a:pt x="390" y="7"/>
                    <a:pt x="367" y="1"/>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18;p3">
              <a:extLst>
                <a:ext uri="{FF2B5EF4-FFF2-40B4-BE49-F238E27FC236}">
                  <a16:creationId xmlns:a16="http://schemas.microsoft.com/office/drawing/2014/main" id="{E3C9DDAB-C0BB-4E03-BAA8-E194F7D00C71}"/>
                </a:ext>
              </a:extLst>
            </p:cNvPr>
            <p:cNvSpPr/>
            <p:nvPr/>
          </p:nvSpPr>
          <p:spPr>
            <a:xfrm>
              <a:off x="2424225" y="4780625"/>
              <a:ext cx="4975" cy="3500"/>
            </a:xfrm>
            <a:custGeom>
              <a:avLst/>
              <a:gdLst/>
              <a:ahLst/>
              <a:cxnLst/>
              <a:rect l="l" t="t" r="r" b="b"/>
              <a:pathLst>
                <a:path w="199" h="140" extrusionOk="0">
                  <a:moveTo>
                    <a:pt x="199" y="0"/>
                  </a:moveTo>
                  <a:cubicBezTo>
                    <a:pt x="99" y="0"/>
                    <a:pt x="20" y="40"/>
                    <a:pt x="0" y="139"/>
                  </a:cubicBezTo>
                  <a:cubicBezTo>
                    <a:pt x="80" y="100"/>
                    <a:pt x="119" y="4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19;p3">
              <a:extLst>
                <a:ext uri="{FF2B5EF4-FFF2-40B4-BE49-F238E27FC236}">
                  <a16:creationId xmlns:a16="http://schemas.microsoft.com/office/drawing/2014/main" id="{23E55FC6-7321-421E-BDE9-524225F1CBC5}"/>
                </a:ext>
              </a:extLst>
            </p:cNvPr>
            <p:cNvSpPr/>
            <p:nvPr/>
          </p:nvSpPr>
          <p:spPr>
            <a:xfrm>
              <a:off x="2419725" y="4784100"/>
              <a:ext cx="4500" cy="5000"/>
            </a:xfrm>
            <a:custGeom>
              <a:avLst/>
              <a:gdLst/>
              <a:ahLst/>
              <a:cxnLst/>
              <a:rect l="l" t="t" r="r" b="b"/>
              <a:pathLst>
                <a:path w="180" h="200" extrusionOk="0">
                  <a:moveTo>
                    <a:pt x="180" y="0"/>
                  </a:moveTo>
                  <a:cubicBezTo>
                    <a:pt x="81" y="60"/>
                    <a:pt x="41" y="100"/>
                    <a:pt x="1" y="199"/>
                  </a:cubicBezTo>
                  <a:cubicBezTo>
                    <a:pt x="81" y="199"/>
                    <a:pt x="140" y="179"/>
                    <a:pt x="180" y="179"/>
                  </a:cubicBezTo>
                  <a:lnTo>
                    <a:pt x="1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20;p3">
              <a:extLst>
                <a:ext uri="{FF2B5EF4-FFF2-40B4-BE49-F238E27FC236}">
                  <a16:creationId xmlns:a16="http://schemas.microsoft.com/office/drawing/2014/main" id="{7457EE94-6186-49F6-8C70-88AB79FB1D8E}"/>
                </a:ext>
              </a:extLst>
            </p:cNvPr>
            <p:cNvSpPr/>
            <p:nvPr/>
          </p:nvSpPr>
          <p:spPr>
            <a:xfrm>
              <a:off x="2429175" y="4775650"/>
              <a:ext cx="4025" cy="5000"/>
            </a:xfrm>
            <a:custGeom>
              <a:avLst/>
              <a:gdLst/>
              <a:ahLst/>
              <a:cxnLst/>
              <a:rect l="l" t="t" r="r" b="b"/>
              <a:pathLst>
                <a:path w="161" h="200" extrusionOk="0">
                  <a:moveTo>
                    <a:pt x="160" y="0"/>
                  </a:moveTo>
                  <a:lnTo>
                    <a:pt x="160" y="0"/>
                  </a:lnTo>
                  <a:cubicBezTo>
                    <a:pt x="100" y="80"/>
                    <a:pt x="41" y="120"/>
                    <a:pt x="1" y="199"/>
                  </a:cubicBezTo>
                  <a:cubicBezTo>
                    <a:pt x="100" y="179"/>
                    <a:pt x="120" y="10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21;p3">
              <a:extLst>
                <a:ext uri="{FF2B5EF4-FFF2-40B4-BE49-F238E27FC236}">
                  <a16:creationId xmlns:a16="http://schemas.microsoft.com/office/drawing/2014/main" id="{2691F604-19A7-4CBA-BEDE-689071EE8A1F}"/>
                </a:ext>
              </a:extLst>
            </p:cNvPr>
            <p:cNvSpPr/>
            <p:nvPr/>
          </p:nvSpPr>
          <p:spPr>
            <a:xfrm>
              <a:off x="2428700" y="4793550"/>
              <a:ext cx="2000" cy="2000"/>
            </a:xfrm>
            <a:custGeom>
              <a:avLst/>
              <a:gdLst/>
              <a:ahLst/>
              <a:cxnLst/>
              <a:rect l="l" t="t" r="r" b="b"/>
              <a:pathLst>
                <a:path w="80" h="80" extrusionOk="0">
                  <a:moveTo>
                    <a:pt x="0" y="0"/>
                  </a:moveTo>
                  <a:cubicBezTo>
                    <a:pt x="0" y="16"/>
                    <a:pt x="13" y="46"/>
                    <a:pt x="18" y="46"/>
                  </a:cubicBezTo>
                  <a:cubicBezTo>
                    <a:pt x="19" y="46"/>
                    <a:pt x="20" y="44"/>
                    <a:pt x="20" y="40"/>
                  </a:cubicBezTo>
                  <a:cubicBezTo>
                    <a:pt x="20" y="80"/>
                    <a:pt x="40" y="80"/>
                    <a:pt x="80" y="80"/>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22;p3">
              <a:extLst>
                <a:ext uri="{FF2B5EF4-FFF2-40B4-BE49-F238E27FC236}">
                  <a16:creationId xmlns:a16="http://schemas.microsoft.com/office/drawing/2014/main" id="{84AE71F3-65F2-4792-832F-6CA68D9EC4B6}"/>
                </a:ext>
              </a:extLst>
            </p:cNvPr>
            <p:cNvSpPr/>
            <p:nvPr/>
          </p:nvSpPr>
          <p:spPr>
            <a:xfrm>
              <a:off x="2463500" y="4806475"/>
              <a:ext cx="5500" cy="5000"/>
            </a:xfrm>
            <a:custGeom>
              <a:avLst/>
              <a:gdLst/>
              <a:ahLst/>
              <a:cxnLst/>
              <a:rect l="l" t="t" r="r" b="b"/>
              <a:pathLst>
                <a:path w="220" h="200" extrusionOk="0">
                  <a:moveTo>
                    <a:pt x="219" y="1"/>
                  </a:moveTo>
                  <a:cubicBezTo>
                    <a:pt x="140" y="40"/>
                    <a:pt x="20" y="60"/>
                    <a:pt x="20" y="60"/>
                  </a:cubicBezTo>
                  <a:cubicBezTo>
                    <a:pt x="1" y="200"/>
                    <a:pt x="140" y="160"/>
                    <a:pt x="219" y="180"/>
                  </a:cubicBezTo>
                  <a:lnTo>
                    <a:pt x="2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8" name="Picture 1607" descr="Icon&#10;&#10;Description automatically generated">
            <a:extLst>
              <a:ext uri="{FF2B5EF4-FFF2-40B4-BE49-F238E27FC236}">
                <a16:creationId xmlns:a16="http://schemas.microsoft.com/office/drawing/2014/main" id="{F8469A52-3780-41A6-9215-7E4D392441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21439" y="3276225"/>
            <a:ext cx="2614246" cy="3336129"/>
          </a:xfrm>
          <a:prstGeom prst="rect">
            <a:avLst/>
          </a:prstGeom>
        </p:spPr>
      </p:pic>
      <p:sp>
        <p:nvSpPr>
          <p:cNvPr id="2" name="TextBox 1">
            <a:extLst>
              <a:ext uri="{FF2B5EF4-FFF2-40B4-BE49-F238E27FC236}">
                <a16:creationId xmlns:a16="http://schemas.microsoft.com/office/drawing/2014/main" id="{86E5A448-8E91-B18F-18DC-09DBC3A09FE3}"/>
              </a:ext>
            </a:extLst>
          </p:cNvPr>
          <p:cNvSpPr txBox="1"/>
          <p:nvPr/>
        </p:nvSpPr>
        <p:spPr>
          <a:xfrm>
            <a:off x="1350410" y="1095790"/>
            <a:ext cx="10303777" cy="2631490"/>
          </a:xfrm>
          <a:prstGeom prst="rect">
            <a:avLst/>
          </a:prstGeom>
          <a:noFill/>
        </p:spPr>
        <p:txBody>
          <a:bodyPr wrap="square" rtlCol="0">
            <a:spAutoFit/>
          </a:bodyPr>
          <a:lstStyle/>
          <a:p>
            <a:pPr>
              <a:lnSpc>
                <a:spcPct val="150000"/>
              </a:lnSpc>
            </a:pPr>
            <a:r>
              <a:rPr lang="vi-VN" sz="3000" b="1" dirty="0">
                <a:latin typeface="Cambria" panose="02040503050406030204" pitchFamily="18" charset="0"/>
                <a:ea typeface="Cambria" panose="02040503050406030204" pitchFamily="18" charset="0"/>
              </a:rPr>
              <a:t>Trong tác phẩm Lịch sử nước ta (năm 1942), Bác Hồ viết:</a:t>
            </a:r>
          </a:p>
          <a:p>
            <a:pPr algn="ctr"/>
            <a:r>
              <a:rPr lang="vi-VN" sz="3000" i="1" dirty="0">
                <a:latin typeface="Cambria" panose="02040503050406030204" pitchFamily="18" charset="0"/>
                <a:ea typeface="Cambria" panose="02040503050406030204" pitchFamily="18" charset="0"/>
              </a:rPr>
              <a:t>Nhà Trần thống trị giang san</a:t>
            </a:r>
          </a:p>
          <a:p>
            <a:pPr algn="ctr"/>
            <a:r>
              <a:rPr lang="vi-VN" sz="3000" i="1" dirty="0">
                <a:latin typeface="Cambria" panose="02040503050406030204" pitchFamily="18" charset="0"/>
                <a:ea typeface="Cambria" panose="02040503050406030204" pitchFamily="18" charset="0"/>
              </a:rPr>
              <a:t>Trị yên trong nước, đánh tan giặc ngoài... </a:t>
            </a:r>
          </a:p>
          <a:p>
            <a:pPr algn="ctr"/>
            <a:r>
              <a:rPr lang="vi-VN" sz="3000" i="1" dirty="0">
                <a:latin typeface="Cambria" panose="02040503050406030204" pitchFamily="18" charset="0"/>
                <a:ea typeface="Cambria" panose="02040503050406030204" pitchFamily="18" charset="0"/>
              </a:rPr>
              <a:t>Đời Trần văn giỏi võ nhiều,</a:t>
            </a:r>
          </a:p>
          <a:p>
            <a:pPr algn="ctr"/>
            <a:r>
              <a:rPr lang="vi-VN" sz="3000" i="1" dirty="0">
                <a:latin typeface="Cambria" panose="02040503050406030204" pitchFamily="18" charset="0"/>
                <a:ea typeface="Cambria" panose="02040503050406030204" pitchFamily="18" charset="0"/>
              </a:rPr>
              <a:t>Ngoài dân thịnh vượng, trong triều hiền minh.</a:t>
            </a:r>
            <a:endParaRPr lang="en-US" sz="3000" i="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48AFB55-E629-6B28-E09D-2460B1E0BA39}"/>
              </a:ext>
            </a:extLst>
          </p:cNvPr>
          <p:cNvSpPr txBox="1"/>
          <p:nvPr/>
        </p:nvSpPr>
        <p:spPr>
          <a:xfrm>
            <a:off x="2735685" y="3966308"/>
            <a:ext cx="8846715" cy="1077218"/>
          </a:xfrm>
          <a:prstGeom prst="rect">
            <a:avLst/>
          </a:prstGeom>
          <a:noFill/>
        </p:spPr>
        <p:txBody>
          <a:bodyPr wrap="square" rtlCol="0">
            <a:spAutoFit/>
          </a:bodyPr>
          <a:lstStyle/>
          <a:p>
            <a:pPr algn="just"/>
            <a:r>
              <a:rPr lang="vi-VN" sz="3200" b="1" dirty="0">
                <a:solidFill>
                  <a:schemeClr val="accent5">
                    <a:lumMod val="75000"/>
                  </a:schemeClr>
                </a:solidFill>
                <a:latin typeface="Cambria" panose="02040503050406030204" pitchFamily="18" charset="0"/>
                <a:ea typeface="Cambria" panose="02040503050406030204" pitchFamily="18" charset="0"/>
              </a:rPr>
              <a:t>Theo em, các câu thơ trên nói đến những đóng góp nào của Triều Trần đối với lịch sử dân tộc?</a:t>
            </a:r>
            <a:endParaRPr lang="en-US" sz="3200" b="1"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216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08"/>
                                        </p:tgtEl>
                                        <p:attrNameLst>
                                          <p:attrName>style.visibility</p:attrName>
                                        </p:attrNameLst>
                                      </p:cBhvr>
                                      <p:to>
                                        <p:strVal val="visible"/>
                                      </p:to>
                                    </p:set>
                                    <p:animEffect transition="in" filter="fade">
                                      <p:cBhvr>
                                        <p:cTn id="7" dur="1000"/>
                                        <p:tgtEl>
                                          <p:spTgt spid="1608"/>
                                        </p:tgtEl>
                                      </p:cBhvr>
                                    </p:animEffect>
                                    <p:anim calcmode="lin" valueType="num">
                                      <p:cBhvr>
                                        <p:cTn id="8" dur="1000" fill="hold"/>
                                        <p:tgtEl>
                                          <p:spTgt spid="1608"/>
                                        </p:tgtEl>
                                        <p:attrNameLst>
                                          <p:attrName>ppt_x</p:attrName>
                                        </p:attrNameLst>
                                      </p:cBhvr>
                                      <p:tavLst>
                                        <p:tav tm="0">
                                          <p:val>
                                            <p:strVal val="#ppt_x"/>
                                          </p:val>
                                        </p:tav>
                                        <p:tav tm="100000">
                                          <p:val>
                                            <p:strVal val="#ppt_x"/>
                                          </p:val>
                                        </p:tav>
                                      </p:tavLst>
                                    </p:anim>
                                    <p:anim calcmode="lin" valueType="num">
                                      <p:cBhvr>
                                        <p:cTn id="9" dur="1000" fill="hold"/>
                                        <p:tgtEl>
                                          <p:spTgt spid="16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610" name="Graphic 1609">
            <a:extLst>
              <a:ext uri="{FF2B5EF4-FFF2-40B4-BE49-F238E27FC236}">
                <a16:creationId xmlns:a16="http://schemas.microsoft.com/office/drawing/2014/main" id="{86572720-220E-4F4C-87B2-C459DFCFF1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262445" y="-2257202"/>
            <a:ext cx="5924520" cy="11530088"/>
          </a:xfrm>
          <a:prstGeom prst="rect">
            <a:avLst/>
          </a:prstGeom>
        </p:spPr>
      </p:pic>
      <p:grpSp>
        <p:nvGrpSpPr>
          <p:cNvPr id="1611" name="Group 1610">
            <a:extLst>
              <a:ext uri="{FF2B5EF4-FFF2-40B4-BE49-F238E27FC236}">
                <a16:creationId xmlns:a16="http://schemas.microsoft.com/office/drawing/2014/main" id="{563735FE-D7D0-49E7-A4A6-D12B6B148960}"/>
              </a:ext>
            </a:extLst>
          </p:cNvPr>
          <p:cNvGrpSpPr/>
          <p:nvPr/>
        </p:nvGrpSpPr>
        <p:grpSpPr>
          <a:xfrm>
            <a:off x="10011508" y="2114953"/>
            <a:ext cx="1724875" cy="3336129"/>
            <a:chOff x="0" y="243902"/>
            <a:chExt cx="3573175" cy="6669687"/>
          </a:xfrm>
        </p:grpSpPr>
        <p:pic>
          <p:nvPicPr>
            <p:cNvPr id="1620" name="Graphic 1619">
              <a:extLst>
                <a:ext uri="{FF2B5EF4-FFF2-40B4-BE49-F238E27FC236}">
                  <a16:creationId xmlns:a16="http://schemas.microsoft.com/office/drawing/2014/main" id="{6FE7DFEE-2FFA-4214-964A-58AA8422C5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5366">
              <a:off x="894353" y="243902"/>
              <a:ext cx="2678822" cy="6655459"/>
            </a:xfrm>
            <a:prstGeom prst="rect">
              <a:avLst/>
            </a:prstGeom>
          </p:spPr>
        </p:pic>
        <p:pic>
          <p:nvPicPr>
            <p:cNvPr id="1621" name="Graphic 1620">
              <a:extLst>
                <a:ext uri="{FF2B5EF4-FFF2-40B4-BE49-F238E27FC236}">
                  <a16:creationId xmlns:a16="http://schemas.microsoft.com/office/drawing/2014/main" id="{21352AFB-C151-484E-9BC2-60AE8EFE968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258130"/>
              <a:ext cx="1572352" cy="6655459"/>
            </a:xfrm>
            <a:prstGeom prst="rect">
              <a:avLst/>
            </a:prstGeom>
          </p:spPr>
        </p:pic>
      </p:grpSp>
      <p:pic>
        <p:nvPicPr>
          <p:cNvPr id="1613" name="Graphic 1612">
            <a:extLst>
              <a:ext uri="{FF2B5EF4-FFF2-40B4-BE49-F238E27FC236}">
                <a16:creationId xmlns:a16="http://schemas.microsoft.com/office/drawing/2014/main" id="{DED30000-F48A-48AE-BBE7-775C38163F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6176" y="403330"/>
            <a:ext cx="10783873" cy="5909088"/>
          </a:xfrm>
          <a:prstGeom prst="rect">
            <a:avLst/>
          </a:prstGeom>
        </p:spPr>
      </p:pic>
      <p:pic>
        <p:nvPicPr>
          <p:cNvPr id="1614" name="Picture 1613">
            <a:extLst>
              <a:ext uri="{FF2B5EF4-FFF2-40B4-BE49-F238E27FC236}">
                <a16:creationId xmlns:a16="http://schemas.microsoft.com/office/drawing/2014/main" id="{E2DFE934-2ADE-4525-98E2-EB652BD828D8}"/>
              </a:ext>
            </a:extLst>
          </p:cNvPr>
          <p:cNvPicPr>
            <a:picLocks noChangeAspect="1"/>
          </p:cNvPicPr>
          <p:nvPr/>
        </p:nvPicPr>
        <p:blipFill>
          <a:blip r:embed="rId11"/>
          <a:srcRect/>
          <a:stretch>
            <a:fillRect/>
          </a:stretch>
        </p:blipFill>
        <p:spPr>
          <a:xfrm>
            <a:off x="-121786" y="-247807"/>
            <a:ext cx="1716892" cy="2077933"/>
          </a:xfrm>
          <a:prstGeom prst="rect">
            <a:avLst/>
          </a:prstGeom>
        </p:spPr>
      </p:pic>
      <p:pic>
        <p:nvPicPr>
          <p:cNvPr id="1615" name="Picture 1614">
            <a:extLst>
              <a:ext uri="{FF2B5EF4-FFF2-40B4-BE49-F238E27FC236}">
                <a16:creationId xmlns:a16="http://schemas.microsoft.com/office/drawing/2014/main" id="{3BF71038-A8ED-4349-8592-699D1E8015E6}"/>
              </a:ext>
            </a:extLst>
          </p:cNvPr>
          <p:cNvPicPr>
            <a:picLocks noChangeAspect="1"/>
          </p:cNvPicPr>
          <p:nvPr/>
        </p:nvPicPr>
        <p:blipFill>
          <a:blip r:embed="rId11"/>
          <a:srcRect/>
          <a:stretch>
            <a:fillRect/>
          </a:stretch>
        </p:blipFill>
        <p:spPr>
          <a:xfrm rot="-5466789">
            <a:off x="-307162" y="4356082"/>
            <a:ext cx="3315144" cy="4012277"/>
          </a:xfrm>
          <a:prstGeom prst="rect">
            <a:avLst/>
          </a:prstGeom>
        </p:spPr>
      </p:pic>
      <p:pic>
        <p:nvPicPr>
          <p:cNvPr id="1616" name="Picture 1615">
            <a:extLst>
              <a:ext uri="{FF2B5EF4-FFF2-40B4-BE49-F238E27FC236}">
                <a16:creationId xmlns:a16="http://schemas.microsoft.com/office/drawing/2014/main" id="{47D61F34-5D0D-43C5-B37C-7C578F7A52FC}"/>
              </a:ext>
            </a:extLst>
          </p:cNvPr>
          <p:cNvPicPr>
            <a:picLocks noChangeAspect="1"/>
          </p:cNvPicPr>
          <p:nvPr/>
        </p:nvPicPr>
        <p:blipFill>
          <a:blip r:embed="rId12"/>
          <a:srcRect t="1461" b="1461"/>
          <a:stretch>
            <a:fillRect/>
          </a:stretch>
        </p:blipFill>
        <p:spPr>
          <a:xfrm>
            <a:off x="159026" y="545580"/>
            <a:ext cx="1935335" cy="2857420"/>
          </a:xfrm>
          <a:prstGeom prst="rect">
            <a:avLst/>
          </a:prstGeom>
        </p:spPr>
      </p:pic>
      <p:sp>
        <p:nvSpPr>
          <p:cNvPr id="17" name="Google Shape;28;p3">
            <a:extLst>
              <a:ext uri="{FF2B5EF4-FFF2-40B4-BE49-F238E27FC236}">
                <a16:creationId xmlns:a16="http://schemas.microsoft.com/office/drawing/2014/main" id="{8C355077-6783-4F5A-88DE-4413EE2A63BA}"/>
              </a:ext>
            </a:extLst>
          </p:cNvPr>
          <p:cNvSpPr/>
          <p:nvPr/>
        </p:nvSpPr>
        <p:spPr>
          <a:xfrm>
            <a:off x="9059932" y="5282554"/>
            <a:ext cx="2770117" cy="1247775"/>
          </a:xfrm>
          <a:custGeom>
            <a:avLst/>
            <a:gdLst/>
            <a:ahLst/>
            <a:cxnLst/>
            <a:rect l="l" t="t" r="r" b="b"/>
            <a:pathLst>
              <a:path w="91381" h="53670" extrusionOk="0">
                <a:moveTo>
                  <a:pt x="44720" y="3621"/>
                </a:moveTo>
                <a:cubicBezTo>
                  <a:pt x="44732" y="3621"/>
                  <a:pt x="44768" y="3621"/>
                  <a:pt x="44803" y="3633"/>
                </a:cubicBezTo>
                <a:cubicBezTo>
                  <a:pt x="44756" y="3788"/>
                  <a:pt x="44720" y="3942"/>
                  <a:pt x="44684" y="4097"/>
                </a:cubicBezTo>
                <a:lnTo>
                  <a:pt x="44720" y="3621"/>
                </a:lnTo>
                <a:close/>
                <a:moveTo>
                  <a:pt x="43172" y="2058"/>
                </a:moveTo>
                <a:cubicBezTo>
                  <a:pt x="43190" y="2058"/>
                  <a:pt x="43210" y="2059"/>
                  <a:pt x="43232" y="2061"/>
                </a:cubicBezTo>
                <a:cubicBezTo>
                  <a:pt x="43196" y="2264"/>
                  <a:pt x="43148" y="2442"/>
                  <a:pt x="43101" y="2621"/>
                </a:cubicBezTo>
                <a:cubicBezTo>
                  <a:pt x="42863" y="3442"/>
                  <a:pt x="42589" y="4240"/>
                  <a:pt x="42398" y="5062"/>
                </a:cubicBezTo>
                <a:cubicBezTo>
                  <a:pt x="42172" y="6038"/>
                  <a:pt x="41994" y="7026"/>
                  <a:pt x="41803" y="8026"/>
                </a:cubicBezTo>
                <a:cubicBezTo>
                  <a:pt x="41577" y="9157"/>
                  <a:pt x="41351" y="10265"/>
                  <a:pt x="41136" y="11396"/>
                </a:cubicBezTo>
                <a:cubicBezTo>
                  <a:pt x="40851" y="12944"/>
                  <a:pt x="40553" y="14491"/>
                  <a:pt x="40303" y="16051"/>
                </a:cubicBezTo>
                <a:cubicBezTo>
                  <a:pt x="40053" y="17563"/>
                  <a:pt x="39815" y="19087"/>
                  <a:pt x="39577" y="20611"/>
                </a:cubicBezTo>
                <a:lnTo>
                  <a:pt x="39517" y="20849"/>
                </a:lnTo>
                <a:cubicBezTo>
                  <a:pt x="39362" y="20814"/>
                  <a:pt x="39231" y="20766"/>
                  <a:pt x="39076" y="20718"/>
                </a:cubicBezTo>
                <a:cubicBezTo>
                  <a:pt x="39350" y="19063"/>
                  <a:pt x="39600" y="17456"/>
                  <a:pt x="39874" y="15873"/>
                </a:cubicBezTo>
                <a:cubicBezTo>
                  <a:pt x="39969" y="15218"/>
                  <a:pt x="40077" y="14563"/>
                  <a:pt x="40231" y="13920"/>
                </a:cubicBezTo>
                <a:cubicBezTo>
                  <a:pt x="40565" y="12336"/>
                  <a:pt x="40946" y="10765"/>
                  <a:pt x="41315" y="9181"/>
                </a:cubicBezTo>
                <a:cubicBezTo>
                  <a:pt x="41374" y="8907"/>
                  <a:pt x="41458" y="8634"/>
                  <a:pt x="41517" y="8372"/>
                </a:cubicBezTo>
                <a:cubicBezTo>
                  <a:pt x="41720" y="7419"/>
                  <a:pt x="41874" y="6443"/>
                  <a:pt x="42101" y="5514"/>
                </a:cubicBezTo>
                <a:cubicBezTo>
                  <a:pt x="42351" y="4443"/>
                  <a:pt x="42648" y="3383"/>
                  <a:pt x="42922" y="2311"/>
                </a:cubicBezTo>
                <a:cubicBezTo>
                  <a:pt x="42944" y="2170"/>
                  <a:pt x="42976" y="2058"/>
                  <a:pt x="43172" y="2058"/>
                </a:cubicBezTo>
                <a:close/>
                <a:moveTo>
                  <a:pt x="44601" y="1418"/>
                </a:moveTo>
                <a:lnTo>
                  <a:pt x="44601" y="1418"/>
                </a:lnTo>
                <a:cubicBezTo>
                  <a:pt x="43946" y="3704"/>
                  <a:pt x="43470" y="5967"/>
                  <a:pt x="43077" y="8229"/>
                </a:cubicBezTo>
                <a:cubicBezTo>
                  <a:pt x="42672" y="10527"/>
                  <a:pt x="42267" y="12801"/>
                  <a:pt x="41958" y="15111"/>
                </a:cubicBezTo>
                <a:cubicBezTo>
                  <a:pt x="42005" y="15111"/>
                  <a:pt x="42029" y="15122"/>
                  <a:pt x="42077" y="15122"/>
                </a:cubicBezTo>
                <a:lnTo>
                  <a:pt x="42184" y="14003"/>
                </a:lnTo>
                <a:cubicBezTo>
                  <a:pt x="42220" y="14003"/>
                  <a:pt x="42255" y="14027"/>
                  <a:pt x="42303" y="14027"/>
                </a:cubicBezTo>
                <a:cubicBezTo>
                  <a:pt x="42267" y="14289"/>
                  <a:pt x="42267" y="14563"/>
                  <a:pt x="42220" y="14813"/>
                </a:cubicBezTo>
                <a:cubicBezTo>
                  <a:pt x="42124" y="15420"/>
                  <a:pt x="42005" y="16027"/>
                  <a:pt x="41863" y="16706"/>
                </a:cubicBezTo>
                <a:cubicBezTo>
                  <a:pt x="41672" y="16361"/>
                  <a:pt x="41863" y="16063"/>
                  <a:pt x="41755" y="15777"/>
                </a:cubicBezTo>
                <a:lnTo>
                  <a:pt x="41755" y="15777"/>
                </a:lnTo>
                <a:cubicBezTo>
                  <a:pt x="41684" y="16289"/>
                  <a:pt x="41672" y="16801"/>
                  <a:pt x="41601" y="17313"/>
                </a:cubicBezTo>
                <a:cubicBezTo>
                  <a:pt x="41505" y="17837"/>
                  <a:pt x="41374" y="18325"/>
                  <a:pt x="41255" y="18849"/>
                </a:cubicBezTo>
                <a:cubicBezTo>
                  <a:pt x="41243" y="18849"/>
                  <a:pt x="41208" y="18849"/>
                  <a:pt x="41196" y="18825"/>
                </a:cubicBezTo>
                <a:lnTo>
                  <a:pt x="41374" y="16777"/>
                </a:lnTo>
                <a:lnTo>
                  <a:pt x="41374" y="16777"/>
                </a:lnTo>
                <a:cubicBezTo>
                  <a:pt x="41232" y="18254"/>
                  <a:pt x="40993" y="19694"/>
                  <a:pt x="40362" y="21064"/>
                </a:cubicBezTo>
                <a:cubicBezTo>
                  <a:pt x="40339" y="20945"/>
                  <a:pt x="40339" y="20837"/>
                  <a:pt x="40362" y="20730"/>
                </a:cubicBezTo>
                <a:cubicBezTo>
                  <a:pt x="40612" y="19837"/>
                  <a:pt x="40636" y="18932"/>
                  <a:pt x="40720" y="18028"/>
                </a:cubicBezTo>
                <a:cubicBezTo>
                  <a:pt x="40767" y="17587"/>
                  <a:pt x="40791" y="17146"/>
                  <a:pt x="40886" y="16718"/>
                </a:cubicBezTo>
                <a:cubicBezTo>
                  <a:pt x="41184" y="15313"/>
                  <a:pt x="41470" y="13920"/>
                  <a:pt x="41529" y="12467"/>
                </a:cubicBezTo>
                <a:cubicBezTo>
                  <a:pt x="41529" y="12313"/>
                  <a:pt x="41589" y="12134"/>
                  <a:pt x="41624" y="11967"/>
                </a:cubicBezTo>
                <a:cubicBezTo>
                  <a:pt x="41660" y="11836"/>
                  <a:pt x="41720" y="11693"/>
                  <a:pt x="41732" y="11562"/>
                </a:cubicBezTo>
                <a:cubicBezTo>
                  <a:pt x="41827" y="11062"/>
                  <a:pt x="41886" y="10539"/>
                  <a:pt x="41970" y="10027"/>
                </a:cubicBezTo>
                <a:cubicBezTo>
                  <a:pt x="42160" y="8955"/>
                  <a:pt x="42375" y="7907"/>
                  <a:pt x="42565" y="6836"/>
                </a:cubicBezTo>
                <a:lnTo>
                  <a:pt x="42613" y="6657"/>
                </a:lnTo>
                <a:cubicBezTo>
                  <a:pt x="42756" y="6217"/>
                  <a:pt x="42922" y="5800"/>
                  <a:pt x="43041" y="5371"/>
                </a:cubicBezTo>
                <a:cubicBezTo>
                  <a:pt x="43232" y="4693"/>
                  <a:pt x="43410" y="3990"/>
                  <a:pt x="43613" y="3300"/>
                </a:cubicBezTo>
                <a:cubicBezTo>
                  <a:pt x="43637" y="3300"/>
                  <a:pt x="43672" y="3323"/>
                  <a:pt x="43696" y="3323"/>
                </a:cubicBezTo>
                <a:lnTo>
                  <a:pt x="43637" y="4050"/>
                </a:lnTo>
                <a:cubicBezTo>
                  <a:pt x="43684" y="3990"/>
                  <a:pt x="43720" y="3942"/>
                  <a:pt x="43744" y="3871"/>
                </a:cubicBezTo>
                <a:cubicBezTo>
                  <a:pt x="43863" y="3300"/>
                  <a:pt x="43994" y="2740"/>
                  <a:pt x="44077" y="2157"/>
                </a:cubicBezTo>
                <a:cubicBezTo>
                  <a:pt x="44113" y="1847"/>
                  <a:pt x="44232" y="1609"/>
                  <a:pt x="44601" y="1418"/>
                </a:cubicBezTo>
                <a:close/>
                <a:moveTo>
                  <a:pt x="41327" y="19242"/>
                </a:moveTo>
                <a:cubicBezTo>
                  <a:pt x="41422" y="20183"/>
                  <a:pt x="41303" y="20885"/>
                  <a:pt x="40946" y="21207"/>
                </a:cubicBezTo>
                <a:cubicBezTo>
                  <a:pt x="41077" y="20552"/>
                  <a:pt x="41196" y="19897"/>
                  <a:pt x="41327" y="19242"/>
                </a:cubicBezTo>
                <a:close/>
                <a:moveTo>
                  <a:pt x="45149" y="954"/>
                </a:moveTo>
                <a:lnTo>
                  <a:pt x="45149" y="954"/>
                </a:lnTo>
                <a:cubicBezTo>
                  <a:pt x="45137" y="1109"/>
                  <a:pt x="45184" y="1192"/>
                  <a:pt x="45172" y="1264"/>
                </a:cubicBezTo>
                <a:cubicBezTo>
                  <a:pt x="45053" y="1764"/>
                  <a:pt x="44934" y="2252"/>
                  <a:pt x="44803" y="2728"/>
                </a:cubicBezTo>
                <a:cubicBezTo>
                  <a:pt x="44589" y="3383"/>
                  <a:pt x="44327" y="4026"/>
                  <a:pt x="44160" y="4693"/>
                </a:cubicBezTo>
                <a:cubicBezTo>
                  <a:pt x="43922" y="5645"/>
                  <a:pt x="43768" y="6621"/>
                  <a:pt x="43577" y="7598"/>
                </a:cubicBezTo>
                <a:cubicBezTo>
                  <a:pt x="43565" y="7669"/>
                  <a:pt x="43541" y="7741"/>
                  <a:pt x="43518" y="7812"/>
                </a:cubicBezTo>
                <a:cubicBezTo>
                  <a:pt x="43470" y="8014"/>
                  <a:pt x="43398" y="8205"/>
                  <a:pt x="43363" y="8395"/>
                </a:cubicBezTo>
                <a:cubicBezTo>
                  <a:pt x="43291" y="8955"/>
                  <a:pt x="43244" y="9527"/>
                  <a:pt x="43172" y="10098"/>
                </a:cubicBezTo>
                <a:cubicBezTo>
                  <a:pt x="43065" y="10955"/>
                  <a:pt x="42946" y="11836"/>
                  <a:pt x="42851" y="12694"/>
                </a:cubicBezTo>
                <a:cubicBezTo>
                  <a:pt x="42886" y="12694"/>
                  <a:pt x="42922" y="12717"/>
                  <a:pt x="42970" y="12717"/>
                </a:cubicBezTo>
                <a:cubicBezTo>
                  <a:pt x="43006" y="12146"/>
                  <a:pt x="43053" y="11586"/>
                  <a:pt x="43113" y="11015"/>
                </a:cubicBezTo>
                <a:cubicBezTo>
                  <a:pt x="43125" y="10884"/>
                  <a:pt x="43160" y="10729"/>
                  <a:pt x="43184" y="10598"/>
                </a:cubicBezTo>
                <a:cubicBezTo>
                  <a:pt x="43244" y="10396"/>
                  <a:pt x="43339" y="10181"/>
                  <a:pt x="43363" y="9979"/>
                </a:cubicBezTo>
                <a:cubicBezTo>
                  <a:pt x="43482" y="9324"/>
                  <a:pt x="43565" y="8669"/>
                  <a:pt x="43684" y="8026"/>
                </a:cubicBezTo>
                <a:cubicBezTo>
                  <a:pt x="43756" y="7562"/>
                  <a:pt x="43863" y="7098"/>
                  <a:pt x="43958" y="6645"/>
                </a:cubicBezTo>
                <a:cubicBezTo>
                  <a:pt x="44137" y="5812"/>
                  <a:pt x="44327" y="4990"/>
                  <a:pt x="44494" y="4169"/>
                </a:cubicBezTo>
                <a:lnTo>
                  <a:pt x="44661" y="4169"/>
                </a:lnTo>
                <a:cubicBezTo>
                  <a:pt x="44553" y="4657"/>
                  <a:pt x="44434" y="5157"/>
                  <a:pt x="44363" y="5645"/>
                </a:cubicBezTo>
                <a:cubicBezTo>
                  <a:pt x="44113" y="7121"/>
                  <a:pt x="43887" y="8586"/>
                  <a:pt x="43637" y="10062"/>
                </a:cubicBezTo>
                <a:cubicBezTo>
                  <a:pt x="43363" y="11705"/>
                  <a:pt x="43101" y="13325"/>
                  <a:pt x="42851" y="14956"/>
                </a:cubicBezTo>
                <a:lnTo>
                  <a:pt x="42351" y="18170"/>
                </a:lnTo>
                <a:cubicBezTo>
                  <a:pt x="42351" y="18206"/>
                  <a:pt x="42339" y="18230"/>
                  <a:pt x="42327" y="18266"/>
                </a:cubicBezTo>
                <a:cubicBezTo>
                  <a:pt x="42291" y="17980"/>
                  <a:pt x="42327" y="17694"/>
                  <a:pt x="42339" y="17420"/>
                </a:cubicBezTo>
                <a:cubicBezTo>
                  <a:pt x="42351" y="17146"/>
                  <a:pt x="42351" y="16861"/>
                  <a:pt x="42351" y="16599"/>
                </a:cubicBezTo>
                <a:lnTo>
                  <a:pt x="42351" y="16599"/>
                </a:lnTo>
                <a:cubicBezTo>
                  <a:pt x="42136" y="18206"/>
                  <a:pt x="41815" y="19778"/>
                  <a:pt x="41517" y="21409"/>
                </a:cubicBezTo>
                <a:cubicBezTo>
                  <a:pt x="41315" y="21266"/>
                  <a:pt x="41398" y="21123"/>
                  <a:pt x="41422" y="21004"/>
                </a:cubicBezTo>
                <a:cubicBezTo>
                  <a:pt x="41565" y="19933"/>
                  <a:pt x="41720" y="18861"/>
                  <a:pt x="41898" y="17766"/>
                </a:cubicBezTo>
                <a:cubicBezTo>
                  <a:pt x="41982" y="17170"/>
                  <a:pt x="42101" y="16599"/>
                  <a:pt x="42220" y="16003"/>
                </a:cubicBezTo>
                <a:cubicBezTo>
                  <a:pt x="42386" y="15146"/>
                  <a:pt x="42589" y="14313"/>
                  <a:pt x="42696" y="13456"/>
                </a:cubicBezTo>
                <a:cubicBezTo>
                  <a:pt x="42934" y="11301"/>
                  <a:pt x="43148" y="9157"/>
                  <a:pt x="43565" y="7014"/>
                </a:cubicBezTo>
                <a:cubicBezTo>
                  <a:pt x="43660" y="6455"/>
                  <a:pt x="43744" y="5895"/>
                  <a:pt x="43863" y="5347"/>
                </a:cubicBezTo>
                <a:cubicBezTo>
                  <a:pt x="44125" y="4181"/>
                  <a:pt x="44410" y="3026"/>
                  <a:pt x="44708" y="1871"/>
                </a:cubicBezTo>
                <a:cubicBezTo>
                  <a:pt x="44780" y="1561"/>
                  <a:pt x="44875" y="1252"/>
                  <a:pt x="45149" y="954"/>
                </a:cubicBezTo>
                <a:close/>
                <a:moveTo>
                  <a:pt x="45161" y="23326"/>
                </a:moveTo>
                <a:lnTo>
                  <a:pt x="45161" y="23326"/>
                </a:lnTo>
                <a:cubicBezTo>
                  <a:pt x="45018" y="23445"/>
                  <a:pt x="44887" y="23576"/>
                  <a:pt x="44756" y="23695"/>
                </a:cubicBezTo>
                <a:cubicBezTo>
                  <a:pt x="44756" y="23457"/>
                  <a:pt x="44899" y="23338"/>
                  <a:pt x="45161" y="23326"/>
                </a:cubicBezTo>
                <a:close/>
                <a:moveTo>
                  <a:pt x="45637" y="23588"/>
                </a:moveTo>
                <a:cubicBezTo>
                  <a:pt x="45577" y="23731"/>
                  <a:pt x="45542" y="23802"/>
                  <a:pt x="45494" y="23862"/>
                </a:cubicBezTo>
                <a:cubicBezTo>
                  <a:pt x="45220" y="24207"/>
                  <a:pt x="44922" y="24540"/>
                  <a:pt x="44625" y="24886"/>
                </a:cubicBezTo>
                <a:cubicBezTo>
                  <a:pt x="44541" y="24981"/>
                  <a:pt x="44434" y="25040"/>
                  <a:pt x="44339" y="25100"/>
                </a:cubicBezTo>
                <a:cubicBezTo>
                  <a:pt x="44339" y="25052"/>
                  <a:pt x="44339" y="25005"/>
                  <a:pt x="44351" y="24981"/>
                </a:cubicBezTo>
                <a:cubicBezTo>
                  <a:pt x="44696" y="24528"/>
                  <a:pt x="45030" y="24088"/>
                  <a:pt x="45375" y="23647"/>
                </a:cubicBezTo>
                <a:cubicBezTo>
                  <a:pt x="45411" y="23612"/>
                  <a:pt x="45494" y="23623"/>
                  <a:pt x="45637" y="23588"/>
                </a:cubicBezTo>
                <a:close/>
                <a:moveTo>
                  <a:pt x="44327" y="25112"/>
                </a:moveTo>
                <a:lnTo>
                  <a:pt x="44327" y="25112"/>
                </a:lnTo>
                <a:cubicBezTo>
                  <a:pt x="44303" y="25302"/>
                  <a:pt x="44184" y="25398"/>
                  <a:pt x="44029" y="25457"/>
                </a:cubicBezTo>
                <a:cubicBezTo>
                  <a:pt x="44041" y="25255"/>
                  <a:pt x="44172" y="25171"/>
                  <a:pt x="44327" y="25112"/>
                </a:cubicBezTo>
                <a:close/>
                <a:moveTo>
                  <a:pt x="90345" y="27231"/>
                </a:moveTo>
                <a:lnTo>
                  <a:pt x="90321" y="27338"/>
                </a:lnTo>
                <a:lnTo>
                  <a:pt x="90297" y="27338"/>
                </a:lnTo>
                <a:lnTo>
                  <a:pt x="90309" y="27231"/>
                </a:lnTo>
                <a:close/>
                <a:moveTo>
                  <a:pt x="51197" y="27100"/>
                </a:moveTo>
                <a:cubicBezTo>
                  <a:pt x="51292" y="27100"/>
                  <a:pt x="51376" y="27136"/>
                  <a:pt x="51471" y="27148"/>
                </a:cubicBezTo>
                <a:cubicBezTo>
                  <a:pt x="51447" y="27160"/>
                  <a:pt x="51447" y="27195"/>
                  <a:pt x="51435" y="27207"/>
                </a:cubicBezTo>
                <a:cubicBezTo>
                  <a:pt x="50721" y="27279"/>
                  <a:pt x="50006" y="27374"/>
                  <a:pt x="49292" y="27445"/>
                </a:cubicBezTo>
                <a:cubicBezTo>
                  <a:pt x="48945" y="27482"/>
                  <a:pt x="48591" y="27515"/>
                  <a:pt x="48235" y="27515"/>
                </a:cubicBezTo>
                <a:cubicBezTo>
                  <a:pt x="47894" y="27515"/>
                  <a:pt x="47551" y="27485"/>
                  <a:pt x="47208" y="27398"/>
                </a:cubicBezTo>
                <a:cubicBezTo>
                  <a:pt x="48530" y="27279"/>
                  <a:pt x="49875" y="27195"/>
                  <a:pt x="51197" y="27100"/>
                </a:cubicBezTo>
                <a:close/>
                <a:moveTo>
                  <a:pt x="61770" y="27898"/>
                </a:moveTo>
                <a:lnTo>
                  <a:pt x="61770" y="27898"/>
                </a:lnTo>
                <a:cubicBezTo>
                  <a:pt x="61829" y="27910"/>
                  <a:pt x="61889" y="27922"/>
                  <a:pt x="61948" y="27922"/>
                </a:cubicBezTo>
                <a:cubicBezTo>
                  <a:pt x="61925" y="27934"/>
                  <a:pt x="61925" y="27957"/>
                  <a:pt x="61913" y="27981"/>
                </a:cubicBezTo>
                <a:cubicBezTo>
                  <a:pt x="61865" y="27957"/>
                  <a:pt x="61806" y="27922"/>
                  <a:pt x="61770" y="27898"/>
                </a:cubicBezTo>
                <a:close/>
                <a:moveTo>
                  <a:pt x="47089" y="27922"/>
                </a:moveTo>
                <a:lnTo>
                  <a:pt x="48590" y="28053"/>
                </a:lnTo>
                <a:cubicBezTo>
                  <a:pt x="48613" y="28088"/>
                  <a:pt x="48613" y="28112"/>
                  <a:pt x="48613" y="28136"/>
                </a:cubicBezTo>
                <a:cubicBezTo>
                  <a:pt x="48340" y="28100"/>
                  <a:pt x="48090" y="28100"/>
                  <a:pt x="47816" y="28053"/>
                </a:cubicBezTo>
                <a:cubicBezTo>
                  <a:pt x="47770" y="28048"/>
                  <a:pt x="47724" y="28047"/>
                  <a:pt x="47677" y="28047"/>
                </a:cubicBezTo>
                <a:cubicBezTo>
                  <a:pt x="47635" y="28047"/>
                  <a:pt x="47594" y="28048"/>
                  <a:pt x="47552" y="28048"/>
                </a:cubicBezTo>
                <a:cubicBezTo>
                  <a:pt x="47393" y="28048"/>
                  <a:pt x="47234" y="28036"/>
                  <a:pt x="47089" y="27922"/>
                </a:cubicBezTo>
                <a:close/>
                <a:moveTo>
                  <a:pt x="72009" y="28207"/>
                </a:moveTo>
                <a:lnTo>
                  <a:pt x="73081" y="28291"/>
                </a:lnTo>
                <a:cubicBezTo>
                  <a:pt x="73081" y="28315"/>
                  <a:pt x="73093" y="28326"/>
                  <a:pt x="73093" y="28350"/>
                </a:cubicBezTo>
                <a:cubicBezTo>
                  <a:pt x="72902" y="28350"/>
                  <a:pt x="72700" y="28350"/>
                  <a:pt x="72521" y="28338"/>
                </a:cubicBezTo>
                <a:lnTo>
                  <a:pt x="71985" y="28291"/>
                </a:lnTo>
                <a:cubicBezTo>
                  <a:pt x="71985" y="28267"/>
                  <a:pt x="72009" y="28231"/>
                  <a:pt x="72009" y="28207"/>
                </a:cubicBezTo>
                <a:close/>
                <a:moveTo>
                  <a:pt x="57424" y="28553"/>
                </a:moveTo>
                <a:lnTo>
                  <a:pt x="58043" y="28612"/>
                </a:lnTo>
                <a:lnTo>
                  <a:pt x="58043" y="28636"/>
                </a:lnTo>
                <a:lnTo>
                  <a:pt x="57424" y="28576"/>
                </a:lnTo>
                <a:lnTo>
                  <a:pt x="57424" y="28553"/>
                </a:lnTo>
                <a:close/>
                <a:moveTo>
                  <a:pt x="58460" y="28755"/>
                </a:moveTo>
                <a:lnTo>
                  <a:pt x="58996" y="28803"/>
                </a:lnTo>
                <a:cubicBezTo>
                  <a:pt x="58996" y="28815"/>
                  <a:pt x="58996" y="28826"/>
                  <a:pt x="58984" y="28838"/>
                </a:cubicBezTo>
                <a:lnTo>
                  <a:pt x="58448" y="28803"/>
                </a:lnTo>
                <a:cubicBezTo>
                  <a:pt x="58460" y="28791"/>
                  <a:pt x="58460" y="28767"/>
                  <a:pt x="58460" y="28755"/>
                </a:cubicBezTo>
                <a:close/>
                <a:moveTo>
                  <a:pt x="45232" y="25076"/>
                </a:moveTo>
                <a:cubicBezTo>
                  <a:pt x="45280" y="25183"/>
                  <a:pt x="45303" y="25219"/>
                  <a:pt x="45303" y="25231"/>
                </a:cubicBezTo>
                <a:cubicBezTo>
                  <a:pt x="45232" y="25362"/>
                  <a:pt x="45172" y="25517"/>
                  <a:pt x="45065" y="25636"/>
                </a:cubicBezTo>
                <a:cubicBezTo>
                  <a:pt x="44041" y="26838"/>
                  <a:pt x="42994" y="28053"/>
                  <a:pt x="41958" y="29243"/>
                </a:cubicBezTo>
                <a:cubicBezTo>
                  <a:pt x="41922" y="29219"/>
                  <a:pt x="41898" y="29207"/>
                  <a:pt x="41863" y="29172"/>
                </a:cubicBezTo>
                <a:cubicBezTo>
                  <a:pt x="42982" y="27814"/>
                  <a:pt x="44089" y="26469"/>
                  <a:pt x="45232" y="25076"/>
                </a:cubicBezTo>
                <a:close/>
                <a:moveTo>
                  <a:pt x="46446" y="24338"/>
                </a:moveTo>
                <a:cubicBezTo>
                  <a:pt x="46542" y="24481"/>
                  <a:pt x="46625" y="24564"/>
                  <a:pt x="46625" y="24659"/>
                </a:cubicBezTo>
                <a:cubicBezTo>
                  <a:pt x="46673" y="25100"/>
                  <a:pt x="46768" y="25540"/>
                  <a:pt x="46708" y="25969"/>
                </a:cubicBezTo>
                <a:cubicBezTo>
                  <a:pt x="46601" y="26802"/>
                  <a:pt x="46435" y="27636"/>
                  <a:pt x="46256" y="28469"/>
                </a:cubicBezTo>
                <a:cubicBezTo>
                  <a:pt x="46173" y="28910"/>
                  <a:pt x="45994" y="29303"/>
                  <a:pt x="45839" y="29719"/>
                </a:cubicBezTo>
                <a:cubicBezTo>
                  <a:pt x="45768" y="29112"/>
                  <a:pt x="46030" y="28565"/>
                  <a:pt x="46089" y="27981"/>
                </a:cubicBezTo>
                <a:cubicBezTo>
                  <a:pt x="46149" y="27386"/>
                  <a:pt x="46304" y="26802"/>
                  <a:pt x="46363" y="26207"/>
                </a:cubicBezTo>
                <a:cubicBezTo>
                  <a:pt x="46423" y="25612"/>
                  <a:pt x="46423" y="25017"/>
                  <a:pt x="46446" y="24338"/>
                </a:cubicBezTo>
                <a:close/>
                <a:moveTo>
                  <a:pt x="71597" y="28903"/>
                </a:moveTo>
                <a:cubicBezTo>
                  <a:pt x="72952" y="28903"/>
                  <a:pt x="74259" y="29156"/>
                  <a:pt x="75557" y="29517"/>
                </a:cubicBezTo>
                <a:cubicBezTo>
                  <a:pt x="75974" y="29636"/>
                  <a:pt x="76379" y="29803"/>
                  <a:pt x="76784" y="29934"/>
                </a:cubicBezTo>
                <a:cubicBezTo>
                  <a:pt x="76784" y="29946"/>
                  <a:pt x="76772" y="29958"/>
                  <a:pt x="76772" y="29969"/>
                </a:cubicBezTo>
                <a:cubicBezTo>
                  <a:pt x="74414" y="29684"/>
                  <a:pt x="72081" y="29362"/>
                  <a:pt x="69771" y="29053"/>
                </a:cubicBezTo>
                <a:cubicBezTo>
                  <a:pt x="69906" y="28953"/>
                  <a:pt x="70097" y="28909"/>
                  <a:pt x="70296" y="28909"/>
                </a:cubicBezTo>
                <a:cubicBezTo>
                  <a:pt x="70359" y="28909"/>
                  <a:pt x="70422" y="28913"/>
                  <a:pt x="70485" y="28922"/>
                </a:cubicBezTo>
                <a:cubicBezTo>
                  <a:pt x="70563" y="28928"/>
                  <a:pt x="70640" y="28931"/>
                  <a:pt x="70719" y="28931"/>
                </a:cubicBezTo>
                <a:cubicBezTo>
                  <a:pt x="70798" y="28931"/>
                  <a:pt x="70878" y="28928"/>
                  <a:pt x="70961" y="28922"/>
                </a:cubicBezTo>
                <a:cubicBezTo>
                  <a:pt x="71175" y="28909"/>
                  <a:pt x="71386" y="28903"/>
                  <a:pt x="71597" y="28903"/>
                </a:cubicBezTo>
                <a:close/>
                <a:moveTo>
                  <a:pt x="61067" y="30005"/>
                </a:moveTo>
                <a:lnTo>
                  <a:pt x="61198" y="30017"/>
                </a:lnTo>
                <a:cubicBezTo>
                  <a:pt x="61186" y="30041"/>
                  <a:pt x="61186" y="30053"/>
                  <a:pt x="61186" y="30053"/>
                </a:cubicBezTo>
                <a:lnTo>
                  <a:pt x="61067" y="30041"/>
                </a:lnTo>
                <a:lnTo>
                  <a:pt x="61067" y="30005"/>
                </a:lnTo>
                <a:close/>
                <a:moveTo>
                  <a:pt x="60841" y="30279"/>
                </a:moveTo>
                <a:lnTo>
                  <a:pt x="60960" y="30291"/>
                </a:lnTo>
                <a:lnTo>
                  <a:pt x="60960" y="30315"/>
                </a:lnTo>
                <a:lnTo>
                  <a:pt x="60841" y="30303"/>
                </a:lnTo>
                <a:lnTo>
                  <a:pt x="60841" y="30279"/>
                </a:lnTo>
                <a:close/>
                <a:moveTo>
                  <a:pt x="73217" y="1905"/>
                </a:moveTo>
                <a:cubicBezTo>
                  <a:pt x="74043" y="1905"/>
                  <a:pt x="74862" y="1975"/>
                  <a:pt x="75652" y="2264"/>
                </a:cubicBezTo>
                <a:cubicBezTo>
                  <a:pt x="76129" y="2430"/>
                  <a:pt x="76605" y="2597"/>
                  <a:pt x="77057" y="2752"/>
                </a:cubicBezTo>
                <a:cubicBezTo>
                  <a:pt x="78177" y="3121"/>
                  <a:pt x="79296" y="3502"/>
                  <a:pt x="80415" y="3883"/>
                </a:cubicBezTo>
                <a:cubicBezTo>
                  <a:pt x="81403" y="4228"/>
                  <a:pt x="82415" y="4490"/>
                  <a:pt x="83451" y="4740"/>
                </a:cubicBezTo>
                <a:cubicBezTo>
                  <a:pt x="84594" y="4990"/>
                  <a:pt x="85737" y="5193"/>
                  <a:pt x="86904" y="5276"/>
                </a:cubicBezTo>
                <a:cubicBezTo>
                  <a:pt x="87023" y="5288"/>
                  <a:pt x="87142" y="5300"/>
                  <a:pt x="87285" y="5336"/>
                </a:cubicBezTo>
                <a:cubicBezTo>
                  <a:pt x="87344" y="6764"/>
                  <a:pt x="86487" y="20468"/>
                  <a:pt x="86261" y="21361"/>
                </a:cubicBezTo>
                <a:cubicBezTo>
                  <a:pt x="86273" y="21111"/>
                  <a:pt x="86273" y="20956"/>
                  <a:pt x="86273" y="20790"/>
                </a:cubicBezTo>
                <a:lnTo>
                  <a:pt x="86368" y="18289"/>
                </a:lnTo>
                <a:cubicBezTo>
                  <a:pt x="86428" y="16944"/>
                  <a:pt x="86463" y="15587"/>
                  <a:pt x="86559" y="14229"/>
                </a:cubicBezTo>
                <a:cubicBezTo>
                  <a:pt x="86666" y="12634"/>
                  <a:pt x="86809" y="11062"/>
                  <a:pt x="86940" y="9467"/>
                </a:cubicBezTo>
                <a:lnTo>
                  <a:pt x="86987" y="9026"/>
                </a:lnTo>
                <a:lnTo>
                  <a:pt x="86987" y="9026"/>
                </a:lnTo>
                <a:cubicBezTo>
                  <a:pt x="86856" y="9527"/>
                  <a:pt x="86761" y="10050"/>
                  <a:pt x="86725" y="10574"/>
                </a:cubicBezTo>
                <a:cubicBezTo>
                  <a:pt x="86582" y="12301"/>
                  <a:pt x="86451" y="14027"/>
                  <a:pt x="86332" y="15753"/>
                </a:cubicBezTo>
                <a:cubicBezTo>
                  <a:pt x="86332" y="15837"/>
                  <a:pt x="86320" y="15944"/>
                  <a:pt x="86320" y="16027"/>
                </a:cubicBezTo>
                <a:cubicBezTo>
                  <a:pt x="86249" y="17611"/>
                  <a:pt x="86166" y="19171"/>
                  <a:pt x="86082" y="20754"/>
                </a:cubicBezTo>
                <a:cubicBezTo>
                  <a:pt x="86047" y="21242"/>
                  <a:pt x="85951" y="21718"/>
                  <a:pt x="86035" y="22207"/>
                </a:cubicBezTo>
                <a:cubicBezTo>
                  <a:pt x="86070" y="22326"/>
                  <a:pt x="86023" y="22457"/>
                  <a:pt x="86011" y="22576"/>
                </a:cubicBezTo>
                <a:cubicBezTo>
                  <a:pt x="85928" y="23207"/>
                  <a:pt x="85856" y="23850"/>
                  <a:pt x="85773" y="24469"/>
                </a:cubicBezTo>
                <a:cubicBezTo>
                  <a:pt x="85773" y="24481"/>
                  <a:pt x="85785" y="24505"/>
                  <a:pt x="85785" y="24516"/>
                </a:cubicBezTo>
                <a:cubicBezTo>
                  <a:pt x="85785" y="24719"/>
                  <a:pt x="85809" y="24933"/>
                  <a:pt x="85797" y="25124"/>
                </a:cubicBezTo>
                <a:cubicBezTo>
                  <a:pt x="85749" y="25481"/>
                  <a:pt x="85654" y="25826"/>
                  <a:pt x="85594" y="26183"/>
                </a:cubicBezTo>
                <a:cubicBezTo>
                  <a:pt x="85487" y="26957"/>
                  <a:pt x="85380" y="27743"/>
                  <a:pt x="85297" y="28517"/>
                </a:cubicBezTo>
                <a:cubicBezTo>
                  <a:pt x="85249" y="28946"/>
                  <a:pt x="85118" y="29303"/>
                  <a:pt x="84773" y="29588"/>
                </a:cubicBezTo>
                <a:cubicBezTo>
                  <a:pt x="84654" y="29696"/>
                  <a:pt x="84558" y="29803"/>
                  <a:pt x="84594" y="30005"/>
                </a:cubicBezTo>
                <a:cubicBezTo>
                  <a:pt x="85118" y="29827"/>
                  <a:pt x="85273" y="29410"/>
                  <a:pt x="85428" y="28981"/>
                </a:cubicBezTo>
                <a:cubicBezTo>
                  <a:pt x="85713" y="28053"/>
                  <a:pt x="85725" y="27088"/>
                  <a:pt x="85832" y="26136"/>
                </a:cubicBezTo>
                <a:cubicBezTo>
                  <a:pt x="85904" y="25433"/>
                  <a:pt x="85856" y="24719"/>
                  <a:pt x="86166" y="24064"/>
                </a:cubicBezTo>
                <a:cubicBezTo>
                  <a:pt x="86130" y="23981"/>
                  <a:pt x="86035" y="23885"/>
                  <a:pt x="86035" y="23814"/>
                </a:cubicBezTo>
                <a:cubicBezTo>
                  <a:pt x="86070" y="23290"/>
                  <a:pt x="86106" y="22790"/>
                  <a:pt x="86154" y="22278"/>
                </a:cubicBezTo>
                <a:cubicBezTo>
                  <a:pt x="86404" y="22088"/>
                  <a:pt x="86344" y="21778"/>
                  <a:pt x="86451" y="21504"/>
                </a:cubicBezTo>
                <a:lnTo>
                  <a:pt x="86451" y="21504"/>
                </a:lnTo>
                <a:cubicBezTo>
                  <a:pt x="86416" y="22600"/>
                  <a:pt x="86332" y="23671"/>
                  <a:pt x="86249" y="24743"/>
                </a:cubicBezTo>
                <a:cubicBezTo>
                  <a:pt x="86178" y="25576"/>
                  <a:pt x="86070" y="26386"/>
                  <a:pt x="85999" y="27219"/>
                </a:cubicBezTo>
                <a:cubicBezTo>
                  <a:pt x="85939" y="28017"/>
                  <a:pt x="85701" y="28767"/>
                  <a:pt x="85475" y="29517"/>
                </a:cubicBezTo>
                <a:cubicBezTo>
                  <a:pt x="85404" y="29743"/>
                  <a:pt x="85237" y="29946"/>
                  <a:pt x="85106" y="30196"/>
                </a:cubicBezTo>
                <a:cubicBezTo>
                  <a:pt x="84392" y="30291"/>
                  <a:pt x="83689" y="30422"/>
                  <a:pt x="82987" y="30434"/>
                </a:cubicBezTo>
                <a:cubicBezTo>
                  <a:pt x="82889" y="30436"/>
                  <a:pt x="82791" y="30438"/>
                  <a:pt x="82693" y="30438"/>
                </a:cubicBezTo>
                <a:cubicBezTo>
                  <a:pt x="81886" y="30438"/>
                  <a:pt x="81076" y="30357"/>
                  <a:pt x="80248" y="30315"/>
                </a:cubicBezTo>
                <a:cubicBezTo>
                  <a:pt x="79486" y="30279"/>
                  <a:pt x="78760" y="30041"/>
                  <a:pt x="78046" y="29779"/>
                </a:cubicBezTo>
                <a:cubicBezTo>
                  <a:pt x="76712" y="29327"/>
                  <a:pt x="75426" y="28707"/>
                  <a:pt x="74045" y="28386"/>
                </a:cubicBezTo>
                <a:cubicBezTo>
                  <a:pt x="74295" y="28386"/>
                  <a:pt x="74545" y="28398"/>
                  <a:pt x="74795" y="28434"/>
                </a:cubicBezTo>
                <a:cubicBezTo>
                  <a:pt x="74962" y="28457"/>
                  <a:pt x="75141" y="28505"/>
                  <a:pt x="75307" y="28553"/>
                </a:cubicBezTo>
                <a:cubicBezTo>
                  <a:pt x="76045" y="28767"/>
                  <a:pt x="76784" y="28993"/>
                  <a:pt x="77522" y="29207"/>
                </a:cubicBezTo>
                <a:cubicBezTo>
                  <a:pt x="78331" y="29422"/>
                  <a:pt x="79129" y="29636"/>
                  <a:pt x="79951" y="29803"/>
                </a:cubicBezTo>
                <a:cubicBezTo>
                  <a:pt x="80832" y="29981"/>
                  <a:pt x="81725" y="30112"/>
                  <a:pt x="82618" y="30196"/>
                </a:cubicBezTo>
                <a:cubicBezTo>
                  <a:pt x="82759" y="30211"/>
                  <a:pt x="82905" y="30223"/>
                  <a:pt x="83051" y="30223"/>
                </a:cubicBezTo>
                <a:cubicBezTo>
                  <a:pt x="83358" y="30223"/>
                  <a:pt x="83668" y="30171"/>
                  <a:pt x="83951" y="29993"/>
                </a:cubicBezTo>
                <a:cubicBezTo>
                  <a:pt x="83845" y="29981"/>
                  <a:pt x="83740" y="29977"/>
                  <a:pt x="83635" y="29977"/>
                </a:cubicBezTo>
                <a:cubicBezTo>
                  <a:pt x="83490" y="29977"/>
                  <a:pt x="83345" y="29984"/>
                  <a:pt x="83204" y="29984"/>
                </a:cubicBezTo>
                <a:cubicBezTo>
                  <a:pt x="83159" y="29984"/>
                  <a:pt x="83114" y="29983"/>
                  <a:pt x="83070" y="29981"/>
                </a:cubicBezTo>
                <a:cubicBezTo>
                  <a:pt x="82225" y="29934"/>
                  <a:pt x="81379" y="29874"/>
                  <a:pt x="80546" y="29648"/>
                </a:cubicBezTo>
                <a:cubicBezTo>
                  <a:pt x="79617" y="29398"/>
                  <a:pt x="78677" y="29219"/>
                  <a:pt x="77760" y="28922"/>
                </a:cubicBezTo>
                <a:cubicBezTo>
                  <a:pt x="76855" y="28624"/>
                  <a:pt x="75962" y="28255"/>
                  <a:pt x="75010" y="28088"/>
                </a:cubicBezTo>
                <a:cubicBezTo>
                  <a:pt x="74216" y="27950"/>
                  <a:pt x="73423" y="27794"/>
                  <a:pt x="72630" y="27794"/>
                </a:cubicBezTo>
                <a:cubicBezTo>
                  <a:pt x="72471" y="27794"/>
                  <a:pt x="72311" y="27801"/>
                  <a:pt x="72152" y="27814"/>
                </a:cubicBezTo>
                <a:cubicBezTo>
                  <a:pt x="71080" y="27910"/>
                  <a:pt x="69997" y="28053"/>
                  <a:pt x="68937" y="28231"/>
                </a:cubicBezTo>
                <a:cubicBezTo>
                  <a:pt x="67711" y="28445"/>
                  <a:pt x="66508" y="28707"/>
                  <a:pt x="65294" y="28969"/>
                </a:cubicBezTo>
                <a:cubicBezTo>
                  <a:pt x="64937" y="29041"/>
                  <a:pt x="64592" y="29112"/>
                  <a:pt x="64211" y="29184"/>
                </a:cubicBezTo>
                <a:cubicBezTo>
                  <a:pt x="64211" y="29017"/>
                  <a:pt x="64211" y="28886"/>
                  <a:pt x="64222" y="28755"/>
                </a:cubicBezTo>
                <a:cubicBezTo>
                  <a:pt x="64377" y="27207"/>
                  <a:pt x="64544" y="25659"/>
                  <a:pt x="64711" y="24100"/>
                </a:cubicBezTo>
                <a:cubicBezTo>
                  <a:pt x="65032" y="21052"/>
                  <a:pt x="65389" y="17992"/>
                  <a:pt x="65687" y="14932"/>
                </a:cubicBezTo>
                <a:cubicBezTo>
                  <a:pt x="66032" y="11527"/>
                  <a:pt x="66330" y="8110"/>
                  <a:pt x="66639" y="4716"/>
                </a:cubicBezTo>
                <a:cubicBezTo>
                  <a:pt x="66663" y="4550"/>
                  <a:pt x="66687" y="4359"/>
                  <a:pt x="66782" y="4228"/>
                </a:cubicBezTo>
                <a:cubicBezTo>
                  <a:pt x="67020" y="3847"/>
                  <a:pt x="67342" y="3526"/>
                  <a:pt x="67735" y="3288"/>
                </a:cubicBezTo>
                <a:cubicBezTo>
                  <a:pt x="68437" y="2859"/>
                  <a:pt x="69223" y="2621"/>
                  <a:pt x="69973" y="2371"/>
                </a:cubicBezTo>
                <a:cubicBezTo>
                  <a:pt x="70795" y="2085"/>
                  <a:pt x="71664" y="1966"/>
                  <a:pt x="72521" y="1918"/>
                </a:cubicBezTo>
                <a:cubicBezTo>
                  <a:pt x="72753" y="1911"/>
                  <a:pt x="72985" y="1905"/>
                  <a:pt x="73217" y="1905"/>
                </a:cubicBezTo>
                <a:close/>
                <a:moveTo>
                  <a:pt x="85666" y="30422"/>
                </a:moveTo>
                <a:cubicBezTo>
                  <a:pt x="85678" y="30458"/>
                  <a:pt x="85678" y="30470"/>
                  <a:pt x="85701" y="30493"/>
                </a:cubicBezTo>
                <a:lnTo>
                  <a:pt x="85666" y="30517"/>
                </a:lnTo>
                <a:cubicBezTo>
                  <a:pt x="85654" y="30493"/>
                  <a:pt x="85654" y="30470"/>
                  <a:pt x="85642" y="30458"/>
                </a:cubicBezTo>
                <a:lnTo>
                  <a:pt x="85666" y="30422"/>
                </a:lnTo>
                <a:close/>
                <a:moveTo>
                  <a:pt x="70128" y="29708"/>
                </a:moveTo>
                <a:cubicBezTo>
                  <a:pt x="72724" y="29708"/>
                  <a:pt x="75260" y="30160"/>
                  <a:pt x="77796" y="30660"/>
                </a:cubicBezTo>
                <a:cubicBezTo>
                  <a:pt x="77738" y="30663"/>
                  <a:pt x="77682" y="30665"/>
                  <a:pt x="77626" y="30665"/>
                </a:cubicBezTo>
                <a:cubicBezTo>
                  <a:pt x="77474" y="30665"/>
                  <a:pt x="77328" y="30654"/>
                  <a:pt x="77188" y="30636"/>
                </a:cubicBezTo>
                <a:cubicBezTo>
                  <a:pt x="75974" y="30481"/>
                  <a:pt x="74771" y="30350"/>
                  <a:pt x="73569" y="30184"/>
                </a:cubicBezTo>
                <a:cubicBezTo>
                  <a:pt x="72557" y="30053"/>
                  <a:pt x="71545" y="29898"/>
                  <a:pt x="70533" y="29767"/>
                </a:cubicBezTo>
                <a:cubicBezTo>
                  <a:pt x="70402" y="29755"/>
                  <a:pt x="70259" y="29719"/>
                  <a:pt x="70128" y="29708"/>
                </a:cubicBezTo>
                <a:close/>
                <a:moveTo>
                  <a:pt x="61901" y="30601"/>
                </a:moveTo>
                <a:lnTo>
                  <a:pt x="61901" y="30815"/>
                </a:lnTo>
                <a:lnTo>
                  <a:pt x="61794" y="30815"/>
                </a:lnTo>
                <a:cubicBezTo>
                  <a:pt x="61806" y="30731"/>
                  <a:pt x="61806" y="30672"/>
                  <a:pt x="61829" y="30601"/>
                </a:cubicBezTo>
                <a:close/>
                <a:moveTo>
                  <a:pt x="61484" y="30767"/>
                </a:moveTo>
                <a:cubicBezTo>
                  <a:pt x="61591" y="30874"/>
                  <a:pt x="61639" y="30934"/>
                  <a:pt x="61722" y="30993"/>
                </a:cubicBezTo>
                <a:cubicBezTo>
                  <a:pt x="61710" y="31029"/>
                  <a:pt x="61686" y="31065"/>
                  <a:pt x="61675" y="31101"/>
                </a:cubicBezTo>
                <a:cubicBezTo>
                  <a:pt x="61591" y="31089"/>
                  <a:pt x="61496" y="31077"/>
                  <a:pt x="61425" y="31029"/>
                </a:cubicBezTo>
                <a:cubicBezTo>
                  <a:pt x="61413" y="31017"/>
                  <a:pt x="61448" y="30898"/>
                  <a:pt x="61484" y="30767"/>
                </a:cubicBezTo>
                <a:close/>
                <a:moveTo>
                  <a:pt x="46256" y="906"/>
                </a:moveTo>
                <a:cubicBezTo>
                  <a:pt x="46411" y="954"/>
                  <a:pt x="46518" y="1002"/>
                  <a:pt x="46637" y="1025"/>
                </a:cubicBezTo>
                <a:cubicBezTo>
                  <a:pt x="46899" y="1121"/>
                  <a:pt x="47149" y="1240"/>
                  <a:pt x="47399" y="1275"/>
                </a:cubicBezTo>
                <a:cubicBezTo>
                  <a:pt x="48459" y="1490"/>
                  <a:pt x="49518" y="1633"/>
                  <a:pt x="50590" y="1668"/>
                </a:cubicBezTo>
                <a:cubicBezTo>
                  <a:pt x="51292" y="1680"/>
                  <a:pt x="51971" y="1716"/>
                  <a:pt x="52673" y="1740"/>
                </a:cubicBezTo>
                <a:cubicBezTo>
                  <a:pt x="53061" y="1759"/>
                  <a:pt x="53448" y="1770"/>
                  <a:pt x="53835" y="1770"/>
                </a:cubicBezTo>
                <a:cubicBezTo>
                  <a:pt x="54860" y="1770"/>
                  <a:pt x="55880" y="1695"/>
                  <a:pt x="56900" y="1514"/>
                </a:cubicBezTo>
                <a:cubicBezTo>
                  <a:pt x="58150" y="1299"/>
                  <a:pt x="59412" y="1133"/>
                  <a:pt x="60698" y="1109"/>
                </a:cubicBezTo>
                <a:cubicBezTo>
                  <a:pt x="60852" y="1106"/>
                  <a:pt x="61005" y="1103"/>
                  <a:pt x="61159" y="1103"/>
                </a:cubicBezTo>
                <a:cubicBezTo>
                  <a:pt x="62115" y="1103"/>
                  <a:pt x="63072" y="1187"/>
                  <a:pt x="63984" y="1597"/>
                </a:cubicBezTo>
                <a:cubicBezTo>
                  <a:pt x="64401" y="1787"/>
                  <a:pt x="64758" y="2026"/>
                  <a:pt x="64984" y="2407"/>
                </a:cubicBezTo>
                <a:cubicBezTo>
                  <a:pt x="65377" y="3085"/>
                  <a:pt x="65675" y="3800"/>
                  <a:pt x="65770" y="4550"/>
                </a:cubicBezTo>
                <a:cubicBezTo>
                  <a:pt x="65877" y="5407"/>
                  <a:pt x="65889" y="6276"/>
                  <a:pt x="65830" y="7145"/>
                </a:cubicBezTo>
                <a:cubicBezTo>
                  <a:pt x="65639" y="9896"/>
                  <a:pt x="65425" y="12634"/>
                  <a:pt x="65020" y="15372"/>
                </a:cubicBezTo>
                <a:cubicBezTo>
                  <a:pt x="64913" y="16039"/>
                  <a:pt x="64889" y="16730"/>
                  <a:pt x="64818" y="17397"/>
                </a:cubicBezTo>
                <a:cubicBezTo>
                  <a:pt x="64592" y="19456"/>
                  <a:pt x="64365" y="21504"/>
                  <a:pt x="64127" y="23540"/>
                </a:cubicBezTo>
                <a:cubicBezTo>
                  <a:pt x="64103" y="23874"/>
                  <a:pt x="64092" y="24219"/>
                  <a:pt x="64008" y="24528"/>
                </a:cubicBezTo>
                <a:cubicBezTo>
                  <a:pt x="63949" y="24838"/>
                  <a:pt x="63830" y="25136"/>
                  <a:pt x="63722" y="25445"/>
                </a:cubicBezTo>
                <a:cubicBezTo>
                  <a:pt x="64353" y="19683"/>
                  <a:pt x="65127" y="13896"/>
                  <a:pt x="65413" y="8098"/>
                </a:cubicBezTo>
                <a:lnTo>
                  <a:pt x="65413" y="8098"/>
                </a:lnTo>
                <a:cubicBezTo>
                  <a:pt x="65354" y="8348"/>
                  <a:pt x="65330" y="8622"/>
                  <a:pt x="65306" y="8884"/>
                </a:cubicBezTo>
                <a:cubicBezTo>
                  <a:pt x="65056" y="11241"/>
                  <a:pt x="64782" y="13587"/>
                  <a:pt x="64532" y="15920"/>
                </a:cubicBezTo>
                <a:cubicBezTo>
                  <a:pt x="64306" y="17908"/>
                  <a:pt x="64080" y="19873"/>
                  <a:pt x="63877" y="21849"/>
                </a:cubicBezTo>
                <a:cubicBezTo>
                  <a:pt x="63663" y="23874"/>
                  <a:pt x="63460" y="25898"/>
                  <a:pt x="63270" y="27922"/>
                </a:cubicBezTo>
                <a:cubicBezTo>
                  <a:pt x="63246" y="28088"/>
                  <a:pt x="63222" y="28243"/>
                  <a:pt x="63175" y="28469"/>
                </a:cubicBezTo>
                <a:cubicBezTo>
                  <a:pt x="62270" y="27862"/>
                  <a:pt x="61377" y="27374"/>
                  <a:pt x="60365" y="27148"/>
                </a:cubicBezTo>
                <a:lnTo>
                  <a:pt x="60365" y="27148"/>
                </a:lnTo>
                <a:cubicBezTo>
                  <a:pt x="60472" y="27231"/>
                  <a:pt x="60603" y="27291"/>
                  <a:pt x="60722" y="27374"/>
                </a:cubicBezTo>
                <a:cubicBezTo>
                  <a:pt x="61044" y="27553"/>
                  <a:pt x="61448" y="27588"/>
                  <a:pt x="61698" y="27886"/>
                </a:cubicBezTo>
                <a:cubicBezTo>
                  <a:pt x="61567" y="27850"/>
                  <a:pt x="61425" y="27814"/>
                  <a:pt x="61282" y="27767"/>
                </a:cubicBezTo>
                <a:cubicBezTo>
                  <a:pt x="61151" y="27743"/>
                  <a:pt x="61020" y="27695"/>
                  <a:pt x="60889" y="27672"/>
                </a:cubicBezTo>
                <a:cubicBezTo>
                  <a:pt x="60865" y="27672"/>
                  <a:pt x="60853" y="27707"/>
                  <a:pt x="60829" y="27755"/>
                </a:cubicBezTo>
                <a:cubicBezTo>
                  <a:pt x="60924" y="27814"/>
                  <a:pt x="61020" y="27874"/>
                  <a:pt x="61127" y="27934"/>
                </a:cubicBezTo>
                <a:cubicBezTo>
                  <a:pt x="61079" y="28064"/>
                  <a:pt x="61032" y="28172"/>
                  <a:pt x="60972" y="28326"/>
                </a:cubicBezTo>
                <a:cubicBezTo>
                  <a:pt x="61246" y="28398"/>
                  <a:pt x="61496" y="28422"/>
                  <a:pt x="61722" y="28517"/>
                </a:cubicBezTo>
                <a:cubicBezTo>
                  <a:pt x="61996" y="28636"/>
                  <a:pt x="62032" y="28922"/>
                  <a:pt x="62044" y="29231"/>
                </a:cubicBezTo>
                <a:cubicBezTo>
                  <a:pt x="62175" y="29279"/>
                  <a:pt x="62317" y="29338"/>
                  <a:pt x="62448" y="29362"/>
                </a:cubicBezTo>
                <a:cubicBezTo>
                  <a:pt x="62532" y="29398"/>
                  <a:pt x="62639" y="29398"/>
                  <a:pt x="62734" y="29422"/>
                </a:cubicBezTo>
                <a:cubicBezTo>
                  <a:pt x="63032" y="29541"/>
                  <a:pt x="63115" y="29827"/>
                  <a:pt x="62937" y="30065"/>
                </a:cubicBezTo>
                <a:cubicBezTo>
                  <a:pt x="62776" y="30005"/>
                  <a:pt x="62810" y="29667"/>
                  <a:pt x="62598" y="29667"/>
                </a:cubicBezTo>
                <a:cubicBezTo>
                  <a:pt x="62558" y="29667"/>
                  <a:pt x="62509" y="29679"/>
                  <a:pt x="62448" y="29708"/>
                </a:cubicBezTo>
                <a:cubicBezTo>
                  <a:pt x="62568" y="30005"/>
                  <a:pt x="62722" y="30267"/>
                  <a:pt x="63079" y="30303"/>
                </a:cubicBezTo>
                <a:cubicBezTo>
                  <a:pt x="63091" y="30624"/>
                  <a:pt x="62758" y="30529"/>
                  <a:pt x="62627" y="30672"/>
                </a:cubicBezTo>
                <a:cubicBezTo>
                  <a:pt x="62553" y="30746"/>
                  <a:pt x="62479" y="30779"/>
                  <a:pt x="62406" y="30779"/>
                </a:cubicBezTo>
                <a:cubicBezTo>
                  <a:pt x="62301" y="30779"/>
                  <a:pt x="62196" y="30712"/>
                  <a:pt x="62091" y="30601"/>
                </a:cubicBezTo>
                <a:cubicBezTo>
                  <a:pt x="61972" y="30470"/>
                  <a:pt x="61841" y="30327"/>
                  <a:pt x="61710" y="30184"/>
                </a:cubicBezTo>
                <a:cubicBezTo>
                  <a:pt x="61722" y="30089"/>
                  <a:pt x="61746" y="29993"/>
                  <a:pt x="61782" y="29910"/>
                </a:cubicBezTo>
                <a:cubicBezTo>
                  <a:pt x="60841" y="29767"/>
                  <a:pt x="59936" y="29636"/>
                  <a:pt x="59043" y="29481"/>
                </a:cubicBezTo>
                <a:cubicBezTo>
                  <a:pt x="58865" y="29458"/>
                  <a:pt x="58686" y="29350"/>
                  <a:pt x="58519" y="29291"/>
                </a:cubicBezTo>
                <a:cubicBezTo>
                  <a:pt x="58484" y="29292"/>
                  <a:pt x="58448" y="29292"/>
                  <a:pt x="58413" y="29292"/>
                </a:cubicBezTo>
                <a:cubicBezTo>
                  <a:pt x="57309" y="29292"/>
                  <a:pt x="56258" y="28943"/>
                  <a:pt x="55174" y="28862"/>
                </a:cubicBezTo>
                <a:cubicBezTo>
                  <a:pt x="54055" y="28767"/>
                  <a:pt x="52935" y="28696"/>
                  <a:pt x="51828" y="28624"/>
                </a:cubicBezTo>
                <a:cubicBezTo>
                  <a:pt x="50697" y="28565"/>
                  <a:pt x="49566" y="28517"/>
                  <a:pt x="48435" y="28457"/>
                </a:cubicBezTo>
                <a:lnTo>
                  <a:pt x="48435" y="28457"/>
                </a:lnTo>
                <a:cubicBezTo>
                  <a:pt x="48637" y="28541"/>
                  <a:pt x="48852" y="28576"/>
                  <a:pt x="49054" y="28588"/>
                </a:cubicBezTo>
                <a:cubicBezTo>
                  <a:pt x="50352" y="28684"/>
                  <a:pt x="51626" y="28743"/>
                  <a:pt x="52923" y="28862"/>
                </a:cubicBezTo>
                <a:cubicBezTo>
                  <a:pt x="54233" y="28981"/>
                  <a:pt x="55555" y="29160"/>
                  <a:pt x="56864" y="29303"/>
                </a:cubicBezTo>
                <a:cubicBezTo>
                  <a:pt x="57103" y="29338"/>
                  <a:pt x="57329" y="29362"/>
                  <a:pt x="57567" y="29410"/>
                </a:cubicBezTo>
                <a:cubicBezTo>
                  <a:pt x="58400" y="29553"/>
                  <a:pt x="59234" y="29708"/>
                  <a:pt x="60067" y="29839"/>
                </a:cubicBezTo>
                <a:cubicBezTo>
                  <a:pt x="60305" y="29886"/>
                  <a:pt x="60520" y="29910"/>
                  <a:pt x="60674" y="30196"/>
                </a:cubicBezTo>
                <a:cubicBezTo>
                  <a:pt x="60412" y="30196"/>
                  <a:pt x="60186" y="30196"/>
                  <a:pt x="59924" y="30184"/>
                </a:cubicBezTo>
                <a:lnTo>
                  <a:pt x="59924" y="30184"/>
                </a:lnTo>
                <a:cubicBezTo>
                  <a:pt x="60198" y="30386"/>
                  <a:pt x="60663" y="30136"/>
                  <a:pt x="60829" y="30672"/>
                </a:cubicBezTo>
                <a:cubicBezTo>
                  <a:pt x="60460" y="30612"/>
                  <a:pt x="60174" y="30565"/>
                  <a:pt x="59877" y="30505"/>
                </a:cubicBezTo>
                <a:cubicBezTo>
                  <a:pt x="59758" y="30481"/>
                  <a:pt x="59639" y="30422"/>
                  <a:pt x="59520" y="30410"/>
                </a:cubicBezTo>
                <a:cubicBezTo>
                  <a:pt x="58627" y="30267"/>
                  <a:pt x="57745" y="30136"/>
                  <a:pt x="56853" y="30005"/>
                </a:cubicBezTo>
                <a:cubicBezTo>
                  <a:pt x="56567" y="29958"/>
                  <a:pt x="56281" y="29946"/>
                  <a:pt x="56007" y="29898"/>
                </a:cubicBezTo>
                <a:cubicBezTo>
                  <a:pt x="55055" y="29767"/>
                  <a:pt x="54102" y="29636"/>
                  <a:pt x="53150" y="29517"/>
                </a:cubicBezTo>
                <a:cubicBezTo>
                  <a:pt x="53076" y="29504"/>
                  <a:pt x="53003" y="29496"/>
                  <a:pt x="52932" y="29496"/>
                </a:cubicBezTo>
                <a:cubicBezTo>
                  <a:pt x="52809" y="29496"/>
                  <a:pt x="52691" y="29521"/>
                  <a:pt x="52578" y="29588"/>
                </a:cubicBezTo>
                <a:cubicBezTo>
                  <a:pt x="53043" y="29660"/>
                  <a:pt x="53483" y="29708"/>
                  <a:pt x="53935" y="29755"/>
                </a:cubicBezTo>
                <a:cubicBezTo>
                  <a:pt x="54376" y="29791"/>
                  <a:pt x="54840" y="29850"/>
                  <a:pt x="55293" y="29910"/>
                </a:cubicBezTo>
                <a:cubicBezTo>
                  <a:pt x="55721" y="29969"/>
                  <a:pt x="56162" y="30029"/>
                  <a:pt x="56602" y="30112"/>
                </a:cubicBezTo>
                <a:cubicBezTo>
                  <a:pt x="57043" y="30184"/>
                  <a:pt x="57495" y="30291"/>
                  <a:pt x="57936" y="30362"/>
                </a:cubicBezTo>
                <a:cubicBezTo>
                  <a:pt x="58388" y="30434"/>
                  <a:pt x="58865" y="30422"/>
                  <a:pt x="59293" y="30541"/>
                </a:cubicBezTo>
                <a:cubicBezTo>
                  <a:pt x="59722" y="30660"/>
                  <a:pt x="60186" y="30565"/>
                  <a:pt x="60663" y="30779"/>
                </a:cubicBezTo>
                <a:cubicBezTo>
                  <a:pt x="60484" y="30922"/>
                  <a:pt x="60365" y="31017"/>
                  <a:pt x="60198" y="31148"/>
                </a:cubicBezTo>
                <a:cubicBezTo>
                  <a:pt x="59412" y="31077"/>
                  <a:pt x="58579" y="31041"/>
                  <a:pt x="57757" y="30922"/>
                </a:cubicBezTo>
                <a:cubicBezTo>
                  <a:pt x="56507" y="30767"/>
                  <a:pt x="55269" y="30505"/>
                  <a:pt x="54019" y="30350"/>
                </a:cubicBezTo>
                <a:cubicBezTo>
                  <a:pt x="53360" y="30268"/>
                  <a:pt x="52712" y="30140"/>
                  <a:pt x="52052" y="30140"/>
                </a:cubicBezTo>
                <a:cubicBezTo>
                  <a:pt x="51758" y="30140"/>
                  <a:pt x="51462" y="30165"/>
                  <a:pt x="51161" y="30231"/>
                </a:cubicBezTo>
                <a:cubicBezTo>
                  <a:pt x="51134" y="30235"/>
                  <a:pt x="51103" y="30237"/>
                  <a:pt x="51072" y="30237"/>
                </a:cubicBezTo>
                <a:cubicBezTo>
                  <a:pt x="51009" y="30237"/>
                  <a:pt x="50943" y="30231"/>
                  <a:pt x="50887" y="30231"/>
                </a:cubicBezTo>
                <a:cubicBezTo>
                  <a:pt x="49554" y="30136"/>
                  <a:pt x="48244" y="30053"/>
                  <a:pt x="46923" y="29946"/>
                </a:cubicBezTo>
                <a:cubicBezTo>
                  <a:pt x="46792" y="29934"/>
                  <a:pt x="46661" y="29898"/>
                  <a:pt x="46506" y="29886"/>
                </a:cubicBezTo>
                <a:cubicBezTo>
                  <a:pt x="46613" y="29553"/>
                  <a:pt x="46696" y="29255"/>
                  <a:pt x="46804" y="28934"/>
                </a:cubicBezTo>
                <a:lnTo>
                  <a:pt x="52269" y="29410"/>
                </a:lnTo>
                <a:cubicBezTo>
                  <a:pt x="52269" y="29374"/>
                  <a:pt x="52269" y="29338"/>
                  <a:pt x="52281" y="29303"/>
                </a:cubicBezTo>
                <a:lnTo>
                  <a:pt x="46958" y="28838"/>
                </a:lnTo>
                <a:cubicBezTo>
                  <a:pt x="46958" y="28815"/>
                  <a:pt x="46958" y="28767"/>
                  <a:pt x="46970" y="28743"/>
                </a:cubicBezTo>
                <a:cubicBezTo>
                  <a:pt x="47613" y="28803"/>
                  <a:pt x="48244" y="28862"/>
                  <a:pt x="48887" y="28898"/>
                </a:cubicBezTo>
                <a:cubicBezTo>
                  <a:pt x="50661" y="29053"/>
                  <a:pt x="52435" y="29196"/>
                  <a:pt x="54197" y="29362"/>
                </a:cubicBezTo>
                <a:cubicBezTo>
                  <a:pt x="55305" y="29469"/>
                  <a:pt x="56388" y="29636"/>
                  <a:pt x="57472" y="29767"/>
                </a:cubicBezTo>
                <a:cubicBezTo>
                  <a:pt x="57745" y="29791"/>
                  <a:pt x="57996" y="29850"/>
                  <a:pt x="58269" y="29886"/>
                </a:cubicBezTo>
                <a:cubicBezTo>
                  <a:pt x="58746" y="29934"/>
                  <a:pt x="59234" y="29969"/>
                  <a:pt x="59710" y="30017"/>
                </a:cubicBezTo>
                <a:cubicBezTo>
                  <a:pt x="59341" y="29910"/>
                  <a:pt x="58960" y="29898"/>
                  <a:pt x="58591" y="29839"/>
                </a:cubicBezTo>
                <a:cubicBezTo>
                  <a:pt x="57448" y="29660"/>
                  <a:pt x="56305" y="29410"/>
                  <a:pt x="55138" y="29291"/>
                </a:cubicBezTo>
                <a:cubicBezTo>
                  <a:pt x="52626" y="29017"/>
                  <a:pt x="50090" y="28826"/>
                  <a:pt x="47566" y="28588"/>
                </a:cubicBezTo>
                <a:cubicBezTo>
                  <a:pt x="47328" y="28576"/>
                  <a:pt x="47101" y="28541"/>
                  <a:pt x="46839" y="28529"/>
                </a:cubicBezTo>
                <a:cubicBezTo>
                  <a:pt x="46863" y="28410"/>
                  <a:pt x="46875" y="28338"/>
                  <a:pt x="46911" y="28243"/>
                </a:cubicBezTo>
                <a:cubicBezTo>
                  <a:pt x="48863" y="28207"/>
                  <a:pt x="50792" y="28172"/>
                  <a:pt x="52697" y="28124"/>
                </a:cubicBezTo>
                <a:cubicBezTo>
                  <a:pt x="52590" y="28088"/>
                  <a:pt x="52447" y="28029"/>
                  <a:pt x="52316" y="27945"/>
                </a:cubicBezTo>
                <a:lnTo>
                  <a:pt x="52328" y="27910"/>
                </a:lnTo>
                <a:lnTo>
                  <a:pt x="56686" y="28291"/>
                </a:lnTo>
                <a:lnTo>
                  <a:pt x="56686" y="28326"/>
                </a:lnTo>
                <a:cubicBezTo>
                  <a:pt x="55805" y="28291"/>
                  <a:pt x="54936" y="28243"/>
                  <a:pt x="54055" y="28219"/>
                </a:cubicBezTo>
                <a:lnTo>
                  <a:pt x="54055" y="28303"/>
                </a:lnTo>
                <a:cubicBezTo>
                  <a:pt x="54174" y="28326"/>
                  <a:pt x="54293" y="28326"/>
                  <a:pt x="54424" y="28338"/>
                </a:cubicBezTo>
                <a:cubicBezTo>
                  <a:pt x="55329" y="28422"/>
                  <a:pt x="56245" y="28481"/>
                  <a:pt x="57138" y="28696"/>
                </a:cubicBezTo>
                <a:cubicBezTo>
                  <a:pt x="57745" y="28838"/>
                  <a:pt x="58388" y="28886"/>
                  <a:pt x="58984" y="29053"/>
                </a:cubicBezTo>
                <a:cubicBezTo>
                  <a:pt x="59259" y="29130"/>
                  <a:pt x="59535" y="29175"/>
                  <a:pt x="59814" y="29175"/>
                </a:cubicBezTo>
                <a:cubicBezTo>
                  <a:pt x="60053" y="29175"/>
                  <a:pt x="60296" y="29142"/>
                  <a:pt x="60543" y="29065"/>
                </a:cubicBezTo>
                <a:cubicBezTo>
                  <a:pt x="60127" y="29065"/>
                  <a:pt x="59722" y="29053"/>
                  <a:pt x="59305" y="29053"/>
                </a:cubicBezTo>
                <a:lnTo>
                  <a:pt x="59305" y="28957"/>
                </a:lnTo>
                <a:cubicBezTo>
                  <a:pt x="59496" y="28946"/>
                  <a:pt x="59698" y="28922"/>
                  <a:pt x="59948" y="28886"/>
                </a:cubicBezTo>
                <a:cubicBezTo>
                  <a:pt x="59436" y="28743"/>
                  <a:pt x="59019" y="28600"/>
                  <a:pt x="58603" y="28469"/>
                </a:cubicBezTo>
                <a:cubicBezTo>
                  <a:pt x="58685" y="28460"/>
                  <a:pt x="58765" y="28456"/>
                  <a:pt x="58844" y="28456"/>
                </a:cubicBezTo>
                <a:cubicBezTo>
                  <a:pt x="58972" y="28456"/>
                  <a:pt x="59097" y="28466"/>
                  <a:pt x="59222" y="28481"/>
                </a:cubicBezTo>
                <a:cubicBezTo>
                  <a:pt x="59436" y="28517"/>
                  <a:pt x="59650" y="28588"/>
                  <a:pt x="59853" y="28624"/>
                </a:cubicBezTo>
                <a:cubicBezTo>
                  <a:pt x="59874" y="28626"/>
                  <a:pt x="59895" y="28627"/>
                  <a:pt x="59915" y="28627"/>
                </a:cubicBezTo>
                <a:cubicBezTo>
                  <a:pt x="60118" y="28627"/>
                  <a:pt x="60250" y="28517"/>
                  <a:pt x="60293" y="28279"/>
                </a:cubicBezTo>
                <a:cubicBezTo>
                  <a:pt x="59377" y="28160"/>
                  <a:pt x="58484" y="28005"/>
                  <a:pt x="57615" y="27922"/>
                </a:cubicBezTo>
                <a:cubicBezTo>
                  <a:pt x="56495" y="27803"/>
                  <a:pt x="55376" y="27731"/>
                  <a:pt x="54257" y="27624"/>
                </a:cubicBezTo>
                <a:cubicBezTo>
                  <a:pt x="54102" y="27612"/>
                  <a:pt x="53947" y="27576"/>
                  <a:pt x="53781" y="27553"/>
                </a:cubicBezTo>
                <a:cubicBezTo>
                  <a:pt x="54434" y="27407"/>
                  <a:pt x="55085" y="27356"/>
                  <a:pt x="55735" y="27356"/>
                </a:cubicBezTo>
                <a:cubicBezTo>
                  <a:pt x="56791" y="27356"/>
                  <a:pt x="57842" y="27492"/>
                  <a:pt x="58888" y="27588"/>
                </a:cubicBezTo>
                <a:cubicBezTo>
                  <a:pt x="58948" y="27386"/>
                  <a:pt x="59008" y="27219"/>
                  <a:pt x="59067" y="26993"/>
                </a:cubicBezTo>
                <a:cubicBezTo>
                  <a:pt x="58758" y="26981"/>
                  <a:pt x="58472" y="26981"/>
                  <a:pt x="58305" y="26969"/>
                </a:cubicBezTo>
                <a:cubicBezTo>
                  <a:pt x="58007" y="26898"/>
                  <a:pt x="57805" y="26802"/>
                  <a:pt x="57591" y="26791"/>
                </a:cubicBezTo>
                <a:cubicBezTo>
                  <a:pt x="57222" y="26765"/>
                  <a:pt x="56846" y="26745"/>
                  <a:pt x="56470" y="26745"/>
                </a:cubicBezTo>
                <a:cubicBezTo>
                  <a:pt x="56324" y="26745"/>
                  <a:pt x="56177" y="26748"/>
                  <a:pt x="56031" y="26755"/>
                </a:cubicBezTo>
                <a:cubicBezTo>
                  <a:pt x="55150" y="26791"/>
                  <a:pt x="54281" y="26850"/>
                  <a:pt x="53400" y="26910"/>
                </a:cubicBezTo>
                <a:cubicBezTo>
                  <a:pt x="52912" y="26933"/>
                  <a:pt x="52435" y="27029"/>
                  <a:pt x="51959" y="27076"/>
                </a:cubicBezTo>
                <a:cubicBezTo>
                  <a:pt x="51942" y="27078"/>
                  <a:pt x="51926" y="27079"/>
                  <a:pt x="51909" y="27079"/>
                </a:cubicBezTo>
                <a:cubicBezTo>
                  <a:pt x="51807" y="27079"/>
                  <a:pt x="51704" y="27051"/>
                  <a:pt x="51602" y="27041"/>
                </a:cubicBezTo>
                <a:cubicBezTo>
                  <a:pt x="52042" y="26933"/>
                  <a:pt x="52459" y="26850"/>
                  <a:pt x="52888" y="26791"/>
                </a:cubicBezTo>
                <a:cubicBezTo>
                  <a:pt x="53471" y="26719"/>
                  <a:pt x="54043" y="26671"/>
                  <a:pt x="54614" y="26576"/>
                </a:cubicBezTo>
                <a:cubicBezTo>
                  <a:pt x="55309" y="26486"/>
                  <a:pt x="56003" y="26390"/>
                  <a:pt x="56701" y="26390"/>
                </a:cubicBezTo>
                <a:cubicBezTo>
                  <a:pt x="57103" y="26390"/>
                  <a:pt x="57507" y="26422"/>
                  <a:pt x="57912" y="26505"/>
                </a:cubicBezTo>
                <a:cubicBezTo>
                  <a:pt x="57922" y="26506"/>
                  <a:pt x="57932" y="26507"/>
                  <a:pt x="57941" y="26507"/>
                </a:cubicBezTo>
                <a:cubicBezTo>
                  <a:pt x="58003" y="26507"/>
                  <a:pt x="58065" y="26478"/>
                  <a:pt x="58126" y="26457"/>
                </a:cubicBezTo>
                <a:cubicBezTo>
                  <a:pt x="57463" y="26348"/>
                  <a:pt x="56800" y="26240"/>
                  <a:pt x="56147" y="26240"/>
                </a:cubicBezTo>
                <a:cubicBezTo>
                  <a:pt x="56084" y="26240"/>
                  <a:pt x="56022" y="26241"/>
                  <a:pt x="55960" y="26243"/>
                </a:cubicBezTo>
                <a:cubicBezTo>
                  <a:pt x="55150" y="26267"/>
                  <a:pt x="54364" y="26421"/>
                  <a:pt x="53578" y="26517"/>
                </a:cubicBezTo>
                <a:cubicBezTo>
                  <a:pt x="53173" y="26576"/>
                  <a:pt x="52769" y="26671"/>
                  <a:pt x="52376" y="26719"/>
                </a:cubicBezTo>
                <a:cubicBezTo>
                  <a:pt x="51661" y="26791"/>
                  <a:pt x="50947" y="26862"/>
                  <a:pt x="50209" y="26910"/>
                </a:cubicBezTo>
                <a:cubicBezTo>
                  <a:pt x="49423" y="26957"/>
                  <a:pt x="48637" y="26969"/>
                  <a:pt x="47863" y="26993"/>
                </a:cubicBezTo>
                <a:cubicBezTo>
                  <a:pt x="47649" y="26993"/>
                  <a:pt x="47435" y="26969"/>
                  <a:pt x="47197" y="26933"/>
                </a:cubicBezTo>
                <a:cubicBezTo>
                  <a:pt x="47197" y="26791"/>
                  <a:pt x="47197" y="26660"/>
                  <a:pt x="47208" y="26541"/>
                </a:cubicBezTo>
                <a:cubicBezTo>
                  <a:pt x="47220" y="26148"/>
                  <a:pt x="47268" y="25743"/>
                  <a:pt x="47256" y="25362"/>
                </a:cubicBezTo>
                <a:cubicBezTo>
                  <a:pt x="47220" y="24671"/>
                  <a:pt x="47137" y="23993"/>
                  <a:pt x="46744" y="23385"/>
                </a:cubicBezTo>
                <a:cubicBezTo>
                  <a:pt x="46518" y="22969"/>
                  <a:pt x="46137" y="22695"/>
                  <a:pt x="45625" y="22611"/>
                </a:cubicBezTo>
                <a:cubicBezTo>
                  <a:pt x="44899" y="22492"/>
                  <a:pt x="44184" y="22326"/>
                  <a:pt x="43506" y="22028"/>
                </a:cubicBezTo>
                <a:cubicBezTo>
                  <a:pt x="43279" y="21921"/>
                  <a:pt x="43041" y="21861"/>
                  <a:pt x="42791" y="21778"/>
                </a:cubicBezTo>
                <a:cubicBezTo>
                  <a:pt x="42910" y="21087"/>
                  <a:pt x="43017" y="20468"/>
                  <a:pt x="43137" y="19825"/>
                </a:cubicBezTo>
                <a:cubicBezTo>
                  <a:pt x="43279" y="19004"/>
                  <a:pt x="43446" y="18194"/>
                  <a:pt x="43589" y="17373"/>
                </a:cubicBezTo>
                <a:cubicBezTo>
                  <a:pt x="43625" y="17194"/>
                  <a:pt x="43684" y="16992"/>
                  <a:pt x="43696" y="16813"/>
                </a:cubicBezTo>
                <a:cubicBezTo>
                  <a:pt x="43744" y="16396"/>
                  <a:pt x="43768" y="15980"/>
                  <a:pt x="43815" y="15563"/>
                </a:cubicBezTo>
                <a:lnTo>
                  <a:pt x="43803" y="15563"/>
                </a:lnTo>
                <a:cubicBezTo>
                  <a:pt x="43398" y="17575"/>
                  <a:pt x="42982" y="19599"/>
                  <a:pt x="42577" y="21623"/>
                </a:cubicBezTo>
                <a:cubicBezTo>
                  <a:pt x="42505" y="21647"/>
                  <a:pt x="42446" y="21647"/>
                  <a:pt x="42339" y="21659"/>
                </a:cubicBezTo>
                <a:cubicBezTo>
                  <a:pt x="42351" y="21492"/>
                  <a:pt x="42351" y="21361"/>
                  <a:pt x="42386" y="21230"/>
                </a:cubicBezTo>
                <a:cubicBezTo>
                  <a:pt x="42648" y="19623"/>
                  <a:pt x="42934" y="17992"/>
                  <a:pt x="43208" y="16384"/>
                </a:cubicBezTo>
                <a:cubicBezTo>
                  <a:pt x="43529" y="14456"/>
                  <a:pt x="43839" y="12503"/>
                  <a:pt x="44172" y="10574"/>
                </a:cubicBezTo>
                <a:cubicBezTo>
                  <a:pt x="44482" y="8705"/>
                  <a:pt x="44768" y="6836"/>
                  <a:pt x="45101" y="4978"/>
                </a:cubicBezTo>
                <a:cubicBezTo>
                  <a:pt x="45292" y="3859"/>
                  <a:pt x="45518" y="2740"/>
                  <a:pt x="45732" y="1645"/>
                </a:cubicBezTo>
                <a:cubicBezTo>
                  <a:pt x="45768" y="1478"/>
                  <a:pt x="45768" y="1287"/>
                  <a:pt x="46006" y="1109"/>
                </a:cubicBezTo>
                <a:lnTo>
                  <a:pt x="46006" y="1109"/>
                </a:lnTo>
                <a:cubicBezTo>
                  <a:pt x="45887" y="1918"/>
                  <a:pt x="45780" y="2657"/>
                  <a:pt x="45696" y="3395"/>
                </a:cubicBezTo>
                <a:cubicBezTo>
                  <a:pt x="45601" y="4121"/>
                  <a:pt x="45327" y="4835"/>
                  <a:pt x="45434" y="5681"/>
                </a:cubicBezTo>
                <a:cubicBezTo>
                  <a:pt x="45601" y="4824"/>
                  <a:pt x="45744" y="4050"/>
                  <a:pt x="45887" y="3288"/>
                </a:cubicBezTo>
                <a:cubicBezTo>
                  <a:pt x="46018" y="2502"/>
                  <a:pt x="46137" y="1728"/>
                  <a:pt x="46256" y="906"/>
                </a:cubicBezTo>
                <a:close/>
                <a:moveTo>
                  <a:pt x="86019" y="30983"/>
                </a:moveTo>
                <a:cubicBezTo>
                  <a:pt x="86081" y="30983"/>
                  <a:pt x="86131" y="31036"/>
                  <a:pt x="86237" y="31148"/>
                </a:cubicBezTo>
                <a:lnTo>
                  <a:pt x="85773" y="31112"/>
                </a:lnTo>
                <a:cubicBezTo>
                  <a:pt x="85898" y="31027"/>
                  <a:pt x="85963" y="30983"/>
                  <a:pt x="86019" y="30983"/>
                </a:cubicBezTo>
                <a:close/>
                <a:moveTo>
                  <a:pt x="65401" y="31124"/>
                </a:moveTo>
                <a:lnTo>
                  <a:pt x="65401" y="31124"/>
                </a:lnTo>
                <a:cubicBezTo>
                  <a:pt x="65426" y="31326"/>
                  <a:pt x="65374" y="31391"/>
                  <a:pt x="65275" y="31391"/>
                </a:cubicBezTo>
                <a:cubicBezTo>
                  <a:pt x="65233" y="31391"/>
                  <a:pt x="65183" y="31380"/>
                  <a:pt x="65127" y="31363"/>
                </a:cubicBezTo>
                <a:cubicBezTo>
                  <a:pt x="65199" y="31291"/>
                  <a:pt x="65282" y="31208"/>
                  <a:pt x="65401" y="31124"/>
                </a:cubicBezTo>
                <a:close/>
                <a:moveTo>
                  <a:pt x="62329" y="31172"/>
                </a:moveTo>
                <a:cubicBezTo>
                  <a:pt x="62365" y="31184"/>
                  <a:pt x="62401" y="31208"/>
                  <a:pt x="62437" y="31232"/>
                </a:cubicBezTo>
                <a:cubicBezTo>
                  <a:pt x="62401" y="31315"/>
                  <a:pt x="62377" y="31422"/>
                  <a:pt x="62317" y="31553"/>
                </a:cubicBezTo>
                <a:cubicBezTo>
                  <a:pt x="62222" y="31470"/>
                  <a:pt x="62163" y="31422"/>
                  <a:pt x="62127" y="31374"/>
                </a:cubicBezTo>
                <a:lnTo>
                  <a:pt x="62329" y="31172"/>
                </a:lnTo>
                <a:close/>
                <a:moveTo>
                  <a:pt x="61139" y="31172"/>
                </a:moveTo>
                <a:cubicBezTo>
                  <a:pt x="61186" y="31327"/>
                  <a:pt x="61198" y="31410"/>
                  <a:pt x="61246" y="31541"/>
                </a:cubicBezTo>
                <a:cubicBezTo>
                  <a:pt x="61091" y="31553"/>
                  <a:pt x="60996" y="31565"/>
                  <a:pt x="60889" y="31565"/>
                </a:cubicBezTo>
                <a:lnTo>
                  <a:pt x="60841" y="31482"/>
                </a:lnTo>
                <a:cubicBezTo>
                  <a:pt x="60913" y="31386"/>
                  <a:pt x="61008" y="31303"/>
                  <a:pt x="61139" y="31172"/>
                </a:cubicBezTo>
                <a:close/>
                <a:moveTo>
                  <a:pt x="63139" y="31291"/>
                </a:moveTo>
                <a:lnTo>
                  <a:pt x="63103" y="31672"/>
                </a:lnTo>
                <a:cubicBezTo>
                  <a:pt x="62925" y="31541"/>
                  <a:pt x="62960" y="31434"/>
                  <a:pt x="63139" y="31291"/>
                </a:cubicBezTo>
                <a:close/>
                <a:moveTo>
                  <a:pt x="88476" y="30958"/>
                </a:moveTo>
                <a:lnTo>
                  <a:pt x="88416" y="31720"/>
                </a:lnTo>
                <a:cubicBezTo>
                  <a:pt x="88380" y="31493"/>
                  <a:pt x="88225" y="31267"/>
                  <a:pt x="88476" y="30958"/>
                </a:cubicBezTo>
                <a:close/>
                <a:moveTo>
                  <a:pt x="67318" y="31529"/>
                </a:moveTo>
                <a:lnTo>
                  <a:pt x="70402" y="31791"/>
                </a:lnTo>
                <a:lnTo>
                  <a:pt x="70402" y="31839"/>
                </a:lnTo>
                <a:lnTo>
                  <a:pt x="67318" y="31565"/>
                </a:lnTo>
                <a:lnTo>
                  <a:pt x="67318" y="31529"/>
                </a:lnTo>
                <a:close/>
                <a:moveTo>
                  <a:pt x="65842" y="31565"/>
                </a:moveTo>
                <a:lnTo>
                  <a:pt x="65842" y="31565"/>
                </a:lnTo>
                <a:cubicBezTo>
                  <a:pt x="65715" y="31755"/>
                  <a:pt x="65652" y="31844"/>
                  <a:pt x="65596" y="31844"/>
                </a:cubicBezTo>
                <a:cubicBezTo>
                  <a:pt x="65547" y="31844"/>
                  <a:pt x="65503" y="31776"/>
                  <a:pt x="65425" y="31648"/>
                </a:cubicBezTo>
                <a:cubicBezTo>
                  <a:pt x="65544" y="31613"/>
                  <a:pt x="65663" y="31601"/>
                  <a:pt x="65842" y="31565"/>
                </a:cubicBezTo>
                <a:close/>
                <a:moveTo>
                  <a:pt x="46573" y="30467"/>
                </a:moveTo>
                <a:cubicBezTo>
                  <a:pt x="46587" y="30467"/>
                  <a:pt x="46600" y="30468"/>
                  <a:pt x="46613" y="30470"/>
                </a:cubicBezTo>
                <a:cubicBezTo>
                  <a:pt x="47661" y="30660"/>
                  <a:pt x="48709" y="30672"/>
                  <a:pt x="49756" y="30791"/>
                </a:cubicBezTo>
                <a:cubicBezTo>
                  <a:pt x="51554" y="30993"/>
                  <a:pt x="53352" y="31196"/>
                  <a:pt x="55162" y="31386"/>
                </a:cubicBezTo>
                <a:cubicBezTo>
                  <a:pt x="55983" y="31482"/>
                  <a:pt x="56829" y="31529"/>
                  <a:pt x="57638" y="31624"/>
                </a:cubicBezTo>
                <a:cubicBezTo>
                  <a:pt x="58412" y="31720"/>
                  <a:pt x="59186" y="31851"/>
                  <a:pt x="59960" y="31970"/>
                </a:cubicBezTo>
                <a:cubicBezTo>
                  <a:pt x="59948" y="32005"/>
                  <a:pt x="59948" y="32029"/>
                  <a:pt x="59948" y="32065"/>
                </a:cubicBezTo>
                <a:cubicBezTo>
                  <a:pt x="55412" y="31624"/>
                  <a:pt x="50876" y="31184"/>
                  <a:pt x="46327" y="30755"/>
                </a:cubicBezTo>
                <a:cubicBezTo>
                  <a:pt x="46315" y="30660"/>
                  <a:pt x="46304" y="30601"/>
                  <a:pt x="46292" y="30517"/>
                </a:cubicBezTo>
                <a:cubicBezTo>
                  <a:pt x="46394" y="30497"/>
                  <a:pt x="46488" y="30467"/>
                  <a:pt x="46573" y="30467"/>
                </a:cubicBezTo>
                <a:close/>
                <a:moveTo>
                  <a:pt x="61746" y="31732"/>
                </a:moveTo>
                <a:cubicBezTo>
                  <a:pt x="62341" y="31922"/>
                  <a:pt x="62877" y="32160"/>
                  <a:pt x="63449" y="32267"/>
                </a:cubicBezTo>
                <a:cubicBezTo>
                  <a:pt x="63996" y="32375"/>
                  <a:pt x="64592" y="32339"/>
                  <a:pt x="65187" y="32386"/>
                </a:cubicBezTo>
                <a:cubicBezTo>
                  <a:pt x="64966" y="32421"/>
                  <a:pt x="64703" y="32436"/>
                  <a:pt x="64420" y="32436"/>
                </a:cubicBezTo>
                <a:cubicBezTo>
                  <a:pt x="63326" y="32436"/>
                  <a:pt x="61936" y="32203"/>
                  <a:pt x="61567" y="31910"/>
                </a:cubicBezTo>
                <a:cubicBezTo>
                  <a:pt x="61651" y="31839"/>
                  <a:pt x="61710" y="31767"/>
                  <a:pt x="61746" y="31732"/>
                </a:cubicBezTo>
                <a:close/>
                <a:moveTo>
                  <a:pt x="46030" y="31315"/>
                </a:moveTo>
                <a:lnTo>
                  <a:pt x="46030" y="31315"/>
                </a:lnTo>
                <a:cubicBezTo>
                  <a:pt x="50554" y="31589"/>
                  <a:pt x="55055" y="32005"/>
                  <a:pt x="59567" y="32553"/>
                </a:cubicBezTo>
                <a:cubicBezTo>
                  <a:pt x="59475" y="32714"/>
                  <a:pt x="59354" y="32752"/>
                  <a:pt x="59225" y="32752"/>
                </a:cubicBezTo>
                <a:cubicBezTo>
                  <a:pt x="59153" y="32752"/>
                  <a:pt x="59080" y="32740"/>
                  <a:pt x="59008" y="32732"/>
                </a:cubicBezTo>
                <a:cubicBezTo>
                  <a:pt x="58388" y="32660"/>
                  <a:pt x="57757" y="32565"/>
                  <a:pt x="57138" y="32494"/>
                </a:cubicBezTo>
                <a:cubicBezTo>
                  <a:pt x="53566" y="32101"/>
                  <a:pt x="50006" y="31720"/>
                  <a:pt x="46435" y="31351"/>
                </a:cubicBezTo>
                <a:cubicBezTo>
                  <a:pt x="46304" y="31351"/>
                  <a:pt x="46173" y="31327"/>
                  <a:pt x="46030" y="31315"/>
                </a:cubicBezTo>
                <a:close/>
                <a:moveTo>
                  <a:pt x="67223" y="32803"/>
                </a:moveTo>
                <a:lnTo>
                  <a:pt x="67223" y="32875"/>
                </a:lnTo>
                <a:cubicBezTo>
                  <a:pt x="67163" y="32875"/>
                  <a:pt x="67128" y="32863"/>
                  <a:pt x="67080" y="32851"/>
                </a:cubicBezTo>
                <a:lnTo>
                  <a:pt x="67223" y="32803"/>
                </a:lnTo>
                <a:close/>
                <a:moveTo>
                  <a:pt x="67675" y="32851"/>
                </a:moveTo>
                <a:cubicBezTo>
                  <a:pt x="67747" y="32863"/>
                  <a:pt x="67806" y="32875"/>
                  <a:pt x="67878" y="32875"/>
                </a:cubicBezTo>
                <a:cubicBezTo>
                  <a:pt x="67878" y="32910"/>
                  <a:pt x="67866" y="32922"/>
                  <a:pt x="67866" y="32958"/>
                </a:cubicBezTo>
                <a:cubicBezTo>
                  <a:pt x="67794" y="32934"/>
                  <a:pt x="67723" y="32922"/>
                  <a:pt x="67663" y="32910"/>
                </a:cubicBezTo>
                <a:cubicBezTo>
                  <a:pt x="67663" y="32898"/>
                  <a:pt x="67675" y="32863"/>
                  <a:pt x="67675" y="32851"/>
                </a:cubicBezTo>
                <a:close/>
                <a:moveTo>
                  <a:pt x="76545" y="32613"/>
                </a:moveTo>
                <a:lnTo>
                  <a:pt x="80070" y="32922"/>
                </a:lnTo>
                <a:cubicBezTo>
                  <a:pt x="80070" y="32934"/>
                  <a:pt x="80058" y="32958"/>
                  <a:pt x="80046" y="32958"/>
                </a:cubicBezTo>
                <a:lnTo>
                  <a:pt x="76545" y="32636"/>
                </a:lnTo>
                <a:lnTo>
                  <a:pt x="76545" y="32613"/>
                </a:lnTo>
                <a:close/>
                <a:moveTo>
                  <a:pt x="62139" y="32732"/>
                </a:moveTo>
                <a:lnTo>
                  <a:pt x="62139" y="32732"/>
                </a:lnTo>
                <a:cubicBezTo>
                  <a:pt x="62794" y="32791"/>
                  <a:pt x="63401" y="32875"/>
                  <a:pt x="64008" y="32875"/>
                </a:cubicBezTo>
                <a:cubicBezTo>
                  <a:pt x="64615" y="32875"/>
                  <a:pt x="65211" y="32803"/>
                  <a:pt x="65842" y="32756"/>
                </a:cubicBezTo>
                <a:cubicBezTo>
                  <a:pt x="65854" y="32875"/>
                  <a:pt x="65854" y="32934"/>
                  <a:pt x="65854" y="33017"/>
                </a:cubicBezTo>
                <a:cubicBezTo>
                  <a:pt x="65699" y="33041"/>
                  <a:pt x="65544" y="33053"/>
                  <a:pt x="65401" y="33089"/>
                </a:cubicBezTo>
                <a:cubicBezTo>
                  <a:pt x="65042" y="33163"/>
                  <a:pt x="64685" y="33191"/>
                  <a:pt x="64331" y="33191"/>
                </a:cubicBezTo>
                <a:cubicBezTo>
                  <a:pt x="63711" y="33191"/>
                  <a:pt x="63098" y="33105"/>
                  <a:pt x="62484" y="33029"/>
                </a:cubicBezTo>
                <a:cubicBezTo>
                  <a:pt x="62329" y="33017"/>
                  <a:pt x="62187" y="32982"/>
                  <a:pt x="62139" y="32732"/>
                </a:cubicBezTo>
                <a:close/>
                <a:moveTo>
                  <a:pt x="66806" y="31741"/>
                </a:moveTo>
                <a:cubicBezTo>
                  <a:pt x="66843" y="31741"/>
                  <a:pt x="66879" y="31744"/>
                  <a:pt x="66913" y="31744"/>
                </a:cubicBezTo>
                <a:cubicBezTo>
                  <a:pt x="67878" y="31839"/>
                  <a:pt x="68866" y="31898"/>
                  <a:pt x="69830" y="32029"/>
                </a:cubicBezTo>
                <a:cubicBezTo>
                  <a:pt x="71152" y="32208"/>
                  <a:pt x="72474" y="32434"/>
                  <a:pt x="73807" y="32613"/>
                </a:cubicBezTo>
                <a:cubicBezTo>
                  <a:pt x="74843" y="32756"/>
                  <a:pt x="75903" y="32875"/>
                  <a:pt x="76938" y="33017"/>
                </a:cubicBezTo>
                <a:cubicBezTo>
                  <a:pt x="77796" y="33113"/>
                  <a:pt x="78629" y="33232"/>
                  <a:pt x="79474" y="33351"/>
                </a:cubicBezTo>
                <a:lnTo>
                  <a:pt x="79474" y="33387"/>
                </a:lnTo>
                <a:cubicBezTo>
                  <a:pt x="79367" y="33387"/>
                  <a:pt x="79260" y="33387"/>
                  <a:pt x="79165" y="33375"/>
                </a:cubicBezTo>
                <a:cubicBezTo>
                  <a:pt x="77105" y="33148"/>
                  <a:pt x="75057" y="32922"/>
                  <a:pt x="73021" y="32696"/>
                </a:cubicBezTo>
                <a:cubicBezTo>
                  <a:pt x="72188" y="32613"/>
                  <a:pt x="71366" y="32494"/>
                  <a:pt x="70533" y="32398"/>
                </a:cubicBezTo>
                <a:cubicBezTo>
                  <a:pt x="69497" y="32291"/>
                  <a:pt x="68461" y="32220"/>
                  <a:pt x="67437" y="32148"/>
                </a:cubicBezTo>
                <a:cubicBezTo>
                  <a:pt x="67104" y="32125"/>
                  <a:pt x="66794" y="32125"/>
                  <a:pt x="66544" y="31910"/>
                </a:cubicBezTo>
                <a:cubicBezTo>
                  <a:pt x="66597" y="31761"/>
                  <a:pt x="66702" y="31741"/>
                  <a:pt x="66806" y="31741"/>
                </a:cubicBezTo>
                <a:close/>
                <a:moveTo>
                  <a:pt x="45399" y="25731"/>
                </a:moveTo>
                <a:lnTo>
                  <a:pt x="45399" y="25731"/>
                </a:lnTo>
                <a:cubicBezTo>
                  <a:pt x="45542" y="27029"/>
                  <a:pt x="45399" y="28195"/>
                  <a:pt x="45030" y="29422"/>
                </a:cubicBezTo>
                <a:cubicBezTo>
                  <a:pt x="45006" y="28767"/>
                  <a:pt x="44970" y="28219"/>
                  <a:pt x="44946" y="27683"/>
                </a:cubicBezTo>
                <a:cubicBezTo>
                  <a:pt x="44899" y="27683"/>
                  <a:pt x="44875" y="27672"/>
                  <a:pt x="44827" y="27672"/>
                </a:cubicBezTo>
                <a:cubicBezTo>
                  <a:pt x="44803" y="27803"/>
                  <a:pt x="44756" y="27922"/>
                  <a:pt x="44744" y="28053"/>
                </a:cubicBezTo>
                <a:cubicBezTo>
                  <a:pt x="44696" y="28517"/>
                  <a:pt x="44649" y="28969"/>
                  <a:pt x="44601" y="29422"/>
                </a:cubicBezTo>
                <a:cubicBezTo>
                  <a:pt x="44565" y="29981"/>
                  <a:pt x="44518" y="30529"/>
                  <a:pt x="44446" y="31077"/>
                </a:cubicBezTo>
                <a:cubicBezTo>
                  <a:pt x="44410" y="31303"/>
                  <a:pt x="44363" y="31565"/>
                  <a:pt x="44232" y="31744"/>
                </a:cubicBezTo>
                <a:cubicBezTo>
                  <a:pt x="43863" y="32255"/>
                  <a:pt x="43446" y="32720"/>
                  <a:pt x="43029" y="33172"/>
                </a:cubicBezTo>
                <a:cubicBezTo>
                  <a:pt x="42934" y="33279"/>
                  <a:pt x="42815" y="33339"/>
                  <a:pt x="42636" y="33494"/>
                </a:cubicBezTo>
                <a:cubicBezTo>
                  <a:pt x="42696" y="32148"/>
                  <a:pt x="42339" y="31005"/>
                  <a:pt x="41827" y="29886"/>
                </a:cubicBezTo>
                <a:cubicBezTo>
                  <a:pt x="43017" y="28517"/>
                  <a:pt x="44137" y="27136"/>
                  <a:pt x="45399" y="25731"/>
                </a:cubicBezTo>
                <a:close/>
                <a:moveTo>
                  <a:pt x="88154" y="5240"/>
                </a:moveTo>
                <a:cubicBezTo>
                  <a:pt x="88273" y="5407"/>
                  <a:pt x="88333" y="5574"/>
                  <a:pt x="88333" y="5752"/>
                </a:cubicBezTo>
                <a:cubicBezTo>
                  <a:pt x="88333" y="6312"/>
                  <a:pt x="88333" y="6883"/>
                  <a:pt x="88297" y="7443"/>
                </a:cubicBezTo>
                <a:cubicBezTo>
                  <a:pt x="88273" y="8205"/>
                  <a:pt x="88202" y="8943"/>
                  <a:pt x="88154" y="9705"/>
                </a:cubicBezTo>
                <a:cubicBezTo>
                  <a:pt x="88047" y="11479"/>
                  <a:pt x="88035" y="13265"/>
                  <a:pt x="87844" y="15039"/>
                </a:cubicBezTo>
                <a:cubicBezTo>
                  <a:pt x="87547" y="17742"/>
                  <a:pt x="87487" y="20468"/>
                  <a:pt x="87261" y="23195"/>
                </a:cubicBezTo>
                <a:cubicBezTo>
                  <a:pt x="87261" y="23219"/>
                  <a:pt x="87273" y="23254"/>
                  <a:pt x="87285" y="23350"/>
                </a:cubicBezTo>
                <a:cubicBezTo>
                  <a:pt x="87666" y="20897"/>
                  <a:pt x="87642" y="18468"/>
                  <a:pt x="87940" y="16063"/>
                </a:cubicBezTo>
                <a:lnTo>
                  <a:pt x="88047" y="16587"/>
                </a:lnTo>
                <a:cubicBezTo>
                  <a:pt x="88106" y="15944"/>
                  <a:pt x="88178" y="15361"/>
                  <a:pt x="88202" y="14801"/>
                </a:cubicBezTo>
                <a:cubicBezTo>
                  <a:pt x="88261" y="13408"/>
                  <a:pt x="88285" y="12027"/>
                  <a:pt x="88333" y="10646"/>
                </a:cubicBezTo>
                <a:cubicBezTo>
                  <a:pt x="88392" y="9062"/>
                  <a:pt x="88452" y="7502"/>
                  <a:pt x="88511" y="5931"/>
                </a:cubicBezTo>
                <a:cubicBezTo>
                  <a:pt x="88511" y="5871"/>
                  <a:pt x="88595" y="5824"/>
                  <a:pt x="88642" y="5776"/>
                </a:cubicBezTo>
                <a:cubicBezTo>
                  <a:pt x="88678" y="5788"/>
                  <a:pt x="88714" y="5812"/>
                  <a:pt x="88749" y="5824"/>
                </a:cubicBezTo>
                <a:lnTo>
                  <a:pt x="88618" y="7264"/>
                </a:lnTo>
                <a:cubicBezTo>
                  <a:pt x="88809" y="6907"/>
                  <a:pt x="88690" y="6490"/>
                  <a:pt x="88916" y="6133"/>
                </a:cubicBezTo>
                <a:cubicBezTo>
                  <a:pt x="88999" y="6300"/>
                  <a:pt x="89059" y="6479"/>
                  <a:pt x="89166" y="6550"/>
                </a:cubicBezTo>
                <a:cubicBezTo>
                  <a:pt x="89476" y="6776"/>
                  <a:pt x="89535" y="7086"/>
                  <a:pt x="89488" y="7407"/>
                </a:cubicBezTo>
                <a:cubicBezTo>
                  <a:pt x="89547" y="7336"/>
                  <a:pt x="89630" y="7276"/>
                  <a:pt x="89690" y="7205"/>
                </a:cubicBezTo>
                <a:cubicBezTo>
                  <a:pt x="89714" y="7217"/>
                  <a:pt x="89749" y="7229"/>
                  <a:pt x="89773" y="7229"/>
                </a:cubicBezTo>
                <a:lnTo>
                  <a:pt x="89547" y="9705"/>
                </a:lnTo>
                <a:lnTo>
                  <a:pt x="89607" y="9705"/>
                </a:lnTo>
                <a:cubicBezTo>
                  <a:pt x="89690" y="9241"/>
                  <a:pt x="89761" y="8800"/>
                  <a:pt x="89845" y="8336"/>
                </a:cubicBezTo>
                <a:cubicBezTo>
                  <a:pt x="89904" y="8800"/>
                  <a:pt x="89952" y="9253"/>
                  <a:pt x="89928" y="9705"/>
                </a:cubicBezTo>
                <a:cubicBezTo>
                  <a:pt x="89845" y="11336"/>
                  <a:pt x="89761" y="12979"/>
                  <a:pt x="89666" y="14610"/>
                </a:cubicBezTo>
                <a:cubicBezTo>
                  <a:pt x="89654" y="14872"/>
                  <a:pt x="89595" y="15158"/>
                  <a:pt x="89642" y="15408"/>
                </a:cubicBezTo>
                <a:cubicBezTo>
                  <a:pt x="89785" y="16087"/>
                  <a:pt x="89654" y="16765"/>
                  <a:pt x="89595" y="17432"/>
                </a:cubicBezTo>
                <a:cubicBezTo>
                  <a:pt x="89571" y="17670"/>
                  <a:pt x="89488" y="17908"/>
                  <a:pt x="89452" y="18147"/>
                </a:cubicBezTo>
                <a:cubicBezTo>
                  <a:pt x="89404" y="17754"/>
                  <a:pt x="89476" y="17373"/>
                  <a:pt x="89416" y="16992"/>
                </a:cubicBezTo>
                <a:cubicBezTo>
                  <a:pt x="89333" y="16456"/>
                  <a:pt x="89368" y="15920"/>
                  <a:pt x="89404" y="15396"/>
                </a:cubicBezTo>
                <a:cubicBezTo>
                  <a:pt x="89416" y="15241"/>
                  <a:pt x="89428" y="15075"/>
                  <a:pt x="89452" y="14872"/>
                </a:cubicBezTo>
                <a:lnTo>
                  <a:pt x="89452" y="14872"/>
                </a:lnTo>
                <a:cubicBezTo>
                  <a:pt x="88868" y="16920"/>
                  <a:pt x="89059" y="18980"/>
                  <a:pt x="88928" y="21016"/>
                </a:cubicBezTo>
                <a:cubicBezTo>
                  <a:pt x="89035" y="20159"/>
                  <a:pt x="89130" y="19278"/>
                  <a:pt x="89238" y="18409"/>
                </a:cubicBezTo>
                <a:lnTo>
                  <a:pt x="89238" y="18409"/>
                </a:lnTo>
                <a:cubicBezTo>
                  <a:pt x="89357" y="20659"/>
                  <a:pt x="89118" y="22873"/>
                  <a:pt x="89047" y="25112"/>
                </a:cubicBezTo>
                <a:lnTo>
                  <a:pt x="89130" y="24004"/>
                </a:lnTo>
                <a:cubicBezTo>
                  <a:pt x="89190" y="24481"/>
                  <a:pt x="89214" y="24957"/>
                  <a:pt x="89214" y="25421"/>
                </a:cubicBezTo>
                <a:cubicBezTo>
                  <a:pt x="89214" y="25767"/>
                  <a:pt x="89214" y="26112"/>
                  <a:pt x="89190" y="26445"/>
                </a:cubicBezTo>
                <a:cubicBezTo>
                  <a:pt x="89178" y="26826"/>
                  <a:pt x="89130" y="27195"/>
                  <a:pt x="89107" y="27576"/>
                </a:cubicBezTo>
                <a:cubicBezTo>
                  <a:pt x="89095" y="27779"/>
                  <a:pt x="89071" y="27957"/>
                  <a:pt x="89047" y="28148"/>
                </a:cubicBezTo>
                <a:cubicBezTo>
                  <a:pt x="88999" y="28398"/>
                  <a:pt x="88987" y="28636"/>
                  <a:pt x="89095" y="28886"/>
                </a:cubicBezTo>
                <a:cubicBezTo>
                  <a:pt x="89130" y="29005"/>
                  <a:pt x="89166" y="29219"/>
                  <a:pt x="89107" y="29291"/>
                </a:cubicBezTo>
                <a:cubicBezTo>
                  <a:pt x="88797" y="29624"/>
                  <a:pt x="88892" y="30041"/>
                  <a:pt x="88880" y="30410"/>
                </a:cubicBezTo>
                <a:cubicBezTo>
                  <a:pt x="88833" y="31196"/>
                  <a:pt x="88833" y="31982"/>
                  <a:pt x="88809" y="32756"/>
                </a:cubicBezTo>
                <a:cubicBezTo>
                  <a:pt x="88797" y="33041"/>
                  <a:pt x="88749" y="33327"/>
                  <a:pt x="88535" y="33565"/>
                </a:cubicBezTo>
                <a:cubicBezTo>
                  <a:pt x="88392" y="33113"/>
                  <a:pt x="88392" y="32839"/>
                  <a:pt x="88452" y="32434"/>
                </a:cubicBezTo>
                <a:cubicBezTo>
                  <a:pt x="88583" y="31493"/>
                  <a:pt x="88702" y="30553"/>
                  <a:pt x="88821" y="29612"/>
                </a:cubicBezTo>
                <a:cubicBezTo>
                  <a:pt x="88833" y="29469"/>
                  <a:pt x="88797" y="29303"/>
                  <a:pt x="88773" y="29160"/>
                </a:cubicBezTo>
                <a:lnTo>
                  <a:pt x="88702" y="29160"/>
                </a:lnTo>
                <a:cubicBezTo>
                  <a:pt x="88678" y="29279"/>
                  <a:pt x="88642" y="29398"/>
                  <a:pt x="88595" y="29588"/>
                </a:cubicBezTo>
                <a:cubicBezTo>
                  <a:pt x="88571" y="29291"/>
                  <a:pt x="88559" y="29065"/>
                  <a:pt x="88523" y="28862"/>
                </a:cubicBezTo>
                <a:cubicBezTo>
                  <a:pt x="88345" y="30089"/>
                  <a:pt x="88273" y="31327"/>
                  <a:pt x="88095" y="32577"/>
                </a:cubicBezTo>
                <a:cubicBezTo>
                  <a:pt x="87868" y="32398"/>
                  <a:pt x="87856" y="32196"/>
                  <a:pt x="87868" y="31994"/>
                </a:cubicBezTo>
                <a:cubicBezTo>
                  <a:pt x="87928" y="31541"/>
                  <a:pt x="87987" y="31065"/>
                  <a:pt x="88047" y="30601"/>
                </a:cubicBezTo>
                <a:cubicBezTo>
                  <a:pt x="88095" y="30208"/>
                  <a:pt x="88118" y="29827"/>
                  <a:pt x="88154" y="29362"/>
                </a:cubicBezTo>
                <a:lnTo>
                  <a:pt x="88154" y="29362"/>
                </a:lnTo>
                <a:cubicBezTo>
                  <a:pt x="87987" y="30231"/>
                  <a:pt x="87844" y="31017"/>
                  <a:pt x="87678" y="31791"/>
                </a:cubicBezTo>
                <a:cubicBezTo>
                  <a:pt x="87392" y="30374"/>
                  <a:pt x="87725" y="28981"/>
                  <a:pt x="87761" y="27576"/>
                </a:cubicBezTo>
                <a:lnTo>
                  <a:pt x="87678" y="27576"/>
                </a:lnTo>
                <a:lnTo>
                  <a:pt x="87321" y="31624"/>
                </a:lnTo>
                <a:cubicBezTo>
                  <a:pt x="87094" y="31434"/>
                  <a:pt x="87082" y="31255"/>
                  <a:pt x="87082" y="31065"/>
                </a:cubicBezTo>
                <a:cubicBezTo>
                  <a:pt x="87094" y="30827"/>
                  <a:pt x="87130" y="30589"/>
                  <a:pt x="87142" y="30362"/>
                </a:cubicBezTo>
                <a:cubicBezTo>
                  <a:pt x="87213" y="29469"/>
                  <a:pt x="87309" y="28588"/>
                  <a:pt x="87380" y="27695"/>
                </a:cubicBezTo>
                <a:lnTo>
                  <a:pt x="87380" y="27695"/>
                </a:lnTo>
                <a:cubicBezTo>
                  <a:pt x="87273" y="27934"/>
                  <a:pt x="87261" y="28195"/>
                  <a:pt x="87225" y="28445"/>
                </a:cubicBezTo>
                <a:cubicBezTo>
                  <a:pt x="87202" y="28684"/>
                  <a:pt x="87190" y="28922"/>
                  <a:pt x="87154" y="29148"/>
                </a:cubicBezTo>
                <a:cubicBezTo>
                  <a:pt x="87130" y="29398"/>
                  <a:pt x="87106" y="29648"/>
                  <a:pt x="87082" y="29898"/>
                </a:cubicBezTo>
                <a:cubicBezTo>
                  <a:pt x="87047" y="30124"/>
                  <a:pt x="87047" y="30362"/>
                  <a:pt x="86832" y="30553"/>
                </a:cubicBezTo>
                <a:lnTo>
                  <a:pt x="87035" y="28231"/>
                </a:lnTo>
                <a:lnTo>
                  <a:pt x="87035" y="28231"/>
                </a:lnTo>
                <a:cubicBezTo>
                  <a:pt x="86856" y="29065"/>
                  <a:pt x="86832" y="29922"/>
                  <a:pt x="86630" y="30815"/>
                </a:cubicBezTo>
                <a:cubicBezTo>
                  <a:pt x="86380" y="30529"/>
                  <a:pt x="86392" y="30255"/>
                  <a:pt x="86428" y="29993"/>
                </a:cubicBezTo>
                <a:cubicBezTo>
                  <a:pt x="86463" y="29624"/>
                  <a:pt x="86547" y="29243"/>
                  <a:pt x="86571" y="28862"/>
                </a:cubicBezTo>
                <a:cubicBezTo>
                  <a:pt x="86666" y="27505"/>
                  <a:pt x="86737" y="26148"/>
                  <a:pt x="86809" y="24802"/>
                </a:cubicBezTo>
                <a:cubicBezTo>
                  <a:pt x="86987" y="21671"/>
                  <a:pt x="87154" y="18528"/>
                  <a:pt x="87356" y="15408"/>
                </a:cubicBezTo>
                <a:cubicBezTo>
                  <a:pt x="87583" y="12086"/>
                  <a:pt x="87856" y="8788"/>
                  <a:pt x="88095" y="5466"/>
                </a:cubicBezTo>
                <a:cubicBezTo>
                  <a:pt x="88095" y="5395"/>
                  <a:pt x="88118" y="5312"/>
                  <a:pt x="88154" y="5240"/>
                </a:cubicBezTo>
                <a:close/>
                <a:moveTo>
                  <a:pt x="67398" y="29667"/>
                </a:moveTo>
                <a:cubicBezTo>
                  <a:pt x="69190" y="29667"/>
                  <a:pt x="71423" y="29862"/>
                  <a:pt x="72223" y="30184"/>
                </a:cubicBezTo>
                <a:lnTo>
                  <a:pt x="70545" y="30029"/>
                </a:lnTo>
                <a:lnTo>
                  <a:pt x="70545" y="30029"/>
                </a:lnTo>
                <a:cubicBezTo>
                  <a:pt x="70652" y="30124"/>
                  <a:pt x="70759" y="30136"/>
                  <a:pt x="70854" y="30136"/>
                </a:cubicBezTo>
                <a:cubicBezTo>
                  <a:pt x="71616" y="30196"/>
                  <a:pt x="72354" y="30267"/>
                  <a:pt x="73116" y="30327"/>
                </a:cubicBezTo>
                <a:cubicBezTo>
                  <a:pt x="73271" y="30350"/>
                  <a:pt x="73426" y="30374"/>
                  <a:pt x="73581" y="30422"/>
                </a:cubicBezTo>
                <a:cubicBezTo>
                  <a:pt x="73807" y="30481"/>
                  <a:pt x="74021" y="30565"/>
                  <a:pt x="74248" y="30601"/>
                </a:cubicBezTo>
                <a:cubicBezTo>
                  <a:pt x="74879" y="30684"/>
                  <a:pt x="75498" y="30731"/>
                  <a:pt x="76129" y="30839"/>
                </a:cubicBezTo>
                <a:cubicBezTo>
                  <a:pt x="77176" y="31017"/>
                  <a:pt x="78212" y="31303"/>
                  <a:pt x="79284" y="31374"/>
                </a:cubicBezTo>
                <a:cubicBezTo>
                  <a:pt x="79343" y="31374"/>
                  <a:pt x="79403" y="31386"/>
                  <a:pt x="79474" y="31398"/>
                </a:cubicBezTo>
                <a:cubicBezTo>
                  <a:pt x="80486" y="31541"/>
                  <a:pt x="81498" y="31684"/>
                  <a:pt x="82522" y="31779"/>
                </a:cubicBezTo>
                <a:cubicBezTo>
                  <a:pt x="83332" y="31851"/>
                  <a:pt x="84130" y="31851"/>
                  <a:pt x="84939" y="31851"/>
                </a:cubicBezTo>
                <a:cubicBezTo>
                  <a:pt x="85273" y="31851"/>
                  <a:pt x="85630" y="31732"/>
                  <a:pt x="85975" y="31672"/>
                </a:cubicBezTo>
                <a:cubicBezTo>
                  <a:pt x="85784" y="31663"/>
                  <a:pt x="85592" y="31630"/>
                  <a:pt x="85407" y="31630"/>
                </a:cubicBezTo>
                <a:cubicBezTo>
                  <a:pt x="85362" y="31630"/>
                  <a:pt x="85317" y="31632"/>
                  <a:pt x="85273" y="31636"/>
                </a:cubicBezTo>
                <a:cubicBezTo>
                  <a:pt x="84854" y="31687"/>
                  <a:pt x="84435" y="31708"/>
                  <a:pt x="84016" y="31708"/>
                </a:cubicBezTo>
                <a:cubicBezTo>
                  <a:pt x="83542" y="31708"/>
                  <a:pt x="83068" y="31681"/>
                  <a:pt x="82594" y="31636"/>
                </a:cubicBezTo>
                <a:cubicBezTo>
                  <a:pt x="81677" y="31553"/>
                  <a:pt x="80748" y="31446"/>
                  <a:pt x="79832" y="31315"/>
                </a:cubicBezTo>
                <a:cubicBezTo>
                  <a:pt x="78867" y="31184"/>
                  <a:pt x="77915" y="31005"/>
                  <a:pt x="76962" y="30851"/>
                </a:cubicBezTo>
                <a:cubicBezTo>
                  <a:pt x="77036" y="30849"/>
                  <a:pt x="77109" y="30849"/>
                  <a:pt x="77183" y="30849"/>
                </a:cubicBezTo>
                <a:cubicBezTo>
                  <a:pt x="77819" y="30849"/>
                  <a:pt x="78440" y="30894"/>
                  <a:pt x="79070" y="30958"/>
                </a:cubicBezTo>
                <a:cubicBezTo>
                  <a:pt x="79760" y="31029"/>
                  <a:pt x="80451" y="31089"/>
                  <a:pt x="81141" y="31196"/>
                </a:cubicBezTo>
                <a:cubicBezTo>
                  <a:pt x="82205" y="31349"/>
                  <a:pt x="83260" y="31494"/>
                  <a:pt x="84321" y="31494"/>
                </a:cubicBezTo>
                <a:cubicBezTo>
                  <a:pt x="84495" y="31494"/>
                  <a:pt x="84670" y="31490"/>
                  <a:pt x="84844" y="31482"/>
                </a:cubicBezTo>
                <a:cubicBezTo>
                  <a:pt x="85261" y="31458"/>
                  <a:pt x="85701" y="31398"/>
                  <a:pt x="86118" y="31339"/>
                </a:cubicBezTo>
                <a:cubicBezTo>
                  <a:pt x="86165" y="31333"/>
                  <a:pt x="86208" y="31328"/>
                  <a:pt x="86247" y="31328"/>
                </a:cubicBezTo>
                <a:cubicBezTo>
                  <a:pt x="86368" y="31328"/>
                  <a:pt x="86451" y="31370"/>
                  <a:pt x="86487" y="31541"/>
                </a:cubicBezTo>
                <a:cubicBezTo>
                  <a:pt x="86309" y="31601"/>
                  <a:pt x="86142" y="31636"/>
                  <a:pt x="85975" y="31684"/>
                </a:cubicBezTo>
                <a:cubicBezTo>
                  <a:pt x="86237" y="31684"/>
                  <a:pt x="86463" y="31696"/>
                  <a:pt x="86725" y="31696"/>
                </a:cubicBezTo>
                <a:cubicBezTo>
                  <a:pt x="86678" y="31803"/>
                  <a:pt x="86630" y="31839"/>
                  <a:pt x="86582" y="31851"/>
                </a:cubicBezTo>
                <a:cubicBezTo>
                  <a:pt x="85833" y="31962"/>
                  <a:pt x="85083" y="32087"/>
                  <a:pt x="84322" y="32087"/>
                </a:cubicBezTo>
                <a:cubicBezTo>
                  <a:pt x="84104" y="32087"/>
                  <a:pt x="83885" y="32077"/>
                  <a:pt x="83665" y="32053"/>
                </a:cubicBezTo>
                <a:cubicBezTo>
                  <a:pt x="83638" y="32051"/>
                  <a:pt x="83611" y="32051"/>
                  <a:pt x="83583" y="32051"/>
                </a:cubicBezTo>
                <a:cubicBezTo>
                  <a:pt x="83417" y="32051"/>
                  <a:pt x="83242" y="32077"/>
                  <a:pt x="83058" y="32077"/>
                </a:cubicBezTo>
                <a:cubicBezTo>
                  <a:pt x="83531" y="32158"/>
                  <a:pt x="84008" y="32193"/>
                  <a:pt x="84482" y="32193"/>
                </a:cubicBezTo>
                <a:cubicBezTo>
                  <a:pt x="84915" y="32193"/>
                  <a:pt x="85347" y="32164"/>
                  <a:pt x="85773" y="32113"/>
                </a:cubicBezTo>
                <a:cubicBezTo>
                  <a:pt x="86035" y="32089"/>
                  <a:pt x="86309" y="32041"/>
                  <a:pt x="86559" y="32029"/>
                </a:cubicBezTo>
                <a:cubicBezTo>
                  <a:pt x="86617" y="32029"/>
                  <a:pt x="86682" y="32020"/>
                  <a:pt x="86748" y="32020"/>
                </a:cubicBezTo>
                <a:cubicBezTo>
                  <a:pt x="86831" y="32020"/>
                  <a:pt x="86914" y="32035"/>
                  <a:pt x="86987" y="32101"/>
                </a:cubicBezTo>
                <a:cubicBezTo>
                  <a:pt x="86725" y="32351"/>
                  <a:pt x="86392" y="32267"/>
                  <a:pt x="86118" y="32327"/>
                </a:cubicBezTo>
                <a:cubicBezTo>
                  <a:pt x="86270" y="32392"/>
                  <a:pt x="86427" y="32422"/>
                  <a:pt x="86585" y="32422"/>
                </a:cubicBezTo>
                <a:cubicBezTo>
                  <a:pt x="86687" y="32422"/>
                  <a:pt x="86790" y="32410"/>
                  <a:pt x="86892" y="32386"/>
                </a:cubicBezTo>
                <a:cubicBezTo>
                  <a:pt x="86936" y="32376"/>
                  <a:pt x="86978" y="32371"/>
                  <a:pt x="87018" y="32371"/>
                </a:cubicBezTo>
                <a:cubicBezTo>
                  <a:pt x="87164" y="32371"/>
                  <a:pt x="87284" y="32440"/>
                  <a:pt x="87368" y="32589"/>
                </a:cubicBezTo>
                <a:cubicBezTo>
                  <a:pt x="87440" y="32756"/>
                  <a:pt x="87511" y="32910"/>
                  <a:pt x="87583" y="33089"/>
                </a:cubicBezTo>
                <a:cubicBezTo>
                  <a:pt x="87434" y="33186"/>
                  <a:pt x="87275" y="33211"/>
                  <a:pt x="87107" y="33211"/>
                </a:cubicBezTo>
                <a:cubicBezTo>
                  <a:pt x="86929" y="33211"/>
                  <a:pt x="86742" y="33183"/>
                  <a:pt x="86549" y="33183"/>
                </a:cubicBezTo>
                <a:cubicBezTo>
                  <a:pt x="86458" y="33183"/>
                  <a:pt x="86366" y="33189"/>
                  <a:pt x="86273" y="33208"/>
                </a:cubicBezTo>
                <a:cubicBezTo>
                  <a:pt x="86713" y="33327"/>
                  <a:pt x="87106" y="33244"/>
                  <a:pt x="87452" y="33446"/>
                </a:cubicBezTo>
                <a:cubicBezTo>
                  <a:pt x="87309" y="33482"/>
                  <a:pt x="87154" y="33506"/>
                  <a:pt x="87011" y="33518"/>
                </a:cubicBezTo>
                <a:cubicBezTo>
                  <a:pt x="86658" y="33559"/>
                  <a:pt x="86304" y="33655"/>
                  <a:pt x="85951" y="33655"/>
                </a:cubicBezTo>
                <a:cubicBezTo>
                  <a:pt x="85900" y="33655"/>
                  <a:pt x="85848" y="33653"/>
                  <a:pt x="85797" y="33649"/>
                </a:cubicBezTo>
                <a:cubicBezTo>
                  <a:pt x="83951" y="33518"/>
                  <a:pt x="82094" y="33339"/>
                  <a:pt x="80248" y="33172"/>
                </a:cubicBezTo>
                <a:lnTo>
                  <a:pt x="80248" y="33065"/>
                </a:lnTo>
                <a:cubicBezTo>
                  <a:pt x="80498" y="33065"/>
                  <a:pt x="80772" y="33065"/>
                  <a:pt x="81022" y="33089"/>
                </a:cubicBezTo>
                <a:cubicBezTo>
                  <a:pt x="82630" y="33172"/>
                  <a:pt x="84225" y="33279"/>
                  <a:pt x="85832" y="33387"/>
                </a:cubicBezTo>
                <a:cubicBezTo>
                  <a:pt x="85892" y="33387"/>
                  <a:pt x="85939" y="33387"/>
                  <a:pt x="85999" y="33363"/>
                </a:cubicBezTo>
                <a:cubicBezTo>
                  <a:pt x="84475" y="33113"/>
                  <a:pt x="82915" y="33279"/>
                  <a:pt x="81391" y="32934"/>
                </a:cubicBezTo>
                <a:cubicBezTo>
                  <a:pt x="81808" y="32928"/>
                  <a:pt x="82222" y="32925"/>
                  <a:pt x="82635" y="32925"/>
                </a:cubicBezTo>
                <a:cubicBezTo>
                  <a:pt x="83049" y="32925"/>
                  <a:pt x="83463" y="32928"/>
                  <a:pt x="83880" y="32934"/>
                </a:cubicBezTo>
                <a:cubicBezTo>
                  <a:pt x="84422" y="32942"/>
                  <a:pt x="84958" y="32956"/>
                  <a:pt x="85501" y="32956"/>
                </a:cubicBezTo>
                <a:cubicBezTo>
                  <a:pt x="85745" y="32956"/>
                  <a:pt x="85990" y="32953"/>
                  <a:pt x="86237" y="32946"/>
                </a:cubicBezTo>
                <a:cubicBezTo>
                  <a:pt x="86547" y="32946"/>
                  <a:pt x="86856" y="32910"/>
                  <a:pt x="87166" y="32875"/>
                </a:cubicBezTo>
                <a:cubicBezTo>
                  <a:pt x="86475" y="32803"/>
                  <a:pt x="85761" y="32803"/>
                  <a:pt x="85058" y="32791"/>
                </a:cubicBezTo>
                <a:cubicBezTo>
                  <a:pt x="83975" y="32767"/>
                  <a:pt x="82880" y="32791"/>
                  <a:pt x="81808" y="32732"/>
                </a:cubicBezTo>
                <a:cubicBezTo>
                  <a:pt x="80772" y="32672"/>
                  <a:pt x="79748" y="32565"/>
                  <a:pt x="78700" y="32446"/>
                </a:cubicBezTo>
                <a:cubicBezTo>
                  <a:pt x="78046" y="32386"/>
                  <a:pt x="77391" y="32279"/>
                  <a:pt x="76724" y="32208"/>
                </a:cubicBezTo>
                <a:lnTo>
                  <a:pt x="76724" y="32208"/>
                </a:lnTo>
                <a:cubicBezTo>
                  <a:pt x="76748" y="32279"/>
                  <a:pt x="76784" y="32327"/>
                  <a:pt x="76795" y="32375"/>
                </a:cubicBezTo>
                <a:cubicBezTo>
                  <a:pt x="76512" y="32393"/>
                  <a:pt x="76194" y="32403"/>
                  <a:pt x="75855" y="32403"/>
                </a:cubicBezTo>
                <a:cubicBezTo>
                  <a:pt x="74700" y="32403"/>
                  <a:pt x="73309" y="32297"/>
                  <a:pt x="72259" y="32113"/>
                </a:cubicBezTo>
                <a:cubicBezTo>
                  <a:pt x="72735" y="32113"/>
                  <a:pt x="73200" y="32101"/>
                  <a:pt x="73676" y="32101"/>
                </a:cubicBezTo>
                <a:cubicBezTo>
                  <a:pt x="71271" y="31851"/>
                  <a:pt x="68914" y="31482"/>
                  <a:pt x="66544" y="31065"/>
                </a:cubicBezTo>
                <a:cubicBezTo>
                  <a:pt x="66736" y="31015"/>
                  <a:pt x="66928" y="30995"/>
                  <a:pt x="67118" y="30995"/>
                </a:cubicBezTo>
                <a:cubicBezTo>
                  <a:pt x="67293" y="30995"/>
                  <a:pt x="67468" y="31012"/>
                  <a:pt x="67640" y="31041"/>
                </a:cubicBezTo>
                <a:cubicBezTo>
                  <a:pt x="68163" y="31136"/>
                  <a:pt x="68699" y="31243"/>
                  <a:pt x="69223" y="31315"/>
                </a:cubicBezTo>
                <a:cubicBezTo>
                  <a:pt x="70438" y="31482"/>
                  <a:pt x="71652" y="31636"/>
                  <a:pt x="72866" y="31791"/>
                </a:cubicBezTo>
                <a:cubicBezTo>
                  <a:pt x="73331" y="31842"/>
                  <a:pt x="73790" y="31923"/>
                  <a:pt x="74268" y="31923"/>
                </a:cubicBezTo>
                <a:cubicBezTo>
                  <a:pt x="74464" y="31923"/>
                  <a:pt x="74663" y="31909"/>
                  <a:pt x="74867" y="31874"/>
                </a:cubicBezTo>
                <a:cubicBezTo>
                  <a:pt x="72390" y="31541"/>
                  <a:pt x="69961" y="31184"/>
                  <a:pt x="67509" y="30839"/>
                </a:cubicBezTo>
                <a:lnTo>
                  <a:pt x="67509" y="30839"/>
                </a:lnTo>
                <a:cubicBezTo>
                  <a:pt x="67537" y="30840"/>
                  <a:pt x="67565" y="30841"/>
                  <a:pt x="67592" y="30841"/>
                </a:cubicBezTo>
                <a:cubicBezTo>
                  <a:pt x="67765" y="30841"/>
                  <a:pt x="67900" y="30810"/>
                  <a:pt x="68044" y="30779"/>
                </a:cubicBezTo>
                <a:cubicBezTo>
                  <a:pt x="68044" y="30755"/>
                  <a:pt x="68044" y="30720"/>
                  <a:pt x="68032" y="30672"/>
                </a:cubicBezTo>
                <a:lnTo>
                  <a:pt x="65973" y="30493"/>
                </a:lnTo>
                <a:cubicBezTo>
                  <a:pt x="65973" y="30470"/>
                  <a:pt x="65973" y="30434"/>
                  <a:pt x="65997" y="30386"/>
                </a:cubicBezTo>
                <a:cubicBezTo>
                  <a:pt x="66866" y="30422"/>
                  <a:pt x="67747" y="30434"/>
                  <a:pt x="68628" y="30470"/>
                </a:cubicBezTo>
                <a:cubicBezTo>
                  <a:pt x="69485" y="30505"/>
                  <a:pt x="70366" y="30589"/>
                  <a:pt x="71235" y="30648"/>
                </a:cubicBezTo>
                <a:lnTo>
                  <a:pt x="71235" y="30565"/>
                </a:lnTo>
                <a:cubicBezTo>
                  <a:pt x="70080" y="30434"/>
                  <a:pt x="68937" y="30303"/>
                  <a:pt x="67782" y="30184"/>
                </a:cubicBezTo>
                <a:cubicBezTo>
                  <a:pt x="67782" y="30148"/>
                  <a:pt x="67782" y="30112"/>
                  <a:pt x="67794" y="30077"/>
                </a:cubicBezTo>
                <a:lnTo>
                  <a:pt x="70021" y="30267"/>
                </a:lnTo>
                <a:cubicBezTo>
                  <a:pt x="69652" y="30136"/>
                  <a:pt x="69271" y="30053"/>
                  <a:pt x="68878" y="30017"/>
                </a:cubicBezTo>
                <a:cubicBezTo>
                  <a:pt x="68333" y="29986"/>
                  <a:pt x="67794" y="29959"/>
                  <a:pt x="67255" y="29959"/>
                </a:cubicBezTo>
                <a:cubicBezTo>
                  <a:pt x="66746" y="29959"/>
                  <a:pt x="66237" y="29983"/>
                  <a:pt x="65723" y="30053"/>
                </a:cubicBezTo>
                <a:cubicBezTo>
                  <a:pt x="65657" y="30060"/>
                  <a:pt x="65591" y="30066"/>
                  <a:pt x="65525" y="30066"/>
                </a:cubicBezTo>
                <a:cubicBezTo>
                  <a:pt x="65363" y="30066"/>
                  <a:pt x="65203" y="30030"/>
                  <a:pt x="65068" y="29886"/>
                </a:cubicBezTo>
                <a:cubicBezTo>
                  <a:pt x="65431" y="29736"/>
                  <a:pt x="66337" y="29667"/>
                  <a:pt x="67398" y="29667"/>
                </a:cubicBezTo>
                <a:close/>
                <a:moveTo>
                  <a:pt x="87821" y="33625"/>
                </a:moveTo>
                <a:cubicBezTo>
                  <a:pt x="87856" y="33708"/>
                  <a:pt x="87904" y="33815"/>
                  <a:pt x="87940" y="33934"/>
                </a:cubicBezTo>
                <a:cubicBezTo>
                  <a:pt x="87800" y="34093"/>
                  <a:pt x="87651" y="34130"/>
                  <a:pt x="87500" y="34130"/>
                </a:cubicBezTo>
                <a:cubicBezTo>
                  <a:pt x="87368" y="34130"/>
                  <a:pt x="87234" y="34101"/>
                  <a:pt x="87106" y="34101"/>
                </a:cubicBezTo>
                <a:cubicBezTo>
                  <a:pt x="86844" y="34101"/>
                  <a:pt x="86571" y="34053"/>
                  <a:pt x="86309" y="34030"/>
                </a:cubicBezTo>
                <a:cubicBezTo>
                  <a:pt x="86035" y="33994"/>
                  <a:pt x="85785" y="33970"/>
                  <a:pt x="85523" y="33922"/>
                </a:cubicBezTo>
                <a:cubicBezTo>
                  <a:pt x="85523" y="33910"/>
                  <a:pt x="85523" y="33875"/>
                  <a:pt x="85535" y="33863"/>
                </a:cubicBezTo>
                <a:cubicBezTo>
                  <a:pt x="86297" y="33768"/>
                  <a:pt x="87047" y="33696"/>
                  <a:pt x="87821" y="33625"/>
                </a:cubicBezTo>
                <a:close/>
                <a:moveTo>
                  <a:pt x="40160" y="31124"/>
                </a:moveTo>
                <a:cubicBezTo>
                  <a:pt x="40589" y="31886"/>
                  <a:pt x="40815" y="34113"/>
                  <a:pt x="40565" y="34946"/>
                </a:cubicBezTo>
                <a:cubicBezTo>
                  <a:pt x="40529" y="34363"/>
                  <a:pt x="40529" y="33756"/>
                  <a:pt x="40422" y="33160"/>
                </a:cubicBezTo>
                <a:cubicBezTo>
                  <a:pt x="40315" y="32565"/>
                  <a:pt x="40112" y="32005"/>
                  <a:pt x="39946" y="31374"/>
                </a:cubicBezTo>
                <a:cubicBezTo>
                  <a:pt x="39993" y="31315"/>
                  <a:pt x="40065" y="31232"/>
                  <a:pt x="40160" y="31124"/>
                </a:cubicBezTo>
                <a:close/>
                <a:moveTo>
                  <a:pt x="90357" y="7550"/>
                </a:moveTo>
                <a:cubicBezTo>
                  <a:pt x="90762" y="7622"/>
                  <a:pt x="90797" y="7681"/>
                  <a:pt x="90797" y="8086"/>
                </a:cubicBezTo>
                <a:cubicBezTo>
                  <a:pt x="90797" y="8705"/>
                  <a:pt x="90785" y="9348"/>
                  <a:pt x="90773" y="9967"/>
                </a:cubicBezTo>
                <a:cubicBezTo>
                  <a:pt x="90738" y="11122"/>
                  <a:pt x="90702" y="12265"/>
                  <a:pt x="90654" y="13420"/>
                </a:cubicBezTo>
                <a:lnTo>
                  <a:pt x="90654" y="13706"/>
                </a:lnTo>
                <a:cubicBezTo>
                  <a:pt x="90642" y="14694"/>
                  <a:pt x="90678" y="15658"/>
                  <a:pt x="90607" y="16646"/>
                </a:cubicBezTo>
                <a:cubicBezTo>
                  <a:pt x="90404" y="19575"/>
                  <a:pt x="90202" y="22516"/>
                  <a:pt x="90142" y="25469"/>
                </a:cubicBezTo>
                <a:cubicBezTo>
                  <a:pt x="90130" y="26255"/>
                  <a:pt x="90309" y="27064"/>
                  <a:pt x="90023" y="27826"/>
                </a:cubicBezTo>
                <a:cubicBezTo>
                  <a:pt x="89988" y="27934"/>
                  <a:pt x="90059" y="28088"/>
                  <a:pt x="90059" y="28207"/>
                </a:cubicBezTo>
                <a:cubicBezTo>
                  <a:pt x="90059" y="28374"/>
                  <a:pt x="90023" y="28529"/>
                  <a:pt x="90000" y="28696"/>
                </a:cubicBezTo>
                <a:cubicBezTo>
                  <a:pt x="89988" y="28815"/>
                  <a:pt x="89928" y="28934"/>
                  <a:pt x="89928" y="29053"/>
                </a:cubicBezTo>
                <a:cubicBezTo>
                  <a:pt x="89880" y="29708"/>
                  <a:pt x="89869" y="30374"/>
                  <a:pt x="89821" y="31029"/>
                </a:cubicBezTo>
                <a:cubicBezTo>
                  <a:pt x="89761" y="32148"/>
                  <a:pt x="89714" y="33268"/>
                  <a:pt x="89642" y="34375"/>
                </a:cubicBezTo>
                <a:cubicBezTo>
                  <a:pt x="89630" y="34696"/>
                  <a:pt x="89523" y="34994"/>
                  <a:pt x="89452" y="35315"/>
                </a:cubicBezTo>
                <a:cubicBezTo>
                  <a:pt x="89273" y="35351"/>
                  <a:pt x="89107" y="35411"/>
                  <a:pt x="88952" y="35411"/>
                </a:cubicBezTo>
                <a:cubicBezTo>
                  <a:pt x="88166" y="35351"/>
                  <a:pt x="87392" y="35268"/>
                  <a:pt x="86606" y="35173"/>
                </a:cubicBezTo>
                <a:cubicBezTo>
                  <a:pt x="85892" y="35077"/>
                  <a:pt x="85177" y="34934"/>
                  <a:pt x="84463" y="34851"/>
                </a:cubicBezTo>
                <a:cubicBezTo>
                  <a:pt x="83511" y="34768"/>
                  <a:pt x="82546" y="34720"/>
                  <a:pt x="81594" y="34649"/>
                </a:cubicBezTo>
                <a:cubicBezTo>
                  <a:pt x="79939" y="34494"/>
                  <a:pt x="78296" y="34351"/>
                  <a:pt x="76653" y="34184"/>
                </a:cubicBezTo>
                <a:cubicBezTo>
                  <a:pt x="76593" y="34184"/>
                  <a:pt x="76307" y="34125"/>
                  <a:pt x="76236" y="34113"/>
                </a:cubicBezTo>
                <a:cubicBezTo>
                  <a:pt x="76141" y="34077"/>
                  <a:pt x="74224" y="33934"/>
                  <a:pt x="74224" y="33934"/>
                </a:cubicBezTo>
                <a:cubicBezTo>
                  <a:pt x="73759" y="33887"/>
                  <a:pt x="72926" y="33803"/>
                  <a:pt x="72485" y="33684"/>
                </a:cubicBezTo>
                <a:cubicBezTo>
                  <a:pt x="72462" y="33660"/>
                  <a:pt x="72438" y="33660"/>
                  <a:pt x="72426" y="33660"/>
                </a:cubicBezTo>
                <a:cubicBezTo>
                  <a:pt x="72378" y="33649"/>
                  <a:pt x="72331" y="33637"/>
                  <a:pt x="72307" y="33625"/>
                </a:cubicBezTo>
                <a:cubicBezTo>
                  <a:pt x="71854" y="33506"/>
                  <a:pt x="70735" y="33363"/>
                  <a:pt x="70676" y="33351"/>
                </a:cubicBezTo>
                <a:lnTo>
                  <a:pt x="69592" y="33208"/>
                </a:lnTo>
                <a:cubicBezTo>
                  <a:pt x="69910" y="33139"/>
                  <a:pt x="70186" y="33123"/>
                  <a:pt x="70385" y="33123"/>
                </a:cubicBezTo>
                <a:cubicBezTo>
                  <a:pt x="70566" y="33123"/>
                  <a:pt x="70683" y="33137"/>
                  <a:pt x="70711" y="33137"/>
                </a:cubicBezTo>
                <a:cubicBezTo>
                  <a:pt x="70819" y="33137"/>
                  <a:pt x="71009" y="33172"/>
                  <a:pt x="71009" y="33172"/>
                </a:cubicBezTo>
                <a:cubicBezTo>
                  <a:pt x="71319" y="33196"/>
                  <a:pt x="71628" y="33196"/>
                  <a:pt x="71950" y="33220"/>
                </a:cubicBezTo>
                <a:cubicBezTo>
                  <a:pt x="72009" y="33220"/>
                  <a:pt x="72045" y="33232"/>
                  <a:pt x="72104" y="33256"/>
                </a:cubicBezTo>
                <a:lnTo>
                  <a:pt x="72104" y="33232"/>
                </a:lnTo>
                <a:cubicBezTo>
                  <a:pt x="72759" y="33232"/>
                  <a:pt x="73831" y="33375"/>
                  <a:pt x="74200" y="33410"/>
                </a:cubicBezTo>
                <a:cubicBezTo>
                  <a:pt x="74215" y="33410"/>
                  <a:pt x="74230" y="33410"/>
                  <a:pt x="74246" y="33410"/>
                </a:cubicBezTo>
                <a:cubicBezTo>
                  <a:pt x="74559" y="33410"/>
                  <a:pt x="74964" y="33495"/>
                  <a:pt x="75161" y="33495"/>
                </a:cubicBezTo>
                <a:cubicBezTo>
                  <a:pt x="75217" y="33495"/>
                  <a:pt x="75256" y="33488"/>
                  <a:pt x="75271" y="33470"/>
                </a:cubicBezTo>
                <a:lnTo>
                  <a:pt x="75676" y="33613"/>
                </a:lnTo>
                <a:cubicBezTo>
                  <a:pt x="75819" y="33625"/>
                  <a:pt x="77522" y="33791"/>
                  <a:pt x="78236" y="33934"/>
                </a:cubicBezTo>
                <a:cubicBezTo>
                  <a:pt x="79284" y="34149"/>
                  <a:pt x="80332" y="34208"/>
                  <a:pt x="81379" y="34268"/>
                </a:cubicBezTo>
                <a:cubicBezTo>
                  <a:pt x="82522" y="34339"/>
                  <a:pt x="83665" y="34387"/>
                  <a:pt x="84820" y="34470"/>
                </a:cubicBezTo>
                <a:cubicBezTo>
                  <a:pt x="85725" y="34530"/>
                  <a:pt x="86630" y="34637"/>
                  <a:pt x="87559" y="34684"/>
                </a:cubicBezTo>
                <a:cubicBezTo>
                  <a:pt x="88106" y="34708"/>
                  <a:pt x="88642" y="34696"/>
                  <a:pt x="89202" y="34708"/>
                </a:cubicBezTo>
                <a:cubicBezTo>
                  <a:pt x="89559" y="33077"/>
                  <a:pt x="89583" y="31434"/>
                  <a:pt x="89773" y="29839"/>
                </a:cubicBezTo>
                <a:cubicBezTo>
                  <a:pt x="89535" y="29541"/>
                  <a:pt x="89535" y="29529"/>
                  <a:pt x="89833" y="29124"/>
                </a:cubicBezTo>
                <a:cubicBezTo>
                  <a:pt x="89785" y="28886"/>
                  <a:pt x="89738" y="28648"/>
                  <a:pt x="89714" y="28434"/>
                </a:cubicBezTo>
                <a:cubicBezTo>
                  <a:pt x="89702" y="28326"/>
                  <a:pt x="89678" y="28207"/>
                  <a:pt x="89714" y="28100"/>
                </a:cubicBezTo>
                <a:cubicBezTo>
                  <a:pt x="89916" y="27505"/>
                  <a:pt x="89761" y="26886"/>
                  <a:pt x="89857" y="26290"/>
                </a:cubicBezTo>
                <a:cubicBezTo>
                  <a:pt x="89880" y="26207"/>
                  <a:pt x="89857" y="26124"/>
                  <a:pt x="89845" y="26040"/>
                </a:cubicBezTo>
                <a:cubicBezTo>
                  <a:pt x="89845" y="25779"/>
                  <a:pt x="89833" y="25505"/>
                  <a:pt x="89845" y="25255"/>
                </a:cubicBezTo>
                <a:cubicBezTo>
                  <a:pt x="89857" y="24850"/>
                  <a:pt x="89916" y="24445"/>
                  <a:pt x="89940" y="24040"/>
                </a:cubicBezTo>
                <a:cubicBezTo>
                  <a:pt x="89964" y="23016"/>
                  <a:pt x="89952" y="21980"/>
                  <a:pt x="90000" y="20968"/>
                </a:cubicBezTo>
                <a:cubicBezTo>
                  <a:pt x="90059" y="19444"/>
                  <a:pt x="90178" y="17920"/>
                  <a:pt x="90238" y="16396"/>
                </a:cubicBezTo>
                <a:cubicBezTo>
                  <a:pt x="90297" y="14944"/>
                  <a:pt x="90333" y="13467"/>
                  <a:pt x="90369" y="12015"/>
                </a:cubicBezTo>
                <a:cubicBezTo>
                  <a:pt x="90381" y="11372"/>
                  <a:pt x="90369" y="10717"/>
                  <a:pt x="90369" y="10074"/>
                </a:cubicBezTo>
                <a:cubicBezTo>
                  <a:pt x="90357" y="9348"/>
                  <a:pt x="90333" y="8634"/>
                  <a:pt x="90321" y="7907"/>
                </a:cubicBezTo>
                <a:cubicBezTo>
                  <a:pt x="90321" y="7788"/>
                  <a:pt x="90333" y="7669"/>
                  <a:pt x="90357" y="7550"/>
                </a:cubicBezTo>
                <a:close/>
                <a:moveTo>
                  <a:pt x="41160" y="30041"/>
                </a:moveTo>
                <a:cubicBezTo>
                  <a:pt x="41208" y="30112"/>
                  <a:pt x="41279" y="30184"/>
                  <a:pt x="41303" y="30255"/>
                </a:cubicBezTo>
                <a:cubicBezTo>
                  <a:pt x="41410" y="30731"/>
                  <a:pt x="41505" y="31208"/>
                  <a:pt x="41601" y="31684"/>
                </a:cubicBezTo>
                <a:cubicBezTo>
                  <a:pt x="41743" y="32494"/>
                  <a:pt x="41743" y="33327"/>
                  <a:pt x="41648" y="34125"/>
                </a:cubicBezTo>
                <a:cubicBezTo>
                  <a:pt x="41565" y="34696"/>
                  <a:pt x="41493" y="35280"/>
                  <a:pt x="41053" y="35720"/>
                </a:cubicBezTo>
                <a:cubicBezTo>
                  <a:pt x="41160" y="34625"/>
                  <a:pt x="41243" y="33518"/>
                  <a:pt x="41124" y="32422"/>
                </a:cubicBezTo>
                <a:cubicBezTo>
                  <a:pt x="41077" y="31958"/>
                  <a:pt x="40981" y="31482"/>
                  <a:pt x="40839" y="31053"/>
                </a:cubicBezTo>
                <a:cubicBezTo>
                  <a:pt x="40648" y="30458"/>
                  <a:pt x="40612" y="30434"/>
                  <a:pt x="41160" y="30041"/>
                </a:cubicBezTo>
                <a:close/>
                <a:moveTo>
                  <a:pt x="73712" y="34363"/>
                </a:moveTo>
                <a:cubicBezTo>
                  <a:pt x="78236" y="34696"/>
                  <a:pt x="82725" y="35303"/>
                  <a:pt x="87225" y="35732"/>
                </a:cubicBezTo>
                <a:cubicBezTo>
                  <a:pt x="87189" y="35734"/>
                  <a:pt x="87145" y="35735"/>
                  <a:pt x="87095" y="35735"/>
                </a:cubicBezTo>
                <a:cubicBezTo>
                  <a:pt x="85341" y="35735"/>
                  <a:pt x="75610" y="34745"/>
                  <a:pt x="73712" y="34363"/>
                </a:cubicBezTo>
                <a:close/>
                <a:moveTo>
                  <a:pt x="1881" y="36137"/>
                </a:moveTo>
                <a:cubicBezTo>
                  <a:pt x="1977" y="36196"/>
                  <a:pt x="2096" y="36244"/>
                  <a:pt x="2215" y="36292"/>
                </a:cubicBezTo>
                <a:lnTo>
                  <a:pt x="1846" y="36256"/>
                </a:lnTo>
                <a:cubicBezTo>
                  <a:pt x="1858" y="36208"/>
                  <a:pt x="1858" y="36185"/>
                  <a:pt x="1881" y="36137"/>
                </a:cubicBezTo>
                <a:close/>
                <a:moveTo>
                  <a:pt x="3548" y="37613"/>
                </a:moveTo>
                <a:lnTo>
                  <a:pt x="3667" y="37625"/>
                </a:lnTo>
                <a:lnTo>
                  <a:pt x="3667" y="37637"/>
                </a:lnTo>
                <a:lnTo>
                  <a:pt x="3548" y="37625"/>
                </a:lnTo>
                <a:lnTo>
                  <a:pt x="3548" y="37613"/>
                </a:lnTo>
                <a:close/>
                <a:moveTo>
                  <a:pt x="4036" y="37744"/>
                </a:moveTo>
                <a:cubicBezTo>
                  <a:pt x="4144" y="37792"/>
                  <a:pt x="4239" y="37840"/>
                  <a:pt x="4358" y="37899"/>
                </a:cubicBezTo>
                <a:lnTo>
                  <a:pt x="4001" y="37851"/>
                </a:lnTo>
                <a:cubicBezTo>
                  <a:pt x="4024" y="37816"/>
                  <a:pt x="4024" y="37792"/>
                  <a:pt x="4036" y="37744"/>
                </a:cubicBezTo>
                <a:close/>
                <a:moveTo>
                  <a:pt x="39350" y="32077"/>
                </a:moveTo>
                <a:cubicBezTo>
                  <a:pt x="39838" y="32922"/>
                  <a:pt x="39886" y="35649"/>
                  <a:pt x="39874" y="36649"/>
                </a:cubicBezTo>
                <a:cubicBezTo>
                  <a:pt x="39196" y="37339"/>
                  <a:pt x="38684" y="38209"/>
                  <a:pt x="37922" y="38887"/>
                </a:cubicBezTo>
                <a:cubicBezTo>
                  <a:pt x="37743" y="38709"/>
                  <a:pt x="37779" y="38518"/>
                  <a:pt x="37755" y="38340"/>
                </a:cubicBezTo>
                <a:cubicBezTo>
                  <a:pt x="37660" y="37459"/>
                  <a:pt x="37564" y="36589"/>
                  <a:pt x="37136" y="35815"/>
                </a:cubicBezTo>
                <a:cubicBezTo>
                  <a:pt x="36993" y="35554"/>
                  <a:pt x="36802" y="35315"/>
                  <a:pt x="36624" y="35053"/>
                </a:cubicBezTo>
                <a:cubicBezTo>
                  <a:pt x="37481" y="34006"/>
                  <a:pt x="38386" y="33029"/>
                  <a:pt x="39350" y="32077"/>
                </a:cubicBezTo>
                <a:close/>
                <a:moveTo>
                  <a:pt x="2381" y="38744"/>
                </a:moveTo>
                <a:lnTo>
                  <a:pt x="2381" y="38744"/>
                </a:lnTo>
                <a:cubicBezTo>
                  <a:pt x="3643" y="39221"/>
                  <a:pt x="4810" y="39661"/>
                  <a:pt x="5989" y="40114"/>
                </a:cubicBezTo>
                <a:lnTo>
                  <a:pt x="5965" y="40233"/>
                </a:lnTo>
                <a:cubicBezTo>
                  <a:pt x="5633" y="40144"/>
                  <a:pt x="5321" y="39931"/>
                  <a:pt x="4962" y="39931"/>
                </a:cubicBezTo>
                <a:cubicBezTo>
                  <a:pt x="4936" y="39931"/>
                  <a:pt x="4909" y="39933"/>
                  <a:pt x="4882" y="39935"/>
                </a:cubicBezTo>
                <a:cubicBezTo>
                  <a:pt x="4870" y="39887"/>
                  <a:pt x="4858" y="39840"/>
                  <a:pt x="4822" y="39828"/>
                </a:cubicBezTo>
                <a:cubicBezTo>
                  <a:pt x="4227" y="39602"/>
                  <a:pt x="3620" y="39399"/>
                  <a:pt x="3024" y="39185"/>
                </a:cubicBezTo>
                <a:cubicBezTo>
                  <a:pt x="2798" y="39125"/>
                  <a:pt x="2548" y="39102"/>
                  <a:pt x="2381" y="38744"/>
                </a:cubicBezTo>
                <a:close/>
                <a:moveTo>
                  <a:pt x="35612" y="36208"/>
                </a:moveTo>
                <a:cubicBezTo>
                  <a:pt x="35719" y="36327"/>
                  <a:pt x="35826" y="36435"/>
                  <a:pt x="35886" y="36554"/>
                </a:cubicBezTo>
                <a:cubicBezTo>
                  <a:pt x="36302" y="37328"/>
                  <a:pt x="36624" y="38137"/>
                  <a:pt x="36695" y="39030"/>
                </a:cubicBezTo>
                <a:cubicBezTo>
                  <a:pt x="36731" y="39364"/>
                  <a:pt x="36731" y="39709"/>
                  <a:pt x="36719" y="40054"/>
                </a:cubicBezTo>
                <a:cubicBezTo>
                  <a:pt x="36719" y="40137"/>
                  <a:pt x="36624" y="40221"/>
                  <a:pt x="36576" y="40304"/>
                </a:cubicBezTo>
                <a:cubicBezTo>
                  <a:pt x="36529" y="38863"/>
                  <a:pt x="36255" y="37542"/>
                  <a:pt x="35350" y="36387"/>
                </a:cubicBezTo>
                <a:cubicBezTo>
                  <a:pt x="35457" y="36316"/>
                  <a:pt x="35528" y="36268"/>
                  <a:pt x="35612" y="36208"/>
                </a:cubicBezTo>
                <a:close/>
                <a:moveTo>
                  <a:pt x="6244" y="40230"/>
                </a:moveTo>
                <a:cubicBezTo>
                  <a:pt x="6346" y="40230"/>
                  <a:pt x="6443" y="40260"/>
                  <a:pt x="6525" y="40376"/>
                </a:cubicBezTo>
                <a:cubicBezTo>
                  <a:pt x="6358" y="40340"/>
                  <a:pt x="6180" y="40292"/>
                  <a:pt x="6013" y="40256"/>
                </a:cubicBezTo>
                <a:cubicBezTo>
                  <a:pt x="6089" y="40246"/>
                  <a:pt x="6168" y="40230"/>
                  <a:pt x="6244" y="40230"/>
                </a:cubicBezTo>
                <a:close/>
                <a:moveTo>
                  <a:pt x="36314" y="35458"/>
                </a:moveTo>
                <a:cubicBezTo>
                  <a:pt x="36374" y="35565"/>
                  <a:pt x="36433" y="35661"/>
                  <a:pt x="36481" y="35768"/>
                </a:cubicBezTo>
                <a:cubicBezTo>
                  <a:pt x="36874" y="36839"/>
                  <a:pt x="37195" y="37935"/>
                  <a:pt x="37219" y="39102"/>
                </a:cubicBezTo>
                <a:cubicBezTo>
                  <a:pt x="37219" y="39530"/>
                  <a:pt x="37219" y="39995"/>
                  <a:pt x="36921" y="40435"/>
                </a:cubicBezTo>
                <a:cubicBezTo>
                  <a:pt x="37148" y="38756"/>
                  <a:pt x="36862" y="37220"/>
                  <a:pt x="35898" y="35899"/>
                </a:cubicBezTo>
                <a:cubicBezTo>
                  <a:pt x="35981" y="35673"/>
                  <a:pt x="36076" y="35518"/>
                  <a:pt x="36314" y="35458"/>
                </a:cubicBezTo>
                <a:close/>
                <a:moveTo>
                  <a:pt x="6549" y="40399"/>
                </a:moveTo>
                <a:lnTo>
                  <a:pt x="6549" y="40399"/>
                </a:lnTo>
                <a:cubicBezTo>
                  <a:pt x="6680" y="40411"/>
                  <a:pt x="6799" y="40423"/>
                  <a:pt x="6918" y="40435"/>
                </a:cubicBezTo>
                <a:cubicBezTo>
                  <a:pt x="6853" y="40473"/>
                  <a:pt x="6788" y="40494"/>
                  <a:pt x="6728" y="40494"/>
                </a:cubicBezTo>
                <a:cubicBezTo>
                  <a:pt x="6657" y="40494"/>
                  <a:pt x="6594" y="40464"/>
                  <a:pt x="6549" y="40399"/>
                </a:cubicBezTo>
                <a:close/>
                <a:moveTo>
                  <a:pt x="7192" y="40649"/>
                </a:moveTo>
                <a:lnTo>
                  <a:pt x="7382" y="40661"/>
                </a:lnTo>
                <a:lnTo>
                  <a:pt x="7382" y="40697"/>
                </a:lnTo>
                <a:lnTo>
                  <a:pt x="7192" y="40673"/>
                </a:lnTo>
                <a:lnTo>
                  <a:pt x="7192" y="40649"/>
                </a:lnTo>
                <a:close/>
                <a:moveTo>
                  <a:pt x="2691" y="39780"/>
                </a:moveTo>
                <a:lnTo>
                  <a:pt x="2691" y="39780"/>
                </a:lnTo>
                <a:cubicBezTo>
                  <a:pt x="3810" y="39947"/>
                  <a:pt x="4775" y="40542"/>
                  <a:pt x="5822" y="40971"/>
                </a:cubicBezTo>
                <a:cubicBezTo>
                  <a:pt x="5132" y="40959"/>
                  <a:pt x="4572" y="40578"/>
                  <a:pt x="3929" y="40399"/>
                </a:cubicBezTo>
                <a:cubicBezTo>
                  <a:pt x="3501" y="40280"/>
                  <a:pt x="3036" y="40126"/>
                  <a:pt x="2691" y="39780"/>
                </a:cubicBezTo>
                <a:close/>
                <a:moveTo>
                  <a:pt x="3155" y="40995"/>
                </a:moveTo>
                <a:lnTo>
                  <a:pt x="3262" y="41007"/>
                </a:lnTo>
                <a:lnTo>
                  <a:pt x="3155" y="41007"/>
                </a:lnTo>
                <a:lnTo>
                  <a:pt x="3155" y="40995"/>
                </a:lnTo>
                <a:close/>
                <a:moveTo>
                  <a:pt x="6001" y="41090"/>
                </a:moveTo>
                <a:cubicBezTo>
                  <a:pt x="6060" y="41114"/>
                  <a:pt x="6120" y="41126"/>
                  <a:pt x="6180" y="41126"/>
                </a:cubicBezTo>
                <a:cubicBezTo>
                  <a:pt x="6180" y="41138"/>
                  <a:pt x="6180" y="41149"/>
                  <a:pt x="6168" y="41173"/>
                </a:cubicBezTo>
                <a:lnTo>
                  <a:pt x="5989" y="41126"/>
                </a:lnTo>
                <a:cubicBezTo>
                  <a:pt x="6001" y="41126"/>
                  <a:pt x="6001" y="41114"/>
                  <a:pt x="6001" y="41090"/>
                </a:cubicBezTo>
                <a:close/>
                <a:moveTo>
                  <a:pt x="3441" y="41185"/>
                </a:moveTo>
                <a:lnTo>
                  <a:pt x="3643" y="41197"/>
                </a:lnTo>
                <a:lnTo>
                  <a:pt x="3643" y="41245"/>
                </a:lnTo>
                <a:cubicBezTo>
                  <a:pt x="3572" y="41221"/>
                  <a:pt x="3513" y="41221"/>
                  <a:pt x="3441" y="41209"/>
                </a:cubicBezTo>
                <a:lnTo>
                  <a:pt x="3441" y="41185"/>
                </a:lnTo>
                <a:close/>
                <a:moveTo>
                  <a:pt x="3917" y="41304"/>
                </a:moveTo>
                <a:cubicBezTo>
                  <a:pt x="3977" y="41316"/>
                  <a:pt x="4048" y="41328"/>
                  <a:pt x="4108" y="41364"/>
                </a:cubicBezTo>
                <a:lnTo>
                  <a:pt x="4096" y="41411"/>
                </a:lnTo>
                <a:lnTo>
                  <a:pt x="3882" y="41388"/>
                </a:lnTo>
                <a:cubicBezTo>
                  <a:pt x="3905" y="41352"/>
                  <a:pt x="3905" y="41328"/>
                  <a:pt x="3917" y="41304"/>
                </a:cubicBezTo>
                <a:close/>
                <a:moveTo>
                  <a:pt x="4441" y="37911"/>
                </a:moveTo>
                <a:lnTo>
                  <a:pt x="4441" y="37911"/>
                </a:lnTo>
                <a:cubicBezTo>
                  <a:pt x="4703" y="37982"/>
                  <a:pt x="4989" y="38042"/>
                  <a:pt x="5239" y="38125"/>
                </a:cubicBezTo>
                <a:cubicBezTo>
                  <a:pt x="6287" y="38506"/>
                  <a:pt x="7323" y="38875"/>
                  <a:pt x="8382" y="39256"/>
                </a:cubicBezTo>
                <a:cubicBezTo>
                  <a:pt x="8823" y="39423"/>
                  <a:pt x="9263" y="39602"/>
                  <a:pt x="9692" y="39768"/>
                </a:cubicBezTo>
                <a:lnTo>
                  <a:pt x="12276" y="40745"/>
                </a:lnTo>
                <a:cubicBezTo>
                  <a:pt x="12740" y="40923"/>
                  <a:pt x="13216" y="41090"/>
                  <a:pt x="13680" y="41280"/>
                </a:cubicBezTo>
                <a:cubicBezTo>
                  <a:pt x="13859" y="41364"/>
                  <a:pt x="14026" y="41483"/>
                  <a:pt x="14181" y="41578"/>
                </a:cubicBezTo>
                <a:cubicBezTo>
                  <a:pt x="13930" y="41554"/>
                  <a:pt x="13680" y="41495"/>
                  <a:pt x="13454" y="41411"/>
                </a:cubicBezTo>
                <a:cubicBezTo>
                  <a:pt x="12454" y="41054"/>
                  <a:pt x="11466" y="40673"/>
                  <a:pt x="10466" y="40304"/>
                </a:cubicBezTo>
                <a:cubicBezTo>
                  <a:pt x="10001" y="40126"/>
                  <a:pt x="9537" y="39935"/>
                  <a:pt x="9061" y="39756"/>
                </a:cubicBezTo>
                <a:cubicBezTo>
                  <a:pt x="8251" y="39435"/>
                  <a:pt x="7430" y="39137"/>
                  <a:pt x="6608" y="38828"/>
                </a:cubicBezTo>
                <a:cubicBezTo>
                  <a:pt x="6072" y="38625"/>
                  <a:pt x="5525" y="38447"/>
                  <a:pt x="4989" y="38221"/>
                </a:cubicBezTo>
                <a:cubicBezTo>
                  <a:pt x="4798" y="38149"/>
                  <a:pt x="4620" y="38030"/>
                  <a:pt x="4441" y="37911"/>
                </a:cubicBezTo>
                <a:close/>
                <a:moveTo>
                  <a:pt x="4382" y="41483"/>
                </a:moveTo>
                <a:cubicBezTo>
                  <a:pt x="4477" y="41519"/>
                  <a:pt x="4584" y="41590"/>
                  <a:pt x="4691" y="41626"/>
                </a:cubicBezTo>
                <a:cubicBezTo>
                  <a:pt x="4572" y="41614"/>
                  <a:pt x="4465" y="41602"/>
                  <a:pt x="4346" y="41590"/>
                </a:cubicBezTo>
                <a:cubicBezTo>
                  <a:pt x="4358" y="41554"/>
                  <a:pt x="4382" y="41530"/>
                  <a:pt x="4382" y="41483"/>
                </a:cubicBezTo>
                <a:close/>
                <a:moveTo>
                  <a:pt x="4739" y="41649"/>
                </a:moveTo>
                <a:lnTo>
                  <a:pt x="4739" y="41649"/>
                </a:lnTo>
                <a:cubicBezTo>
                  <a:pt x="4870" y="41673"/>
                  <a:pt x="4989" y="41709"/>
                  <a:pt x="5108" y="41721"/>
                </a:cubicBezTo>
                <a:cubicBezTo>
                  <a:pt x="5032" y="41750"/>
                  <a:pt x="4960" y="41779"/>
                  <a:pt x="4897" y="41779"/>
                </a:cubicBezTo>
                <a:cubicBezTo>
                  <a:pt x="4831" y="41779"/>
                  <a:pt x="4775" y="41747"/>
                  <a:pt x="4739" y="41649"/>
                </a:cubicBezTo>
                <a:close/>
                <a:moveTo>
                  <a:pt x="14240" y="41649"/>
                </a:moveTo>
                <a:lnTo>
                  <a:pt x="14597" y="41685"/>
                </a:lnTo>
                <a:cubicBezTo>
                  <a:pt x="14585" y="41721"/>
                  <a:pt x="14573" y="41745"/>
                  <a:pt x="14562" y="41792"/>
                </a:cubicBezTo>
                <a:cubicBezTo>
                  <a:pt x="14454" y="41745"/>
                  <a:pt x="14347" y="41685"/>
                  <a:pt x="14240" y="41649"/>
                </a:cubicBezTo>
                <a:close/>
                <a:moveTo>
                  <a:pt x="8204" y="41852"/>
                </a:moveTo>
                <a:cubicBezTo>
                  <a:pt x="8275" y="41864"/>
                  <a:pt x="8346" y="41888"/>
                  <a:pt x="8418" y="41888"/>
                </a:cubicBezTo>
                <a:cubicBezTo>
                  <a:pt x="8418" y="41900"/>
                  <a:pt x="8418" y="41923"/>
                  <a:pt x="8406" y="41947"/>
                </a:cubicBezTo>
                <a:lnTo>
                  <a:pt x="8192" y="41900"/>
                </a:lnTo>
                <a:cubicBezTo>
                  <a:pt x="8204" y="41900"/>
                  <a:pt x="8204" y="41888"/>
                  <a:pt x="8204" y="41852"/>
                </a:cubicBezTo>
                <a:close/>
                <a:moveTo>
                  <a:pt x="14859" y="41900"/>
                </a:moveTo>
                <a:lnTo>
                  <a:pt x="15050" y="41911"/>
                </a:lnTo>
                <a:lnTo>
                  <a:pt x="15050" y="41947"/>
                </a:lnTo>
                <a:lnTo>
                  <a:pt x="14859" y="41923"/>
                </a:lnTo>
                <a:lnTo>
                  <a:pt x="14859" y="41900"/>
                </a:lnTo>
                <a:close/>
                <a:moveTo>
                  <a:pt x="5346" y="41864"/>
                </a:moveTo>
                <a:lnTo>
                  <a:pt x="5703" y="42007"/>
                </a:lnTo>
                <a:lnTo>
                  <a:pt x="5334" y="41971"/>
                </a:lnTo>
                <a:cubicBezTo>
                  <a:pt x="5334" y="41947"/>
                  <a:pt x="5346" y="41900"/>
                  <a:pt x="5346" y="41864"/>
                </a:cubicBezTo>
                <a:close/>
                <a:moveTo>
                  <a:pt x="4120" y="42209"/>
                </a:moveTo>
                <a:lnTo>
                  <a:pt x="4120" y="42245"/>
                </a:lnTo>
                <a:lnTo>
                  <a:pt x="4084" y="42221"/>
                </a:lnTo>
                <a:lnTo>
                  <a:pt x="4120" y="42209"/>
                </a:lnTo>
                <a:close/>
                <a:moveTo>
                  <a:pt x="44018" y="25481"/>
                </a:moveTo>
                <a:lnTo>
                  <a:pt x="44018" y="25481"/>
                </a:lnTo>
                <a:cubicBezTo>
                  <a:pt x="44006" y="25552"/>
                  <a:pt x="44006" y="25636"/>
                  <a:pt x="43958" y="25671"/>
                </a:cubicBezTo>
                <a:cubicBezTo>
                  <a:pt x="43637" y="26064"/>
                  <a:pt x="43303" y="26433"/>
                  <a:pt x="42982" y="26802"/>
                </a:cubicBezTo>
                <a:cubicBezTo>
                  <a:pt x="41493" y="28457"/>
                  <a:pt x="40017" y="30112"/>
                  <a:pt x="38565" y="31779"/>
                </a:cubicBezTo>
                <a:cubicBezTo>
                  <a:pt x="36910" y="33672"/>
                  <a:pt x="35255" y="35577"/>
                  <a:pt x="33612" y="37459"/>
                </a:cubicBezTo>
                <a:cubicBezTo>
                  <a:pt x="32183" y="39102"/>
                  <a:pt x="30671" y="40661"/>
                  <a:pt x="29147" y="42197"/>
                </a:cubicBezTo>
                <a:cubicBezTo>
                  <a:pt x="29075" y="42257"/>
                  <a:pt x="28980" y="42281"/>
                  <a:pt x="28885" y="42316"/>
                </a:cubicBezTo>
                <a:cubicBezTo>
                  <a:pt x="29099" y="42078"/>
                  <a:pt x="29290" y="41828"/>
                  <a:pt x="29492" y="41602"/>
                </a:cubicBezTo>
                <a:cubicBezTo>
                  <a:pt x="30730" y="40233"/>
                  <a:pt x="31980" y="38875"/>
                  <a:pt x="33219" y="37506"/>
                </a:cubicBezTo>
                <a:cubicBezTo>
                  <a:pt x="34421" y="36149"/>
                  <a:pt x="35612" y="34780"/>
                  <a:pt x="36802" y="33434"/>
                </a:cubicBezTo>
                <a:cubicBezTo>
                  <a:pt x="37648" y="32458"/>
                  <a:pt x="38517" y="31482"/>
                  <a:pt x="39374" y="30517"/>
                </a:cubicBezTo>
                <a:cubicBezTo>
                  <a:pt x="40720" y="29005"/>
                  <a:pt x="42077" y="27517"/>
                  <a:pt x="43422" y="26029"/>
                </a:cubicBezTo>
                <a:cubicBezTo>
                  <a:pt x="43601" y="25838"/>
                  <a:pt x="43815" y="25659"/>
                  <a:pt x="44018" y="25481"/>
                </a:cubicBezTo>
                <a:close/>
                <a:moveTo>
                  <a:pt x="6656" y="42281"/>
                </a:moveTo>
                <a:lnTo>
                  <a:pt x="6656" y="42376"/>
                </a:lnTo>
                <a:lnTo>
                  <a:pt x="6310" y="42340"/>
                </a:lnTo>
                <a:cubicBezTo>
                  <a:pt x="6430" y="42328"/>
                  <a:pt x="6537" y="42304"/>
                  <a:pt x="6656" y="42281"/>
                </a:cubicBezTo>
                <a:close/>
                <a:moveTo>
                  <a:pt x="11966" y="42328"/>
                </a:moveTo>
                <a:lnTo>
                  <a:pt x="12180" y="42340"/>
                </a:lnTo>
                <a:lnTo>
                  <a:pt x="12180" y="42376"/>
                </a:lnTo>
                <a:lnTo>
                  <a:pt x="11966" y="42364"/>
                </a:lnTo>
                <a:lnTo>
                  <a:pt x="11966" y="42328"/>
                </a:lnTo>
                <a:close/>
                <a:moveTo>
                  <a:pt x="28698" y="42537"/>
                </a:moveTo>
                <a:cubicBezTo>
                  <a:pt x="28711" y="42537"/>
                  <a:pt x="28726" y="42539"/>
                  <a:pt x="28742" y="42542"/>
                </a:cubicBezTo>
                <a:cubicBezTo>
                  <a:pt x="28682" y="42578"/>
                  <a:pt x="28623" y="42626"/>
                  <a:pt x="28563" y="42685"/>
                </a:cubicBezTo>
                <a:cubicBezTo>
                  <a:pt x="28573" y="42594"/>
                  <a:pt x="28618" y="42537"/>
                  <a:pt x="28698" y="42537"/>
                </a:cubicBezTo>
                <a:close/>
                <a:moveTo>
                  <a:pt x="7739" y="42685"/>
                </a:moveTo>
                <a:lnTo>
                  <a:pt x="7739" y="42757"/>
                </a:lnTo>
                <a:lnTo>
                  <a:pt x="7501" y="42745"/>
                </a:lnTo>
                <a:lnTo>
                  <a:pt x="7739" y="42685"/>
                </a:lnTo>
                <a:close/>
                <a:moveTo>
                  <a:pt x="834" y="43328"/>
                </a:moveTo>
                <a:cubicBezTo>
                  <a:pt x="953" y="43400"/>
                  <a:pt x="1060" y="43471"/>
                  <a:pt x="1179" y="43531"/>
                </a:cubicBezTo>
                <a:cubicBezTo>
                  <a:pt x="1155" y="43566"/>
                  <a:pt x="1143" y="43578"/>
                  <a:pt x="1131" y="43602"/>
                </a:cubicBezTo>
                <a:cubicBezTo>
                  <a:pt x="1012" y="43554"/>
                  <a:pt x="893" y="43495"/>
                  <a:pt x="786" y="43412"/>
                </a:cubicBezTo>
                <a:lnTo>
                  <a:pt x="834" y="43328"/>
                </a:lnTo>
                <a:close/>
                <a:moveTo>
                  <a:pt x="1381" y="43674"/>
                </a:moveTo>
                <a:cubicBezTo>
                  <a:pt x="1429" y="43674"/>
                  <a:pt x="1477" y="43685"/>
                  <a:pt x="1500" y="43685"/>
                </a:cubicBezTo>
                <a:lnTo>
                  <a:pt x="1500" y="43709"/>
                </a:lnTo>
                <a:cubicBezTo>
                  <a:pt x="1465" y="43709"/>
                  <a:pt x="1429" y="43709"/>
                  <a:pt x="1381" y="43697"/>
                </a:cubicBezTo>
                <a:lnTo>
                  <a:pt x="1381" y="43674"/>
                </a:lnTo>
                <a:close/>
                <a:moveTo>
                  <a:pt x="1774" y="43888"/>
                </a:moveTo>
                <a:lnTo>
                  <a:pt x="1858" y="43912"/>
                </a:lnTo>
                <a:lnTo>
                  <a:pt x="1858" y="43924"/>
                </a:lnTo>
                <a:lnTo>
                  <a:pt x="1774" y="43912"/>
                </a:lnTo>
                <a:lnTo>
                  <a:pt x="1774" y="43888"/>
                </a:lnTo>
                <a:close/>
                <a:moveTo>
                  <a:pt x="2596" y="44233"/>
                </a:moveTo>
                <a:lnTo>
                  <a:pt x="2715" y="44245"/>
                </a:lnTo>
                <a:lnTo>
                  <a:pt x="2715" y="44281"/>
                </a:lnTo>
                <a:lnTo>
                  <a:pt x="2596" y="44269"/>
                </a:lnTo>
                <a:lnTo>
                  <a:pt x="2596" y="44233"/>
                </a:lnTo>
                <a:close/>
                <a:moveTo>
                  <a:pt x="10240" y="44340"/>
                </a:moveTo>
                <a:cubicBezTo>
                  <a:pt x="10168" y="44364"/>
                  <a:pt x="10156" y="44364"/>
                  <a:pt x="10132" y="44364"/>
                </a:cubicBezTo>
                <a:cubicBezTo>
                  <a:pt x="10109" y="44364"/>
                  <a:pt x="10097" y="44352"/>
                  <a:pt x="10073" y="44340"/>
                </a:cubicBezTo>
                <a:close/>
                <a:moveTo>
                  <a:pt x="2977" y="44364"/>
                </a:moveTo>
                <a:cubicBezTo>
                  <a:pt x="3072" y="44388"/>
                  <a:pt x="3143" y="44400"/>
                  <a:pt x="3227" y="44412"/>
                </a:cubicBezTo>
                <a:lnTo>
                  <a:pt x="3227" y="44459"/>
                </a:lnTo>
                <a:cubicBezTo>
                  <a:pt x="3143" y="44447"/>
                  <a:pt x="3048" y="44424"/>
                  <a:pt x="2965" y="44424"/>
                </a:cubicBezTo>
                <a:cubicBezTo>
                  <a:pt x="2965" y="44412"/>
                  <a:pt x="2965" y="44388"/>
                  <a:pt x="2977" y="44364"/>
                </a:cubicBezTo>
                <a:close/>
                <a:moveTo>
                  <a:pt x="34897" y="37101"/>
                </a:moveTo>
                <a:cubicBezTo>
                  <a:pt x="35433" y="37994"/>
                  <a:pt x="35731" y="38887"/>
                  <a:pt x="35850" y="39828"/>
                </a:cubicBezTo>
                <a:cubicBezTo>
                  <a:pt x="35945" y="40459"/>
                  <a:pt x="35886" y="41078"/>
                  <a:pt x="35421" y="41602"/>
                </a:cubicBezTo>
                <a:cubicBezTo>
                  <a:pt x="34588" y="42507"/>
                  <a:pt x="33790" y="43447"/>
                  <a:pt x="32957" y="44352"/>
                </a:cubicBezTo>
                <a:cubicBezTo>
                  <a:pt x="32897" y="44424"/>
                  <a:pt x="32790" y="44459"/>
                  <a:pt x="32671" y="44531"/>
                </a:cubicBezTo>
                <a:cubicBezTo>
                  <a:pt x="32492" y="43197"/>
                  <a:pt x="32385" y="41864"/>
                  <a:pt x="31718" y="40661"/>
                </a:cubicBezTo>
                <a:cubicBezTo>
                  <a:pt x="32802" y="39483"/>
                  <a:pt x="33647" y="38161"/>
                  <a:pt x="34897" y="37101"/>
                </a:cubicBezTo>
                <a:close/>
                <a:moveTo>
                  <a:pt x="10525" y="44471"/>
                </a:moveTo>
                <a:lnTo>
                  <a:pt x="10847" y="44507"/>
                </a:lnTo>
                <a:lnTo>
                  <a:pt x="10847" y="44543"/>
                </a:lnTo>
                <a:lnTo>
                  <a:pt x="10525" y="44519"/>
                </a:lnTo>
                <a:lnTo>
                  <a:pt x="10525" y="44471"/>
                </a:lnTo>
                <a:close/>
                <a:moveTo>
                  <a:pt x="41851" y="26707"/>
                </a:moveTo>
                <a:lnTo>
                  <a:pt x="41851" y="26707"/>
                </a:lnTo>
                <a:cubicBezTo>
                  <a:pt x="41827" y="26802"/>
                  <a:pt x="41791" y="26910"/>
                  <a:pt x="41732" y="26981"/>
                </a:cubicBezTo>
                <a:cubicBezTo>
                  <a:pt x="39827" y="29124"/>
                  <a:pt x="37910" y="31267"/>
                  <a:pt x="35993" y="33410"/>
                </a:cubicBezTo>
                <a:lnTo>
                  <a:pt x="31790" y="38149"/>
                </a:lnTo>
                <a:cubicBezTo>
                  <a:pt x="30778" y="39280"/>
                  <a:pt x="29778" y="40411"/>
                  <a:pt x="28754" y="41530"/>
                </a:cubicBezTo>
                <a:cubicBezTo>
                  <a:pt x="27813" y="42566"/>
                  <a:pt x="26801" y="43578"/>
                  <a:pt x="25813" y="44590"/>
                </a:cubicBezTo>
                <a:cubicBezTo>
                  <a:pt x="25730" y="44662"/>
                  <a:pt x="25634" y="44709"/>
                  <a:pt x="25527" y="44757"/>
                </a:cubicBezTo>
                <a:cubicBezTo>
                  <a:pt x="25515" y="44590"/>
                  <a:pt x="25551" y="44483"/>
                  <a:pt x="25611" y="44412"/>
                </a:cubicBezTo>
                <a:cubicBezTo>
                  <a:pt x="26349" y="43590"/>
                  <a:pt x="27039" y="42745"/>
                  <a:pt x="27813" y="41983"/>
                </a:cubicBezTo>
                <a:cubicBezTo>
                  <a:pt x="29540" y="40316"/>
                  <a:pt x="31183" y="38566"/>
                  <a:pt x="32754" y="36732"/>
                </a:cubicBezTo>
                <a:cubicBezTo>
                  <a:pt x="34100" y="35184"/>
                  <a:pt x="35433" y="33637"/>
                  <a:pt x="36802" y="32125"/>
                </a:cubicBezTo>
                <a:cubicBezTo>
                  <a:pt x="38469" y="30291"/>
                  <a:pt x="40172" y="28505"/>
                  <a:pt x="41851" y="26707"/>
                </a:cubicBezTo>
                <a:close/>
                <a:moveTo>
                  <a:pt x="15062" y="45174"/>
                </a:moveTo>
                <a:lnTo>
                  <a:pt x="15014" y="45186"/>
                </a:lnTo>
                <a:lnTo>
                  <a:pt x="15014" y="45174"/>
                </a:lnTo>
                <a:close/>
                <a:moveTo>
                  <a:pt x="15407" y="45364"/>
                </a:moveTo>
                <a:lnTo>
                  <a:pt x="15609" y="45376"/>
                </a:lnTo>
                <a:lnTo>
                  <a:pt x="15609" y="45412"/>
                </a:lnTo>
                <a:lnTo>
                  <a:pt x="15407" y="45400"/>
                </a:lnTo>
                <a:lnTo>
                  <a:pt x="15407" y="45364"/>
                </a:lnTo>
                <a:close/>
                <a:moveTo>
                  <a:pt x="15883" y="45471"/>
                </a:moveTo>
                <a:cubicBezTo>
                  <a:pt x="15990" y="45519"/>
                  <a:pt x="16109" y="45543"/>
                  <a:pt x="16205" y="45590"/>
                </a:cubicBezTo>
                <a:lnTo>
                  <a:pt x="15871" y="45555"/>
                </a:lnTo>
                <a:cubicBezTo>
                  <a:pt x="15859" y="45531"/>
                  <a:pt x="15859" y="45495"/>
                  <a:pt x="15883" y="45471"/>
                </a:cubicBezTo>
                <a:close/>
                <a:moveTo>
                  <a:pt x="31028" y="41090"/>
                </a:moveTo>
                <a:cubicBezTo>
                  <a:pt x="31242" y="41566"/>
                  <a:pt x="31433" y="41971"/>
                  <a:pt x="31611" y="42388"/>
                </a:cubicBezTo>
                <a:cubicBezTo>
                  <a:pt x="31718" y="42638"/>
                  <a:pt x="31826" y="42912"/>
                  <a:pt x="31897" y="43197"/>
                </a:cubicBezTo>
                <a:cubicBezTo>
                  <a:pt x="32076" y="43864"/>
                  <a:pt x="32183" y="44543"/>
                  <a:pt x="32040" y="45245"/>
                </a:cubicBezTo>
                <a:cubicBezTo>
                  <a:pt x="32004" y="45424"/>
                  <a:pt x="31968" y="45590"/>
                  <a:pt x="31766" y="45638"/>
                </a:cubicBezTo>
                <a:cubicBezTo>
                  <a:pt x="31909" y="44817"/>
                  <a:pt x="31849" y="44007"/>
                  <a:pt x="31623" y="43209"/>
                </a:cubicBezTo>
                <a:cubicBezTo>
                  <a:pt x="31564" y="42995"/>
                  <a:pt x="31480" y="42792"/>
                  <a:pt x="31421" y="42578"/>
                </a:cubicBezTo>
                <a:cubicBezTo>
                  <a:pt x="31302" y="42126"/>
                  <a:pt x="31159" y="41673"/>
                  <a:pt x="30683" y="41411"/>
                </a:cubicBezTo>
                <a:cubicBezTo>
                  <a:pt x="30790" y="41304"/>
                  <a:pt x="30885" y="41233"/>
                  <a:pt x="31028" y="41090"/>
                </a:cubicBezTo>
                <a:close/>
                <a:moveTo>
                  <a:pt x="22336" y="16850"/>
                </a:moveTo>
                <a:cubicBezTo>
                  <a:pt x="22431" y="16850"/>
                  <a:pt x="22531" y="16865"/>
                  <a:pt x="22634" y="16896"/>
                </a:cubicBezTo>
                <a:cubicBezTo>
                  <a:pt x="22896" y="16968"/>
                  <a:pt x="23146" y="17051"/>
                  <a:pt x="23408" y="17111"/>
                </a:cubicBezTo>
                <a:cubicBezTo>
                  <a:pt x="24682" y="17385"/>
                  <a:pt x="25944" y="17647"/>
                  <a:pt x="27194" y="17932"/>
                </a:cubicBezTo>
                <a:cubicBezTo>
                  <a:pt x="27789" y="18063"/>
                  <a:pt x="28397" y="18194"/>
                  <a:pt x="28980" y="18361"/>
                </a:cubicBezTo>
                <a:cubicBezTo>
                  <a:pt x="29563" y="18551"/>
                  <a:pt x="30123" y="18801"/>
                  <a:pt x="30694" y="19004"/>
                </a:cubicBezTo>
                <a:cubicBezTo>
                  <a:pt x="31302" y="19230"/>
                  <a:pt x="31897" y="19432"/>
                  <a:pt x="32516" y="19635"/>
                </a:cubicBezTo>
                <a:cubicBezTo>
                  <a:pt x="33635" y="19968"/>
                  <a:pt x="34755" y="20290"/>
                  <a:pt x="35874" y="20611"/>
                </a:cubicBezTo>
                <a:cubicBezTo>
                  <a:pt x="36660" y="20837"/>
                  <a:pt x="37433" y="21076"/>
                  <a:pt x="38219" y="21278"/>
                </a:cubicBezTo>
                <a:cubicBezTo>
                  <a:pt x="38969" y="21433"/>
                  <a:pt x="39708" y="21611"/>
                  <a:pt x="40458" y="21802"/>
                </a:cubicBezTo>
                <a:cubicBezTo>
                  <a:pt x="41386" y="22064"/>
                  <a:pt x="42339" y="22302"/>
                  <a:pt x="43279" y="22552"/>
                </a:cubicBezTo>
                <a:cubicBezTo>
                  <a:pt x="43708" y="22671"/>
                  <a:pt x="44160" y="22742"/>
                  <a:pt x="44577" y="22981"/>
                </a:cubicBezTo>
                <a:cubicBezTo>
                  <a:pt x="44303" y="23612"/>
                  <a:pt x="43875" y="24088"/>
                  <a:pt x="43434" y="24540"/>
                </a:cubicBezTo>
                <a:cubicBezTo>
                  <a:pt x="41720" y="26314"/>
                  <a:pt x="39969" y="28076"/>
                  <a:pt x="38267" y="29862"/>
                </a:cubicBezTo>
                <a:cubicBezTo>
                  <a:pt x="36600" y="31589"/>
                  <a:pt x="35052" y="33446"/>
                  <a:pt x="33469" y="35256"/>
                </a:cubicBezTo>
                <a:cubicBezTo>
                  <a:pt x="32421" y="36482"/>
                  <a:pt x="31266" y="37661"/>
                  <a:pt x="30135" y="38816"/>
                </a:cubicBezTo>
                <a:cubicBezTo>
                  <a:pt x="29099" y="39887"/>
                  <a:pt x="27980" y="40911"/>
                  <a:pt x="26932" y="41983"/>
                </a:cubicBezTo>
                <a:cubicBezTo>
                  <a:pt x="26361" y="42578"/>
                  <a:pt x="25825" y="43209"/>
                  <a:pt x="25289" y="43828"/>
                </a:cubicBezTo>
                <a:cubicBezTo>
                  <a:pt x="25019" y="44132"/>
                  <a:pt x="24719" y="44322"/>
                  <a:pt x="24363" y="44322"/>
                </a:cubicBezTo>
                <a:cubicBezTo>
                  <a:pt x="24217" y="44322"/>
                  <a:pt x="24062" y="44291"/>
                  <a:pt x="23896" y="44221"/>
                </a:cubicBezTo>
                <a:cubicBezTo>
                  <a:pt x="23646" y="44114"/>
                  <a:pt x="23396" y="43983"/>
                  <a:pt x="23146" y="43864"/>
                </a:cubicBezTo>
                <a:cubicBezTo>
                  <a:pt x="22062" y="43340"/>
                  <a:pt x="20967" y="42804"/>
                  <a:pt x="19884" y="42304"/>
                </a:cubicBezTo>
                <a:cubicBezTo>
                  <a:pt x="18943" y="41864"/>
                  <a:pt x="17991" y="41447"/>
                  <a:pt x="17038" y="41054"/>
                </a:cubicBezTo>
                <a:cubicBezTo>
                  <a:pt x="16895" y="40995"/>
                  <a:pt x="16717" y="40959"/>
                  <a:pt x="16550" y="40911"/>
                </a:cubicBezTo>
                <a:cubicBezTo>
                  <a:pt x="16431" y="41066"/>
                  <a:pt x="16324" y="41173"/>
                  <a:pt x="16193" y="41316"/>
                </a:cubicBezTo>
                <a:cubicBezTo>
                  <a:pt x="16324" y="41411"/>
                  <a:pt x="16419" y="41483"/>
                  <a:pt x="16526" y="41530"/>
                </a:cubicBezTo>
                <a:cubicBezTo>
                  <a:pt x="16955" y="41721"/>
                  <a:pt x="17383" y="41900"/>
                  <a:pt x="17812" y="42090"/>
                </a:cubicBezTo>
                <a:cubicBezTo>
                  <a:pt x="18645" y="42483"/>
                  <a:pt x="19479" y="42900"/>
                  <a:pt x="20336" y="43269"/>
                </a:cubicBezTo>
                <a:cubicBezTo>
                  <a:pt x="21539" y="43805"/>
                  <a:pt x="22693" y="44412"/>
                  <a:pt x="23825" y="45067"/>
                </a:cubicBezTo>
                <a:cubicBezTo>
                  <a:pt x="24063" y="45198"/>
                  <a:pt x="24289" y="45400"/>
                  <a:pt x="24515" y="45555"/>
                </a:cubicBezTo>
                <a:lnTo>
                  <a:pt x="24456" y="45650"/>
                </a:lnTo>
                <a:cubicBezTo>
                  <a:pt x="24301" y="45579"/>
                  <a:pt x="24158" y="45483"/>
                  <a:pt x="24003" y="45412"/>
                </a:cubicBezTo>
                <a:cubicBezTo>
                  <a:pt x="23765" y="45281"/>
                  <a:pt x="23527" y="45067"/>
                  <a:pt x="23277" y="45007"/>
                </a:cubicBezTo>
                <a:cubicBezTo>
                  <a:pt x="22753" y="44876"/>
                  <a:pt x="22301" y="44614"/>
                  <a:pt x="21836" y="44352"/>
                </a:cubicBezTo>
                <a:cubicBezTo>
                  <a:pt x="21324" y="44066"/>
                  <a:pt x="20824" y="43793"/>
                  <a:pt x="20300" y="43531"/>
                </a:cubicBezTo>
                <a:cubicBezTo>
                  <a:pt x="19753" y="43269"/>
                  <a:pt x="19181" y="43031"/>
                  <a:pt x="18633" y="42769"/>
                </a:cubicBezTo>
                <a:cubicBezTo>
                  <a:pt x="17883" y="42435"/>
                  <a:pt x="17157" y="42090"/>
                  <a:pt x="16419" y="41769"/>
                </a:cubicBezTo>
                <a:cubicBezTo>
                  <a:pt x="16181" y="41661"/>
                  <a:pt x="15919" y="41566"/>
                  <a:pt x="15669" y="41471"/>
                </a:cubicBezTo>
                <a:cubicBezTo>
                  <a:pt x="15121" y="41221"/>
                  <a:pt x="14585" y="40971"/>
                  <a:pt x="14014" y="40768"/>
                </a:cubicBezTo>
                <a:cubicBezTo>
                  <a:pt x="13121" y="40423"/>
                  <a:pt x="12216" y="40126"/>
                  <a:pt x="11323" y="39792"/>
                </a:cubicBezTo>
                <a:cubicBezTo>
                  <a:pt x="10097" y="39352"/>
                  <a:pt x="8835" y="38923"/>
                  <a:pt x="7620" y="38423"/>
                </a:cubicBezTo>
                <a:cubicBezTo>
                  <a:pt x="6072" y="37792"/>
                  <a:pt x="4525" y="37149"/>
                  <a:pt x="2929" y="36613"/>
                </a:cubicBezTo>
                <a:cubicBezTo>
                  <a:pt x="2727" y="36542"/>
                  <a:pt x="2512" y="36423"/>
                  <a:pt x="2322" y="36316"/>
                </a:cubicBezTo>
                <a:lnTo>
                  <a:pt x="2322" y="36316"/>
                </a:lnTo>
                <a:cubicBezTo>
                  <a:pt x="2620" y="36387"/>
                  <a:pt x="2929" y="36446"/>
                  <a:pt x="3215" y="36542"/>
                </a:cubicBezTo>
                <a:cubicBezTo>
                  <a:pt x="4275" y="36863"/>
                  <a:pt x="5346" y="37197"/>
                  <a:pt x="6394" y="37566"/>
                </a:cubicBezTo>
                <a:cubicBezTo>
                  <a:pt x="7311" y="37875"/>
                  <a:pt x="8204" y="38221"/>
                  <a:pt x="9097" y="38566"/>
                </a:cubicBezTo>
                <a:cubicBezTo>
                  <a:pt x="9478" y="38709"/>
                  <a:pt x="9847" y="38840"/>
                  <a:pt x="10240" y="38994"/>
                </a:cubicBezTo>
                <a:cubicBezTo>
                  <a:pt x="11002" y="39280"/>
                  <a:pt x="11775" y="39554"/>
                  <a:pt x="12526" y="39852"/>
                </a:cubicBezTo>
                <a:cubicBezTo>
                  <a:pt x="13288" y="40149"/>
                  <a:pt x="14038" y="40495"/>
                  <a:pt x="14788" y="40804"/>
                </a:cubicBezTo>
                <a:cubicBezTo>
                  <a:pt x="14907" y="40852"/>
                  <a:pt x="15062" y="40864"/>
                  <a:pt x="15204" y="40899"/>
                </a:cubicBezTo>
                <a:cubicBezTo>
                  <a:pt x="15300" y="40709"/>
                  <a:pt x="15490" y="40554"/>
                  <a:pt x="15288" y="40328"/>
                </a:cubicBezTo>
                <a:lnTo>
                  <a:pt x="15288" y="40328"/>
                </a:lnTo>
                <a:cubicBezTo>
                  <a:pt x="15109" y="40447"/>
                  <a:pt x="14954" y="40542"/>
                  <a:pt x="14788" y="40649"/>
                </a:cubicBezTo>
                <a:lnTo>
                  <a:pt x="14728" y="40590"/>
                </a:lnTo>
                <a:cubicBezTo>
                  <a:pt x="14764" y="40471"/>
                  <a:pt x="14788" y="40328"/>
                  <a:pt x="14835" y="40185"/>
                </a:cubicBezTo>
                <a:lnTo>
                  <a:pt x="14276" y="40137"/>
                </a:lnTo>
                <a:cubicBezTo>
                  <a:pt x="14157" y="40018"/>
                  <a:pt x="14061" y="39899"/>
                  <a:pt x="13942" y="39828"/>
                </a:cubicBezTo>
                <a:cubicBezTo>
                  <a:pt x="13395" y="39518"/>
                  <a:pt x="12859" y="39197"/>
                  <a:pt x="12287" y="38947"/>
                </a:cubicBezTo>
                <a:cubicBezTo>
                  <a:pt x="10775" y="38268"/>
                  <a:pt x="9228" y="37673"/>
                  <a:pt x="7620" y="37208"/>
                </a:cubicBezTo>
                <a:cubicBezTo>
                  <a:pt x="6894" y="36994"/>
                  <a:pt x="6156" y="36816"/>
                  <a:pt x="5441" y="36601"/>
                </a:cubicBezTo>
                <a:cubicBezTo>
                  <a:pt x="4656" y="36363"/>
                  <a:pt x="3870" y="36089"/>
                  <a:pt x="3084" y="35804"/>
                </a:cubicBezTo>
                <a:cubicBezTo>
                  <a:pt x="2917" y="35744"/>
                  <a:pt x="2762" y="35649"/>
                  <a:pt x="2572" y="35542"/>
                </a:cubicBezTo>
                <a:cubicBezTo>
                  <a:pt x="2679" y="35423"/>
                  <a:pt x="2751" y="35327"/>
                  <a:pt x="2834" y="35256"/>
                </a:cubicBezTo>
                <a:cubicBezTo>
                  <a:pt x="4358" y="33922"/>
                  <a:pt x="5894" y="32577"/>
                  <a:pt x="7418" y="31243"/>
                </a:cubicBezTo>
                <a:cubicBezTo>
                  <a:pt x="8418" y="30350"/>
                  <a:pt x="9454" y="29458"/>
                  <a:pt x="10430" y="28517"/>
                </a:cubicBezTo>
                <a:cubicBezTo>
                  <a:pt x="11966" y="27064"/>
                  <a:pt x="13466" y="25588"/>
                  <a:pt x="14966" y="24100"/>
                </a:cubicBezTo>
                <a:cubicBezTo>
                  <a:pt x="15550" y="23528"/>
                  <a:pt x="16062" y="22873"/>
                  <a:pt x="16669" y="22350"/>
                </a:cubicBezTo>
                <a:cubicBezTo>
                  <a:pt x="17776" y="21421"/>
                  <a:pt x="18729" y="20349"/>
                  <a:pt x="19645" y="19242"/>
                </a:cubicBezTo>
                <a:cubicBezTo>
                  <a:pt x="20288" y="18480"/>
                  <a:pt x="20919" y="17754"/>
                  <a:pt x="21681" y="17111"/>
                </a:cubicBezTo>
                <a:cubicBezTo>
                  <a:pt x="21885" y="16941"/>
                  <a:pt x="22100" y="16850"/>
                  <a:pt x="22336" y="16850"/>
                </a:cubicBezTo>
                <a:close/>
                <a:moveTo>
                  <a:pt x="11013" y="44709"/>
                </a:moveTo>
                <a:lnTo>
                  <a:pt x="11013" y="44709"/>
                </a:lnTo>
                <a:cubicBezTo>
                  <a:pt x="12121" y="44888"/>
                  <a:pt x="13133" y="45340"/>
                  <a:pt x="14109" y="45900"/>
                </a:cubicBezTo>
                <a:cubicBezTo>
                  <a:pt x="13085" y="45495"/>
                  <a:pt x="12037" y="45102"/>
                  <a:pt x="11013" y="44709"/>
                </a:cubicBezTo>
                <a:close/>
                <a:moveTo>
                  <a:pt x="14371" y="45948"/>
                </a:moveTo>
                <a:cubicBezTo>
                  <a:pt x="14395" y="45948"/>
                  <a:pt x="14407" y="45960"/>
                  <a:pt x="14419" y="45960"/>
                </a:cubicBezTo>
                <a:cubicBezTo>
                  <a:pt x="14419" y="45971"/>
                  <a:pt x="14407" y="45995"/>
                  <a:pt x="14407" y="45995"/>
                </a:cubicBezTo>
                <a:cubicBezTo>
                  <a:pt x="14395" y="45995"/>
                  <a:pt x="14371" y="45995"/>
                  <a:pt x="14359" y="45971"/>
                </a:cubicBezTo>
                <a:cubicBezTo>
                  <a:pt x="14371" y="45960"/>
                  <a:pt x="14371" y="45960"/>
                  <a:pt x="14371" y="45948"/>
                </a:cubicBezTo>
                <a:close/>
                <a:moveTo>
                  <a:pt x="30528" y="41649"/>
                </a:moveTo>
                <a:cubicBezTo>
                  <a:pt x="31564" y="43507"/>
                  <a:pt x="31683" y="45221"/>
                  <a:pt x="31242" y="46210"/>
                </a:cubicBezTo>
                <a:cubicBezTo>
                  <a:pt x="31195" y="45971"/>
                  <a:pt x="31183" y="45721"/>
                  <a:pt x="31195" y="45483"/>
                </a:cubicBezTo>
                <a:cubicBezTo>
                  <a:pt x="31242" y="44590"/>
                  <a:pt x="31111" y="43745"/>
                  <a:pt x="30814" y="42912"/>
                </a:cubicBezTo>
                <a:cubicBezTo>
                  <a:pt x="30706" y="42626"/>
                  <a:pt x="30552" y="42340"/>
                  <a:pt x="30409" y="42078"/>
                </a:cubicBezTo>
                <a:cubicBezTo>
                  <a:pt x="30302" y="41900"/>
                  <a:pt x="30290" y="41769"/>
                  <a:pt x="30528" y="41649"/>
                </a:cubicBezTo>
                <a:close/>
                <a:moveTo>
                  <a:pt x="24598" y="46305"/>
                </a:moveTo>
                <a:lnTo>
                  <a:pt x="24598" y="46305"/>
                </a:lnTo>
                <a:cubicBezTo>
                  <a:pt x="24860" y="46436"/>
                  <a:pt x="24777" y="46614"/>
                  <a:pt x="24741" y="46829"/>
                </a:cubicBezTo>
                <a:cubicBezTo>
                  <a:pt x="24515" y="46674"/>
                  <a:pt x="24575" y="46495"/>
                  <a:pt x="24598" y="46305"/>
                </a:cubicBezTo>
                <a:close/>
                <a:moveTo>
                  <a:pt x="10573" y="46722"/>
                </a:moveTo>
                <a:lnTo>
                  <a:pt x="10573" y="46722"/>
                </a:lnTo>
                <a:cubicBezTo>
                  <a:pt x="10644" y="46733"/>
                  <a:pt x="10704" y="46745"/>
                  <a:pt x="10775" y="46769"/>
                </a:cubicBezTo>
                <a:cubicBezTo>
                  <a:pt x="10763" y="46793"/>
                  <a:pt x="10763" y="46829"/>
                  <a:pt x="10752" y="46841"/>
                </a:cubicBezTo>
                <a:cubicBezTo>
                  <a:pt x="10692" y="46793"/>
                  <a:pt x="10632" y="46769"/>
                  <a:pt x="10573" y="46722"/>
                </a:cubicBezTo>
                <a:close/>
                <a:moveTo>
                  <a:pt x="17038" y="47043"/>
                </a:moveTo>
                <a:lnTo>
                  <a:pt x="17252" y="47067"/>
                </a:lnTo>
                <a:lnTo>
                  <a:pt x="17252" y="47091"/>
                </a:lnTo>
                <a:lnTo>
                  <a:pt x="17038" y="47079"/>
                </a:lnTo>
                <a:lnTo>
                  <a:pt x="17038" y="47043"/>
                </a:lnTo>
                <a:close/>
                <a:moveTo>
                  <a:pt x="24718" y="47079"/>
                </a:moveTo>
                <a:cubicBezTo>
                  <a:pt x="24718" y="47103"/>
                  <a:pt x="24741" y="47138"/>
                  <a:pt x="24741" y="47162"/>
                </a:cubicBezTo>
                <a:cubicBezTo>
                  <a:pt x="24694" y="47162"/>
                  <a:pt x="24646" y="47186"/>
                  <a:pt x="24598" y="47186"/>
                </a:cubicBezTo>
                <a:cubicBezTo>
                  <a:pt x="24598" y="47150"/>
                  <a:pt x="24587" y="47138"/>
                  <a:pt x="24587" y="47103"/>
                </a:cubicBezTo>
                <a:cubicBezTo>
                  <a:pt x="24634" y="47091"/>
                  <a:pt x="24682" y="47091"/>
                  <a:pt x="24718" y="47079"/>
                </a:cubicBezTo>
                <a:close/>
                <a:moveTo>
                  <a:pt x="22503" y="47210"/>
                </a:moveTo>
                <a:cubicBezTo>
                  <a:pt x="22634" y="47222"/>
                  <a:pt x="22729" y="47222"/>
                  <a:pt x="22836" y="47245"/>
                </a:cubicBezTo>
                <a:cubicBezTo>
                  <a:pt x="22789" y="47287"/>
                  <a:pt x="22744" y="47317"/>
                  <a:pt x="22692" y="47317"/>
                </a:cubicBezTo>
                <a:cubicBezTo>
                  <a:pt x="22640" y="47317"/>
                  <a:pt x="22580" y="47287"/>
                  <a:pt x="22503" y="47210"/>
                </a:cubicBezTo>
                <a:close/>
                <a:moveTo>
                  <a:pt x="17455" y="47198"/>
                </a:moveTo>
                <a:cubicBezTo>
                  <a:pt x="17562" y="47245"/>
                  <a:pt x="17669" y="47305"/>
                  <a:pt x="17752" y="47341"/>
                </a:cubicBezTo>
                <a:cubicBezTo>
                  <a:pt x="17633" y="47329"/>
                  <a:pt x="17538" y="47317"/>
                  <a:pt x="17419" y="47305"/>
                </a:cubicBezTo>
                <a:cubicBezTo>
                  <a:pt x="17443" y="47257"/>
                  <a:pt x="17443" y="47222"/>
                  <a:pt x="17455" y="47198"/>
                </a:cubicBezTo>
                <a:close/>
                <a:moveTo>
                  <a:pt x="2500" y="37601"/>
                </a:moveTo>
                <a:cubicBezTo>
                  <a:pt x="2846" y="37697"/>
                  <a:pt x="3167" y="37804"/>
                  <a:pt x="3513" y="37923"/>
                </a:cubicBezTo>
                <a:cubicBezTo>
                  <a:pt x="4048" y="38113"/>
                  <a:pt x="4572" y="38328"/>
                  <a:pt x="5108" y="38518"/>
                </a:cubicBezTo>
                <a:cubicBezTo>
                  <a:pt x="6287" y="38947"/>
                  <a:pt x="7453" y="39364"/>
                  <a:pt x="8632" y="39816"/>
                </a:cubicBezTo>
                <a:cubicBezTo>
                  <a:pt x="9466" y="40126"/>
                  <a:pt x="10299" y="40459"/>
                  <a:pt x="11133" y="40768"/>
                </a:cubicBezTo>
                <a:cubicBezTo>
                  <a:pt x="12299" y="41197"/>
                  <a:pt x="13454" y="41614"/>
                  <a:pt x="14621" y="42019"/>
                </a:cubicBezTo>
                <a:cubicBezTo>
                  <a:pt x="15335" y="42269"/>
                  <a:pt x="16062" y="42459"/>
                  <a:pt x="16764" y="42697"/>
                </a:cubicBezTo>
                <a:cubicBezTo>
                  <a:pt x="17490" y="42959"/>
                  <a:pt x="18217" y="43197"/>
                  <a:pt x="18860" y="43650"/>
                </a:cubicBezTo>
                <a:cubicBezTo>
                  <a:pt x="19705" y="44281"/>
                  <a:pt x="20646" y="44745"/>
                  <a:pt x="21610" y="45138"/>
                </a:cubicBezTo>
                <a:cubicBezTo>
                  <a:pt x="22031" y="45314"/>
                  <a:pt x="22418" y="45569"/>
                  <a:pt x="22815" y="45782"/>
                </a:cubicBezTo>
                <a:lnTo>
                  <a:pt x="22815" y="45782"/>
                </a:lnTo>
                <a:cubicBezTo>
                  <a:pt x="22814" y="45781"/>
                  <a:pt x="22813" y="45781"/>
                  <a:pt x="22813" y="45781"/>
                </a:cubicBezTo>
                <a:lnTo>
                  <a:pt x="22813" y="45781"/>
                </a:lnTo>
                <a:lnTo>
                  <a:pt x="22836" y="45793"/>
                </a:lnTo>
                <a:cubicBezTo>
                  <a:pt x="22829" y="45789"/>
                  <a:pt x="22822" y="45785"/>
                  <a:pt x="22815" y="45782"/>
                </a:cubicBezTo>
                <a:lnTo>
                  <a:pt x="22815" y="45782"/>
                </a:lnTo>
                <a:cubicBezTo>
                  <a:pt x="22957" y="45816"/>
                  <a:pt x="23110" y="45794"/>
                  <a:pt x="23086" y="46007"/>
                </a:cubicBezTo>
                <a:cubicBezTo>
                  <a:pt x="23348" y="46150"/>
                  <a:pt x="23634" y="46317"/>
                  <a:pt x="23908" y="46472"/>
                </a:cubicBezTo>
                <a:cubicBezTo>
                  <a:pt x="23860" y="46674"/>
                  <a:pt x="23825" y="46841"/>
                  <a:pt x="23789" y="47043"/>
                </a:cubicBezTo>
                <a:cubicBezTo>
                  <a:pt x="22836" y="46710"/>
                  <a:pt x="21848" y="46364"/>
                  <a:pt x="20872" y="46007"/>
                </a:cubicBezTo>
                <a:lnTo>
                  <a:pt x="20872" y="46114"/>
                </a:lnTo>
                <a:cubicBezTo>
                  <a:pt x="21229" y="46257"/>
                  <a:pt x="21550" y="46412"/>
                  <a:pt x="21896" y="46555"/>
                </a:cubicBezTo>
                <a:cubicBezTo>
                  <a:pt x="22217" y="46686"/>
                  <a:pt x="22551" y="46829"/>
                  <a:pt x="22896" y="46948"/>
                </a:cubicBezTo>
                <a:cubicBezTo>
                  <a:pt x="23670" y="47198"/>
                  <a:pt x="23670" y="47186"/>
                  <a:pt x="23848" y="47448"/>
                </a:cubicBezTo>
                <a:cubicBezTo>
                  <a:pt x="23491" y="47376"/>
                  <a:pt x="23158" y="47305"/>
                  <a:pt x="22836" y="47222"/>
                </a:cubicBezTo>
                <a:cubicBezTo>
                  <a:pt x="22360" y="47007"/>
                  <a:pt x="21884" y="46745"/>
                  <a:pt x="21384" y="46543"/>
                </a:cubicBezTo>
                <a:cubicBezTo>
                  <a:pt x="20134" y="46055"/>
                  <a:pt x="18872" y="45579"/>
                  <a:pt x="17610" y="45102"/>
                </a:cubicBezTo>
                <a:cubicBezTo>
                  <a:pt x="17240" y="44959"/>
                  <a:pt x="16883" y="44817"/>
                  <a:pt x="16502" y="44686"/>
                </a:cubicBezTo>
                <a:cubicBezTo>
                  <a:pt x="15705" y="44388"/>
                  <a:pt x="14883" y="44090"/>
                  <a:pt x="14085" y="43793"/>
                </a:cubicBezTo>
                <a:cubicBezTo>
                  <a:pt x="13466" y="43566"/>
                  <a:pt x="12871" y="43352"/>
                  <a:pt x="12264" y="43138"/>
                </a:cubicBezTo>
                <a:cubicBezTo>
                  <a:pt x="11668" y="42912"/>
                  <a:pt x="11061" y="42685"/>
                  <a:pt x="10454" y="42459"/>
                </a:cubicBezTo>
                <a:cubicBezTo>
                  <a:pt x="10352" y="42477"/>
                  <a:pt x="10252" y="42485"/>
                  <a:pt x="10155" y="42485"/>
                </a:cubicBezTo>
                <a:cubicBezTo>
                  <a:pt x="9606" y="42485"/>
                  <a:pt x="9128" y="42224"/>
                  <a:pt x="8632" y="41971"/>
                </a:cubicBezTo>
                <a:lnTo>
                  <a:pt x="8632" y="41971"/>
                </a:lnTo>
                <a:lnTo>
                  <a:pt x="9108" y="42019"/>
                </a:lnTo>
                <a:cubicBezTo>
                  <a:pt x="9061" y="41971"/>
                  <a:pt x="9037" y="41923"/>
                  <a:pt x="8989" y="41911"/>
                </a:cubicBezTo>
                <a:cubicBezTo>
                  <a:pt x="8620" y="41769"/>
                  <a:pt x="8227" y="41626"/>
                  <a:pt x="7858" y="41483"/>
                </a:cubicBezTo>
                <a:cubicBezTo>
                  <a:pt x="6882" y="41114"/>
                  <a:pt x="5906" y="40721"/>
                  <a:pt x="4929" y="40352"/>
                </a:cubicBezTo>
                <a:lnTo>
                  <a:pt x="3584" y="39816"/>
                </a:lnTo>
                <a:cubicBezTo>
                  <a:pt x="3262" y="39685"/>
                  <a:pt x="2953" y="39530"/>
                  <a:pt x="2620" y="39399"/>
                </a:cubicBezTo>
                <a:cubicBezTo>
                  <a:pt x="2631" y="39364"/>
                  <a:pt x="2655" y="39340"/>
                  <a:pt x="2655" y="39292"/>
                </a:cubicBezTo>
                <a:cubicBezTo>
                  <a:pt x="3167" y="39459"/>
                  <a:pt x="3679" y="39637"/>
                  <a:pt x="4203" y="39804"/>
                </a:cubicBezTo>
                <a:cubicBezTo>
                  <a:pt x="4417" y="39875"/>
                  <a:pt x="4644" y="39899"/>
                  <a:pt x="4882" y="39959"/>
                </a:cubicBezTo>
                <a:lnTo>
                  <a:pt x="4882" y="39947"/>
                </a:lnTo>
                <a:cubicBezTo>
                  <a:pt x="5096" y="40054"/>
                  <a:pt x="5298" y="40185"/>
                  <a:pt x="5525" y="40256"/>
                </a:cubicBezTo>
                <a:cubicBezTo>
                  <a:pt x="6358" y="40554"/>
                  <a:pt x="7215" y="40816"/>
                  <a:pt x="8049" y="41126"/>
                </a:cubicBezTo>
                <a:cubicBezTo>
                  <a:pt x="8918" y="41435"/>
                  <a:pt x="9775" y="41780"/>
                  <a:pt x="10644" y="42126"/>
                </a:cubicBezTo>
                <a:cubicBezTo>
                  <a:pt x="11002" y="42257"/>
                  <a:pt x="11347" y="42388"/>
                  <a:pt x="11704" y="42519"/>
                </a:cubicBezTo>
                <a:cubicBezTo>
                  <a:pt x="12502" y="42816"/>
                  <a:pt x="13311" y="43138"/>
                  <a:pt x="14109" y="43435"/>
                </a:cubicBezTo>
                <a:cubicBezTo>
                  <a:pt x="14597" y="43626"/>
                  <a:pt x="15097" y="43816"/>
                  <a:pt x="15597" y="44007"/>
                </a:cubicBezTo>
                <a:cubicBezTo>
                  <a:pt x="16109" y="44209"/>
                  <a:pt x="16609" y="44400"/>
                  <a:pt x="17133" y="44590"/>
                </a:cubicBezTo>
                <a:cubicBezTo>
                  <a:pt x="17300" y="44650"/>
                  <a:pt x="17479" y="44697"/>
                  <a:pt x="17633" y="44757"/>
                </a:cubicBezTo>
                <a:cubicBezTo>
                  <a:pt x="17610" y="44709"/>
                  <a:pt x="17574" y="44662"/>
                  <a:pt x="17538" y="44650"/>
                </a:cubicBezTo>
                <a:cubicBezTo>
                  <a:pt x="16824" y="44340"/>
                  <a:pt x="16121" y="44031"/>
                  <a:pt x="15395" y="43733"/>
                </a:cubicBezTo>
                <a:cubicBezTo>
                  <a:pt x="14407" y="43328"/>
                  <a:pt x="13407" y="42935"/>
                  <a:pt x="12430" y="42554"/>
                </a:cubicBezTo>
                <a:cubicBezTo>
                  <a:pt x="12488" y="42513"/>
                  <a:pt x="12540" y="42501"/>
                  <a:pt x="12594" y="42501"/>
                </a:cubicBezTo>
                <a:cubicBezTo>
                  <a:pt x="12618" y="42501"/>
                  <a:pt x="12643" y="42503"/>
                  <a:pt x="12668" y="42507"/>
                </a:cubicBezTo>
                <a:cubicBezTo>
                  <a:pt x="13288" y="42721"/>
                  <a:pt x="13919" y="42923"/>
                  <a:pt x="14526" y="43150"/>
                </a:cubicBezTo>
                <a:cubicBezTo>
                  <a:pt x="15347" y="43459"/>
                  <a:pt x="16157" y="43793"/>
                  <a:pt x="16967" y="44114"/>
                </a:cubicBezTo>
                <a:cubicBezTo>
                  <a:pt x="17788" y="44447"/>
                  <a:pt x="18586" y="44757"/>
                  <a:pt x="19407" y="45078"/>
                </a:cubicBezTo>
                <a:cubicBezTo>
                  <a:pt x="19586" y="45162"/>
                  <a:pt x="19776" y="45186"/>
                  <a:pt x="19955" y="45245"/>
                </a:cubicBezTo>
                <a:cubicBezTo>
                  <a:pt x="19931" y="45198"/>
                  <a:pt x="19884" y="45162"/>
                  <a:pt x="19836" y="45138"/>
                </a:cubicBezTo>
                <a:cubicBezTo>
                  <a:pt x="19348" y="44936"/>
                  <a:pt x="18860" y="44721"/>
                  <a:pt x="18383" y="44507"/>
                </a:cubicBezTo>
                <a:cubicBezTo>
                  <a:pt x="16764" y="43757"/>
                  <a:pt x="15097" y="43102"/>
                  <a:pt x="13407" y="42519"/>
                </a:cubicBezTo>
                <a:cubicBezTo>
                  <a:pt x="12657" y="42257"/>
                  <a:pt x="11895" y="42019"/>
                  <a:pt x="11133" y="41769"/>
                </a:cubicBezTo>
                <a:cubicBezTo>
                  <a:pt x="10644" y="41602"/>
                  <a:pt x="10168" y="41411"/>
                  <a:pt x="9680" y="41233"/>
                </a:cubicBezTo>
                <a:cubicBezTo>
                  <a:pt x="8847" y="40935"/>
                  <a:pt x="7989" y="40637"/>
                  <a:pt x="7144" y="40340"/>
                </a:cubicBezTo>
                <a:cubicBezTo>
                  <a:pt x="6608" y="40137"/>
                  <a:pt x="6084" y="39935"/>
                  <a:pt x="5572" y="39721"/>
                </a:cubicBezTo>
                <a:cubicBezTo>
                  <a:pt x="4656" y="39364"/>
                  <a:pt x="3763" y="38994"/>
                  <a:pt x="2858" y="38637"/>
                </a:cubicBezTo>
                <a:cubicBezTo>
                  <a:pt x="2655" y="38554"/>
                  <a:pt x="2536" y="38411"/>
                  <a:pt x="2489" y="38161"/>
                </a:cubicBezTo>
                <a:lnTo>
                  <a:pt x="2489" y="38161"/>
                </a:lnTo>
                <a:cubicBezTo>
                  <a:pt x="2596" y="38173"/>
                  <a:pt x="2691" y="38161"/>
                  <a:pt x="2774" y="38197"/>
                </a:cubicBezTo>
                <a:cubicBezTo>
                  <a:pt x="3048" y="38292"/>
                  <a:pt x="3322" y="38435"/>
                  <a:pt x="3584" y="38530"/>
                </a:cubicBezTo>
                <a:cubicBezTo>
                  <a:pt x="4358" y="38852"/>
                  <a:pt x="5120" y="39161"/>
                  <a:pt x="5906" y="39447"/>
                </a:cubicBezTo>
                <a:cubicBezTo>
                  <a:pt x="7132" y="39875"/>
                  <a:pt x="8382" y="40245"/>
                  <a:pt x="9597" y="40697"/>
                </a:cubicBezTo>
                <a:cubicBezTo>
                  <a:pt x="10930" y="41173"/>
                  <a:pt x="12252" y="41673"/>
                  <a:pt x="13561" y="42161"/>
                </a:cubicBezTo>
                <a:cubicBezTo>
                  <a:pt x="14859" y="42662"/>
                  <a:pt x="16133" y="43138"/>
                  <a:pt x="17419" y="43674"/>
                </a:cubicBezTo>
                <a:cubicBezTo>
                  <a:pt x="18693" y="44209"/>
                  <a:pt x="19955" y="44781"/>
                  <a:pt x="21241" y="45340"/>
                </a:cubicBezTo>
                <a:cubicBezTo>
                  <a:pt x="21360" y="45376"/>
                  <a:pt x="21503" y="45376"/>
                  <a:pt x="21646" y="45412"/>
                </a:cubicBezTo>
                <a:cubicBezTo>
                  <a:pt x="21598" y="45364"/>
                  <a:pt x="21550" y="45293"/>
                  <a:pt x="21491" y="45257"/>
                </a:cubicBezTo>
                <a:cubicBezTo>
                  <a:pt x="20955" y="45007"/>
                  <a:pt x="20407" y="44769"/>
                  <a:pt x="19872" y="44531"/>
                </a:cubicBezTo>
                <a:cubicBezTo>
                  <a:pt x="19229" y="44245"/>
                  <a:pt x="18586" y="43935"/>
                  <a:pt x="17931" y="43674"/>
                </a:cubicBezTo>
                <a:cubicBezTo>
                  <a:pt x="16859" y="43221"/>
                  <a:pt x="15788" y="42792"/>
                  <a:pt x="14704" y="42376"/>
                </a:cubicBezTo>
                <a:cubicBezTo>
                  <a:pt x="13502" y="41911"/>
                  <a:pt x="12299" y="41471"/>
                  <a:pt x="11085" y="41030"/>
                </a:cubicBezTo>
                <a:cubicBezTo>
                  <a:pt x="9811" y="40578"/>
                  <a:pt x="8525" y="40114"/>
                  <a:pt x="7239" y="39649"/>
                </a:cubicBezTo>
                <a:cubicBezTo>
                  <a:pt x="6620" y="39447"/>
                  <a:pt x="6013" y="39268"/>
                  <a:pt x="5406" y="39042"/>
                </a:cubicBezTo>
                <a:cubicBezTo>
                  <a:pt x="4596" y="38732"/>
                  <a:pt x="3810" y="38387"/>
                  <a:pt x="3024" y="38042"/>
                </a:cubicBezTo>
                <a:cubicBezTo>
                  <a:pt x="2834" y="37959"/>
                  <a:pt x="2655" y="37804"/>
                  <a:pt x="2453" y="37685"/>
                </a:cubicBezTo>
                <a:lnTo>
                  <a:pt x="2500" y="37601"/>
                </a:lnTo>
                <a:close/>
                <a:moveTo>
                  <a:pt x="24682" y="47400"/>
                </a:moveTo>
                <a:cubicBezTo>
                  <a:pt x="24813" y="47567"/>
                  <a:pt x="24884" y="47698"/>
                  <a:pt x="24634" y="47817"/>
                </a:cubicBezTo>
                <a:cubicBezTo>
                  <a:pt x="24456" y="47662"/>
                  <a:pt x="24491" y="47543"/>
                  <a:pt x="24682" y="47400"/>
                </a:cubicBezTo>
                <a:close/>
                <a:moveTo>
                  <a:pt x="22920" y="47388"/>
                </a:moveTo>
                <a:cubicBezTo>
                  <a:pt x="23074" y="47448"/>
                  <a:pt x="23217" y="47507"/>
                  <a:pt x="23372" y="47555"/>
                </a:cubicBezTo>
                <a:cubicBezTo>
                  <a:pt x="23682" y="47662"/>
                  <a:pt x="23694" y="47662"/>
                  <a:pt x="23765" y="47841"/>
                </a:cubicBezTo>
                <a:cubicBezTo>
                  <a:pt x="23467" y="47722"/>
                  <a:pt x="23194" y="47603"/>
                  <a:pt x="22908" y="47495"/>
                </a:cubicBezTo>
                <a:lnTo>
                  <a:pt x="22920" y="47388"/>
                </a:lnTo>
                <a:close/>
                <a:moveTo>
                  <a:pt x="2453" y="40161"/>
                </a:moveTo>
                <a:cubicBezTo>
                  <a:pt x="2548" y="40173"/>
                  <a:pt x="2655" y="40161"/>
                  <a:pt x="2739" y="40185"/>
                </a:cubicBezTo>
                <a:cubicBezTo>
                  <a:pt x="3048" y="40304"/>
                  <a:pt x="3346" y="40435"/>
                  <a:pt x="3667" y="40542"/>
                </a:cubicBezTo>
                <a:cubicBezTo>
                  <a:pt x="4632" y="40888"/>
                  <a:pt x="5584" y="41197"/>
                  <a:pt x="6549" y="41542"/>
                </a:cubicBezTo>
                <a:cubicBezTo>
                  <a:pt x="7358" y="41828"/>
                  <a:pt x="8132" y="42138"/>
                  <a:pt x="8930" y="42400"/>
                </a:cubicBezTo>
                <a:cubicBezTo>
                  <a:pt x="9870" y="42721"/>
                  <a:pt x="10823" y="42983"/>
                  <a:pt x="11764" y="43269"/>
                </a:cubicBezTo>
                <a:cubicBezTo>
                  <a:pt x="12454" y="43495"/>
                  <a:pt x="13168" y="43674"/>
                  <a:pt x="13871" y="43935"/>
                </a:cubicBezTo>
                <a:cubicBezTo>
                  <a:pt x="14895" y="44340"/>
                  <a:pt x="15895" y="44781"/>
                  <a:pt x="16907" y="45198"/>
                </a:cubicBezTo>
                <a:cubicBezTo>
                  <a:pt x="17264" y="45352"/>
                  <a:pt x="17633" y="45495"/>
                  <a:pt x="17991" y="45638"/>
                </a:cubicBezTo>
                <a:cubicBezTo>
                  <a:pt x="19086" y="46043"/>
                  <a:pt x="20169" y="46436"/>
                  <a:pt x="21253" y="46853"/>
                </a:cubicBezTo>
                <a:cubicBezTo>
                  <a:pt x="22027" y="47150"/>
                  <a:pt x="22729" y="47615"/>
                  <a:pt x="23515" y="47853"/>
                </a:cubicBezTo>
                <a:cubicBezTo>
                  <a:pt x="23622" y="47912"/>
                  <a:pt x="23682" y="48019"/>
                  <a:pt x="23789" y="48138"/>
                </a:cubicBezTo>
                <a:cubicBezTo>
                  <a:pt x="23718" y="48143"/>
                  <a:pt x="23652" y="48146"/>
                  <a:pt x="23588" y="48146"/>
                </a:cubicBezTo>
                <a:cubicBezTo>
                  <a:pt x="23350" y="48146"/>
                  <a:pt x="23155" y="48106"/>
                  <a:pt x="22967" y="47984"/>
                </a:cubicBezTo>
                <a:cubicBezTo>
                  <a:pt x="22813" y="47900"/>
                  <a:pt x="22658" y="47817"/>
                  <a:pt x="22503" y="47757"/>
                </a:cubicBezTo>
                <a:cubicBezTo>
                  <a:pt x="21860" y="47495"/>
                  <a:pt x="21241" y="47210"/>
                  <a:pt x="20598" y="46960"/>
                </a:cubicBezTo>
                <a:cubicBezTo>
                  <a:pt x="19765" y="46626"/>
                  <a:pt x="18943" y="46293"/>
                  <a:pt x="18098" y="45971"/>
                </a:cubicBezTo>
                <a:cubicBezTo>
                  <a:pt x="16824" y="45495"/>
                  <a:pt x="15538" y="45055"/>
                  <a:pt x="14240" y="44590"/>
                </a:cubicBezTo>
                <a:cubicBezTo>
                  <a:pt x="13145" y="44209"/>
                  <a:pt x="12061" y="43828"/>
                  <a:pt x="10954" y="43459"/>
                </a:cubicBezTo>
                <a:cubicBezTo>
                  <a:pt x="10406" y="43269"/>
                  <a:pt x="9859" y="43090"/>
                  <a:pt x="9299" y="42912"/>
                </a:cubicBezTo>
                <a:cubicBezTo>
                  <a:pt x="8394" y="42614"/>
                  <a:pt x="7477" y="42340"/>
                  <a:pt x="6584" y="42030"/>
                </a:cubicBezTo>
                <a:cubicBezTo>
                  <a:pt x="5715" y="41733"/>
                  <a:pt x="4882" y="41376"/>
                  <a:pt x="4036" y="41054"/>
                </a:cubicBezTo>
                <a:cubicBezTo>
                  <a:pt x="3632" y="40888"/>
                  <a:pt x="3203" y="40768"/>
                  <a:pt x="2798" y="40590"/>
                </a:cubicBezTo>
                <a:cubicBezTo>
                  <a:pt x="2655" y="40530"/>
                  <a:pt x="2536" y="40399"/>
                  <a:pt x="2393" y="40292"/>
                </a:cubicBezTo>
                <a:lnTo>
                  <a:pt x="2453" y="40161"/>
                </a:lnTo>
                <a:close/>
                <a:moveTo>
                  <a:pt x="24634" y="48031"/>
                </a:moveTo>
                <a:cubicBezTo>
                  <a:pt x="24646" y="48150"/>
                  <a:pt x="24646" y="48234"/>
                  <a:pt x="24634" y="48377"/>
                </a:cubicBezTo>
                <a:cubicBezTo>
                  <a:pt x="24527" y="48269"/>
                  <a:pt x="24468" y="48222"/>
                  <a:pt x="24360" y="48138"/>
                </a:cubicBezTo>
                <a:cubicBezTo>
                  <a:pt x="24468" y="48091"/>
                  <a:pt x="24539" y="48055"/>
                  <a:pt x="24634" y="48031"/>
                </a:cubicBezTo>
                <a:close/>
                <a:moveTo>
                  <a:pt x="16240" y="45614"/>
                </a:moveTo>
                <a:cubicBezTo>
                  <a:pt x="16562" y="45710"/>
                  <a:pt x="16883" y="45793"/>
                  <a:pt x="17181" y="45912"/>
                </a:cubicBezTo>
                <a:cubicBezTo>
                  <a:pt x="18372" y="46364"/>
                  <a:pt x="19538" y="46829"/>
                  <a:pt x="20717" y="47281"/>
                </a:cubicBezTo>
                <a:cubicBezTo>
                  <a:pt x="21110" y="47436"/>
                  <a:pt x="21503" y="47579"/>
                  <a:pt x="21896" y="47745"/>
                </a:cubicBezTo>
                <a:cubicBezTo>
                  <a:pt x="22384" y="47960"/>
                  <a:pt x="22872" y="48162"/>
                  <a:pt x="23348" y="48377"/>
                </a:cubicBezTo>
                <a:cubicBezTo>
                  <a:pt x="23467" y="48436"/>
                  <a:pt x="23646" y="48448"/>
                  <a:pt x="23575" y="48686"/>
                </a:cubicBezTo>
                <a:cubicBezTo>
                  <a:pt x="23509" y="48699"/>
                  <a:pt x="23443" y="48705"/>
                  <a:pt x="23377" y="48705"/>
                </a:cubicBezTo>
                <a:cubicBezTo>
                  <a:pt x="23192" y="48705"/>
                  <a:pt x="23006" y="48658"/>
                  <a:pt x="22813" y="48579"/>
                </a:cubicBezTo>
                <a:cubicBezTo>
                  <a:pt x="21741" y="48115"/>
                  <a:pt x="20658" y="47662"/>
                  <a:pt x="19586" y="47198"/>
                </a:cubicBezTo>
                <a:cubicBezTo>
                  <a:pt x="18467" y="46722"/>
                  <a:pt x="17359" y="46233"/>
                  <a:pt x="16240" y="45733"/>
                </a:cubicBezTo>
                <a:lnTo>
                  <a:pt x="16240" y="45614"/>
                </a:lnTo>
                <a:close/>
                <a:moveTo>
                  <a:pt x="15669" y="48817"/>
                </a:moveTo>
                <a:lnTo>
                  <a:pt x="15669" y="48829"/>
                </a:lnTo>
                <a:lnTo>
                  <a:pt x="15562" y="48817"/>
                </a:lnTo>
                <a:close/>
                <a:moveTo>
                  <a:pt x="16026" y="48948"/>
                </a:moveTo>
                <a:lnTo>
                  <a:pt x="16133" y="48972"/>
                </a:lnTo>
                <a:lnTo>
                  <a:pt x="16133" y="48984"/>
                </a:lnTo>
                <a:lnTo>
                  <a:pt x="16026" y="48972"/>
                </a:lnTo>
                <a:lnTo>
                  <a:pt x="16026" y="48948"/>
                </a:lnTo>
                <a:close/>
                <a:moveTo>
                  <a:pt x="24360" y="48531"/>
                </a:moveTo>
                <a:lnTo>
                  <a:pt x="24360" y="48531"/>
                </a:lnTo>
                <a:cubicBezTo>
                  <a:pt x="24634" y="48650"/>
                  <a:pt x="24634" y="48650"/>
                  <a:pt x="24479" y="48984"/>
                </a:cubicBezTo>
                <a:cubicBezTo>
                  <a:pt x="24217" y="48912"/>
                  <a:pt x="24337" y="48746"/>
                  <a:pt x="24360" y="48531"/>
                </a:cubicBezTo>
                <a:close/>
                <a:moveTo>
                  <a:pt x="16597" y="49174"/>
                </a:moveTo>
                <a:lnTo>
                  <a:pt x="16597" y="49186"/>
                </a:lnTo>
                <a:lnTo>
                  <a:pt x="16490" y="49186"/>
                </a:lnTo>
                <a:lnTo>
                  <a:pt x="16490" y="49174"/>
                </a:lnTo>
                <a:close/>
                <a:moveTo>
                  <a:pt x="2262" y="40947"/>
                </a:moveTo>
                <a:cubicBezTo>
                  <a:pt x="2977" y="41209"/>
                  <a:pt x="3667" y="41495"/>
                  <a:pt x="4346" y="41745"/>
                </a:cubicBezTo>
                <a:cubicBezTo>
                  <a:pt x="4679" y="41864"/>
                  <a:pt x="4989" y="41983"/>
                  <a:pt x="5310" y="42090"/>
                </a:cubicBezTo>
                <a:cubicBezTo>
                  <a:pt x="5380" y="42111"/>
                  <a:pt x="5447" y="42128"/>
                  <a:pt x="5512" y="42128"/>
                </a:cubicBezTo>
                <a:cubicBezTo>
                  <a:pt x="5593" y="42128"/>
                  <a:pt x="5672" y="42103"/>
                  <a:pt x="5751" y="42030"/>
                </a:cubicBezTo>
                <a:cubicBezTo>
                  <a:pt x="5882" y="42066"/>
                  <a:pt x="6013" y="42078"/>
                  <a:pt x="6144" y="42102"/>
                </a:cubicBezTo>
                <a:cubicBezTo>
                  <a:pt x="6144" y="42126"/>
                  <a:pt x="6144" y="42150"/>
                  <a:pt x="6168" y="42161"/>
                </a:cubicBezTo>
                <a:cubicBezTo>
                  <a:pt x="6049" y="42197"/>
                  <a:pt x="5941" y="42221"/>
                  <a:pt x="5715" y="42281"/>
                </a:cubicBezTo>
                <a:cubicBezTo>
                  <a:pt x="5989" y="42328"/>
                  <a:pt x="6132" y="42340"/>
                  <a:pt x="6287" y="42376"/>
                </a:cubicBezTo>
                <a:lnTo>
                  <a:pt x="6299" y="42376"/>
                </a:lnTo>
                <a:cubicBezTo>
                  <a:pt x="6441" y="42411"/>
                  <a:pt x="6596" y="42483"/>
                  <a:pt x="6739" y="42495"/>
                </a:cubicBezTo>
                <a:cubicBezTo>
                  <a:pt x="6760" y="42497"/>
                  <a:pt x="6780" y="42497"/>
                  <a:pt x="6800" y="42497"/>
                </a:cubicBezTo>
                <a:cubicBezTo>
                  <a:pt x="6920" y="42497"/>
                  <a:pt x="7033" y="42471"/>
                  <a:pt x="7156" y="42471"/>
                </a:cubicBezTo>
                <a:cubicBezTo>
                  <a:pt x="7168" y="42471"/>
                  <a:pt x="7203" y="42507"/>
                  <a:pt x="7215" y="42519"/>
                </a:cubicBezTo>
                <a:cubicBezTo>
                  <a:pt x="7132" y="42566"/>
                  <a:pt x="7061" y="42590"/>
                  <a:pt x="6894" y="42673"/>
                </a:cubicBezTo>
                <a:cubicBezTo>
                  <a:pt x="7156" y="42709"/>
                  <a:pt x="7323" y="42745"/>
                  <a:pt x="7489" y="42757"/>
                </a:cubicBezTo>
                <a:lnTo>
                  <a:pt x="7501" y="42757"/>
                </a:lnTo>
                <a:cubicBezTo>
                  <a:pt x="8156" y="42995"/>
                  <a:pt x="8823" y="43269"/>
                  <a:pt x="9478" y="43483"/>
                </a:cubicBezTo>
                <a:cubicBezTo>
                  <a:pt x="10430" y="43816"/>
                  <a:pt x="11383" y="44114"/>
                  <a:pt x="12323" y="44459"/>
                </a:cubicBezTo>
                <a:cubicBezTo>
                  <a:pt x="13407" y="44852"/>
                  <a:pt x="14478" y="45305"/>
                  <a:pt x="15550" y="45733"/>
                </a:cubicBezTo>
                <a:cubicBezTo>
                  <a:pt x="16097" y="45960"/>
                  <a:pt x="16657" y="46198"/>
                  <a:pt x="17193" y="46424"/>
                </a:cubicBezTo>
                <a:lnTo>
                  <a:pt x="20086" y="47626"/>
                </a:lnTo>
                <a:cubicBezTo>
                  <a:pt x="21134" y="48043"/>
                  <a:pt x="22170" y="48460"/>
                  <a:pt x="23229" y="48877"/>
                </a:cubicBezTo>
                <a:cubicBezTo>
                  <a:pt x="23336" y="48924"/>
                  <a:pt x="23420" y="48996"/>
                  <a:pt x="23598" y="49115"/>
                </a:cubicBezTo>
                <a:cubicBezTo>
                  <a:pt x="23444" y="49210"/>
                  <a:pt x="23348" y="49293"/>
                  <a:pt x="23277" y="49293"/>
                </a:cubicBezTo>
                <a:cubicBezTo>
                  <a:pt x="23063" y="49258"/>
                  <a:pt x="22848" y="49234"/>
                  <a:pt x="22634" y="49150"/>
                </a:cubicBezTo>
                <a:cubicBezTo>
                  <a:pt x="21979" y="48853"/>
                  <a:pt x="21336" y="48519"/>
                  <a:pt x="20669" y="48234"/>
                </a:cubicBezTo>
                <a:cubicBezTo>
                  <a:pt x="19407" y="47698"/>
                  <a:pt x="18110" y="47210"/>
                  <a:pt x="16836" y="46686"/>
                </a:cubicBezTo>
                <a:cubicBezTo>
                  <a:pt x="15776" y="46257"/>
                  <a:pt x="14716" y="45817"/>
                  <a:pt x="13657" y="45364"/>
                </a:cubicBezTo>
                <a:cubicBezTo>
                  <a:pt x="13288" y="45221"/>
                  <a:pt x="12907" y="45067"/>
                  <a:pt x="12514" y="44936"/>
                </a:cubicBezTo>
                <a:cubicBezTo>
                  <a:pt x="11621" y="44638"/>
                  <a:pt x="10728" y="44352"/>
                  <a:pt x="9847" y="44055"/>
                </a:cubicBezTo>
                <a:cubicBezTo>
                  <a:pt x="9216" y="43852"/>
                  <a:pt x="8573" y="43626"/>
                  <a:pt x="7930" y="43400"/>
                </a:cubicBezTo>
                <a:cubicBezTo>
                  <a:pt x="7037" y="43102"/>
                  <a:pt x="6144" y="42816"/>
                  <a:pt x="5263" y="42495"/>
                </a:cubicBezTo>
                <a:cubicBezTo>
                  <a:pt x="4394" y="42138"/>
                  <a:pt x="3501" y="41769"/>
                  <a:pt x="2620" y="41411"/>
                </a:cubicBezTo>
                <a:cubicBezTo>
                  <a:pt x="2477" y="41352"/>
                  <a:pt x="2334" y="41268"/>
                  <a:pt x="2191" y="41209"/>
                </a:cubicBezTo>
                <a:cubicBezTo>
                  <a:pt x="2215" y="41090"/>
                  <a:pt x="2250" y="41007"/>
                  <a:pt x="2262" y="40947"/>
                </a:cubicBezTo>
                <a:close/>
                <a:moveTo>
                  <a:pt x="29932" y="42364"/>
                </a:moveTo>
                <a:cubicBezTo>
                  <a:pt x="30004" y="42519"/>
                  <a:pt x="30063" y="42638"/>
                  <a:pt x="30111" y="42781"/>
                </a:cubicBezTo>
                <a:cubicBezTo>
                  <a:pt x="30516" y="43745"/>
                  <a:pt x="30718" y="44757"/>
                  <a:pt x="30718" y="45793"/>
                </a:cubicBezTo>
                <a:cubicBezTo>
                  <a:pt x="30718" y="46114"/>
                  <a:pt x="30611" y="46376"/>
                  <a:pt x="30409" y="46602"/>
                </a:cubicBezTo>
                <a:cubicBezTo>
                  <a:pt x="29587" y="47460"/>
                  <a:pt x="28778" y="48329"/>
                  <a:pt x="27968" y="49186"/>
                </a:cubicBezTo>
                <a:cubicBezTo>
                  <a:pt x="27920" y="49246"/>
                  <a:pt x="27825" y="49258"/>
                  <a:pt x="27694" y="49317"/>
                </a:cubicBezTo>
                <a:cubicBezTo>
                  <a:pt x="27968" y="48531"/>
                  <a:pt x="27968" y="47805"/>
                  <a:pt x="27920" y="47055"/>
                </a:cubicBezTo>
                <a:cubicBezTo>
                  <a:pt x="27849" y="46317"/>
                  <a:pt x="27611" y="45650"/>
                  <a:pt x="27206" y="45043"/>
                </a:cubicBezTo>
                <a:cubicBezTo>
                  <a:pt x="28289" y="43745"/>
                  <a:pt x="29468" y="42578"/>
                  <a:pt x="29932" y="42364"/>
                </a:cubicBezTo>
                <a:close/>
                <a:moveTo>
                  <a:pt x="17074" y="49329"/>
                </a:moveTo>
                <a:lnTo>
                  <a:pt x="17074" y="49341"/>
                </a:lnTo>
                <a:lnTo>
                  <a:pt x="16955" y="49341"/>
                </a:lnTo>
                <a:lnTo>
                  <a:pt x="16955" y="49329"/>
                </a:lnTo>
                <a:close/>
                <a:moveTo>
                  <a:pt x="17419" y="49531"/>
                </a:moveTo>
                <a:lnTo>
                  <a:pt x="17514" y="49543"/>
                </a:lnTo>
                <a:lnTo>
                  <a:pt x="17514" y="49567"/>
                </a:lnTo>
                <a:lnTo>
                  <a:pt x="17419" y="49543"/>
                </a:lnTo>
                <a:lnTo>
                  <a:pt x="17419" y="49531"/>
                </a:lnTo>
                <a:close/>
                <a:moveTo>
                  <a:pt x="17848" y="47364"/>
                </a:moveTo>
                <a:lnTo>
                  <a:pt x="17848" y="47364"/>
                </a:lnTo>
                <a:cubicBezTo>
                  <a:pt x="18014" y="47400"/>
                  <a:pt x="18169" y="47448"/>
                  <a:pt x="18336" y="47507"/>
                </a:cubicBezTo>
                <a:cubicBezTo>
                  <a:pt x="19038" y="47805"/>
                  <a:pt x="19753" y="48115"/>
                  <a:pt x="20455" y="48412"/>
                </a:cubicBezTo>
                <a:cubicBezTo>
                  <a:pt x="21312" y="48793"/>
                  <a:pt x="22182" y="49174"/>
                  <a:pt x="23051" y="49567"/>
                </a:cubicBezTo>
                <a:cubicBezTo>
                  <a:pt x="22981" y="49602"/>
                  <a:pt x="22912" y="49620"/>
                  <a:pt x="22847" y="49620"/>
                </a:cubicBezTo>
                <a:cubicBezTo>
                  <a:pt x="22801" y="49620"/>
                  <a:pt x="22757" y="49611"/>
                  <a:pt x="22717" y="49591"/>
                </a:cubicBezTo>
                <a:cubicBezTo>
                  <a:pt x="22241" y="49412"/>
                  <a:pt x="21729" y="49269"/>
                  <a:pt x="21289" y="49008"/>
                </a:cubicBezTo>
                <a:cubicBezTo>
                  <a:pt x="20336" y="48472"/>
                  <a:pt x="19324" y="48079"/>
                  <a:pt x="18312" y="47662"/>
                </a:cubicBezTo>
                <a:cubicBezTo>
                  <a:pt x="18145" y="47579"/>
                  <a:pt x="17991" y="47460"/>
                  <a:pt x="17848" y="47364"/>
                </a:cubicBezTo>
                <a:close/>
                <a:moveTo>
                  <a:pt x="27551" y="46853"/>
                </a:moveTo>
                <a:lnTo>
                  <a:pt x="27551" y="46853"/>
                </a:lnTo>
                <a:cubicBezTo>
                  <a:pt x="27754" y="48198"/>
                  <a:pt x="27563" y="48758"/>
                  <a:pt x="27289" y="49639"/>
                </a:cubicBezTo>
                <a:cubicBezTo>
                  <a:pt x="27254" y="49627"/>
                  <a:pt x="27218" y="49603"/>
                  <a:pt x="27170" y="49591"/>
                </a:cubicBezTo>
                <a:cubicBezTo>
                  <a:pt x="27254" y="48805"/>
                  <a:pt x="27337" y="47996"/>
                  <a:pt x="27408" y="47210"/>
                </a:cubicBezTo>
                <a:cubicBezTo>
                  <a:pt x="27432" y="47091"/>
                  <a:pt x="27373" y="46924"/>
                  <a:pt x="27551" y="46853"/>
                </a:cubicBezTo>
                <a:close/>
                <a:moveTo>
                  <a:pt x="24348" y="49222"/>
                </a:moveTo>
                <a:lnTo>
                  <a:pt x="24348" y="49222"/>
                </a:lnTo>
                <a:cubicBezTo>
                  <a:pt x="24420" y="49508"/>
                  <a:pt x="24420" y="49508"/>
                  <a:pt x="24194" y="49698"/>
                </a:cubicBezTo>
                <a:cubicBezTo>
                  <a:pt x="24087" y="49412"/>
                  <a:pt x="24087" y="49400"/>
                  <a:pt x="24348" y="49222"/>
                </a:cubicBezTo>
                <a:close/>
                <a:moveTo>
                  <a:pt x="17860" y="49662"/>
                </a:moveTo>
                <a:lnTo>
                  <a:pt x="17979" y="49686"/>
                </a:lnTo>
                <a:lnTo>
                  <a:pt x="17979" y="49710"/>
                </a:lnTo>
                <a:lnTo>
                  <a:pt x="17860" y="49698"/>
                </a:lnTo>
                <a:lnTo>
                  <a:pt x="17860" y="49662"/>
                </a:lnTo>
                <a:close/>
                <a:moveTo>
                  <a:pt x="27158" y="49627"/>
                </a:moveTo>
                <a:lnTo>
                  <a:pt x="27146" y="49781"/>
                </a:lnTo>
                <a:cubicBezTo>
                  <a:pt x="27135" y="49781"/>
                  <a:pt x="27123" y="49770"/>
                  <a:pt x="27099" y="49770"/>
                </a:cubicBezTo>
                <a:cubicBezTo>
                  <a:pt x="27111" y="49722"/>
                  <a:pt x="27146" y="49686"/>
                  <a:pt x="27158" y="49627"/>
                </a:cubicBezTo>
                <a:close/>
                <a:moveTo>
                  <a:pt x="18312" y="49889"/>
                </a:moveTo>
                <a:lnTo>
                  <a:pt x="18526" y="49901"/>
                </a:lnTo>
                <a:lnTo>
                  <a:pt x="18526" y="49948"/>
                </a:lnTo>
                <a:lnTo>
                  <a:pt x="18312" y="49936"/>
                </a:lnTo>
                <a:lnTo>
                  <a:pt x="18312" y="49889"/>
                </a:lnTo>
                <a:close/>
                <a:moveTo>
                  <a:pt x="24146" y="49901"/>
                </a:moveTo>
                <a:lnTo>
                  <a:pt x="24146" y="49901"/>
                </a:lnTo>
                <a:cubicBezTo>
                  <a:pt x="24217" y="50127"/>
                  <a:pt x="24170" y="50246"/>
                  <a:pt x="23920" y="50282"/>
                </a:cubicBezTo>
                <a:cubicBezTo>
                  <a:pt x="23932" y="50127"/>
                  <a:pt x="23860" y="49960"/>
                  <a:pt x="24146" y="49901"/>
                </a:cubicBezTo>
                <a:close/>
                <a:moveTo>
                  <a:pt x="2096" y="41721"/>
                </a:moveTo>
                <a:cubicBezTo>
                  <a:pt x="2774" y="42197"/>
                  <a:pt x="3524" y="42483"/>
                  <a:pt x="4298" y="42733"/>
                </a:cubicBezTo>
                <a:cubicBezTo>
                  <a:pt x="5334" y="43078"/>
                  <a:pt x="6370" y="43388"/>
                  <a:pt x="7394" y="43709"/>
                </a:cubicBezTo>
                <a:cubicBezTo>
                  <a:pt x="7989" y="43912"/>
                  <a:pt x="8585" y="44102"/>
                  <a:pt x="9180" y="44305"/>
                </a:cubicBezTo>
                <a:cubicBezTo>
                  <a:pt x="10359" y="44721"/>
                  <a:pt x="11549" y="45138"/>
                  <a:pt x="12728" y="45590"/>
                </a:cubicBezTo>
                <a:cubicBezTo>
                  <a:pt x="13526" y="45888"/>
                  <a:pt x="14335" y="46210"/>
                  <a:pt x="15121" y="46543"/>
                </a:cubicBezTo>
                <a:cubicBezTo>
                  <a:pt x="16097" y="46948"/>
                  <a:pt x="17098" y="47329"/>
                  <a:pt x="18062" y="47757"/>
                </a:cubicBezTo>
                <a:cubicBezTo>
                  <a:pt x="18943" y="48150"/>
                  <a:pt x="19788" y="48579"/>
                  <a:pt x="20658" y="48984"/>
                </a:cubicBezTo>
                <a:cubicBezTo>
                  <a:pt x="21027" y="49150"/>
                  <a:pt x="21408" y="49293"/>
                  <a:pt x="21789" y="49424"/>
                </a:cubicBezTo>
                <a:cubicBezTo>
                  <a:pt x="22193" y="49579"/>
                  <a:pt x="22598" y="49698"/>
                  <a:pt x="22991" y="49829"/>
                </a:cubicBezTo>
                <a:cubicBezTo>
                  <a:pt x="23086" y="49865"/>
                  <a:pt x="23158" y="49948"/>
                  <a:pt x="23241" y="50020"/>
                </a:cubicBezTo>
                <a:cubicBezTo>
                  <a:pt x="23205" y="50162"/>
                  <a:pt x="23158" y="50258"/>
                  <a:pt x="23098" y="50424"/>
                </a:cubicBezTo>
                <a:cubicBezTo>
                  <a:pt x="22967" y="50412"/>
                  <a:pt x="22848" y="50424"/>
                  <a:pt x="22753" y="50401"/>
                </a:cubicBezTo>
                <a:cubicBezTo>
                  <a:pt x="22301" y="50246"/>
                  <a:pt x="21836" y="50079"/>
                  <a:pt x="21384" y="49901"/>
                </a:cubicBezTo>
                <a:cubicBezTo>
                  <a:pt x="20169" y="49424"/>
                  <a:pt x="18931" y="48948"/>
                  <a:pt x="17729" y="48448"/>
                </a:cubicBezTo>
                <a:cubicBezTo>
                  <a:pt x="16550" y="47960"/>
                  <a:pt x="15419" y="47400"/>
                  <a:pt x="14240" y="46900"/>
                </a:cubicBezTo>
                <a:cubicBezTo>
                  <a:pt x="13502" y="46567"/>
                  <a:pt x="12740" y="46293"/>
                  <a:pt x="11966" y="45995"/>
                </a:cubicBezTo>
                <a:cubicBezTo>
                  <a:pt x="11121" y="45674"/>
                  <a:pt x="10251" y="45400"/>
                  <a:pt x="9394" y="45078"/>
                </a:cubicBezTo>
                <a:cubicBezTo>
                  <a:pt x="8823" y="44888"/>
                  <a:pt x="8275" y="44686"/>
                  <a:pt x="7715" y="44471"/>
                </a:cubicBezTo>
                <a:cubicBezTo>
                  <a:pt x="6918" y="44174"/>
                  <a:pt x="6132" y="43888"/>
                  <a:pt x="5346" y="43578"/>
                </a:cubicBezTo>
                <a:cubicBezTo>
                  <a:pt x="4584" y="43281"/>
                  <a:pt x="3846" y="42959"/>
                  <a:pt x="3096" y="42638"/>
                </a:cubicBezTo>
                <a:cubicBezTo>
                  <a:pt x="2679" y="42459"/>
                  <a:pt x="2274" y="42257"/>
                  <a:pt x="1858" y="42066"/>
                </a:cubicBezTo>
                <a:cubicBezTo>
                  <a:pt x="1917" y="41923"/>
                  <a:pt x="1953" y="41852"/>
                  <a:pt x="2000" y="41769"/>
                </a:cubicBezTo>
                <a:cubicBezTo>
                  <a:pt x="2012" y="41745"/>
                  <a:pt x="2060" y="41733"/>
                  <a:pt x="2096" y="41721"/>
                </a:cubicBezTo>
                <a:close/>
                <a:moveTo>
                  <a:pt x="23848" y="50484"/>
                </a:moveTo>
                <a:cubicBezTo>
                  <a:pt x="23920" y="50615"/>
                  <a:pt x="23944" y="50674"/>
                  <a:pt x="23944" y="50698"/>
                </a:cubicBezTo>
                <a:cubicBezTo>
                  <a:pt x="23884" y="50734"/>
                  <a:pt x="23848" y="50770"/>
                  <a:pt x="23706" y="50877"/>
                </a:cubicBezTo>
                <a:cubicBezTo>
                  <a:pt x="23765" y="50698"/>
                  <a:pt x="23789" y="50639"/>
                  <a:pt x="23848" y="50484"/>
                </a:cubicBezTo>
                <a:close/>
                <a:moveTo>
                  <a:pt x="23670" y="51079"/>
                </a:moveTo>
                <a:lnTo>
                  <a:pt x="23670" y="51079"/>
                </a:lnTo>
                <a:cubicBezTo>
                  <a:pt x="23813" y="51258"/>
                  <a:pt x="23706" y="51329"/>
                  <a:pt x="23551" y="51389"/>
                </a:cubicBezTo>
                <a:cubicBezTo>
                  <a:pt x="23575" y="51294"/>
                  <a:pt x="23455" y="51127"/>
                  <a:pt x="23670" y="51079"/>
                </a:cubicBezTo>
                <a:close/>
                <a:moveTo>
                  <a:pt x="1991" y="42432"/>
                </a:moveTo>
                <a:cubicBezTo>
                  <a:pt x="2039" y="42432"/>
                  <a:pt x="2084" y="42441"/>
                  <a:pt x="2131" y="42459"/>
                </a:cubicBezTo>
                <a:cubicBezTo>
                  <a:pt x="2917" y="42804"/>
                  <a:pt x="3691" y="43173"/>
                  <a:pt x="4501" y="43495"/>
                </a:cubicBezTo>
                <a:cubicBezTo>
                  <a:pt x="5656" y="43947"/>
                  <a:pt x="6834" y="44388"/>
                  <a:pt x="8013" y="44817"/>
                </a:cubicBezTo>
                <a:cubicBezTo>
                  <a:pt x="9037" y="45198"/>
                  <a:pt x="10061" y="45555"/>
                  <a:pt x="11085" y="45960"/>
                </a:cubicBezTo>
                <a:cubicBezTo>
                  <a:pt x="12359" y="46436"/>
                  <a:pt x="13621" y="46900"/>
                  <a:pt x="14859" y="47448"/>
                </a:cubicBezTo>
                <a:cubicBezTo>
                  <a:pt x="16264" y="48079"/>
                  <a:pt x="17693" y="48698"/>
                  <a:pt x="19145" y="49246"/>
                </a:cubicBezTo>
                <a:cubicBezTo>
                  <a:pt x="20372" y="49722"/>
                  <a:pt x="21610" y="50234"/>
                  <a:pt x="22896" y="50758"/>
                </a:cubicBezTo>
                <a:lnTo>
                  <a:pt x="22753" y="51020"/>
                </a:lnTo>
                <a:cubicBezTo>
                  <a:pt x="22693" y="51127"/>
                  <a:pt x="22634" y="51210"/>
                  <a:pt x="22563" y="51317"/>
                </a:cubicBezTo>
                <a:cubicBezTo>
                  <a:pt x="22515" y="51305"/>
                  <a:pt x="22455" y="51305"/>
                  <a:pt x="22396" y="51294"/>
                </a:cubicBezTo>
                <a:lnTo>
                  <a:pt x="22372" y="51591"/>
                </a:lnTo>
                <a:cubicBezTo>
                  <a:pt x="22301" y="51567"/>
                  <a:pt x="22217" y="51567"/>
                  <a:pt x="22158" y="51555"/>
                </a:cubicBezTo>
                <a:cubicBezTo>
                  <a:pt x="21420" y="51246"/>
                  <a:pt x="20658" y="50936"/>
                  <a:pt x="19919" y="50603"/>
                </a:cubicBezTo>
                <a:cubicBezTo>
                  <a:pt x="19800" y="50555"/>
                  <a:pt x="19693" y="50460"/>
                  <a:pt x="19586" y="50377"/>
                </a:cubicBezTo>
                <a:lnTo>
                  <a:pt x="19586" y="50377"/>
                </a:lnTo>
                <a:lnTo>
                  <a:pt x="19598" y="50401"/>
                </a:lnTo>
                <a:cubicBezTo>
                  <a:pt x="19324" y="50305"/>
                  <a:pt x="19038" y="50222"/>
                  <a:pt x="18741" y="50139"/>
                </a:cubicBezTo>
                <a:cubicBezTo>
                  <a:pt x="18741" y="50115"/>
                  <a:pt x="18753" y="50103"/>
                  <a:pt x="18753" y="50067"/>
                </a:cubicBezTo>
                <a:lnTo>
                  <a:pt x="19122" y="50067"/>
                </a:lnTo>
                <a:cubicBezTo>
                  <a:pt x="18931" y="49960"/>
                  <a:pt x="18753" y="49829"/>
                  <a:pt x="18538" y="49758"/>
                </a:cubicBezTo>
                <a:cubicBezTo>
                  <a:pt x="17788" y="49448"/>
                  <a:pt x="17014" y="49162"/>
                  <a:pt x="16240" y="48865"/>
                </a:cubicBezTo>
                <a:cubicBezTo>
                  <a:pt x="15478" y="48567"/>
                  <a:pt x="14740" y="48257"/>
                  <a:pt x="13978" y="47936"/>
                </a:cubicBezTo>
                <a:cubicBezTo>
                  <a:pt x="12871" y="47495"/>
                  <a:pt x="11775" y="47067"/>
                  <a:pt x="10656" y="46626"/>
                </a:cubicBezTo>
                <a:cubicBezTo>
                  <a:pt x="10525" y="46567"/>
                  <a:pt x="10394" y="46507"/>
                  <a:pt x="10251" y="46436"/>
                </a:cubicBezTo>
                <a:cubicBezTo>
                  <a:pt x="10240" y="46448"/>
                  <a:pt x="10240" y="46472"/>
                  <a:pt x="10228" y="46483"/>
                </a:cubicBezTo>
                <a:cubicBezTo>
                  <a:pt x="10299" y="46567"/>
                  <a:pt x="10382" y="46650"/>
                  <a:pt x="10466" y="46733"/>
                </a:cubicBezTo>
                <a:cubicBezTo>
                  <a:pt x="10025" y="46602"/>
                  <a:pt x="9585" y="46483"/>
                  <a:pt x="9156" y="46305"/>
                </a:cubicBezTo>
                <a:cubicBezTo>
                  <a:pt x="7727" y="45710"/>
                  <a:pt x="6299" y="45102"/>
                  <a:pt x="4870" y="44483"/>
                </a:cubicBezTo>
                <a:cubicBezTo>
                  <a:pt x="3882" y="44007"/>
                  <a:pt x="2834" y="43554"/>
                  <a:pt x="1786" y="43090"/>
                </a:cubicBezTo>
                <a:cubicBezTo>
                  <a:pt x="1679" y="43043"/>
                  <a:pt x="1619" y="42935"/>
                  <a:pt x="1536" y="42864"/>
                </a:cubicBezTo>
                <a:cubicBezTo>
                  <a:pt x="1548" y="42840"/>
                  <a:pt x="1548" y="42792"/>
                  <a:pt x="1560" y="42757"/>
                </a:cubicBezTo>
                <a:cubicBezTo>
                  <a:pt x="1633" y="42749"/>
                  <a:pt x="1716" y="42724"/>
                  <a:pt x="1793" y="42724"/>
                </a:cubicBezTo>
                <a:cubicBezTo>
                  <a:pt x="1828" y="42724"/>
                  <a:pt x="1863" y="42730"/>
                  <a:pt x="1893" y="42745"/>
                </a:cubicBezTo>
                <a:cubicBezTo>
                  <a:pt x="2203" y="42852"/>
                  <a:pt x="2500" y="42983"/>
                  <a:pt x="2798" y="43114"/>
                </a:cubicBezTo>
                <a:cubicBezTo>
                  <a:pt x="3382" y="43400"/>
                  <a:pt x="3941" y="43697"/>
                  <a:pt x="4513" y="43983"/>
                </a:cubicBezTo>
                <a:cubicBezTo>
                  <a:pt x="4917" y="44186"/>
                  <a:pt x="5334" y="44364"/>
                  <a:pt x="5727" y="44555"/>
                </a:cubicBezTo>
                <a:cubicBezTo>
                  <a:pt x="5882" y="44555"/>
                  <a:pt x="6025" y="44543"/>
                  <a:pt x="6168" y="44543"/>
                </a:cubicBezTo>
                <a:cubicBezTo>
                  <a:pt x="6168" y="44555"/>
                  <a:pt x="6168" y="44578"/>
                  <a:pt x="6180" y="44590"/>
                </a:cubicBezTo>
                <a:cubicBezTo>
                  <a:pt x="6132" y="44602"/>
                  <a:pt x="6072" y="44638"/>
                  <a:pt x="6025" y="44650"/>
                </a:cubicBezTo>
                <a:cubicBezTo>
                  <a:pt x="6287" y="44697"/>
                  <a:pt x="6525" y="44650"/>
                  <a:pt x="6703" y="44721"/>
                </a:cubicBezTo>
                <a:cubicBezTo>
                  <a:pt x="7656" y="45067"/>
                  <a:pt x="8585" y="45448"/>
                  <a:pt x="9525" y="45829"/>
                </a:cubicBezTo>
                <a:cubicBezTo>
                  <a:pt x="10335" y="46150"/>
                  <a:pt x="11121" y="46495"/>
                  <a:pt x="11906" y="46817"/>
                </a:cubicBezTo>
                <a:cubicBezTo>
                  <a:pt x="13276" y="47388"/>
                  <a:pt x="14657" y="47948"/>
                  <a:pt x="16026" y="48507"/>
                </a:cubicBezTo>
                <a:cubicBezTo>
                  <a:pt x="17098" y="48936"/>
                  <a:pt x="18169" y="49353"/>
                  <a:pt x="19241" y="49781"/>
                </a:cubicBezTo>
                <a:cubicBezTo>
                  <a:pt x="20050" y="50115"/>
                  <a:pt x="20848" y="50448"/>
                  <a:pt x="21670" y="50782"/>
                </a:cubicBezTo>
                <a:cubicBezTo>
                  <a:pt x="21777" y="50829"/>
                  <a:pt x="21908" y="50829"/>
                  <a:pt x="22027" y="50853"/>
                </a:cubicBezTo>
                <a:cubicBezTo>
                  <a:pt x="21622" y="50603"/>
                  <a:pt x="21205" y="50389"/>
                  <a:pt x="20777" y="50210"/>
                </a:cubicBezTo>
                <a:cubicBezTo>
                  <a:pt x="19217" y="49579"/>
                  <a:pt x="17633" y="48948"/>
                  <a:pt x="16074" y="48317"/>
                </a:cubicBezTo>
                <a:cubicBezTo>
                  <a:pt x="15038" y="47876"/>
                  <a:pt x="13990" y="47436"/>
                  <a:pt x="12966" y="47007"/>
                </a:cubicBezTo>
                <a:cubicBezTo>
                  <a:pt x="12633" y="46864"/>
                  <a:pt x="12299" y="46722"/>
                  <a:pt x="11966" y="46591"/>
                </a:cubicBezTo>
                <a:cubicBezTo>
                  <a:pt x="10882" y="46174"/>
                  <a:pt x="9811" y="45769"/>
                  <a:pt x="8727" y="45352"/>
                </a:cubicBezTo>
                <a:cubicBezTo>
                  <a:pt x="8204" y="45138"/>
                  <a:pt x="7680" y="44936"/>
                  <a:pt x="7144" y="44745"/>
                </a:cubicBezTo>
                <a:cubicBezTo>
                  <a:pt x="6370" y="44447"/>
                  <a:pt x="5596" y="44162"/>
                  <a:pt x="4834" y="43852"/>
                </a:cubicBezTo>
                <a:cubicBezTo>
                  <a:pt x="4096" y="43554"/>
                  <a:pt x="3382" y="43221"/>
                  <a:pt x="2655" y="42900"/>
                </a:cubicBezTo>
                <a:cubicBezTo>
                  <a:pt x="2370" y="42781"/>
                  <a:pt x="2096" y="42614"/>
                  <a:pt x="1834" y="42459"/>
                </a:cubicBezTo>
                <a:cubicBezTo>
                  <a:pt x="1893" y="42441"/>
                  <a:pt x="1944" y="42432"/>
                  <a:pt x="1991" y="42432"/>
                </a:cubicBezTo>
                <a:close/>
                <a:moveTo>
                  <a:pt x="26396" y="45960"/>
                </a:moveTo>
                <a:cubicBezTo>
                  <a:pt x="26444" y="46245"/>
                  <a:pt x="26480" y="46531"/>
                  <a:pt x="26515" y="46793"/>
                </a:cubicBezTo>
                <a:cubicBezTo>
                  <a:pt x="26801" y="48341"/>
                  <a:pt x="26503" y="49829"/>
                  <a:pt x="25968" y="51270"/>
                </a:cubicBezTo>
                <a:cubicBezTo>
                  <a:pt x="25861" y="51544"/>
                  <a:pt x="25765" y="51841"/>
                  <a:pt x="25468" y="51972"/>
                </a:cubicBezTo>
                <a:lnTo>
                  <a:pt x="25682" y="51436"/>
                </a:lnTo>
                <a:cubicBezTo>
                  <a:pt x="25980" y="50496"/>
                  <a:pt x="26122" y="49520"/>
                  <a:pt x="26122" y="48519"/>
                </a:cubicBezTo>
                <a:cubicBezTo>
                  <a:pt x="26122" y="47865"/>
                  <a:pt x="26051" y="47210"/>
                  <a:pt x="25944" y="46555"/>
                </a:cubicBezTo>
                <a:cubicBezTo>
                  <a:pt x="25884" y="46150"/>
                  <a:pt x="25908" y="46126"/>
                  <a:pt x="26396" y="45960"/>
                </a:cubicBezTo>
                <a:close/>
                <a:moveTo>
                  <a:pt x="23491" y="51782"/>
                </a:moveTo>
                <a:lnTo>
                  <a:pt x="23491" y="51782"/>
                </a:lnTo>
                <a:cubicBezTo>
                  <a:pt x="23455" y="51901"/>
                  <a:pt x="23444" y="51972"/>
                  <a:pt x="23408" y="52163"/>
                </a:cubicBezTo>
                <a:cubicBezTo>
                  <a:pt x="23325" y="52032"/>
                  <a:pt x="23277" y="51960"/>
                  <a:pt x="23217" y="51841"/>
                </a:cubicBezTo>
                <a:cubicBezTo>
                  <a:pt x="23325" y="51829"/>
                  <a:pt x="23384" y="51806"/>
                  <a:pt x="23491" y="51782"/>
                </a:cubicBezTo>
                <a:close/>
                <a:moveTo>
                  <a:pt x="25432" y="52032"/>
                </a:moveTo>
                <a:lnTo>
                  <a:pt x="25408" y="52198"/>
                </a:lnTo>
                <a:cubicBezTo>
                  <a:pt x="25384" y="52198"/>
                  <a:pt x="25372" y="52187"/>
                  <a:pt x="25360" y="52187"/>
                </a:cubicBezTo>
                <a:cubicBezTo>
                  <a:pt x="25396" y="52139"/>
                  <a:pt x="25408" y="52091"/>
                  <a:pt x="25432" y="52032"/>
                </a:cubicBezTo>
                <a:close/>
                <a:moveTo>
                  <a:pt x="3453" y="44519"/>
                </a:moveTo>
                <a:cubicBezTo>
                  <a:pt x="4060" y="44757"/>
                  <a:pt x="4667" y="44959"/>
                  <a:pt x="5287" y="45221"/>
                </a:cubicBezTo>
                <a:cubicBezTo>
                  <a:pt x="6001" y="45519"/>
                  <a:pt x="6680" y="45840"/>
                  <a:pt x="7394" y="46126"/>
                </a:cubicBezTo>
                <a:cubicBezTo>
                  <a:pt x="8215" y="46472"/>
                  <a:pt x="9061" y="46769"/>
                  <a:pt x="9882" y="47091"/>
                </a:cubicBezTo>
                <a:cubicBezTo>
                  <a:pt x="11109" y="47567"/>
                  <a:pt x="12323" y="48055"/>
                  <a:pt x="13549" y="48555"/>
                </a:cubicBezTo>
                <a:cubicBezTo>
                  <a:pt x="14240" y="48829"/>
                  <a:pt x="14931" y="49127"/>
                  <a:pt x="15633" y="49400"/>
                </a:cubicBezTo>
                <a:cubicBezTo>
                  <a:pt x="16943" y="49924"/>
                  <a:pt x="18241" y="50436"/>
                  <a:pt x="19538" y="50972"/>
                </a:cubicBezTo>
                <a:cubicBezTo>
                  <a:pt x="20443" y="51353"/>
                  <a:pt x="21360" y="51746"/>
                  <a:pt x="22253" y="52139"/>
                </a:cubicBezTo>
                <a:cubicBezTo>
                  <a:pt x="22396" y="52198"/>
                  <a:pt x="22551" y="52258"/>
                  <a:pt x="22670" y="52341"/>
                </a:cubicBezTo>
                <a:cubicBezTo>
                  <a:pt x="22753" y="52401"/>
                  <a:pt x="22801" y="52520"/>
                  <a:pt x="22872" y="52615"/>
                </a:cubicBezTo>
                <a:cubicBezTo>
                  <a:pt x="22860" y="52639"/>
                  <a:pt x="22836" y="52675"/>
                  <a:pt x="22813" y="52687"/>
                </a:cubicBezTo>
                <a:cubicBezTo>
                  <a:pt x="22515" y="52556"/>
                  <a:pt x="22229" y="52401"/>
                  <a:pt x="21931" y="52270"/>
                </a:cubicBezTo>
                <a:lnTo>
                  <a:pt x="18324" y="50710"/>
                </a:lnTo>
                <a:cubicBezTo>
                  <a:pt x="17610" y="50401"/>
                  <a:pt x="16895" y="50079"/>
                  <a:pt x="16157" y="49781"/>
                </a:cubicBezTo>
                <a:cubicBezTo>
                  <a:pt x="15050" y="49317"/>
                  <a:pt x="13930" y="48888"/>
                  <a:pt x="12811" y="48448"/>
                </a:cubicBezTo>
                <a:cubicBezTo>
                  <a:pt x="11835" y="48043"/>
                  <a:pt x="10847" y="47638"/>
                  <a:pt x="9847" y="47234"/>
                </a:cubicBezTo>
                <a:cubicBezTo>
                  <a:pt x="9228" y="46983"/>
                  <a:pt x="8596" y="46733"/>
                  <a:pt x="7977" y="46495"/>
                </a:cubicBezTo>
                <a:cubicBezTo>
                  <a:pt x="7263" y="46210"/>
                  <a:pt x="6549" y="45948"/>
                  <a:pt x="5846" y="45650"/>
                </a:cubicBezTo>
                <a:cubicBezTo>
                  <a:pt x="5037" y="45317"/>
                  <a:pt x="4215" y="44959"/>
                  <a:pt x="3405" y="44602"/>
                </a:cubicBezTo>
                <a:lnTo>
                  <a:pt x="3453" y="44519"/>
                </a:lnTo>
                <a:close/>
                <a:moveTo>
                  <a:pt x="25420" y="48496"/>
                </a:moveTo>
                <a:cubicBezTo>
                  <a:pt x="25420" y="50067"/>
                  <a:pt x="24622" y="52448"/>
                  <a:pt x="23944" y="52746"/>
                </a:cubicBezTo>
                <a:cubicBezTo>
                  <a:pt x="23979" y="52544"/>
                  <a:pt x="23979" y="52341"/>
                  <a:pt x="24039" y="52187"/>
                </a:cubicBezTo>
                <a:cubicBezTo>
                  <a:pt x="24158" y="51782"/>
                  <a:pt x="24325" y="51389"/>
                  <a:pt x="24456" y="50996"/>
                </a:cubicBezTo>
                <a:cubicBezTo>
                  <a:pt x="24706" y="50234"/>
                  <a:pt x="24944" y="49472"/>
                  <a:pt x="25182" y="48710"/>
                </a:cubicBezTo>
                <a:cubicBezTo>
                  <a:pt x="25230" y="48579"/>
                  <a:pt x="25289" y="48507"/>
                  <a:pt x="25420" y="48496"/>
                </a:cubicBezTo>
                <a:close/>
                <a:moveTo>
                  <a:pt x="45807" y="1"/>
                </a:moveTo>
                <a:cubicBezTo>
                  <a:pt x="45695" y="1"/>
                  <a:pt x="45585" y="43"/>
                  <a:pt x="45482" y="121"/>
                </a:cubicBezTo>
                <a:cubicBezTo>
                  <a:pt x="45149" y="394"/>
                  <a:pt x="44839" y="656"/>
                  <a:pt x="44518" y="942"/>
                </a:cubicBezTo>
                <a:cubicBezTo>
                  <a:pt x="44280" y="1133"/>
                  <a:pt x="44041" y="1347"/>
                  <a:pt x="43803" y="1537"/>
                </a:cubicBezTo>
                <a:cubicBezTo>
                  <a:pt x="43625" y="1490"/>
                  <a:pt x="43470" y="1430"/>
                  <a:pt x="43303" y="1406"/>
                </a:cubicBezTo>
                <a:cubicBezTo>
                  <a:pt x="43210" y="1384"/>
                  <a:pt x="43122" y="1372"/>
                  <a:pt x="43041" y="1372"/>
                </a:cubicBezTo>
                <a:cubicBezTo>
                  <a:pt x="42739" y="1372"/>
                  <a:pt x="42523" y="1531"/>
                  <a:pt x="42410" y="1859"/>
                </a:cubicBezTo>
                <a:cubicBezTo>
                  <a:pt x="42232" y="2454"/>
                  <a:pt x="42089" y="3085"/>
                  <a:pt x="41958" y="3692"/>
                </a:cubicBezTo>
                <a:cubicBezTo>
                  <a:pt x="41851" y="4121"/>
                  <a:pt x="41803" y="4562"/>
                  <a:pt x="41696" y="4990"/>
                </a:cubicBezTo>
                <a:cubicBezTo>
                  <a:pt x="41493" y="5895"/>
                  <a:pt x="41267" y="6788"/>
                  <a:pt x="41065" y="7693"/>
                </a:cubicBezTo>
                <a:cubicBezTo>
                  <a:pt x="40862" y="8574"/>
                  <a:pt x="40684" y="9455"/>
                  <a:pt x="40481" y="10336"/>
                </a:cubicBezTo>
                <a:cubicBezTo>
                  <a:pt x="40243" y="11384"/>
                  <a:pt x="39969" y="12444"/>
                  <a:pt x="39731" y="13503"/>
                </a:cubicBezTo>
                <a:cubicBezTo>
                  <a:pt x="39577" y="14206"/>
                  <a:pt x="39422" y="14920"/>
                  <a:pt x="39303" y="15634"/>
                </a:cubicBezTo>
                <a:cubicBezTo>
                  <a:pt x="39017" y="17206"/>
                  <a:pt x="38755" y="18790"/>
                  <a:pt x="38469" y="20373"/>
                </a:cubicBezTo>
                <a:cubicBezTo>
                  <a:pt x="38457" y="20433"/>
                  <a:pt x="38445" y="20492"/>
                  <a:pt x="38422" y="20587"/>
                </a:cubicBezTo>
                <a:cubicBezTo>
                  <a:pt x="38374" y="20587"/>
                  <a:pt x="38326" y="20590"/>
                  <a:pt x="38280" y="20590"/>
                </a:cubicBezTo>
                <a:cubicBezTo>
                  <a:pt x="38234" y="20590"/>
                  <a:pt x="38189" y="20587"/>
                  <a:pt x="38148" y="20575"/>
                </a:cubicBezTo>
                <a:cubicBezTo>
                  <a:pt x="37552" y="20421"/>
                  <a:pt x="36957" y="20254"/>
                  <a:pt x="36374" y="20099"/>
                </a:cubicBezTo>
                <a:cubicBezTo>
                  <a:pt x="35314" y="19778"/>
                  <a:pt x="34278" y="19456"/>
                  <a:pt x="33219" y="19123"/>
                </a:cubicBezTo>
                <a:cubicBezTo>
                  <a:pt x="32802" y="18992"/>
                  <a:pt x="32385" y="18861"/>
                  <a:pt x="31968" y="18706"/>
                </a:cubicBezTo>
                <a:cubicBezTo>
                  <a:pt x="30921" y="18373"/>
                  <a:pt x="29897" y="17980"/>
                  <a:pt x="28837" y="17670"/>
                </a:cubicBezTo>
                <a:cubicBezTo>
                  <a:pt x="27670" y="17325"/>
                  <a:pt x="26480" y="17027"/>
                  <a:pt x="25289" y="16718"/>
                </a:cubicBezTo>
                <a:cubicBezTo>
                  <a:pt x="24610" y="16539"/>
                  <a:pt x="23944" y="16349"/>
                  <a:pt x="23277" y="16230"/>
                </a:cubicBezTo>
                <a:cubicBezTo>
                  <a:pt x="22824" y="16134"/>
                  <a:pt x="22372" y="16170"/>
                  <a:pt x="21920" y="16146"/>
                </a:cubicBezTo>
                <a:cubicBezTo>
                  <a:pt x="21693" y="16146"/>
                  <a:pt x="21574" y="16325"/>
                  <a:pt x="21455" y="16492"/>
                </a:cubicBezTo>
                <a:cubicBezTo>
                  <a:pt x="21265" y="16742"/>
                  <a:pt x="21086" y="17016"/>
                  <a:pt x="20848" y="17194"/>
                </a:cubicBezTo>
                <a:cubicBezTo>
                  <a:pt x="19943" y="17897"/>
                  <a:pt x="19217" y="18790"/>
                  <a:pt x="18395" y="19587"/>
                </a:cubicBezTo>
                <a:cubicBezTo>
                  <a:pt x="17169" y="20778"/>
                  <a:pt x="15966" y="21980"/>
                  <a:pt x="14764" y="23171"/>
                </a:cubicBezTo>
                <a:cubicBezTo>
                  <a:pt x="13526" y="24409"/>
                  <a:pt x="12287" y="25648"/>
                  <a:pt x="11073" y="26898"/>
                </a:cubicBezTo>
                <a:cubicBezTo>
                  <a:pt x="10835" y="27136"/>
                  <a:pt x="10621" y="27422"/>
                  <a:pt x="10418" y="27683"/>
                </a:cubicBezTo>
                <a:cubicBezTo>
                  <a:pt x="10049" y="28160"/>
                  <a:pt x="9525" y="28469"/>
                  <a:pt x="9049" y="28826"/>
                </a:cubicBezTo>
                <a:cubicBezTo>
                  <a:pt x="7620" y="29946"/>
                  <a:pt x="6263" y="31148"/>
                  <a:pt x="4965" y="32422"/>
                </a:cubicBezTo>
                <a:cubicBezTo>
                  <a:pt x="4108" y="33256"/>
                  <a:pt x="3227" y="34089"/>
                  <a:pt x="2227" y="34756"/>
                </a:cubicBezTo>
                <a:cubicBezTo>
                  <a:pt x="2084" y="34863"/>
                  <a:pt x="1917" y="34958"/>
                  <a:pt x="1774" y="35065"/>
                </a:cubicBezTo>
                <a:cubicBezTo>
                  <a:pt x="1131" y="35530"/>
                  <a:pt x="976" y="36018"/>
                  <a:pt x="1215" y="36768"/>
                </a:cubicBezTo>
                <a:cubicBezTo>
                  <a:pt x="1834" y="37149"/>
                  <a:pt x="1917" y="37756"/>
                  <a:pt x="1905" y="38387"/>
                </a:cubicBezTo>
                <a:cubicBezTo>
                  <a:pt x="1893" y="38649"/>
                  <a:pt x="1869" y="38911"/>
                  <a:pt x="1965" y="39173"/>
                </a:cubicBezTo>
                <a:cubicBezTo>
                  <a:pt x="2108" y="39602"/>
                  <a:pt x="2096" y="40054"/>
                  <a:pt x="1929" y="40471"/>
                </a:cubicBezTo>
                <a:cubicBezTo>
                  <a:pt x="1667" y="41149"/>
                  <a:pt x="1393" y="41840"/>
                  <a:pt x="1131" y="42507"/>
                </a:cubicBezTo>
                <a:cubicBezTo>
                  <a:pt x="715" y="42662"/>
                  <a:pt x="310" y="42673"/>
                  <a:pt x="48" y="43078"/>
                </a:cubicBezTo>
                <a:lnTo>
                  <a:pt x="0" y="43614"/>
                </a:lnTo>
                <a:cubicBezTo>
                  <a:pt x="334" y="44007"/>
                  <a:pt x="810" y="44209"/>
                  <a:pt x="1250" y="44447"/>
                </a:cubicBezTo>
                <a:cubicBezTo>
                  <a:pt x="1846" y="44757"/>
                  <a:pt x="2453" y="45043"/>
                  <a:pt x="3084" y="45293"/>
                </a:cubicBezTo>
                <a:cubicBezTo>
                  <a:pt x="3882" y="45638"/>
                  <a:pt x="4703" y="45948"/>
                  <a:pt x="5525" y="46293"/>
                </a:cubicBezTo>
                <a:cubicBezTo>
                  <a:pt x="6144" y="46543"/>
                  <a:pt x="6751" y="46805"/>
                  <a:pt x="7382" y="47091"/>
                </a:cubicBezTo>
                <a:cubicBezTo>
                  <a:pt x="8239" y="47484"/>
                  <a:pt x="9120" y="47817"/>
                  <a:pt x="10013" y="48115"/>
                </a:cubicBezTo>
                <a:cubicBezTo>
                  <a:pt x="10894" y="48412"/>
                  <a:pt x="11764" y="48758"/>
                  <a:pt x="12609" y="49115"/>
                </a:cubicBezTo>
                <a:cubicBezTo>
                  <a:pt x="13847" y="49627"/>
                  <a:pt x="15062" y="50162"/>
                  <a:pt x="16288" y="50674"/>
                </a:cubicBezTo>
                <a:cubicBezTo>
                  <a:pt x="16967" y="50972"/>
                  <a:pt x="17657" y="51294"/>
                  <a:pt x="18348" y="51591"/>
                </a:cubicBezTo>
                <a:cubicBezTo>
                  <a:pt x="19348" y="52008"/>
                  <a:pt x="20348" y="52401"/>
                  <a:pt x="21360" y="52818"/>
                </a:cubicBezTo>
                <a:cubicBezTo>
                  <a:pt x="21670" y="52960"/>
                  <a:pt x="22003" y="53079"/>
                  <a:pt x="22324" y="53210"/>
                </a:cubicBezTo>
                <a:cubicBezTo>
                  <a:pt x="22955" y="53472"/>
                  <a:pt x="23634" y="53532"/>
                  <a:pt x="24289" y="53651"/>
                </a:cubicBezTo>
                <a:cubicBezTo>
                  <a:pt x="24363" y="53663"/>
                  <a:pt x="24437" y="53670"/>
                  <a:pt x="24509" y="53670"/>
                </a:cubicBezTo>
                <a:cubicBezTo>
                  <a:pt x="24782" y="53670"/>
                  <a:pt x="25037" y="53580"/>
                  <a:pt x="25253" y="53401"/>
                </a:cubicBezTo>
                <a:cubicBezTo>
                  <a:pt x="25694" y="53079"/>
                  <a:pt x="26087" y="52698"/>
                  <a:pt x="26420" y="52258"/>
                </a:cubicBezTo>
                <a:cubicBezTo>
                  <a:pt x="26849" y="51710"/>
                  <a:pt x="27325" y="51186"/>
                  <a:pt x="27801" y="50663"/>
                </a:cubicBezTo>
                <a:cubicBezTo>
                  <a:pt x="28444" y="49948"/>
                  <a:pt x="29087" y="49246"/>
                  <a:pt x="29742" y="48567"/>
                </a:cubicBezTo>
                <a:cubicBezTo>
                  <a:pt x="30099" y="48198"/>
                  <a:pt x="30492" y="47865"/>
                  <a:pt x="30885" y="47519"/>
                </a:cubicBezTo>
                <a:cubicBezTo>
                  <a:pt x="30956" y="47460"/>
                  <a:pt x="31052" y="47400"/>
                  <a:pt x="31123" y="47388"/>
                </a:cubicBezTo>
                <a:cubicBezTo>
                  <a:pt x="31659" y="47364"/>
                  <a:pt x="31897" y="46960"/>
                  <a:pt x="32183" y="46614"/>
                </a:cubicBezTo>
                <a:cubicBezTo>
                  <a:pt x="32278" y="46483"/>
                  <a:pt x="32361" y="46317"/>
                  <a:pt x="32397" y="46150"/>
                </a:cubicBezTo>
                <a:cubicBezTo>
                  <a:pt x="32480" y="45829"/>
                  <a:pt x="32635" y="45590"/>
                  <a:pt x="32873" y="45364"/>
                </a:cubicBezTo>
                <a:cubicBezTo>
                  <a:pt x="34100" y="44209"/>
                  <a:pt x="35278" y="42983"/>
                  <a:pt x="36255" y="41602"/>
                </a:cubicBezTo>
                <a:cubicBezTo>
                  <a:pt x="36290" y="41554"/>
                  <a:pt x="36350" y="41507"/>
                  <a:pt x="36433" y="41423"/>
                </a:cubicBezTo>
                <a:cubicBezTo>
                  <a:pt x="36469" y="41426"/>
                  <a:pt x="36504" y="41428"/>
                  <a:pt x="36537" y="41428"/>
                </a:cubicBezTo>
                <a:cubicBezTo>
                  <a:pt x="37128" y="41428"/>
                  <a:pt x="37373" y="40945"/>
                  <a:pt x="37564" y="40483"/>
                </a:cubicBezTo>
                <a:cubicBezTo>
                  <a:pt x="37695" y="40137"/>
                  <a:pt x="37910" y="39864"/>
                  <a:pt x="38160" y="39602"/>
                </a:cubicBezTo>
                <a:cubicBezTo>
                  <a:pt x="38862" y="38875"/>
                  <a:pt x="39565" y="38149"/>
                  <a:pt x="40255" y="37387"/>
                </a:cubicBezTo>
                <a:cubicBezTo>
                  <a:pt x="40470" y="37161"/>
                  <a:pt x="40648" y="36899"/>
                  <a:pt x="40827" y="36649"/>
                </a:cubicBezTo>
                <a:cubicBezTo>
                  <a:pt x="41458" y="36625"/>
                  <a:pt x="41803" y="36232"/>
                  <a:pt x="42017" y="35673"/>
                </a:cubicBezTo>
                <a:cubicBezTo>
                  <a:pt x="42089" y="35482"/>
                  <a:pt x="42148" y="35292"/>
                  <a:pt x="42220" y="35101"/>
                </a:cubicBezTo>
                <a:cubicBezTo>
                  <a:pt x="42279" y="34958"/>
                  <a:pt x="42327" y="34827"/>
                  <a:pt x="42434" y="34720"/>
                </a:cubicBezTo>
                <a:cubicBezTo>
                  <a:pt x="43291" y="33768"/>
                  <a:pt x="44160" y="32839"/>
                  <a:pt x="45065" y="31851"/>
                </a:cubicBezTo>
                <a:cubicBezTo>
                  <a:pt x="45097" y="31851"/>
                  <a:pt x="45155" y="31845"/>
                  <a:pt x="45226" y="31845"/>
                </a:cubicBezTo>
                <a:cubicBezTo>
                  <a:pt x="45261" y="31845"/>
                  <a:pt x="45299" y="31847"/>
                  <a:pt x="45339" y="31851"/>
                </a:cubicBezTo>
                <a:cubicBezTo>
                  <a:pt x="47863" y="32077"/>
                  <a:pt x="50399" y="32279"/>
                  <a:pt x="52912" y="32541"/>
                </a:cubicBezTo>
                <a:cubicBezTo>
                  <a:pt x="54269" y="32672"/>
                  <a:pt x="55590" y="32898"/>
                  <a:pt x="56948" y="33041"/>
                </a:cubicBezTo>
                <a:cubicBezTo>
                  <a:pt x="57555" y="33113"/>
                  <a:pt x="58162" y="33160"/>
                  <a:pt x="58769" y="33196"/>
                </a:cubicBezTo>
                <a:cubicBezTo>
                  <a:pt x="58897" y="33200"/>
                  <a:pt x="59026" y="33202"/>
                  <a:pt x="59154" y="33202"/>
                </a:cubicBezTo>
                <a:cubicBezTo>
                  <a:pt x="59469" y="33202"/>
                  <a:pt x="59783" y="33187"/>
                  <a:pt x="60079" y="33137"/>
                </a:cubicBezTo>
                <a:cubicBezTo>
                  <a:pt x="60190" y="33113"/>
                  <a:pt x="60299" y="33104"/>
                  <a:pt x="60406" y="33104"/>
                </a:cubicBezTo>
                <a:cubicBezTo>
                  <a:pt x="60792" y="33104"/>
                  <a:pt x="61154" y="33231"/>
                  <a:pt x="61508" y="33315"/>
                </a:cubicBezTo>
                <a:cubicBezTo>
                  <a:pt x="62525" y="33547"/>
                  <a:pt x="63541" y="33766"/>
                  <a:pt x="64573" y="33766"/>
                </a:cubicBezTo>
                <a:cubicBezTo>
                  <a:pt x="64919" y="33766"/>
                  <a:pt x="65266" y="33741"/>
                  <a:pt x="65616" y="33684"/>
                </a:cubicBezTo>
                <a:cubicBezTo>
                  <a:pt x="65691" y="33672"/>
                  <a:pt x="65766" y="33666"/>
                  <a:pt x="65840" y="33666"/>
                </a:cubicBezTo>
                <a:cubicBezTo>
                  <a:pt x="66058" y="33666"/>
                  <a:pt x="66272" y="33718"/>
                  <a:pt x="66485" y="33815"/>
                </a:cubicBezTo>
                <a:cubicBezTo>
                  <a:pt x="66723" y="33934"/>
                  <a:pt x="66985" y="33982"/>
                  <a:pt x="67259" y="34030"/>
                </a:cubicBezTo>
                <a:cubicBezTo>
                  <a:pt x="67461" y="34065"/>
                  <a:pt x="67687" y="34089"/>
                  <a:pt x="67913" y="34101"/>
                </a:cubicBezTo>
                <a:cubicBezTo>
                  <a:pt x="69271" y="34184"/>
                  <a:pt x="70592" y="34458"/>
                  <a:pt x="71926" y="34696"/>
                </a:cubicBezTo>
                <a:cubicBezTo>
                  <a:pt x="72152" y="34744"/>
                  <a:pt x="72366" y="34756"/>
                  <a:pt x="72581" y="34780"/>
                </a:cubicBezTo>
                <a:cubicBezTo>
                  <a:pt x="75283" y="35101"/>
                  <a:pt x="77974" y="35411"/>
                  <a:pt x="80665" y="35708"/>
                </a:cubicBezTo>
                <a:cubicBezTo>
                  <a:pt x="83022" y="35958"/>
                  <a:pt x="85368" y="36196"/>
                  <a:pt x="87725" y="36446"/>
                </a:cubicBezTo>
                <a:cubicBezTo>
                  <a:pt x="87975" y="36482"/>
                  <a:pt x="88225" y="36482"/>
                  <a:pt x="88476" y="36506"/>
                </a:cubicBezTo>
                <a:cubicBezTo>
                  <a:pt x="88615" y="36519"/>
                  <a:pt x="88754" y="36527"/>
                  <a:pt x="88893" y="36527"/>
                </a:cubicBezTo>
                <a:cubicBezTo>
                  <a:pt x="89278" y="36527"/>
                  <a:pt x="89662" y="36463"/>
                  <a:pt x="90047" y="36244"/>
                </a:cubicBezTo>
                <a:cubicBezTo>
                  <a:pt x="90059" y="36173"/>
                  <a:pt x="90083" y="36054"/>
                  <a:pt x="90107" y="35935"/>
                </a:cubicBezTo>
                <a:cubicBezTo>
                  <a:pt x="90250" y="34339"/>
                  <a:pt x="90381" y="32756"/>
                  <a:pt x="90523" y="31172"/>
                </a:cubicBezTo>
                <a:cubicBezTo>
                  <a:pt x="90535" y="30970"/>
                  <a:pt x="90476" y="30767"/>
                  <a:pt x="90440" y="30517"/>
                </a:cubicBezTo>
                <a:cubicBezTo>
                  <a:pt x="90702" y="29958"/>
                  <a:pt x="90642" y="29303"/>
                  <a:pt x="90559" y="28684"/>
                </a:cubicBezTo>
                <a:cubicBezTo>
                  <a:pt x="90523" y="28207"/>
                  <a:pt x="90547" y="27743"/>
                  <a:pt x="90583" y="27267"/>
                </a:cubicBezTo>
                <a:cubicBezTo>
                  <a:pt x="90595" y="27005"/>
                  <a:pt x="90654" y="26743"/>
                  <a:pt x="90666" y="26481"/>
                </a:cubicBezTo>
                <a:cubicBezTo>
                  <a:pt x="90809" y="24326"/>
                  <a:pt x="91000" y="22183"/>
                  <a:pt x="91083" y="20016"/>
                </a:cubicBezTo>
                <a:cubicBezTo>
                  <a:pt x="91166" y="18075"/>
                  <a:pt x="91166" y="16123"/>
                  <a:pt x="91202" y="14170"/>
                </a:cubicBezTo>
                <a:cubicBezTo>
                  <a:pt x="91202" y="14063"/>
                  <a:pt x="91202" y="13944"/>
                  <a:pt x="91214" y="13848"/>
                </a:cubicBezTo>
                <a:cubicBezTo>
                  <a:pt x="91273" y="11955"/>
                  <a:pt x="91333" y="10062"/>
                  <a:pt x="91381" y="8169"/>
                </a:cubicBezTo>
                <a:cubicBezTo>
                  <a:pt x="91381" y="7931"/>
                  <a:pt x="91369" y="7693"/>
                  <a:pt x="91321" y="7479"/>
                </a:cubicBezTo>
                <a:cubicBezTo>
                  <a:pt x="91262" y="7098"/>
                  <a:pt x="91071" y="6836"/>
                  <a:pt x="90666" y="6776"/>
                </a:cubicBezTo>
                <a:cubicBezTo>
                  <a:pt x="90619" y="6776"/>
                  <a:pt x="90571" y="6764"/>
                  <a:pt x="90535" y="6740"/>
                </a:cubicBezTo>
                <a:cubicBezTo>
                  <a:pt x="89833" y="6621"/>
                  <a:pt x="89404" y="6193"/>
                  <a:pt x="89107" y="5586"/>
                </a:cubicBezTo>
                <a:cubicBezTo>
                  <a:pt x="88964" y="5312"/>
                  <a:pt x="88809" y="5074"/>
                  <a:pt x="88642" y="4824"/>
                </a:cubicBezTo>
                <a:cubicBezTo>
                  <a:pt x="88444" y="4502"/>
                  <a:pt x="88155" y="4353"/>
                  <a:pt x="87812" y="4353"/>
                </a:cubicBezTo>
                <a:cubicBezTo>
                  <a:pt x="87723" y="4353"/>
                  <a:pt x="87631" y="4363"/>
                  <a:pt x="87535" y="4383"/>
                </a:cubicBezTo>
                <a:cubicBezTo>
                  <a:pt x="87042" y="4473"/>
                  <a:pt x="86553" y="4513"/>
                  <a:pt x="86067" y="4513"/>
                </a:cubicBezTo>
                <a:cubicBezTo>
                  <a:pt x="85262" y="4513"/>
                  <a:pt x="84462" y="4402"/>
                  <a:pt x="83653" y="4216"/>
                </a:cubicBezTo>
                <a:cubicBezTo>
                  <a:pt x="82713" y="4002"/>
                  <a:pt x="81808" y="3704"/>
                  <a:pt x="80903" y="3407"/>
                </a:cubicBezTo>
                <a:cubicBezTo>
                  <a:pt x="79701" y="3014"/>
                  <a:pt x="78486" y="2609"/>
                  <a:pt x="77272" y="2216"/>
                </a:cubicBezTo>
                <a:cubicBezTo>
                  <a:pt x="76426" y="1954"/>
                  <a:pt x="75557" y="1680"/>
                  <a:pt x="74700" y="1442"/>
                </a:cubicBezTo>
                <a:cubicBezTo>
                  <a:pt x="74072" y="1268"/>
                  <a:pt x="73437" y="1171"/>
                  <a:pt x="72797" y="1171"/>
                </a:cubicBezTo>
                <a:cubicBezTo>
                  <a:pt x="72345" y="1171"/>
                  <a:pt x="71892" y="1220"/>
                  <a:pt x="71438" y="1323"/>
                </a:cubicBezTo>
                <a:cubicBezTo>
                  <a:pt x="70235" y="1609"/>
                  <a:pt x="69056" y="1978"/>
                  <a:pt x="67937" y="2514"/>
                </a:cubicBezTo>
                <a:cubicBezTo>
                  <a:pt x="67282" y="2835"/>
                  <a:pt x="66759" y="3288"/>
                  <a:pt x="66342" y="4062"/>
                </a:cubicBezTo>
                <a:cubicBezTo>
                  <a:pt x="66270" y="3931"/>
                  <a:pt x="66211" y="3823"/>
                  <a:pt x="66163" y="3728"/>
                </a:cubicBezTo>
                <a:cubicBezTo>
                  <a:pt x="65889" y="2930"/>
                  <a:pt x="65485" y="2216"/>
                  <a:pt x="64854" y="1645"/>
                </a:cubicBezTo>
                <a:cubicBezTo>
                  <a:pt x="64234" y="1061"/>
                  <a:pt x="63484" y="775"/>
                  <a:pt x="62675" y="656"/>
                </a:cubicBezTo>
                <a:cubicBezTo>
                  <a:pt x="62161" y="584"/>
                  <a:pt x="61650" y="541"/>
                  <a:pt x="61138" y="541"/>
                </a:cubicBezTo>
                <a:cubicBezTo>
                  <a:pt x="60724" y="541"/>
                  <a:pt x="60309" y="569"/>
                  <a:pt x="59889" y="633"/>
                </a:cubicBezTo>
                <a:cubicBezTo>
                  <a:pt x="59222" y="716"/>
                  <a:pt x="58531" y="728"/>
                  <a:pt x="57865" y="811"/>
                </a:cubicBezTo>
                <a:cubicBezTo>
                  <a:pt x="57472" y="847"/>
                  <a:pt x="57103" y="966"/>
                  <a:pt x="56698" y="1025"/>
                </a:cubicBezTo>
                <a:cubicBezTo>
                  <a:pt x="56348" y="1073"/>
                  <a:pt x="55984" y="1135"/>
                  <a:pt x="55629" y="1135"/>
                </a:cubicBezTo>
                <a:cubicBezTo>
                  <a:pt x="55536" y="1135"/>
                  <a:pt x="55444" y="1131"/>
                  <a:pt x="55352" y="1121"/>
                </a:cubicBezTo>
                <a:cubicBezTo>
                  <a:pt x="54729" y="1066"/>
                  <a:pt x="54106" y="1036"/>
                  <a:pt x="53484" y="1036"/>
                </a:cubicBezTo>
                <a:cubicBezTo>
                  <a:pt x="52895" y="1036"/>
                  <a:pt x="52306" y="1063"/>
                  <a:pt x="51721" y="1121"/>
                </a:cubicBezTo>
                <a:cubicBezTo>
                  <a:pt x="51661" y="1121"/>
                  <a:pt x="51578" y="1121"/>
                  <a:pt x="51519" y="1133"/>
                </a:cubicBezTo>
                <a:cubicBezTo>
                  <a:pt x="51100" y="1235"/>
                  <a:pt x="50684" y="1280"/>
                  <a:pt x="50271" y="1280"/>
                </a:cubicBezTo>
                <a:cubicBezTo>
                  <a:pt x="49439" y="1280"/>
                  <a:pt x="48619" y="1098"/>
                  <a:pt x="47816" y="835"/>
                </a:cubicBezTo>
                <a:cubicBezTo>
                  <a:pt x="47220" y="656"/>
                  <a:pt x="46625" y="418"/>
                  <a:pt x="46089" y="97"/>
                </a:cubicBezTo>
                <a:cubicBezTo>
                  <a:pt x="45996" y="31"/>
                  <a:pt x="45901" y="1"/>
                  <a:pt x="4580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30;p3">
            <a:extLst>
              <a:ext uri="{FF2B5EF4-FFF2-40B4-BE49-F238E27FC236}">
                <a16:creationId xmlns:a16="http://schemas.microsoft.com/office/drawing/2014/main" id="{295989D2-4DC4-418F-B569-1FF6921B442A}"/>
              </a:ext>
            </a:extLst>
          </p:cNvPr>
          <p:cNvGrpSpPr/>
          <p:nvPr/>
        </p:nvGrpSpPr>
        <p:grpSpPr>
          <a:xfrm>
            <a:off x="7586895" y="5791870"/>
            <a:ext cx="1061806" cy="1077218"/>
            <a:chOff x="2807100" y="2138800"/>
            <a:chExt cx="649550" cy="735875"/>
          </a:xfrm>
          <a:solidFill>
            <a:srgbClr val="BF9A6F"/>
          </a:solidFill>
        </p:grpSpPr>
        <p:sp>
          <p:nvSpPr>
            <p:cNvPr id="19" name="Google Shape;31;p3">
              <a:extLst>
                <a:ext uri="{FF2B5EF4-FFF2-40B4-BE49-F238E27FC236}">
                  <a16:creationId xmlns:a16="http://schemas.microsoft.com/office/drawing/2014/main" id="{BA38C3CF-B685-404A-B5D5-05B76C9A74F7}"/>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a16="http://schemas.microsoft.com/office/drawing/2014/main" id="{289AF763-E742-45F7-99A6-CF1EFC9CA01F}"/>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a16="http://schemas.microsoft.com/office/drawing/2014/main" id="{665F2A87-0547-4E52-A398-1A83FED8DA99}"/>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p3">
              <a:extLst>
                <a:ext uri="{FF2B5EF4-FFF2-40B4-BE49-F238E27FC236}">
                  <a16:creationId xmlns:a16="http://schemas.microsoft.com/office/drawing/2014/main" id="{DCFB2AB3-7920-45C4-BC99-2A753A9C56D1}"/>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p3">
              <a:extLst>
                <a:ext uri="{FF2B5EF4-FFF2-40B4-BE49-F238E27FC236}">
                  <a16:creationId xmlns:a16="http://schemas.microsoft.com/office/drawing/2014/main" id="{1CEC5622-55B0-4C1B-8D0D-53CB6A14F5BB}"/>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6;p3">
            <a:extLst>
              <a:ext uri="{FF2B5EF4-FFF2-40B4-BE49-F238E27FC236}">
                <a16:creationId xmlns:a16="http://schemas.microsoft.com/office/drawing/2014/main" id="{FFD0932C-396A-4C04-B5B1-5FC19CDB1B5C}"/>
              </a:ext>
            </a:extLst>
          </p:cNvPr>
          <p:cNvGrpSpPr/>
          <p:nvPr/>
        </p:nvGrpSpPr>
        <p:grpSpPr>
          <a:xfrm rot="2455371">
            <a:off x="-88914" y="5251011"/>
            <a:ext cx="1127692" cy="1167549"/>
            <a:chOff x="3212275" y="349350"/>
            <a:chExt cx="486650" cy="503850"/>
          </a:xfrm>
          <a:solidFill>
            <a:srgbClr val="BF9A6F"/>
          </a:solidFill>
        </p:grpSpPr>
        <p:sp>
          <p:nvSpPr>
            <p:cNvPr id="25" name="Google Shape;37;p3">
              <a:extLst>
                <a:ext uri="{FF2B5EF4-FFF2-40B4-BE49-F238E27FC236}">
                  <a16:creationId xmlns:a16="http://schemas.microsoft.com/office/drawing/2014/main" id="{17EB44AD-9ED8-4125-9898-F48D7F716023}"/>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p3">
              <a:extLst>
                <a:ext uri="{FF2B5EF4-FFF2-40B4-BE49-F238E27FC236}">
                  <a16:creationId xmlns:a16="http://schemas.microsoft.com/office/drawing/2014/main" id="{F4484348-15AD-471B-B555-8E7A07990BA4}"/>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p3">
              <a:extLst>
                <a:ext uri="{FF2B5EF4-FFF2-40B4-BE49-F238E27FC236}">
                  <a16:creationId xmlns:a16="http://schemas.microsoft.com/office/drawing/2014/main" id="{617F0B69-89E0-4575-B661-6F82CC3DF877}"/>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p3">
              <a:extLst>
                <a:ext uri="{FF2B5EF4-FFF2-40B4-BE49-F238E27FC236}">
                  <a16:creationId xmlns:a16="http://schemas.microsoft.com/office/drawing/2014/main" id="{A216A9EC-495A-4FE7-8CF2-643A2B4D7808}"/>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p3">
              <a:extLst>
                <a:ext uri="{FF2B5EF4-FFF2-40B4-BE49-F238E27FC236}">
                  <a16:creationId xmlns:a16="http://schemas.microsoft.com/office/drawing/2014/main" id="{05CE0FF0-9E72-4572-846F-1041DA89CB26}"/>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45;p3">
            <a:extLst>
              <a:ext uri="{FF2B5EF4-FFF2-40B4-BE49-F238E27FC236}">
                <a16:creationId xmlns:a16="http://schemas.microsoft.com/office/drawing/2014/main" id="{B7E9556C-A09D-47B2-8505-E5D9EE510FDE}"/>
              </a:ext>
            </a:extLst>
          </p:cNvPr>
          <p:cNvGrpSpPr/>
          <p:nvPr/>
        </p:nvGrpSpPr>
        <p:grpSpPr>
          <a:xfrm>
            <a:off x="9562062" y="150674"/>
            <a:ext cx="1899098" cy="2247909"/>
            <a:chOff x="1499700" y="2945500"/>
            <a:chExt cx="1722225" cy="2038550"/>
          </a:xfrm>
          <a:solidFill>
            <a:srgbClr val="BF9A6F"/>
          </a:solidFill>
        </p:grpSpPr>
        <p:sp>
          <p:nvSpPr>
            <p:cNvPr id="31" name="Google Shape;46;p3">
              <a:extLst>
                <a:ext uri="{FF2B5EF4-FFF2-40B4-BE49-F238E27FC236}">
                  <a16:creationId xmlns:a16="http://schemas.microsoft.com/office/drawing/2014/main" id="{BBB09349-B481-4F72-B911-BAC9089D5D09}"/>
                </a:ext>
              </a:extLst>
            </p:cNvPr>
            <p:cNvSpPr/>
            <p:nvPr/>
          </p:nvSpPr>
          <p:spPr>
            <a:xfrm>
              <a:off x="2719625" y="3339875"/>
              <a:ext cx="261100" cy="122425"/>
            </a:xfrm>
            <a:custGeom>
              <a:avLst/>
              <a:gdLst/>
              <a:ahLst/>
              <a:cxnLst/>
              <a:rect l="l" t="t" r="r" b="b"/>
              <a:pathLst>
                <a:path w="10444" h="4897" extrusionOk="0">
                  <a:moveTo>
                    <a:pt x="9986" y="1"/>
                  </a:moveTo>
                  <a:cubicBezTo>
                    <a:pt x="9887" y="41"/>
                    <a:pt x="9827" y="41"/>
                    <a:pt x="9748" y="61"/>
                  </a:cubicBezTo>
                  <a:cubicBezTo>
                    <a:pt x="9589" y="81"/>
                    <a:pt x="9449" y="140"/>
                    <a:pt x="9290" y="140"/>
                  </a:cubicBezTo>
                  <a:lnTo>
                    <a:pt x="8853" y="140"/>
                  </a:lnTo>
                  <a:cubicBezTo>
                    <a:pt x="8693" y="140"/>
                    <a:pt x="8554" y="160"/>
                    <a:pt x="8395" y="200"/>
                  </a:cubicBezTo>
                  <a:cubicBezTo>
                    <a:pt x="8344" y="250"/>
                    <a:pt x="8296" y="270"/>
                    <a:pt x="8249" y="270"/>
                  </a:cubicBezTo>
                  <a:cubicBezTo>
                    <a:pt x="8166" y="270"/>
                    <a:pt x="8086" y="211"/>
                    <a:pt x="7997" y="160"/>
                  </a:cubicBezTo>
                  <a:cubicBezTo>
                    <a:pt x="7842" y="132"/>
                    <a:pt x="7688" y="104"/>
                    <a:pt x="7533" y="104"/>
                  </a:cubicBezTo>
                  <a:cubicBezTo>
                    <a:pt x="7469" y="104"/>
                    <a:pt x="7405" y="109"/>
                    <a:pt x="7341" y="120"/>
                  </a:cubicBezTo>
                  <a:cubicBezTo>
                    <a:pt x="5371" y="558"/>
                    <a:pt x="3362" y="657"/>
                    <a:pt x="1353" y="876"/>
                  </a:cubicBezTo>
                  <a:cubicBezTo>
                    <a:pt x="836" y="956"/>
                    <a:pt x="338" y="1035"/>
                    <a:pt x="159" y="1632"/>
                  </a:cubicBezTo>
                  <a:cubicBezTo>
                    <a:pt x="0" y="2667"/>
                    <a:pt x="20" y="3721"/>
                    <a:pt x="120" y="4755"/>
                  </a:cubicBezTo>
                  <a:cubicBezTo>
                    <a:pt x="276" y="4850"/>
                    <a:pt x="397" y="4897"/>
                    <a:pt x="491" y="4897"/>
                  </a:cubicBezTo>
                  <a:cubicBezTo>
                    <a:pt x="672" y="4897"/>
                    <a:pt x="750" y="4725"/>
                    <a:pt x="776" y="4397"/>
                  </a:cubicBezTo>
                  <a:cubicBezTo>
                    <a:pt x="804" y="3764"/>
                    <a:pt x="972" y="3479"/>
                    <a:pt x="1349" y="3479"/>
                  </a:cubicBezTo>
                  <a:cubicBezTo>
                    <a:pt x="1505" y="3479"/>
                    <a:pt x="1697" y="3528"/>
                    <a:pt x="1930" y="3621"/>
                  </a:cubicBezTo>
                  <a:cubicBezTo>
                    <a:pt x="1955" y="3624"/>
                    <a:pt x="1981" y="3625"/>
                    <a:pt x="2006" y="3625"/>
                  </a:cubicBezTo>
                  <a:cubicBezTo>
                    <a:pt x="2215" y="3625"/>
                    <a:pt x="2409" y="3555"/>
                    <a:pt x="2586" y="3502"/>
                  </a:cubicBezTo>
                  <a:cubicBezTo>
                    <a:pt x="3104" y="3323"/>
                    <a:pt x="3661" y="3542"/>
                    <a:pt x="4158" y="3263"/>
                  </a:cubicBezTo>
                  <a:cubicBezTo>
                    <a:pt x="4357" y="3104"/>
                    <a:pt x="4277" y="2965"/>
                    <a:pt x="4098" y="2846"/>
                  </a:cubicBezTo>
                  <a:cubicBezTo>
                    <a:pt x="4078" y="2826"/>
                    <a:pt x="3999" y="2766"/>
                    <a:pt x="4058" y="2766"/>
                  </a:cubicBezTo>
                  <a:cubicBezTo>
                    <a:pt x="4151" y="2784"/>
                    <a:pt x="4229" y="2792"/>
                    <a:pt x="4294" y="2792"/>
                  </a:cubicBezTo>
                  <a:cubicBezTo>
                    <a:pt x="4745" y="2792"/>
                    <a:pt x="4578" y="2405"/>
                    <a:pt x="4456" y="2110"/>
                  </a:cubicBezTo>
                  <a:cubicBezTo>
                    <a:pt x="4252" y="1684"/>
                    <a:pt x="4757" y="1820"/>
                    <a:pt x="4878" y="1688"/>
                  </a:cubicBezTo>
                  <a:lnTo>
                    <a:pt x="4878" y="1688"/>
                  </a:lnTo>
                  <a:cubicBezTo>
                    <a:pt x="4872" y="1771"/>
                    <a:pt x="4873" y="1848"/>
                    <a:pt x="4954" y="1871"/>
                  </a:cubicBezTo>
                  <a:cubicBezTo>
                    <a:pt x="5590" y="2129"/>
                    <a:pt x="5252" y="2686"/>
                    <a:pt x="5391" y="3104"/>
                  </a:cubicBezTo>
                  <a:cubicBezTo>
                    <a:pt x="5451" y="3164"/>
                    <a:pt x="5491" y="3224"/>
                    <a:pt x="5570" y="3243"/>
                  </a:cubicBezTo>
                  <a:cubicBezTo>
                    <a:pt x="5650" y="3243"/>
                    <a:pt x="5690" y="3224"/>
                    <a:pt x="5769" y="3204"/>
                  </a:cubicBezTo>
                  <a:cubicBezTo>
                    <a:pt x="6187" y="3243"/>
                    <a:pt x="5948" y="3761"/>
                    <a:pt x="6247" y="3900"/>
                  </a:cubicBezTo>
                  <a:cubicBezTo>
                    <a:pt x="6605" y="3462"/>
                    <a:pt x="6306" y="3005"/>
                    <a:pt x="6346" y="2547"/>
                  </a:cubicBezTo>
                  <a:cubicBezTo>
                    <a:pt x="6346" y="2242"/>
                    <a:pt x="6389" y="2096"/>
                    <a:pt x="6623" y="2096"/>
                  </a:cubicBezTo>
                  <a:cubicBezTo>
                    <a:pt x="6664" y="2096"/>
                    <a:pt x="6710" y="2101"/>
                    <a:pt x="6764" y="2110"/>
                  </a:cubicBezTo>
                  <a:cubicBezTo>
                    <a:pt x="6797" y="2116"/>
                    <a:pt x="6832" y="2118"/>
                    <a:pt x="6869" y="2118"/>
                  </a:cubicBezTo>
                  <a:cubicBezTo>
                    <a:pt x="6943" y="2118"/>
                    <a:pt x="7022" y="2110"/>
                    <a:pt x="7102" y="2110"/>
                  </a:cubicBezTo>
                  <a:cubicBezTo>
                    <a:pt x="7182" y="2030"/>
                    <a:pt x="7182" y="1950"/>
                    <a:pt x="7162" y="1931"/>
                  </a:cubicBezTo>
                  <a:cubicBezTo>
                    <a:pt x="7062" y="1831"/>
                    <a:pt x="6963" y="1791"/>
                    <a:pt x="6843" y="1771"/>
                  </a:cubicBezTo>
                  <a:cubicBezTo>
                    <a:pt x="6794" y="1761"/>
                    <a:pt x="6744" y="1756"/>
                    <a:pt x="6694" y="1756"/>
                  </a:cubicBezTo>
                  <a:cubicBezTo>
                    <a:pt x="6644" y="1756"/>
                    <a:pt x="6595" y="1761"/>
                    <a:pt x="6545" y="1771"/>
                  </a:cubicBezTo>
                  <a:cubicBezTo>
                    <a:pt x="6515" y="1781"/>
                    <a:pt x="6495" y="1786"/>
                    <a:pt x="6475" y="1786"/>
                  </a:cubicBezTo>
                  <a:cubicBezTo>
                    <a:pt x="6455" y="1786"/>
                    <a:pt x="6436" y="1781"/>
                    <a:pt x="6406" y="1771"/>
                  </a:cubicBezTo>
                  <a:cubicBezTo>
                    <a:pt x="6465" y="1732"/>
                    <a:pt x="6545" y="1692"/>
                    <a:pt x="6605" y="1672"/>
                  </a:cubicBezTo>
                  <a:cubicBezTo>
                    <a:pt x="6784" y="1612"/>
                    <a:pt x="6963" y="1612"/>
                    <a:pt x="7142" y="1572"/>
                  </a:cubicBezTo>
                  <a:cubicBezTo>
                    <a:pt x="7540" y="1473"/>
                    <a:pt x="7957" y="1453"/>
                    <a:pt x="8355" y="1374"/>
                  </a:cubicBezTo>
                  <a:cubicBezTo>
                    <a:pt x="8654" y="1294"/>
                    <a:pt x="8952" y="1274"/>
                    <a:pt x="9230" y="1175"/>
                  </a:cubicBezTo>
                  <a:cubicBezTo>
                    <a:pt x="9290" y="1155"/>
                    <a:pt x="9370" y="1095"/>
                    <a:pt x="9449" y="1055"/>
                  </a:cubicBezTo>
                  <a:cubicBezTo>
                    <a:pt x="9768" y="797"/>
                    <a:pt x="10285" y="876"/>
                    <a:pt x="10444" y="359"/>
                  </a:cubicBezTo>
                  <a:cubicBezTo>
                    <a:pt x="10404" y="81"/>
                    <a:pt x="10205" y="41"/>
                    <a:pt x="99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p3">
              <a:extLst>
                <a:ext uri="{FF2B5EF4-FFF2-40B4-BE49-F238E27FC236}">
                  <a16:creationId xmlns:a16="http://schemas.microsoft.com/office/drawing/2014/main" id="{A918FD41-9B00-4918-94AA-C24897A2D797}"/>
                </a:ext>
              </a:extLst>
            </p:cNvPr>
            <p:cNvSpPr/>
            <p:nvPr/>
          </p:nvSpPr>
          <p:spPr>
            <a:xfrm>
              <a:off x="3049350" y="3349325"/>
              <a:ext cx="63175" cy="407425"/>
            </a:xfrm>
            <a:custGeom>
              <a:avLst/>
              <a:gdLst/>
              <a:ahLst/>
              <a:cxnLst/>
              <a:rect l="l" t="t" r="r" b="b"/>
              <a:pathLst>
                <a:path w="2527" h="16297" extrusionOk="0">
                  <a:moveTo>
                    <a:pt x="2029" y="1"/>
                  </a:moveTo>
                  <a:cubicBezTo>
                    <a:pt x="1888" y="20"/>
                    <a:pt x="1750" y="27"/>
                    <a:pt x="1613" y="27"/>
                  </a:cubicBezTo>
                  <a:cubicBezTo>
                    <a:pt x="1349" y="27"/>
                    <a:pt x="1091" y="3"/>
                    <a:pt x="828" y="3"/>
                  </a:cubicBezTo>
                  <a:cubicBezTo>
                    <a:pt x="667" y="3"/>
                    <a:pt x="504" y="12"/>
                    <a:pt x="338" y="41"/>
                  </a:cubicBezTo>
                  <a:cubicBezTo>
                    <a:pt x="159" y="160"/>
                    <a:pt x="0" y="279"/>
                    <a:pt x="139" y="538"/>
                  </a:cubicBezTo>
                  <a:cubicBezTo>
                    <a:pt x="248" y="623"/>
                    <a:pt x="368" y="651"/>
                    <a:pt x="492" y="651"/>
                  </a:cubicBezTo>
                  <a:cubicBezTo>
                    <a:pt x="722" y="651"/>
                    <a:pt x="971" y="555"/>
                    <a:pt x="1203" y="555"/>
                  </a:cubicBezTo>
                  <a:cubicBezTo>
                    <a:pt x="1371" y="555"/>
                    <a:pt x="1531" y="605"/>
                    <a:pt x="1671" y="777"/>
                  </a:cubicBezTo>
                  <a:cubicBezTo>
                    <a:pt x="1830" y="2448"/>
                    <a:pt x="1472" y="4119"/>
                    <a:pt x="1492" y="5810"/>
                  </a:cubicBezTo>
                  <a:cubicBezTo>
                    <a:pt x="1552" y="6705"/>
                    <a:pt x="975" y="7600"/>
                    <a:pt x="1472" y="8515"/>
                  </a:cubicBezTo>
                  <a:lnTo>
                    <a:pt x="1472" y="8794"/>
                  </a:lnTo>
                  <a:cubicBezTo>
                    <a:pt x="1472" y="8893"/>
                    <a:pt x="1472" y="8953"/>
                    <a:pt x="1452" y="9052"/>
                  </a:cubicBezTo>
                  <a:cubicBezTo>
                    <a:pt x="1353" y="9350"/>
                    <a:pt x="1432" y="9689"/>
                    <a:pt x="1333" y="9987"/>
                  </a:cubicBezTo>
                  <a:cubicBezTo>
                    <a:pt x="1333" y="10047"/>
                    <a:pt x="1333" y="10146"/>
                    <a:pt x="1353" y="10226"/>
                  </a:cubicBezTo>
                  <a:cubicBezTo>
                    <a:pt x="1293" y="10683"/>
                    <a:pt x="1432" y="11121"/>
                    <a:pt x="1373" y="11578"/>
                  </a:cubicBezTo>
                  <a:cubicBezTo>
                    <a:pt x="1134" y="12513"/>
                    <a:pt x="1233" y="13488"/>
                    <a:pt x="1194" y="14423"/>
                  </a:cubicBezTo>
                  <a:cubicBezTo>
                    <a:pt x="1174" y="14503"/>
                    <a:pt x="1174" y="14602"/>
                    <a:pt x="1154" y="14682"/>
                  </a:cubicBezTo>
                  <a:cubicBezTo>
                    <a:pt x="1134" y="14801"/>
                    <a:pt x="1114" y="14901"/>
                    <a:pt x="1074" y="15020"/>
                  </a:cubicBezTo>
                  <a:cubicBezTo>
                    <a:pt x="1074" y="15099"/>
                    <a:pt x="1074" y="15179"/>
                    <a:pt x="1114" y="15259"/>
                  </a:cubicBezTo>
                  <a:cubicBezTo>
                    <a:pt x="1114" y="15358"/>
                    <a:pt x="1253" y="15398"/>
                    <a:pt x="1134" y="15497"/>
                  </a:cubicBezTo>
                  <a:cubicBezTo>
                    <a:pt x="1114" y="15577"/>
                    <a:pt x="1074" y="15617"/>
                    <a:pt x="1054" y="15696"/>
                  </a:cubicBezTo>
                  <a:cubicBezTo>
                    <a:pt x="1054" y="15836"/>
                    <a:pt x="1054" y="15995"/>
                    <a:pt x="1134" y="16154"/>
                  </a:cubicBezTo>
                  <a:cubicBezTo>
                    <a:pt x="1174" y="16213"/>
                    <a:pt x="1253" y="16273"/>
                    <a:pt x="1333" y="16293"/>
                  </a:cubicBezTo>
                  <a:cubicBezTo>
                    <a:pt x="1348" y="16295"/>
                    <a:pt x="1362" y="16296"/>
                    <a:pt x="1376" y="16296"/>
                  </a:cubicBezTo>
                  <a:cubicBezTo>
                    <a:pt x="1493" y="16296"/>
                    <a:pt x="1582" y="16225"/>
                    <a:pt x="1671" y="16154"/>
                  </a:cubicBezTo>
                  <a:cubicBezTo>
                    <a:pt x="1751" y="16054"/>
                    <a:pt x="1771" y="15895"/>
                    <a:pt x="1810" y="15776"/>
                  </a:cubicBezTo>
                  <a:cubicBezTo>
                    <a:pt x="1850" y="15119"/>
                    <a:pt x="1810" y="14503"/>
                    <a:pt x="1771" y="13886"/>
                  </a:cubicBezTo>
                  <a:cubicBezTo>
                    <a:pt x="1771" y="13806"/>
                    <a:pt x="1790" y="13707"/>
                    <a:pt x="1830" y="13627"/>
                  </a:cubicBezTo>
                  <a:cubicBezTo>
                    <a:pt x="1751" y="13468"/>
                    <a:pt x="1810" y="13309"/>
                    <a:pt x="1850" y="13170"/>
                  </a:cubicBezTo>
                  <a:cubicBezTo>
                    <a:pt x="1771" y="12732"/>
                    <a:pt x="2228" y="12334"/>
                    <a:pt x="1930" y="11917"/>
                  </a:cubicBezTo>
                  <a:cubicBezTo>
                    <a:pt x="1810" y="11718"/>
                    <a:pt x="1910" y="11539"/>
                    <a:pt x="1930" y="11340"/>
                  </a:cubicBezTo>
                  <a:cubicBezTo>
                    <a:pt x="1870" y="11300"/>
                    <a:pt x="1870" y="11280"/>
                    <a:pt x="1930" y="11220"/>
                  </a:cubicBezTo>
                  <a:cubicBezTo>
                    <a:pt x="1810" y="11002"/>
                    <a:pt x="1930" y="10763"/>
                    <a:pt x="1910" y="10544"/>
                  </a:cubicBezTo>
                  <a:cubicBezTo>
                    <a:pt x="1751" y="10027"/>
                    <a:pt x="1870" y="9530"/>
                    <a:pt x="2069" y="9032"/>
                  </a:cubicBezTo>
                  <a:cubicBezTo>
                    <a:pt x="2228" y="8654"/>
                    <a:pt x="1910" y="8276"/>
                    <a:pt x="2069" y="7918"/>
                  </a:cubicBezTo>
                  <a:cubicBezTo>
                    <a:pt x="2029" y="7859"/>
                    <a:pt x="2029" y="7839"/>
                    <a:pt x="2069" y="7779"/>
                  </a:cubicBezTo>
                  <a:cubicBezTo>
                    <a:pt x="2268" y="7500"/>
                    <a:pt x="2149" y="7162"/>
                    <a:pt x="2168" y="6844"/>
                  </a:cubicBezTo>
                  <a:cubicBezTo>
                    <a:pt x="2228" y="5650"/>
                    <a:pt x="2069" y="4457"/>
                    <a:pt x="2248" y="3283"/>
                  </a:cubicBezTo>
                  <a:lnTo>
                    <a:pt x="2248" y="2786"/>
                  </a:lnTo>
                  <a:cubicBezTo>
                    <a:pt x="2447" y="2328"/>
                    <a:pt x="2308" y="1831"/>
                    <a:pt x="2347" y="1354"/>
                  </a:cubicBezTo>
                  <a:cubicBezTo>
                    <a:pt x="2268" y="1194"/>
                    <a:pt x="2248" y="1035"/>
                    <a:pt x="2347" y="876"/>
                  </a:cubicBezTo>
                  <a:cubicBezTo>
                    <a:pt x="2367" y="538"/>
                    <a:pt x="2526" y="160"/>
                    <a:pt x="20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p3">
              <a:extLst>
                <a:ext uri="{FF2B5EF4-FFF2-40B4-BE49-F238E27FC236}">
                  <a16:creationId xmlns:a16="http://schemas.microsoft.com/office/drawing/2014/main" id="{A1BD0388-CDE1-4062-8D76-90B1F5DCFE1F}"/>
                </a:ext>
              </a:extLst>
            </p:cNvPr>
            <p:cNvSpPr/>
            <p:nvPr/>
          </p:nvSpPr>
          <p:spPr>
            <a:xfrm>
              <a:off x="2475425" y="3998975"/>
              <a:ext cx="321800" cy="136150"/>
            </a:xfrm>
            <a:custGeom>
              <a:avLst/>
              <a:gdLst/>
              <a:ahLst/>
              <a:cxnLst/>
              <a:rect l="l" t="t" r="r" b="b"/>
              <a:pathLst>
                <a:path w="12872" h="5446" extrusionOk="0">
                  <a:moveTo>
                    <a:pt x="12442" y="1"/>
                  </a:moveTo>
                  <a:cubicBezTo>
                    <a:pt x="12374" y="1"/>
                    <a:pt x="12303" y="14"/>
                    <a:pt x="12235" y="35"/>
                  </a:cubicBezTo>
                  <a:cubicBezTo>
                    <a:pt x="11738" y="154"/>
                    <a:pt x="11201" y="273"/>
                    <a:pt x="10683" y="273"/>
                  </a:cubicBezTo>
                  <a:cubicBezTo>
                    <a:pt x="10577" y="273"/>
                    <a:pt x="10467" y="265"/>
                    <a:pt x="10357" y="265"/>
                  </a:cubicBezTo>
                  <a:cubicBezTo>
                    <a:pt x="10219" y="265"/>
                    <a:pt x="10080" y="278"/>
                    <a:pt x="9947" y="333"/>
                  </a:cubicBezTo>
                  <a:lnTo>
                    <a:pt x="9748" y="333"/>
                  </a:lnTo>
                  <a:cubicBezTo>
                    <a:pt x="9689" y="288"/>
                    <a:pt x="9618" y="266"/>
                    <a:pt x="9561" y="266"/>
                  </a:cubicBezTo>
                  <a:cubicBezTo>
                    <a:pt x="9542" y="266"/>
                    <a:pt x="9525" y="268"/>
                    <a:pt x="9510" y="273"/>
                  </a:cubicBezTo>
                  <a:cubicBezTo>
                    <a:pt x="9490" y="273"/>
                    <a:pt x="9450" y="313"/>
                    <a:pt x="9390" y="313"/>
                  </a:cubicBezTo>
                  <a:cubicBezTo>
                    <a:pt x="8217" y="512"/>
                    <a:pt x="7103" y="870"/>
                    <a:pt x="5989" y="1308"/>
                  </a:cubicBezTo>
                  <a:cubicBezTo>
                    <a:pt x="5730" y="1447"/>
                    <a:pt x="5511" y="1666"/>
                    <a:pt x="5213" y="1745"/>
                  </a:cubicBezTo>
                  <a:cubicBezTo>
                    <a:pt x="3920" y="2064"/>
                    <a:pt x="2846" y="2780"/>
                    <a:pt x="1791" y="3556"/>
                  </a:cubicBezTo>
                  <a:cubicBezTo>
                    <a:pt x="1692" y="3635"/>
                    <a:pt x="1612" y="3715"/>
                    <a:pt x="1513" y="3774"/>
                  </a:cubicBezTo>
                  <a:cubicBezTo>
                    <a:pt x="1314" y="3914"/>
                    <a:pt x="1135" y="4053"/>
                    <a:pt x="996" y="4212"/>
                  </a:cubicBezTo>
                  <a:lnTo>
                    <a:pt x="836" y="4351"/>
                  </a:lnTo>
                  <a:lnTo>
                    <a:pt x="757" y="4431"/>
                  </a:lnTo>
                  <a:cubicBezTo>
                    <a:pt x="677" y="4451"/>
                    <a:pt x="638" y="4510"/>
                    <a:pt x="598" y="4550"/>
                  </a:cubicBezTo>
                  <a:cubicBezTo>
                    <a:pt x="538" y="4590"/>
                    <a:pt x="518" y="4590"/>
                    <a:pt x="498" y="4610"/>
                  </a:cubicBezTo>
                  <a:cubicBezTo>
                    <a:pt x="419" y="4630"/>
                    <a:pt x="359" y="4670"/>
                    <a:pt x="299" y="4709"/>
                  </a:cubicBezTo>
                  <a:cubicBezTo>
                    <a:pt x="140" y="4769"/>
                    <a:pt x="21" y="4869"/>
                    <a:pt x="1" y="5048"/>
                  </a:cubicBezTo>
                  <a:cubicBezTo>
                    <a:pt x="1" y="5167"/>
                    <a:pt x="21" y="5306"/>
                    <a:pt x="100" y="5406"/>
                  </a:cubicBezTo>
                  <a:cubicBezTo>
                    <a:pt x="160" y="5445"/>
                    <a:pt x="240" y="5445"/>
                    <a:pt x="339" y="5445"/>
                  </a:cubicBezTo>
                  <a:cubicBezTo>
                    <a:pt x="458" y="5426"/>
                    <a:pt x="598" y="5366"/>
                    <a:pt x="717" y="5306"/>
                  </a:cubicBezTo>
                  <a:cubicBezTo>
                    <a:pt x="896" y="5207"/>
                    <a:pt x="1055" y="5087"/>
                    <a:pt x="1234" y="4948"/>
                  </a:cubicBezTo>
                  <a:cubicBezTo>
                    <a:pt x="3741" y="3019"/>
                    <a:pt x="6585" y="1785"/>
                    <a:pt x="9689" y="1188"/>
                  </a:cubicBezTo>
                  <a:cubicBezTo>
                    <a:pt x="10644" y="1009"/>
                    <a:pt x="11658" y="1069"/>
                    <a:pt x="12553" y="631"/>
                  </a:cubicBezTo>
                  <a:cubicBezTo>
                    <a:pt x="12673" y="512"/>
                    <a:pt x="12872" y="393"/>
                    <a:pt x="12772" y="194"/>
                  </a:cubicBezTo>
                  <a:cubicBezTo>
                    <a:pt x="12694" y="50"/>
                    <a:pt x="12572" y="1"/>
                    <a:pt x="1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p3">
              <a:extLst>
                <a:ext uri="{FF2B5EF4-FFF2-40B4-BE49-F238E27FC236}">
                  <a16:creationId xmlns:a16="http://schemas.microsoft.com/office/drawing/2014/main" id="{B9EFD199-2239-4147-93E5-0E40809EF965}"/>
                </a:ext>
              </a:extLst>
            </p:cNvPr>
            <p:cNvSpPr/>
            <p:nvPr/>
          </p:nvSpPr>
          <p:spPr>
            <a:xfrm>
              <a:off x="1509650" y="3619875"/>
              <a:ext cx="32350" cy="375000"/>
            </a:xfrm>
            <a:custGeom>
              <a:avLst/>
              <a:gdLst/>
              <a:ahLst/>
              <a:cxnLst/>
              <a:rect l="l" t="t" r="r" b="b"/>
              <a:pathLst>
                <a:path w="1294" h="15000" extrusionOk="0">
                  <a:moveTo>
                    <a:pt x="179" y="1"/>
                  </a:moveTo>
                  <a:cubicBezTo>
                    <a:pt x="0" y="776"/>
                    <a:pt x="179" y="1512"/>
                    <a:pt x="199" y="2288"/>
                  </a:cubicBezTo>
                  <a:cubicBezTo>
                    <a:pt x="219" y="3860"/>
                    <a:pt x="199" y="5451"/>
                    <a:pt x="339" y="7023"/>
                  </a:cubicBezTo>
                  <a:cubicBezTo>
                    <a:pt x="458" y="8535"/>
                    <a:pt x="478" y="10066"/>
                    <a:pt x="557" y="11598"/>
                  </a:cubicBezTo>
                  <a:cubicBezTo>
                    <a:pt x="756" y="11916"/>
                    <a:pt x="478" y="12334"/>
                    <a:pt x="697" y="12672"/>
                  </a:cubicBezTo>
                  <a:cubicBezTo>
                    <a:pt x="955" y="13249"/>
                    <a:pt x="637" y="13906"/>
                    <a:pt x="896" y="14463"/>
                  </a:cubicBezTo>
                  <a:cubicBezTo>
                    <a:pt x="955" y="14622"/>
                    <a:pt x="955" y="14801"/>
                    <a:pt x="896" y="14940"/>
                  </a:cubicBezTo>
                  <a:cubicBezTo>
                    <a:pt x="935" y="14980"/>
                    <a:pt x="975" y="15000"/>
                    <a:pt x="1015" y="15000"/>
                  </a:cubicBezTo>
                  <a:cubicBezTo>
                    <a:pt x="1055" y="15000"/>
                    <a:pt x="1094" y="14980"/>
                    <a:pt x="1134" y="14940"/>
                  </a:cubicBezTo>
                  <a:cubicBezTo>
                    <a:pt x="1214" y="14801"/>
                    <a:pt x="1254" y="14602"/>
                    <a:pt x="1273" y="14423"/>
                  </a:cubicBezTo>
                  <a:lnTo>
                    <a:pt x="1273" y="14144"/>
                  </a:lnTo>
                  <a:cubicBezTo>
                    <a:pt x="1293" y="12533"/>
                    <a:pt x="975" y="10961"/>
                    <a:pt x="915" y="9350"/>
                  </a:cubicBezTo>
                  <a:lnTo>
                    <a:pt x="915" y="8793"/>
                  </a:lnTo>
                  <a:lnTo>
                    <a:pt x="915" y="8535"/>
                  </a:lnTo>
                  <a:cubicBezTo>
                    <a:pt x="896" y="7381"/>
                    <a:pt x="677" y="6207"/>
                    <a:pt x="1035" y="5073"/>
                  </a:cubicBezTo>
                  <a:cubicBezTo>
                    <a:pt x="1154" y="4695"/>
                    <a:pt x="1114" y="4317"/>
                    <a:pt x="1055" y="3959"/>
                  </a:cubicBezTo>
                  <a:cubicBezTo>
                    <a:pt x="856" y="3303"/>
                    <a:pt x="995" y="2666"/>
                    <a:pt x="915" y="2010"/>
                  </a:cubicBezTo>
                  <a:cubicBezTo>
                    <a:pt x="915" y="1930"/>
                    <a:pt x="896" y="1831"/>
                    <a:pt x="876" y="1771"/>
                  </a:cubicBezTo>
                  <a:cubicBezTo>
                    <a:pt x="856" y="1691"/>
                    <a:pt x="796" y="1612"/>
                    <a:pt x="756" y="1532"/>
                  </a:cubicBezTo>
                  <a:cubicBezTo>
                    <a:pt x="677" y="1433"/>
                    <a:pt x="617" y="1353"/>
                    <a:pt x="597" y="1214"/>
                  </a:cubicBezTo>
                  <a:cubicBezTo>
                    <a:pt x="577" y="1115"/>
                    <a:pt x="577" y="1035"/>
                    <a:pt x="577" y="975"/>
                  </a:cubicBezTo>
                  <a:cubicBezTo>
                    <a:pt x="498" y="617"/>
                    <a:pt x="776" y="16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p3">
              <a:extLst>
                <a:ext uri="{FF2B5EF4-FFF2-40B4-BE49-F238E27FC236}">
                  <a16:creationId xmlns:a16="http://schemas.microsoft.com/office/drawing/2014/main" id="{8C529761-09E0-44C8-AF69-448FA99B18A2}"/>
                </a:ext>
              </a:extLst>
            </p:cNvPr>
            <p:cNvSpPr/>
            <p:nvPr/>
          </p:nvSpPr>
          <p:spPr>
            <a:xfrm>
              <a:off x="2782775" y="4830550"/>
              <a:ext cx="261125" cy="32150"/>
            </a:xfrm>
            <a:custGeom>
              <a:avLst/>
              <a:gdLst/>
              <a:ahLst/>
              <a:cxnLst/>
              <a:rect l="l" t="t" r="r" b="b"/>
              <a:pathLst>
                <a:path w="10445" h="1286" extrusionOk="0">
                  <a:moveTo>
                    <a:pt x="3145" y="1"/>
                  </a:moveTo>
                  <a:cubicBezTo>
                    <a:pt x="2773" y="1"/>
                    <a:pt x="2399" y="47"/>
                    <a:pt x="2030" y="191"/>
                  </a:cubicBezTo>
                  <a:cubicBezTo>
                    <a:pt x="1851" y="291"/>
                    <a:pt x="1672" y="390"/>
                    <a:pt x="1473" y="470"/>
                  </a:cubicBezTo>
                  <a:cubicBezTo>
                    <a:pt x="1423" y="486"/>
                    <a:pt x="1367" y="496"/>
                    <a:pt x="1310" y="496"/>
                  </a:cubicBezTo>
                  <a:cubicBezTo>
                    <a:pt x="1228" y="496"/>
                    <a:pt x="1145" y="477"/>
                    <a:pt x="1075" y="430"/>
                  </a:cubicBezTo>
                  <a:cubicBezTo>
                    <a:pt x="1035" y="410"/>
                    <a:pt x="955" y="390"/>
                    <a:pt x="876" y="390"/>
                  </a:cubicBezTo>
                  <a:cubicBezTo>
                    <a:pt x="757" y="410"/>
                    <a:pt x="657" y="430"/>
                    <a:pt x="558" y="470"/>
                  </a:cubicBezTo>
                  <a:lnTo>
                    <a:pt x="339" y="530"/>
                  </a:lnTo>
                  <a:cubicBezTo>
                    <a:pt x="259" y="569"/>
                    <a:pt x="180" y="609"/>
                    <a:pt x="140" y="669"/>
                  </a:cubicBezTo>
                  <a:cubicBezTo>
                    <a:pt x="100" y="689"/>
                    <a:pt x="80" y="728"/>
                    <a:pt x="60" y="768"/>
                  </a:cubicBezTo>
                  <a:cubicBezTo>
                    <a:pt x="40" y="828"/>
                    <a:pt x="1" y="927"/>
                    <a:pt x="40" y="1007"/>
                  </a:cubicBezTo>
                  <a:cubicBezTo>
                    <a:pt x="80" y="1067"/>
                    <a:pt x="160" y="1126"/>
                    <a:pt x="239" y="1166"/>
                  </a:cubicBezTo>
                  <a:cubicBezTo>
                    <a:pt x="379" y="1189"/>
                    <a:pt x="533" y="1199"/>
                    <a:pt x="684" y="1199"/>
                  </a:cubicBezTo>
                  <a:cubicBezTo>
                    <a:pt x="791" y="1199"/>
                    <a:pt x="896" y="1194"/>
                    <a:pt x="995" y="1186"/>
                  </a:cubicBezTo>
                  <a:cubicBezTo>
                    <a:pt x="1154" y="1126"/>
                    <a:pt x="1333" y="1106"/>
                    <a:pt x="1493" y="1087"/>
                  </a:cubicBezTo>
                  <a:cubicBezTo>
                    <a:pt x="2328" y="888"/>
                    <a:pt x="3164" y="967"/>
                    <a:pt x="3979" y="927"/>
                  </a:cubicBezTo>
                  <a:cubicBezTo>
                    <a:pt x="4014" y="931"/>
                    <a:pt x="4049" y="932"/>
                    <a:pt x="4083" y="932"/>
                  </a:cubicBezTo>
                  <a:cubicBezTo>
                    <a:pt x="4136" y="932"/>
                    <a:pt x="4189" y="929"/>
                    <a:pt x="4242" y="929"/>
                  </a:cubicBezTo>
                  <a:cubicBezTo>
                    <a:pt x="4354" y="929"/>
                    <a:pt x="4465" y="940"/>
                    <a:pt x="4576" y="1007"/>
                  </a:cubicBezTo>
                  <a:lnTo>
                    <a:pt x="4576" y="987"/>
                  </a:lnTo>
                  <a:cubicBezTo>
                    <a:pt x="4644" y="1025"/>
                    <a:pt x="4713" y="1039"/>
                    <a:pt x="4782" y="1039"/>
                  </a:cubicBezTo>
                  <a:cubicBezTo>
                    <a:pt x="4987" y="1039"/>
                    <a:pt x="5196" y="914"/>
                    <a:pt x="5402" y="914"/>
                  </a:cubicBezTo>
                  <a:cubicBezTo>
                    <a:pt x="5492" y="914"/>
                    <a:pt x="5582" y="938"/>
                    <a:pt x="5670" y="1007"/>
                  </a:cubicBezTo>
                  <a:lnTo>
                    <a:pt x="5968" y="1007"/>
                  </a:lnTo>
                  <a:cubicBezTo>
                    <a:pt x="6323" y="1084"/>
                    <a:pt x="6666" y="1113"/>
                    <a:pt x="7015" y="1113"/>
                  </a:cubicBezTo>
                  <a:cubicBezTo>
                    <a:pt x="7116" y="1113"/>
                    <a:pt x="7218" y="1111"/>
                    <a:pt x="7321" y="1106"/>
                  </a:cubicBezTo>
                  <a:cubicBezTo>
                    <a:pt x="7440" y="1063"/>
                    <a:pt x="7558" y="1009"/>
                    <a:pt x="7674" y="1009"/>
                  </a:cubicBezTo>
                  <a:cubicBezTo>
                    <a:pt x="7771" y="1009"/>
                    <a:pt x="7867" y="1048"/>
                    <a:pt x="7958" y="1166"/>
                  </a:cubicBezTo>
                  <a:cubicBezTo>
                    <a:pt x="8057" y="1226"/>
                    <a:pt x="8177" y="1285"/>
                    <a:pt x="8316" y="1285"/>
                  </a:cubicBezTo>
                  <a:cubicBezTo>
                    <a:pt x="8411" y="1269"/>
                    <a:pt x="8510" y="1264"/>
                    <a:pt x="8609" y="1264"/>
                  </a:cubicBezTo>
                  <a:cubicBezTo>
                    <a:pt x="8708" y="1264"/>
                    <a:pt x="8808" y="1269"/>
                    <a:pt x="8908" y="1269"/>
                  </a:cubicBezTo>
                  <a:cubicBezTo>
                    <a:pt x="9065" y="1269"/>
                    <a:pt x="9221" y="1258"/>
                    <a:pt x="9370" y="1206"/>
                  </a:cubicBezTo>
                  <a:cubicBezTo>
                    <a:pt x="9549" y="1206"/>
                    <a:pt x="9728" y="1186"/>
                    <a:pt x="9907" y="1186"/>
                  </a:cubicBezTo>
                  <a:cubicBezTo>
                    <a:pt x="9987" y="1126"/>
                    <a:pt x="10007" y="1087"/>
                    <a:pt x="9947" y="987"/>
                  </a:cubicBezTo>
                  <a:cubicBezTo>
                    <a:pt x="9887" y="927"/>
                    <a:pt x="9808" y="908"/>
                    <a:pt x="9728" y="908"/>
                  </a:cubicBezTo>
                  <a:cubicBezTo>
                    <a:pt x="9716" y="905"/>
                    <a:pt x="9703" y="904"/>
                    <a:pt x="9691" y="904"/>
                  </a:cubicBezTo>
                  <a:cubicBezTo>
                    <a:pt x="9654" y="904"/>
                    <a:pt x="9617" y="912"/>
                    <a:pt x="9581" y="912"/>
                  </a:cubicBezTo>
                  <a:cubicBezTo>
                    <a:pt x="9534" y="912"/>
                    <a:pt x="9489" y="898"/>
                    <a:pt x="9450" y="828"/>
                  </a:cubicBezTo>
                  <a:lnTo>
                    <a:pt x="9450" y="828"/>
                  </a:lnTo>
                  <a:cubicBezTo>
                    <a:pt x="9529" y="868"/>
                    <a:pt x="9609" y="888"/>
                    <a:pt x="9708" y="888"/>
                  </a:cubicBezTo>
                  <a:cubicBezTo>
                    <a:pt x="9788" y="888"/>
                    <a:pt x="9848" y="868"/>
                    <a:pt x="9927" y="828"/>
                  </a:cubicBezTo>
                  <a:cubicBezTo>
                    <a:pt x="10206" y="768"/>
                    <a:pt x="10444" y="669"/>
                    <a:pt x="10245" y="291"/>
                  </a:cubicBezTo>
                  <a:cubicBezTo>
                    <a:pt x="10186" y="231"/>
                    <a:pt x="10106" y="211"/>
                    <a:pt x="10007" y="211"/>
                  </a:cubicBezTo>
                  <a:cubicBezTo>
                    <a:pt x="8157" y="191"/>
                    <a:pt x="6327" y="231"/>
                    <a:pt x="4476" y="112"/>
                  </a:cubicBezTo>
                  <a:cubicBezTo>
                    <a:pt x="4041" y="68"/>
                    <a:pt x="3594" y="1"/>
                    <a:pt x="31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p3">
              <a:extLst>
                <a:ext uri="{FF2B5EF4-FFF2-40B4-BE49-F238E27FC236}">
                  <a16:creationId xmlns:a16="http://schemas.microsoft.com/office/drawing/2014/main" id="{C32BD82F-4734-4984-8252-299EA1254946}"/>
                </a:ext>
              </a:extLst>
            </p:cNvPr>
            <p:cNvSpPr/>
            <p:nvPr/>
          </p:nvSpPr>
          <p:spPr>
            <a:xfrm>
              <a:off x="3119450" y="4375800"/>
              <a:ext cx="53750" cy="244000"/>
            </a:xfrm>
            <a:custGeom>
              <a:avLst/>
              <a:gdLst/>
              <a:ahLst/>
              <a:cxnLst/>
              <a:rect l="l" t="t" r="r" b="b"/>
              <a:pathLst>
                <a:path w="2150" h="9760" extrusionOk="0">
                  <a:moveTo>
                    <a:pt x="797" y="1"/>
                  </a:moveTo>
                  <a:cubicBezTo>
                    <a:pt x="598" y="20"/>
                    <a:pt x="498" y="199"/>
                    <a:pt x="339" y="319"/>
                  </a:cubicBezTo>
                  <a:cubicBezTo>
                    <a:pt x="299" y="398"/>
                    <a:pt x="240" y="458"/>
                    <a:pt x="220" y="518"/>
                  </a:cubicBezTo>
                  <a:cubicBezTo>
                    <a:pt x="200" y="597"/>
                    <a:pt x="160" y="677"/>
                    <a:pt x="160" y="737"/>
                  </a:cubicBezTo>
                  <a:cubicBezTo>
                    <a:pt x="1" y="1194"/>
                    <a:pt x="339" y="1592"/>
                    <a:pt x="260" y="2049"/>
                  </a:cubicBezTo>
                  <a:cubicBezTo>
                    <a:pt x="260" y="2109"/>
                    <a:pt x="260" y="2209"/>
                    <a:pt x="299" y="2288"/>
                  </a:cubicBezTo>
                  <a:cubicBezTo>
                    <a:pt x="518" y="3541"/>
                    <a:pt x="737" y="4775"/>
                    <a:pt x="856" y="6048"/>
                  </a:cubicBezTo>
                  <a:cubicBezTo>
                    <a:pt x="936" y="6943"/>
                    <a:pt x="1195" y="7779"/>
                    <a:pt x="1254" y="8654"/>
                  </a:cubicBezTo>
                  <a:cubicBezTo>
                    <a:pt x="1314" y="8833"/>
                    <a:pt x="1354" y="9012"/>
                    <a:pt x="1453" y="9151"/>
                  </a:cubicBezTo>
                  <a:cubicBezTo>
                    <a:pt x="1553" y="9330"/>
                    <a:pt x="1632" y="9529"/>
                    <a:pt x="1752" y="9708"/>
                  </a:cubicBezTo>
                  <a:cubicBezTo>
                    <a:pt x="1802" y="9746"/>
                    <a:pt x="1852" y="9760"/>
                    <a:pt x="1903" y="9760"/>
                  </a:cubicBezTo>
                  <a:cubicBezTo>
                    <a:pt x="1932" y="9760"/>
                    <a:pt x="1961" y="9755"/>
                    <a:pt x="1990" y="9748"/>
                  </a:cubicBezTo>
                  <a:cubicBezTo>
                    <a:pt x="2149" y="9569"/>
                    <a:pt x="2050" y="9350"/>
                    <a:pt x="2090" y="9151"/>
                  </a:cubicBezTo>
                  <a:cubicBezTo>
                    <a:pt x="2090" y="9052"/>
                    <a:pt x="2050" y="8972"/>
                    <a:pt x="2030" y="8912"/>
                  </a:cubicBezTo>
                  <a:cubicBezTo>
                    <a:pt x="1891" y="8654"/>
                    <a:pt x="1911" y="8415"/>
                    <a:pt x="1911" y="8137"/>
                  </a:cubicBezTo>
                  <a:cubicBezTo>
                    <a:pt x="1891" y="7759"/>
                    <a:pt x="2010" y="7381"/>
                    <a:pt x="1831" y="7043"/>
                  </a:cubicBezTo>
                  <a:cubicBezTo>
                    <a:pt x="1791" y="6983"/>
                    <a:pt x="1791" y="6943"/>
                    <a:pt x="1811" y="6883"/>
                  </a:cubicBezTo>
                  <a:cubicBezTo>
                    <a:pt x="1652" y="6665"/>
                    <a:pt x="1811" y="6366"/>
                    <a:pt x="1652" y="6147"/>
                  </a:cubicBezTo>
                  <a:cubicBezTo>
                    <a:pt x="1592" y="5988"/>
                    <a:pt x="1612" y="5829"/>
                    <a:pt x="1632" y="5650"/>
                  </a:cubicBezTo>
                  <a:cubicBezTo>
                    <a:pt x="1453" y="5372"/>
                    <a:pt x="1652" y="5033"/>
                    <a:pt x="1493" y="4735"/>
                  </a:cubicBezTo>
                  <a:cubicBezTo>
                    <a:pt x="1493" y="4636"/>
                    <a:pt x="1453" y="4496"/>
                    <a:pt x="1453" y="4397"/>
                  </a:cubicBezTo>
                  <a:cubicBezTo>
                    <a:pt x="1314" y="4178"/>
                    <a:pt x="1453" y="3880"/>
                    <a:pt x="1314" y="3661"/>
                  </a:cubicBezTo>
                  <a:lnTo>
                    <a:pt x="1314" y="3482"/>
                  </a:lnTo>
                  <a:cubicBezTo>
                    <a:pt x="1314" y="3482"/>
                    <a:pt x="1334" y="3482"/>
                    <a:pt x="1334" y="3442"/>
                  </a:cubicBezTo>
                  <a:cubicBezTo>
                    <a:pt x="1334" y="3382"/>
                    <a:pt x="1334" y="3342"/>
                    <a:pt x="1294" y="3303"/>
                  </a:cubicBezTo>
                  <a:cubicBezTo>
                    <a:pt x="1234" y="3283"/>
                    <a:pt x="1234" y="3243"/>
                    <a:pt x="1254" y="3183"/>
                  </a:cubicBezTo>
                  <a:cubicBezTo>
                    <a:pt x="1115" y="2965"/>
                    <a:pt x="1254" y="2666"/>
                    <a:pt x="1115" y="2447"/>
                  </a:cubicBezTo>
                  <a:cubicBezTo>
                    <a:pt x="1035" y="2288"/>
                    <a:pt x="1035" y="2109"/>
                    <a:pt x="1095" y="1950"/>
                  </a:cubicBezTo>
                  <a:cubicBezTo>
                    <a:pt x="916" y="1512"/>
                    <a:pt x="1135" y="1075"/>
                    <a:pt x="916" y="597"/>
                  </a:cubicBezTo>
                  <a:cubicBezTo>
                    <a:pt x="916" y="478"/>
                    <a:pt x="896" y="359"/>
                    <a:pt x="896" y="219"/>
                  </a:cubicBezTo>
                  <a:cubicBezTo>
                    <a:pt x="1016" y="100"/>
                    <a:pt x="896" y="60"/>
                    <a:pt x="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p3">
              <a:extLst>
                <a:ext uri="{FF2B5EF4-FFF2-40B4-BE49-F238E27FC236}">
                  <a16:creationId xmlns:a16="http://schemas.microsoft.com/office/drawing/2014/main" id="{FAD21279-5DF1-46CC-A8AD-30F1C5ECCD79}"/>
                </a:ext>
              </a:extLst>
            </p:cNvPr>
            <p:cNvSpPr/>
            <p:nvPr/>
          </p:nvSpPr>
          <p:spPr>
            <a:xfrm>
              <a:off x="2744475" y="3781500"/>
              <a:ext cx="35350" cy="128850"/>
            </a:xfrm>
            <a:custGeom>
              <a:avLst/>
              <a:gdLst/>
              <a:ahLst/>
              <a:cxnLst/>
              <a:rect l="l" t="t" r="r" b="b"/>
              <a:pathLst>
                <a:path w="1414" h="5154" extrusionOk="0">
                  <a:moveTo>
                    <a:pt x="697" y="3104"/>
                  </a:moveTo>
                  <a:cubicBezTo>
                    <a:pt x="682" y="3294"/>
                    <a:pt x="670" y="3495"/>
                    <a:pt x="667" y="3703"/>
                  </a:cubicBezTo>
                  <a:lnTo>
                    <a:pt x="667" y="3703"/>
                  </a:lnTo>
                  <a:cubicBezTo>
                    <a:pt x="660" y="3497"/>
                    <a:pt x="664" y="3296"/>
                    <a:pt x="697" y="3104"/>
                  </a:cubicBezTo>
                  <a:close/>
                  <a:moveTo>
                    <a:pt x="558" y="1"/>
                  </a:moveTo>
                  <a:cubicBezTo>
                    <a:pt x="458" y="100"/>
                    <a:pt x="299" y="80"/>
                    <a:pt x="200" y="180"/>
                  </a:cubicBezTo>
                  <a:cubicBezTo>
                    <a:pt x="100" y="279"/>
                    <a:pt x="120" y="438"/>
                    <a:pt x="21" y="538"/>
                  </a:cubicBezTo>
                  <a:lnTo>
                    <a:pt x="21" y="697"/>
                  </a:lnTo>
                  <a:cubicBezTo>
                    <a:pt x="140" y="876"/>
                    <a:pt x="140" y="1075"/>
                    <a:pt x="21" y="1254"/>
                  </a:cubicBezTo>
                  <a:lnTo>
                    <a:pt x="21" y="1393"/>
                  </a:lnTo>
                  <a:cubicBezTo>
                    <a:pt x="240" y="1791"/>
                    <a:pt x="1" y="2249"/>
                    <a:pt x="160" y="2646"/>
                  </a:cubicBezTo>
                  <a:cubicBezTo>
                    <a:pt x="200" y="2766"/>
                    <a:pt x="200" y="2885"/>
                    <a:pt x="200" y="3004"/>
                  </a:cubicBezTo>
                  <a:cubicBezTo>
                    <a:pt x="200" y="3004"/>
                    <a:pt x="160" y="3004"/>
                    <a:pt x="160" y="3064"/>
                  </a:cubicBezTo>
                  <a:cubicBezTo>
                    <a:pt x="160" y="3104"/>
                    <a:pt x="160" y="3164"/>
                    <a:pt x="220" y="3184"/>
                  </a:cubicBezTo>
                  <a:lnTo>
                    <a:pt x="220" y="3900"/>
                  </a:lnTo>
                  <a:cubicBezTo>
                    <a:pt x="120" y="4278"/>
                    <a:pt x="339" y="4636"/>
                    <a:pt x="359" y="4994"/>
                  </a:cubicBezTo>
                  <a:cubicBezTo>
                    <a:pt x="376" y="5110"/>
                    <a:pt x="420" y="5153"/>
                    <a:pt x="474" y="5153"/>
                  </a:cubicBezTo>
                  <a:cubicBezTo>
                    <a:pt x="550" y="5153"/>
                    <a:pt x="647" y="5067"/>
                    <a:pt x="717" y="4974"/>
                  </a:cubicBezTo>
                  <a:cubicBezTo>
                    <a:pt x="726" y="4831"/>
                    <a:pt x="725" y="4687"/>
                    <a:pt x="719" y="4542"/>
                  </a:cubicBezTo>
                  <a:lnTo>
                    <a:pt x="719" y="4542"/>
                  </a:lnTo>
                  <a:cubicBezTo>
                    <a:pt x="730" y="4613"/>
                    <a:pt x="742" y="4684"/>
                    <a:pt x="757" y="4755"/>
                  </a:cubicBezTo>
                  <a:cubicBezTo>
                    <a:pt x="797" y="4894"/>
                    <a:pt x="797" y="5093"/>
                    <a:pt x="1015" y="5133"/>
                  </a:cubicBezTo>
                  <a:cubicBezTo>
                    <a:pt x="1023" y="5134"/>
                    <a:pt x="1031" y="5134"/>
                    <a:pt x="1039" y="5134"/>
                  </a:cubicBezTo>
                  <a:cubicBezTo>
                    <a:pt x="1233" y="5134"/>
                    <a:pt x="1217" y="4890"/>
                    <a:pt x="1294" y="4775"/>
                  </a:cubicBezTo>
                  <a:lnTo>
                    <a:pt x="1294" y="4596"/>
                  </a:lnTo>
                  <a:cubicBezTo>
                    <a:pt x="1393" y="3939"/>
                    <a:pt x="1413" y="3263"/>
                    <a:pt x="1115" y="2646"/>
                  </a:cubicBezTo>
                  <a:cubicBezTo>
                    <a:pt x="956" y="1910"/>
                    <a:pt x="956" y="1194"/>
                    <a:pt x="1115" y="478"/>
                  </a:cubicBezTo>
                  <a:lnTo>
                    <a:pt x="1115" y="319"/>
                  </a:lnTo>
                  <a:cubicBezTo>
                    <a:pt x="1075" y="279"/>
                    <a:pt x="1015" y="200"/>
                    <a:pt x="936" y="180"/>
                  </a:cubicBezTo>
                  <a:cubicBezTo>
                    <a:pt x="836" y="40"/>
                    <a:pt x="717" y="1"/>
                    <a:pt x="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p3">
              <a:extLst>
                <a:ext uri="{FF2B5EF4-FFF2-40B4-BE49-F238E27FC236}">
                  <a16:creationId xmlns:a16="http://schemas.microsoft.com/office/drawing/2014/main" id="{53EC8711-FDF4-496F-A56A-982B4EF4559D}"/>
                </a:ext>
              </a:extLst>
            </p:cNvPr>
            <p:cNvSpPr/>
            <p:nvPr/>
          </p:nvSpPr>
          <p:spPr>
            <a:xfrm>
              <a:off x="2431175" y="4863075"/>
              <a:ext cx="101475" cy="31150"/>
            </a:xfrm>
            <a:custGeom>
              <a:avLst/>
              <a:gdLst/>
              <a:ahLst/>
              <a:cxnLst/>
              <a:rect l="l" t="t" r="r" b="b"/>
              <a:pathLst>
                <a:path w="4059" h="1246" extrusionOk="0">
                  <a:moveTo>
                    <a:pt x="1927" y="0"/>
                  </a:moveTo>
                  <a:cubicBezTo>
                    <a:pt x="1523" y="0"/>
                    <a:pt x="1122" y="63"/>
                    <a:pt x="737" y="303"/>
                  </a:cubicBezTo>
                  <a:cubicBezTo>
                    <a:pt x="717" y="721"/>
                    <a:pt x="1" y="701"/>
                    <a:pt x="180" y="1218"/>
                  </a:cubicBezTo>
                  <a:cubicBezTo>
                    <a:pt x="205" y="1216"/>
                    <a:pt x="230" y="1215"/>
                    <a:pt x="256" y="1215"/>
                  </a:cubicBezTo>
                  <a:cubicBezTo>
                    <a:pt x="379" y="1215"/>
                    <a:pt x="507" y="1234"/>
                    <a:pt x="637" y="1234"/>
                  </a:cubicBezTo>
                  <a:cubicBezTo>
                    <a:pt x="755" y="1234"/>
                    <a:pt x="875" y="1218"/>
                    <a:pt x="995" y="1158"/>
                  </a:cubicBezTo>
                  <a:lnTo>
                    <a:pt x="1174" y="1158"/>
                  </a:lnTo>
                  <a:cubicBezTo>
                    <a:pt x="1194" y="1188"/>
                    <a:pt x="1224" y="1203"/>
                    <a:pt x="1254" y="1203"/>
                  </a:cubicBezTo>
                  <a:cubicBezTo>
                    <a:pt x="1284" y="1203"/>
                    <a:pt x="1313" y="1188"/>
                    <a:pt x="1333" y="1158"/>
                  </a:cubicBezTo>
                  <a:cubicBezTo>
                    <a:pt x="1417" y="1133"/>
                    <a:pt x="1496" y="1122"/>
                    <a:pt x="1574" y="1122"/>
                  </a:cubicBezTo>
                  <a:cubicBezTo>
                    <a:pt x="1682" y="1122"/>
                    <a:pt x="1786" y="1143"/>
                    <a:pt x="1890" y="1178"/>
                  </a:cubicBezTo>
                  <a:cubicBezTo>
                    <a:pt x="1975" y="1225"/>
                    <a:pt x="2055" y="1245"/>
                    <a:pt x="2135" y="1245"/>
                  </a:cubicBezTo>
                  <a:cubicBezTo>
                    <a:pt x="2224" y="1245"/>
                    <a:pt x="2313" y="1220"/>
                    <a:pt x="2408" y="1178"/>
                  </a:cubicBezTo>
                  <a:cubicBezTo>
                    <a:pt x="2507" y="1158"/>
                    <a:pt x="2626" y="1158"/>
                    <a:pt x="2726" y="1118"/>
                  </a:cubicBezTo>
                  <a:cubicBezTo>
                    <a:pt x="2823" y="1059"/>
                    <a:pt x="2925" y="1042"/>
                    <a:pt x="3031" y="1042"/>
                  </a:cubicBezTo>
                  <a:cubicBezTo>
                    <a:pt x="3174" y="1042"/>
                    <a:pt x="3322" y="1073"/>
                    <a:pt x="3470" y="1073"/>
                  </a:cubicBezTo>
                  <a:cubicBezTo>
                    <a:pt x="3616" y="1073"/>
                    <a:pt x="3762" y="1043"/>
                    <a:pt x="3899" y="919"/>
                  </a:cubicBezTo>
                  <a:cubicBezTo>
                    <a:pt x="3979" y="641"/>
                    <a:pt x="4059" y="382"/>
                    <a:pt x="3800" y="144"/>
                  </a:cubicBezTo>
                  <a:cubicBezTo>
                    <a:pt x="3701" y="104"/>
                    <a:pt x="3621" y="84"/>
                    <a:pt x="3522" y="64"/>
                  </a:cubicBezTo>
                  <a:cubicBezTo>
                    <a:pt x="3432" y="72"/>
                    <a:pt x="3342" y="75"/>
                    <a:pt x="3252" y="75"/>
                  </a:cubicBezTo>
                  <a:cubicBezTo>
                    <a:pt x="2816" y="75"/>
                    <a:pt x="2369" y="0"/>
                    <a:pt x="19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p3">
              <a:extLst>
                <a:ext uri="{FF2B5EF4-FFF2-40B4-BE49-F238E27FC236}">
                  <a16:creationId xmlns:a16="http://schemas.microsoft.com/office/drawing/2014/main" id="{EBD6B597-1E8B-494E-98C8-4A73AC998E62}"/>
                </a:ext>
              </a:extLst>
            </p:cNvPr>
            <p:cNvSpPr/>
            <p:nvPr/>
          </p:nvSpPr>
          <p:spPr>
            <a:xfrm>
              <a:off x="3153275" y="4604575"/>
              <a:ext cx="44300" cy="140000"/>
            </a:xfrm>
            <a:custGeom>
              <a:avLst/>
              <a:gdLst/>
              <a:ahLst/>
              <a:cxnLst/>
              <a:rect l="l" t="t" r="r" b="b"/>
              <a:pathLst>
                <a:path w="1772" h="5600" extrusionOk="0">
                  <a:moveTo>
                    <a:pt x="742" y="1"/>
                  </a:moveTo>
                  <a:cubicBezTo>
                    <a:pt x="723" y="1"/>
                    <a:pt x="702" y="7"/>
                    <a:pt x="677" y="20"/>
                  </a:cubicBezTo>
                  <a:cubicBezTo>
                    <a:pt x="637" y="219"/>
                    <a:pt x="697" y="478"/>
                    <a:pt x="478" y="597"/>
                  </a:cubicBezTo>
                  <a:cubicBezTo>
                    <a:pt x="1" y="1214"/>
                    <a:pt x="379" y="1870"/>
                    <a:pt x="458" y="2467"/>
                  </a:cubicBezTo>
                  <a:cubicBezTo>
                    <a:pt x="777" y="3461"/>
                    <a:pt x="757" y="4556"/>
                    <a:pt x="1154" y="5530"/>
                  </a:cubicBezTo>
                  <a:cubicBezTo>
                    <a:pt x="1219" y="5569"/>
                    <a:pt x="1276" y="5600"/>
                    <a:pt x="1335" y="5600"/>
                  </a:cubicBezTo>
                  <a:cubicBezTo>
                    <a:pt x="1366" y="5600"/>
                    <a:pt x="1398" y="5591"/>
                    <a:pt x="1433" y="5570"/>
                  </a:cubicBezTo>
                  <a:cubicBezTo>
                    <a:pt x="1532" y="5471"/>
                    <a:pt x="1592" y="5351"/>
                    <a:pt x="1632" y="5192"/>
                  </a:cubicBezTo>
                  <a:cubicBezTo>
                    <a:pt x="1652" y="5132"/>
                    <a:pt x="1652" y="5033"/>
                    <a:pt x="1652" y="4934"/>
                  </a:cubicBezTo>
                  <a:cubicBezTo>
                    <a:pt x="1771" y="4038"/>
                    <a:pt x="1433" y="3203"/>
                    <a:pt x="1194" y="2367"/>
                  </a:cubicBezTo>
                  <a:cubicBezTo>
                    <a:pt x="1174" y="2367"/>
                    <a:pt x="1174" y="2367"/>
                    <a:pt x="1154" y="2308"/>
                  </a:cubicBezTo>
                  <a:cubicBezTo>
                    <a:pt x="1135" y="2268"/>
                    <a:pt x="1135" y="2248"/>
                    <a:pt x="1174" y="2188"/>
                  </a:cubicBezTo>
                  <a:cubicBezTo>
                    <a:pt x="1194" y="2188"/>
                    <a:pt x="1194" y="2188"/>
                    <a:pt x="1234" y="2149"/>
                  </a:cubicBezTo>
                  <a:cubicBezTo>
                    <a:pt x="1254" y="2109"/>
                    <a:pt x="1234" y="2069"/>
                    <a:pt x="1174" y="2049"/>
                  </a:cubicBezTo>
                  <a:cubicBezTo>
                    <a:pt x="995" y="1771"/>
                    <a:pt x="1234" y="1413"/>
                    <a:pt x="1035" y="1154"/>
                  </a:cubicBezTo>
                  <a:cubicBezTo>
                    <a:pt x="936" y="796"/>
                    <a:pt x="777" y="478"/>
                    <a:pt x="836" y="100"/>
                  </a:cubicBezTo>
                  <a:cubicBezTo>
                    <a:pt x="809" y="32"/>
                    <a:pt x="782" y="1"/>
                    <a:pt x="7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5;p3">
              <a:extLst>
                <a:ext uri="{FF2B5EF4-FFF2-40B4-BE49-F238E27FC236}">
                  <a16:creationId xmlns:a16="http://schemas.microsoft.com/office/drawing/2014/main" id="{A78454DC-9755-4206-950B-A3693C4A3E95}"/>
                </a:ext>
              </a:extLst>
            </p:cNvPr>
            <p:cNvSpPr/>
            <p:nvPr/>
          </p:nvSpPr>
          <p:spPr>
            <a:xfrm>
              <a:off x="1540475" y="4122175"/>
              <a:ext cx="25900" cy="109450"/>
            </a:xfrm>
            <a:custGeom>
              <a:avLst/>
              <a:gdLst/>
              <a:ahLst/>
              <a:cxnLst/>
              <a:rect l="l" t="t" r="r" b="b"/>
              <a:pathLst>
                <a:path w="1036" h="4378" extrusionOk="0">
                  <a:moveTo>
                    <a:pt x="538" y="0"/>
                  </a:moveTo>
                  <a:cubicBezTo>
                    <a:pt x="299" y="20"/>
                    <a:pt x="160" y="159"/>
                    <a:pt x="120" y="398"/>
                  </a:cubicBezTo>
                  <a:cubicBezTo>
                    <a:pt x="140" y="1293"/>
                    <a:pt x="40" y="2208"/>
                    <a:pt x="160" y="3103"/>
                  </a:cubicBezTo>
                  <a:lnTo>
                    <a:pt x="160" y="3302"/>
                  </a:lnTo>
                  <a:cubicBezTo>
                    <a:pt x="100" y="3601"/>
                    <a:pt x="1" y="3899"/>
                    <a:pt x="219" y="4178"/>
                  </a:cubicBezTo>
                  <a:lnTo>
                    <a:pt x="219" y="4158"/>
                  </a:lnTo>
                  <a:cubicBezTo>
                    <a:pt x="259" y="4217"/>
                    <a:pt x="319" y="4277"/>
                    <a:pt x="359" y="4357"/>
                  </a:cubicBezTo>
                  <a:cubicBezTo>
                    <a:pt x="406" y="4371"/>
                    <a:pt x="449" y="4378"/>
                    <a:pt x="488" y="4378"/>
                  </a:cubicBezTo>
                  <a:cubicBezTo>
                    <a:pt x="667" y="4378"/>
                    <a:pt x="775" y="4245"/>
                    <a:pt x="856" y="4098"/>
                  </a:cubicBezTo>
                  <a:cubicBezTo>
                    <a:pt x="975" y="2765"/>
                    <a:pt x="1035" y="1452"/>
                    <a:pt x="816" y="120"/>
                  </a:cubicBezTo>
                  <a:cubicBezTo>
                    <a:pt x="737" y="60"/>
                    <a:pt x="637" y="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6;p3">
              <a:extLst>
                <a:ext uri="{FF2B5EF4-FFF2-40B4-BE49-F238E27FC236}">
                  <a16:creationId xmlns:a16="http://schemas.microsoft.com/office/drawing/2014/main" id="{65BACB13-0E00-4F9A-B0DC-918E469648A3}"/>
                </a:ext>
              </a:extLst>
            </p:cNvPr>
            <p:cNvSpPr/>
            <p:nvPr/>
          </p:nvSpPr>
          <p:spPr>
            <a:xfrm>
              <a:off x="3068250" y="3802900"/>
              <a:ext cx="26375" cy="182950"/>
            </a:xfrm>
            <a:custGeom>
              <a:avLst/>
              <a:gdLst/>
              <a:ahLst/>
              <a:cxnLst/>
              <a:rect l="l" t="t" r="r" b="b"/>
              <a:pathLst>
                <a:path w="1055" h="7318" extrusionOk="0">
                  <a:moveTo>
                    <a:pt x="816" y="0"/>
                  </a:moveTo>
                  <a:cubicBezTo>
                    <a:pt x="398" y="20"/>
                    <a:pt x="517" y="398"/>
                    <a:pt x="398" y="597"/>
                  </a:cubicBezTo>
                  <a:cubicBezTo>
                    <a:pt x="418" y="696"/>
                    <a:pt x="418" y="756"/>
                    <a:pt x="458" y="855"/>
                  </a:cubicBezTo>
                  <a:cubicBezTo>
                    <a:pt x="477" y="2089"/>
                    <a:pt x="517" y="3302"/>
                    <a:pt x="279" y="4496"/>
                  </a:cubicBezTo>
                  <a:cubicBezTo>
                    <a:pt x="219" y="4575"/>
                    <a:pt x="199" y="4675"/>
                    <a:pt x="159" y="4735"/>
                  </a:cubicBezTo>
                  <a:cubicBezTo>
                    <a:pt x="0" y="5132"/>
                    <a:pt x="179" y="5490"/>
                    <a:pt x="279" y="5868"/>
                  </a:cubicBezTo>
                  <a:lnTo>
                    <a:pt x="279" y="6067"/>
                  </a:lnTo>
                  <a:cubicBezTo>
                    <a:pt x="159" y="6406"/>
                    <a:pt x="199" y="6784"/>
                    <a:pt x="259" y="7122"/>
                  </a:cubicBezTo>
                  <a:cubicBezTo>
                    <a:pt x="367" y="7249"/>
                    <a:pt x="484" y="7318"/>
                    <a:pt x="581" y="7318"/>
                  </a:cubicBezTo>
                  <a:cubicBezTo>
                    <a:pt x="697" y="7318"/>
                    <a:pt x="785" y="7219"/>
                    <a:pt x="796" y="7002"/>
                  </a:cubicBezTo>
                  <a:cubicBezTo>
                    <a:pt x="816" y="6505"/>
                    <a:pt x="1054" y="6008"/>
                    <a:pt x="855" y="5510"/>
                  </a:cubicBezTo>
                  <a:cubicBezTo>
                    <a:pt x="855" y="3660"/>
                    <a:pt x="816" y="1830"/>
                    <a:pt x="8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p3">
              <a:extLst>
                <a:ext uri="{FF2B5EF4-FFF2-40B4-BE49-F238E27FC236}">
                  <a16:creationId xmlns:a16="http://schemas.microsoft.com/office/drawing/2014/main" id="{69586EA4-E49C-4CFD-9040-63B2C12C9542}"/>
                </a:ext>
              </a:extLst>
            </p:cNvPr>
            <p:cNvSpPr/>
            <p:nvPr/>
          </p:nvSpPr>
          <p:spPr>
            <a:xfrm>
              <a:off x="2841950" y="3637500"/>
              <a:ext cx="27875" cy="134575"/>
            </a:xfrm>
            <a:custGeom>
              <a:avLst/>
              <a:gdLst/>
              <a:ahLst/>
              <a:cxnLst/>
              <a:rect l="l" t="t" r="r" b="b"/>
              <a:pathLst>
                <a:path w="1115" h="5383" extrusionOk="0">
                  <a:moveTo>
                    <a:pt x="862" y="1"/>
                  </a:moveTo>
                  <a:cubicBezTo>
                    <a:pt x="812" y="1"/>
                    <a:pt x="750" y="18"/>
                    <a:pt x="677" y="51"/>
                  </a:cubicBezTo>
                  <a:cubicBezTo>
                    <a:pt x="598" y="71"/>
                    <a:pt x="558" y="151"/>
                    <a:pt x="518" y="211"/>
                  </a:cubicBezTo>
                  <a:cubicBezTo>
                    <a:pt x="518" y="310"/>
                    <a:pt x="598" y="370"/>
                    <a:pt x="657" y="469"/>
                  </a:cubicBezTo>
                  <a:cubicBezTo>
                    <a:pt x="682" y="494"/>
                    <a:pt x="684" y="520"/>
                    <a:pt x="666" y="520"/>
                  </a:cubicBezTo>
                  <a:cubicBezTo>
                    <a:pt x="656" y="520"/>
                    <a:pt x="639" y="511"/>
                    <a:pt x="618" y="489"/>
                  </a:cubicBezTo>
                  <a:cubicBezTo>
                    <a:pt x="598" y="449"/>
                    <a:pt x="598" y="390"/>
                    <a:pt x="538" y="370"/>
                  </a:cubicBezTo>
                  <a:cubicBezTo>
                    <a:pt x="522" y="364"/>
                    <a:pt x="506" y="362"/>
                    <a:pt x="490" y="362"/>
                  </a:cubicBezTo>
                  <a:cubicBezTo>
                    <a:pt x="445" y="362"/>
                    <a:pt x="397" y="380"/>
                    <a:pt x="339" y="410"/>
                  </a:cubicBezTo>
                  <a:cubicBezTo>
                    <a:pt x="1" y="1205"/>
                    <a:pt x="319" y="2061"/>
                    <a:pt x="200" y="2856"/>
                  </a:cubicBezTo>
                  <a:cubicBezTo>
                    <a:pt x="200" y="2956"/>
                    <a:pt x="220" y="3055"/>
                    <a:pt x="220" y="3135"/>
                  </a:cubicBezTo>
                  <a:cubicBezTo>
                    <a:pt x="220" y="3195"/>
                    <a:pt x="240" y="3294"/>
                    <a:pt x="279" y="3374"/>
                  </a:cubicBezTo>
                  <a:cubicBezTo>
                    <a:pt x="299" y="3453"/>
                    <a:pt x="339" y="3533"/>
                    <a:pt x="419" y="3572"/>
                  </a:cubicBezTo>
                  <a:cubicBezTo>
                    <a:pt x="677" y="4129"/>
                    <a:pt x="319" y="4786"/>
                    <a:pt x="637" y="5383"/>
                  </a:cubicBezTo>
                  <a:cubicBezTo>
                    <a:pt x="976" y="5164"/>
                    <a:pt x="717" y="4806"/>
                    <a:pt x="916" y="4627"/>
                  </a:cubicBezTo>
                  <a:cubicBezTo>
                    <a:pt x="1095" y="4448"/>
                    <a:pt x="1095" y="4269"/>
                    <a:pt x="956" y="4090"/>
                  </a:cubicBezTo>
                  <a:lnTo>
                    <a:pt x="956" y="3771"/>
                  </a:lnTo>
                  <a:cubicBezTo>
                    <a:pt x="876" y="3692"/>
                    <a:pt x="896" y="3592"/>
                    <a:pt x="956" y="3533"/>
                  </a:cubicBezTo>
                  <a:cubicBezTo>
                    <a:pt x="916" y="3473"/>
                    <a:pt x="916" y="3453"/>
                    <a:pt x="956" y="3433"/>
                  </a:cubicBezTo>
                  <a:cubicBezTo>
                    <a:pt x="896" y="3354"/>
                    <a:pt x="896" y="3274"/>
                    <a:pt x="916" y="3175"/>
                  </a:cubicBezTo>
                  <a:lnTo>
                    <a:pt x="916" y="2558"/>
                  </a:lnTo>
                  <a:cubicBezTo>
                    <a:pt x="876" y="2478"/>
                    <a:pt x="836" y="2379"/>
                    <a:pt x="916" y="2299"/>
                  </a:cubicBezTo>
                  <a:cubicBezTo>
                    <a:pt x="896" y="2260"/>
                    <a:pt x="896" y="2200"/>
                    <a:pt x="956" y="2160"/>
                  </a:cubicBezTo>
                  <a:cubicBezTo>
                    <a:pt x="1115" y="1543"/>
                    <a:pt x="976" y="887"/>
                    <a:pt x="1015" y="231"/>
                  </a:cubicBezTo>
                  <a:cubicBezTo>
                    <a:pt x="1015" y="71"/>
                    <a:pt x="962" y="1"/>
                    <a:pt x="8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p3">
              <a:extLst>
                <a:ext uri="{FF2B5EF4-FFF2-40B4-BE49-F238E27FC236}">
                  <a16:creationId xmlns:a16="http://schemas.microsoft.com/office/drawing/2014/main" id="{F744E9CF-B4D8-47B7-9A69-F70C410C7A1C}"/>
                </a:ext>
              </a:extLst>
            </p:cNvPr>
            <p:cNvSpPr/>
            <p:nvPr/>
          </p:nvSpPr>
          <p:spPr>
            <a:xfrm>
              <a:off x="3107025" y="4279100"/>
              <a:ext cx="35825" cy="89275"/>
            </a:xfrm>
            <a:custGeom>
              <a:avLst/>
              <a:gdLst/>
              <a:ahLst/>
              <a:cxnLst/>
              <a:rect l="l" t="t" r="r" b="b"/>
              <a:pathLst>
                <a:path w="1433" h="3571" extrusionOk="0">
                  <a:moveTo>
                    <a:pt x="796" y="0"/>
                  </a:moveTo>
                  <a:cubicBezTo>
                    <a:pt x="750" y="0"/>
                    <a:pt x="703" y="31"/>
                    <a:pt x="657" y="89"/>
                  </a:cubicBezTo>
                  <a:cubicBezTo>
                    <a:pt x="518" y="308"/>
                    <a:pt x="498" y="566"/>
                    <a:pt x="418" y="805"/>
                  </a:cubicBezTo>
                  <a:cubicBezTo>
                    <a:pt x="359" y="1263"/>
                    <a:pt x="399" y="1700"/>
                    <a:pt x="219" y="2138"/>
                  </a:cubicBezTo>
                  <a:cubicBezTo>
                    <a:pt x="60" y="2436"/>
                    <a:pt x="1" y="2735"/>
                    <a:pt x="100" y="3053"/>
                  </a:cubicBezTo>
                  <a:cubicBezTo>
                    <a:pt x="120" y="3093"/>
                    <a:pt x="160" y="3172"/>
                    <a:pt x="239" y="3192"/>
                  </a:cubicBezTo>
                  <a:cubicBezTo>
                    <a:pt x="284" y="3210"/>
                    <a:pt x="329" y="3220"/>
                    <a:pt x="374" y="3220"/>
                  </a:cubicBezTo>
                  <a:cubicBezTo>
                    <a:pt x="428" y="3220"/>
                    <a:pt x="483" y="3205"/>
                    <a:pt x="538" y="3172"/>
                  </a:cubicBezTo>
                  <a:cubicBezTo>
                    <a:pt x="558" y="3132"/>
                    <a:pt x="617" y="3093"/>
                    <a:pt x="657" y="3093"/>
                  </a:cubicBezTo>
                  <a:cubicBezTo>
                    <a:pt x="657" y="3152"/>
                    <a:pt x="657" y="3192"/>
                    <a:pt x="697" y="3252"/>
                  </a:cubicBezTo>
                  <a:cubicBezTo>
                    <a:pt x="757" y="3391"/>
                    <a:pt x="856" y="3550"/>
                    <a:pt x="1035" y="3570"/>
                  </a:cubicBezTo>
                  <a:cubicBezTo>
                    <a:pt x="1194" y="3570"/>
                    <a:pt x="1314" y="3530"/>
                    <a:pt x="1353" y="3371"/>
                  </a:cubicBezTo>
                  <a:cubicBezTo>
                    <a:pt x="1333" y="2993"/>
                    <a:pt x="1433" y="2595"/>
                    <a:pt x="1294" y="2237"/>
                  </a:cubicBezTo>
                  <a:cubicBezTo>
                    <a:pt x="1254" y="2178"/>
                    <a:pt x="1234" y="2098"/>
                    <a:pt x="1254" y="2058"/>
                  </a:cubicBezTo>
                  <a:cubicBezTo>
                    <a:pt x="1035" y="1641"/>
                    <a:pt x="1294" y="1183"/>
                    <a:pt x="1115" y="785"/>
                  </a:cubicBezTo>
                  <a:cubicBezTo>
                    <a:pt x="1095" y="666"/>
                    <a:pt x="1095" y="546"/>
                    <a:pt x="1095" y="407"/>
                  </a:cubicBezTo>
                  <a:cubicBezTo>
                    <a:pt x="1095" y="407"/>
                    <a:pt x="1115" y="407"/>
                    <a:pt x="1115" y="367"/>
                  </a:cubicBezTo>
                  <a:cubicBezTo>
                    <a:pt x="1115" y="308"/>
                    <a:pt x="1115" y="268"/>
                    <a:pt x="1055" y="248"/>
                  </a:cubicBezTo>
                  <a:cubicBezTo>
                    <a:pt x="1015" y="168"/>
                    <a:pt x="936" y="109"/>
                    <a:pt x="896" y="49"/>
                  </a:cubicBezTo>
                  <a:cubicBezTo>
                    <a:pt x="863" y="16"/>
                    <a:pt x="829" y="0"/>
                    <a:pt x="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p3">
              <a:extLst>
                <a:ext uri="{FF2B5EF4-FFF2-40B4-BE49-F238E27FC236}">
                  <a16:creationId xmlns:a16="http://schemas.microsoft.com/office/drawing/2014/main" id="{26F91BD7-C926-43A7-8A06-61FDF8122F5D}"/>
                </a:ext>
              </a:extLst>
            </p:cNvPr>
            <p:cNvSpPr/>
            <p:nvPr/>
          </p:nvSpPr>
          <p:spPr>
            <a:xfrm>
              <a:off x="2705700" y="3713875"/>
              <a:ext cx="89050" cy="151700"/>
            </a:xfrm>
            <a:custGeom>
              <a:avLst/>
              <a:gdLst/>
              <a:ahLst/>
              <a:cxnLst/>
              <a:rect l="l" t="t" r="r" b="b"/>
              <a:pathLst>
                <a:path w="3562" h="6068" extrusionOk="0">
                  <a:moveTo>
                    <a:pt x="517" y="0"/>
                  </a:moveTo>
                  <a:cubicBezTo>
                    <a:pt x="0" y="915"/>
                    <a:pt x="398" y="1890"/>
                    <a:pt x="279" y="2825"/>
                  </a:cubicBezTo>
                  <a:lnTo>
                    <a:pt x="279" y="3123"/>
                  </a:lnTo>
                  <a:cubicBezTo>
                    <a:pt x="299" y="3302"/>
                    <a:pt x="299" y="3501"/>
                    <a:pt x="299" y="3680"/>
                  </a:cubicBezTo>
                  <a:lnTo>
                    <a:pt x="299" y="4078"/>
                  </a:lnTo>
                  <a:lnTo>
                    <a:pt x="299" y="4476"/>
                  </a:lnTo>
                  <a:lnTo>
                    <a:pt x="299" y="4715"/>
                  </a:lnTo>
                  <a:cubicBezTo>
                    <a:pt x="338" y="5013"/>
                    <a:pt x="299" y="5312"/>
                    <a:pt x="338" y="5610"/>
                  </a:cubicBezTo>
                  <a:cubicBezTo>
                    <a:pt x="338" y="5690"/>
                    <a:pt x="358" y="5789"/>
                    <a:pt x="378" y="5869"/>
                  </a:cubicBezTo>
                  <a:cubicBezTo>
                    <a:pt x="418" y="5948"/>
                    <a:pt x="478" y="6008"/>
                    <a:pt x="557" y="6068"/>
                  </a:cubicBezTo>
                  <a:lnTo>
                    <a:pt x="697" y="6068"/>
                  </a:lnTo>
                  <a:cubicBezTo>
                    <a:pt x="736" y="5948"/>
                    <a:pt x="736" y="5809"/>
                    <a:pt x="716" y="5690"/>
                  </a:cubicBezTo>
                  <a:cubicBezTo>
                    <a:pt x="796" y="5511"/>
                    <a:pt x="796" y="5351"/>
                    <a:pt x="716" y="5172"/>
                  </a:cubicBezTo>
                  <a:lnTo>
                    <a:pt x="716" y="4973"/>
                  </a:lnTo>
                  <a:cubicBezTo>
                    <a:pt x="895" y="4218"/>
                    <a:pt x="716" y="3501"/>
                    <a:pt x="776" y="2765"/>
                  </a:cubicBezTo>
                  <a:cubicBezTo>
                    <a:pt x="776" y="2487"/>
                    <a:pt x="816" y="2208"/>
                    <a:pt x="776" y="1970"/>
                  </a:cubicBezTo>
                  <a:cubicBezTo>
                    <a:pt x="677" y="1293"/>
                    <a:pt x="955" y="895"/>
                    <a:pt x="1592" y="716"/>
                  </a:cubicBezTo>
                  <a:cubicBezTo>
                    <a:pt x="1691" y="716"/>
                    <a:pt x="1830" y="697"/>
                    <a:pt x="1910" y="697"/>
                  </a:cubicBezTo>
                  <a:cubicBezTo>
                    <a:pt x="1950" y="657"/>
                    <a:pt x="1990" y="637"/>
                    <a:pt x="2029" y="637"/>
                  </a:cubicBezTo>
                  <a:cubicBezTo>
                    <a:pt x="2069" y="637"/>
                    <a:pt x="2109" y="657"/>
                    <a:pt x="2149" y="697"/>
                  </a:cubicBezTo>
                  <a:lnTo>
                    <a:pt x="2288" y="697"/>
                  </a:lnTo>
                  <a:cubicBezTo>
                    <a:pt x="2433" y="631"/>
                    <a:pt x="2589" y="619"/>
                    <a:pt x="2747" y="619"/>
                  </a:cubicBezTo>
                  <a:cubicBezTo>
                    <a:pt x="2844" y="619"/>
                    <a:pt x="2942" y="624"/>
                    <a:pt x="3040" y="624"/>
                  </a:cubicBezTo>
                  <a:cubicBezTo>
                    <a:pt x="3220" y="624"/>
                    <a:pt x="3397" y="608"/>
                    <a:pt x="3561" y="517"/>
                  </a:cubicBezTo>
                  <a:lnTo>
                    <a:pt x="3541" y="498"/>
                  </a:lnTo>
                  <a:cubicBezTo>
                    <a:pt x="3561" y="219"/>
                    <a:pt x="3342" y="219"/>
                    <a:pt x="3163" y="140"/>
                  </a:cubicBezTo>
                  <a:cubicBezTo>
                    <a:pt x="2958" y="116"/>
                    <a:pt x="2752" y="109"/>
                    <a:pt x="2545" y="109"/>
                  </a:cubicBezTo>
                  <a:cubicBezTo>
                    <a:pt x="2243" y="109"/>
                    <a:pt x="1940" y="124"/>
                    <a:pt x="1638" y="124"/>
                  </a:cubicBezTo>
                  <a:cubicBezTo>
                    <a:pt x="1263" y="124"/>
                    <a:pt x="888" y="101"/>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0;p3">
              <a:extLst>
                <a:ext uri="{FF2B5EF4-FFF2-40B4-BE49-F238E27FC236}">
                  <a16:creationId xmlns:a16="http://schemas.microsoft.com/office/drawing/2014/main" id="{0793CB90-B19E-4612-87D6-56C0C942BEBC}"/>
                </a:ext>
              </a:extLst>
            </p:cNvPr>
            <p:cNvSpPr/>
            <p:nvPr/>
          </p:nvSpPr>
          <p:spPr>
            <a:xfrm>
              <a:off x="3073700" y="3940150"/>
              <a:ext cx="19425" cy="114175"/>
            </a:xfrm>
            <a:custGeom>
              <a:avLst/>
              <a:gdLst/>
              <a:ahLst/>
              <a:cxnLst/>
              <a:rect l="l" t="t" r="r" b="b"/>
              <a:pathLst>
                <a:path w="777" h="4567" extrusionOk="0">
                  <a:moveTo>
                    <a:pt x="637" y="0"/>
                  </a:moveTo>
                  <a:cubicBezTo>
                    <a:pt x="578" y="518"/>
                    <a:pt x="439" y="1015"/>
                    <a:pt x="439" y="1532"/>
                  </a:cubicBezTo>
                  <a:cubicBezTo>
                    <a:pt x="439" y="1645"/>
                    <a:pt x="401" y="1678"/>
                    <a:pt x="346" y="1678"/>
                  </a:cubicBezTo>
                  <a:cubicBezTo>
                    <a:pt x="276" y="1678"/>
                    <a:pt x="179" y="1623"/>
                    <a:pt x="100" y="1612"/>
                  </a:cubicBezTo>
                  <a:cubicBezTo>
                    <a:pt x="41" y="1671"/>
                    <a:pt x="1" y="1731"/>
                    <a:pt x="61" y="1831"/>
                  </a:cubicBezTo>
                  <a:cubicBezTo>
                    <a:pt x="61" y="2189"/>
                    <a:pt x="80" y="2527"/>
                    <a:pt x="80" y="2885"/>
                  </a:cubicBezTo>
                  <a:lnTo>
                    <a:pt x="160" y="2925"/>
                  </a:lnTo>
                  <a:lnTo>
                    <a:pt x="240" y="2984"/>
                  </a:lnTo>
                  <a:lnTo>
                    <a:pt x="240" y="3064"/>
                  </a:lnTo>
                  <a:lnTo>
                    <a:pt x="240" y="3601"/>
                  </a:lnTo>
                  <a:cubicBezTo>
                    <a:pt x="140" y="3780"/>
                    <a:pt x="140" y="3959"/>
                    <a:pt x="240" y="4118"/>
                  </a:cubicBezTo>
                  <a:lnTo>
                    <a:pt x="240" y="4317"/>
                  </a:lnTo>
                  <a:cubicBezTo>
                    <a:pt x="251" y="4494"/>
                    <a:pt x="305" y="4566"/>
                    <a:pt x="389" y="4566"/>
                  </a:cubicBezTo>
                  <a:cubicBezTo>
                    <a:pt x="446" y="4566"/>
                    <a:pt x="517" y="4533"/>
                    <a:pt x="598" y="4476"/>
                  </a:cubicBezTo>
                  <a:cubicBezTo>
                    <a:pt x="598" y="4397"/>
                    <a:pt x="598" y="4357"/>
                    <a:pt x="637" y="4297"/>
                  </a:cubicBezTo>
                  <a:cubicBezTo>
                    <a:pt x="677" y="4218"/>
                    <a:pt x="677" y="4178"/>
                    <a:pt x="637" y="4118"/>
                  </a:cubicBezTo>
                  <a:lnTo>
                    <a:pt x="637" y="3760"/>
                  </a:lnTo>
                  <a:cubicBezTo>
                    <a:pt x="777" y="3482"/>
                    <a:pt x="578" y="3163"/>
                    <a:pt x="777" y="2885"/>
                  </a:cubicBezTo>
                  <a:lnTo>
                    <a:pt x="777" y="20"/>
                  </a:lnTo>
                  <a:cubicBezTo>
                    <a:pt x="737" y="0"/>
                    <a:pt x="677" y="0"/>
                    <a:pt x="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p3">
              <a:extLst>
                <a:ext uri="{FF2B5EF4-FFF2-40B4-BE49-F238E27FC236}">
                  <a16:creationId xmlns:a16="http://schemas.microsoft.com/office/drawing/2014/main" id="{D39B615A-19A4-43A1-B53A-2800C62EE5D1}"/>
                </a:ext>
              </a:extLst>
            </p:cNvPr>
            <p:cNvSpPr/>
            <p:nvPr/>
          </p:nvSpPr>
          <p:spPr>
            <a:xfrm>
              <a:off x="2240700" y="4853200"/>
              <a:ext cx="77600" cy="33050"/>
            </a:xfrm>
            <a:custGeom>
              <a:avLst/>
              <a:gdLst/>
              <a:ahLst/>
              <a:cxnLst/>
              <a:rect l="l" t="t" r="r" b="b"/>
              <a:pathLst>
                <a:path w="3104" h="1322" extrusionOk="0">
                  <a:moveTo>
                    <a:pt x="820" y="0"/>
                  </a:moveTo>
                  <a:cubicBezTo>
                    <a:pt x="735" y="0"/>
                    <a:pt x="648" y="16"/>
                    <a:pt x="558" y="61"/>
                  </a:cubicBezTo>
                  <a:cubicBezTo>
                    <a:pt x="438" y="300"/>
                    <a:pt x="40" y="300"/>
                    <a:pt x="1" y="658"/>
                  </a:cubicBezTo>
                  <a:cubicBezTo>
                    <a:pt x="160" y="757"/>
                    <a:pt x="279" y="877"/>
                    <a:pt x="438" y="976"/>
                  </a:cubicBezTo>
                  <a:lnTo>
                    <a:pt x="498" y="956"/>
                  </a:lnTo>
                  <a:lnTo>
                    <a:pt x="558" y="976"/>
                  </a:lnTo>
                  <a:cubicBezTo>
                    <a:pt x="607" y="1036"/>
                    <a:pt x="662" y="1061"/>
                    <a:pt x="719" y="1061"/>
                  </a:cubicBezTo>
                  <a:cubicBezTo>
                    <a:pt x="776" y="1061"/>
                    <a:pt x="836" y="1036"/>
                    <a:pt x="896" y="996"/>
                  </a:cubicBezTo>
                  <a:lnTo>
                    <a:pt x="1075" y="996"/>
                  </a:lnTo>
                  <a:cubicBezTo>
                    <a:pt x="1294" y="1195"/>
                    <a:pt x="1572" y="1056"/>
                    <a:pt x="1831" y="1155"/>
                  </a:cubicBezTo>
                  <a:cubicBezTo>
                    <a:pt x="1871" y="1155"/>
                    <a:pt x="1930" y="1175"/>
                    <a:pt x="1970" y="1195"/>
                  </a:cubicBezTo>
                  <a:cubicBezTo>
                    <a:pt x="2069" y="1255"/>
                    <a:pt x="2149" y="1275"/>
                    <a:pt x="2229" y="1295"/>
                  </a:cubicBezTo>
                  <a:cubicBezTo>
                    <a:pt x="2302" y="1313"/>
                    <a:pt x="2374" y="1322"/>
                    <a:pt x="2443" y="1322"/>
                  </a:cubicBezTo>
                  <a:cubicBezTo>
                    <a:pt x="2672" y="1322"/>
                    <a:pt x="2876" y="1224"/>
                    <a:pt x="3044" y="1056"/>
                  </a:cubicBezTo>
                  <a:cubicBezTo>
                    <a:pt x="3104" y="917"/>
                    <a:pt x="3064" y="817"/>
                    <a:pt x="2965" y="718"/>
                  </a:cubicBezTo>
                  <a:cubicBezTo>
                    <a:pt x="2766" y="598"/>
                    <a:pt x="2527" y="559"/>
                    <a:pt x="2328" y="419"/>
                  </a:cubicBezTo>
                  <a:cubicBezTo>
                    <a:pt x="2268" y="399"/>
                    <a:pt x="2189" y="360"/>
                    <a:pt x="2109" y="320"/>
                  </a:cubicBezTo>
                  <a:cubicBezTo>
                    <a:pt x="1970" y="280"/>
                    <a:pt x="1851" y="200"/>
                    <a:pt x="1691" y="161"/>
                  </a:cubicBezTo>
                  <a:cubicBezTo>
                    <a:pt x="1572" y="101"/>
                    <a:pt x="1473" y="81"/>
                    <a:pt x="1353" y="81"/>
                  </a:cubicBezTo>
                  <a:cubicBezTo>
                    <a:pt x="1166" y="68"/>
                    <a:pt x="996" y="0"/>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2;p3">
              <a:extLst>
                <a:ext uri="{FF2B5EF4-FFF2-40B4-BE49-F238E27FC236}">
                  <a16:creationId xmlns:a16="http://schemas.microsoft.com/office/drawing/2014/main" id="{39E61F2E-FDD6-4221-BD8F-41DCE98755BA}"/>
                </a:ext>
              </a:extLst>
            </p:cNvPr>
            <p:cNvSpPr/>
            <p:nvPr/>
          </p:nvSpPr>
          <p:spPr>
            <a:xfrm>
              <a:off x="3079175" y="4179675"/>
              <a:ext cx="39325" cy="65825"/>
            </a:xfrm>
            <a:custGeom>
              <a:avLst/>
              <a:gdLst/>
              <a:ahLst/>
              <a:cxnLst/>
              <a:rect l="l" t="t" r="r" b="b"/>
              <a:pathLst>
                <a:path w="1573" h="2633" extrusionOk="0">
                  <a:moveTo>
                    <a:pt x="430" y="0"/>
                  </a:moveTo>
                  <a:cubicBezTo>
                    <a:pt x="407" y="0"/>
                    <a:pt x="384" y="3"/>
                    <a:pt x="359" y="8"/>
                  </a:cubicBezTo>
                  <a:cubicBezTo>
                    <a:pt x="180" y="87"/>
                    <a:pt x="40" y="187"/>
                    <a:pt x="1" y="386"/>
                  </a:cubicBezTo>
                  <a:cubicBezTo>
                    <a:pt x="239" y="1042"/>
                    <a:pt x="438" y="1679"/>
                    <a:pt x="458" y="2375"/>
                  </a:cubicBezTo>
                  <a:cubicBezTo>
                    <a:pt x="531" y="2536"/>
                    <a:pt x="637" y="2632"/>
                    <a:pt x="783" y="2632"/>
                  </a:cubicBezTo>
                  <a:cubicBezTo>
                    <a:pt x="835" y="2632"/>
                    <a:pt x="893" y="2620"/>
                    <a:pt x="956" y="2594"/>
                  </a:cubicBezTo>
                  <a:cubicBezTo>
                    <a:pt x="1055" y="2554"/>
                    <a:pt x="1154" y="2494"/>
                    <a:pt x="1254" y="2415"/>
                  </a:cubicBezTo>
                  <a:cubicBezTo>
                    <a:pt x="1353" y="2375"/>
                    <a:pt x="1453" y="2335"/>
                    <a:pt x="1532" y="2236"/>
                  </a:cubicBezTo>
                  <a:cubicBezTo>
                    <a:pt x="1572" y="2097"/>
                    <a:pt x="1572" y="1997"/>
                    <a:pt x="1552" y="1878"/>
                  </a:cubicBezTo>
                  <a:cubicBezTo>
                    <a:pt x="1453" y="1758"/>
                    <a:pt x="1353" y="1659"/>
                    <a:pt x="1373" y="1480"/>
                  </a:cubicBezTo>
                  <a:cubicBezTo>
                    <a:pt x="1353" y="1380"/>
                    <a:pt x="1314" y="1281"/>
                    <a:pt x="1214" y="1201"/>
                  </a:cubicBezTo>
                  <a:cubicBezTo>
                    <a:pt x="1055" y="1062"/>
                    <a:pt x="1015" y="883"/>
                    <a:pt x="1035" y="684"/>
                  </a:cubicBezTo>
                  <a:cubicBezTo>
                    <a:pt x="1015" y="525"/>
                    <a:pt x="1075" y="366"/>
                    <a:pt x="876" y="286"/>
                  </a:cubicBezTo>
                  <a:cubicBezTo>
                    <a:pt x="836" y="286"/>
                    <a:pt x="777" y="266"/>
                    <a:pt x="757" y="207"/>
                  </a:cubicBezTo>
                  <a:cubicBezTo>
                    <a:pt x="677" y="187"/>
                    <a:pt x="637" y="167"/>
                    <a:pt x="597" y="87"/>
                  </a:cubicBezTo>
                  <a:lnTo>
                    <a:pt x="597" y="67"/>
                  </a:lnTo>
                  <a:cubicBezTo>
                    <a:pt x="553" y="23"/>
                    <a:pt x="497" y="0"/>
                    <a:pt x="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p3">
              <a:extLst>
                <a:ext uri="{FF2B5EF4-FFF2-40B4-BE49-F238E27FC236}">
                  <a16:creationId xmlns:a16="http://schemas.microsoft.com/office/drawing/2014/main" id="{70CB4DAD-EE74-4507-BD5A-0711D0E890AE}"/>
                </a:ext>
              </a:extLst>
            </p:cNvPr>
            <p:cNvSpPr/>
            <p:nvPr/>
          </p:nvSpPr>
          <p:spPr>
            <a:xfrm>
              <a:off x="3086150" y="4235550"/>
              <a:ext cx="40800" cy="62775"/>
            </a:xfrm>
            <a:custGeom>
              <a:avLst/>
              <a:gdLst/>
              <a:ahLst/>
              <a:cxnLst/>
              <a:rect l="l" t="t" r="r" b="b"/>
              <a:pathLst>
                <a:path w="1632" h="2511" extrusionOk="0">
                  <a:moveTo>
                    <a:pt x="1194" y="1"/>
                  </a:moveTo>
                  <a:cubicBezTo>
                    <a:pt x="1074" y="21"/>
                    <a:pt x="935" y="21"/>
                    <a:pt x="796" y="21"/>
                  </a:cubicBezTo>
                  <a:cubicBezTo>
                    <a:pt x="776" y="60"/>
                    <a:pt x="736" y="120"/>
                    <a:pt x="677" y="140"/>
                  </a:cubicBezTo>
                  <a:cubicBezTo>
                    <a:pt x="612" y="248"/>
                    <a:pt x="547" y="315"/>
                    <a:pt x="475" y="315"/>
                  </a:cubicBezTo>
                  <a:cubicBezTo>
                    <a:pt x="415" y="315"/>
                    <a:pt x="351" y="269"/>
                    <a:pt x="279" y="160"/>
                  </a:cubicBezTo>
                  <a:cubicBezTo>
                    <a:pt x="266" y="159"/>
                    <a:pt x="254" y="158"/>
                    <a:pt x="243" y="158"/>
                  </a:cubicBezTo>
                  <a:cubicBezTo>
                    <a:pt x="58" y="158"/>
                    <a:pt x="38" y="308"/>
                    <a:pt x="0" y="458"/>
                  </a:cubicBezTo>
                  <a:cubicBezTo>
                    <a:pt x="60" y="637"/>
                    <a:pt x="100" y="757"/>
                    <a:pt x="239" y="896"/>
                  </a:cubicBezTo>
                  <a:cubicBezTo>
                    <a:pt x="279" y="936"/>
                    <a:pt x="358" y="956"/>
                    <a:pt x="438" y="956"/>
                  </a:cubicBezTo>
                  <a:cubicBezTo>
                    <a:pt x="856" y="1214"/>
                    <a:pt x="657" y="1712"/>
                    <a:pt x="875" y="2030"/>
                  </a:cubicBezTo>
                  <a:cubicBezTo>
                    <a:pt x="988" y="2217"/>
                    <a:pt x="977" y="2511"/>
                    <a:pt x="1291" y="2511"/>
                  </a:cubicBezTo>
                  <a:cubicBezTo>
                    <a:pt x="1311" y="2511"/>
                    <a:pt x="1331" y="2510"/>
                    <a:pt x="1353" y="2507"/>
                  </a:cubicBezTo>
                  <a:cubicBezTo>
                    <a:pt x="1631" y="2308"/>
                    <a:pt x="1472" y="2010"/>
                    <a:pt x="1532" y="1751"/>
                  </a:cubicBezTo>
                  <a:cubicBezTo>
                    <a:pt x="1552" y="1751"/>
                    <a:pt x="1552" y="1731"/>
                    <a:pt x="1572" y="1712"/>
                  </a:cubicBezTo>
                  <a:cubicBezTo>
                    <a:pt x="1592" y="1672"/>
                    <a:pt x="1592" y="1652"/>
                    <a:pt x="1552" y="1612"/>
                  </a:cubicBezTo>
                  <a:cubicBezTo>
                    <a:pt x="1532" y="1552"/>
                    <a:pt x="1492" y="1513"/>
                    <a:pt x="1532" y="1453"/>
                  </a:cubicBezTo>
                  <a:cubicBezTo>
                    <a:pt x="1333" y="1115"/>
                    <a:pt x="1592" y="677"/>
                    <a:pt x="1353" y="359"/>
                  </a:cubicBezTo>
                  <a:cubicBezTo>
                    <a:pt x="1253" y="259"/>
                    <a:pt x="1293" y="100"/>
                    <a:pt x="1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p3">
              <a:extLst>
                <a:ext uri="{FF2B5EF4-FFF2-40B4-BE49-F238E27FC236}">
                  <a16:creationId xmlns:a16="http://schemas.microsoft.com/office/drawing/2014/main" id="{3B8C7595-6BA6-44CE-A601-601AFAD0A312}"/>
                </a:ext>
              </a:extLst>
            </p:cNvPr>
            <p:cNvSpPr/>
            <p:nvPr/>
          </p:nvSpPr>
          <p:spPr>
            <a:xfrm>
              <a:off x="2655950" y="4845725"/>
              <a:ext cx="81600" cy="32400"/>
            </a:xfrm>
            <a:custGeom>
              <a:avLst/>
              <a:gdLst/>
              <a:ahLst/>
              <a:cxnLst/>
              <a:rect l="l" t="t" r="r" b="b"/>
              <a:pathLst>
                <a:path w="3264" h="1296" extrusionOk="0">
                  <a:moveTo>
                    <a:pt x="669" y="1"/>
                  </a:moveTo>
                  <a:cubicBezTo>
                    <a:pt x="436" y="1"/>
                    <a:pt x="207" y="64"/>
                    <a:pt x="1" y="281"/>
                  </a:cubicBezTo>
                  <a:cubicBezTo>
                    <a:pt x="81" y="698"/>
                    <a:pt x="538" y="758"/>
                    <a:pt x="777" y="997"/>
                  </a:cubicBezTo>
                  <a:cubicBezTo>
                    <a:pt x="791" y="1011"/>
                    <a:pt x="805" y="1016"/>
                    <a:pt x="820" y="1016"/>
                  </a:cubicBezTo>
                  <a:cubicBezTo>
                    <a:pt x="870" y="1016"/>
                    <a:pt x="924" y="958"/>
                    <a:pt x="975" y="958"/>
                  </a:cubicBezTo>
                  <a:cubicBezTo>
                    <a:pt x="996" y="958"/>
                    <a:pt x="1016" y="968"/>
                    <a:pt x="1035" y="997"/>
                  </a:cubicBezTo>
                  <a:cubicBezTo>
                    <a:pt x="996" y="1076"/>
                    <a:pt x="1035" y="1116"/>
                    <a:pt x="1055" y="1176"/>
                  </a:cubicBezTo>
                  <a:cubicBezTo>
                    <a:pt x="1135" y="1216"/>
                    <a:pt x="1234" y="1255"/>
                    <a:pt x="1294" y="1295"/>
                  </a:cubicBezTo>
                  <a:lnTo>
                    <a:pt x="1393" y="1295"/>
                  </a:lnTo>
                  <a:cubicBezTo>
                    <a:pt x="1871" y="1116"/>
                    <a:pt x="2388" y="1156"/>
                    <a:pt x="2786" y="798"/>
                  </a:cubicBezTo>
                  <a:cubicBezTo>
                    <a:pt x="2885" y="579"/>
                    <a:pt x="3263" y="480"/>
                    <a:pt x="2965" y="161"/>
                  </a:cubicBezTo>
                  <a:cubicBezTo>
                    <a:pt x="2798" y="72"/>
                    <a:pt x="2632" y="33"/>
                    <a:pt x="2465" y="33"/>
                  </a:cubicBezTo>
                  <a:cubicBezTo>
                    <a:pt x="2333" y="33"/>
                    <a:pt x="2202" y="58"/>
                    <a:pt x="2070" y="102"/>
                  </a:cubicBezTo>
                  <a:cubicBezTo>
                    <a:pt x="1941" y="230"/>
                    <a:pt x="1817" y="287"/>
                    <a:pt x="1693" y="287"/>
                  </a:cubicBezTo>
                  <a:cubicBezTo>
                    <a:pt x="1548" y="287"/>
                    <a:pt x="1404" y="210"/>
                    <a:pt x="1254" y="82"/>
                  </a:cubicBezTo>
                  <a:cubicBezTo>
                    <a:pt x="1064" y="45"/>
                    <a:pt x="865" y="1"/>
                    <a:pt x="6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5;p3">
              <a:extLst>
                <a:ext uri="{FF2B5EF4-FFF2-40B4-BE49-F238E27FC236}">
                  <a16:creationId xmlns:a16="http://schemas.microsoft.com/office/drawing/2014/main" id="{1068A218-A89C-42BE-B48B-985A347D8FB3}"/>
                </a:ext>
              </a:extLst>
            </p:cNvPr>
            <p:cNvSpPr/>
            <p:nvPr/>
          </p:nvSpPr>
          <p:spPr>
            <a:xfrm>
              <a:off x="2853900" y="3789450"/>
              <a:ext cx="15925" cy="91100"/>
            </a:xfrm>
            <a:custGeom>
              <a:avLst/>
              <a:gdLst/>
              <a:ahLst/>
              <a:cxnLst/>
              <a:rect l="l" t="t" r="r" b="b"/>
              <a:pathLst>
                <a:path w="637" h="3644" extrusionOk="0">
                  <a:moveTo>
                    <a:pt x="140" y="1"/>
                  </a:moveTo>
                  <a:cubicBezTo>
                    <a:pt x="199" y="81"/>
                    <a:pt x="239" y="180"/>
                    <a:pt x="219" y="260"/>
                  </a:cubicBezTo>
                  <a:cubicBezTo>
                    <a:pt x="0" y="1354"/>
                    <a:pt x="219" y="2468"/>
                    <a:pt x="120" y="3562"/>
                  </a:cubicBezTo>
                  <a:cubicBezTo>
                    <a:pt x="177" y="3619"/>
                    <a:pt x="243" y="3644"/>
                    <a:pt x="309" y="3644"/>
                  </a:cubicBezTo>
                  <a:cubicBezTo>
                    <a:pt x="382" y="3644"/>
                    <a:pt x="455" y="3614"/>
                    <a:pt x="518" y="3562"/>
                  </a:cubicBezTo>
                  <a:cubicBezTo>
                    <a:pt x="637" y="3084"/>
                    <a:pt x="438" y="2587"/>
                    <a:pt x="637" y="2110"/>
                  </a:cubicBezTo>
                  <a:lnTo>
                    <a:pt x="637" y="1791"/>
                  </a:lnTo>
                  <a:cubicBezTo>
                    <a:pt x="418" y="1374"/>
                    <a:pt x="537" y="876"/>
                    <a:pt x="478" y="439"/>
                  </a:cubicBezTo>
                  <a:cubicBezTo>
                    <a:pt x="438" y="200"/>
                    <a:pt x="438"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p3">
              <a:extLst>
                <a:ext uri="{FF2B5EF4-FFF2-40B4-BE49-F238E27FC236}">
                  <a16:creationId xmlns:a16="http://schemas.microsoft.com/office/drawing/2014/main" id="{BD32DE3B-7D45-46CC-BCAA-682BF7ED7CE0}"/>
                </a:ext>
              </a:extLst>
            </p:cNvPr>
            <p:cNvSpPr/>
            <p:nvPr/>
          </p:nvSpPr>
          <p:spPr>
            <a:xfrm>
              <a:off x="2843950" y="3542425"/>
              <a:ext cx="27875" cy="99350"/>
            </a:xfrm>
            <a:custGeom>
              <a:avLst/>
              <a:gdLst/>
              <a:ahLst/>
              <a:cxnLst/>
              <a:rect l="l" t="t" r="r" b="b"/>
              <a:pathLst>
                <a:path w="1115" h="3974" extrusionOk="0">
                  <a:moveTo>
                    <a:pt x="463" y="1"/>
                  </a:moveTo>
                  <a:cubicBezTo>
                    <a:pt x="346" y="1"/>
                    <a:pt x="266" y="114"/>
                    <a:pt x="199" y="214"/>
                  </a:cubicBezTo>
                  <a:cubicBezTo>
                    <a:pt x="140" y="314"/>
                    <a:pt x="120" y="413"/>
                    <a:pt x="120" y="513"/>
                  </a:cubicBezTo>
                  <a:cubicBezTo>
                    <a:pt x="0" y="1547"/>
                    <a:pt x="398" y="2601"/>
                    <a:pt x="239" y="3675"/>
                  </a:cubicBezTo>
                  <a:cubicBezTo>
                    <a:pt x="219" y="3815"/>
                    <a:pt x="319" y="3974"/>
                    <a:pt x="498" y="3974"/>
                  </a:cubicBezTo>
                  <a:cubicBezTo>
                    <a:pt x="617" y="3914"/>
                    <a:pt x="736" y="3854"/>
                    <a:pt x="876" y="3795"/>
                  </a:cubicBezTo>
                  <a:cubicBezTo>
                    <a:pt x="1114" y="3397"/>
                    <a:pt x="836" y="2920"/>
                    <a:pt x="1075" y="2482"/>
                  </a:cubicBezTo>
                  <a:lnTo>
                    <a:pt x="1075" y="2402"/>
                  </a:lnTo>
                  <a:cubicBezTo>
                    <a:pt x="935" y="2223"/>
                    <a:pt x="1015" y="2004"/>
                    <a:pt x="935" y="1806"/>
                  </a:cubicBezTo>
                  <a:cubicBezTo>
                    <a:pt x="896" y="1726"/>
                    <a:pt x="876" y="1646"/>
                    <a:pt x="816" y="1587"/>
                  </a:cubicBezTo>
                  <a:cubicBezTo>
                    <a:pt x="677" y="1050"/>
                    <a:pt x="916" y="493"/>
                    <a:pt x="538" y="15"/>
                  </a:cubicBezTo>
                  <a:cubicBezTo>
                    <a:pt x="511" y="5"/>
                    <a:pt x="487" y="1"/>
                    <a:pt x="4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p3">
              <a:extLst>
                <a:ext uri="{FF2B5EF4-FFF2-40B4-BE49-F238E27FC236}">
                  <a16:creationId xmlns:a16="http://schemas.microsoft.com/office/drawing/2014/main" id="{EF3AE63D-DE9A-4756-8C14-26198DDBCC07}"/>
                </a:ext>
              </a:extLst>
            </p:cNvPr>
            <p:cNvSpPr/>
            <p:nvPr/>
          </p:nvSpPr>
          <p:spPr>
            <a:xfrm>
              <a:off x="3027450" y="4836500"/>
              <a:ext cx="68675" cy="23725"/>
            </a:xfrm>
            <a:custGeom>
              <a:avLst/>
              <a:gdLst/>
              <a:ahLst/>
              <a:cxnLst/>
              <a:rect l="l" t="t" r="r" b="b"/>
              <a:pathLst>
                <a:path w="2747" h="949" extrusionOk="0">
                  <a:moveTo>
                    <a:pt x="1477" y="1"/>
                  </a:moveTo>
                  <a:cubicBezTo>
                    <a:pt x="1156" y="1"/>
                    <a:pt x="840" y="57"/>
                    <a:pt x="538" y="252"/>
                  </a:cubicBezTo>
                  <a:cubicBezTo>
                    <a:pt x="438" y="490"/>
                    <a:pt x="120" y="391"/>
                    <a:pt x="1" y="590"/>
                  </a:cubicBezTo>
                  <a:cubicBezTo>
                    <a:pt x="21" y="670"/>
                    <a:pt x="61" y="729"/>
                    <a:pt x="140" y="749"/>
                  </a:cubicBezTo>
                  <a:cubicBezTo>
                    <a:pt x="160" y="769"/>
                    <a:pt x="160" y="789"/>
                    <a:pt x="200" y="829"/>
                  </a:cubicBezTo>
                  <a:cubicBezTo>
                    <a:pt x="273" y="862"/>
                    <a:pt x="352" y="868"/>
                    <a:pt x="434" y="868"/>
                  </a:cubicBezTo>
                  <a:cubicBezTo>
                    <a:pt x="489" y="868"/>
                    <a:pt x="544" y="866"/>
                    <a:pt x="599" y="866"/>
                  </a:cubicBezTo>
                  <a:cubicBezTo>
                    <a:pt x="710" y="866"/>
                    <a:pt x="819" y="877"/>
                    <a:pt x="916" y="948"/>
                  </a:cubicBezTo>
                  <a:lnTo>
                    <a:pt x="956" y="928"/>
                  </a:lnTo>
                  <a:lnTo>
                    <a:pt x="1015" y="948"/>
                  </a:lnTo>
                  <a:cubicBezTo>
                    <a:pt x="1132" y="881"/>
                    <a:pt x="1247" y="858"/>
                    <a:pt x="1361" y="858"/>
                  </a:cubicBezTo>
                  <a:cubicBezTo>
                    <a:pt x="1576" y="858"/>
                    <a:pt x="1789" y="937"/>
                    <a:pt x="2007" y="937"/>
                  </a:cubicBezTo>
                  <a:cubicBezTo>
                    <a:pt x="2048" y="937"/>
                    <a:pt x="2088" y="935"/>
                    <a:pt x="2129" y="928"/>
                  </a:cubicBezTo>
                  <a:lnTo>
                    <a:pt x="2109" y="928"/>
                  </a:lnTo>
                  <a:cubicBezTo>
                    <a:pt x="2189" y="868"/>
                    <a:pt x="2229" y="829"/>
                    <a:pt x="2308" y="769"/>
                  </a:cubicBezTo>
                  <a:cubicBezTo>
                    <a:pt x="2348" y="769"/>
                    <a:pt x="2388" y="729"/>
                    <a:pt x="2388" y="689"/>
                  </a:cubicBezTo>
                  <a:cubicBezTo>
                    <a:pt x="2388" y="648"/>
                    <a:pt x="2397" y="634"/>
                    <a:pt x="2410" y="634"/>
                  </a:cubicBezTo>
                  <a:cubicBezTo>
                    <a:pt x="2432" y="634"/>
                    <a:pt x="2465" y="671"/>
                    <a:pt x="2488" y="671"/>
                  </a:cubicBezTo>
                  <a:cubicBezTo>
                    <a:pt x="2496" y="671"/>
                    <a:pt x="2503" y="665"/>
                    <a:pt x="2507" y="650"/>
                  </a:cubicBezTo>
                  <a:cubicBezTo>
                    <a:pt x="2647" y="570"/>
                    <a:pt x="2746" y="451"/>
                    <a:pt x="2706" y="252"/>
                  </a:cubicBezTo>
                  <a:cubicBezTo>
                    <a:pt x="2647" y="172"/>
                    <a:pt x="2587" y="132"/>
                    <a:pt x="2487" y="93"/>
                  </a:cubicBezTo>
                  <a:cubicBezTo>
                    <a:pt x="2152" y="62"/>
                    <a:pt x="18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p3">
              <a:extLst>
                <a:ext uri="{FF2B5EF4-FFF2-40B4-BE49-F238E27FC236}">
                  <a16:creationId xmlns:a16="http://schemas.microsoft.com/office/drawing/2014/main" id="{06DCC092-F1BA-4D17-A770-707B2296B8AB}"/>
                </a:ext>
              </a:extLst>
            </p:cNvPr>
            <p:cNvSpPr/>
            <p:nvPr/>
          </p:nvSpPr>
          <p:spPr>
            <a:xfrm>
              <a:off x="2790250" y="3808850"/>
              <a:ext cx="34825" cy="84150"/>
            </a:xfrm>
            <a:custGeom>
              <a:avLst/>
              <a:gdLst/>
              <a:ahLst/>
              <a:cxnLst/>
              <a:rect l="l" t="t" r="r" b="b"/>
              <a:pathLst>
                <a:path w="1393" h="3366" extrusionOk="0">
                  <a:moveTo>
                    <a:pt x="627" y="1"/>
                  </a:moveTo>
                  <a:cubicBezTo>
                    <a:pt x="482" y="1"/>
                    <a:pt x="338" y="21"/>
                    <a:pt x="199" y="60"/>
                  </a:cubicBezTo>
                  <a:cubicBezTo>
                    <a:pt x="60" y="120"/>
                    <a:pt x="40" y="279"/>
                    <a:pt x="0" y="419"/>
                  </a:cubicBezTo>
                  <a:cubicBezTo>
                    <a:pt x="40" y="419"/>
                    <a:pt x="88" y="436"/>
                    <a:pt x="128" y="436"/>
                  </a:cubicBezTo>
                  <a:cubicBezTo>
                    <a:pt x="148" y="436"/>
                    <a:pt x="166" y="432"/>
                    <a:pt x="179" y="419"/>
                  </a:cubicBezTo>
                  <a:cubicBezTo>
                    <a:pt x="396" y="375"/>
                    <a:pt x="552" y="345"/>
                    <a:pt x="661" y="345"/>
                  </a:cubicBezTo>
                  <a:cubicBezTo>
                    <a:pt x="901" y="345"/>
                    <a:pt x="916" y="490"/>
                    <a:pt x="875" y="956"/>
                  </a:cubicBezTo>
                  <a:cubicBezTo>
                    <a:pt x="855" y="1572"/>
                    <a:pt x="855" y="2189"/>
                    <a:pt x="696" y="2786"/>
                  </a:cubicBezTo>
                  <a:cubicBezTo>
                    <a:pt x="696" y="2905"/>
                    <a:pt x="676" y="3044"/>
                    <a:pt x="676" y="3164"/>
                  </a:cubicBezTo>
                  <a:cubicBezTo>
                    <a:pt x="696" y="3184"/>
                    <a:pt x="736" y="3243"/>
                    <a:pt x="756" y="3263"/>
                  </a:cubicBezTo>
                  <a:cubicBezTo>
                    <a:pt x="827" y="3314"/>
                    <a:pt x="909" y="3365"/>
                    <a:pt x="983" y="3365"/>
                  </a:cubicBezTo>
                  <a:cubicBezTo>
                    <a:pt x="1053" y="3365"/>
                    <a:pt x="1115" y="3319"/>
                    <a:pt x="1154" y="3184"/>
                  </a:cubicBezTo>
                  <a:cubicBezTo>
                    <a:pt x="1194" y="2806"/>
                    <a:pt x="1074" y="2408"/>
                    <a:pt x="1253" y="2050"/>
                  </a:cubicBezTo>
                  <a:lnTo>
                    <a:pt x="1253" y="1891"/>
                  </a:lnTo>
                  <a:cubicBezTo>
                    <a:pt x="1154" y="1771"/>
                    <a:pt x="1154" y="1612"/>
                    <a:pt x="1253" y="1493"/>
                  </a:cubicBezTo>
                  <a:cubicBezTo>
                    <a:pt x="1233" y="1433"/>
                    <a:pt x="1253" y="1413"/>
                    <a:pt x="1253" y="1373"/>
                  </a:cubicBezTo>
                  <a:cubicBezTo>
                    <a:pt x="975" y="995"/>
                    <a:pt x="1393" y="657"/>
                    <a:pt x="1253" y="279"/>
                  </a:cubicBezTo>
                  <a:cubicBezTo>
                    <a:pt x="1174" y="200"/>
                    <a:pt x="1134" y="120"/>
                    <a:pt x="1054" y="60"/>
                  </a:cubicBezTo>
                  <a:cubicBezTo>
                    <a:pt x="915" y="21"/>
                    <a:pt x="771" y="1"/>
                    <a:pt x="6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p3">
              <a:extLst>
                <a:ext uri="{FF2B5EF4-FFF2-40B4-BE49-F238E27FC236}">
                  <a16:creationId xmlns:a16="http://schemas.microsoft.com/office/drawing/2014/main" id="{EA55A36F-2D24-45FA-9875-444928337D4E}"/>
                </a:ext>
              </a:extLst>
            </p:cNvPr>
            <p:cNvSpPr/>
            <p:nvPr/>
          </p:nvSpPr>
          <p:spPr>
            <a:xfrm>
              <a:off x="2333700" y="4871500"/>
              <a:ext cx="76125" cy="26750"/>
            </a:xfrm>
            <a:custGeom>
              <a:avLst/>
              <a:gdLst/>
              <a:ahLst/>
              <a:cxnLst/>
              <a:rect l="l" t="t" r="r" b="b"/>
              <a:pathLst>
                <a:path w="3045" h="1070" extrusionOk="0">
                  <a:moveTo>
                    <a:pt x="2062" y="0"/>
                  </a:moveTo>
                  <a:cubicBezTo>
                    <a:pt x="1823" y="0"/>
                    <a:pt x="1584" y="28"/>
                    <a:pt x="1353" y="65"/>
                  </a:cubicBezTo>
                  <a:cubicBezTo>
                    <a:pt x="1115" y="125"/>
                    <a:pt x="935" y="344"/>
                    <a:pt x="697" y="344"/>
                  </a:cubicBezTo>
                  <a:cubicBezTo>
                    <a:pt x="560" y="344"/>
                    <a:pt x="409" y="300"/>
                    <a:pt x="281" y="300"/>
                  </a:cubicBezTo>
                  <a:cubicBezTo>
                    <a:pt x="260" y="300"/>
                    <a:pt x="239" y="301"/>
                    <a:pt x="219" y="304"/>
                  </a:cubicBezTo>
                  <a:cubicBezTo>
                    <a:pt x="120" y="344"/>
                    <a:pt x="60" y="384"/>
                    <a:pt x="20" y="463"/>
                  </a:cubicBezTo>
                  <a:cubicBezTo>
                    <a:pt x="1" y="642"/>
                    <a:pt x="40" y="801"/>
                    <a:pt x="160" y="941"/>
                  </a:cubicBezTo>
                  <a:cubicBezTo>
                    <a:pt x="273" y="1020"/>
                    <a:pt x="386" y="1067"/>
                    <a:pt x="500" y="1067"/>
                  </a:cubicBezTo>
                  <a:cubicBezTo>
                    <a:pt x="585" y="1067"/>
                    <a:pt x="671" y="1040"/>
                    <a:pt x="756" y="980"/>
                  </a:cubicBezTo>
                  <a:lnTo>
                    <a:pt x="935" y="980"/>
                  </a:lnTo>
                  <a:cubicBezTo>
                    <a:pt x="996" y="1045"/>
                    <a:pt x="1049" y="1070"/>
                    <a:pt x="1098" y="1070"/>
                  </a:cubicBezTo>
                  <a:cubicBezTo>
                    <a:pt x="1248" y="1070"/>
                    <a:pt x="1357" y="838"/>
                    <a:pt x="1522" y="838"/>
                  </a:cubicBezTo>
                  <a:cubicBezTo>
                    <a:pt x="1550" y="838"/>
                    <a:pt x="1580" y="845"/>
                    <a:pt x="1612" y="861"/>
                  </a:cubicBezTo>
                  <a:cubicBezTo>
                    <a:pt x="2109" y="761"/>
                    <a:pt x="2626" y="881"/>
                    <a:pt x="3024" y="483"/>
                  </a:cubicBezTo>
                  <a:cubicBezTo>
                    <a:pt x="3044" y="344"/>
                    <a:pt x="3004" y="204"/>
                    <a:pt x="2885" y="145"/>
                  </a:cubicBezTo>
                  <a:cubicBezTo>
                    <a:pt x="2618" y="38"/>
                    <a:pt x="2340" y="0"/>
                    <a:pt x="2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0;p3">
              <a:extLst>
                <a:ext uri="{FF2B5EF4-FFF2-40B4-BE49-F238E27FC236}">
                  <a16:creationId xmlns:a16="http://schemas.microsoft.com/office/drawing/2014/main" id="{1D515493-5AC3-4C75-9466-99145E45D964}"/>
                </a:ext>
              </a:extLst>
            </p:cNvPr>
            <p:cNvSpPr/>
            <p:nvPr/>
          </p:nvSpPr>
          <p:spPr>
            <a:xfrm>
              <a:off x="3085650" y="3365250"/>
              <a:ext cx="16925" cy="128825"/>
            </a:xfrm>
            <a:custGeom>
              <a:avLst/>
              <a:gdLst/>
              <a:ahLst/>
              <a:cxnLst/>
              <a:rect l="l" t="t" r="r" b="b"/>
              <a:pathLst>
                <a:path w="677" h="5153" extrusionOk="0">
                  <a:moveTo>
                    <a:pt x="319" y="0"/>
                  </a:moveTo>
                  <a:cubicBezTo>
                    <a:pt x="299" y="20"/>
                    <a:pt x="279" y="60"/>
                    <a:pt x="239" y="100"/>
                  </a:cubicBezTo>
                  <a:cubicBezTo>
                    <a:pt x="179" y="538"/>
                    <a:pt x="358" y="975"/>
                    <a:pt x="159" y="1433"/>
                  </a:cubicBezTo>
                  <a:cubicBezTo>
                    <a:pt x="179" y="1512"/>
                    <a:pt x="179" y="1552"/>
                    <a:pt x="120" y="1612"/>
                  </a:cubicBezTo>
                  <a:cubicBezTo>
                    <a:pt x="20" y="1811"/>
                    <a:pt x="0" y="1970"/>
                    <a:pt x="159" y="2149"/>
                  </a:cubicBezTo>
                  <a:cubicBezTo>
                    <a:pt x="219" y="2328"/>
                    <a:pt x="199" y="2507"/>
                    <a:pt x="159" y="2666"/>
                  </a:cubicBezTo>
                  <a:cubicBezTo>
                    <a:pt x="159" y="3502"/>
                    <a:pt x="179" y="4337"/>
                    <a:pt x="179" y="5153"/>
                  </a:cubicBezTo>
                  <a:cubicBezTo>
                    <a:pt x="418" y="4934"/>
                    <a:pt x="319" y="4616"/>
                    <a:pt x="319" y="4337"/>
                  </a:cubicBezTo>
                  <a:cubicBezTo>
                    <a:pt x="358" y="3482"/>
                    <a:pt x="319" y="2626"/>
                    <a:pt x="458" y="1791"/>
                  </a:cubicBezTo>
                  <a:cubicBezTo>
                    <a:pt x="537" y="1214"/>
                    <a:pt x="677" y="557"/>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1;p3">
              <a:extLst>
                <a:ext uri="{FF2B5EF4-FFF2-40B4-BE49-F238E27FC236}">
                  <a16:creationId xmlns:a16="http://schemas.microsoft.com/office/drawing/2014/main" id="{97A84CBC-1DF8-4EFF-B3FB-14B084AECEAD}"/>
                </a:ext>
              </a:extLst>
            </p:cNvPr>
            <p:cNvSpPr/>
            <p:nvPr/>
          </p:nvSpPr>
          <p:spPr>
            <a:xfrm>
              <a:off x="2856875" y="3878475"/>
              <a:ext cx="12950" cy="84075"/>
            </a:xfrm>
            <a:custGeom>
              <a:avLst/>
              <a:gdLst/>
              <a:ahLst/>
              <a:cxnLst/>
              <a:rect l="l" t="t" r="r" b="b"/>
              <a:pathLst>
                <a:path w="518" h="3363" extrusionOk="0">
                  <a:moveTo>
                    <a:pt x="21" y="1"/>
                  </a:moveTo>
                  <a:cubicBezTo>
                    <a:pt x="21" y="717"/>
                    <a:pt x="21" y="1453"/>
                    <a:pt x="60" y="2149"/>
                  </a:cubicBezTo>
                  <a:cubicBezTo>
                    <a:pt x="160" y="2448"/>
                    <a:pt x="180" y="2746"/>
                    <a:pt x="21" y="3044"/>
                  </a:cubicBezTo>
                  <a:cubicBezTo>
                    <a:pt x="21" y="3184"/>
                    <a:pt x="1" y="3363"/>
                    <a:pt x="200" y="3363"/>
                  </a:cubicBezTo>
                  <a:cubicBezTo>
                    <a:pt x="379" y="3363"/>
                    <a:pt x="319" y="3204"/>
                    <a:pt x="359" y="3104"/>
                  </a:cubicBezTo>
                  <a:cubicBezTo>
                    <a:pt x="379" y="2965"/>
                    <a:pt x="379" y="2845"/>
                    <a:pt x="399" y="2686"/>
                  </a:cubicBezTo>
                  <a:lnTo>
                    <a:pt x="399" y="2308"/>
                  </a:lnTo>
                  <a:cubicBezTo>
                    <a:pt x="498" y="1552"/>
                    <a:pt x="518" y="777"/>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2;p3">
              <a:extLst>
                <a:ext uri="{FF2B5EF4-FFF2-40B4-BE49-F238E27FC236}">
                  <a16:creationId xmlns:a16="http://schemas.microsoft.com/office/drawing/2014/main" id="{590B5B44-48A2-439A-B413-52353B94BA4B}"/>
                </a:ext>
              </a:extLst>
            </p:cNvPr>
            <p:cNvSpPr/>
            <p:nvPr/>
          </p:nvSpPr>
          <p:spPr>
            <a:xfrm>
              <a:off x="3072725" y="3752175"/>
              <a:ext cx="19400" cy="64875"/>
            </a:xfrm>
            <a:custGeom>
              <a:avLst/>
              <a:gdLst/>
              <a:ahLst/>
              <a:cxnLst/>
              <a:rect l="l" t="t" r="r" b="b"/>
              <a:pathLst>
                <a:path w="776" h="2595" extrusionOk="0">
                  <a:moveTo>
                    <a:pt x="696" y="0"/>
                  </a:moveTo>
                  <a:cubicBezTo>
                    <a:pt x="577" y="0"/>
                    <a:pt x="438" y="40"/>
                    <a:pt x="318" y="40"/>
                  </a:cubicBezTo>
                  <a:cubicBezTo>
                    <a:pt x="80" y="378"/>
                    <a:pt x="119" y="756"/>
                    <a:pt x="139" y="1134"/>
                  </a:cubicBezTo>
                  <a:cubicBezTo>
                    <a:pt x="0" y="1353"/>
                    <a:pt x="20" y="1572"/>
                    <a:pt x="139" y="1830"/>
                  </a:cubicBezTo>
                  <a:cubicBezTo>
                    <a:pt x="179" y="1830"/>
                    <a:pt x="179" y="1850"/>
                    <a:pt x="199" y="1890"/>
                  </a:cubicBezTo>
                  <a:cubicBezTo>
                    <a:pt x="199" y="1950"/>
                    <a:pt x="199" y="1969"/>
                    <a:pt x="139" y="2029"/>
                  </a:cubicBezTo>
                  <a:cubicBezTo>
                    <a:pt x="119" y="2029"/>
                    <a:pt x="119" y="2049"/>
                    <a:pt x="100" y="2069"/>
                  </a:cubicBezTo>
                  <a:cubicBezTo>
                    <a:pt x="100" y="2089"/>
                    <a:pt x="100" y="2148"/>
                    <a:pt x="139" y="2168"/>
                  </a:cubicBezTo>
                  <a:cubicBezTo>
                    <a:pt x="219" y="2248"/>
                    <a:pt x="199" y="2347"/>
                    <a:pt x="139" y="2427"/>
                  </a:cubicBezTo>
                  <a:lnTo>
                    <a:pt x="139" y="2487"/>
                  </a:lnTo>
                  <a:cubicBezTo>
                    <a:pt x="139" y="2554"/>
                    <a:pt x="167" y="2594"/>
                    <a:pt x="210" y="2594"/>
                  </a:cubicBezTo>
                  <a:cubicBezTo>
                    <a:pt x="230" y="2594"/>
                    <a:pt x="253" y="2585"/>
                    <a:pt x="279" y="2566"/>
                  </a:cubicBezTo>
                  <a:cubicBezTo>
                    <a:pt x="537" y="2467"/>
                    <a:pt x="438" y="2148"/>
                    <a:pt x="637" y="2029"/>
                  </a:cubicBezTo>
                  <a:cubicBezTo>
                    <a:pt x="696" y="1492"/>
                    <a:pt x="736" y="975"/>
                    <a:pt x="696" y="438"/>
                  </a:cubicBezTo>
                  <a:cubicBezTo>
                    <a:pt x="776" y="279"/>
                    <a:pt x="776" y="159"/>
                    <a:pt x="6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p3">
              <a:extLst>
                <a:ext uri="{FF2B5EF4-FFF2-40B4-BE49-F238E27FC236}">
                  <a16:creationId xmlns:a16="http://schemas.microsoft.com/office/drawing/2014/main" id="{7BA5EEC5-6AC8-4B13-BCF6-DFA74B8B133C}"/>
                </a:ext>
              </a:extLst>
            </p:cNvPr>
            <p:cNvSpPr/>
            <p:nvPr/>
          </p:nvSpPr>
          <p:spPr>
            <a:xfrm>
              <a:off x="2702225" y="3859800"/>
              <a:ext cx="17425" cy="121600"/>
            </a:xfrm>
            <a:custGeom>
              <a:avLst/>
              <a:gdLst/>
              <a:ahLst/>
              <a:cxnLst/>
              <a:rect l="l" t="t" r="r" b="b"/>
              <a:pathLst>
                <a:path w="697" h="4864" extrusionOk="0">
                  <a:moveTo>
                    <a:pt x="550" y="0"/>
                  </a:moveTo>
                  <a:cubicBezTo>
                    <a:pt x="507" y="0"/>
                    <a:pt x="466" y="20"/>
                    <a:pt x="418" y="32"/>
                  </a:cubicBezTo>
                  <a:cubicBezTo>
                    <a:pt x="60" y="569"/>
                    <a:pt x="458" y="1265"/>
                    <a:pt x="40" y="1822"/>
                  </a:cubicBezTo>
                  <a:cubicBezTo>
                    <a:pt x="0" y="1941"/>
                    <a:pt x="0" y="2061"/>
                    <a:pt x="40" y="2200"/>
                  </a:cubicBezTo>
                  <a:cubicBezTo>
                    <a:pt x="338" y="2598"/>
                    <a:pt x="219" y="3055"/>
                    <a:pt x="239" y="3493"/>
                  </a:cubicBezTo>
                  <a:cubicBezTo>
                    <a:pt x="259" y="3931"/>
                    <a:pt x="159" y="4388"/>
                    <a:pt x="398" y="4786"/>
                  </a:cubicBezTo>
                  <a:cubicBezTo>
                    <a:pt x="429" y="4839"/>
                    <a:pt x="466" y="4863"/>
                    <a:pt x="509" y="4863"/>
                  </a:cubicBezTo>
                  <a:cubicBezTo>
                    <a:pt x="547" y="4863"/>
                    <a:pt x="590" y="4843"/>
                    <a:pt x="637" y="4806"/>
                  </a:cubicBezTo>
                  <a:cubicBezTo>
                    <a:pt x="557" y="4587"/>
                    <a:pt x="597" y="4348"/>
                    <a:pt x="656" y="4130"/>
                  </a:cubicBezTo>
                  <a:cubicBezTo>
                    <a:pt x="696" y="2837"/>
                    <a:pt x="696" y="1524"/>
                    <a:pt x="696" y="231"/>
                  </a:cubicBezTo>
                  <a:cubicBezTo>
                    <a:pt x="676" y="151"/>
                    <a:pt x="676" y="111"/>
                    <a:pt x="637" y="32"/>
                  </a:cubicBezTo>
                  <a:cubicBezTo>
                    <a:pt x="605" y="8"/>
                    <a:pt x="577" y="0"/>
                    <a:pt x="5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p3">
              <a:extLst>
                <a:ext uri="{FF2B5EF4-FFF2-40B4-BE49-F238E27FC236}">
                  <a16:creationId xmlns:a16="http://schemas.microsoft.com/office/drawing/2014/main" id="{AD48285E-9F85-4092-A6B5-811384F6BDB7}"/>
                </a:ext>
              </a:extLst>
            </p:cNvPr>
            <p:cNvSpPr/>
            <p:nvPr/>
          </p:nvSpPr>
          <p:spPr>
            <a:xfrm>
              <a:off x="3042875" y="4057025"/>
              <a:ext cx="27375" cy="51400"/>
            </a:xfrm>
            <a:custGeom>
              <a:avLst/>
              <a:gdLst/>
              <a:ahLst/>
              <a:cxnLst/>
              <a:rect l="l" t="t" r="r" b="b"/>
              <a:pathLst>
                <a:path w="1095" h="2056" extrusionOk="0">
                  <a:moveTo>
                    <a:pt x="219" y="0"/>
                  </a:moveTo>
                  <a:lnTo>
                    <a:pt x="219" y="20"/>
                  </a:lnTo>
                  <a:cubicBezTo>
                    <a:pt x="120" y="100"/>
                    <a:pt x="1" y="199"/>
                    <a:pt x="80" y="299"/>
                  </a:cubicBezTo>
                  <a:cubicBezTo>
                    <a:pt x="339" y="776"/>
                    <a:pt x="418" y="1293"/>
                    <a:pt x="597" y="1791"/>
                  </a:cubicBezTo>
                  <a:lnTo>
                    <a:pt x="518" y="1930"/>
                  </a:lnTo>
                  <a:cubicBezTo>
                    <a:pt x="591" y="2015"/>
                    <a:pt x="672" y="2056"/>
                    <a:pt x="756" y="2056"/>
                  </a:cubicBezTo>
                  <a:cubicBezTo>
                    <a:pt x="808" y="2056"/>
                    <a:pt x="862" y="2040"/>
                    <a:pt x="916" y="2009"/>
                  </a:cubicBezTo>
                  <a:cubicBezTo>
                    <a:pt x="1095" y="1791"/>
                    <a:pt x="995" y="1532"/>
                    <a:pt x="1015" y="1313"/>
                  </a:cubicBezTo>
                  <a:cubicBezTo>
                    <a:pt x="1015" y="1174"/>
                    <a:pt x="1035" y="1015"/>
                    <a:pt x="935" y="895"/>
                  </a:cubicBezTo>
                  <a:cubicBezTo>
                    <a:pt x="916" y="836"/>
                    <a:pt x="896" y="816"/>
                    <a:pt x="916" y="776"/>
                  </a:cubicBezTo>
                  <a:cubicBezTo>
                    <a:pt x="896" y="677"/>
                    <a:pt x="816" y="597"/>
                    <a:pt x="776" y="517"/>
                  </a:cubicBezTo>
                  <a:lnTo>
                    <a:pt x="776" y="498"/>
                  </a:lnTo>
                  <a:cubicBezTo>
                    <a:pt x="717" y="458"/>
                    <a:pt x="677" y="418"/>
                    <a:pt x="637" y="338"/>
                  </a:cubicBezTo>
                  <a:cubicBezTo>
                    <a:pt x="577" y="299"/>
                    <a:pt x="498" y="219"/>
                    <a:pt x="418" y="140"/>
                  </a:cubicBezTo>
                  <a:cubicBezTo>
                    <a:pt x="339" y="100"/>
                    <a:pt x="299" y="4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5;p3">
              <a:extLst>
                <a:ext uri="{FF2B5EF4-FFF2-40B4-BE49-F238E27FC236}">
                  <a16:creationId xmlns:a16="http://schemas.microsoft.com/office/drawing/2014/main" id="{586DB61F-E46E-4696-82D6-4B0C40455D1B}"/>
                </a:ext>
              </a:extLst>
            </p:cNvPr>
            <p:cNvSpPr/>
            <p:nvPr/>
          </p:nvSpPr>
          <p:spPr>
            <a:xfrm>
              <a:off x="2739500" y="3993350"/>
              <a:ext cx="90550" cy="25650"/>
            </a:xfrm>
            <a:custGeom>
              <a:avLst/>
              <a:gdLst/>
              <a:ahLst/>
              <a:cxnLst/>
              <a:rect l="l" t="t" r="r" b="b"/>
              <a:pathLst>
                <a:path w="3622" h="1026" extrusionOk="0">
                  <a:moveTo>
                    <a:pt x="2965" y="1"/>
                  </a:moveTo>
                  <a:cubicBezTo>
                    <a:pt x="2932" y="34"/>
                    <a:pt x="2905" y="49"/>
                    <a:pt x="2878" y="49"/>
                  </a:cubicBezTo>
                  <a:cubicBezTo>
                    <a:pt x="2855" y="49"/>
                    <a:pt x="2833" y="39"/>
                    <a:pt x="2806" y="21"/>
                  </a:cubicBezTo>
                  <a:cubicBezTo>
                    <a:pt x="2640" y="97"/>
                    <a:pt x="2472" y="115"/>
                    <a:pt x="2304" y="115"/>
                  </a:cubicBezTo>
                  <a:cubicBezTo>
                    <a:pt x="2146" y="115"/>
                    <a:pt x="1988" y="99"/>
                    <a:pt x="1832" y="99"/>
                  </a:cubicBezTo>
                  <a:cubicBezTo>
                    <a:pt x="1676" y="99"/>
                    <a:pt x="1523" y="115"/>
                    <a:pt x="1374" y="180"/>
                  </a:cubicBezTo>
                  <a:cubicBezTo>
                    <a:pt x="1332" y="194"/>
                    <a:pt x="1301" y="217"/>
                    <a:pt x="1265" y="217"/>
                  </a:cubicBezTo>
                  <a:cubicBezTo>
                    <a:pt x="1250" y="217"/>
                    <a:pt x="1233" y="212"/>
                    <a:pt x="1214" y="200"/>
                  </a:cubicBezTo>
                  <a:cubicBezTo>
                    <a:pt x="1035" y="339"/>
                    <a:pt x="817" y="260"/>
                    <a:pt x="638" y="339"/>
                  </a:cubicBezTo>
                  <a:lnTo>
                    <a:pt x="439" y="339"/>
                  </a:lnTo>
                  <a:cubicBezTo>
                    <a:pt x="403" y="321"/>
                    <a:pt x="375" y="311"/>
                    <a:pt x="352" y="311"/>
                  </a:cubicBezTo>
                  <a:cubicBezTo>
                    <a:pt x="323" y="311"/>
                    <a:pt x="301" y="326"/>
                    <a:pt x="279" y="359"/>
                  </a:cubicBezTo>
                  <a:cubicBezTo>
                    <a:pt x="237" y="373"/>
                    <a:pt x="185" y="387"/>
                    <a:pt x="144" y="387"/>
                  </a:cubicBezTo>
                  <a:cubicBezTo>
                    <a:pt x="127" y="387"/>
                    <a:pt x="112" y="385"/>
                    <a:pt x="100" y="379"/>
                  </a:cubicBezTo>
                  <a:cubicBezTo>
                    <a:pt x="21" y="399"/>
                    <a:pt x="1" y="459"/>
                    <a:pt x="21" y="538"/>
                  </a:cubicBezTo>
                  <a:cubicBezTo>
                    <a:pt x="232" y="552"/>
                    <a:pt x="453" y="566"/>
                    <a:pt x="684" y="566"/>
                  </a:cubicBezTo>
                  <a:cubicBezTo>
                    <a:pt x="779" y="566"/>
                    <a:pt x="877" y="564"/>
                    <a:pt x="976" y="558"/>
                  </a:cubicBezTo>
                  <a:cubicBezTo>
                    <a:pt x="1223" y="542"/>
                    <a:pt x="1457" y="375"/>
                    <a:pt x="1722" y="375"/>
                  </a:cubicBezTo>
                  <a:cubicBezTo>
                    <a:pt x="1777" y="375"/>
                    <a:pt x="1833" y="382"/>
                    <a:pt x="1891" y="399"/>
                  </a:cubicBezTo>
                  <a:cubicBezTo>
                    <a:pt x="2229" y="538"/>
                    <a:pt x="1831" y="598"/>
                    <a:pt x="1831" y="737"/>
                  </a:cubicBezTo>
                  <a:cubicBezTo>
                    <a:pt x="2073" y="940"/>
                    <a:pt x="2324" y="1026"/>
                    <a:pt x="2582" y="1026"/>
                  </a:cubicBezTo>
                  <a:cubicBezTo>
                    <a:pt x="2855" y="1026"/>
                    <a:pt x="3136" y="930"/>
                    <a:pt x="3423" y="777"/>
                  </a:cubicBezTo>
                  <a:cubicBezTo>
                    <a:pt x="3621" y="459"/>
                    <a:pt x="3383" y="459"/>
                    <a:pt x="3184" y="419"/>
                  </a:cubicBezTo>
                  <a:cubicBezTo>
                    <a:pt x="3104" y="419"/>
                    <a:pt x="3005" y="459"/>
                    <a:pt x="2925" y="459"/>
                  </a:cubicBezTo>
                  <a:cubicBezTo>
                    <a:pt x="3025" y="399"/>
                    <a:pt x="3164" y="379"/>
                    <a:pt x="3184" y="260"/>
                  </a:cubicBezTo>
                  <a:cubicBezTo>
                    <a:pt x="3184" y="200"/>
                    <a:pt x="3164" y="180"/>
                    <a:pt x="3164" y="120"/>
                  </a:cubicBezTo>
                  <a:cubicBezTo>
                    <a:pt x="3104" y="81"/>
                    <a:pt x="3025" y="21"/>
                    <a:pt x="2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6;p3">
              <a:extLst>
                <a:ext uri="{FF2B5EF4-FFF2-40B4-BE49-F238E27FC236}">
                  <a16:creationId xmlns:a16="http://schemas.microsoft.com/office/drawing/2014/main" id="{08C8C8BD-68FB-4493-88BA-CE386C872960}"/>
                </a:ext>
              </a:extLst>
            </p:cNvPr>
            <p:cNvSpPr/>
            <p:nvPr/>
          </p:nvSpPr>
          <p:spPr>
            <a:xfrm>
              <a:off x="2782275" y="3825275"/>
              <a:ext cx="16950" cy="75125"/>
            </a:xfrm>
            <a:custGeom>
              <a:avLst/>
              <a:gdLst/>
              <a:ahLst/>
              <a:cxnLst/>
              <a:rect l="l" t="t" r="r" b="b"/>
              <a:pathLst>
                <a:path w="678" h="3005" extrusionOk="0">
                  <a:moveTo>
                    <a:pt x="339" y="0"/>
                  </a:moveTo>
                  <a:cubicBezTo>
                    <a:pt x="319" y="0"/>
                    <a:pt x="319" y="0"/>
                    <a:pt x="299" y="40"/>
                  </a:cubicBezTo>
                  <a:cubicBezTo>
                    <a:pt x="279" y="100"/>
                    <a:pt x="279" y="120"/>
                    <a:pt x="319" y="159"/>
                  </a:cubicBezTo>
                  <a:lnTo>
                    <a:pt x="319" y="716"/>
                  </a:lnTo>
                  <a:cubicBezTo>
                    <a:pt x="359" y="995"/>
                    <a:pt x="220" y="1293"/>
                    <a:pt x="200" y="1552"/>
                  </a:cubicBezTo>
                  <a:cubicBezTo>
                    <a:pt x="160" y="2049"/>
                    <a:pt x="1" y="2606"/>
                    <a:pt x="498" y="3004"/>
                  </a:cubicBezTo>
                  <a:cubicBezTo>
                    <a:pt x="558" y="2944"/>
                    <a:pt x="617" y="2905"/>
                    <a:pt x="677" y="2805"/>
                  </a:cubicBezTo>
                  <a:lnTo>
                    <a:pt x="677" y="2666"/>
                  </a:lnTo>
                  <a:cubicBezTo>
                    <a:pt x="518" y="2527"/>
                    <a:pt x="518" y="2308"/>
                    <a:pt x="518" y="2109"/>
                  </a:cubicBezTo>
                  <a:cubicBezTo>
                    <a:pt x="538" y="1512"/>
                    <a:pt x="518" y="895"/>
                    <a:pt x="578" y="259"/>
                  </a:cubicBezTo>
                  <a:cubicBezTo>
                    <a:pt x="598" y="40"/>
                    <a:pt x="518"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7;p3">
              <a:extLst>
                <a:ext uri="{FF2B5EF4-FFF2-40B4-BE49-F238E27FC236}">
                  <a16:creationId xmlns:a16="http://schemas.microsoft.com/office/drawing/2014/main" id="{1D64F974-1695-4310-8A69-9B2E5AF5C194}"/>
                </a:ext>
              </a:extLst>
            </p:cNvPr>
            <p:cNvSpPr/>
            <p:nvPr/>
          </p:nvSpPr>
          <p:spPr>
            <a:xfrm>
              <a:off x="3182625" y="4664250"/>
              <a:ext cx="21400" cy="72125"/>
            </a:xfrm>
            <a:custGeom>
              <a:avLst/>
              <a:gdLst/>
              <a:ahLst/>
              <a:cxnLst/>
              <a:rect l="l" t="t" r="r" b="b"/>
              <a:pathLst>
                <a:path w="856" h="2885" extrusionOk="0">
                  <a:moveTo>
                    <a:pt x="0" y="0"/>
                  </a:moveTo>
                  <a:cubicBezTo>
                    <a:pt x="20" y="955"/>
                    <a:pt x="498" y="1870"/>
                    <a:pt x="378" y="2845"/>
                  </a:cubicBezTo>
                  <a:lnTo>
                    <a:pt x="458" y="2885"/>
                  </a:lnTo>
                  <a:lnTo>
                    <a:pt x="518" y="2865"/>
                  </a:lnTo>
                  <a:cubicBezTo>
                    <a:pt x="577" y="2348"/>
                    <a:pt x="418" y="1771"/>
                    <a:pt x="756" y="1254"/>
                  </a:cubicBezTo>
                  <a:cubicBezTo>
                    <a:pt x="796" y="1154"/>
                    <a:pt x="856" y="776"/>
                    <a:pt x="697" y="776"/>
                  </a:cubicBezTo>
                  <a:cubicBezTo>
                    <a:pt x="120" y="776"/>
                    <a:pt x="279" y="219"/>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p3">
              <a:extLst>
                <a:ext uri="{FF2B5EF4-FFF2-40B4-BE49-F238E27FC236}">
                  <a16:creationId xmlns:a16="http://schemas.microsoft.com/office/drawing/2014/main" id="{B05B1022-7053-49E0-8B39-596970F66D1A}"/>
                </a:ext>
              </a:extLst>
            </p:cNvPr>
            <p:cNvSpPr/>
            <p:nvPr/>
          </p:nvSpPr>
          <p:spPr>
            <a:xfrm>
              <a:off x="2587825" y="4860550"/>
              <a:ext cx="53250" cy="24200"/>
            </a:xfrm>
            <a:custGeom>
              <a:avLst/>
              <a:gdLst/>
              <a:ahLst/>
              <a:cxnLst/>
              <a:rect l="l" t="t" r="r" b="b"/>
              <a:pathLst>
                <a:path w="2130" h="968" extrusionOk="0">
                  <a:moveTo>
                    <a:pt x="1350" y="1"/>
                  </a:moveTo>
                  <a:cubicBezTo>
                    <a:pt x="1139" y="1"/>
                    <a:pt x="928" y="33"/>
                    <a:pt x="717" y="66"/>
                  </a:cubicBezTo>
                  <a:cubicBezTo>
                    <a:pt x="518" y="105"/>
                    <a:pt x="418" y="284"/>
                    <a:pt x="279" y="384"/>
                  </a:cubicBezTo>
                  <a:cubicBezTo>
                    <a:pt x="180" y="463"/>
                    <a:pt x="100" y="523"/>
                    <a:pt x="40" y="623"/>
                  </a:cubicBezTo>
                  <a:cubicBezTo>
                    <a:pt x="21" y="702"/>
                    <a:pt x="1" y="782"/>
                    <a:pt x="21" y="861"/>
                  </a:cubicBezTo>
                  <a:cubicBezTo>
                    <a:pt x="80" y="901"/>
                    <a:pt x="120" y="961"/>
                    <a:pt x="200" y="961"/>
                  </a:cubicBezTo>
                  <a:cubicBezTo>
                    <a:pt x="247" y="961"/>
                    <a:pt x="301" y="967"/>
                    <a:pt x="357" y="967"/>
                  </a:cubicBezTo>
                  <a:cubicBezTo>
                    <a:pt x="440" y="967"/>
                    <a:pt x="526" y="953"/>
                    <a:pt x="597" y="881"/>
                  </a:cubicBezTo>
                  <a:lnTo>
                    <a:pt x="1095" y="881"/>
                  </a:lnTo>
                  <a:cubicBezTo>
                    <a:pt x="1294" y="762"/>
                    <a:pt x="1493" y="822"/>
                    <a:pt x="1711" y="722"/>
                  </a:cubicBezTo>
                  <a:cubicBezTo>
                    <a:pt x="2129" y="324"/>
                    <a:pt x="2070" y="85"/>
                    <a:pt x="1493" y="6"/>
                  </a:cubicBezTo>
                  <a:cubicBezTo>
                    <a:pt x="1445" y="2"/>
                    <a:pt x="1398" y="1"/>
                    <a:pt x="1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p3">
              <a:extLst>
                <a:ext uri="{FF2B5EF4-FFF2-40B4-BE49-F238E27FC236}">
                  <a16:creationId xmlns:a16="http://schemas.microsoft.com/office/drawing/2014/main" id="{62E12766-A647-4F53-B305-4C8B2768A98A}"/>
                </a:ext>
              </a:extLst>
            </p:cNvPr>
            <p:cNvSpPr/>
            <p:nvPr/>
          </p:nvSpPr>
          <p:spPr>
            <a:xfrm>
              <a:off x="2958825" y="3365750"/>
              <a:ext cx="60200" cy="19375"/>
            </a:xfrm>
            <a:custGeom>
              <a:avLst/>
              <a:gdLst/>
              <a:ahLst/>
              <a:cxnLst/>
              <a:rect l="l" t="t" r="r" b="b"/>
              <a:pathLst>
                <a:path w="2408" h="775" extrusionOk="0">
                  <a:moveTo>
                    <a:pt x="2089" y="0"/>
                  </a:moveTo>
                  <a:cubicBezTo>
                    <a:pt x="1413" y="100"/>
                    <a:pt x="717" y="20"/>
                    <a:pt x="80" y="279"/>
                  </a:cubicBezTo>
                  <a:cubicBezTo>
                    <a:pt x="1" y="339"/>
                    <a:pt x="1" y="418"/>
                    <a:pt x="60" y="518"/>
                  </a:cubicBezTo>
                  <a:cubicBezTo>
                    <a:pt x="219" y="617"/>
                    <a:pt x="399" y="622"/>
                    <a:pt x="580" y="622"/>
                  </a:cubicBezTo>
                  <a:cubicBezTo>
                    <a:pt x="600" y="622"/>
                    <a:pt x="620" y="622"/>
                    <a:pt x="641" y="622"/>
                  </a:cubicBezTo>
                  <a:cubicBezTo>
                    <a:pt x="802" y="622"/>
                    <a:pt x="964" y="626"/>
                    <a:pt x="1115" y="697"/>
                  </a:cubicBezTo>
                  <a:cubicBezTo>
                    <a:pt x="1236" y="751"/>
                    <a:pt x="1354" y="775"/>
                    <a:pt x="1469" y="775"/>
                  </a:cubicBezTo>
                  <a:cubicBezTo>
                    <a:pt x="1728" y="775"/>
                    <a:pt x="1968" y="656"/>
                    <a:pt x="2189" y="518"/>
                  </a:cubicBezTo>
                  <a:lnTo>
                    <a:pt x="2368" y="339"/>
                  </a:lnTo>
                  <a:cubicBezTo>
                    <a:pt x="2408" y="239"/>
                    <a:pt x="2408" y="179"/>
                    <a:pt x="2348" y="100"/>
                  </a:cubicBezTo>
                  <a:cubicBezTo>
                    <a:pt x="2268" y="40"/>
                    <a:pt x="2189" y="20"/>
                    <a:pt x="20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p3">
              <a:extLst>
                <a:ext uri="{FF2B5EF4-FFF2-40B4-BE49-F238E27FC236}">
                  <a16:creationId xmlns:a16="http://schemas.microsoft.com/office/drawing/2014/main" id="{BE021D23-4739-4A84-AACF-D6BAACC5079B}"/>
                </a:ext>
              </a:extLst>
            </p:cNvPr>
            <p:cNvSpPr/>
            <p:nvPr/>
          </p:nvSpPr>
          <p:spPr>
            <a:xfrm>
              <a:off x="2785275" y="3711625"/>
              <a:ext cx="67150" cy="15200"/>
            </a:xfrm>
            <a:custGeom>
              <a:avLst/>
              <a:gdLst/>
              <a:ahLst/>
              <a:cxnLst/>
              <a:rect l="l" t="t" r="r" b="b"/>
              <a:pathLst>
                <a:path w="2686" h="608" extrusionOk="0">
                  <a:moveTo>
                    <a:pt x="663" y="0"/>
                  </a:moveTo>
                  <a:cubicBezTo>
                    <a:pt x="401" y="0"/>
                    <a:pt x="155" y="68"/>
                    <a:pt x="0" y="409"/>
                  </a:cubicBezTo>
                  <a:cubicBezTo>
                    <a:pt x="159" y="428"/>
                    <a:pt x="279" y="428"/>
                    <a:pt x="358" y="588"/>
                  </a:cubicBezTo>
                  <a:cubicBezTo>
                    <a:pt x="895" y="588"/>
                    <a:pt x="1452" y="607"/>
                    <a:pt x="1969" y="607"/>
                  </a:cubicBezTo>
                  <a:cubicBezTo>
                    <a:pt x="2055" y="530"/>
                    <a:pt x="2153" y="516"/>
                    <a:pt x="2252" y="516"/>
                  </a:cubicBezTo>
                  <a:cubicBezTo>
                    <a:pt x="2307" y="516"/>
                    <a:pt x="2363" y="520"/>
                    <a:pt x="2417" y="520"/>
                  </a:cubicBezTo>
                  <a:cubicBezTo>
                    <a:pt x="2515" y="520"/>
                    <a:pt x="2608" y="506"/>
                    <a:pt x="2686" y="428"/>
                  </a:cubicBezTo>
                  <a:lnTo>
                    <a:pt x="2686" y="249"/>
                  </a:lnTo>
                  <a:cubicBezTo>
                    <a:pt x="2566" y="170"/>
                    <a:pt x="2447" y="70"/>
                    <a:pt x="2288" y="31"/>
                  </a:cubicBezTo>
                  <a:cubicBezTo>
                    <a:pt x="2139" y="11"/>
                    <a:pt x="1984" y="6"/>
                    <a:pt x="1830" y="6"/>
                  </a:cubicBezTo>
                  <a:cubicBezTo>
                    <a:pt x="1676" y="6"/>
                    <a:pt x="1522" y="11"/>
                    <a:pt x="1373" y="11"/>
                  </a:cubicBezTo>
                  <a:cubicBezTo>
                    <a:pt x="1311" y="25"/>
                    <a:pt x="1246" y="30"/>
                    <a:pt x="1178" y="30"/>
                  </a:cubicBezTo>
                  <a:cubicBezTo>
                    <a:pt x="1013" y="30"/>
                    <a:pt x="835" y="0"/>
                    <a:pt x="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p3">
              <a:extLst>
                <a:ext uri="{FF2B5EF4-FFF2-40B4-BE49-F238E27FC236}">
                  <a16:creationId xmlns:a16="http://schemas.microsoft.com/office/drawing/2014/main" id="{A9D9009C-2BEC-4565-86D7-CBA1BFED6434}"/>
                </a:ext>
              </a:extLst>
            </p:cNvPr>
            <p:cNvSpPr/>
            <p:nvPr/>
          </p:nvSpPr>
          <p:spPr>
            <a:xfrm>
              <a:off x="2816100" y="3992300"/>
              <a:ext cx="99975" cy="14775"/>
            </a:xfrm>
            <a:custGeom>
              <a:avLst/>
              <a:gdLst/>
              <a:ahLst/>
              <a:cxnLst/>
              <a:rect l="l" t="t" r="r" b="b"/>
              <a:pathLst>
                <a:path w="3999" h="591" extrusionOk="0">
                  <a:moveTo>
                    <a:pt x="1155" y="0"/>
                  </a:moveTo>
                  <a:cubicBezTo>
                    <a:pt x="762" y="0"/>
                    <a:pt x="373" y="51"/>
                    <a:pt x="0" y="242"/>
                  </a:cubicBezTo>
                  <a:lnTo>
                    <a:pt x="40" y="321"/>
                  </a:lnTo>
                  <a:cubicBezTo>
                    <a:pt x="638" y="518"/>
                    <a:pt x="1240" y="591"/>
                    <a:pt x="1840" y="591"/>
                  </a:cubicBezTo>
                  <a:cubicBezTo>
                    <a:pt x="2519" y="591"/>
                    <a:pt x="3195" y="497"/>
                    <a:pt x="3860" y="381"/>
                  </a:cubicBezTo>
                  <a:cubicBezTo>
                    <a:pt x="3939" y="341"/>
                    <a:pt x="3959" y="222"/>
                    <a:pt x="3999" y="142"/>
                  </a:cubicBezTo>
                  <a:cubicBezTo>
                    <a:pt x="3916" y="38"/>
                    <a:pt x="3821" y="10"/>
                    <a:pt x="3722" y="10"/>
                  </a:cubicBezTo>
                  <a:cubicBezTo>
                    <a:pt x="3631" y="10"/>
                    <a:pt x="3537" y="34"/>
                    <a:pt x="3442" y="43"/>
                  </a:cubicBezTo>
                  <a:lnTo>
                    <a:pt x="3223" y="43"/>
                  </a:lnTo>
                  <a:cubicBezTo>
                    <a:pt x="3178" y="25"/>
                    <a:pt x="3134" y="15"/>
                    <a:pt x="3085" y="15"/>
                  </a:cubicBezTo>
                  <a:cubicBezTo>
                    <a:pt x="3026" y="15"/>
                    <a:pt x="2962" y="30"/>
                    <a:pt x="2885" y="63"/>
                  </a:cubicBezTo>
                  <a:lnTo>
                    <a:pt x="2686" y="63"/>
                  </a:lnTo>
                  <a:cubicBezTo>
                    <a:pt x="2627" y="66"/>
                    <a:pt x="2568" y="67"/>
                    <a:pt x="2509" y="67"/>
                  </a:cubicBezTo>
                  <a:cubicBezTo>
                    <a:pt x="2061" y="67"/>
                    <a:pt x="1604"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p3">
              <a:extLst>
                <a:ext uri="{FF2B5EF4-FFF2-40B4-BE49-F238E27FC236}">
                  <a16:creationId xmlns:a16="http://schemas.microsoft.com/office/drawing/2014/main" id="{86916FDA-9ED1-4D10-A04F-8D71B7C5BD55}"/>
                </a:ext>
              </a:extLst>
            </p:cNvPr>
            <p:cNvSpPr/>
            <p:nvPr/>
          </p:nvSpPr>
          <p:spPr>
            <a:xfrm>
              <a:off x="3192575" y="4814275"/>
              <a:ext cx="29350" cy="43150"/>
            </a:xfrm>
            <a:custGeom>
              <a:avLst/>
              <a:gdLst/>
              <a:ahLst/>
              <a:cxnLst/>
              <a:rect l="l" t="t" r="r" b="b"/>
              <a:pathLst>
                <a:path w="1174" h="1726" extrusionOk="0">
                  <a:moveTo>
                    <a:pt x="744" y="1"/>
                  </a:moveTo>
                  <a:cubicBezTo>
                    <a:pt x="716" y="1"/>
                    <a:pt x="693" y="10"/>
                    <a:pt x="677" y="27"/>
                  </a:cubicBezTo>
                  <a:cubicBezTo>
                    <a:pt x="577" y="67"/>
                    <a:pt x="478" y="146"/>
                    <a:pt x="418" y="265"/>
                  </a:cubicBezTo>
                  <a:cubicBezTo>
                    <a:pt x="378" y="663"/>
                    <a:pt x="0" y="922"/>
                    <a:pt x="0" y="1320"/>
                  </a:cubicBezTo>
                  <a:cubicBezTo>
                    <a:pt x="259" y="1559"/>
                    <a:pt x="577" y="1559"/>
                    <a:pt x="856" y="1718"/>
                  </a:cubicBezTo>
                  <a:cubicBezTo>
                    <a:pt x="871" y="1723"/>
                    <a:pt x="887" y="1725"/>
                    <a:pt x="903" y="1725"/>
                  </a:cubicBezTo>
                  <a:cubicBezTo>
                    <a:pt x="954" y="1725"/>
                    <a:pt x="1010" y="1703"/>
                    <a:pt x="1055" y="1658"/>
                  </a:cubicBezTo>
                  <a:cubicBezTo>
                    <a:pt x="1074" y="1618"/>
                    <a:pt x="1074" y="1539"/>
                    <a:pt x="1094" y="1479"/>
                  </a:cubicBezTo>
                  <a:cubicBezTo>
                    <a:pt x="1174" y="1320"/>
                    <a:pt x="1174" y="1141"/>
                    <a:pt x="1094" y="962"/>
                  </a:cubicBezTo>
                  <a:cubicBezTo>
                    <a:pt x="1015" y="663"/>
                    <a:pt x="796" y="385"/>
                    <a:pt x="875" y="67"/>
                  </a:cubicBezTo>
                  <a:cubicBezTo>
                    <a:pt x="829" y="20"/>
                    <a:pt x="782"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3;p3">
              <a:extLst>
                <a:ext uri="{FF2B5EF4-FFF2-40B4-BE49-F238E27FC236}">
                  <a16:creationId xmlns:a16="http://schemas.microsoft.com/office/drawing/2014/main" id="{4CEB8641-EFC0-4999-907B-E83354F02B16}"/>
                </a:ext>
              </a:extLst>
            </p:cNvPr>
            <p:cNvSpPr/>
            <p:nvPr/>
          </p:nvSpPr>
          <p:spPr>
            <a:xfrm>
              <a:off x="2874775" y="3368725"/>
              <a:ext cx="54725" cy="18925"/>
            </a:xfrm>
            <a:custGeom>
              <a:avLst/>
              <a:gdLst/>
              <a:ahLst/>
              <a:cxnLst/>
              <a:rect l="l" t="t" r="r" b="b"/>
              <a:pathLst>
                <a:path w="2189" h="757" extrusionOk="0">
                  <a:moveTo>
                    <a:pt x="2149" y="1"/>
                  </a:moveTo>
                  <a:cubicBezTo>
                    <a:pt x="1652" y="1"/>
                    <a:pt x="1174" y="21"/>
                    <a:pt x="737" y="220"/>
                  </a:cubicBezTo>
                  <a:cubicBezTo>
                    <a:pt x="558" y="359"/>
                    <a:pt x="339" y="279"/>
                    <a:pt x="160" y="359"/>
                  </a:cubicBezTo>
                  <a:cubicBezTo>
                    <a:pt x="60" y="399"/>
                    <a:pt x="1" y="478"/>
                    <a:pt x="41" y="578"/>
                  </a:cubicBezTo>
                  <a:cubicBezTo>
                    <a:pt x="80" y="657"/>
                    <a:pt x="140" y="697"/>
                    <a:pt x="200" y="717"/>
                  </a:cubicBezTo>
                  <a:cubicBezTo>
                    <a:pt x="339" y="717"/>
                    <a:pt x="438" y="757"/>
                    <a:pt x="558" y="757"/>
                  </a:cubicBezTo>
                  <a:cubicBezTo>
                    <a:pt x="836" y="598"/>
                    <a:pt x="1135" y="697"/>
                    <a:pt x="1433" y="617"/>
                  </a:cubicBezTo>
                  <a:cubicBezTo>
                    <a:pt x="1552" y="617"/>
                    <a:pt x="1672" y="617"/>
                    <a:pt x="1791" y="558"/>
                  </a:cubicBezTo>
                  <a:lnTo>
                    <a:pt x="1871" y="518"/>
                  </a:lnTo>
                  <a:lnTo>
                    <a:pt x="1950" y="518"/>
                  </a:lnTo>
                  <a:cubicBezTo>
                    <a:pt x="2030" y="498"/>
                    <a:pt x="2050" y="418"/>
                    <a:pt x="2030" y="359"/>
                  </a:cubicBezTo>
                  <a:cubicBezTo>
                    <a:pt x="2000" y="322"/>
                    <a:pt x="1954" y="315"/>
                    <a:pt x="1905" y="315"/>
                  </a:cubicBezTo>
                  <a:cubicBezTo>
                    <a:pt x="1877" y="315"/>
                    <a:pt x="1847" y="317"/>
                    <a:pt x="1820" y="317"/>
                  </a:cubicBezTo>
                  <a:cubicBezTo>
                    <a:pt x="1765" y="317"/>
                    <a:pt x="1716" y="309"/>
                    <a:pt x="1692" y="259"/>
                  </a:cubicBezTo>
                  <a:lnTo>
                    <a:pt x="1692" y="259"/>
                  </a:lnTo>
                  <a:cubicBezTo>
                    <a:pt x="1775" y="269"/>
                    <a:pt x="1863" y="300"/>
                    <a:pt x="1945" y="300"/>
                  </a:cubicBezTo>
                  <a:cubicBezTo>
                    <a:pt x="2039" y="300"/>
                    <a:pt x="2125" y="259"/>
                    <a:pt x="2189" y="100"/>
                  </a:cubicBezTo>
                  <a:cubicBezTo>
                    <a:pt x="2189" y="80"/>
                    <a:pt x="2169" y="21"/>
                    <a:pt x="2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4;p3">
              <a:extLst>
                <a:ext uri="{FF2B5EF4-FFF2-40B4-BE49-F238E27FC236}">
                  <a16:creationId xmlns:a16="http://schemas.microsoft.com/office/drawing/2014/main" id="{1C059953-4675-4A97-929A-C301A16262A1}"/>
                </a:ext>
              </a:extLst>
            </p:cNvPr>
            <p:cNvSpPr/>
            <p:nvPr/>
          </p:nvSpPr>
          <p:spPr>
            <a:xfrm>
              <a:off x="3177150" y="4734875"/>
              <a:ext cx="25400" cy="54100"/>
            </a:xfrm>
            <a:custGeom>
              <a:avLst/>
              <a:gdLst/>
              <a:ahLst/>
              <a:cxnLst/>
              <a:rect l="l" t="t" r="r" b="b"/>
              <a:pathLst>
                <a:path w="1016" h="2164" extrusionOk="0">
                  <a:moveTo>
                    <a:pt x="538" y="0"/>
                  </a:moveTo>
                  <a:cubicBezTo>
                    <a:pt x="498" y="100"/>
                    <a:pt x="498" y="219"/>
                    <a:pt x="418" y="279"/>
                  </a:cubicBezTo>
                  <a:lnTo>
                    <a:pt x="359" y="358"/>
                  </a:lnTo>
                  <a:cubicBezTo>
                    <a:pt x="1" y="975"/>
                    <a:pt x="279" y="1552"/>
                    <a:pt x="518" y="2089"/>
                  </a:cubicBezTo>
                  <a:cubicBezTo>
                    <a:pt x="583" y="2141"/>
                    <a:pt x="638" y="2163"/>
                    <a:pt x="685" y="2163"/>
                  </a:cubicBezTo>
                  <a:cubicBezTo>
                    <a:pt x="782" y="2163"/>
                    <a:pt x="849" y="2070"/>
                    <a:pt x="916" y="1950"/>
                  </a:cubicBezTo>
                  <a:lnTo>
                    <a:pt x="995" y="1731"/>
                  </a:lnTo>
                  <a:cubicBezTo>
                    <a:pt x="995" y="1572"/>
                    <a:pt x="1015" y="1432"/>
                    <a:pt x="936" y="1273"/>
                  </a:cubicBezTo>
                  <a:cubicBezTo>
                    <a:pt x="936" y="1214"/>
                    <a:pt x="916" y="1154"/>
                    <a:pt x="916" y="1074"/>
                  </a:cubicBezTo>
                  <a:cubicBezTo>
                    <a:pt x="896" y="1074"/>
                    <a:pt x="896" y="1054"/>
                    <a:pt x="876" y="1015"/>
                  </a:cubicBezTo>
                  <a:cubicBezTo>
                    <a:pt x="876" y="955"/>
                    <a:pt x="876" y="935"/>
                    <a:pt x="916" y="875"/>
                  </a:cubicBezTo>
                  <a:lnTo>
                    <a:pt x="916" y="736"/>
                  </a:lnTo>
                  <a:cubicBezTo>
                    <a:pt x="796" y="577"/>
                    <a:pt x="876" y="378"/>
                    <a:pt x="836" y="219"/>
                  </a:cubicBezTo>
                  <a:cubicBezTo>
                    <a:pt x="816" y="139"/>
                    <a:pt x="796" y="60"/>
                    <a:pt x="737" y="20"/>
                  </a:cubicBezTo>
                  <a:lnTo>
                    <a:pt x="737" y="40"/>
                  </a:lnTo>
                  <a:cubicBezTo>
                    <a:pt x="697" y="40"/>
                    <a:pt x="637" y="20"/>
                    <a:pt x="597" y="20"/>
                  </a:cubicBezTo>
                  <a:lnTo>
                    <a:pt x="5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5;p3">
              <a:extLst>
                <a:ext uri="{FF2B5EF4-FFF2-40B4-BE49-F238E27FC236}">
                  <a16:creationId xmlns:a16="http://schemas.microsoft.com/office/drawing/2014/main" id="{1C003F39-EB8C-4889-90B7-D9CBE06F564A}"/>
                </a:ext>
              </a:extLst>
            </p:cNvPr>
            <p:cNvSpPr/>
            <p:nvPr/>
          </p:nvSpPr>
          <p:spPr>
            <a:xfrm>
              <a:off x="3098075" y="3343225"/>
              <a:ext cx="22400" cy="75250"/>
            </a:xfrm>
            <a:custGeom>
              <a:avLst/>
              <a:gdLst/>
              <a:ahLst/>
              <a:cxnLst/>
              <a:rect l="l" t="t" r="r" b="b"/>
              <a:pathLst>
                <a:path w="896" h="3010" extrusionOk="0">
                  <a:moveTo>
                    <a:pt x="78" y="0"/>
                  </a:moveTo>
                  <a:cubicBezTo>
                    <a:pt x="54" y="0"/>
                    <a:pt x="28" y="2"/>
                    <a:pt x="1" y="6"/>
                  </a:cubicBezTo>
                  <a:lnTo>
                    <a:pt x="1" y="185"/>
                  </a:lnTo>
                  <a:cubicBezTo>
                    <a:pt x="60" y="285"/>
                    <a:pt x="160" y="305"/>
                    <a:pt x="219" y="324"/>
                  </a:cubicBezTo>
                  <a:cubicBezTo>
                    <a:pt x="558" y="603"/>
                    <a:pt x="359" y="941"/>
                    <a:pt x="359" y="1240"/>
                  </a:cubicBezTo>
                  <a:cubicBezTo>
                    <a:pt x="319" y="1240"/>
                    <a:pt x="319" y="1279"/>
                    <a:pt x="299" y="1279"/>
                  </a:cubicBezTo>
                  <a:cubicBezTo>
                    <a:pt x="299" y="1319"/>
                    <a:pt x="319" y="1339"/>
                    <a:pt x="359" y="1399"/>
                  </a:cubicBezTo>
                  <a:lnTo>
                    <a:pt x="359" y="3010"/>
                  </a:lnTo>
                  <a:cubicBezTo>
                    <a:pt x="697" y="2572"/>
                    <a:pt x="478" y="2075"/>
                    <a:pt x="518" y="1598"/>
                  </a:cubicBezTo>
                  <a:cubicBezTo>
                    <a:pt x="577" y="1240"/>
                    <a:pt x="577" y="921"/>
                    <a:pt x="896" y="702"/>
                  </a:cubicBezTo>
                  <a:cubicBezTo>
                    <a:pt x="816" y="643"/>
                    <a:pt x="776" y="603"/>
                    <a:pt x="717" y="523"/>
                  </a:cubicBezTo>
                  <a:cubicBezTo>
                    <a:pt x="494" y="357"/>
                    <a:pt x="410" y="0"/>
                    <a:pt x="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6;p3">
              <a:extLst>
                <a:ext uri="{FF2B5EF4-FFF2-40B4-BE49-F238E27FC236}">
                  <a16:creationId xmlns:a16="http://schemas.microsoft.com/office/drawing/2014/main" id="{1FC02513-FED6-4203-9562-82A4702E7051}"/>
                </a:ext>
              </a:extLst>
            </p:cNvPr>
            <p:cNvSpPr/>
            <p:nvPr/>
          </p:nvSpPr>
          <p:spPr>
            <a:xfrm>
              <a:off x="2858375" y="3472175"/>
              <a:ext cx="15425" cy="99725"/>
            </a:xfrm>
            <a:custGeom>
              <a:avLst/>
              <a:gdLst/>
              <a:ahLst/>
              <a:cxnLst/>
              <a:rect l="l" t="t" r="r" b="b"/>
              <a:pathLst>
                <a:path w="617" h="3989" extrusionOk="0">
                  <a:moveTo>
                    <a:pt x="478" y="0"/>
                  </a:moveTo>
                  <a:cubicBezTo>
                    <a:pt x="20" y="40"/>
                    <a:pt x="60" y="418"/>
                    <a:pt x="60" y="717"/>
                  </a:cubicBezTo>
                  <a:cubicBezTo>
                    <a:pt x="40" y="1433"/>
                    <a:pt x="0" y="2129"/>
                    <a:pt x="100" y="2825"/>
                  </a:cubicBezTo>
                  <a:cubicBezTo>
                    <a:pt x="120" y="2964"/>
                    <a:pt x="120" y="3124"/>
                    <a:pt x="120" y="3283"/>
                  </a:cubicBezTo>
                  <a:cubicBezTo>
                    <a:pt x="120" y="3422"/>
                    <a:pt x="120" y="3541"/>
                    <a:pt x="140" y="3700"/>
                  </a:cubicBezTo>
                  <a:cubicBezTo>
                    <a:pt x="159" y="3800"/>
                    <a:pt x="219" y="3880"/>
                    <a:pt x="259" y="3939"/>
                  </a:cubicBezTo>
                  <a:cubicBezTo>
                    <a:pt x="292" y="3972"/>
                    <a:pt x="325" y="3988"/>
                    <a:pt x="356" y="3988"/>
                  </a:cubicBezTo>
                  <a:cubicBezTo>
                    <a:pt x="398" y="3988"/>
                    <a:pt x="435" y="3957"/>
                    <a:pt x="458" y="3899"/>
                  </a:cubicBezTo>
                  <a:cubicBezTo>
                    <a:pt x="438" y="3243"/>
                    <a:pt x="418" y="2606"/>
                    <a:pt x="518" y="1950"/>
                  </a:cubicBezTo>
                  <a:cubicBezTo>
                    <a:pt x="597" y="1313"/>
                    <a:pt x="617" y="637"/>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p3">
              <a:extLst>
                <a:ext uri="{FF2B5EF4-FFF2-40B4-BE49-F238E27FC236}">
                  <a16:creationId xmlns:a16="http://schemas.microsoft.com/office/drawing/2014/main" id="{13B62C39-620A-423D-8202-F089EA17DCE8}"/>
                </a:ext>
              </a:extLst>
            </p:cNvPr>
            <p:cNvSpPr/>
            <p:nvPr/>
          </p:nvSpPr>
          <p:spPr>
            <a:xfrm>
              <a:off x="1501200" y="3361775"/>
              <a:ext cx="20900" cy="54675"/>
            </a:xfrm>
            <a:custGeom>
              <a:avLst/>
              <a:gdLst/>
              <a:ahLst/>
              <a:cxnLst/>
              <a:rect l="l" t="t" r="r" b="b"/>
              <a:pathLst>
                <a:path w="836" h="2187" extrusionOk="0">
                  <a:moveTo>
                    <a:pt x="597" y="0"/>
                  </a:moveTo>
                  <a:cubicBezTo>
                    <a:pt x="199" y="100"/>
                    <a:pt x="199" y="100"/>
                    <a:pt x="120" y="955"/>
                  </a:cubicBezTo>
                  <a:cubicBezTo>
                    <a:pt x="20" y="1154"/>
                    <a:pt x="60" y="1393"/>
                    <a:pt x="0" y="1631"/>
                  </a:cubicBezTo>
                  <a:lnTo>
                    <a:pt x="0" y="1691"/>
                  </a:lnTo>
                  <a:cubicBezTo>
                    <a:pt x="40" y="1850"/>
                    <a:pt x="120" y="1970"/>
                    <a:pt x="179" y="2129"/>
                  </a:cubicBezTo>
                  <a:cubicBezTo>
                    <a:pt x="235" y="2169"/>
                    <a:pt x="288" y="2186"/>
                    <a:pt x="342" y="2186"/>
                  </a:cubicBezTo>
                  <a:cubicBezTo>
                    <a:pt x="421" y="2186"/>
                    <a:pt x="502" y="2148"/>
                    <a:pt x="597" y="2089"/>
                  </a:cubicBezTo>
                  <a:cubicBezTo>
                    <a:pt x="736" y="1870"/>
                    <a:pt x="736" y="1592"/>
                    <a:pt x="776" y="1353"/>
                  </a:cubicBezTo>
                  <a:cubicBezTo>
                    <a:pt x="776" y="895"/>
                    <a:pt x="836" y="438"/>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8;p3">
              <a:extLst>
                <a:ext uri="{FF2B5EF4-FFF2-40B4-BE49-F238E27FC236}">
                  <a16:creationId xmlns:a16="http://schemas.microsoft.com/office/drawing/2014/main" id="{7A21866C-C998-4593-BD85-6E83524D9E12}"/>
                </a:ext>
              </a:extLst>
            </p:cNvPr>
            <p:cNvSpPr/>
            <p:nvPr/>
          </p:nvSpPr>
          <p:spPr>
            <a:xfrm>
              <a:off x="3057800" y="4086600"/>
              <a:ext cx="29850" cy="64425"/>
            </a:xfrm>
            <a:custGeom>
              <a:avLst/>
              <a:gdLst/>
              <a:ahLst/>
              <a:cxnLst/>
              <a:rect l="l" t="t" r="r" b="b"/>
              <a:pathLst>
                <a:path w="1194" h="2577" extrusionOk="0">
                  <a:moveTo>
                    <a:pt x="468" y="1"/>
                  </a:moveTo>
                  <a:cubicBezTo>
                    <a:pt x="443" y="1"/>
                    <a:pt x="418" y="11"/>
                    <a:pt x="398" y="31"/>
                  </a:cubicBezTo>
                  <a:cubicBezTo>
                    <a:pt x="378" y="289"/>
                    <a:pt x="378" y="528"/>
                    <a:pt x="338" y="787"/>
                  </a:cubicBezTo>
                  <a:cubicBezTo>
                    <a:pt x="0" y="1801"/>
                    <a:pt x="120" y="2139"/>
                    <a:pt x="1015" y="2577"/>
                  </a:cubicBezTo>
                  <a:cubicBezTo>
                    <a:pt x="1194" y="2478"/>
                    <a:pt x="1174" y="2318"/>
                    <a:pt x="1094" y="2159"/>
                  </a:cubicBezTo>
                  <a:lnTo>
                    <a:pt x="895" y="1980"/>
                  </a:lnTo>
                  <a:cubicBezTo>
                    <a:pt x="836" y="1940"/>
                    <a:pt x="796" y="1881"/>
                    <a:pt x="736" y="1821"/>
                  </a:cubicBezTo>
                  <a:lnTo>
                    <a:pt x="716" y="1801"/>
                  </a:lnTo>
                  <a:cubicBezTo>
                    <a:pt x="677" y="1761"/>
                    <a:pt x="617" y="1722"/>
                    <a:pt x="597" y="1642"/>
                  </a:cubicBezTo>
                  <a:lnTo>
                    <a:pt x="597" y="1443"/>
                  </a:lnTo>
                  <a:cubicBezTo>
                    <a:pt x="637" y="1344"/>
                    <a:pt x="637" y="1224"/>
                    <a:pt x="617" y="1125"/>
                  </a:cubicBezTo>
                  <a:lnTo>
                    <a:pt x="617" y="906"/>
                  </a:lnTo>
                  <a:cubicBezTo>
                    <a:pt x="617" y="846"/>
                    <a:pt x="617" y="807"/>
                    <a:pt x="597" y="747"/>
                  </a:cubicBezTo>
                  <a:cubicBezTo>
                    <a:pt x="577" y="528"/>
                    <a:pt x="577" y="289"/>
                    <a:pt x="537" y="31"/>
                  </a:cubicBezTo>
                  <a:cubicBezTo>
                    <a:pt x="518" y="11"/>
                    <a:pt x="493" y="1"/>
                    <a:pt x="4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p3">
              <a:extLst>
                <a:ext uri="{FF2B5EF4-FFF2-40B4-BE49-F238E27FC236}">
                  <a16:creationId xmlns:a16="http://schemas.microsoft.com/office/drawing/2014/main" id="{6FE78E8E-9E68-4E2F-B74C-D5C5BEA82342}"/>
                </a:ext>
              </a:extLst>
            </p:cNvPr>
            <p:cNvSpPr/>
            <p:nvPr/>
          </p:nvSpPr>
          <p:spPr>
            <a:xfrm>
              <a:off x="2821575" y="4849950"/>
              <a:ext cx="64175" cy="8300"/>
            </a:xfrm>
            <a:custGeom>
              <a:avLst/>
              <a:gdLst/>
              <a:ahLst/>
              <a:cxnLst/>
              <a:rect l="l" t="t" r="r" b="b"/>
              <a:pathLst>
                <a:path w="2567" h="332" extrusionOk="0">
                  <a:moveTo>
                    <a:pt x="1481" y="0"/>
                  </a:moveTo>
                  <a:cubicBezTo>
                    <a:pt x="986" y="0"/>
                    <a:pt x="490" y="68"/>
                    <a:pt x="0" y="231"/>
                  </a:cubicBezTo>
                  <a:cubicBezTo>
                    <a:pt x="299" y="251"/>
                    <a:pt x="597" y="251"/>
                    <a:pt x="895" y="251"/>
                  </a:cubicBezTo>
                  <a:cubicBezTo>
                    <a:pt x="935" y="251"/>
                    <a:pt x="1015" y="251"/>
                    <a:pt x="1035" y="231"/>
                  </a:cubicBezTo>
                  <a:cubicBezTo>
                    <a:pt x="1065" y="261"/>
                    <a:pt x="1094" y="276"/>
                    <a:pt x="1124" y="276"/>
                  </a:cubicBezTo>
                  <a:cubicBezTo>
                    <a:pt x="1154" y="276"/>
                    <a:pt x="1184" y="261"/>
                    <a:pt x="1214" y="231"/>
                  </a:cubicBezTo>
                  <a:cubicBezTo>
                    <a:pt x="1333" y="251"/>
                    <a:pt x="1452" y="251"/>
                    <a:pt x="1592" y="251"/>
                  </a:cubicBezTo>
                  <a:cubicBezTo>
                    <a:pt x="1721" y="294"/>
                    <a:pt x="1855" y="331"/>
                    <a:pt x="1987" y="331"/>
                  </a:cubicBezTo>
                  <a:cubicBezTo>
                    <a:pt x="2098" y="331"/>
                    <a:pt x="2207" y="304"/>
                    <a:pt x="2308" y="231"/>
                  </a:cubicBezTo>
                  <a:lnTo>
                    <a:pt x="2387" y="211"/>
                  </a:lnTo>
                  <a:lnTo>
                    <a:pt x="2447" y="211"/>
                  </a:lnTo>
                  <a:cubicBezTo>
                    <a:pt x="2527" y="211"/>
                    <a:pt x="2566" y="151"/>
                    <a:pt x="2527" y="92"/>
                  </a:cubicBezTo>
                  <a:cubicBezTo>
                    <a:pt x="2181" y="34"/>
                    <a:pt x="1831" y="0"/>
                    <a:pt x="14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p3">
              <a:extLst>
                <a:ext uri="{FF2B5EF4-FFF2-40B4-BE49-F238E27FC236}">
                  <a16:creationId xmlns:a16="http://schemas.microsoft.com/office/drawing/2014/main" id="{CA25A2C6-DCA4-450C-A3E8-EEBA7A94807A}"/>
                </a:ext>
              </a:extLst>
            </p:cNvPr>
            <p:cNvSpPr/>
            <p:nvPr/>
          </p:nvSpPr>
          <p:spPr>
            <a:xfrm>
              <a:off x="2859375" y="3408600"/>
              <a:ext cx="17425" cy="47675"/>
            </a:xfrm>
            <a:custGeom>
              <a:avLst/>
              <a:gdLst/>
              <a:ahLst/>
              <a:cxnLst/>
              <a:rect l="l" t="t" r="r" b="b"/>
              <a:pathLst>
                <a:path w="697" h="1907" extrusionOk="0">
                  <a:moveTo>
                    <a:pt x="191" y="0"/>
                  </a:moveTo>
                  <a:cubicBezTo>
                    <a:pt x="105" y="0"/>
                    <a:pt x="80" y="105"/>
                    <a:pt x="80" y="236"/>
                  </a:cubicBezTo>
                  <a:cubicBezTo>
                    <a:pt x="199" y="793"/>
                    <a:pt x="0" y="1429"/>
                    <a:pt x="478" y="1907"/>
                  </a:cubicBezTo>
                  <a:lnTo>
                    <a:pt x="617" y="1847"/>
                  </a:lnTo>
                  <a:cubicBezTo>
                    <a:pt x="617" y="1608"/>
                    <a:pt x="617" y="1370"/>
                    <a:pt x="597" y="1131"/>
                  </a:cubicBezTo>
                  <a:cubicBezTo>
                    <a:pt x="537" y="793"/>
                    <a:pt x="696" y="395"/>
                    <a:pt x="378" y="97"/>
                  </a:cubicBezTo>
                  <a:cubicBezTo>
                    <a:pt x="296" y="29"/>
                    <a:pt x="236"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1;p3">
              <a:extLst>
                <a:ext uri="{FF2B5EF4-FFF2-40B4-BE49-F238E27FC236}">
                  <a16:creationId xmlns:a16="http://schemas.microsoft.com/office/drawing/2014/main" id="{45ADE9FB-5DE3-4AC3-B448-A4D66AF8CC81}"/>
                </a:ext>
              </a:extLst>
            </p:cNvPr>
            <p:cNvSpPr/>
            <p:nvPr/>
          </p:nvSpPr>
          <p:spPr>
            <a:xfrm>
              <a:off x="2722425" y="3730800"/>
              <a:ext cx="23075" cy="50675"/>
            </a:xfrm>
            <a:custGeom>
              <a:avLst/>
              <a:gdLst/>
              <a:ahLst/>
              <a:cxnLst/>
              <a:rect l="l" t="t" r="r" b="b"/>
              <a:pathLst>
                <a:path w="923" h="2027" extrusionOk="0">
                  <a:moveTo>
                    <a:pt x="514" y="0"/>
                  </a:moveTo>
                  <a:cubicBezTo>
                    <a:pt x="90" y="0"/>
                    <a:pt x="0" y="209"/>
                    <a:pt x="47" y="855"/>
                  </a:cubicBezTo>
                  <a:cubicBezTo>
                    <a:pt x="87" y="1233"/>
                    <a:pt x="87" y="1611"/>
                    <a:pt x="87" y="1969"/>
                  </a:cubicBezTo>
                  <a:cubicBezTo>
                    <a:pt x="106" y="2007"/>
                    <a:pt x="129" y="2026"/>
                    <a:pt x="151" y="2026"/>
                  </a:cubicBezTo>
                  <a:cubicBezTo>
                    <a:pt x="174" y="2026"/>
                    <a:pt x="196" y="2002"/>
                    <a:pt x="207" y="1949"/>
                  </a:cubicBezTo>
                  <a:lnTo>
                    <a:pt x="207" y="537"/>
                  </a:lnTo>
                  <a:cubicBezTo>
                    <a:pt x="346" y="358"/>
                    <a:pt x="585" y="318"/>
                    <a:pt x="744" y="199"/>
                  </a:cubicBezTo>
                  <a:cubicBezTo>
                    <a:pt x="803" y="139"/>
                    <a:pt x="883" y="99"/>
                    <a:pt x="923" y="39"/>
                  </a:cubicBezTo>
                  <a:cubicBezTo>
                    <a:pt x="761" y="15"/>
                    <a:pt x="626" y="0"/>
                    <a:pt x="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2;p3">
              <a:extLst>
                <a:ext uri="{FF2B5EF4-FFF2-40B4-BE49-F238E27FC236}">
                  <a16:creationId xmlns:a16="http://schemas.microsoft.com/office/drawing/2014/main" id="{43E50877-AD89-44EE-8F78-965CC1096273}"/>
                </a:ext>
              </a:extLst>
            </p:cNvPr>
            <p:cNvSpPr/>
            <p:nvPr/>
          </p:nvSpPr>
          <p:spPr>
            <a:xfrm>
              <a:off x="3193075" y="4778625"/>
              <a:ext cx="21400" cy="41800"/>
            </a:xfrm>
            <a:custGeom>
              <a:avLst/>
              <a:gdLst/>
              <a:ahLst/>
              <a:cxnLst/>
              <a:rect l="l" t="t" r="r" b="b"/>
              <a:pathLst>
                <a:path w="856" h="1672" extrusionOk="0">
                  <a:moveTo>
                    <a:pt x="371" y="1"/>
                  </a:moveTo>
                  <a:cubicBezTo>
                    <a:pt x="349" y="1"/>
                    <a:pt x="325" y="7"/>
                    <a:pt x="299" y="21"/>
                  </a:cubicBezTo>
                  <a:lnTo>
                    <a:pt x="259" y="100"/>
                  </a:lnTo>
                  <a:cubicBezTo>
                    <a:pt x="199" y="319"/>
                    <a:pt x="139" y="498"/>
                    <a:pt x="0" y="677"/>
                  </a:cubicBezTo>
                  <a:cubicBezTo>
                    <a:pt x="0" y="1095"/>
                    <a:pt x="60" y="1473"/>
                    <a:pt x="478" y="1672"/>
                  </a:cubicBezTo>
                  <a:cubicBezTo>
                    <a:pt x="557" y="1592"/>
                    <a:pt x="597" y="1512"/>
                    <a:pt x="676" y="1453"/>
                  </a:cubicBezTo>
                  <a:cubicBezTo>
                    <a:pt x="855" y="1015"/>
                    <a:pt x="537" y="657"/>
                    <a:pt x="478" y="219"/>
                  </a:cubicBezTo>
                  <a:cubicBezTo>
                    <a:pt x="458" y="180"/>
                    <a:pt x="458" y="120"/>
                    <a:pt x="458" y="80"/>
                  </a:cubicBezTo>
                  <a:cubicBezTo>
                    <a:pt x="444" y="27"/>
                    <a:pt x="413" y="1"/>
                    <a:pt x="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3;p3">
              <a:extLst>
                <a:ext uri="{FF2B5EF4-FFF2-40B4-BE49-F238E27FC236}">
                  <a16:creationId xmlns:a16="http://schemas.microsoft.com/office/drawing/2014/main" id="{FE25A68A-3844-4287-BEA5-7173085643A7}"/>
                </a:ext>
              </a:extLst>
            </p:cNvPr>
            <p:cNvSpPr/>
            <p:nvPr/>
          </p:nvSpPr>
          <p:spPr>
            <a:xfrm>
              <a:off x="3030450" y="3355850"/>
              <a:ext cx="64175" cy="11900"/>
            </a:xfrm>
            <a:custGeom>
              <a:avLst/>
              <a:gdLst/>
              <a:ahLst/>
              <a:cxnLst/>
              <a:rect l="l" t="t" r="r" b="b"/>
              <a:pathLst>
                <a:path w="2567" h="476" extrusionOk="0">
                  <a:moveTo>
                    <a:pt x="496" y="0"/>
                  </a:moveTo>
                  <a:cubicBezTo>
                    <a:pt x="373" y="0"/>
                    <a:pt x="246" y="33"/>
                    <a:pt x="120" y="78"/>
                  </a:cubicBezTo>
                  <a:cubicBezTo>
                    <a:pt x="40" y="118"/>
                    <a:pt x="0" y="197"/>
                    <a:pt x="0" y="297"/>
                  </a:cubicBezTo>
                  <a:cubicBezTo>
                    <a:pt x="40" y="436"/>
                    <a:pt x="199" y="436"/>
                    <a:pt x="318" y="436"/>
                  </a:cubicBezTo>
                  <a:cubicBezTo>
                    <a:pt x="418" y="436"/>
                    <a:pt x="498" y="416"/>
                    <a:pt x="577" y="376"/>
                  </a:cubicBezTo>
                  <a:lnTo>
                    <a:pt x="736" y="376"/>
                  </a:lnTo>
                  <a:cubicBezTo>
                    <a:pt x="891" y="438"/>
                    <a:pt x="1046" y="474"/>
                    <a:pt x="1201" y="474"/>
                  </a:cubicBezTo>
                  <a:cubicBezTo>
                    <a:pt x="1344" y="474"/>
                    <a:pt x="1488" y="443"/>
                    <a:pt x="1631" y="376"/>
                  </a:cubicBezTo>
                  <a:cubicBezTo>
                    <a:pt x="1761" y="347"/>
                    <a:pt x="1885" y="322"/>
                    <a:pt x="2007" y="322"/>
                  </a:cubicBezTo>
                  <a:cubicBezTo>
                    <a:pt x="2129" y="322"/>
                    <a:pt x="2248" y="347"/>
                    <a:pt x="2367" y="416"/>
                  </a:cubicBezTo>
                  <a:lnTo>
                    <a:pt x="2427" y="476"/>
                  </a:lnTo>
                  <a:lnTo>
                    <a:pt x="2507" y="416"/>
                  </a:lnTo>
                  <a:lnTo>
                    <a:pt x="2566" y="376"/>
                  </a:lnTo>
                  <a:cubicBezTo>
                    <a:pt x="2327" y="226"/>
                    <a:pt x="2084" y="194"/>
                    <a:pt x="1839" y="194"/>
                  </a:cubicBezTo>
                  <a:cubicBezTo>
                    <a:pt x="1655" y="194"/>
                    <a:pt x="1470" y="212"/>
                    <a:pt x="1284" y="212"/>
                  </a:cubicBezTo>
                  <a:cubicBezTo>
                    <a:pt x="1161" y="212"/>
                    <a:pt x="1038" y="204"/>
                    <a:pt x="915" y="178"/>
                  </a:cubicBezTo>
                  <a:cubicBezTo>
                    <a:pt x="785" y="47"/>
                    <a:pt x="643"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4;p3">
              <a:extLst>
                <a:ext uri="{FF2B5EF4-FFF2-40B4-BE49-F238E27FC236}">
                  <a16:creationId xmlns:a16="http://schemas.microsoft.com/office/drawing/2014/main" id="{D8AC43DD-2212-46A8-846D-C07591237DFB}"/>
                </a:ext>
              </a:extLst>
            </p:cNvPr>
            <p:cNvSpPr/>
            <p:nvPr/>
          </p:nvSpPr>
          <p:spPr>
            <a:xfrm>
              <a:off x="1531525" y="4006300"/>
              <a:ext cx="22400" cy="59700"/>
            </a:xfrm>
            <a:custGeom>
              <a:avLst/>
              <a:gdLst/>
              <a:ahLst/>
              <a:cxnLst/>
              <a:rect l="l" t="t" r="r" b="b"/>
              <a:pathLst>
                <a:path w="896" h="2388" extrusionOk="0">
                  <a:moveTo>
                    <a:pt x="219" y="0"/>
                  </a:moveTo>
                  <a:cubicBezTo>
                    <a:pt x="1" y="438"/>
                    <a:pt x="60" y="875"/>
                    <a:pt x="180" y="1293"/>
                  </a:cubicBezTo>
                  <a:cubicBezTo>
                    <a:pt x="299" y="1651"/>
                    <a:pt x="259" y="1989"/>
                    <a:pt x="200" y="2348"/>
                  </a:cubicBezTo>
                  <a:cubicBezTo>
                    <a:pt x="259" y="2348"/>
                    <a:pt x="299" y="2367"/>
                    <a:pt x="359" y="2387"/>
                  </a:cubicBezTo>
                  <a:cubicBezTo>
                    <a:pt x="697" y="1612"/>
                    <a:pt x="896" y="816"/>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p3">
              <a:extLst>
                <a:ext uri="{FF2B5EF4-FFF2-40B4-BE49-F238E27FC236}">
                  <a16:creationId xmlns:a16="http://schemas.microsoft.com/office/drawing/2014/main" id="{08EF0C96-AE5A-4CB3-A09E-C69D95F07DC3}"/>
                </a:ext>
              </a:extLst>
            </p:cNvPr>
            <p:cNvSpPr/>
            <p:nvPr/>
          </p:nvSpPr>
          <p:spPr>
            <a:xfrm>
              <a:off x="2369500" y="4884625"/>
              <a:ext cx="43800" cy="11400"/>
            </a:xfrm>
            <a:custGeom>
              <a:avLst/>
              <a:gdLst/>
              <a:ahLst/>
              <a:cxnLst/>
              <a:rect l="l" t="t" r="r" b="b"/>
              <a:pathLst>
                <a:path w="1752" h="456" extrusionOk="0">
                  <a:moveTo>
                    <a:pt x="1081" y="1"/>
                  </a:moveTo>
                  <a:cubicBezTo>
                    <a:pt x="980" y="1"/>
                    <a:pt x="880" y="31"/>
                    <a:pt x="777" y="117"/>
                  </a:cubicBezTo>
                  <a:cubicBezTo>
                    <a:pt x="603" y="239"/>
                    <a:pt x="383" y="300"/>
                    <a:pt x="157" y="300"/>
                  </a:cubicBezTo>
                  <a:cubicBezTo>
                    <a:pt x="125" y="300"/>
                    <a:pt x="93" y="299"/>
                    <a:pt x="60" y="296"/>
                  </a:cubicBezTo>
                  <a:cubicBezTo>
                    <a:pt x="21" y="296"/>
                    <a:pt x="21" y="296"/>
                    <a:pt x="1" y="336"/>
                  </a:cubicBezTo>
                  <a:cubicBezTo>
                    <a:pt x="1" y="356"/>
                    <a:pt x="1" y="416"/>
                    <a:pt x="60" y="455"/>
                  </a:cubicBezTo>
                  <a:lnTo>
                    <a:pt x="777" y="455"/>
                  </a:lnTo>
                  <a:cubicBezTo>
                    <a:pt x="871" y="369"/>
                    <a:pt x="988" y="351"/>
                    <a:pt x="1111" y="351"/>
                  </a:cubicBezTo>
                  <a:cubicBezTo>
                    <a:pt x="1199" y="351"/>
                    <a:pt x="1289" y="360"/>
                    <a:pt x="1379" y="360"/>
                  </a:cubicBezTo>
                  <a:cubicBezTo>
                    <a:pt x="1481" y="360"/>
                    <a:pt x="1582" y="348"/>
                    <a:pt x="1672" y="296"/>
                  </a:cubicBezTo>
                  <a:cubicBezTo>
                    <a:pt x="1712" y="236"/>
                    <a:pt x="1751" y="157"/>
                    <a:pt x="1692" y="117"/>
                  </a:cubicBezTo>
                  <a:cubicBezTo>
                    <a:pt x="1648" y="84"/>
                    <a:pt x="1616" y="70"/>
                    <a:pt x="1583" y="70"/>
                  </a:cubicBezTo>
                  <a:cubicBezTo>
                    <a:pt x="1556" y="70"/>
                    <a:pt x="1529" y="79"/>
                    <a:pt x="1493" y="97"/>
                  </a:cubicBezTo>
                  <a:cubicBezTo>
                    <a:pt x="1346" y="52"/>
                    <a:pt x="1213" y="1"/>
                    <a:pt x="10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6;p3">
              <a:extLst>
                <a:ext uri="{FF2B5EF4-FFF2-40B4-BE49-F238E27FC236}">
                  <a16:creationId xmlns:a16="http://schemas.microsoft.com/office/drawing/2014/main" id="{E745DD13-C28C-4A51-8E05-A68FDC7761C6}"/>
                </a:ext>
              </a:extLst>
            </p:cNvPr>
            <p:cNvSpPr/>
            <p:nvPr/>
          </p:nvSpPr>
          <p:spPr>
            <a:xfrm>
              <a:off x="2806650" y="3887425"/>
              <a:ext cx="12450" cy="33850"/>
            </a:xfrm>
            <a:custGeom>
              <a:avLst/>
              <a:gdLst/>
              <a:ahLst/>
              <a:cxnLst/>
              <a:rect l="l" t="t" r="r" b="b"/>
              <a:pathLst>
                <a:path w="498" h="1354" extrusionOk="0">
                  <a:moveTo>
                    <a:pt x="80" y="1"/>
                  </a:moveTo>
                  <a:cubicBezTo>
                    <a:pt x="20" y="438"/>
                    <a:pt x="0" y="856"/>
                    <a:pt x="100" y="1354"/>
                  </a:cubicBezTo>
                  <a:cubicBezTo>
                    <a:pt x="239" y="1214"/>
                    <a:pt x="319" y="1115"/>
                    <a:pt x="398" y="1035"/>
                  </a:cubicBezTo>
                  <a:cubicBezTo>
                    <a:pt x="418" y="856"/>
                    <a:pt x="418" y="677"/>
                    <a:pt x="418" y="518"/>
                  </a:cubicBezTo>
                  <a:cubicBezTo>
                    <a:pt x="498" y="399"/>
                    <a:pt x="498" y="259"/>
                    <a:pt x="378" y="160"/>
                  </a:cubicBezTo>
                  <a:cubicBezTo>
                    <a:pt x="279" y="120"/>
                    <a:pt x="180" y="4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7;p3">
              <a:extLst>
                <a:ext uri="{FF2B5EF4-FFF2-40B4-BE49-F238E27FC236}">
                  <a16:creationId xmlns:a16="http://schemas.microsoft.com/office/drawing/2014/main" id="{BCF92991-82B6-4FF8-9264-483C6574EEE9}"/>
                </a:ext>
              </a:extLst>
            </p:cNvPr>
            <p:cNvSpPr/>
            <p:nvPr/>
          </p:nvSpPr>
          <p:spPr>
            <a:xfrm>
              <a:off x="2736525" y="4848750"/>
              <a:ext cx="52250" cy="13450"/>
            </a:xfrm>
            <a:custGeom>
              <a:avLst/>
              <a:gdLst/>
              <a:ahLst/>
              <a:cxnLst/>
              <a:rect l="l" t="t" r="r" b="b"/>
              <a:pathLst>
                <a:path w="2090" h="538" extrusionOk="0">
                  <a:moveTo>
                    <a:pt x="950" y="0"/>
                  </a:moveTo>
                  <a:cubicBezTo>
                    <a:pt x="607" y="0"/>
                    <a:pt x="279" y="90"/>
                    <a:pt x="1" y="438"/>
                  </a:cubicBezTo>
                  <a:cubicBezTo>
                    <a:pt x="80" y="508"/>
                    <a:pt x="170" y="538"/>
                    <a:pt x="264" y="538"/>
                  </a:cubicBezTo>
                  <a:cubicBezTo>
                    <a:pt x="359" y="538"/>
                    <a:pt x="458" y="508"/>
                    <a:pt x="558" y="458"/>
                  </a:cubicBezTo>
                  <a:lnTo>
                    <a:pt x="1811" y="458"/>
                  </a:lnTo>
                  <a:cubicBezTo>
                    <a:pt x="1851" y="458"/>
                    <a:pt x="1930" y="438"/>
                    <a:pt x="1990" y="438"/>
                  </a:cubicBezTo>
                  <a:cubicBezTo>
                    <a:pt x="2010" y="438"/>
                    <a:pt x="2010" y="438"/>
                    <a:pt x="2050" y="378"/>
                  </a:cubicBezTo>
                  <a:cubicBezTo>
                    <a:pt x="2089" y="359"/>
                    <a:pt x="2050" y="299"/>
                    <a:pt x="2010" y="279"/>
                  </a:cubicBezTo>
                  <a:cubicBezTo>
                    <a:pt x="1990" y="239"/>
                    <a:pt x="1990" y="160"/>
                    <a:pt x="1990" y="100"/>
                  </a:cubicBezTo>
                  <a:cubicBezTo>
                    <a:pt x="1652" y="90"/>
                    <a:pt x="1294" y="0"/>
                    <a:pt x="9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8;p3">
              <a:extLst>
                <a:ext uri="{FF2B5EF4-FFF2-40B4-BE49-F238E27FC236}">
                  <a16:creationId xmlns:a16="http://schemas.microsoft.com/office/drawing/2014/main" id="{9AFD5CFD-B74D-4F3D-829F-F5B843CEA152}"/>
                </a:ext>
              </a:extLst>
            </p:cNvPr>
            <p:cNvSpPr/>
            <p:nvPr/>
          </p:nvSpPr>
          <p:spPr>
            <a:xfrm>
              <a:off x="2923525" y="3991975"/>
              <a:ext cx="54725" cy="13175"/>
            </a:xfrm>
            <a:custGeom>
              <a:avLst/>
              <a:gdLst/>
              <a:ahLst/>
              <a:cxnLst/>
              <a:rect l="l" t="t" r="r" b="b"/>
              <a:pathLst>
                <a:path w="2189" h="527" extrusionOk="0">
                  <a:moveTo>
                    <a:pt x="694" y="1"/>
                  </a:moveTo>
                  <a:cubicBezTo>
                    <a:pt x="460" y="1"/>
                    <a:pt x="230" y="30"/>
                    <a:pt x="0" y="96"/>
                  </a:cubicBezTo>
                  <a:cubicBezTo>
                    <a:pt x="0" y="514"/>
                    <a:pt x="319" y="494"/>
                    <a:pt x="597" y="514"/>
                  </a:cubicBezTo>
                  <a:cubicBezTo>
                    <a:pt x="762" y="522"/>
                    <a:pt x="927" y="527"/>
                    <a:pt x="1091" y="527"/>
                  </a:cubicBezTo>
                  <a:cubicBezTo>
                    <a:pt x="1324" y="527"/>
                    <a:pt x="1558" y="517"/>
                    <a:pt x="1791" y="494"/>
                  </a:cubicBezTo>
                  <a:cubicBezTo>
                    <a:pt x="1910" y="454"/>
                    <a:pt x="1990" y="414"/>
                    <a:pt x="2089" y="354"/>
                  </a:cubicBezTo>
                  <a:cubicBezTo>
                    <a:pt x="2109" y="315"/>
                    <a:pt x="2169" y="295"/>
                    <a:pt x="2188" y="235"/>
                  </a:cubicBezTo>
                  <a:cubicBezTo>
                    <a:pt x="2169" y="195"/>
                    <a:pt x="2129" y="155"/>
                    <a:pt x="2109" y="116"/>
                  </a:cubicBezTo>
                  <a:cubicBezTo>
                    <a:pt x="2016" y="129"/>
                    <a:pt x="1921" y="136"/>
                    <a:pt x="1826" y="136"/>
                  </a:cubicBezTo>
                  <a:cubicBezTo>
                    <a:pt x="1636" y="136"/>
                    <a:pt x="1446" y="109"/>
                    <a:pt x="1273" y="56"/>
                  </a:cubicBezTo>
                  <a:cubicBezTo>
                    <a:pt x="1077" y="20"/>
                    <a:pt x="884" y="1"/>
                    <a:pt x="6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9;p3">
              <a:extLst>
                <a:ext uri="{FF2B5EF4-FFF2-40B4-BE49-F238E27FC236}">
                  <a16:creationId xmlns:a16="http://schemas.microsoft.com/office/drawing/2014/main" id="{8B22A994-4006-439C-B62F-2AE2FC38DAAC}"/>
                </a:ext>
              </a:extLst>
            </p:cNvPr>
            <p:cNvSpPr/>
            <p:nvPr/>
          </p:nvSpPr>
          <p:spPr>
            <a:xfrm>
              <a:off x="3080175" y="3600350"/>
              <a:ext cx="13450" cy="38825"/>
            </a:xfrm>
            <a:custGeom>
              <a:avLst/>
              <a:gdLst/>
              <a:ahLst/>
              <a:cxnLst/>
              <a:rect l="l" t="t" r="r" b="b"/>
              <a:pathLst>
                <a:path w="538" h="1553" extrusionOk="0">
                  <a:moveTo>
                    <a:pt x="73" y="1"/>
                  </a:moveTo>
                  <a:cubicBezTo>
                    <a:pt x="40" y="1"/>
                    <a:pt x="13" y="24"/>
                    <a:pt x="0" y="85"/>
                  </a:cubicBezTo>
                  <a:cubicBezTo>
                    <a:pt x="40" y="145"/>
                    <a:pt x="40" y="185"/>
                    <a:pt x="0" y="225"/>
                  </a:cubicBezTo>
                  <a:cubicBezTo>
                    <a:pt x="80" y="662"/>
                    <a:pt x="120" y="1060"/>
                    <a:pt x="199" y="1478"/>
                  </a:cubicBezTo>
                  <a:cubicBezTo>
                    <a:pt x="219" y="1528"/>
                    <a:pt x="244" y="1552"/>
                    <a:pt x="269" y="1552"/>
                  </a:cubicBezTo>
                  <a:cubicBezTo>
                    <a:pt x="294" y="1552"/>
                    <a:pt x="319" y="1528"/>
                    <a:pt x="339" y="1478"/>
                  </a:cubicBezTo>
                  <a:cubicBezTo>
                    <a:pt x="279" y="1000"/>
                    <a:pt x="538" y="463"/>
                    <a:pt x="140" y="26"/>
                  </a:cubicBezTo>
                  <a:cubicBezTo>
                    <a:pt x="117" y="10"/>
                    <a:pt x="93" y="1"/>
                    <a:pt x="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0;p3">
              <a:extLst>
                <a:ext uri="{FF2B5EF4-FFF2-40B4-BE49-F238E27FC236}">
                  <a16:creationId xmlns:a16="http://schemas.microsoft.com/office/drawing/2014/main" id="{90108FA3-A14C-4C4C-AA85-D041FFFA2CD0}"/>
                </a:ext>
              </a:extLst>
            </p:cNvPr>
            <p:cNvSpPr/>
            <p:nvPr/>
          </p:nvSpPr>
          <p:spPr>
            <a:xfrm>
              <a:off x="3090125" y="3575125"/>
              <a:ext cx="12450" cy="41800"/>
            </a:xfrm>
            <a:custGeom>
              <a:avLst/>
              <a:gdLst/>
              <a:ahLst/>
              <a:cxnLst/>
              <a:rect l="l" t="t" r="r" b="b"/>
              <a:pathLst>
                <a:path w="498" h="1672" extrusionOk="0">
                  <a:moveTo>
                    <a:pt x="299" y="0"/>
                  </a:moveTo>
                  <a:cubicBezTo>
                    <a:pt x="0" y="557"/>
                    <a:pt x="179" y="1094"/>
                    <a:pt x="179" y="1671"/>
                  </a:cubicBezTo>
                  <a:cubicBezTo>
                    <a:pt x="498" y="1532"/>
                    <a:pt x="418" y="1313"/>
                    <a:pt x="319" y="1074"/>
                  </a:cubicBezTo>
                  <a:cubicBezTo>
                    <a:pt x="239" y="975"/>
                    <a:pt x="279" y="836"/>
                    <a:pt x="319" y="716"/>
                  </a:cubicBezTo>
                  <a:cubicBezTo>
                    <a:pt x="319" y="478"/>
                    <a:pt x="299" y="239"/>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1;p3">
              <a:extLst>
                <a:ext uri="{FF2B5EF4-FFF2-40B4-BE49-F238E27FC236}">
                  <a16:creationId xmlns:a16="http://schemas.microsoft.com/office/drawing/2014/main" id="{81F9291F-3D8A-4ECF-A90A-9C360836D13F}"/>
                </a:ext>
              </a:extLst>
            </p:cNvPr>
            <p:cNvSpPr/>
            <p:nvPr/>
          </p:nvSpPr>
          <p:spPr>
            <a:xfrm>
              <a:off x="2701800" y="3988875"/>
              <a:ext cx="16350" cy="19125"/>
            </a:xfrm>
            <a:custGeom>
              <a:avLst/>
              <a:gdLst/>
              <a:ahLst/>
              <a:cxnLst/>
              <a:rect l="l" t="t" r="r" b="b"/>
              <a:pathLst>
                <a:path w="654" h="765" extrusionOk="0">
                  <a:moveTo>
                    <a:pt x="258" y="0"/>
                  </a:moveTo>
                  <a:cubicBezTo>
                    <a:pt x="175" y="0"/>
                    <a:pt x="100" y="44"/>
                    <a:pt x="37" y="160"/>
                  </a:cubicBezTo>
                  <a:cubicBezTo>
                    <a:pt x="1" y="487"/>
                    <a:pt x="31" y="765"/>
                    <a:pt x="400" y="765"/>
                  </a:cubicBezTo>
                  <a:cubicBezTo>
                    <a:pt x="435" y="765"/>
                    <a:pt x="473" y="762"/>
                    <a:pt x="514" y="757"/>
                  </a:cubicBezTo>
                  <a:lnTo>
                    <a:pt x="494" y="757"/>
                  </a:lnTo>
                  <a:cubicBezTo>
                    <a:pt x="614" y="657"/>
                    <a:pt x="554" y="478"/>
                    <a:pt x="654" y="359"/>
                  </a:cubicBezTo>
                  <a:cubicBezTo>
                    <a:pt x="634" y="339"/>
                    <a:pt x="614" y="279"/>
                    <a:pt x="654" y="260"/>
                  </a:cubicBezTo>
                  <a:cubicBezTo>
                    <a:pt x="614" y="180"/>
                    <a:pt x="554" y="140"/>
                    <a:pt x="494" y="81"/>
                  </a:cubicBezTo>
                  <a:cubicBezTo>
                    <a:pt x="411" y="34"/>
                    <a:pt x="331" y="0"/>
                    <a:pt x="2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p3">
              <a:extLst>
                <a:ext uri="{FF2B5EF4-FFF2-40B4-BE49-F238E27FC236}">
                  <a16:creationId xmlns:a16="http://schemas.microsoft.com/office/drawing/2014/main" id="{D06CA55F-0D18-486F-95B5-D34A2470DA19}"/>
                </a:ext>
              </a:extLst>
            </p:cNvPr>
            <p:cNvSpPr/>
            <p:nvPr/>
          </p:nvSpPr>
          <p:spPr>
            <a:xfrm>
              <a:off x="3016525" y="3362475"/>
              <a:ext cx="24375" cy="11750"/>
            </a:xfrm>
            <a:custGeom>
              <a:avLst/>
              <a:gdLst/>
              <a:ahLst/>
              <a:cxnLst/>
              <a:rect l="l" t="t" r="r" b="b"/>
              <a:pathLst>
                <a:path w="975" h="470" extrusionOk="0">
                  <a:moveTo>
                    <a:pt x="285" y="1"/>
                  </a:moveTo>
                  <a:cubicBezTo>
                    <a:pt x="175" y="1"/>
                    <a:pt x="76" y="67"/>
                    <a:pt x="0" y="251"/>
                  </a:cubicBezTo>
                  <a:lnTo>
                    <a:pt x="60" y="330"/>
                  </a:lnTo>
                  <a:lnTo>
                    <a:pt x="199" y="470"/>
                  </a:lnTo>
                  <a:cubicBezTo>
                    <a:pt x="458" y="430"/>
                    <a:pt x="677" y="350"/>
                    <a:pt x="935" y="291"/>
                  </a:cubicBezTo>
                  <a:cubicBezTo>
                    <a:pt x="955" y="291"/>
                    <a:pt x="955" y="271"/>
                    <a:pt x="975" y="251"/>
                  </a:cubicBezTo>
                  <a:cubicBezTo>
                    <a:pt x="975" y="231"/>
                    <a:pt x="975" y="171"/>
                    <a:pt x="935" y="151"/>
                  </a:cubicBezTo>
                  <a:cubicBezTo>
                    <a:pt x="836" y="131"/>
                    <a:pt x="696" y="131"/>
                    <a:pt x="577" y="111"/>
                  </a:cubicBezTo>
                  <a:cubicBezTo>
                    <a:pt x="477" y="48"/>
                    <a:pt x="377" y="1"/>
                    <a:pt x="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3;p3">
              <a:extLst>
                <a:ext uri="{FF2B5EF4-FFF2-40B4-BE49-F238E27FC236}">
                  <a16:creationId xmlns:a16="http://schemas.microsoft.com/office/drawing/2014/main" id="{1D3EC66F-B31F-46B8-B9C3-1BB2D9646C30}"/>
                </a:ext>
              </a:extLst>
            </p:cNvPr>
            <p:cNvSpPr/>
            <p:nvPr/>
          </p:nvSpPr>
          <p:spPr>
            <a:xfrm>
              <a:off x="3075200" y="3868900"/>
              <a:ext cx="14450" cy="27500"/>
            </a:xfrm>
            <a:custGeom>
              <a:avLst/>
              <a:gdLst/>
              <a:ahLst/>
              <a:cxnLst/>
              <a:rect l="l" t="t" r="r" b="b"/>
              <a:pathLst>
                <a:path w="578" h="1100" extrusionOk="0">
                  <a:moveTo>
                    <a:pt x="145" y="0"/>
                  </a:moveTo>
                  <a:cubicBezTo>
                    <a:pt x="106" y="0"/>
                    <a:pt x="65" y="21"/>
                    <a:pt x="20" y="65"/>
                  </a:cubicBezTo>
                  <a:cubicBezTo>
                    <a:pt x="80" y="105"/>
                    <a:pt x="80" y="165"/>
                    <a:pt x="20" y="205"/>
                  </a:cubicBezTo>
                  <a:cubicBezTo>
                    <a:pt x="20" y="503"/>
                    <a:pt x="1" y="802"/>
                    <a:pt x="1" y="1100"/>
                  </a:cubicBezTo>
                  <a:cubicBezTo>
                    <a:pt x="577" y="881"/>
                    <a:pt x="199" y="424"/>
                    <a:pt x="279" y="85"/>
                  </a:cubicBezTo>
                  <a:cubicBezTo>
                    <a:pt x="235" y="31"/>
                    <a:pt x="192" y="0"/>
                    <a:pt x="1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4;p3">
              <a:extLst>
                <a:ext uri="{FF2B5EF4-FFF2-40B4-BE49-F238E27FC236}">
                  <a16:creationId xmlns:a16="http://schemas.microsoft.com/office/drawing/2014/main" id="{A194DFC2-57B1-48D5-9790-FCB6BB1419D5}"/>
                </a:ext>
              </a:extLst>
            </p:cNvPr>
            <p:cNvSpPr/>
            <p:nvPr/>
          </p:nvSpPr>
          <p:spPr>
            <a:xfrm>
              <a:off x="2932975" y="3368900"/>
              <a:ext cx="27875" cy="10300"/>
            </a:xfrm>
            <a:custGeom>
              <a:avLst/>
              <a:gdLst/>
              <a:ahLst/>
              <a:cxnLst/>
              <a:rect l="l" t="t" r="r" b="b"/>
              <a:pathLst>
                <a:path w="1115" h="412" extrusionOk="0">
                  <a:moveTo>
                    <a:pt x="508" y="1"/>
                  </a:moveTo>
                  <a:cubicBezTo>
                    <a:pt x="326" y="1"/>
                    <a:pt x="154" y="103"/>
                    <a:pt x="0" y="372"/>
                  </a:cubicBezTo>
                  <a:cubicBezTo>
                    <a:pt x="299" y="392"/>
                    <a:pt x="597" y="392"/>
                    <a:pt x="895" y="411"/>
                  </a:cubicBezTo>
                  <a:cubicBezTo>
                    <a:pt x="955" y="411"/>
                    <a:pt x="1015" y="392"/>
                    <a:pt x="1055" y="392"/>
                  </a:cubicBezTo>
                  <a:cubicBezTo>
                    <a:pt x="1055" y="372"/>
                    <a:pt x="1094" y="312"/>
                    <a:pt x="1114" y="272"/>
                  </a:cubicBezTo>
                  <a:cubicBezTo>
                    <a:pt x="908" y="118"/>
                    <a:pt x="703" y="1"/>
                    <a:pt x="5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5;p3">
              <a:extLst>
                <a:ext uri="{FF2B5EF4-FFF2-40B4-BE49-F238E27FC236}">
                  <a16:creationId xmlns:a16="http://schemas.microsoft.com/office/drawing/2014/main" id="{EBD8A49F-7D80-4DC1-9499-FF210C1FDE3A}"/>
                </a:ext>
              </a:extLst>
            </p:cNvPr>
            <p:cNvSpPr/>
            <p:nvPr/>
          </p:nvSpPr>
          <p:spPr>
            <a:xfrm>
              <a:off x="2528150" y="4872725"/>
              <a:ext cx="18425" cy="14350"/>
            </a:xfrm>
            <a:custGeom>
              <a:avLst/>
              <a:gdLst/>
              <a:ahLst/>
              <a:cxnLst/>
              <a:rect l="l" t="t" r="r" b="b"/>
              <a:pathLst>
                <a:path w="737" h="574" extrusionOk="0">
                  <a:moveTo>
                    <a:pt x="292" y="0"/>
                  </a:moveTo>
                  <a:cubicBezTo>
                    <a:pt x="245" y="0"/>
                    <a:pt x="194" y="11"/>
                    <a:pt x="140" y="36"/>
                  </a:cubicBezTo>
                  <a:cubicBezTo>
                    <a:pt x="1" y="116"/>
                    <a:pt x="20" y="295"/>
                    <a:pt x="120" y="414"/>
                  </a:cubicBezTo>
                  <a:lnTo>
                    <a:pt x="498" y="573"/>
                  </a:lnTo>
                  <a:lnTo>
                    <a:pt x="617" y="573"/>
                  </a:lnTo>
                  <a:cubicBezTo>
                    <a:pt x="717" y="494"/>
                    <a:pt x="737" y="414"/>
                    <a:pt x="697" y="315"/>
                  </a:cubicBezTo>
                  <a:cubicBezTo>
                    <a:pt x="602" y="157"/>
                    <a:pt x="471" y="0"/>
                    <a:pt x="2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6;p3">
              <a:extLst>
                <a:ext uri="{FF2B5EF4-FFF2-40B4-BE49-F238E27FC236}">
                  <a16:creationId xmlns:a16="http://schemas.microsoft.com/office/drawing/2014/main" id="{18514A78-7796-4673-B844-628CFFE4CAAA}"/>
                </a:ext>
              </a:extLst>
            </p:cNvPr>
            <p:cNvSpPr/>
            <p:nvPr/>
          </p:nvSpPr>
          <p:spPr>
            <a:xfrm>
              <a:off x="2888700" y="3383175"/>
              <a:ext cx="23400" cy="5800"/>
            </a:xfrm>
            <a:custGeom>
              <a:avLst/>
              <a:gdLst/>
              <a:ahLst/>
              <a:cxnLst/>
              <a:rect l="l" t="t" r="r" b="b"/>
              <a:pathLst>
                <a:path w="936" h="232" extrusionOk="0">
                  <a:moveTo>
                    <a:pt x="500" y="1"/>
                  </a:moveTo>
                  <a:cubicBezTo>
                    <a:pt x="328" y="1"/>
                    <a:pt x="158" y="32"/>
                    <a:pt x="1" y="179"/>
                  </a:cubicBezTo>
                  <a:cubicBezTo>
                    <a:pt x="100" y="179"/>
                    <a:pt x="220" y="199"/>
                    <a:pt x="339" y="218"/>
                  </a:cubicBezTo>
                  <a:cubicBezTo>
                    <a:pt x="372" y="227"/>
                    <a:pt x="401" y="232"/>
                    <a:pt x="428" y="232"/>
                  </a:cubicBezTo>
                  <a:cubicBezTo>
                    <a:pt x="465" y="232"/>
                    <a:pt x="495" y="222"/>
                    <a:pt x="518" y="199"/>
                  </a:cubicBezTo>
                  <a:cubicBezTo>
                    <a:pt x="617" y="199"/>
                    <a:pt x="717" y="179"/>
                    <a:pt x="816" y="179"/>
                  </a:cubicBezTo>
                  <a:cubicBezTo>
                    <a:pt x="916" y="139"/>
                    <a:pt x="936" y="99"/>
                    <a:pt x="896" y="20"/>
                  </a:cubicBezTo>
                  <a:cubicBezTo>
                    <a:pt x="766" y="20"/>
                    <a:pt x="633"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p3">
              <a:extLst>
                <a:ext uri="{FF2B5EF4-FFF2-40B4-BE49-F238E27FC236}">
                  <a16:creationId xmlns:a16="http://schemas.microsoft.com/office/drawing/2014/main" id="{1CF06D96-0800-40A4-8C77-C3FBF4265189}"/>
                </a:ext>
              </a:extLst>
            </p:cNvPr>
            <p:cNvSpPr/>
            <p:nvPr/>
          </p:nvSpPr>
          <p:spPr>
            <a:xfrm>
              <a:off x="1773225" y="4975575"/>
              <a:ext cx="8975" cy="8475"/>
            </a:xfrm>
            <a:custGeom>
              <a:avLst/>
              <a:gdLst/>
              <a:ahLst/>
              <a:cxnLst/>
              <a:rect l="l" t="t" r="r" b="b"/>
              <a:pathLst>
                <a:path w="359" h="339" extrusionOk="0">
                  <a:moveTo>
                    <a:pt x="239" y="0"/>
                  </a:moveTo>
                  <a:cubicBezTo>
                    <a:pt x="160" y="0"/>
                    <a:pt x="80" y="80"/>
                    <a:pt x="60" y="159"/>
                  </a:cubicBezTo>
                  <a:cubicBezTo>
                    <a:pt x="0" y="239"/>
                    <a:pt x="60" y="299"/>
                    <a:pt x="160" y="338"/>
                  </a:cubicBezTo>
                  <a:cubicBezTo>
                    <a:pt x="259" y="338"/>
                    <a:pt x="299" y="259"/>
                    <a:pt x="339" y="179"/>
                  </a:cubicBezTo>
                  <a:cubicBezTo>
                    <a:pt x="359" y="100"/>
                    <a:pt x="339"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p3">
              <a:extLst>
                <a:ext uri="{FF2B5EF4-FFF2-40B4-BE49-F238E27FC236}">
                  <a16:creationId xmlns:a16="http://schemas.microsoft.com/office/drawing/2014/main" id="{985BB745-14DD-46C5-94B7-549E11557C83}"/>
                </a:ext>
              </a:extLst>
            </p:cNvPr>
            <p:cNvSpPr/>
            <p:nvPr/>
          </p:nvSpPr>
          <p:spPr>
            <a:xfrm>
              <a:off x="3177150" y="4633400"/>
              <a:ext cx="8475" cy="22425"/>
            </a:xfrm>
            <a:custGeom>
              <a:avLst/>
              <a:gdLst/>
              <a:ahLst/>
              <a:cxnLst/>
              <a:rect l="l" t="t" r="r" b="b"/>
              <a:pathLst>
                <a:path w="339" h="897" extrusionOk="0">
                  <a:moveTo>
                    <a:pt x="60" y="1"/>
                  </a:moveTo>
                  <a:cubicBezTo>
                    <a:pt x="60" y="299"/>
                    <a:pt x="1" y="618"/>
                    <a:pt x="219" y="896"/>
                  </a:cubicBezTo>
                  <a:cubicBezTo>
                    <a:pt x="199" y="558"/>
                    <a:pt x="339" y="24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9;p3">
              <a:extLst>
                <a:ext uri="{FF2B5EF4-FFF2-40B4-BE49-F238E27FC236}">
                  <a16:creationId xmlns:a16="http://schemas.microsoft.com/office/drawing/2014/main" id="{626271E0-B5C9-42E6-A7D2-7B5259823745}"/>
                </a:ext>
              </a:extLst>
            </p:cNvPr>
            <p:cNvSpPr/>
            <p:nvPr/>
          </p:nvSpPr>
          <p:spPr>
            <a:xfrm>
              <a:off x="2986175" y="3997850"/>
              <a:ext cx="23900" cy="10300"/>
            </a:xfrm>
            <a:custGeom>
              <a:avLst/>
              <a:gdLst/>
              <a:ahLst/>
              <a:cxnLst/>
              <a:rect l="l" t="t" r="r" b="b"/>
              <a:pathLst>
                <a:path w="956" h="412" extrusionOk="0">
                  <a:moveTo>
                    <a:pt x="717" y="0"/>
                  </a:moveTo>
                  <a:cubicBezTo>
                    <a:pt x="478" y="20"/>
                    <a:pt x="259" y="20"/>
                    <a:pt x="1" y="20"/>
                  </a:cubicBezTo>
                  <a:cubicBezTo>
                    <a:pt x="48" y="336"/>
                    <a:pt x="198" y="411"/>
                    <a:pt x="374" y="411"/>
                  </a:cubicBezTo>
                  <a:cubicBezTo>
                    <a:pt x="498" y="411"/>
                    <a:pt x="634" y="374"/>
                    <a:pt x="757" y="358"/>
                  </a:cubicBezTo>
                  <a:cubicBezTo>
                    <a:pt x="816" y="318"/>
                    <a:pt x="896" y="279"/>
                    <a:pt x="956" y="179"/>
                  </a:cubicBezTo>
                  <a:cubicBezTo>
                    <a:pt x="916" y="119"/>
                    <a:pt x="896" y="99"/>
                    <a:pt x="876" y="60"/>
                  </a:cubicBezTo>
                  <a:cubicBezTo>
                    <a:pt x="816" y="60"/>
                    <a:pt x="777" y="60"/>
                    <a:pt x="7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0;p3">
              <a:extLst>
                <a:ext uri="{FF2B5EF4-FFF2-40B4-BE49-F238E27FC236}">
                  <a16:creationId xmlns:a16="http://schemas.microsoft.com/office/drawing/2014/main" id="{F8B0CD82-96D4-4934-A6C2-BE66268C2034}"/>
                </a:ext>
              </a:extLst>
            </p:cNvPr>
            <p:cNvSpPr/>
            <p:nvPr/>
          </p:nvSpPr>
          <p:spPr>
            <a:xfrm>
              <a:off x="1500700" y="3365250"/>
              <a:ext cx="10950" cy="18425"/>
            </a:xfrm>
            <a:custGeom>
              <a:avLst/>
              <a:gdLst/>
              <a:ahLst/>
              <a:cxnLst/>
              <a:rect l="l" t="t" r="r" b="b"/>
              <a:pathLst>
                <a:path w="438" h="737" extrusionOk="0">
                  <a:moveTo>
                    <a:pt x="20" y="0"/>
                  </a:moveTo>
                  <a:cubicBezTo>
                    <a:pt x="20" y="160"/>
                    <a:pt x="0" y="339"/>
                    <a:pt x="0" y="518"/>
                  </a:cubicBezTo>
                  <a:cubicBezTo>
                    <a:pt x="40" y="557"/>
                    <a:pt x="40" y="597"/>
                    <a:pt x="20" y="637"/>
                  </a:cubicBezTo>
                  <a:cubicBezTo>
                    <a:pt x="60" y="657"/>
                    <a:pt x="100" y="717"/>
                    <a:pt x="140" y="737"/>
                  </a:cubicBezTo>
                  <a:cubicBezTo>
                    <a:pt x="259" y="458"/>
                    <a:pt x="438" y="199"/>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p3">
              <a:extLst>
                <a:ext uri="{FF2B5EF4-FFF2-40B4-BE49-F238E27FC236}">
                  <a16:creationId xmlns:a16="http://schemas.microsoft.com/office/drawing/2014/main" id="{88283F1A-BEFF-45D4-A0F8-747376D0453D}"/>
                </a:ext>
              </a:extLst>
            </p:cNvPr>
            <p:cNvSpPr/>
            <p:nvPr/>
          </p:nvSpPr>
          <p:spPr>
            <a:xfrm>
              <a:off x="1839375" y="2983350"/>
              <a:ext cx="9475" cy="7450"/>
            </a:xfrm>
            <a:custGeom>
              <a:avLst/>
              <a:gdLst/>
              <a:ahLst/>
              <a:cxnLst/>
              <a:rect l="l" t="t" r="r" b="b"/>
              <a:pathLst>
                <a:path w="379" h="298" extrusionOk="0">
                  <a:moveTo>
                    <a:pt x="161" y="1"/>
                  </a:moveTo>
                  <a:cubicBezTo>
                    <a:pt x="54" y="1"/>
                    <a:pt x="27" y="149"/>
                    <a:pt x="0" y="297"/>
                  </a:cubicBezTo>
                  <a:cubicBezTo>
                    <a:pt x="139" y="297"/>
                    <a:pt x="299" y="257"/>
                    <a:pt x="378" y="118"/>
                  </a:cubicBezTo>
                  <a:cubicBezTo>
                    <a:pt x="282" y="35"/>
                    <a:pt x="212" y="1"/>
                    <a:pt x="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2;p3">
              <a:extLst>
                <a:ext uri="{FF2B5EF4-FFF2-40B4-BE49-F238E27FC236}">
                  <a16:creationId xmlns:a16="http://schemas.microsoft.com/office/drawing/2014/main" id="{5F072247-2706-438E-9257-1EAADBFDFB2D}"/>
                </a:ext>
              </a:extLst>
            </p:cNvPr>
            <p:cNvSpPr/>
            <p:nvPr/>
          </p:nvSpPr>
          <p:spPr>
            <a:xfrm>
              <a:off x="3162725" y="4582175"/>
              <a:ext cx="9475" cy="19425"/>
            </a:xfrm>
            <a:custGeom>
              <a:avLst/>
              <a:gdLst/>
              <a:ahLst/>
              <a:cxnLst/>
              <a:rect l="l" t="t" r="r" b="b"/>
              <a:pathLst>
                <a:path w="379" h="777" extrusionOk="0">
                  <a:moveTo>
                    <a:pt x="120" y="1"/>
                  </a:moveTo>
                  <a:lnTo>
                    <a:pt x="120" y="1"/>
                  </a:lnTo>
                  <a:cubicBezTo>
                    <a:pt x="100" y="279"/>
                    <a:pt x="1" y="558"/>
                    <a:pt x="279" y="777"/>
                  </a:cubicBezTo>
                  <a:cubicBezTo>
                    <a:pt x="379" y="677"/>
                    <a:pt x="379" y="558"/>
                    <a:pt x="299" y="419"/>
                  </a:cubicBezTo>
                  <a:cubicBezTo>
                    <a:pt x="299" y="299"/>
                    <a:pt x="279" y="180"/>
                    <a:pt x="279" y="61"/>
                  </a:cubicBezTo>
                  <a:cubicBezTo>
                    <a:pt x="219" y="61"/>
                    <a:pt x="180" y="2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p3">
              <a:extLst>
                <a:ext uri="{FF2B5EF4-FFF2-40B4-BE49-F238E27FC236}">
                  <a16:creationId xmlns:a16="http://schemas.microsoft.com/office/drawing/2014/main" id="{48AB21B7-771F-45C2-9BEC-DFB27C4CF4DB}"/>
                </a:ext>
              </a:extLst>
            </p:cNvPr>
            <p:cNvSpPr/>
            <p:nvPr/>
          </p:nvSpPr>
          <p:spPr>
            <a:xfrm>
              <a:off x="3073200" y="3846225"/>
              <a:ext cx="9975" cy="19875"/>
            </a:xfrm>
            <a:custGeom>
              <a:avLst/>
              <a:gdLst/>
              <a:ahLst/>
              <a:cxnLst/>
              <a:rect l="l" t="t" r="r" b="b"/>
              <a:pathLst>
                <a:path w="399" h="795" extrusionOk="0">
                  <a:moveTo>
                    <a:pt x="231" y="0"/>
                  </a:moveTo>
                  <a:cubicBezTo>
                    <a:pt x="189" y="0"/>
                    <a:pt x="152" y="25"/>
                    <a:pt x="120" y="77"/>
                  </a:cubicBezTo>
                  <a:cubicBezTo>
                    <a:pt x="120" y="197"/>
                    <a:pt x="100" y="296"/>
                    <a:pt x="100" y="396"/>
                  </a:cubicBezTo>
                  <a:cubicBezTo>
                    <a:pt x="1" y="515"/>
                    <a:pt x="1" y="654"/>
                    <a:pt x="120" y="754"/>
                  </a:cubicBezTo>
                  <a:cubicBezTo>
                    <a:pt x="155" y="780"/>
                    <a:pt x="190" y="794"/>
                    <a:pt x="225" y="794"/>
                  </a:cubicBezTo>
                  <a:cubicBezTo>
                    <a:pt x="269" y="794"/>
                    <a:pt x="314" y="770"/>
                    <a:pt x="359" y="714"/>
                  </a:cubicBezTo>
                  <a:cubicBezTo>
                    <a:pt x="399" y="495"/>
                    <a:pt x="399" y="276"/>
                    <a:pt x="359" y="57"/>
                  </a:cubicBezTo>
                  <a:cubicBezTo>
                    <a:pt x="312" y="20"/>
                    <a:pt x="270" y="0"/>
                    <a:pt x="2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4;p3">
              <a:extLst>
                <a:ext uri="{FF2B5EF4-FFF2-40B4-BE49-F238E27FC236}">
                  <a16:creationId xmlns:a16="http://schemas.microsoft.com/office/drawing/2014/main" id="{36ACCE9F-71DB-451C-85D8-A3AF60AEEAB5}"/>
                </a:ext>
              </a:extLst>
            </p:cNvPr>
            <p:cNvSpPr/>
            <p:nvPr/>
          </p:nvSpPr>
          <p:spPr>
            <a:xfrm>
              <a:off x="3100575" y="4198250"/>
              <a:ext cx="7975" cy="14950"/>
            </a:xfrm>
            <a:custGeom>
              <a:avLst/>
              <a:gdLst/>
              <a:ahLst/>
              <a:cxnLst/>
              <a:rect l="l" t="t" r="r" b="b"/>
              <a:pathLst>
                <a:path w="319" h="598" extrusionOk="0">
                  <a:moveTo>
                    <a:pt x="100" y="1"/>
                  </a:moveTo>
                  <a:cubicBezTo>
                    <a:pt x="80" y="240"/>
                    <a:pt x="0" y="498"/>
                    <a:pt x="318" y="598"/>
                  </a:cubicBezTo>
                  <a:cubicBezTo>
                    <a:pt x="318" y="458"/>
                    <a:pt x="298" y="359"/>
                    <a:pt x="279" y="240"/>
                  </a:cubicBezTo>
                  <a:cubicBezTo>
                    <a:pt x="259" y="180"/>
                    <a:pt x="219" y="140"/>
                    <a:pt x="219" y="60"/>
                  </a:cubicBezTo>
                  <a:cubicBezTo>
                    <a:pt x="199" y="21"/>
                    <a:pt x="179" y="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5;p3">
              <a:extLst>
                <a:ext uri="{FF2B5EF4-FFF2-40B4-BE49-F238E27FC236}">
                  <a16:creationId xmlns:a16="http://schemas.microsoft.com/office/drawing/2014/main" id="{D85FBAA8-326C-4935-9E16-9ECA46602748}"/>
                </a:ext>
              </a:extLst>
            </p:cNvPr>
            <p:cNvSpPr/>
            <p:nvPr/>
          </p:nvSpPr>
          <p:spPr>
            <a:xfrm>
              <a:off x="3008075" y="4001250"/>
              <a:ext cx="15425" cy="9025"/>
            </a:xfrm>
            <a:custGeom>
              <a:avLst/>
              <a:gdLst/>
              <a:ahLst/>
              <a:cxnLst/>
              <a:rect l="l" t="t" r="r" b="b"/>
              <a:pathLst>
                <a:path w="617" h="361" extrusionOk="0">
                  <a:moveTo>
                    <a:pt x="220" y="1"/>
                  </a:moveTo>
                  <a:cubicBezTo>
                    <a:pt x="172" y="1"/>
                    <a:pt x="126" y="15"/>
                    <a:pt x="80" y="43"/>
                  </a:cubicBezTo>
                  <a:lnTo>
                    <a:pt x="20" y="83"/>
                  </a:lnTo>
                  <a:cubicBezTo>
                    <a:pt x="0" y="182"/>
                    <a:pt x="20" y="262"/>
                    <a:pt x="99" y="322"/>
                  </a:cubicBezTo>
                  <a:cubicBezTo>
                    <a:pt x="174" y="346"/>
                    <a:pt x="241" y="361"/>
                    <a:pt x="306" y="361"/>
                  </a:cubicBezTo>
                  <a:cubicBezTo>
                    <a:pt x="397" y="361"/>
                    <a:pt x="484" y="332"/>
                    <a:pt x="577" y="262"/>
                  </a:cubicBezTo>
                  <a:cubicBezTo>
                    <a:pt x="577" y="262"/>
                    <a:pt x="597" y="242"/>
                    <a:pt x="597" y="182"/>
                  </a:cubicBezTo>
                  <a:cubicBezTo>
                    <a:pt x="617" y="162"/>
                    <a:pt x="597" y="123"/>
                    <a:pt x="517" y="83"/>
                  </a:cubicBezTo>
                  <a:cubicBezTo>
                    <a:pt x="499" y="101"/>
                    <a:pt x="477" y="111"/>
                    <a:pt x="457" y="111"/>
                  </a:cubicBezTo>
                  <a:cubicBezTo>
                    <a:pt x="432" y="111"/>
                    <a:pt x="409" y="96"/>
                    <a:pt x="398" y="63"/>
                  </a:cubicBezTo>
                  <a:cubicBezTo>
                    <a:pt x="334" y="20"/>
                    <a:pt x="276" y="1"/>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6;p3">
              <a:extLst>
                <a:ext uri="{FF2B5EF4-FFF2-40B4-BE49-F238E27FC236}">
                  <a16:creationId xmlns:a16="http://schemas.microsoft.com/office/drawing/2014/main" id="{59C0DB7C-9558-47EA-A4B4-3B2F9EE1D4E9}"/>
                </a:ext>
              </a:extLst>
            </p:cNvPr>
            <p:cNvSpPr/>
            <p:nvPr/>
          </p:nvSpPr>
          <p:spPr>
            <a:xfrm>
              <a:off x="3031425" y="4028675"/>
              <a:ext cx="8500" cy="16425"/>
            </a:xfrm>
            <a:custGeom>
              <a:avLst/>
              <a:gdLst/>
              <a:ahLst/>
              <a:cxnLst/>
              <a:rect l="l" t="t" r="r" b="b"/>
              <a:pathLst>
                <a:path w="340" h="657" extrusionOk="0">
                  <a:moveTo>
                    <a:pt x="200" y="0"/>
                  </a:moveTo>
                  <a:cubicBezTo>
                    <a:pt x="1" y="239"/>
                    <a:pt x="1" y="438"/>
                    <a:pt x="200" y="657"/>
                  </a:cubicBezTo>
                  <a:cubicBezTo>
                    <a:pt x="260" y="637"/>
                    <a:pt x="279" y="577"/>
                    <a:pt x="339" y="557"/>
                  </a:cubicBezTo>
                  <a:lnTo>
                    <a:pt x="339" y="80"/>
                  </a:lnTo>
                  <a:cubicBezTo>
                    <a:pt x="299" y="60"/>
                    <a:pt x="260" y="4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7;p3">
              <a:extLst>
                <a:ext uri="{FF2B5EF4-FFF2-40B4-BE49-F238E27FC236}">
                  <a16:creationId xmlns:a16="http://schemas.microsoft.com/office/drawing/2014/main" id="{50EE6359-E43D-4CAB-9117-6D401B648A1D}"/>
                </a:ext>
              </a:extLst>
            </p:cNvPr>
            <p:cNvSpPr/>
            <p:nvPr/>
          </p:nvSpPr>
          <p:spPr>
            <a:xfrm>
              <a:off x="3073200" y="3824500"/>
              <a:ext cx="9975" cy="15275"/>
            </a:xfrm>
            <a:custGeom>
              <a:avLst/>
              <a:gdLst/>
              <a:ahLst/>
              <a:cxnLst/>
              <a:rect l="l" t="t" r="r" b="b"/>
              <a:pathLst>
                <a:path w="399" h="611" extrusionOk="0">
                  <a:moveTo>
                    <a:pt x="264" y="0"/>
                  </a:moveTo>
                  <a:cubicBezTo>
                    <a:pt x="227" y="0"/>
                    <a:pt x="194" y="26"/>
                    <a:pt x="160" y="71"/>
                  </a:cubicBezTo>
                  <a:lnTo>
                    <a:pt x="160" y="51"/>
                  </a:lnTo>
                  <a:cubicBezTo>
                    <a:pt x="1" y="151"/>
                    <a:pt x="1" y="270"/>
                    <a:pt x="100" y="389"/>
                  </a:cubicBezTo>
                  <a:cubicBezTo>
                    <a:pt x="160" y="449"/>
                    <a:pt x="160" y="489"/>
                    <a:pt x="120" y="548"/>
                  </a:cubicBezTo>
                  <a:cubicBezTo>
                    <a:pt x="152" y="591"/>
                    <a:pt x="190" y="611"/>
                    <a:pt x="233" y="611"/>
                  </a:cubicBezTo>
                  <a:cubicBezTo>
                    <a:pt x="271" y="611"/>
                    <a:pt x="313" y="596"/>
                    <a:pt x="359" y="568"/>
                  </a:cubicBezTo>
                  <a:cubicBezTo>
                    <a:pt x="399" y="389"/>
                    <a:pt x="399" y="230"/>
                    <a:pt x="359" y="51"/>
                  </a:cubicBezTo>
                  <a:cubicBezTo>
                    <a:pt x="324" y="16"/>
                    <a:pt x="293"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8;p3">
              <a:extLst>
                <a:ext uri="{FF2B5EF4-FFF2-40B4-BE49-F238E27FC236}">
                  <a16:creationId xmlns:a16="http://schemas.microsoft.com/office/drawing/2014/main" id="{23355769-428A-473B-8111-341B2EB2DCE0}"/>
                </a:ext>
              </a:extLst>
            </p:cNvPr>
            <p:cNvSpPr/>
            <p:nvPr/>
          </p:nvSpPr>
          <p:spPr>
            <a:xfrm>
              <a:off x="3195550" y="4739225"/>
              <a:ext cx="5000" cy="14550"/>
            </a:xfrm>
            <a:custGeom>
              <a:avLst/>
              <a:gdLst/>
              <a:ahLst/>
              <a:cxnLst/>
              <a:rect l="l" t="t" r="r" b="b"/>
              <a:pathLst>
                <a:path w="200" h="582" extrusionOk="0">
                  <a:moveTo>
                    <a:pt x="120" y="0"/>
                  </a:moveTo>
                  <a:cubicBezTo>
                    <a:pt x="90" y="0"/>
                    <a:pt x="60" y="15"/>
                    <a:pt x="40" y="45"/>
                  </a:cubicBezTo>
                  <a:cubicBezTo>
                    <a:pt x="1" y="244"/>
                    <a:pt x="40" y="443"/>
                    <a:pt x="200" y="582"/>
                  </a:cubicBezTo>
                  <a:lnTo>
                    <a:pt x="200" y="45"/>
                  </a:lnTo>
                  <a:cubicBezTo>
                    <a:pt x="180" y="15"/>
                    <a:pt x="150"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9;p3">
              <a:extLst>
                <a:ext uri="{FF2B5EF4-FFF2-40B4-BE49-F238E27FC236}">
                  <a16:creationId xmlns:a16="http://schemas.microsoft.com/office/drawing/2014/main" id="{413746A3-4C12-4AC3-AD46-FCDE0F6B6EB8}"/>
                </a:ext>
              </a:extLst>
            </p:cNvPr>
            <p:cNvSpPr/>
            <p:nvPr/>
          </p:nvSpPr>
          <p:spPr>
            <a:xfrm>
              <a:off x="3112000" y="4216150"/>
              <a:ext cx="5500" cy="10475"/>
            </a:xfrm>
            <a:custGeom>
              <a:avLst/>
              <a:gdLst/>
              <a:ahLst/>
              <a:cxnLst/>
              <a:rect l="l" t="t" r="r" b="b"/>
              <a:pathLst>
                <a:path w="220" h="419" extrusionOk="0">
                  <a:moveTo>
                    <a:pt x="20" y="1"/>
                  </a:moveTo>
                  <a:cubicBezTo>
                    <a:pt x="1" y="180"/>
                    <a:pt x="1" y="319"/>
                    <a:pt x="160" y="419"/>
                  </a:cubicBezTo>
                  <a:cubicBezTo>
                    <a:pt x="200" y="379"/>
                    <a:pt x="200" y="299"/>
                    <a:pt x="219" y="240"/>
                  </a:cubicBezTo>
                  <a:cubicBezTo>
                    <a:pt x="200" y="200"/>
                    <a:pt x="200" y="120"/>
                    <a:pt x="160" y="61"/>
                  </a:cubicBezTo>
                  <a:lnTo>
                    <a:pt x="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0;p3">
              <a:extLst>
                <a:ext uri="{FF2B5EF4-FFF2-40B4-BE49-F238E27FC236}">
                  <a16:creationId xmlns:a16="http://schemas.microsoft.com/office/drawing/2014/main" id="{90424458-08CF-4195-8DA0-0BC3DD020601}"/>
                </a:ext>
              </a:extLst>
            </p:cNvPr>
            <p:cNvSpPr/>
            <p:nvPr/>
          </p:nvSpPr>
          <p:spPr>
            <a:xfrm>
              <a:off x="3076200" y="3717350"/>
              <a:ext cx="4000" cy="10975"/>
            </a:xfrm>
            <a:custGeom>
              <a:avLst/>
              <a:gdLst/>
              <a:ahLst/>
              <a:cxnLst/>
              <a:rect l="l" t="t" r="r" b="b"/>
              <a:pathLst>
                <a:path w="160" h="439" extrusionOk="0">
                  <a:moveTo>
                    <a:pt x="159" y="1"/>
                  </a:moveTo>
                  <a:lnTo>
                    <a:pt x="0" y="80"/>
                  </a:lnTo>
                  <a:cubicBezTo>
                    <a:pt x="40" y="140"/>
                    <a:pt x="40" y="160"/>
                    <a:pt x="0" y="199"/>
                  </a:cubicBezTo>
                  <a:lnTo>
                    <a:pt x="159" y="438"/>
                  </a:lnTo>
                  <a:lnTo>
                    <a:pt x="1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1;p3">
              <a:extLst>
                <a:ext uri="{FF2B5EF4-FFF2-40B4-BE49-F238E27FC236}">
                  <a16:creationId xmlns:a16="http://schemas.microsoft.com/office/drawing/2014/main" id="{C218F097-B429-495A-8F18-A6731C14FB78}"/>
                </a:ext>
              </a:extLst>
            </p:cNvPr>
            <p:cNvSpPr/>
            <p:nvPr/>
          </p:nvSpPr>
          <p:spPr>
            <a:xfrm>
              <a:off x="2549050" y="4882000"/>
              <a:ext cx="6475" cy="5075"/>
            </a:xfrm>
            <a:custGeom>
              <a:avLst/>
              <a:gdLst/>
              <a:ahLst/>
              <a:cxnLst/>
              <a:rect l="l" t="t" r="r" b="b"/>
              <a:pathLst>
                <a:path w="259" h="203" extrusionOk="0">
                  <a:moveTo>
                    <a:pt x="128" y="1"/>
                  </a:moveTo>
                  <a:cubicBezTo>
                    <a:pt x="88" y="1"/>
                    <a:pt x="46" y="15"/>
                    <a:pt x="0" y="43"/>
                  </a:cubicBezTo>
                  <a:cubicBezTo>
                    <a:pt x="0" y="103"/>
                    <a:pt x="20" y="143"/>
                    <a:pt x="60" y="202"/>
                  </a:cubicBezTo>
                  <a:lnTo>
                    <a:pt x="100" y="162"/>
                  </a:lnTo>
                  <a:lnTo>
                    <a:pt x="159" y="202"/>
                  </a:lnTo>
                  <a:cubicBezTo>
                    <a:pt x="179" y="143"/>
                    <a:pt x="219" y="123"/>
                    <a:pt x="259" y="63"/>
                  </a:cubicBezTo>
                  <a:cubicBezTo>
                    <a:pt x="216" y="20"/>
                    <a:pt x="173" y="1"/>
                    <a:pt x="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2;p3">
              <a:extLst>
                <a:ext uri="{FF2B5EF4-FFF2-40B4-BE49-F238E27FC236}">
                  <a16:creationId xmlns:a16="http://schemas.microsoft.com/office/drawing/2014/main" id="{5B41F5D9-7432-428E-B8FD-CD557DD5A3D1}"/>
                </a:ext>
              </a:extLst>
            </p:cNvPr>
            <p:cNvSpPr/>
            <p:nvPr/>
          </p:nvSpPr>
          <p:spPr>
            <a:xfrm>
              <a:off x="2727575" y="4859275"/>
              <a:ext cx="5500" cy="6900"/>
            </a:xfrm>
            <a:custGeom>
              <a:avLst/>
              <a:gdLst/>
              <a:ahLst/>
              <a:cxnLst/>
              <a:rect l="l" t="t" r="r" b="b"/>
              <a:pathLst>
                <a:path w="220" h="276" extrusionOk="0">
                  <a:moveTo>
                    <a:pt x="93" y="1"/>
                  </a:moveTo>
                  <a:cubicBezTo>
                    <a:pt x="36" y="1"/>
                    <a:pt x="8" y="64"/>
                    <a:pt x="20" y="216"/>
                  </a:cubicBezTo>
                  <a:lnTo>
                    <a:pt x="1" y="276"/>
                  </a:lnTo>
                  <a:cubicBezTo>
                    <a:pt x="80" y="256"/>
                    <a:pt x="120" y="256"/>
                    <a:pt x="199" y="236"/>
                  </a:cubicBezTo>
                  <a:cubicBezTo>
                    <a:pt x="199" y="156"/>
                    <a:pt x="199" y="117"/>
                    <a:pt x="219" y="57"/>
                  </a:cubicBezTo>
                  <a:cubicBezTo>
                    <a:pt x="169" y="21"/>
                    <a:pt x="126" y="1"/>
                    <a:pt x="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3;p3">
              <a:extLst>
                <a:ext uri="{FF2B5EF4-FFF2-40B4-BE49-F238E27FC236}">
                  <a16:creationId xmlns:a16="http://schemas.microsoft.com/office/drawing/2014/main" id="{47D073F5-011A-4D41-B9CC-5EC2B660E883}"/>
                </a:ext>
              </a:extLst>
            </p:cNvPr>
            <p:cNvSpPr/>
            <p:nvPr/>
          </p:nvSpPr>
          <p:spPr>
            <a:xfrm>
              <a:off x="3182125" y="4655800"/>
              <a:ext cx="4500" cy="3500"/>
            </a:xfrm>
            <a:custGeom>
              <a:avLst/>
              <a:gdLst/>
              <a:ahLst/>
              <a:cxnLst/>
              <a:rect l="l" t="t" r="r" b="b"/>
              <a:pathLst>
                <a:path w="180" h="140" extrusionOk="0">
                  <a:moveTo>
                    <a:pt x="20" y="0"/>
                  </a:moveTo>
                  <a:cubicBezTo>
                    <a:pt x="0" y="40"/>
                    <a:pt x="0" y="100"/>
                    <a:pt x="20" y="139"/>
                  </a:cubicBezTo>
                  <a:cubicBezTo>
                    <a:pt x="180" y="100"/>
                    <a:pt x="140" y="4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4;p3">
              <a:extLst>
                <a:ext uri="{FF2B5EF4-FFF2-40B4-BE49-F238E27FC236}">
                  <a16:creationId xmlns:a16="http://schemas.microsoft.com/office/drawing/2014/main" id="{694904B7-251D-4D1A-AE51-7E4993AD6DC4}"/>
                </a:ext>
              </a:extLst>
            </p:cNvPr>
            <p:cNvSpPr/>
            <p:nvPr/>
          </p:nvSpPr>
          <p:spPr>
            <a:xfrm>
              <a:off x="3181625" y="4659275"/>
              <a:ext cx="1525" cy="4500"/>
            </a:xfrm>
            <a:custGeom>
              <a:avLst/>
              <a:gdLst/>
              <a:ahLst/>
              <a:cxnLst/>
              <a:rect l="l" t="t" r="r" b="b"/>
              <a:pathLst>
                <a:path w="61" h="180" extrusionOk="0">
                  <a:moveTo>
                    <a:pt x="40" y="0"/>
                  </a:moveTo>
                  <a:cubicBezTo>
                    <a:pt x="40" y="20"/>
                    <a:pt x="1" y="60"/>
                    <a:pt x="1" y="60"/>
                  </a:cubicBezTo>
                  <a:cubicBezTo>
                    <a:pt x="20" y="100"/>
                    <a:pt x="40" y="120"/>
                    <a:pt x="60" y="179"/>
                  </a:cubicBezTo>
                  <a:cubicBezTo>
                    <a:pt x="40" y="120"/>
                    <a:pt x="40" y="8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p3">
              <a:extLst>
                <a:ext uri="{FF2B5EF4-FFF2-40B4-BE49-F238E27FC236}">
                  <a16:creationId xmlns:a16="http://schemas.microsoft.com/office/drawing/2014/main" id="{4ADBE3C8-6BB7-4AB4-AF88-9DBF178C2A83}"/>
                </a:ext>
              </a:extLst>
            </p:cNvPr>
            <p:cNvSpPr/>
            <p:nvPr/>
          </p:nvSpPr>
          <p:spPr>
            <a:xfrm>
              <a:off x="3085650" y="3565175"/>
              <a:ext cx="3000" cy="6975"/>
            </a:xfrm>
            <a:custGeom>
              <a:avLst/>
              <a:gdLst/>
              <a:ahLst/>
              <a:cxnLst/>
              <a:rect l="l" t="t" r="r" b="b"/>
              <a:pathLst>
                <a:path w="120" h="279" extrusionOk="0">
                  <a:moveTo>
                    <a:pt x="120" y="0"/>
                  </a:moveTo>
                  <a:cubicBezTo>
                    <a:pt x="100" y="60"/>
                    <a:pt x="60" y="80"/>
                    <a:pt x="0" y="100"/>
                  </a:cubicBezTo>
                  <a:lnTo>
                    <a:pt x="0" y="179"/>
                  </a:lnTo>
                  <a:cubicBezTo>
                    <a:pt x="0" y="259"/>
                    <a:pt x="60" y="279"/>
                    <a:pt x="120" y="279"/>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6;p3">
              <a:extLst>
                <a:ext uri="{FF2B5EF4-FFF2-40B4-BE49-F238E27FC236}">
                  <a16:creationId xmlns:a16="http://schemas.microsoft.com/office/drawing/2014/main" id="{8265B021-F9EE-46A4-A0C5-4EDF55559CBB}"/>
                </a:ext>
              </a:extLst>
            </p:cNvPr>
            <p:cNvSpPr/>
            <p:nvPr/>
          </p:nvSpPr>
          <p:spPr>
            <a:xfrm>
              <a:off x="3013525" y="3378675"/>
              <a:ext cx="2025" cy="2025"/>
            </a:xfrm>
            <a:custGeom>
              <a:avLst/>
              <a:gdLst/>
              <a:ahLst/>
              <a:cxnLst/>
              <a:rect l="l" t="t" r="r" b="b"/>
              <a:pathLst>
                <a:path w="81" h="81" extrusionOk="0">
                  <a:moveTo>
                    <a:pt x="1" y="1"/>
                  </a:moveTo>
                  <a:lnTo>
                    <a:pt x="21" y="80"/>
                  </a:lnTo>
                  <a:lnTo>
                    <a:pt x="80" y="60"/>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7;p3">
              <a:extLst>
                <a:ext uri="{FF2B5EF4-FFF2-40B4-BE49-F238E27FC236}">
                  <a16:creationId xmlns:a16="http://schemas.microsoft.com/office/drawing/2014/main" id="{B3676A3F-A529-4B2D-B645-A8E5E2C36CAD}"/>
                </a:ext>
              </a:extLst>
            </p:cNvPr>
            <p:cNvSpPr/>
            <p:nvPr/>
          </p:nvSpPr>
          <p:spPr>
            <a:xfrm>
              <a:off x="3030450" y="4010775"/>
              <a:ext cx="5975" cy="6475"/>
            </a:xfrm>
            <a:custGeom>
              <a:avLst/>
              <a:gdLst/>
              <a:ahLst/>
              <a:cxnLst/>
              <a:rect l="l" t="t" r="r" b="b"/>
              <a:pathLst>
                <a:path w="239" h="259" extrusionOk="0">
                  <a:moveTo>
                    <a:pt x="20" y="0"/>
                  </a:moveTo>
                  <a:lnTo>
                    <a:pt x="20" y="0"/>
                  </a:lnTo>
                  <a:cubicBezTo>
                    <a:pt x="0" y="60"/>
                    <a:pt x="0" y="100"/>
                    <a:pt x="40" y="139"/>
                  </a:cubicBezTo>
                  <a:lnTo>
                    <a:pt x="40" y="199"/>
                  </a:lnTo>
                  <a:lnTo>
                    <a:pt x="120" y="199"/>
                  </a:lnTo>
                  <a:lnTo>
                    <a:pt x="179" y="259"/>
                  </a:lnTo>
                  <a:lnTo>
                    <a:pt x="239" y="259"/>
                  </a:lnTo>
                  <a:cubicBezTo>
                    <a:pt x="179" y="179"/>
                    <a:pt x="100" y="8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p3">
              <a:extLst>
                <a:ext uri="{FF2B5EF4-FFF2-40B4-BE49-F238E27FC236}">
                  <a16:creationId xmlns:a16="http://schemas.microsoft.com/office/drawing/2014/main" id="{3F943171-FF3F-429F-BA9A-21F39D1022F2}"/>
                </a:ext>
              </a:extLst>
            </p:cNvPr>
            <p:cNvSpPr/>
            <p:nvPr/>
          </p:nvSpPr>
          <p:spPr>
            <a:xfrm>
              <a:off x="3072225" y="3912800"/>
              <a:ext cx="5000" cy="6475"/>
            </a:xfrm>
            <a:custGeom>
              <a:avLst/>
              <a:gdLst/>
              <a:ahLst/>
              <a:cxnLst/>
              <a:rect l="l" t="t" r="r" b="b"/>
              <a:pathLst>
                <a:path w="200" h="259" extrusionOk="0">
                  <a:moveTo>
                    <a:pt x="120" y="0"/>
                  </a:moveTo>
                  <a:cubicBezTo>
                    <a:pt x="60" y="40"/>
                    <a:pt x="40" y="80"/>
                    <a:pt x="0" y="100"/>
                  </a:cubicBezTo>
                  <a:cubicBezTo>
                    <a:pt x="20" y="140"/>
                    <a:pt x="20" y="199"/>
                    <a:pt x="20" y="219"/>
                  </a:cubicBezTo>
                  <a:cubicBezTo>
                    <a:pt x="60" y="239"/>
                    <a:pt x="100" y="239"/>
                    <a:pt x="139" y="259"/>
                  </a:cubicBezTo>
                  <a:lnTo>
                    <a:pt x="159" y="199"/>
                  </a:lnTo>
                  <a:cubicBezTo>
                    <a:pt x="159" y="199"/>
                    <a:pt x="199" y="179"/>
                    <a:pt x="199" y="120"/>
                  </a:cubicBezTo>
                  <a:cubicBezTo>
                    <a:pt x="199" y="80"/>
                    <a:pt x="159" y="2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p3">
              <a:extLst>
                <a:ext uri="{FF2B5EF4-FFF2-40B4-BE49-F238E27FC236}">
                  <a16:creationId xmlns:a16="http://schemas.microsoft.com/office/drawing/2014/main" id="{577C4893-6544-4EC9-9BAE-45223E507B2E}"/>
                </a:ext>
              </a:extLst>
            </p:cNvPr>
            <p:cNvSpPr/>
            <p:nvPr/>
          </p:nvSpPr>
          <p:spPr>
            <a:xfrm>
              <a:off x="1760300" y="4776450"/>
              <a:ext cx="375000" cy="74800"/>
            </a:xfrm>
            <a:custGeom>
              <a:avLst/>
              <a:gdLst/>
              <a:ahLst/>
              <a:cxnLst/>
              <a:rect l="l" t="t" r="r" b="b"/>
              <a:pathLst>
                <a:path w="15000" h="2992" extrusionOk="0">
                  <a:moveTo>
                    <a:pt x="986" y="0"/>
                  </a:moveTo>
                  <a:cubicBezTo>
                    <a:pt x="723" y="0"/>
                    <a:pt x="461" y="22"/>
                    <a:pt x="199" y="88"/>
                  </a:cubicBezTo>
                  <a:cubicBezTo>
                    <a:pt x="0" y="485"/>
                    <a:pt x="358" y="565"/>
                    <a:pt x="577" y="704"/>
                  </a:cubicBezTo>
                  <a:cubicBezTo>
                    <a:pt x="657" y="744"/>
                    <a:pt x="716" y="764"/>
                    <a:pt x="816" y="764"/>
                  </a:cubicBezTo>
                  <a:cubicBezTo>
                    <a:pt x="971" y="728"/>
                    <a:pt x="1133" y="700"/>
                    <a:pt x="1294" y="700"/>
                  </a:cubicBezTo>
                  <a:cubicBezTo>
                    <a:pt x="1401" y="700"/>
                    <a:pt x="1508" y="712"/>
                    <a:pt x="1612" y="744"/>
                  </a:cubicBezTo>
                  <a:cubicBezTo>
                    <a:pt x="1691" y="764"/>
                    <a:pt x="1771" y="784"/>
                    <a:pt x="1850" y="784"/>
                  </a:cubicBezTo>
                  <a:cubicBezTo>
                    <a:pt x="1880" y="794"/>
                    <a:pt x="1915" y="799"/>
                    <a:pt x="1952" y="799"/>
                  </a:cubicBezTo>
                  <a:cubicBezTo>
                    <a:pt x="1990" y="799"/>
                    <a:pt x="2029" y="794"/>
                    <a:pt x="2069" y="784"/>
                  </a:cubicBezTo>
                  <a:cubicBezTo>
                    <a:pt x="2089" y="784"/>
                    <a:pt x="2149" y="764"/>
                    <a:pt x="2169" y="764"/>
                  </a:cubicBezTo>
                  <a:cubicBezTo>
                    <a:pt x="2308" y="704"/>
                    <a:pt x="2447" y="704"/>
                    <a:pt x="2586" y="704"/>
                  </a:cubicBezTo>
                  <a:cubicBezTo>
                    <a:pt x="2805" y="744"/>
                    <a:pt x="3004" y="804"/>
                    <a:pt x="3243" y="863"/>
                  </a:cubicBezTo>
                  <a:cubicBezTo>
                    <a:pt x="3382" y="883"/>
                    <a:pt x="3561" y="883"/>
                    <a:pt x="3700" y="883"/>
                  </a:cubicBezTo>
                  <a:cubicBezTo>
                    <a:pt x="4337" y="883"/>
                    <a:pt x="4954" y="1082"/>
                    <a:pt x="5570" y="1182"/>
                  </a:cubicBezTo>
                  <a:cubicBezTo>
                    <a:pt x="5849" y="1241"/>
                    <a:pt x="6147" y="1301"/>
                    <a:pt x="5869" y="1679"/>
                  </a:cubicBezTo>
                  <a:cubicBezTo>
                    <a:pt x="5849" y="1699"/>
                    <a:pt x="5849" y="1759"/>
                    <a:pt x="5829" y="1778"/>
                  </a:cubicBezTo>
                  <a:cubicBezTo>
                    <a:pt x="6426" y="2037"/>
                    <a:pt x="7082" y="1958"/>
                    <a:pt x="7719" y="1997"/>
                  </a:cubicBezTo>
                  <a:cubicBezTo>
                    <a:pt x="8853" y="2077"/>
                    <a:pt x="9966" y="2296"/>
                    <a:pt x="11100" y="2475"/>
                  </a:cubicBezTo>
                  <a:cubicBezTo>
                    <a:pt x="11618" y="2574"/>
                    <a:pt x="12175" y="2435"/>
                    <a:pt x="12632" y="2634"/>
                  </a:cubicBezTo>
                  <a:cubicBezTo>
                    <a:pt x="13368" y="2972"/>
                    <a:pt x="14144" y="2992"/>
                    <a:pt x="14940" y="2992"/>
                  </a:cubicBezTo>
                  <a:cubicBezTo>
                    <a:pt x="14979" y="2972"/>
                    <a:pt x="14999" y="2932"/>
                    <a:pt x="14999" y="2873"/>
                  </a:cubicBezTo>
                  <a:cubicBezTo>
                    <a:pt x="14999" y="2654"/>
                    <a:pt x="14741" y="2495"/>
                    <a:pt x="14761" y="2256"/>
                  </a:cubicBezTo>
                  <a:cubicBezTo>
                    <a:pt x="14603" y="2130"/>
                    <a:pt x="14440" y="2081"/>
                    <a:pt x="14271" y="2081"/>
                  </a:cubicBezTo>
                  <a:cubicBezTo>
                    <a:pt x="14120" y="2081"/>
                    <a:pt x="13965" y="2120"/>
                    <a:pt x="13806" y="2176"/>
                  </a:cubicBezTo>
                  <a:cubicBezTo>
                    <a:pt x="13726" y="2216"/>
                    <a:pt x="13667" y="2296"/>
                    <a:pt x="13647" y="2375"/>
                  </a:cubicBezTo>
                  <a:cubicBezTo>
                    <a:pt x="13711" y="2407"/>
                    <a:pt x="13736" y="2517"/>
                    <a:pt x="13806" y="2517"/>
                  </a:cubicBezTo>
                  <a:cubicBezTo>
                    <a:pt x="13807" y="2517"/>
                    <a:pt x="13808" y="2517"/>
                    <a:pt x="13809" y="2517"/>
                  </a:cubicBezTo>
                  <a:lnTo>
                    <a:pt x="13809" y="2517"/>
                  </a:lnTo>
                  <a:cubicBezTo>
                    <a:pt x="13807" y="2517"/>
                    <a:pt x="13805" y="2517"/>
                    <a:pt x="13803" y="2517"/>
                  </a:cubicBezTo>
                  <a:cubicBezTo>
                    <a:pt x="13728" y="2517"/>
                    <a:pt x="13687" y="2411"/>
                    <a:pt x="13607" y="2395"/>
                  </a:cubicBezTo>
                  <a:cubicBezTo>
                    <a:pt x="13584" y="2391"/>
                    <a:pt x="13573" y="2389"/>
                    <a:pt x="13568" y="2389"/>
                  </a:cubicBezTo>
                  <a:cubicBezTo>
                    <a:pt x="13564" y="2389"/>
                    <a:pt x="13564" y="2390"/>
                    <a:pt x="13564" y="2391"/>
                  </a:cubicBezTo>
                  <a:lnTo>
                    <a:pt x="13564" y="2391"/>
                  </a:lnTo>
                  <a:cubicBezTo>
                    <a:pt x="13558" y="2388"/>
                    <a:pt x="13547" y="2383"/>
                    <a:pt x="13527" y="2375"/>
                  </a:cubicBezTo>
                  <a:cubicBezTo>
                    <a:pt x="12234" y="1878"/>
                    <a:pt x="10842" y="2156"/>
                    <a:pt x="9549" y="1679"/>
                  </a:cubicBezTo>
                  <a:cubicBezTo>
                    <a:pt x="9032" y="1540"/>
                    <a:pt x="9569" y="1202"/>
                    <a:pt x="9429" y="983"/>
                  </a:cubicBezTo>
                  <a:cubicBezTo>
                    <a:pt x="9429" y="824"/>
                    <a:pt x="9350" y="704"/>
                    <a:pt x="9250" y="605"/>
                  </a:cubicBezTo>
                  <a:cubicBezTo>
                    <a:pt x="9051" y="466"/>
                    <a:pt x="8833" y="406"/>
                    <a:pt x="8574" y="406"/>
                  </a:cubicBezTo>
                  <a:cubicBezTo>
                    <a:pt x="8364" y="413"/>
                    <a:pt x="8155" y="416"/>
                    <a:pt x="7945" y="416"/>
                  </a:cubicBezTo>
                  <a:cubicBezTo>
                    <a:pt x="6328" y="416"/>
                    <a:pt x="4722" y="226"/>
                    <a:pt x="3084" y="68"/>
                  </a:cubicBezTo>
                  <a:cubicBezTo>
                    <a:pt x="2929" y="87"/>
                    <a:pt x="2774" y="94"/>
                    <a:pt x="2620" y="94"/>
                  </a:cubicBezTo>
                  <a:cubicBezTo>
                    <a:pt x="2071" y="94"/>
                    <a:pt x="1527" y="0"/>
                    <a:pt x="9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0;p3">
              <a:extLst>
                <a:ext uri="{FF2B5EF4-FFF2-40B4-BE49-F238E27FC236}">
                  <a16:creationId xmlns:a16="http://schemas.microsoft.com/office/drawing/2014/main" id="{ECFAE4D5-BC68-4231-AAD2-AA7CC2FA3CC6}"/>
                </a:ext>
              </a:extLst>
            </p:cNvPr>
            <p:cNvSpPr/>
            <p:nvPr/>
          </p:nvSpPr>
          <p:spPr>
            <a:xfrm>
              <a:off x="1603650" y="4743975"/>
              <a:ext cx="231775" cy="42625"/>
            </a:xfrm>
            <a:custGeom>
              <a:avLst/>
              <a:gdLst/>
              <a:ahLst/>
              <a:cxnLst/>
              <a:rect l="l" t="t" r="r" b="b"/>
              <a:pathLst>
                <a:path w="9271" h="1705" extrusionOk="0">
                  <a:moveTo>
                    <a:pt x="824" y="1"/>
                  </a:moveTo>
                  <a:cubicBezTo>
                    <a:pt x="783" y="1"/>
                    <a:pt x="743" y="11"/>
                    <a:pt x="696" y="34"/>
                  </a:cubicBezTo>
                  <a:cubicBezTo>
                    <a:pt x="537" y="293"/>
                    <a:pt x="139" y="293"/>
                    <a:pt x="0" y="571"/>
                  </a:cubicBezTo>
                  <a:cubicBezTo>
                    <a:pt x="338" y="790"/>
                    <a:pt x="477" y="1267"/>
                    <a:pt x="915" y="1387"/>
                  </a:cubicBezTo>
                  <a:cubicBezTo>
                    <a:pt x="1074" y="1387"/>
                    <a:pt x="1214" y="1387"/>
                    <a:pt x="1373" y="1426"/>
                  </a:cubicBezTo>
                  <a:cubicBezTo>
                    <a:pt x="1406" y="1435"/>
                    <a:pt x="1439" y="1439"/>
                    <a:pt x="1473" y="1439"/>
                  </a:cubicBezTo>
                  <a:cubicBezTo>
                    <a:pt x="1605" y="1439"/>
                    <a:pt x="1742" y="1384"/>
                    <a:pt x="1882" y="1384"/>
                  </a:cubicBezTo>
                  <a:cubicBezTo>
                    <a:pt x="1944" y="1384"/>
                    <a:pt x="2006" y="1395"/>
                    <a:pt x="2069" y="1426"/>
                  </a:cubicBezTo>
                  <a:cubicBezTo>
                    <a:pt x="3004" y="1705"/>
                    <a:pt x="3979" y="1526"/>
                    <a:pt x="4914" y="1665"/>
                  </a:cubicBezTo>
                  <a:cubicBezTo>
                    <a:pt x="5127" y="1683"/>
                    <a:pt x="5345" y="1701"/>
                    <a:pt x="5562" y="1701"/>
                  </a:cubicBezTo>
                  <a:cubicBezTo>
                    <a:pt x="5832" y="1701"/>
                    <a:pt x="6102" y="1674"/>
                    <a:pt x="6366" y="1586"/>
                  </a:cubicBezTo>
                  <a:cubicBezTo>
                    <a:pt x="6489" y="1503"/>
                    <a:pt x="6632" y="1459"/>
                    <a:pt x="6774" y="1459"/>
                  </a:cubicBezTo>
                  <a:cubicBezTo>
                    <a:pt x="6837" y="1459"/>
                    <a:pt x="6901" y="1468"/>
                    <a:pt x="6962" y="1486"/>
                  </a:cubicBezTo>
                  <a:cubicBezTo>
                    <a:pt x="7597" y="1633"/>
                    <a:pt x="8232" y="1646"/>
                    <a:pt x="8856" y="1646"/>
                  </a:cubicBezTo>
                  <a:cubicBezTo>
                    <a:pt x="8995" y="1646"/>
                    <a:pt x="9133" y="1645"/>
                    <a:pt x="9270" y="1645"/>
                  </a:cubicBezTo>
                  <a:cubicBezTo>
                    <a:pt x="9270" y="1168"/>
                    <a:pt x="8912" y="1267"/>
                    <a:pt x="8653" y="1227"/>
                  </a:cubicBezTo>
                  <a:cubicBezTo>
                    <a:pt x="8572" y="1219"/>
                    <a:pt x="8489" y="1217"/>
                    <a:pt x="8406" y="1217"/>
                  </a:cubicBezTo>
                  <a:cubicBezTo>
                    <a:pt x="8328" y="1217"/>
                    <a:pt x="8250" y="1219"/>
                    <a:pt x="8173" y="1219"/>
                  </a:cubicBezTo>
                  <a:cubicBezTo>
                    <a:pt x="7952" y="1219"/>
                    <a:pt x="7736" y="1204"/>
                    <a:pt x="7539" y="1088"/>
                  </a:cubicBezTo>
                  <a:cubicBezTo>
                    <a:pt x="7460" y="1068"/>
                    <a:pt x="7380" y="1009"/>
                    <a:pt x="7321" y="989"/>
                  </a:cubicBezTo>
                  <a:cubicBezTo>
                    <a:pt x="7161" y="929"/>
                    <a:pt x="6982" y="889"/>
                    <a:pt x="6843" y="869"/>
                  </a:cubicBezTo>
                  <a:cubicBezTo>
                    <a:pt x="6744" y="830"/>
                    <a:pt x="6664" y="830"/>
                    <a:pt x="6585" y="830"/>
                  </a:cubicBezTo>
                  <a:cubicBezTo>
                    <a:pt x="6528" y="841"/>
                    <a:pt x="6473" y="846"/>
                    <a:pt x="6419" y="846"/>
                  </a:cubicBezTo>
                  <a:cubicBezTo>
                    <a:pt x="6194" y="846"/>
                    <a:pt x="5994" y="759"/>
                    <a:pt x="5769" y="710"/>
                  </a:cubicBezTo>
                  <a:cubicBezTo>
                    <a:pt x="5420" y="651"/>
                    <a:pt x="5070" y="636"/>
                    <a:pt x="4720" y="636"/>
                  </a:cubicBezTo>
                  <a:cubicBezTo>
                    <a:pt x="4349" y="636"/>
                    <a:pt x="3978" y="653"/>
                    <a:pt x="3610" y="653"/>
                  </a:cubicBezTo>
                  <a:cubicBezTo>
                    <a:pt x="3157" y="653"/>
                    <a:pt x="2708" y="627"/>
                    <a:pt x="2268" y="511"/>
                  </a:cubicBezTo>
                  <a:cubicBezTo>
                    <a:pt x="1731" y="511"/>
                    <a:pt x="1293" y="392"/>
                    <a:pt x="915" y="14"/>
                  </a:cubicBezTo>
                  <a:cubicBezTo>
                    <a:pt x="882" y="6"/>
                    <a:pt x="853" y="1"/>
                    <a:pt x="8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1;p3">
              <a:extLst>
                <a:ext uri="{FF2B5EF4-FFF2-40B4-BE49-F238E27FC236}">
                  <a16:creationId xmlns:a16="http://schemas.microsoft.com/office/drawing/2014/main" id="{938A634D-BA15-4CC8-9A76-C326A9D579D7}"/>
                </a:ext>
              </a:extLst>
            </p:cNvPr>
            <p:cNvSpPr/>
            <p:nvPr/>
          </p:nvSpPr>
          <p:spPr>
            <a:xfrm>
              <a:off x="1650375" y="4601300"/>
              <a:ext cx="114425" cy="76900"/>
            </a:xfrm>
            <a:custGeom>
              <a:avLst/>
              <a:gdLst/>
              <a:ahLst/>
              <a:cxnLst/>
              <a:rect l="l" t="t" r="r" b="b"/>
              <a:pathLst>
                <a:path w="4577" h="3076" extrusionOk="0">
                  <a:moveTo>
                    <a:pt x="758" y="0"/>
                  </a:moveTo>
                  <a:cubicBezTo>
                    <a:pt x="667" y="0"/>
                    <a:pt x="764" y="276"/>
                    <a:pt x="667" y="276"/>
                  </a:cubicBezTo>
                  <a:cubicBezTo>
                    <a:pt x="635" y="276"/>
                    <a:pt x="583" y="247"/>
                    <a:pt x="498" y="171"/>
                  </a:cubicBezTo>
                  <a:cubicBezTo>
                    <a:pt x="445" y="125"/>
                    <a:pt x="386" y="102"/>
                    <a:pt x="326" y="102"/>
                  </a:cubicBezTo>
                  <a:cubicBezTo>
                    <a:pt x="207" y="102"/>
                    <a:pt x="87" y="191"/>
                    <a:pt x="21" y="350"/>
                  </a:cubicBezTo>
                  <a:cubicBezTo>
                    <a:pt x="1" y="509"/>
                    <a:pt x="399" y="430"/>
                    <a:pt x="200" y="668"/>
                  </a:cubicBezTo>
                  <a:cubicBezTo>
                    <a:pt x="279" y="907"/>
                    <a:pt x="498" y="927"/>
                    <a:pt x="697" y="967"/>
                  </a:cubicBezTo>
                  <a:cubicBezTo>
                    <a:pt x="711" y="964"/>
                    <a:pt x="723" y="963"/>
                    <a:pt x="734" y="963"/>
                  </a:cubicBezTo>
                  <a:cubicBezTo>
                    <a:pt x="801" y="963"/>
                    <a:pt x="811" y="1009"/>
                    <a:pt x="777" y="1026"/>
                  </a:cubicBezTo>
                  <a:cubicBezTo>
                    <a:pt x="751" y="1030"/>
                    <a:pt x="736" y="1032"/>
                    <a:pt x="728" y="1032"/>
                  </a:cubicBezTo>
                  <a:cubicBezTo>
                    <a:pt x="693" y="1032"/>
                    <a:pt x="795" y="999"/>
                    <a:pt x="697" y="967"/>
                  </a:cubicBezTo>
                  <a:cubicBezTo>
                    <a:pt x="628" y="957"/>
                    <a:pt x="568" y="952"/>
                    <a:pt x="513" y="952"/>
                  </a:cubicBezTo>
                  <a:cubicBezTo>
                    <a:pt x="458" y="952"/>
                    <a:pt x="409" y="957"/>
                    <a:pt x="359" y="967"/>
                  </a:cubicBezTo>
                  <a:cubicBezTo>
                    <a:pt x="299" y="1026"/>
                    <a:pt x="240" y="1086"/>
                    <a:pt x="200" y="1146"/>
                  </a:cubicBezTo>
                  <a:cubicBezTo>
                    <a:pt x="498" y="1802"/>
                    <a:pt x="1115" y="1544"/>
                    <a:pt x="1592" y="1663"/>
                  </a:cubicBezTo>
                  <a:cubicBezTo>
                    <a:pt x="1354" y="1782"/>
                    <a:pt x="956" y="1782"/>
                    <a:pt x="1115" y="2220"/>
                  </a:cubicBezTo>
                  <a:cubicBezTo>
                    <a:pt x="1131" y="2298"/>
                    <a:pt x="1183" y="2352"/>
                    <a:pt x="1253" y="2352"/>
                  </a:cubicBezTo>
                  <a:cubicBezTo>
                    <a:pt x="1272" y="2352"/>
                    <a:pt x="1293" y="2348"/>
                    <a:pt x="1314" y="2339"/>
                  </a:cubicBezTo>
                  <a:cubicBezTo>
                    <a:pt x="1384" y="2316"/>
                    <a:pt x="1455" y="2250"/>
                    <a:pt x="1517" y="2250"/>
                  </a:cubicBezTo>
                  <a:cubicBezTo>
                    <a:pt x="1561" y="2250"/>
                    <a:pt x="1600" y="2282"/>
                    <a:pt x="1632" y="2379"/>
                  </a:cubicBezTo>
                  <a:cubicBezTo>
                    <a:pt x="1513" y="2578"/>
                    <a:pt x="1214" y="2479"/>
                    <a:pt x="1095" y="2677"/>
                  </a:cubicBezTo>
                  <a:cubicBezTo>
                    <a:pt x="1135" y="2876"/>
                    <a:pt x="1374" y="2896"/>
                    <a:pt x="1493" y="3036"/>
                  </a:cubicBezTo>
                  <a:cubicBezTo>
                    <a:pt x="1533" y="3075"/>
                    <a:pt x="1612" y="3075"/>
                    <a:pt x="1672" y="3075"/>
                  </a:cubicBezTo>
                  <a:cubicBezTo>
                    <a:pt x="1811" y="3016"/>
                    <a:pt x="1911" y="2916"/>
                    <a:pt x="2030" y="2896"/>
                  </a:cubicBezTo>
                  <a:cubicBezTo>
                    <a:pt x="2110" y="2817"/>
                    <a:pt x="2189" y="2737"/>
                    <a:pt x="2229" y="2658"/>
                  </a:cubicBezTo>
                  <a:cubicBezTo>
                    <a:pt x="2269" y="2618"/>
                    <a:pt x="2289" y="2538"/>
                    <a:pt x="2309" y="2498"/>
                  </a:cubicBezTo>
                  <a:cubicBezTo>
                    <a:pt x="2349" y="2441"/>
                    <a:pt x="2394" y="2424"/>
                    <a:pt x="2439" y="2424"/>
                  </a:cubicBezTo>
                  <a:cubicBezTo>
                    <a:pt x="2503" y="2424"/>
                    <a:pt x="2568" y="2459"/>
                    <a:pt x="2627" y="2459"/>
                  </a:cubicBezTo>
                  <a:cubicBezTo>
                    <a:pt x="2846" y="2459"/>
                    <a:pt x="3084" y="2459"/>
                    <a:pt x="3303" y="2419"/>
                  </a:cubicBezTo>
                  <a:cubicBezTo>
                    <a:pt x="3453" y="2301"/>
                    <a:pt x="3602" y="2264"/>
                    <a:pt x="3755" y="2264"/>
                  </a:cubicBezTo>
                  <a:cubicBezTo>
                    <a:pt x="3887" y="2264"/>
                    <a:pt x="4020" y="2292"/>
                    <a:pt x="4159" y="2319"/>
                  </a:cubicBezTo>
                  <a:cubicBezTo>
                    <a:pt x="4318" y="2319"/>
                    <a:pt x="4517" y="2299"/>
                    <a:pt x="4537" y="2101"/>
                  </a:cubicBezTo>
                  <a:cubicBezTo>
                    <a:pt x="4576" y="1862"/>
                    <a:pt x="4278" y="1941"/>
                    <a:pt x="4198" y="1802"/>
                  </a:cubicBezTo>
                  <a:cubicBezTo>
                    <a:pt x="3940" y="1544"/>
                    <a:pt x="3621" y="1504"/>
                    <a:pt x="3303" y="1444"/>
                  </a:cubicBezTo>
                  <a:cubicBezTo>
                    <a:pt x="3045" y="1404"/>
                    <a:pt x="2826" y="1345"/>
                    <a:pt x="2607" y="1305"/>
                  </a:cubicBezTo>
                  <a:cubicBezTo>
                    <a:pt x="2488" y="1265"/>
                    <a:pt x="2328" y="1265"/>
                    <a:pt x="2328" y="1126"/>
                  </a:cubicBezTo>
                  <a:cubicBezTo>
                    <a:pt x="2348" y="1026"/>
                    <a:pt x="2428" y="867"/>
                    <a:pt x="2507" y="827"/>
                  </a:cubicBezTo>
                  <a:cubicBezTo>
                    <a:pt x="2627" y="748"/>
                    <a:pt x="2786" y="748"/>
                    <a:pt x="2925" y="728"/>
                  </a:cubicBezTo>
                  <a:cubicBezTo>
                    <a:pt x="2925" y="728"/>
                    <a:pt x="2945" y="708"/>
                    <a:pt x="2945" y="648"/>
                  </a:cubicBezTo>
                  <a:cubicBezTo>
                    <a:pt x="2985" y="609"/>
                    <a:pt x="2945" y="569"/>
                    <a:pt x="2905" y="529"/>
                  </a:cubicBezTo>
                  <a:cubicBezTo>
                    <a:pt x="2627" y="410"/>
                    <a:pt x="2309" y="449"/>
                    <a:pt x="2010" y="350"/>
                  </a:cubicBezTo>
                  <a:cubicBezTo>
                    <a:pt x="1968" y="371"/>
                    <a:pt x="1937" y="379"/>
                    <a:pt x="1914" y="379"/>
                  </a:cubicBezTo>
                  <a:cubicBezTo>
                    <a:pt x="1825" y="379"/>
                    <a:pt x="1847" y="258"/>
                    <a:pt x="1831" y="211"/>
                  </a:cubicBezTo>
                  <a:cubicBezTo>
                    <a:pt x="1513" y="52"/>
                    <a:pt x="1175" y="12"/>
                    <a:pt x="797" y="12"/>
                  </a:cubicBezTo>
                  <a:cubicBezTo>
                    <a:pt x="781" y="4"/>
                    <a:pt x="768" y="0"/>
                    <a:pt x="7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2;p3">
              <a:extLst>
                <a:ext uri="{FF2B5EF4-FFF2-40B4-BE49-F238E27FC236}">
                  <a16:creationId xmlns:a16="http://schemas.microsoft.com/office/drawing/2014/main" id="{1318C733-AFF0-43D6-B195-933D630A3945}"/>
                </a:ext>
              </a:extLst>
            </p:cNvPr>
            <p:cNvSpPr/>
            <p:nvPr/>
          </p:nvSpPr>
          <p:spPr>
            <a:xfrm>
              <a:off x="1607625" y="4778125"/>
              <a:ext cx="196950" cy="35350"/>
            </a:xfrm>
            <a:custGeom>
              <a:avLst/>
              <a:gdLst/>
              <a:ahLst/>
              <a:cxnLst/>
              <a:rect l="l" t="t" r="r" b="b"/>
              <a:pathLst>
                <a:path w="7878" h="1414" extrusionOk="0">
                  <a:moveTo>
                    <a:pt x="338" y="1"/>
                  </a:moveTo>
                  <a:cubicBezTo>
                    <a:pt x="159" y="1"/>
                    <a:pt x="40" y="41"/>
                    <a:pt x="0" y="239"/>
                  </a:cubicBezTo>
                  <a:cubicBezTo>
                    <a:pt x="0" y="359"/>
                    <a:pt x="60" y="478"/>
                    <a:pt x="159" y="538"/>
                  </a:cubicBezTo>
                  <a:cubicBezTo>
                    <a:pt x="438" y="717"/>
                    <a:pt x="418" y="1155"/>
                    <a:pt x="816" y="1194"/>
                  </a:cubicBezTo>
                  <a:cubicBezTo>
                    <a:pt x="935" y="1214"/>
                    <a:pt x="1035" y="1234"/>
                    <a:pt x="1154" y="1254"/>
                  </a:cubicBezTo>
                  <a:cubicBezTo>
                    <a:pt x="1246" y="1225"/>
                    <a:pt x="1339" y="1215"/>
                    <a:pt x="1432" y="1215"/>
                  </a:cubicBezTo>
                  <a:cubicBezTo>
                    <a:pt x="1656" y="1215"/>
                    <a:pt x="1883" y="1273"/>
                    <a:pt x="2106" y="1273"/>
                  </a:cubicBezTo>
                  <a:cubicBezTo>
                    <a:pt x="2174" y="1273"/>
                    <a:pt x="2241" y="1268"/>
                    <a:pt x="2308" y="1254"/>
                  </a:cubicBezTo>
                  <a:cubicBezTo>
                    <a:pt x="2365" y="1197"/>
                    <a:pt x="2417" y="1172"/>
                    <a:pt x="2467" y="1172"/>
                  </a:cubicBezTo>
                  <a:cubicBezTo>
                    <a:pt x="2522" y="1172"/>
                    <a:pt x="2574" y="1202"/>
                    <a:pt x="2626" y="1254"/>
                  </a:cubicBezTo>
                  <a:lnTo>
                    <a:pt x="3302" y="1254"/>
                  </a:lnTo>
                  <a:cubicBezTo>
                    <a:pt x="3422" y="1254"/>
                    <a:pt x="3501" y="1155"/>
                    <a:pt x="3601" y="1135"/>
                  </a:cubicBezTo>
                  <a:cubicBezTo>
                    <a:pt x="3680" y="1135"/>
                    <a:pt x="3740" y="1155"/>
                    <a:pt x="3820" y="1194"/>
                  </a:cubicBezTo>
                  <a:lnTo>
                    <a:pt x="3879" y="1214"/>
                  </a:lnTo>
                  <a:lnTo>
                    <a:pt x="3919" y="1194"/>
                  </a:lnTo>
                  <a:cubicBezTo>
                    <a:pt x="3999" y="1214"/>
                    <a:pt x="4038" y="1234"/>
                    <a:pt x="4118" y="1234"/>
                  </a:cubicBezTo>
                  <a:cubicBezTo>
                    <a:pt x="4217" y="1214"/>
                    <a:pt x="4317" y="1194"/>
                    <a:pt x="4416" y="1194"/>
                  </a:cubicBezTo>
                  <a:cubicBezTo>
                    <a:pt x="4576" y="1234"/>
                    <a:pt x="4735" y="1234"/>
                    <a:pt x="4874" y="1334"/>
                  </a:cubicBezTo>
                  <a:cubicBezTo>
                    <a:pt x="4914" y="1334"/>
                    <a:pt x="4993" y="1373"/>
                    <a:pt x="5033" y="1373"/>
                  </a:cubicBezTo>
                  <a:cubicBezTo>
                    <a:pt x="5069" y="1325"/>
                    <a:pt x="5098" y="1299"/>
                    <a:pt x="5133" y="1299"/>
                  </a:cubicBezTo>
                  <a:cubicBezTo>
                    <a:pt x="5155" y="1299"/>
                    <a:pt x="5181" y="1310"/>
                    <a:pt x="5212" y="1334"/>
                  </a:cubicBezTo>
                  <a:cubicBezTo>
                    <a:pt x="5272" y="1334"/>
                    <a:pt x="5331" y="1314"/>
                    <a:pt x="5391" y="1314"/>
                  </a:cubicBezTo>
                  <a:cubicBezTo>
                    <a:pt x="5574" y="1292"/>
                    <a:pt x="5767" y="1253"/>
                    <a:pt x="5964" y="1253"/>
                  </a:cubicBezTo>
                  <a:cubicBezTo>
                    <a:pt x="6131" y="1253"/>
                    <a:pt x="6300" y="1282"/>
                    <a:pt x="6465" y="1373"/>
                  </a:cubicBezTo>
                  <a:lnTo>
                    <a:pt x="6505" y="1393"/>
                  </a:lnTo>
                  <a:lnTo>
                    <a:pt x="6565" y="1373"/>
                  </a:lnTo>
                  <a:cubicBezTo>
                    <a:pt x="6704" y="1413"/>
                    <a:pt x="6863" y="1413"/>
                    <a:pt x="7002" y="1413"/>
                  </a:cubicBezTo>
                  <a:cubicBezTo>
                    <a:pt x="7102" y="1413"/>
                    <a:pt x="7201" y="1373"/>
                    <a:pt x="7301" y="1314"/>
                  </a:cubicBezTo>
                  <a:cubicBezTo>
                    <a:pt x="7400" y="1234"/>
                    <a:pt x="7559" y="1214"/>
                    <a:pt x="7679" y="1194"/>
                  </a:cubicBezTo>
                  <a:cubicBezTo>
                    <a:pt x="7719" y="1174"/>
                    <a:pt x="7778" y="1115"/>
                    <a:pt x="7798" y="1035"/>
                  </a:cubicBezTo>
                  <a:cubicBezTo>
                    <a:pt x="7858" y="916"/>
                    <a:pt x="7878" y="777"/>
                    <a:pt x="7858" y="617"/>
                  </a:cubicBezTo>
                  <a:cubicBezTo>
                    <a:pt x="7714" y="483"/>
                    <a:pt x="7571" y="423"/>
                    <a:pt x="7427" y="423"/>
                  </a:cubicBezTo>
                  <a:cubicBezTo>
                    <a:pt x="7272" y="423"/>
                    <a:pt x="7118" y="493"/>
                    <a:pt x="6963" y="617"/>
                  </a:cubicBezTo>
                  <a:cubicBezTo>
                    <a:pt x="6963" y="777"/>
                    <a:pt x="6823" y="697"/>
                    <a:pt x="6784" y="796"/>
                  </a:cubicBezTo>
                  <a:cubicBezTo>
                    <a:pt x="6751" y="829"/>
                    <a:pt x="6717" y="840"/>
                    <a:pt x="6682" y="840"/>
                  </a:cubicBezTo>
                  <a:cubicBezTo>
                    <a:pt x="6609" y="840"/>
                    <a:pt x="6533" y="790"/>
                    <a:pt x="6465" y="777"/>
                  </a:cubicBezTo>
                  <a:cubicBezTo>
                    <a:pt x="6266" y="777"/>
                    <a:pt x="6028" y="816"/>
                    <a:pt x="5809" y="816"/>
                  </a:cubicBezTo>
                  <a:cubicBezTo>
                    <a:pt x="5630" y="796"/>
                    <a:pt x="5491" y="777"/>
                    <a:pt x="5312" y="777"/>
                  </a:cubicBezTo>
                  <a:cubicBezTo>
                    <a:pt x="5274" y="799"/>
                    <a:pt x="5250" y="808"/>
                    <a:pt x="5235" y="808"/>
                  </a:cubicBezTo>
                  <a:cubicBezTo>
                    <a:pt x="5170" y="808"/>
                    <a:pt x="5273" y="637"/>
                    <a:pt x="5192" y="637"/>
                  </a:cubicBezTo>
                  <a:cubicBezTo>
                    <a:pt x="4831" y="415"/>
                    <a:pt x="4441" y="348"/>
                    <a:pt x="4043" y="348"/>
                  </a:cubicBezTo>
                  <a:cubicBezTo>
                    <a:pt x="3870" y="348"/>
                    <a:pt x="3696" y="361"/>
                    <a:pt x="3521" y="379"/>
                  </a:cubicBezTo>
                  <a:lnTo>
                    <a:pt x="3302" y="379"/>
                  </a:lnTo>
                  <a:cubicBezTo>
                    <a:pt x="3143" y="399"/>
                    <a:pt x="3024" y="399"/>
                    <a:pt x="2885" y="399"/>
                  </a:cubicBezTo>
                  <a:cubicBezTo>
                    <a:pt x="2810" y="399"/>
                    <a:pt x="2735" y="365"/>
                    <a:pt x="2661" y="365"/>
                  </a:cubicBezTo>
                  <a:cubicBezTo>
                    <a:pt x="2636" y="365"/>
                    <a:pt x="2611" y="369"/>
                    <a:pt x="2586" y="379"/>
                  </a:cubicBezTo>
                  <a:cubicBezTo>
                    <a:pt x="2427" y="418"/>
                    <a:pt x="2308" y="438"/>
                    <a:pt x="2188" y="478"/>
                  </a:cubicBezTo>
                  <a:lnTo>
                    <a:pt x="1989" y="478"/>
                  </a:lnTo>
                  <a:cubicBezTo>
                    <a:pt x="1850" y="478"/>
                    <a:pt x="1731" y="418"/>
                    <a:pt x="1612" y="379"/>
                  </a:cubicBezTo>
                  <a:cubicBezTo>
                    <a:pt x="1552" y="339"/>
                    <a:pt x="1492" y="319"/>
                    <a:pt x="1413" y="319"/>
                  </a:cubicBezTo>
                  <a:cubicBezTo>
                    <a:pt x="1253" y="299"/>
                    <a:pt x="1134" y="220"/>
                    <a:pt x="1015" y="140"/>
                  </a:cubicBezTo>
                  <a:cubicBezTo>
                    <a:pt x="796" y="100"/>
                    <a:pt x="557" y="6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3;p3">
              <a:extLst>
                <a:ext uri="{FF2B5EF4-FFF2-40B4-BE49-F238E27FC236}">
                  <a16:creationId xmlns:a16="http://schemas.microsoft.com/office/drawing/2014/main" id="{0FEC70B8-9B6E-4AF4-B4BE-EA6F995DD8E0}"/>
                </a:ext>
              </a:extLst>
            </p:cNvPr>
            <p:cNvSpPr/>
            <p:nvPr/>
          </p:nvSpPr>
          <p:spPr>
            <a:xfrm>
              <a:off x="1705100" y="4549500"/>
              <a:ext cx="194475" cy="52450"/>
            </a:xfrm>
            <a:custGeom>
              <a:avLst/>
              <a:gdLst/>
              <a:ahLst/>
              <a:cxnLst/>
              <a:rect l="l" t="t" r="r" b="b"/>
              <a:pathLst>
                <a:path w="7779" h="2098" extrusionOk="0">
                  <a:moveTo>
                    <a:pt x="346" y="0"/>
                  </a:moveTo>
                  <a:cubicBezTo>
                    <a:pt x="222" y="0"/>
                    <a:pt x="102" y="56"/>
                    <a:pt x="0" y="234"/>
                  </a:cubicBezTo>
                  <a:cubicBezTo>
                    <a:pt x="438" y="1069"/>
                    <a:pt x="1333" y="1069"/>
                    <a:pt x="2089" y="1308"/>
                  </a:cubicBezTo>
                  <a:cubicBezTo>
                    <a:pt x="2129" y="1324"/>
                    <a:pt x="2170" y="1330"/>
                    <a:pt x="2212" y="1330"/>
                  </a:cubicBezTo>
                  <a:cubicBezTo>
                    <a:pt x="2301" y="1330"/>
                    <a:pt x="2392" y="1305"/>
                    <a:pt x="2482" y="1305"/>
                  </a:cubicBezTo>
                  <a:cubicBezTo>
                    <a:pt x="2558" y="1305"/>
                    <a:pt x="2633" y="1322"/>
                    <a:pt x="2706" y="1388"/>
                  </a:cubicBezTo>
                  <a:cubicBezTo>
                    <a:pt x="2745" y="1388"/>
                    <a:pt x="2805" y="1407"/>
                    <a:pt x="2865" y="1407"/>
                  </a:cubicBezTo>
                  <a:cubicBezTo>
                    <a:pt x="2924" y="1427"/>
                    <a:pt x="3004" y="1487"/>
                    <a:pt x="3064" y="1507"/>
                  </a:cubicBezTo>
                  <a:cubicBezTo>
                    <a:pt x="3402" y="1567"/>
                    <a:pt x="3760" y="1606"/>
                    <a:pt x="4098" y="1686"/>
                  </a:cubicBezTo>
                  <a:cubicBezTo>
                    <a:pt x="5078" y="1861"/>
                    <a:pt x="6074" y="2098"/>
                    <a:pt x="7086" y="2098"/>
                  </a:cubicBezTo>
                  <a:cubicBezTo>
                    <a:pt x="7223" y="2098"/>
                    <a:pt x="7361" y="2093"/>
                    <a:pt x="7500" y="2084"/>
                  </a:cubicBezTo>
                  <a:cubicBezTo>
                    <a:pt x="7778" y="1885"/>
                    <a:pt x="7758" y="1686"/>
                    <a:pt x="7460" y="1567"/>
                  </a:cubicBezTo>
                  <a:cubicBezTo>
                    <a:pt x="7181" y="1467"/>
                    <a:pt x="6863" y="1467"/>
                    <a:pt x="6605" y="1308"/>
                  </a:cubicBezTo>
                  <a:cubicBezTo>
                    <a:pt x="5152" y="1029"/>
                    <a:pt x="3660" y="910"/>
                    <a:pt x="2208" y="472"/>
                  </a:cubicBezTo>
                  <a:cubicBezTo>
                    <a:pt x="1731" y="413"/>
                    <a:pt x="1293" y="274"/>
                    <a:pt x="836" y="134"/>
                  </a:cubicBezTo>
                  <a:cubicBezTo>
                    <a:pt x="687" y="100"/>
                    <a:pt x="513"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4;p3">
              <a:extLst>
                <a:ext uri="{FF2B5EF4-FFF2-40B4-BE49-F238E27FC236}">
                  <a16:creationId xmlns:a16="http://schemas.microsoft.com/office/drawing/2014/main" id="{BF7520E4-263A-4E1C-B4DC-AAEBDD49E2A6}"/>
                </a:ext>
              </a:extLst>
            </p:cNvPr>
            <p:cNvSpPr/>
            <p:nvPr/>
          </p:nvSpPr>
          <p:spPr>
            <a:xfrm>
              <a:off x="1989550" y="4603525"/>
              <a:ext cx="155650" cy="46025"/>
            </a:xfrm>
            <a:custGeom>
              <a:avLst/>
              <a:gdLst/>
              <a:ahLst/>
              <a:cxnLst/>
              <a:rect l="l" t="t" r="r" b="b"/>
              <a:pathLst>
                <a:path w="6226" h="1841" extrusionOk="0">
                  <a:moveTo>
                    <a:pt x="575" y="0"/>
                  </a:moveTo>
                  <a:cubicBezTo>
                    <a:pt x="510" y="0"/>
                    <a:pt x="444" y="1"/>
                    <a:pt x="379" y="2"/>
                  </a:cubicBezTo>
                  <a:cubicBezTo>
                    <a:pt x="1" y="520"/>
                    <a:pt x="796" y="341"/>
                    <a:pt x="777" y="659"/>
                  </a:cubicBezTo>
                  <a:cubicBezTo>
                    <a:pt x="1950" y="1196"/>
                    <a:pt x="3223" y="1355"/>
                    <a:pt x="4477" y="1554"/>
                  </a:cubicBezTo>
                  <a:cubicBezTo>
                    <a:pt x="4914" y="1634"/>
                    <a:pt x="5332" y="1594"/>
                    <a:pt x="5730" y="1793"/>
                  </a:cubicBezTo>
                  <a:cubicBezTo>
                    <a:pt x="5802" y="1824"/>
                    <a:pt x="5874" y="1840"/>
                    <a:pt x="5936" y="1840"/>
                  </a:cubicBezTo>
                  <a:cubicBezTo>
                    <a:pt x="6115" y="1840"/>
                    <a:pt x="6226" y="1709"/>
                    <a:pt x="6108" y="1415"/>
                  </a:cubicBezTo>
                  <a:cubicBezTo>
                    <a:pt x="6048" y="1335"/>
                    <a:pt x="5969" y="1295"/>
                    <a:pt x="5909" y="1236"/>
                  </a:cubicBezTo>
                  <a:cubicBezTo>
                    <a:pt x="5650" y="1136"/>
                    <a:pt x="5431" y="1037"/>
                    <a:pt x="5213" y="898"/>
                  </a:cubicBezTo>
                  <a:cubicBezTo>
                    <a:pt x="3684" y="458"/>
                    <a:pt x="2173" y="0"/>
                    <a:pt x="5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5;p3">
              <a:extLst>
                <a:ext uri="{FF2B5EF4-FFF2-40B4-BE49-F238E27FC236}">
                  <a16:creationId xmlns:a16="http://schemas.microsoft.com/office/drawing/2014/main" id="{D636BA42-C5A3-4A6A-9975-1C422ABF0E7B}"/>
                </a:ext>
              </a:extLst>
            </p:cNvPr>
            <p:cNvSpPr/>
            <p:nvPr/>
          </p:nvSpPr>
          <p:spPr>
            <a:xfrm>
              <a:off x="1631000" y="4580200"/>
              <a:ext cx="39575" cy="68650"/>
            </a:xfrm>
            <a:custGeom>
              <a:avLst/>
              <a:gdLst/>
              <a:ahLst/>
              <a:cxnLst/>
              <a:rect l="l" t="t" r="r" b="b"/>
              <a:pathLst>
                <a:path w="1583" h="2746" extrusionOk="0">
                  <a:moveTo>
                    <a:pt x="995" y="0"/>
                  </a:moveTo>
                  <a:cubicBezTo>
                    <a:pt x="378" y="60"/>
                    <a:pt x="139" y="299"/>
                    <a:pt x="279" y="876"/>
                  </a:cubicBezTo>
                  <a:cubicBezTo>
                    <a:pt x="0" y="1075"/>
                    <a:pt x="279" y="1254"/>
                    <a:pt x="299" y="1433"/>
                  </a:cubicBezTo>
                  <a:cubicBezTo>
                    <a:pt x="279" y="1572"/>
                    <a:pt x="139" y="1671"/>
                    <a:pt x="100" y="1831"/>
                  </a:cubicBezTo>
                  <a:cubicBezTo>
                    <a:pt x="100" y="1950"/>
                    <a:pt x="120" y="2049"/>
                    <a:pt x="120" y="2169"/>
                  </a:cubicBezTo>
                  <a:cubicBezTo>
                    <a:pt x="279" y="2248"/>
                    <a:pt x="199" y="2288"/>
                    <a:pt x="100" y="2348"/>
                  </a:cubicBezTo>
                  <a:cubicBezTo>
                    <a:pt x="418" y="2746"/>
                    <a:pt x="895" y="2666"/>
                    <a:pt x="1333" y="2686"/>
                  </a:cubicBezTo>
                  <a:cubicBezTo>
                    <a:pt x="1572" y="2288"/>
                    <a:pt x="696" y="2368"/>
                    <a:pt x="1015" y="1950"/>
                  </a:cubicBezTo>
                  <a:cubicBezTo>
                    <a:pt x="1094" y="1950"/>
                    <a:pt x="1134" y="1930"/>
                    <a:pt x="1214" y="1930"/>
                  </a:cubicBezTo>
                  <a:cubicBezTo>
                    <a:pt x="1313" y="1850"/>
                    <a:pt x="1472" y="1850"/>
                    <a:pt x="1532" y="1771"/>
                  </a:cubicBezTo>
                  <a:cubicBezTo>
                    <a:pt x="1452" y="1512"/>
                    <a:pt x="1114" y="1652"/>
                    <a:pt x="995" y="1453"/>
                  </a:cubicBezTo>
                  <a:cubicBezTo>
                    <a:pt x="995" y="1353"/>
                    <a:pt x="955" y="1293"/>
                    <a:pt x="875" y="1254"/>
                  </a:cubicBezTo>
                  <a:cubicBezTo>
                    <a:pt x="932" y="1125"/>
                    <a:pt x="1020" y="1069"/>
                    <a:pt x="1109" y="1069"/>
                  </a:cubicBezTo>
                  <a:cubicBezTo>
                    <a:pt x="1144" y="1069"/>
                    <a:pt x="1180" y="1078"/>
                    <a:pt x="1214" y="1095"/>
                  </a:cubicBezTo>
                  <a:cubicBezTo>
                    <a:pt x="1327" y="1169"/>
                    <a:pt x="1404" y="1199"/>
                    <a:pt x="1455" y="1199"/>
                  </a:cubicBezTo>
                  <a:cubicBezTo>
                    <a:pt x="1582" y="1199"/>
                    <a:pt x="1552" y="1012"/>
                    <a:pt x="1552" y="856"/>
                  </a:cubicBezTo>
                  <a:cubicBezTo>
                    <a:pt x="1492" y="498"/>
                    <a:pt x="1154" y="279"/>
                    <a:pt x="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6;p3">
              <a:extLst>
                <a:ext uri="{FF2B5EF4-FFF2-40B4-BE49-F238E27FC236}">
                  <a16:creationId xmlns:a16="http://schemas.microsoft.com/office/drawing/2014/main" id="{42AF3ED9-B12E-4332-9050-4AE082AFC052}"/>
                </a:ext>
              </a:extLst>
            </p:cNvPr>
            <p:cNvSpPr/>
            <p:nvPr/>
          </p:nvSpPr>
          <p:spPr>
            <a:xfrm>
              <a:off x="2267050" y="4693100"/>
              <a:ext cx="75625" cy="82625"/>
            </a:xfrm>
            <a:custGeom>
              <a:avLst/>
              <a:gdLst/>
              <a:ahLst/>
              <a:cxnLst/>
              <a:rect l="l" t="t" r="r" b="b"/>
              <a:pathLst>
                <a:path w="3025" h="3305" extrusionOk="0">
                  <a:moveTo>
                    <a:pt x="618" y="0"/>
                  </a:moveTo>
                  <a:cubicBezTo>
                    <a:pt x="399" y="20"/>
                    <a:pt x="200" y="60"/>
                    <a:pt x="21" y="219"/>
                  </a:cubicBezTo>
                  <a:cubicBezTo>
                    <a:pt x="21" y="219"/>
                    <a:pt x="1" y="239"/>
                    <a:pt x="1" y="298"/>
                  </a:cubicBezTo>
                  <a:cubicBezTo>
                    <a:pt x="1" y="358"/>
                    <a:pt x="21" y="398"/>
                    <a:pt x="80" y="438"/>
                  </a:cubicBezTo>
                  <a:cubicBezTo>
                    <a:pt x="120" y="438"/>
                    <a:pt x="180" y="438"/>
                    <a:pt x="220" y="458"/>
                  </a:cubicBezTo>
                  <a:cubicBezTo>
                    <a:pt x="439" y="657"/>
                    <a:pt x="697" y="836"/>
                    <a:pt x="936" y="995"/>
                  </a:cubicBezTo>
                  <a:cubicBezTo>
                    <a:pt x="1015" y="1353"/>
                    <a:pt x="1334" y="1532"/>
                    <a:pt x="1533" y="1830"/>
                  </a:cubicBezTo>
                  <a:cubicBezTo>
                    <a:pt x="1592" y="2148"/>
                    <a:pt x="1473" y="2526"/>
                    <a:pt x="1811" y="2785"/>
                  </a:cubicBezTo>
                  <a:cubicBezTo>
                    <a:pt x="2195" y="2785"/>
                    <a:pt x="2264" y="3304"/>
                    <a:pt x="2662" y="3304"/>
                  </a:cubicBezTo>
                  <a:cubicBezTo>
                    <a:pt x="2677" y="3304"/>
                    <a:pt x="2691" y="3304"/>
                    <a:pt x="2706" y="3302"/>
                  </a:cubicBezTo>
                  <a:cubicBezTo>
                    <a:pt x="2925" y="3183"/>
                    <a:pt x="3005" y="2984"/>
                    <a:pt x="3025" y="2725"/>
                  </a:cubicBezTo>
                  <a:cubicBezTo>
                    <a:pt x="2507" y="1591"/>
                    <a:pt x="1791" y="597"/>
                    <a:pt x="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7;p3">
              <a:extLst>
                <a:ext uri="{FF2B5EF4-FFF2-40B4-BE49-F238E27FC236}">
                  <a16:creationId xmlns:a16="http://schemas.microsoft.com/office/drawing/2014/main" id="{82F85E2A-AB59-4505-AAE8-F60C931CD4E3}"/>
                </a:ext>
              </a:extLst>
            </p:cNvPr>
            <p:cNvSpPr/>
            <p:nvPr/>
          </p:nvSpPr>
          <p:spPr>
            <a:xfrm>
              <a:off x="1575800" y="4784100"/>
              <a:ext cx="125350" cy="27650"/>
            </a:xfrm>
            <a:custGeom>
              <a:avLst/>
              <a:gdLst/>
              <a:ahLst/>
              <a:cxnLst/>
              <a:rect l="l" t="t" r="r" b="b"/>
              <a:pathLst>
                <a:path w="5014" h="1106" extrusionOk="0">
                  <a:moveTo>
                    <a:pt x="159" y="0"/>
                  </a:moveTo>
                  <a:cubicBezTo>
                    <a:pt x="0" y="140"/>
                    <a:pt x="0" y="299"/>
                    <a:pt x="60" y="478"/>
                  </a:cubicBezTo>
                  <a:cubicBezTo>
                    <a:pt x="259" y="876"/>
                    <a:pt x="637" y="995"/>
                    <a:pt x="1015" y="995"/>
                  </a:cubicBezTo>
                  <a:cubicBezTo>
                    <a:pt x="1353" y="995"/>
                    <a:pt x="1711" y="1055"/>
                    <a:pt x="2049" y="1055"/>
                  </a:cubicBezTo>
                  <a:cubicBezTo>
                    <a:pt x="2097" y="1054"/>
                    <a:pt x="2145" y="1053"/>
                    <a:pt x="2194" y="1053"/>
                  </a:cubicBezTo>
                  <a:cubicBezTo>
                    <a:pt x="2712" y="1053"/>
                    <a:pt x="3241" y="1105"/>
                    <a:pt x="3767" y="1105"/>
                  </a:cubicBezTo>
                  <a:cubicBezTo>
                    <a:pt x="4186" y="1105"/>
                    <a:pt x="4603" y="1072"/>
                    <a:pt x="5013" y="955"/>
                  </a:cubicBezTo>
                  <a:cubicBezTo>
                    <a:pt x="4973" y="876"/>
                    <a:pt x="4894" y="836"/>
                    <a:pt x="4834" y="756"/>
                  </a:cubicBezTo>
                  <a:cubicBezTo>
                    <a:pt x="4774" y="796"/>
                    <a:pt x="4695" y="856"/>
                    <a:pt x="4635" y="896"/>
                  </a:cubicBezTo>
                  <a:lnTo>
                    <a:pt x="3740" y="896"/>
                  </a:lnTo>
                  <a:cubicBezTo>
                    <a:pt x="3720" y="876"/>
                    <a:pt x="3690" y="866"/>
                    <a:pt x="3660" y="866"/>
                  </a:cubicBezTo>
                  <a:cubicBezTo>
                    <a:pt x="3630" y="866"/>
                    <a:pt x="3601" y="876"/>
                    <a:pt x="3581" y="896"/>
                  </a:cubicBezTo>
                  <a:cubicBezTo>
                    <a:pt x="3515" y="917"/>
                    <a:pt x="3450" y="926"/>
                    <a:pt x="3384" y="926"/>
                  </a:cubicBezTo>
                  <a:cubicBezTo>
                    <a:pt x="3139" y="926"/>
                    <a:pt x="2894" y="806"/>
                    <a:pt x="2650" y="806"/>
                  </a:cubicBezTo>
                  <a:cubicBezTo>
                    <a:pt x="2542" y="806"/>
                    <a:pt x="2435" y="829"/>
                    <a:pt x="2328" y="896"/>
                  </a:cubicBezTo>
                  <a:cubicBezTo>
                    <a:pt x="2288" y="856"/>
                    <a:pt x="2208" y="796"/>
                    <a:pt x="2168" y="756"/>
                  </a:cubicBezTo>
                  <a:cubicBezTo>
                    <a:pt x="1989" y="697"/>
                    <a:pt x="1671" y="756"/>
                    <a:pt x="1771" y="458"/>
                  </a:cubicBezTo>
                  <a:cubicBezTo>
                    <a:pt x="1832" y="243"/>
                    <a:pt x="1777" y="202"/>
                    <a:pt x="1696" y="202"/>
                  </a:cubicBezTo>
                  <a:cubicBezTo>
                    <a:pt x="1646" y="202"/>
                    <a:pt x="1587" y="217"/>
                    <a:pt x="1538" y="217"/>
                  </a:cubicBezTo>
                  <a:cubicBezTo>
                    <a:pt x="1512" y="217"/>
                    <a:pt x="1489" y="213"/>
                    <a:pt x="1472" y="199"/>
                  </a:cubicBezTo>
                  <a:cubicBezTo>
                    <a:pt x="1054" y="0"/>
                    <a:pt x="597" y="8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8;p3">
              <a:extLst>
                <a:ext uri="{FF2B5EF4-FFF2-40B4-BE49-F238E27FC236}">
                  <a16:creationId xmlns:a16="http://schemas.microsoft.com/office/drawing/2014/main" id="{1637712D-87E9-4854-B0EB-D70250ECEAB7}"/>
                </a:ext>
              </a:extLst>
            </p:cNvPr>
            <p:cNvSpPr/>
            <p:nvPr/>
          </p:nvSpPr>
          <p:spPr>
            <a:xfrm>
              <a:off x="1615075" y="4709375"/>
              <a:ext cx="48275" cy="52350"/>
            </a:xfrm>
            <a:custGeom>
              <a:avLst/>
              <a:gdLst/>
              <a:ahLst/>
              <a:cxnLst/>
              <a:rect l="l" t="t" r="r" b="b"/>
              <a:pathLst>
                <a:path w="1931" h="2094" extrusionOk="0">
                  <a:moveTo>
                    <a:pt x="1150" y="0"/>
                  </a:moveTo>
                  <a:cubicBezTo>
                    <a:pt x="843" y="0"/>
                    <a:pt x="541" y="66"/>
                    <a:pt x="239" y="105"/>
                  </a:cubicBezTo>
                  <a:cubicBezTo>
                    <a:pt x="1" y="383"/>
                    <a:pt x="1" y="383"/>
                    <a:pt x="160" y="483"/>
                  </a:cubicBezTo>
                  <a:cubicBezTo>
                    <a:pt x="398" y="602"/>
                    <a:pt x="697" y="662"/>
                    <a:pt x="418" y="1040"/>
                  </a:cubicBezTo>
                  <a:cubicBezTo>
                    <a:pt x="299" y="1159"/>
                    <a:pt x="299" y="1279"/>
                    <a:pt x="398" y="1398"/>
                  </a:cubicBezTo>
                  <a:cubicBezTo>
                    <a:pt x="418" y="1657"/>
                    <a:pt x="438" y="1895"/>
                    <a:pt x="737" y="1935"/>
                  </a:cubicBezTo>
                  <a:cubicBezTo>
                    <a:pt x="986" y="1952"/>
                    <a:pt x="1235" y="2093"/>
                    <a:pt x="1495" y="2093"/>
                  </a:cubicBezTo>
                  <a:cubicBezTo>
                    <a:pt x="1547" y="2093"/>
                    <a:pt x="1599" y="2088"/>
                    <a:pt x="1652" y="2074"/>
                  </a:cubicBezTo>
                  <a:cubicBezTo>
                    <a:pt x="1890" y="1875"/>
                    <a:pt x="1154" y="1836"/>
                    <a:pt x="1552" y="1557"/>
                  </a:cubicBezTo>
                  <a:cubicBezTo>
                    <a:pt x="1652" y="1418"/>
                    <a:pt x="1751" y="1299"/>
                    <a:pt x="1632" y="1120"/>
                  </a:cubicBezTo>
                  <a:cubicBezTo>
                    <a:pt x="1552" y="1080"/>
                    <a:pt x="1453" y="1080"/>
                    <a:pt x="1393" y="1080"/>
                  </a:cubicBezTo>
                  <a:cubicBezTo>
                    <a:pt x="1410" y="1063"/>
                    <a:pt x="1428" y="1057"/>
                    <a:pt x="1448" y="1057"/>
                  </a:cubicBezTo>
                  <a:cubicBezTo>
                    <a:pt x="1488" y="1057"/>
                    <a:pt x="1532" y="1083"/>
                    <a:pt x="1570" y="1083"/>
                  </a:cubicBezTo>
                  <a:cubicBezTo>
                    <a:pt x="1578" y="1083"/>
                    <a:pt x="1585" y="1082"/>
                    <a:pt x="1592" y="1080"/>
                  </a:cubicBezTo>
                  <a:cubicBezTo>
                    <a:pt x="1711" y="1080"/>
                    <a:pt x="1811" y="980"/>
                    <a:pt x="1890" y="881"/>
                  </a:cubicBezTo>
                  <a:cubicBezTo>
                    <a:pt x="1930" y="801"/>
                    <a:pt x="1930" y="722"/>
                    <a:pt x="1930" y="622"/>
                  </a:cubicBezTo>
                  <a:cubicBezTo>
                    <a:pt x="1930" y="602"/>
                    <a:pt x="1910" y="563"/>
                    <a:pt x="1910" y="503"/>
                  </a:cubicBezTo>
                  <a:cubicBezTo>
                    <a:pt x="1890" y="423"/>
                    <a:pt x="1851" y="324"/>
                    <a:pt x="1811" y="264"/>
                  </a:cubicBezTo>
                  <a:cubicBezTo>
                    <a:pt x="1791" y="185"/>
                    <a:pt x="1711" y="105"/>
                    <a:pt x="1632" y="65"/>
                  </a:cubicBezTo>
                  <a:cubicBezTo>
                    <a:pt x="1469" y="18"/>
                    <a:pt x="1309" y="0"/>
                    <a:pt x="11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9;p3">
              <a:extLst>
                <a:ext uri="{FF2B5EF4-FFF2-40B4-BE49-F238E27FC236}">
                  <a16:creationId xmlns:a16="http://schemas.microsoft.com/office/drawing/2014/main" id="{13E910F9-CA20-4745-B412-B0E6D3E4BADF}"/>
                </a:ext>
              </a:extLst>
            </p:cNvPr>
            <p:cNvSpPr/>
            <p:nvPr/>
          </p:nvSpPr>
          <p:spPr>
            <a:xfrm>
              <a:off x="1785650" y="4653375"/>
              <a:ext cx="100500" cy="21125"/>
            </a:xfrm>
            <a:custGeom>
              <a:avLst/>
              <a:gdLst/>
              <a:ahLst/>
              <a:cxnLst/>
              <a:rect l="l" t="t" r="r" b="b"/>
              <a:pathLst>
                <a:path w="4020" h="845" extrusionOk="0">
                  <a:moveTo>
                    <a:pt x="1926" y="0"/>
                  </a:moveTo>
                  <a:cubicBezTo>
                    <a:pt x="1355" y="0"/>
                    <a:pt x="787" y="39"/>
                    <a:pt x="222" y="39"/>
                  </a:cubicBezTo>
                  <a:cubicBezTo>
                    <a:pt x="162" y="39"/>
                    <a:pt x="101" y="38"/>
                    <a:pt x="41" y="37"/>
                  </a:cubicBezTo>
                  <a:lnTo>
                    <a:pt x="41" y="37"/>
                  </a:lnTo>
                  <a:cubicBezTo>
                    <a:pt x="1" y="316"/>
                    <a:pt x="259" y="455"/>
                    <a:pt x="339" y="694"/>
                  </a:cubicBezTo>
                  <a:cubicBezTo>
                    <a:pt x="585" y="794"/>
                    <a:pt x="840" y="844"/>
                    <a:pt x="1095" y="844"/>
                  </a:cubicBezTo>
                  <a:cubicBezTo>
                    <a:pt x="1397" y="844"/>
                    <a:pt x="1699" y="774"/>
                    <a:pt x="1990" y="634"/>
                  </a:cubicBezTo>
                  <a:cubicBezTo>
                    <a:pt x="2060" y="628"/>
                    <a:pt x="2130" y="626"/>
                    <a:pt x="2201" y="626"/>
                  </a:cubicBezTo>
                  <a:cubicBezTo>
                    <a:pt x="2379" y="626"/>
                    <a:pt x="2557" y="640"/>
                    <a:pt x="2738" y="640"/>
                  </a:cubicBezTo>
                  <a:cubicBezTo>
                    <a:pt x="2930" y="640"/>
                    <a:pt x="3125" y="624"/>
                    <a:pt x="3323" y="555"/>
                  </a:cubicBezTo>
                  <a:cubicBezTo>
                    <a:pt x="3343" y="555"/>
                    <a:pt x="3422" y="694"/>
                    <a:pt x="3462" y="754"/>
                  </a:cubicBezTo>
                  <a:lnTo>
                    <a:pt x="3780" y="754"/>
                  </a:lnTo>
                  <a:cubicBezTo>
                    <a:pt x="3840" y="714"/>
                    <a:pt x="3880" y="694"/>
                    <a:pt x="3880" y="614"/>
                  </a:cubicBezTo>
                  <a:cubicBezTo>
                    <a:pt x="3880" y="515"/>
                    <a:pt x="3979" y="455"/>
                    <a:pt x="4019" y="356"/>
                  </a:cubicBezTo>
                  <a:cubicBezTo>
                    <a:pt x="3920" y="316"/>
                    <a:pt x="3820" y="236"/>
                    <a:pt x="3721" y="216"/>
                  </a:cubicBezTo>
                  <a:cubicBezTo>
                    <a:pt x="3122" y="43"/>
                    <a:pt x="2522" y="0"/>
                    <a:pt x="19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0;p3">
              <a:extLst>
                <a:ext uri="{FF2B5EF4-FFF2-40B4-BE49-F238E27FC236}">
                  <a16:creationId xmlns:a16="http://schemas.microsoft.com/office/drawing/2014/main" id="{877DBE7E-1A85-4CAB-97ED-AB018415555A}"/>
                </a:ext>
              </a:extLst>
            </p:cNvPr>
            <p:cNvSpPr/>
            <p:nvPr/>
          </p:nvSpPr>
          <p:spPr>
            <a:xfrm>
              <a:off x="1668775" y="4551100"/>
              <a:ext cx="90550" cy="35100"/>
            </a:xfrm>
            <a:custGeom>
              <a:avLst/>
              <a:gdLst/>
              <a:ahLst/>
              <a:cxnLst/>
              <a:rect l="l" t="t" r="r" b="b"/>
              <a:pathLst>
                <a:path w="3622" h="1404" extrusionOk="0">
                  <a:moveTo>
                    <a:pt x="662" y="0"/>
                  </a:moveTo>
                  <a:cubicBezTo>
                    <a:pt x="628" y="0"/>
                    <a:pt x="594" y="4"/>
                    <a:pt x="558" y="11"/>
                  </a:cubicBezTo>
                  <a:cubicBezTo>
                    <a:pt x="459" y="70"/>
                    <a:pt x="359" y="150"/>
                    <a:pt x="319" y="269"/>
                  </a:cubicBezTo>
                  <a:cubicBezTo>
                    <a:pt x="359" y="528"/>
                    <a:pt x="558" y="568"/>
                    <a:pt x="717" y="667"/>
                  </a:cubicBezTo>
                  <a:cubicBezTo>
                    <a:pt x="677" y="667"/>
                    <a:pt x="634" y="664"/>
                    <a:pt x="590" y="664"/>
                  </a:cubicBezTo>
                  <a:cubicBezTo>
                    <a:pt x="522" y="664"/>
                    <a:pt x="451" y="671"/>
                    <a:pt x="379" y="707"/>
                  </a:cubicBezTo>
                  <a:cubicBezTo>
                    <a:pt x="220" y="767"/>
                    <a:pt x="81" y="826"/>
                    <a:pt x="1" y="1005"/>
                  </a:cubicBezTo>
                  <a:cubicBezTo>
                    <a:pt x="459" y="1244"/>
                    <a:pt x="976" y="1224"/>
                    <a:pt x="1453" y="1343"/>
                  </a:cubicBezTo>
                  <a:cubicBezTo>
                    <a:pt x="1641" y="1306"/>
                    <a:pt x="1829" y="1286"/>
                    <a:pt x="2017" y="1286"/>
                  </a:cubicBezTo>
                  <a:cubicBezTo>
                    <a:pt x="2227" y="1286"/>
                    <a:pt x="2437" y="1311"/>
                    <a:pt x="2647" y="1363"/>
                  </a:cubicBezTo>
                  <a:cubicBezTo>
                    <a:pt x="2746" y="1388"/>
                    <a:pt x="2851" y="1403"/>
                    <a:pt x="2957" y="1403"/>
                  </a:cubicBezTo>
                  <a:cubicBezTo>
                    <a:pt x="3191" y="1403"/>
                    <a:pt x="3430" y="1330"/>
                    <a:pt x="3621" y="1125"/>
                  </a:cubicBezTo>
                  <a:cubicBezTo>
                    <a:pt x="2925" y="826"/>
                    <a:pt x="2130" y="667"/>
                    <a:pt x="1493" y="210"/>
                  </a:cubicBezTo>
                  <a:lnTo>
                    <a:pt x="1354" y="190"/>
                  </a:lnTo>
                  <a:cubicBezTo>
                    <a:pt x="1108" y="172"/>
                    <a:pt x="909"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1;p3">
              <a:extLst>
                <a:ext uri="{FF2B5EF4-FFF2-40B4-BE49-F238E27FC236}">
                  <a16:creationId xmlns:a16="http://schemas.microsoft.com/office/drawing/2014/main" id="{C9B1558A-4CD3-490D-BD6B-BF9A89271B7C}"/>
                </a:ext>
              </a:extLst>
            </p:cNvPr>
            <p:cNvSpPr/>
            <p:nvPr/>
          </p:nvSpPr>
          <p:spPr>
            <a:xfrm>
              <a:off x="1652375" y="4506975"/>
              <a:ext cx="106950" cy="59450"/>
            </a:xfrm>
            <a:custGeom>
              <a:avLst/>
              <a:gdLst/>
              <a:ahLst/>
              <a:cxnLst/>
              <a:rect l="l" t="t" r="r" b="b"/>
              <a:pathLst>
                <a:path w="4278" h="2378" extrusionOk="0">
                  <a:moveTo>
                    <a:pt x="263" y="0"/>
                  </a:moveTo>
                  <a:cubicBezTo>
                    <a:pt x="53" y="0"/>
                    <a:pt x="34" y="185"/>
                    <a:pt x="1" y="383"/>
                  </a:cubicBezTo>
                  <a:cubicBezTo>
                    <a:pt x="239" y="781"/>
                    <a:pt x="40" y="1298"/>
                    <a:pt x="319" y="1676"/>
                  </a:cubicBezTo>
                  <a:cubicBezTo>
                    <a:pt x="398" y="1636"/>
                    <a:pt x="438" y="1616"/>
                    <a:pt x="498" y="1597"/>
                  </a:cubicBezTo>
                  <a:cubicBezTo>
                    <a:pt x="558" y="1557"/>
                    <a:pt x="617" y="1542"/>
                    <a:pt x="677" y="1542"/>
                  </a:cubicBezTo>
                  <a:cubicBezTo>
                    <a:pt x="737" y="1542"/>
                    <a:pt x="796" y="1557"/>
                    <a:pt x="856" y="1577"/>
                  </a:cubicBezTo>
                  <a:cubicBezTo>
                    <a:pt x="873" y="1575"/>
                    <a:pt x="889" y="1575"/>
                    <a:pt x="905" y="1575"/>
                  </a:cubicBezTo>
                  <a:cubicBezTo>
                    <a:pt x="1334" y="1575"/>
                    <a:pt x="1602" y="2026"/>
                    <a:pt x="2014" y="2026"/>
                  </a:cubicBezTo>
                  <a:cubicBezTo>
                    <a:pt x="2051" y="2026"/>
                    <a:pt x="2089" y="2022"/>
                    <a:pt x="2129" y="2014"/>
                  </a:cubicBezTo>
                  <a:lnTo>
                    <a:pt x="2149" y="1975"/>
                  </a:lnTo>
                  <a:cubicBezTo>
                    <a:pt x="2247" y="1899"/>
                    <a:pt x="2337" y="1871"/>
                    <a:pt x="2422" y="1871"/>
                  </a:cubicBezTo>
                  <a:cubicBezTo>
                    <a:pt x="2628" y="1871"/>
                    <a:pt x="2801" y="2038"/>
                    <a:pt x="2984" y="2094"/>
                  </a:cubicBezTo>
                  <a:cubicBezTo>
                    <a:pt x="3368" y="2185"/>
                    <a:pt x="3735" y="2377"/>
                    <a:pt x="4162" y="2377"/>
                  </a:cubicBezTo>
                  <a:cubicBezTo>
                    <a:pt x="4200" y="2377"/>
                    <a:pt x="4238" y="2376"/>
                    <a:pt x="4277" y="2372"/>
                  </a:cubicBezTo>
                  <a:cubicBezTo>
                    <a:pt x="4218" y="1815"/>
                    <a:pt x="3740" y="1875"/>
                    <a:pt x="3442" y="1736"/>
                  </a:cubicBezTo>
                  <a:cubicBezTo>
                    <a:pt x="2328" y="1338"/>
                    <a:pt x="1234" y="920"/>
                    <a:pt x="418" y="25"/>
                  </a:cubicBezTo>
                  <a:cubicBezTo>
                    <a:pt x="357" y="8"/>
                    <a:pt x="306"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2;p3">
              <a:extLst>
                <a:ext uri="{FF2B5EF4-FFF2-40B4-BE49-F238E27FC236}">
                  <a16:creationId xmlns:a16="http://schemas.microsoft.com/office/drawing/2014/main" id="{86073F12-97CA-43AC-930B-E18B720875C5}"/>
                </a:ext>
              </a:extLst>
            </p:cNvPr>
            <p:cNvSpPr/>
            <p:nvPr/>
          </p:nvSpPr>
          <p:spPr>
            <a:xfrm>
              <a:off x="1751350" y="4704250"/>
              <a:ext cx="102950" cy="17700"/>
            </a:xfrm>
            <a:custGeom>
              <a:avLst/>
              <a:gdLst/>
              <a:ahLst/>
              <a:cxnLst/>
              <a:rect l="l" t="t" r="r" b="b"/>
              <a:pathLst>
                <a:path w="4118" h="708" extrusionOk="0">
                  <a:moveTo>
                    <a:pt x="866" y="0"/>
                  </a:moveTo>
                  <a:cubicBezTo>
                    <a:pt x="630" y="0"/>
                    <a:pt x="394" y="6"/>
                    <a:pt x="159" y="12"/>
                  </a:cubicBezTo>
                  <a:cubicBezTo>
                    <a:pt x="0" y="270"/>
                    <a:pt x="100" y="370"/>
                    <a:pt x="338" y="469"/>
                  </a:cubicBezTo>
                  <a:cubicBezTo>
                    <a:pt x="677" y="608"/>
                    <a:pt x="1054" y="588"/>
                    <a:pt x="1413" y="708"/>
                  </a:cubicBezTo>
                  <a:cubicBezTo>
                    <a:pt x="2129" y="688"/>
                    <a:pt x="2825" y="688"/>
                    <a:pt x="3541" y="688"/>
                  </a:cubicBezTo>
                  <a:cubicBezTo>
                    <a:pt x="3660" y="489"/>
                    <a:pt x="3999" y="588"/>
                    <a:pt x="4118" y="350"/>
                  </a:cubicBezTo>
                  <a:cubicBezTo>
                    <a:pt x="3920" y="246"/>
                    <a:pt x="3723" y="185"/>
                    <a:pt x="3528" y="185"/>
                  </a:cubicBezTo>
                  <a:cubicBezTo>
                    <a:pt x="3350" y="185"/>
                    <a:pt x="3175" y="236"/>
                    <a:pt x="3004" y="350"/>
                  </a:cubicBezTo>
                  <a:cubicBezTo>
                    <a:pt x="2956" y="366"/>
                    <a:pt x="2921" y="420"/>
                    <a:pt x="2888" y="420"/>
                  </a:cubicBezTo>
                  <a:cubicBezTo>
                    <a:pt x="2880" y="420"/>
                    <a:pt x="2873" y="417"/>
                    <a:pt x="2865" y="409"/>
                  </a:cubicBezTo>
                  <a:cubicBezTo>
                    <a:pt x="2862" y="408"/>
                    <a:pt x="2860" y="407"/>
                    <a:pt x="2858" y="405"/>
                  </a:cubicBezTo>
                  <a:lnTo>
                    <a:pt x="2858" y="405"/>
                  </a:lnTo>
                  <a:cubicBezTo>
                    <a:pt x="2870" y="405"/>
                    <a:pt x="2879" y="393"/>
                    <a:pt x="2865" y="350"/>
                  </a:cubicBezTo>
                  <a:cubicBezTo>
                    <a:pt x="2229" y="54"/>
                    <a:pt x="1549" y="0"/>
                    <a:pt x="8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3;p3">
              <a:extLst>
                <a:ext uri="{FF2B5EF4-FFF2-40B4-BE49-F238E27FC236}">
                  <a16:creationId xmlns:a16="http://schemas.microsoft.com/office/drawing/2014/main" id="{BD15A1DD-7A49-4628-940E-8ED06D002CC4}"/>
                </a:ext>
              </a:extLst>
            </p:cNvPr>
            <p:cNvSpPr/>
            <p:nvPr/>
          </p:nvSpPr>
          <p:spPr>
            <a:xfrm>
              <a:off x="1703100" y="4724850"/>
              <a:ext cx="113925" cy="29075"/>
            </a:xfrm>
            <a:custGeom>
              <a:avLst/>
              <a:gdLst/>
              <a:ahLst/>
              <a:cxnLst/>
              <a:rect l="l" t="t" r="r" b="b"/>
              <a:pathLst>
                <a:path w="4557" h="1163" extrusionOk="0">
                  <a:moveTo>
                    <a:pt x="983" y="0"/>
                  </a:moveTo>
                  <a:cubicBezTo>
                    <a:pt x="880" y="0"/>
                    <a:pt x="784" y="67"/>
                    <a:pt x="697" y="142"/>
                  </a:cubicBezTo>
                  <a:cubicBezTo>
                    <a:pt x="597" y="421"/>
                    <a:pt x="1" y="341"/>
                    <a:pt x="160" y="819"/>
                  </a:cubicBezTo>
                  <a:cubicBezTo>
                    <a:pt x="478" y="1058"/>
                    <a:pt x="876" y="978"/>
                    <a:pt x="1254" y="1018"/>
                  </a:cubicBezTo>
                  <a:cubicBezTo>
                    <a:pt x="1384" y="1024"/>
                    <a:pt x="1514" y="1026"/>
                    <a:pt x="1644" y="1026"/>
                  </a:cubicBezTo>
                  <a:cubicBezTo>
                    <a:pt x="1937" y="1026"/>
                    <a:pt x="2231" y="1015"/>
                    <a:pt x="2524" y="1015"/>
                  </a:cubicBezTo>
                  <a:cubicBezTo>
                    <a:pt x="2897" y="1015"/>
                    <a:pt x="3269" y="1033"/>
                    <a:pt x="3641" y="1117"/>
                  </a:cubicBezTo>
                  <a:cubicBezTo>
                    <a:pt x="3785" y="1134"/>
                    <a:pt x="3963" y="1162"/>
                    <a:pt x="4121" y="1162"/>
                  </a:cubicBezTo>
                  <a:cubicBezTo>
                    <a:pt x="4334" y="1162"/>
                    <a:pt x="4513" y="1112"/>
                    <a:pt x="4536" y="918"/>
                  </a:cubicBezTo>
                  <a:cubicBezTo>
                    <a:pt x="4556" y="481"/>
                    <a:pt x="3999" y="540"/>
                    <a:pt x="3661" y="520"/>
                  </a:cubicBezTo>
                  <a:cubicBezTo>
                    <a:pt x="3601" y="520"/>
                    <a:pt x="3561" y="461"/>
                    <a:pt x="3502" y="441"/>
                  </a:cubicBezTo>
                  <a:cubicBezTo>
                    <a:pt x="3104" y="321"/>
                    <a:pt x="2666" y="461"/>
                    <a:pt x="2268" y="262"/>
                  </a:cubicBezTo>
                  <a:cubicBezTo>
                    <a:pt x="2134" y="172"/>
                    <a:pt x="1991" y="153"/>
                    <a:pt x="1850" y="153"/>
                  </a:cubicBezTo>
                  <a:cubicBezTo>
                    <a:pt x="1740" y="153"/>
                    <a:pt x="1630" y="165"/>
                    <a:pt x="1526" y="165"/>
                  </a:cubicBezTo>
                  <a:cubicBezTo>
                    <a:pt x="1406" y="165"/>
                    <a:pt x="1294" y="149"/>
                    <a:pt x="1194" y="83"/>
                  </a:cubicBezTo>
                  <a:lnTo>
                    <a:pt x="1174" y="83"/>
                  </a:lnTo>
                  <a:cubicBezTo>
                    <a:pt x="1108" y="24"/>
                    <a:pt x="1044" y="0"/>
                    <a:pt x="9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4;p3">
              <a:extLst>
                <a:ext uri="{FF2B5EF4-FFF2-40B4-BE49-F238E27FC236}">
                  <a16:creationId xmlns:a16="http://schemas.microsoft.com/office/drawing/2014/main" id="{C1D690AD-4587-4DA2-AB6A-D375FD91310F}"/>
                </a:ext>
              </a:extLst>
            </p:cNvPr>
            <p:cNvSpPr/>
            <p:nvPr/>
          </p:nvSpPr>
          <p:spPr>
            <a:xfrm>
              <a:off x="1905025" y="4762225"/>
              <a:ext cx="89025" cy="23875"/>
            </a:xfrm>
            <a:custGeom>
              <a:avLst/>
              <a:gdLst/>
              <a:ahLst/>
              <a:cxnLst/>
              <a:rect l="l" t="t" r="r" b="b"/>
              <a:pathLst>
                <a:path w="3561" h="955" extrusionOk="0">
                  <a:moveTo>
                    <a:pt x="994" y="1"/>
                  </a:moveTo>
                  <a:cubicBezTo>
                    <a:pt x="863" y="1"/>
                    <a:pt x="730" y="6"/>
                    <a:pt x="597" y="20"/>
                  </a:cubicBezTo>
                  <a:cubicBezTo>
                    <a:pt x="580" y="225"/>
                    <a:pt x="446" y="239"/>
                    <a:pt x="320" y="239"/>
                  </a:cubicBezTo>
                  <a:cubicBezTo>
                    <a:pt x="299" y="239"/>
                    <a:pt x="279" y="239"/>
                    <a:pt x="259" y="239"/>
                  </a:cubicBezTo>
                  <a:cubicBezTo>
                    <a:pt x="80" y="318"/>
                    <a:pt x="0" y="438"/>
                    <a:pt x="60" y="637"/>
                  </a:cubicBezTo>
                  <a:cubicBezTo>
                    <a:pt x="796" y="935"/>
                    <a:pt x="1591" y="776"/>
                    <a:pt x="2367" y="935"/>
                  </a:cubicBezTo>
                  <a:cubicBezTo>
                    <a:pt x="2457" y="946"/>
                    <a:pt x="2551" y="954"/>
                    <a:pt x="2647" y="954"/>
                  </a:cubicBezTo>
                  <a:cubicBezTo>
                    <a:pt x="2892" y="954"/>
                    <a:pt x="3148" y="902"/>
                    <a:pt x="3362" y="716"/>
                  </a:cubicBezTo>
                  <a:cubicBezTo>
                    <a:pt x="3461" y="557"/>
                    <a:pt x="3561" y="378"/>
                    <a:pt x="3461" y="179"/>
                  </a:cubicBezTo>
                  <a:lnTo>
                    <a:pt x="3461" y="179"/>
                  </a:lnTo>
                  <a:cubicBezTo>
                    <a:pt x="3377" y="184"/>
                    <a:pt x="3292" y="187"/>
                    <a:pt x="3209" y="187"/>
                  </a:cubicBezTo>
                  <a:cubicBezTo>
                    <a:pt x="2459" y="187"/>
                    <a:pt x="1740" y="1"/>
                    <a:pt x="9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5;p3">
              <a:extLst>
                <a:ext uri="{FF2B5EF4-FFF2-40B4-BE49-F238E27FC236}">
                  <a16:creationId xmlns:a16="http://schemas.microsoft.com/office/drawing/2014/main" id="{BF7D3DE5-9A02-454D-92B4-C38E9950E6A0}"/>
                </a:ext>
              </a:extLst>
            </p:cNvPr>
            <p:cNvSpPr/>
            <p:nvPr/>
          </p:nvSpPr>
          <p:spPr>
            <a:xfrm>
              <a:off x="2181025" y="4842775"/>
              <a:ext cx="77100" cy="26875"/>
            </a:xfrm>
            <a:custGeom>
              <a:avLst/>
              <a:gdLst/>
              <a:ahLst/>
              <a:cxnLst/>
              <a:rect l="l" t="t" r="r" b="b"/>
              <a:pathLst>
                <a:path w="3084" h="1075" extrusionOk="0">
                  <a:moveTo>
                    <a:pt x="697" y="1"/>
                  </a:moveTo>
                  <a:cubicBezTo>
                    <a:pt x="339" y="100"/>
                    <a:pt x="0" y="220"/>
                    <a:pt x="80" y="697"/>
                  </a:cubicBezTo>
                  <a:cubicBezTo>
                    <a:pt x="836" y="995"/>
                    <a:pt x="1652" y="836"/>
                    <a:pt x="2388" y="1075"/>
                  </a:cubicBezTo>
                  <a:cubicBezTo>
                    <a:pt x="2626" y="936"/>
                    <a:pt x="3084" y="1075"/>
                    <a:pt x="2945" y="538"/>
                  </a:cubicBezTo>
                  <a:cubicBezTo>
                    <a:pt x="2925" y="518"/>
                    <a:pt x="2885" y="478"/>
                    <a:pt x="2865" y="399"/>
                  </a:cubicBezTo>
                  <a:cubicBezTo>
                    <a:pt x="2726" y="299"/>
                    <a:pt x="2507" y="239"/>
                    <a:pt x="2348" y="180"/>
                  </a:cubicBezTo>
                  <a:cubicBezTo>
                    <a:pt x="2228" y="140"/>
                    <a:pt x="2129" y="120"/>
                    <a:pt x="1990" y="120"/>
                  </a:cubicBezTo>
                  <a:cubicBezTo>
                    <a:pt x="1831" y="120"/>
                    <a:pt x="1663" y="138"/>
                    <a:pt x="1496" y="138"/>
                  </a:cubicBezTo>
                  <a:cubicBezTo>
                    <a:pt x="1309" y="138"/>
                    <a:pt x="1124" y="115"/>
                    <a:pt x="955" y="21"/>
                  </a:cubicBezTo>
                  <a:cubicBezTo>
                    <a:pt x="876" y="1"/>
                    <a:pt x="776" y="1"/>
                    <a:pt x="6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6;p3">
              <a:extLst>
                <a:ext uri="{FF2B5EF4-FFF2-40B4-BE49-F238E27FC236}">
                  <a16:creationId xmlns:a16="http://schemas.microsoft.com/office/drawing/2014/main" id="{57FD7790-FC87-4C8A-87D7-5682D91B2647}"/>
                </a:ext>
              </a:extLst>
            </p:cNvPr>
            <p:cNvSpPr/>
            <p:nvPr/>
          </p:nvSpPr>
          <p:spPr>
            <a:xfrm>
              <a:off x="1723000" y="4610775"/>
              <a:ext cx="92025" cy="21675"/>
            </a:xfrm>
            <a:custGeom>
              <a:avLst/>
              <a:gdLst/>
              <a:ahLst/>
              <a:cxnLst/>
              <a:rect l="l" t="t" r="r" b="b"/>
              <a:pathLst>
                <a:path w="3681" h="867" extrusionOk="0">
                  <a:moveTo>
                    <a:pt x="534" y="0"/>
                  </a:moveTo>
                  <a:cubicBezTo>
                    <a:pt x="416" y="0"/>
                    <a:pt x="298" y="4"/>
                    <a:pt x="179" y="11"/>
                  </a:cubicBezTo>
                  <a:cubicBezTo>
                    <a:pt x="120" y="51"/>
                    <a:pt x="0" y="51"/>
                    <a:pt x="0" y="170"/>
                  </a:cubicBezTo>
                  <a:cubicBezTo>
                    <a:pt x="20" y="230"/>
                    <a:pt x="20" y="269"/>
                    <a:pt x="20" y="329"/>
                  </a:cubicBezTo>
                  <a:cubicBezTo>
                    <a:pt x="1194" y="608"/>
                    <a:pt x="2387" y="727"/>
                    <a:pt x="3581" y="866"/>
                  </a:cubicBezTo>
                  <a:cubicBezTo>
                    <a:pt x="3680" y="747"/>
                    <a:pt x="3680" y="627"/>
                    <a:pt x="3581" y="528"/>
                  </a:cubicBezTo>
                  <a:lnTo>
                    <a:pt x="3402" y="528"/>
                  </a:lnTo>
                  <a:cubicBezTo>
                    <a:pt x="3349" y="572"/>
                    <a:pt x="3297" y="596"/>
                    <a:pt x="3246" y="596"/>
                  </a:cubicBezTo>
                  <a:cubicBezTo>
                    <a:pt x="3181" y="596"/>
                    <a:pt x="3119" y="557"/>
                    <a:pt x="3064" y="468"/>
                  </a:cubicBezTo>
                  <a:cubicBezTo>
                    <a:pt x="2785" y="249"/>
                    <a:pt x="2487" y="210"/>
                    <a:pt x="2169" y="150"/>
                  </a:cubicBezTo>
                  <a:cubicBezTo>
                    <a:pt x="1614" y="68"/>
                    <a:pt x="1073" y="0"/>
                    <a:pt x="5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7;p3">
              <a:extLst>
                <a:ext uri="{FF2B5EF4-FFF2-40B4-BE49-F238E27FC236}">
                  <a16:creationId xmlns:a16="http://schemas.microsoft.com/office/drawing/2014/main" id="{F00F322B-58FA-4BD7-B466-28BE5131AE7D}"/>
                </a:ext>
              </a:extLst>
            </p:cNvPr>
            <p:cNvSpPr/>
            <p:nvPr/>
          </p:nvSpPr>
          <p:spPr>
            <a:xfrm>
              <a:off x="1580275" y="4758250"/>
              <a:ext cx="83575" cy="34825"/>
            </a:xfrm>
            <a:custGeom>
              <a:avLst/>
              <a:gdLst/>
              <a:ahLst/>
              <a:cxnLst/>
              <a:rect l="l" t="t" r="r" b="b"/>
              <a:pathLst>
                <a:path w="3343" h="1393" extrusionOk="0">
                  <a:moveTo>
                    <a:pt x="915" y="0"/>
                  </a:moveTo>
                  <a:cubicBezTo>
                    <a:pt x="648" y="382"/>
                    <a:pt x="729" y="1038"/>
                    <a:pt x="86" y="1038"/>
                  </a:cubicBezTo>
                  <a:cubicBezTo>
                    <a:pt x="59" y="1038"/>
                    <a:pt x="30" y="1037"/>
                    <a:pt x="0" y="1034"/>
                  </a:cubicBezTo>
                  <a:lnTo>
                    <a:pt x="0" y="1034"/>
                  </a:lnTo>
                  <a:cubicBezTo>
                    <a:pt x="273" y="1198"/>
                    <a:pt x="555" y="1306"/>
                    <a:pt x="860" y="1306"/>
                  </a:cubicBezTo>
                  <a:cubicBezTo>
                    <a:pt x="999" y="1306"/>
                    <a:pt x="1143" y="1283"/>
                    <a:pt x="1293" y="1233"/>
                  </a:cubicBezTo>
                  <a:cubicBezTo>
                    <a:pt x="1233" y="1174"/>
                    <a:pt x="1154" y="1114"/>
                    <a:pt x="1114" y="1074"/>
                  </a:cubicBezTo>
                  <a:cubicBezTo>
                    <a:pt x="1054" y="975"/>
                    <a:pt x="1015" y="796"/>
                    <a:pt x="1094" y="776"/>
                  </a:cubicBezTo>
                  <a:cubicBezTo>
                    <a:pt x="1115" y="767"/>
                    <a:pt x="1139" y="763"/>
                    <a:pt x="1165" y="763"/>
                  </a:cubicBezTo>
                  <a:cubicBezTo>
                    <a:pt x="1259" y="763"/>
                    <a:pt x="1374" y="817"/>
                    <a:pt x="1452" y="895"/>
                  </a:cubicBezTo>
                  <a:cubicBezTo>
                    <a:pt x="1631" y="935"/>
                    <a:pt x="1830" y="995"/>
                    <a:pt x="2009" y="1034"/>
                  </a:cubicBezTo>
                  <a:cubicBezTo>
                    <a:pt x="2149" y="1233"/>
                    <a:pt x="2407" y="1094"/>
                    <a:pt x="2546" y="1233"/>
                  </a:cubicBezTo>
                  <a:lnTo>
                    <a:pt x="2706" y="1233"/>
                  </a:lnTo>
                  <a:cubicBezTo>
                    <a:pt x="2825" y="1333"/>
                    <a:pt x="2984" y="1313"/>
                    <a:pt x="3103" y="1393"/>
                  </a:cubicBezTo>
                  <a:lnTo>
                    <a:pt x="3203" y="1393"/>
                  </a:lnTo>
                  <a:cubicBezTo>
                    <a:pt x="3342" y="1333"/>
                    <a:pt x="3342" y="1213"/>
                    <a:pt x="3322" y="1094"/>
                  </a:cubicBezTo>
                  <a:cubicBezTo>
                    <a:pt x="3223" y="895"/>
                    <a:pt x="3004" y="836"/>
                    <a:pt x="2885" y="696"/>
                  </a:cubicBezTo>
                  <a:cubicBezTo>
                    <a:pt x="2830" y="642"/>
                    <a:pt x="2777" y="623"/>
                    <a:pt x="2725" y="623"/>
                  </a:cubicBezTo>
                  <a:cubicBezTo>
                    <a:pt x="2612" y="623"/>
                    <a:pt x="2505" y="711"/>
                    <a:pt x="2398" y="711"/>
                  </a:cubicBezTo>
                  <a:cubicBezTo>
                    <a:pt x="2375" y="711"/>
                    <a:pt x="2351" y="707"/>
                    <a:pt x="2328" y="696"/>
                  </a:cubicBezTo>
                  <a:cubicBezTo>
                    <a:pt x="2275" y="644"/>
                    <a:pt x="2217" y="619"/>
                    <a:pt x="2156" y="619"/>
                  </a:cubicBezTo>
                  <a:cubicBezTo>
                    <a:pt x="2102" y="619"/>
                    <a:pt x="2046" y="639"/>
                    <a:pt x="1989" y="676"/>
                  </a:cubicBezTo>
                  <a:cubicBezTo>
                    <a:pt x="1965" y="680"/>
                    <a:pt x="1943" y="681"/>
                    <a:pt x="1921" y="681"/>
                  </a:cubicBezTo>
                  <a:cubicBezTo>
                    <a:pt x="1669" y="681"/>
                    <a:pt x="1547" y="480"/>
                    <a:pt x="1492" y="279"/>
                  </a:cubicBezTo>
                  <a:cubicBezTo>
                    <a:pt x="1393" y="0"/>
                    <a:pt x="1154" y="0"/>
                    <a:pt x="9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p3">
              <a:extLst>
                <a:ext uri="{FF2B5EF4-FFF2-40B4-BE49-F238E27FC236}">
                  <a16:creationId xmlns:a16="http://schemas.microsoft.com/office/drawing/2014/main" id="{705C69C4-77BF-407E-AF02-AC0B607BDD14}"/>
                </a:ext>
              </a:extLst>
            </p:cNvPr>
            <p:cNvSpPr/>
            <p:nvPr/>
          </p:nvSpPr>
          <p:spPr>
            <a:xfrm>
              <a:off x="1780675" y="4735725"/>
              <a:ext cx="79100" cy="28775"/>
            </a:xfrm>
            <a:custGeom>
              <a:avLst/>
              <a:gdLst/>
              <a:ahLst/>
              <a:cxnLst/>
              <a:rect l="l" t="t" r="r" b="b"/>
              <a:pathLst>
                <a:path w="3164" h="1151" extrusionOk="0">
                  <a:moveTo>
                    <a:pt x="581" y="0"/>
                  </a:moveTo>
                  <a:cubicBezTo>
                    <a:pt x="521" y="0"/>
                    <a:pt x="460" y="2"/>
                    <a:pt x="399" y="6"/>
                  </a:cubicBezTo>
                  <a:cubicBezTo>
                    <a:pt x="637" y="304"/>
                    <a:pt x="1155" y="26"/>
                    <a:pt x="1294" y="483"/>
                  </a:cubicBezTo>
                  <a:cubicBezTo>
                    <a:pt x="1202" y="522"/>
                    <a:pt x="1113" y="533"/>
                    <a:pt x="1025" y="533"/>
                  </a:cubicBezTo>
                  <a:cubicBezTo>
                    <a:pt x="884" y="533"/>
                    <a:pt x="745" y="503"/>
                    <a:pt x="598" y="503"/>
                  </a:cubicBezTo>
                  <a:cubicBezTo>
                    <a:pt x="379" y="543"/>
                    <a:pt x="100" y="483"/>
                    <a:pt x="1" y="802"/>
                  </a:cubicBezTo>
                  <a:cubicBezTo>
                    <a:pt x="66" y="1064"/>
                    <a:pt x="267" y="1151"/>
                    <a:pt x="492" y="1151"/>
                  </a:cubicBezTo>
                  <a:cubicBezTo>
                    <a:pt x="540" y="1151"/>
                    <a:pt x="589" y="1147"/>
                    <a:pt x="637" y="1140"/>
                  </a:cubicBezTo>
                  <a:cubicBezTo>
                    <a:pt x="846" y="1130"/>
                    <a:pt x="1050" y="1130"/>
                    <a:pt x="1254" y="1130"/>
                  </a:cubicBezTo>
                  <a:cubicBezTo>
                    <a:pt x="1458" y="1130"/>
                    <a:pt x="1662" y="1130"/>
                    <a:pt x="1871" y="1120"/>
                  </a:cubicBezTo>
                  <a:cubicBezTo>
                    <a:pt x="2070" y="1100"/>
                    <a:pt x="2269" y="1040"/>
                    <a:pt x="2388" y="881"/>
                  </a:cubicBezTo>
                  <a:cubicBezTo>
                    <a:pt x="2567" y="603"/>
                    <a:pt x="2925" y="841"/>
                    <a:pt x="3164" y="583"/>
                  </a:cubicBezTo>
                  <a:cubicBezTo>
                    <a:pt x="2288" y="396"/>
                    <a:pt x="1481" y="0"/>
                    <a:pt x="5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9;p3">
              <a:extLst>
                <a:ext uri="{FF2B5EF4-FFF2-40B4-BE49-F238E27FC236}">
                  <a16:creationId xmlns:a16="http://schemas.microsoft.com/office/drawing/2014/main" id="{C20E9821-C60B-4A7C-9501-274CE418A2FB}"/>
                </a:ext>
              </a:extLst>
            </p:cNvPr>
            <p:cNvSpPr/>
            <p:nvPr/>
          </p:nvSpPr>
          <p:spPr>
            <a:xfrm>
              <a:off x="2140750" y="4802500"/>
              <a:ext cx="114900" cy="32850"/>
            </a:xfrm>
            <a:custGeom>
              <a:avLst/>
              <a:gdLst/>
              <a:ahLst/>
              <a:cxnLst/>
              <a:rect l="l" t="t" r="r" b="b"/>
              <a:pathLst>
                <a:path w="4596" h="1314" extrusionOk="0">
                  <a:moveTo>
                    <a:pt x="3302" y="0"/>
                  </a:moveTo>
                  <a:cubicBezTo>
                    <a:pt x="3183" y="0"/>
                    <a:pt x="3064" y="0"/>
                    <a:pt x="2904" y="20"/>
                  </a:cubicBezTo>
                  <a:cubicBezTo>
                    <a:pt x="2785" y="199"/>
                    <a:pt x="2566" y="199"/>
                    <a:pt x="2367" y="259"/>
                  </a:cubicBezTo>
                  <a:cubicBezTo>
                    <a:pt x="2220" y="287"/>
                    <a:pt x="2076" y="302"/>
                    <a:pt x="1931" y="302"/>
                  </a:cubicBezTo>
                  <a:cubicBezTo>
                    <a:pt x="1764" y="302"/>
                    <a:pt x="1594" y="282"/>
                    <a:pt x="1413" y="239"/>
                  </a:cubicBezTo>
                  <a:cubicBezTo>
                    <a:pt x="1188" y="188"/>
                    <a:pt x="953" y="137"/>
                    <a:pt x="721" y="137"/>
                  </a:cubicBezTo>
                  <a:cubicBezTo>
                    <a:pt x="501" y="137"/>
                    <a:pt x="283" y="183"/>
                    <a:pt x="80" y="319"/>
                  </a:cubicBezTo>
                  <a:cubicBezTo>
                    <a:pt x="0" y="418"/>
                    <a:pt x="0" y="498"/>
                    <a:pt x="60" y="597"/>
                  </a:cubicBezTo>
                  <a:cubicBezTo>
                    <a:pt x="179" y="697"/>
                    <a:pt x="299" y="736"/>
                    <a:pt x="458" y="756"/>
                  </a:cubicBezTo>
                  <a:cubicBezTo>
                    <a:pt x="1492" y="856"/>
                    <a:pt x="2487" y="1194"/>
                    <a:pt x="3541" y="1313"/>
                  </a:cubicBezTo>
                  <a:cubicBezTo>
                    <a:pt x="3660" y="1313"/>
                    <a:pt x="3800" y="1313"/>
                    <a:pt x="3939" y="1293"/>
                  </a:cubicBezTo>
                  <a:cubicBezTo>
                    <a:pt x="4337" y="1194"/>
                    <a:pt x="4595" y="1035"/>
                    <a:pt x="4098" y="697"/>
                  </a:cubicBezTo>
                  <a:cubicBezTo>
                    <a:pt x="3859" y="498"/>
                    <a:pt x="3501" y="458"/>
                    <a:pt x="3302" y="160"/>
                  </a:cubicBezTo>
                  <a:lnTo>
                    <a:pt x="3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0;p3">
              <a:extLst>
                <a:ext uri="{FF2B5EF4-FFF2-40B4-BE49-F238E27FC236}">
                  <a16:creationId xmlns:a16="http://schemas.microsoft.com/office/drawing/2014/main" id="{091E45C8-B4B2-4B29-88E4-40F2FE7D614F}"/>
                </a:ext>
              </a:extLst>
            </p:cNvPr>
            <p:cNvSpPr/>
            <p:nvPr/>
          </p:nvSpPr>
          <p:spPr>
            <a:xfrm>
              <a:off x="2213000" y="4703175"/>
              <a:ext cx="75975" cy="46775"/>
            </a:xfrm>
            <a:custGeom>
              <a:avLst/>
              <a:gdLst/>
              <a:ahLst/>
              <a:cxnLst/>
              <a:rect l="l" t="t" r="r" b="b"/>
              <a:pathLst>
                <a:path w="3039" h="1871" extrusionOk="0">
                  <a:moveTo>
                    <a:pt x="317" y="1"/>
                  </a:moveTo>
                  <a:cubicBezTo>
                    <a:pt x="128" y="1"/>
                    <a:pt x="0" y="121"/>
                    <a:pt x="14" y="433"/>
                  </a:cubicBezTo>
                  <a:lnTo>
                    <a:pt x="194" y="433"/>
                  </a:lnTo>
                  <a:cubicBezTo>
                    <a:pt x="273" y="532"/>
                    <a:pt x="452" y="512"/>
                    <a:pt x="552" y="612"/>
                  </a:cubicBezTo>
                  <a:cubicBezTo>
                    <a:pt x="770" y="890"/>
                    <a:pt x="1089" y="950"/>
                    <a:pt x="1387" y="1049"/>
                  </a:cubicBezTo>
                  <a:cubicBezTo>
                    <a:pt x="1646" y="1129"/>
                    <a:pt x="1805" y="1228"/>
                    <a:pt x="1805" y="1507"/>
                  </a:cubicBezTo>
                  <a:cubicBezTo>
                    <a:pt x="2117" y="1507"/>
                    <a:pt x="2263" y="1870"/>
                    <a:pt x="2560" y="1870"/>
                  </a:cubicBezTo>
                  <a:cubicBezTo>
                    <a:pt x="2603" y="1870"/>
                    <a:pt x="2649" y="1863"/>
                    <a:pt x="2700" y="1845"/>
                  </a:cubicBezTo>
                  <a:cubicBezTo>
                    <a:pt x="3038" y="1686"/>
                    <a:pt x="2979" y="1447"/>
                    <a:pt x="2780" y="1208"/>
                  </a:cubicBezTo>
                  <a:cubicBezTo>
                    <a:pt x="2740" y="1149"/>
                    <a:pt x="2700" y="1109"/>
                    <a:pt x="2700" y="1049"/>
                  </a:cubicBezTo>
                  <a:lnTo>
                    <a:pt x="2700" y="1049"/>
                  </a:lnTo>
                  <a:cubicBezTo>
                    <a:pt x="2740" y="1109"/>
                    <a:pt x="2760" y="1149"/>
                    <a:pt x="2799" y="1188"/>
                  </a:cubicBezTo>
                  <a:cubicBezTo>
                    <a:pt x="2879" y="1149"/>
                    <a:pt x="2939" y="1129"/>
                    <a:pt x="2979" y="1049"/>
                  </a:cubicBezTo>
                  <a:cubicBezTo>
                    <a:pt x="3038" y="950"/>
                    <a:pt x="2998" y="830"/>
                    <a:pt x="2899" y="751"/>
                  </a:cubicBezTo>
                  <a:lnTo>
                    <a:pt x="2561" y="751"/>
                  </a:lnTo>
                  <a:lnTo>
                    <a:pt x="2382" y="592"/>
                  </a:lnTo>
                  <a:lnTo>
                    <a:pt x="2203" y="592"/>
                  </a:lnTo>
                  <a:cubicBezTo>
                    <a:pt x="2150" y="622"/>
                    <a:pt x="2104" y="635"/>
                    <a:pt x="2060" y="635"/>
                  </a:cubicBezTo>
                  <a:cubicBezTo>
                    <a:pt x="1906" y="635"/>
                    <a:pt x="1792" y="479"/>
                    <a:pt x="1606" y="433"/>
                  </a:cubicBezTo>
                  <a:cubicBezTo>
                    <a:pt x="1288" y="254"/>
                    <a:pt x="910" y="194"/>
                    <a:pt x="571" y="55"/>
                  </a:cubicBezTo>
                  <a:cubicBezTo>
                    <a:pt x="480" y="20"/>
                    <a:pt x="393" y="1"/>
                    <a:pt x="3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1;p3">
              <a:extLst>
                <a:ext uri="{FF2B5EF4-FFF2-40B4-BE49-F238E27FC236}">
                  <a16:creationId xmlns:a16="http://schemas.microsoft.com/office/drawing/2014/main" id="{CD72CCC4-29FB-496E-978D-5EDBA72F2337}"/>
                </a:ext>
              </a:extLst>
            </p:cNvPr>
            <p:cNvSpPr/>
            <p:nvPr/>
          </p:nvSpPr>
          <p:spPr>
            <a:xfrm>
              <a:off x="1611600" y="4646250"/>
              <a:ext cx="44775" cy="49300"/>
            </a:xfrm>
            <a:custGeom>
              <a:avLst/>
              <a:gdLst/>
              <a:ahLst/>
              <a:cxnLst/>
              <a:rect l="l" t="t" r="r" b="b"/>
              <a:pathLst>
                <a:path w="1791" h="1972" extrusionOk="0">
                  <a:moveTo>
                    <a:pt x="767" y="1"/>
                  </a:moveTo>
                  <a:cubicBezTo>
                    <a:pt x="655" y="1"/>
                    <a:pt x="487" y="114"/>
                    <a:pt x="179" y="322"/>
                  </a:cubicBezTo>
                  <a:cubicBezTo>
                    <a:pt x="140" y="362"/>
                    <a:pt x="140" y="422"/>
                    <a:pt x="140" y="501"/>
                  </a:cubicBezTo>
                  <a:cubicBezTo>
                    <a:pt x="179" y="601"/>
                    <a:pt x="140" y="681"/>
                    <a:pt x="100" y="780"/>
                  </a:cubicBezTo>
                  <a:cubicBezTo>
                    <a:pt x="100" y="860"/>
                    <a:pt x="80" y="979"/>
                    <a:pt x="0" y="1039"/>
                  </a:cubicBezTo>
                  <a:lnTo>
                    <a:pt x="0" y="1218"/>
                  </a:lnTo>
                  <a:cubicBezTo>
                    <a:pt x="159" y="1337"/>
                    <a:pt x="80" y="1536"/>
                    <a:pt x="199" y="1675"/>
                  </a:cubicBezTo>
                  <a:cubicBezTo>
                    <a:pt x="259" y="1715"/>
                    <a:pt x="339" y="1775"/>
                    <a:pt x="398" y="1814"/>
                  </a:cubicBezTo>
                  <a:cubicBezTo>
                    <a:pt x="663" y="1881"/>
                    <a:pt x="927" y="1971"/>
                    <a:pt x="1185" y="1971"/>
                  </a:cubicBezTo>
                  <a:cubicBezTo>
                    <a:pt x="1392" y="1971"/>
                    <a:pt x="1595" y="1912"/>
                    <a:pt x="1791" y="1735"/>
                  </a:cubicBezTo>
                  <a:cubicBezTo>
                    <a:pt x="1691" y="1596"/>
                    <a:pt x="1532" y="1596"/>
                    <a:pt x="1353" y="1596"/>
                  </a:cubicBezTo>
                  <a:cubicBezTo>
                    <a:pt x="1330" y="1596"/>
                    <a:pt x="1309" y="1597"/>
                    <a:pt x="1289" y="1597"/>
                  </a:cubicBezTo>
                  <a:cubicBezTo>
                    <a:pt x="812" y="1597"/>
                    <a:pt x="1235" y="1371"/>
                    <a:pt x="1273" y="1238"/>
                  </a:cubicBezTo>
                  <a:cubicBezTo>
                    <a:pt x="1353" y="999"/>
                    <a:pt x="1075" y="999"/>
                    <a:pt x="975" y="820"/>
                  </a:cubicBezTo>
                  <a:lnTo>
                    <a:pt x="935" y="740"/>
                  </a:lnTo>
                  <a:lnTo>
                    <a:pt x="955" y="661"/>
                  </a:lnTo>
                  <a:cubicBezTo>
                    <a:pt x="995" y="641"/>
                    <a:pt x="1055" y="561"/>
                    <a:pt x="1075" y="521"/>
                  </a:cubicBezTo>
                  <a:cubicBezTo>
                    <a:pt x="955" y="164"/>
                    <a:pt x="901" y="1"/>
                    <a:pt x="7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2;p3">
              <a:extLst>
                <a:ext uri="{FF2B5EF4-FFF2-40B4-BE49-F238E27FC236}">
                  <a16:creationId xmlns:a16="http://schemas.microsoft.com/office/drawing/2014/main" id="{02B7F9A5-223B-4861-935E-C45F632EA473}"/>
                </a:ext>
              </a:extLst>
            </p:cNvPr>
            <p:cNvSpPr/>
            <p:nvPr/>
          </p:nvSpPr>
          <p:spPr>
            <a:xfrm>
              <a:off x="1898050" y="4593025"/>
              <a:ext cx="115400" cy="27975"/>
            </a:xfrm>
            <a:custGeom>
              <a:avLst/>
              <a:gdLst/>
              <a:ahLst/>
              <a:cxnLst/>
              <a:rect l="l" t="t" r="r" b="b"/>
              <a:pathLst>
                <a:path w="4616" h="1119" extrusionOk="0">
                  <a:moveTo>
                    <a:pt x="654" y="1"/>
                  </a:moveTo>
                  <a:cubicBezTo>
                    <a:pt x="561" y="1"/>
                    <a:pt x="468" y="12"/>
                    <a:pt x="378" y="44"/>
                  </a:cubicBezTo>
                  <a:cubicBezTo>
                    <a:pt x="80" y="164"/>
                    <a:pt x="1" y="303"/>
                    <a:pt x="339" y="502"/>
                  </a:cubicBezTo>
                  <a:cubicBezTo>
                    <a:pt x="478" y="542"/>
                    <a:pt x="637" y="542"/>
                    <a:pt x="776" y="562"/>
                  </a:cubicBezTo>
                  <a:cubicBezTo>
                    <a:pt x="975" y="661"/>
                    <a:pt x="1194" y="582"/>
                    <a:pt x="1393" y="701"/>
                  </a:cubicBezTo>
                  <a:lnTo>
                    <a:pt x="1473" y="741"/>
                  </a:lnTo>
                  <a:lnTo>
                    <a:pt x="1552" y="741"/>
                  </a:lnTo>
                  <a:cubicBezTo>
                    <a:pt x="1647" y="802"/>
                    <a:pt x="1750" y="817"/>
                    <a:pt x="1855" y="817"/>
                  </a:cubicBezTo>
                  <a:cubicBezTo>
                    <a:pt x="1952" y="817"/>
                    <a:pt x="2052" y="804"/>
                    <a:pt x="2151" y="804"/>
                  </a:cubicBezTo>
                  <a:cubicBezTo>
                    <a:pt x="2259" y="804"/>
                    <a:pt x="2365" y="819"/>
                    <a:pt x="2467" y="880"/>
                  </a:cubicBezTo>
                  <a:cubicBezTo>
                    <a:pt x="2573" y="933"/>
                    <a:pt x="2688" y="959"/>
                    <a:pt x="2800" y="959"/>
                  </a:cubicBezTo>
                  <a:cubicBezTo>
                    <a:pt x="2856" y="959"/>
                    <a:pt x="2911" y="953"/>
                    <a:pt x="2965" y="940"/>
                  </a:cubicBezTo>
                  <a:cubicBezTo>
                    <a:pt x="3343" y="1039"/>
                    <a:pt x="3720" y="979"/>
                    <a:pt x="4098" y="1119"/>
                  </a:cubicBezTo>
                  <a:lnTo>
                    <a:pt x="4437" y="1119"/>
                  </a:lnTo>
                  <a:cubicBezTo>
                    <a:pt x="4516" y="920"/>
                    <a:pt x="4616" y="721"/>
                    <a:pt x="4258" y="721"/>
                  </a:cubicBezTo>
                  <a:cubicBezTo>
                    <a:pt x="4118" y="721"/>
                    <a:pt x="4019" y="661"/>
                    <a:pt x="3939" y="522"/>
                  </a:cubicBezTo>
                  <a:cubicBezTo>
                    <a:pt x="3899" y="482"/>
                    <a:pt x="3860" y="462"/>
                    <a:pt x="3840" y="462"/>
                  </a:cubicBezTo>
                  <a:cubicBezTo>
                    <a:pt x="3343" y="442"/>
                    <a:pt x="2865" y="383"/>
                    <a:pt x="2388" y="243"/>
                  </a:cubicBezTo>
                  <a:cubicBezTo>
                    <a:pt x="2288" y="204"/>
                    <a:pt x="2229" y="204"/>
                    <a:pt x="2149" y="204"/>
                  </a:cubicBezTo>
                  <a:cubicBezTo>
                    <a:pt x="2092" y="214"/>
                    <a:pt x="2035" y="219"/>
                    <a:pt x="1976" y="219"/>
                  </a:cubicBezTo>
                  <a:cubicBezTo>
                    <a:pt x="1808" y="219"/>
                    <a:pt x="1635" y="178"/>
                    <a:pt x="1473" y="104"/>
                  </a:cubicBezTo>
                  <a:cubicBezTo>
                    <a:pt x="1393" y="84"/>
                    <a:pt x="1333" y="64"/>
                    <a:pt x="1254" y="64"/>
                  </a:cubicBezTo>
                  <a:cubicBezTo>
                    <a:pt x="1052" y="51"/>
                    <a:pt x="85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3;p3">
              <a:extLst>
                <a:ext uri="{FF2B5EF4-FFF2-40B4-BE49-F238E27FC236}">
                  <a16:creationId xmlns:a16="http://schemas.microsoft.com/office/drawing/2014/main" id="{CB11AACC-FF5A-4008-BB45-B4C68EB568B2}"/>
                </a:ext>
              </a:extLst>
            </p:cNvPr>
            <p:cNvSpPr/>
            <p:nvPr/>
          </p:nvSpPr>
          <p:spPr>
            <a:xfrm>
              <a:off x="1705100" y="4577050"/>
              <a:ext cx="67150" cy="22450"/>
            </a:xfrm>
            <a:custGeom>
              <a:avLst/>
              <a:gdLst/>
              <a:ahLst/>
              <a:cxnLst/>
              <a:rect l="l" t="t" r="r" b="b"/>
              <a:pathLst>
                <a:path w="2686" h="898" extrusionOk="0">
                  <a:moveTo>
                    <a:pt x="558" y="0"/>
                  </a:moveTo>
                  <a:cubicBezTo>
                    <a:pt x="372" y="0"/>
                    <a:pt x="268" y="91"/>
                    <a:pt x="0" y="286"/>
                  </a:cubicBezTo>
                  <a:cubicBezTo>
                    <a:pt x="716" y="484"/>
                    <a:pt x="1432" y="664"/>
                    <a:pt x="2129" y="843"/>
                  </a:cubicBezTo>
                  <a:cubicBezTo>
                    <a:pt x="2238" y="843"/>
                    <a:pt x="2362" y="897"/>
                    <a:pt x="2467" y="897"/>
                  </a:cubicBezTo>
                  <a:cubicBezTo>
                    <a:pt x="2571" y="897"/>
                    <a:pt x="2656" y="843"/>
                    <a:pt x="2686" y="624"/>
                  </a:cubicBezTo>
                  <a:cubicBezTo>
                    <a:pt x="2586" y="584"/>
                    <a:pt x="2467" y="564"/>
                    <a:pt x="2467" y="425"/>
                  </a:cubicBezTo>
                  <a:cubicBezTo>
                    <a:pt x="2427" y="305"/>
                    <a:pt x="2606" y="325"/>
                    <a:pt x="2686" y="286"/>
                  </a:cubicBezTo>
                  <a:cubicBezTo>
                    <a:pt x="2566" y="87"/>
                    <a:pt x="2328" y="126"/>
                    <a:pt x="2168" y="87"/>
                  </a:cubicBezTo>
                  <a:cubicBezTo>
                    <a:pt x="2115" y="78"/>
                    <a:pt x="2061" y="74"/>
                    <a:pt x="2007" y="74"/>
                  </a:cubicBezTo>
                  <a:cubicBezTo>
                    <a:pt x="1780" y="74"/>
                    <a:pt x="1548" y="137"/>
                    <a:pt x="1320" y="137"/>
                  </a:cubicBezTo>
                  <a:cubicBezTo>
                    <a:pt x="1237" y="137"/>
                    <a:pt x="1155" y="129"/>
                    <a:pt x="1074" y="107"/>
                  </a:cubicBezTo>
                  <a:cubicBezTo>
                    <a:pt x="827" y="37"/>
                    <a:pt x="676"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4;p3">
              <a:extLst>
                <a:ext uri="{FF2B5EF4-FFF2-40B4-BE49-F238E27FC236}">
                  <a16:creationId xmlns:a16="http://schemas.microsoft.com/office/drawing/2014/main" id="{51B036D0-E3C5-4AD9-B317-233EE8580DE7}"/>
                </a:ext>
              </a:extLst>
            </p:cNvPr>
            <p:cNvSpPr/>
            <p:nvPr/>
          </p:nvSpPr>
          <p:spPr>
            <a:xfrm>
              <a:off x="1852300" y="4711975"/>
              <a:ext cx="68150" cy="16450"/>
            </a:xfrm>
            <a:custGeom>
              <a:avLst/>
              <a:gdLst/>
              <a:ahLst/>
              <a:cxnLst/>
              <a:rect l="l" t="t" r="r" b="b"/>
              <a:pathLst>
                <a:path w="2726" h="658" extrusionOk="0">
                  <a:moveTo>
                    <a:pt x="762" y="11"/>
                  </a:moveTo>
                  <a:cubicBezTo>
                    <a:pt x="575" y="11"/>
                    <a:pt x="387" y="23"/>
                    <a:pt x="199" y="61"/>
                  </a:cubicBezTo>
                  <a:cubicBezTo>
                    <a:pt x="100" y="160"/>
                    <a:pt x="0" y="260"/>
                    <a:pt x="20" y="399"/>
                  </a:cubicBezTo>
                  <a:cubicBezTo>
                    <a:pt x="796" y="657"/>
                    <a:pt x="1612" y="558"/>
                    <a:pt x="2407" y="657"/>
                  </a:cubicBezTo>
                  <a:cubicBezTo>
                    <a:pt x="2427" y="657"/>
                    <a:pt x="2487" y="578"/>
                    <a:pt x="2527" y="558"/>
                  </a:cubicBezTo>
                  <a:cubicBezTo>
                    <a:pt x="2626" y="459"/>
                    <a:pt x="2726" y="359"/>
                    <a:pt x="2726" y="180"/>
                  </a:cubicBezTo>
                  <a:cubicBezTo>
                    <a:pt x="2507" y="1"/>
                    <a:pt x="2228" y="100"/>
                    <a:pt x="1990" y="41"/>
                  </a:cubicBezTo>
                  <a:cubicBezTo>
                    <a:pt x="1911" y="46"/>
                    <a:pt x="1831" y="48"/>
                    <a:pt x="1752" y="48"/>
                  </a:cubicBezTo>
                  <a:cubicBezTo>
                    <a:pt x="1422" y="48"/>
                    <a:pt x="1092" y="11"/>
                    <a:pt x="762" y="1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5;p3">
              <a:extLst>
                <a:ext uri="{FF2B5EF4-FFF2-40B4-BE49-F238E27FC236}">
                  <a16:creationId xmlns:a16="http://schemas.microsoft.com/office/drawing/2014/main" id="{21CB3246-06B7-4752-9016-050B900F87FB}"/>
                </a:ext>
              </a:extLst>
            </p:cNvPr>
            <p:cNvSpPr/>
            <p:nvPr/>
          </p:nvSpPr>
          <p:spPr>
            <a:xfrm>
              <a:off x="2080075" y="4774850"/>
              <a:ext cx="88050" cy="28725"/>
            </a:xfrm>
            <a:custGeom>
              <a:avLst/>
              <a:gdLst/>
              <a:ahLst/>
              <a:cxnLst/>
              <a:rect l="l" t="t" r="r" b="b"/>
              <a:pathLst>
                <a:path w="3522" h="1149" extrusionOk="0">
                  <a:moveTo>
                    <a:pt x="562" y="0"/>
                  </a:moveTo>
                  <a:cubicBezTo>
                    <a:pt x="379" y="0"/>
                    <a:pt x="197" y="54"/>
                    <a:pt x="20" y="211"/>
                  </a:cubicBezTo>
                  <a:cubicBezTo>
                    <a:pt x="20" y="251"/>
                    <a:pt x="20" y="311"/>
                    <a:pt x="0" y="331"/>
                  </a:cubicBezTo>
                  <a:cubicBezTo>
                    <a:pt x="1015" y="1007"/>
                    <a:pt x="2228" y="848"/>
                    <a:pt x="3322" y="1146"/>
                  </a:cubicBezTo>
                  <a:cubicBezTo>
                    <a:pt x="3328" y="1148"/>
                    <a:pt x="3334" y="1148"/>
                    <a:pt x="3340" y="1148"/>
                  </a:cubicBezTo>
                  <a:cubicBezTo>
                    <a:pt x="3414" y="1148"/>
                    <a:pt x="3483" y="1041"/>
                    <a:pt x="3501" y="967"/>
                  </a:cubicBezTo>
                  <a:cubicBezTo>
                    <a:pt x="3521" y="768"/>
                    <a:pt x="3402" y="669"/>
                    <a:pt x="3243" y="569"/>
                  </a:cubicBezTo>
                  <a:cubicBezTo>
                    <a:pt x="2726" y="331"/>
                    <a:pt x="2129" y="331"/>
                    <a:pt x="1592" y="251"/>
                  </a:cubicBezTo>
                  <a:cubicBezTo>
                    <a:pt x="1265" y="199"/>
                    <a:pt x="912" y="0"/>
                    <a:pt x="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6;p3">
              <a:extLst>
                <a:ext uri="{FF2B5EF4-FFF2-40B4-BE49-F238E27FC236}">
                  <a16:creationId xmlns:a16="http://schemas.microsoft.com/office/drawing/2014/main" id="{AEC9C17E-3D36-407B-B809-D7D875B5839C}"/>
                </a:ext>
              </a:extLst>
            </p:cNvPr>
            <p:cNvSpPr/>
            <p:nvPr/>
          </p:nvSpPr>
          <p:spPr>
            <a:xfrm>
              <a:off x="1842350" y="4756825"/>
              <a:ext cx="76125" cy="23825"/>
            </a:xfrm>
            <a:custGeom>
              <a:avLst/>
              <a:gdLst/>
              <a:ahLst/>
              <a:cxnLst/>
              <a:rect l="l" t="t" r="r" b="b"/>
              <a:pathLst>
                <a:path w="3045" h="953" extrusionOk="0">
                  <a:moveTo>
                    <a:pt x="945" y="0"/>
                  </a:moveTo>
                  <a:cubicBezTo>
                    <a:pt x="716" y="0"/>
                    <a:pt x="486" y="20"/>
                    <a:pt x="259" y="37"/>
                  </a:cubicBezTo>
                  <a:cubicBezTo>
                    <a:pt x="140" y="97"/>
                    <a:pt x="1" y="137"/>
                    <a:pt x="20" y="296"/>
                  </a:cubicBezTo>
                  <a:cubicBezTo>
                    <a:pt x="100" y="534"/>
                    <a:pt x="299" y="654"/>
                    <a:pt x="478" y="773"/>
                  </a:cubicBezTo>
                  <a:cubicBezTo>
                    <a:pt x="841" y="887"/>
                    <a:pt x="1203" y="952"/>
                    <a:pt x="1566" y="952"/>
                  </a:cubicBezTo>
                  <a:cubicBezTo>
                    <a:pt x="1899" y="952"/>
                    <a:pt x="2233" y="897"/>
                    <a:pt x="2567" y="773"/>
                  </a:cubicBezTo>
                  <a:cubicBezTo>
                    <a:pt x="2646" y="634"/>
                    <a:pt x="2786" y="574"/>
                    <a:pt x="2945" y="574"/>
                  </a:cubicBezTo>
                  <a:cubicBezTo>
                    <a:pt x="3044" y="375"/>
                    <a:pt x="2865" y="336"/>
                    <a:pt x="2746" y="196"/>
                  </a:cubicBezTo>
                  <a:lnTo>
                    <a:pt x="2567" y="196"/>
                  </a:lnTo>
                  <a:cubicBezTo>
                    <a:pt x="2422" y="285"/>
                    <a:pt x="2290" y="368"/>
                    <a:pt x="2163" y="368"/>
                  </a:cubicBezTo>
                  <a:cubicBezTo>
                    <a:pt x="2063" y="368"/>
                    <a:pt x="1967" y="317"/>
                    <a:pt x="1870" y="176"/>
                  </a:cubicBezTo>
                  <a:cubicBezTo>
                    <a:pt x="1571" y="38"/>
                    <a:pt x="1259" y="0"/>
                    <a:pt x="9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7;p3">
              <a:extLst>
                <a:ext uri="{FF2B5EF4-FFF2-40B4-BE49-F238E27FC236}">
                  <a16:creationId xmlns:a16="http://schemas.microsoft.com/office/drawing/2014/main" id="{968F8111-796E-4185-A91E-C04B13AA86F6}"/>
                </a:ext>
              </a:extLst>
            </p:cNvPr>
            <p:cNvSpPr/>
            <p:nvPr/>
          </p:nvSpPr>
          <p:spPr>
            <a:xfrm>
              <a:off x="1655850" y="4403425"/>
              <a:ext cx="39325" cy="79500"/>
            </a:xfrm>
            <a:custGeom>
              <a:avLst/>
              <a:gdLst/>
              <a:ahLst/>
              <a:cxnLst/>
              <a:rect l="l" t="t" r="r" b="b"/>
              <a:pathLst>
                <a:path w="1573" h="3180" extrusionOk="0">
                  <a:moveTo>
                    <a:pt x="1108" y="1"/>
                  </a:moveTo>
                  <a:cubicBezTo>
                    <a:pt x="1043" y="1"/>
                    <a:pt x="972" y="23"/>
                    <a:pt x="896" y="69"/>
                  </a:cubicBezTo>
                  <a:cubicBezTo>
                    <a:pt x="677" y="407"/>
                    <a:pt x="558" y="805"/>
                    <a:pt x="558" y="1243"/>
                  </a:cubicBezTo>
                  <a:cubicBezTo>
                    <a:pt x="458" y="1442"/>
                    <a:pt x="558" y="1680"/>
                    <a:pt x="399" y="1800"/>
                  </a:cubicBezTo>
                  <a:cubicBezTo>
                    <a:pt x="299" y="1899"/>
                    <a:pt x="319" y="2078"/>
                    <a:pt x="239" y="2178"/>
                  </a:cubicBezTo>
                  <a:cubicBezTo>
                    <a:pt x="200" y="2198"/>
                    <a:pt x="180" y="2277"/>
                    <a:pt x="200" y="2337"/>
                  </a:cubicBezTo>
                  <a:cubicBezTo>
                    <a:pt x="60" y="2496"/>
                    <a:pt x="200" y="2755"/>
                    <a:pt x="21" y="2894"/>
                  </a:cubicBezTo>
                  <a:cubicBezTo>
                    <a:pt x="21" y="2954"/>
                    <a:pt x="1" y="3033"/>
                    <a:pt x="1" y="3073"/>
                  </a:cubicBezTo>
                  <a:cubicBezTo>
                    <a:pt x="62" y="3150"/>
                    <a:pt x="136" y="3179"/>
                    <a:pt x="222" y="3179"/>
                  </a:cubicBezTo>
                  <a:cubicBezTo>
                    <a:pt x="247" y="3179"/>
                    <a:pt x="272" y="3177"/>
                    <a:pt x="299" y="3172"/>
                  </a:cubicBezTo>
                  <a:cubicBezTo>
                    <a:pt x="379" y="3153"/>
                    <a:pt x="419" y="3113"/>
                    <a:pt x="478" y="3053"/>
                  </a:cubicBezTo>
                  <a:cubicBezTo>
                    <a:pt x="558" y="2894"/>
                    <a:pt x="598" y="2735"/>
                    <a:pt x="677" y="2556"/>
                  </a:cubicBezTo>
                  <a:cubicBezTo>
                    <a:pt x="697" y="2496"/>
                    <a:pt x="717" y="2436"/>
                    <a:pt x="757" y="2357"/>
                  </a:cubicBezTo>
                  <a:cubicBezTo>
                    <a:pt x="796" y="2198"/>
                    <a:pt x="896" y="2058"/>
                    <a:pt x="976" y="1939"/>
                  </a:cubicBezTo>
                  <a:cubicBezTo>
                    <a:pt x="1214" y="1382"/>
                    <a:pt x="1572" y="845"/>
                    <a:pt x="1373" y="169"/>
                  </a:cubicBezTo>
                  <a:cubicBezTo>
                    <a:pt x="1300" y="58"/>
                    <a:pt x="1211"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8;p3">
              <a:extLst>
                <a:ext uri="{FF2B5EF4-FFF2-40B4-BE49-F238E27FC236}">
                  <a16:creationId xmlns:a16="http://schemas.microsoft.com/office/drawing/2014/main" id="{E18AE23E-5D66-4AB2-9750-CFC48634F43B}"/>
                </a:ext>
              </a:extLst>
            </p:cNvPr>
            <p:cNvSpPr/>
            <p:nvPr/>
          </p:nvSpPr>
          <p:spPr>
            <a:xfrm>
              <a:off x="1552900" y="4269375"/>
              <a:ext cx="78125" cy="28875"/>
            </a:xfrm>
            <a:custGeom>
              <a:avLst/>
              <a:gdLst/>
              <a:ahLst/>
              <a:cxnLst/>
              <a:rect l="l" t="t" r="r" b="b"/>
              <a:pathLst>
                <a:path w="3125" h="1155" extrusionOk="0">
                  <a:moveTo>
                    <a:pt x="1128" y="828"/>
                  </a:moveTo>
                  <a:cubicBezTo>
                    <a:pt x="1270" y="828"/>
                    <a:pt x="1421" y="855"/>
                    <a:pt x="1575" y="879"/>
                  </a:cubicBezTo>
                  <a:lnTo>
                    <a:pt x="1575" y="879"/>
                  </a:lnTo>
                  <a:cubicBezTo>
                    <a:pt x="1464" y="880"/>
                    <a:pt x="1356" y="881"/>
                    <a:pt x="1250" y="881"/>
                  </a:cubicBezTo>
                  <a:cubicBezTo>
                    <a:pt x="1115" y="881"/>
                    <a:pt x="984" y="880"/>
                    <a:pt x="856" y="876"/>
                  </a:cubicBezTo>
                  <a:cubicBezTo>
                    <a:pt x="941" y="840"/>
                    <a:pt x="1033" y="828"/>
                    <a:pt x="1128" y="828"/>
                  </a:cubicBezTo>
                  <a:close/>
                  <a:moveTo>
                    <a:pt x="439" y="0"/>
                  </a:moveTo>
                  <a:cubicBezTo>
                    <a:pt x="160" y="140"/>
                    <a:pt x="299" y="478"/>
                    <a:pt x="41" y="577"/>
                  </a:cubicBezTo>
                  <a:cubicBezTo>
                    <a:pt x="1" y="1035"/>
                    <a:pt x="220" y="1154"/>
                    <a:pt x="618" y="1154"/>
                  </a:cubicBezTo>
                  <a:cubicBezTo>
                    <a:pt x="1433" y="1134"/>
                    <a:pt x="2249" y="1134"/>
                    <a:pt x="3084" y="1095"/>
                  </a:cubicBezTo>
                  <a:cubicBezTo>
                    <a:pt x="3124" y="995"/>
                    <a:pt x="3084" y="896"/>
                    <a:pt x="2985" y="856"/>
                  </a:cubicBezTo>
                  <a:cubicBezTo>
                    <a:pt x="2721" y="856"/>
                    <a:pt x="2459" y="861"/>
                    <a:pt x="2203" y="866"/>
                  </a:cubicBezTo>
                  <a:lnTo>
                    <a:pt x="2203" y="866"/>
                  </a:lnTo>
                  <a:cubicBezTo>
                    <a:pt x="2315" y="829"/>
                    <a:pt x="2425" y="764"/>
                    <a:pt x="2527" y="657"/>
                  </a:cubicBezTo>
                  <a:cubicBezTo>
                    <a:pt x="2249" y="657"/>
                    <a:pt x="1970" y="630"/>
                    <a:pt x="1698" y="630"/>
                  </a:cubicBezTo>
                  <a:cubicBezTo>
                    <a:pt x="1561" y="630"/>
                    <a:pt x="1427" y="637"/>
                    <a:pt x="1294" y="657"/>
                  </a:cubicBezTo>
                  <a:cubicBezTo>
                    <a:pt x="1253" y="660"/>
                    <a:pt x="1213" y="662"/>
                    <a:pt x="1175" y="662"/>
                  </a:cubicBezTo>
                  <a:cubicBezTo>
                    <a:pt x="721" y="662"/>
                    <a:pt x="512" y="441"/>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9;p3">
              <a:extLst>
                <a:ext uri="{FF2B5EF4-FFF2-40B4-BE49-F238E27FC236}">
                  <a16:creationId xmlns:a16="http://schemas.microsoft.com/office/drawing/2014/main" id="{113BF7D0-5C99-4631-8CD1-5BC48BE67AA1}"/>
                </a:ext>
              </a:extLst>
            </p:cNvPr>
            <p:cNvSpPr/>
            <p:nvPr/>
          </p:nvSpPr>
          <p:spPr>
            <a:xfrm>
              <a:off x="1649900" y="4624675"/>
              <a:ext cx="51725" cy="31175"/>
            </a:xfrm>
            <a:custGeom>
              <a:avLst/>
              <a:gdLst/>
              <a:ahLst/>
              <a:cxnLst/>
              <a:rect l="l" t="t" r="r" b="b"/>
              <a:pathLst>
                <a:path w="2069" h="1247" extrusionOk="0">
                  <a:moveTo>
                    <a:pt x="77" y="1"/>
                  </a:moveTo>
                  <a:cubicBezTo>
                    <a:pt x="30" y="1"/>
                    <a:pt x="0" y="55"/>
                    <a:pt x="0" y="211"/>
                  </a:cubicBezTo>
                  <a:cubicBezTo>
                    <a:pt x="0" y="609"/>
                    <a:pt x="438" y="609"/>
                    <a:pt x="617" y="867"/>
                  </a:cubicBezTo>
                  <a:cubicBezTo>
                    <a:pt x="731" y="1057"/>
                    <a:pt x="881" y="1246"/>
                    <a:pt x="1118" y="1246"/>
                  </a:cubicBezTo>
                  <a:cubicBezTo>
                    <a:pt x="1130" y="1246"/>
                    <a:pt x="1142" y="1246"/>
                    <a:pt x="1154" y="1245"/>
                  </a:cubicBezTo>
                  <a:cubicBezTo>
                    <a:pt x="1228" y="1021"/>
                    <a:pt x="1348" y="909"/>
                    <a:pt x="1537" y="909"/>
                  </a:cubicBezTo>
                  <a:cubicBezTo>
                    <a:pt x="1600" y="909"/>
                    <a:pt x="1671" y="922"/>
                    <a:pt x="1751" y="947"/>
                  </a:cubicBezTo>
                  <a:cubicBezTo>
                    <a:pt x="1784" y="953"/>
                    <a:pt x="1815" y="957"/>
                    <a:pt x="1842" y="957"/>
                  </a:cubicBezTo>
                  <a:cubicBezTo>
                    <a:pt x="2053" y="957"/>
                    <a:pt x="2069" y="761"/>
                    <a:pt x="2069" y="549"/>
                  </a:cubicBezTo>
                  <a:cubicBezTo>
                    <a:pt x="1751" y="509"/>
                    <a:pt x="1412" y="469"/>
                    <a:pt x="1054" y="449"/>
                  </a:cubicBezTo>
                  <a:cubicBezTo>
                    <a:pt x="756" y="410"/>
                    <a:pt x="458" y="469"/>
                    <a:pt x="298" y="151"/>
                  </a:cubicBezTo>
                  <a:cubicBezTo>
                    <a:pt x="213" y="76"/>
                    <a:pt x="132" y="1"/>
                    <a:pt x="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0;p3">
              <a:extLst>
                <a:ext uri="{FF2B5EF4-FFF2-40B4-BE49-F238E27FC236}">
                  <a16:creationId xmlns:a16="http://schemas.microsoft.com/office/drawing/2014/main" id="{D4680A04-5507-4167-8D6A-690C962C9608}"/>
                </a:ext>
              </a:extLst>
            </p:cNvPr>
            <p:cNvSpPr/>
            <p:nvPr/>
          </p:nvSpPr>
          <p:spPr>
            <a:xfrm>
              <a:off x="1854775" y="4626925"/>
              <a:ext cx="68675" cy="17400"/>
            </a:xfrm>
            <a:custGeom>
              <a:avLst/>
              <a:gdLst/>
              <a:ahLst/>
              <a:cxnLst/>
              <a:rect l="l" t="t" r="r" b="b"/>
              <a:pathLst>
                <a:path w="2747" h="696" extrusionOk="0">
                  <a:moveTo>
                    <a:pt x="592" y="1"/>
                  </a:moveTo>
                  <a:cubicBezTo>
                    <a:pt x="426" y="1"/>
                    <a:pt x="267" y="22"/>
                    <a:pt x="100" y="61"/>
                  </a:cubicBezTo>
                  <a:cubicBezTo>
                    <a:pt x="1" y="399"/>
                    <a:pt x="379" y="260"/>
                    <a:pt x="478" y="399"/>
                  </a:cubicBezTo>
                  <a:cubicBezTo>
                    <a:pt x="1107" y="596"/>
                    <a:pt x="1430" y="695"/>
                    <a:pt x="1714" y="695"/>
                  </a:cubicBezTo>
                  <a:cubicBezTo>
                    <a:pt x="2004" y="695"/>
                    <a:pt x="2253" y="591"/>
                    <a:pt x="2746" y="379"/>
                  </a:cubicBezTo>
                  <a:cubicBezTo>
                    <a:pt x="2030" y="260"/>
                    <a:pt x="1453" y="180"/>
                    <a:pt x="876" y="21"/>
                  </a:cubicBezTo>
                  <a:cubicBezTo>
                    <a:pt x="777" y="7"/>
                    <a:pt x="684" y="1"/>
                    <a:pt x="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1;p3">
              <a:extLst>
                <a:ext uri="{FF2B5EF4-FFF2-40B4-BE49-F238E27FC236}">
                  <a16:creationId xmlns:a16="http://schemas.microsoft.com/office/drawing/2014/main" id="{DEEA7FD2-C1BF-4D29-9CE7-3D9CAF805318}"/>
                </a:ext>
              </a:extLst>
            </p:cNvPr>
            <p:cNvSpPr/>
            <p:nvPr/>
          </p:nvSpPr>
          <p:spPr>
            <a:xfrm>
              <a:off x="1675750" y="4703950"/>
              <a:ext cx="109925" cy="24675"/>
            </a:xfrm>
            <a:custGeom>
              <a:avLst/>
              <a:gdLst/>
              <a:ahLst/>
              <a:cxnLst/>
              <a:rect l="l" t="t" r="r" b="b"/>
              <a:pathLst>
                <a:path w="4397" h="987" extrusionOk="0">
                  <a:moveTo>
                    <a:pt x="1295" y="1"/>
                  </a:moveTo>
                  <a:cubicBezTo>
                    <a:pt x="1182" y="1"/>
                    <a:pt x="1070" y="23"/>
                    <a:pt x="955" y="83"/>
                  </a:cubicBezTo>
                  <a:cubicBezTo>
                    <a:pt x="717" y="163"/>
                    <a:pt x="458" y="183"/>
                    <a:pt x="259" y="322"/>
                  </a:cubicBezTo>
                  <a:cubicBezTo>
                    <a:pt x="0" y="581"/>
                    <a:pt x="20" y="799"/>
                    <a:pt x="359" y="978"/>
                  </a:cubicBezTo>
                  <a:cubicBezTo>
                    <a:pt x="388" y="984"/>
                    <a:pt x="413" y="987"/>
                    <a:pt x="438" y="987"/>
                  </a:cubicBezTo>
                  <a:cubicBezTo>
                    <a:pt x="496" y="987"/>
                    <a:pt x="547" y="973"/>
                    <a:pt x="617" y="959"/>
                  </a:cubicBezTo>
                  <a:cubicBezTo>
                    <a:pt x="1254" y="660"/>
                    <a:pt x="1990" y="879"/>
                    <a:pt x="2606" y="561"/>
                  </a:cubicBezTo>
                  <a:cubicBezTo>
                    <a:pt x="2697" y="539"/>
                    <a:pt x="2788" y="531"/>
                    <a:pt x="2878" y="531"/>
                  </a:cubicBezTo>
                  <a:cubicBezTo>
                    <a:pt x="3301" y="531"/>
                    <a:pt x="3718" y="723"/>
                    <a:pt x="4152" y="723"/>
                  </a:cubicBezTo>
                  <a:cubicBezTo>
                    <a:pt x="4233" y="723"/>
                    <a:pt x="4314" y="716"/>
                    <a:pt x="4397" y="700"/>
                  </a:cubicBezTo>
                  <a:cubicBezTo>
                    <a:pt x="4178" y="421"/>
                    <a:pt x="3800" y="521"/>
                    <a:pt x="3522" y="402"/>
                  </a:cubicBezTo>
                  <a:cubicBezTo>
                    <a:pt x="3323" y="302"/>
                    <a:pt x="3163" y="262"/>
                    <a:pt x="3163" y="4"/>
                  </a:cubicBezTo>
                  <a:cubicBezTo>
                    <a:pt x="3104" y="4"/>
                    <a:pt x="3024" y="4"/>
                    <a:pt x="3004" y="24"/>
                  </a:cubicBezTo>
                  <a:cubicBezTo>
                    <a:pt x="2907" y="170"/>
                    <a:pt x="2756" y="183"/>
                    <a:pt x="2606" y="183"/>
                  </a:cubicBezTo>
                  <a:cubicBezTo>
                    <a:pt x="2573" y="183"/>
                    <a:pt x="2540" y="183"/>
                    <a:pt x="2507" y="183"/>
                  </a:cubicBezTo>
                  <a:lnTo>
                    <a:pt x="2288" y="183"/>
                  </a:lnTo>
                  <a:cubicBezTo>
                    <a:pt x="2189" y="163"/>
                    <a:pt x="2069" y="163"/>
                    <a:pt x="1970" y="123"/>
                  </a:cubicBezTo>
                  <a:cubicBezTo>
                    <a:pt x="1733" y="84"/>
                    <a:pt x="1514"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2;p3">
              <a:extLst>
                <a:ext uri="{FF2B5EF4-FFF2-40B4-BE49-F238E27FC236}">
                  <a16:creationId xmlns:a16="http://schemas.microsoft.com/office/drawing/2014/main" id="{3BA8B3FF-F245-4EBF-B332-A84CE5E18B5D}"/>
                </a:ext>
              </a:extLst>
            </p:cNvPr>
            <p:cNvSpPr/>
            <p:nvPr/>
          </p:nvSpPr>
          <p:spPr>
            <a:xfrm>
              <a:off x="2101450" y="4634300"/>
              <a:ext cx="73625" cy="23125"/>
            </a:xfrm>
            <a:custGeom>
              <a:avLst/>
              <a:gdLst/>
              <a:ahLst/>
              <a:cxnLst/>
              <a:rect l="l" t="t" r="r" b="b"/>
              <a:pathLst>
                <a:path w="2945" h="925" extrusionOk="0">
                  <a:moveTo>
                    <a:pt x="2004" y="0"/>
                  </a:moveTo>
                  <a:cubicBezTo>
                    <a:pt x="1837" y="0"/>
                    <a:pt x="1660" y="40"/>
                    <a:pt x="1473" y="124"/>
                  </a:cubicBezTo>
                  <a:cubicBezTo>
                    <a:pt x="1537" y="316"/>
                    <a:pt x="1575" y="496"/>
                    <a:pt x="1411" y="496"/>
                  </a:cubicBezTo>
                  <a:cubicBezTo>
                    <a:pt x="1371" y="496"/>
                    <a:pt x="1320" y="485"/>
                    <a:pt x="1254" y="462"/>
                  </a:cubicBezTo>
                  <a:cubicBezTo>
                    <a:pt x="986" y="342"/>
                    <a:pt x="710" y="257"/>
                    <a:pt x="424" y="257"/>
                  </a:cubicBezTo>
                  <a:cubicBezTo>
                    <a:pt x="285" y="257"/>
                    <a:pt x="144" y="277"/>
                    <a:pt x="1" y="323"/>
                  </a:cubicBezTo>
                  <a:cubicBezTo>
                    <a:pt x="776" y="502"/>
                    <a:pt x="1532" y="880"/>
                    <a:pt x="2328" y="880"/>
                  </a:cubicBezTo>
                  <a:cubicBezTo>
                    <a:pt x="2416" y="909"/>
                    <a:pt x="2496" y="924"/>
                    <a:pt x="2568" y="924"/>
                  </a:cubicBezTo>
                  <a:cubicBezTo>
                    <a:pt x="2790" y="924"/>
                    <a:pt x="2930" y="783"/>
                    <a:pt x="2945" y="482"/>
                  </a:cubicBezTo>
                  <a:cubicBezTo>
                    <a:pt x="2663" y="173"/>
                    <a:pt x="2353" y="0"/>
                    <a:pt x="20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3;p3">
              <a:extLst>
                <a:ext uri="{FF2B5EF4-FFF2-40B4-BE49-F238E27FC236}">
                  <a16:creationId xmlns:a16="http://schemas.microsoft.com/office/drawing/2014/main" id="{AB402C88-4516-4392-BF2A-1796DA4211D4}"/>
                </a:ext>
              </a:extLst>
            </p:cNvPr>
            <p:cNvSpPr/>
            <p:nvPr/>
          </p:nvSpPr>
          <p:spPr>
            <a:xfrm>
              <a:off x="1977475" y="4725850"/>
              <a:ext cx="65325" cy="13500"/>
            </a:xfrm>
            <a:custGeom>
              <a:avLst/>
              <a:gdLst/>
              <a:ahLst/>
              <a:cxnLst/>
              <a:rect l="l" t="t" r="r" b="b"/>
              <a:pathLst>
                <a:path w="2613" h="540" extrusionOk="0">
                  <a:moveTo>
                    <a:pt x="1194" y="1"/>
                  </a:moveTo>
                  <a:cubicBezTo>
                    <a:pt x="875" y="1"/>
                    <a:pt x="553" y="58"/>
                    <a:pt x="225" y="202"/>
                  </a:cubicBezTo>
                  <a:cubicBezTo>
                    <a:pt x="183" y="188"/>
                    <a:pt x="148" y="182"/>
                    <a:pt x="119" y="182"/>
                  </a:cubicBezTo>
                  <a:cubicBezTo>
                    <a:pt x="25" y="182"/>
                    <a:pt x="0" y="250"/>
                    <a:pt x="46" y="341"/>
                  </a:cubicBezTo>
                  <a:cubicBezTo>
                    <a:pt x="329" y="493"/>
                    <a:pt x="620" y="540"/>
                    <a:pt x="913" y="540"/>
                  </a:cubicBezTo>
                  <a:cubicBezTo>
                    <a:pt x="1374" y="540"/>
                    <a:pt x="1842" y="425"/>
                    <a:pt x="2301" y="425"/>
                  </a:cubicBezTo>
                  <a:cubicBezTo>
                    <a:pt x="2392" y="425"/>
                    <a:pt x="2482" y="430"/>
                    <a:pt x="2573" y="441"/>
                  </a:cubicBezTo>
                  <a:cubicBezTo>
                    <a:pt x="2573" y="441"/>
                    <a:pt x="2573" y="341"/>
                    <a:pt x="2612" y="281"/>
                  </a:cubicBezTo>
                  <a:cubicBezTo>
                    <a:pt x="2137" y="127"/>
                    <a:pt x="1668" y="1"/>
                    <a:pt x="1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4;p3">
              <a:extLst>
                <a:ext uri="{FF2B5EF4-FFF2-40B4-BE49-F238E27FC236}">
                  <a16:creationId xmlns:a16="http://schemas.microsoft.com/office/drawing/2014/main" id="{95CB7E7B-DB54-4AE6-A34F-94659FE09ECF}"/>
                </a:ext>
              </a:extLst>
            </p:cNvPr>
            <p:cNvSpPr/>
            <p:nvPr/>
          </p:nvSpPr>
          <p:spPr>
            <a:xfrm>
              <a:off x="1654875" y="4579200"/>
              <a:ext cx="73125" cy="35825"/>
            </a:xfrm>
            <a:custGeom>
              <a:avLst/>
              <a:gdLst/>
              <a:ahLst/>
              <a:cxnLst/>
              <a:rect l="l" t="t" r="r" b="b"/>
              <a:pathLst>
                <a:path w="2925" h="1433" extrusionOk="0">
                  <a:moveTo>
                    <a:pt x="99" y="1"/>
                  </a:moveTo>
                  <a:lnTo>
                    <a:pt x="99" y="1"/>
                  </a:lnTo>
                  <a:cubicBezTo>
                    <a:pt x="0" y="438"/>
                    <a:pt x="259" y="697"/>
                    <a:pt x="617" y="896"/>
                  </a:cubicBezTo>
                  <a:cubicBezTo>
                    <a:pt x="915" y="1174"/>
                    <a:pt x="1392" y="916"/>
                    <a:pt x="1651" y="1274"/>
                  </a:cubicBezTo>
                  <a:cubicBezTo>
                    <a:pt x="2009" y="1433"/>
                    <a:pt x="2387" y="1433"/>
                    <a:pt x="2745" y="1433"/>
                  </a:cubicBezTo>
                  <a:lnTo>
                    <a:pt x="2924" y="1274"/>
                  </a:lnTo>
                  <a:cubicBezTo>
                    <a:pt x="1910" y="995"/>
                    <a:pt x="915" y="677"/>
                    <a:pt x="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5;p3">
              <a:extLst>
                <a:ext uri="{FF2B5EF4-FFF2-40B4-BE49-F238E27FC236}">
                  <a16:creationId xmlns:a16="http://schemas.microsoft.com/office/drawing/2014/main" id="{B8E82B94-6E34-4BD3-9938-9B74E0BDB4DA}"/>
                </a:ext>
              </a:extLst>
            </p:cNvPr>
            <p:cNvSpPr/>
            <p:nvPr/>
          </p:nvSpPr>
          <p:spPr>
            <a:xfrm>
              <a:off x="1832400" y="4802175"/>
              <a:ext cx="74625" cy="19250"/>
            </a:xfrm>
            <a:custGeom>
              <a:avLst/>
              <a:gdLst/>
              <a:ahLst/>
              <a:cxnLst/>
              <a:rect l="l" t="t" r="r" b="b"/>
              <a:pathLst>
                <a:path w="2985" h="770" extrusionOk="0">
                  <a:moveTo>
                    <a:pt x="1137" y="0"/>
                  </a:moveTo>
                  <a:cubicBezTo>
                    <a:pt x="789" y="0"/>
                    <a:pt x="431" y="83"/>
                    <a:pt x="60" y="272"/>
                  </a:cubicBezTo>
                  <a:cubicBezTo>
                    <a:pt x="1" y="372"/>
                    <a:pt x="21" y="451"/>
                    <a:pt x="100" y="531"/>
                  </a:cubicBezTo>
                  <a:cubicBezTo>
                    <a:pt x="604" y="717"/>
                    <a:pt x="1126" y="740"/>
                    <a:pt x="1653" y="740"/>
                  </a:cubicBezTo>
                  <a:cubicBezTo>
                    <a:pt x="1829" y="740"/>
                    <a:pt x="2006" y="738"/>
                    <a:pt x="2183" y="738"/>
                  </a:cubicBezTo>
                  <a:cubicBezTo>
                    <a:pt x="2437" y="738"/>
                    <a:pt x="2692" y="743"/>
                    <a:pt x="2945" y="769"/>
                  </a:cubicBezTo>
                  <a:cubicBezTo>
                    <a:pt x="2965" y="749"/>
                    <a:pt x="2965" y="710"/>
                    <a:pt x="2985" y="710"/>
                  </a:cubicBezTo>
                  <a:cubicBezTo>
                    <a:pt x="2391" y="284"/>
                    <a:pt x="1781" y="0"/>
                    <a:pt x="11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6;p3">
              <a:extLst>
                <a:ext uri="{FF2B5EF4-FFF2-40B4-BE49-F238E27FC236}">
                  <a16:creationId xmlns:a16="http://schemas.microsoft.com/office/drawing/2014/main" id="{32C4302A-093D-4728-99F7-48C0C319586E}"/>
                </a:ext>
              </a:extLst>
            </p:cNvPr>
            <p:cNvSpPr/>
            <p:nvPr/>
          </p:nvSpPr>
          <p:spPr>
            <a:xfrm>
              <a:off x="1921925" y="4717450"/>
              <a:ext cx="61200" cy="17925"/>
            </a:xfrm>
            <a:custGeom>
              <a:avLst/>
              <a:gdLst/>
              <a:ahLst/>
              <a:cxnLst/>
              <a:rect l="l" t="t" r="r" b="b"/>
              <a:pathLst>
                <a:path w="2448" h="717" extrusionOk="0">
                  <a:moveTo>
                    <a:pt x="821" y="1"/>
                  </a:moveTo>
                  <a:cubicBezTo>
                    <a:pt x="630" y="1"/>
                    <a:pt x="436" y="26"/>
                    <a:pt x="244" y="26"/>
                  </a:cubicBezTo>
                  <a:cubicBezTo>
                    <a:pt x="196" y="26"/>
                    <a:pt x="148" y="25"/>
                    <a:pt x="100" y="21"/>
                  </a:cubicBezTo>
                  <a:cubicBezTo>
                    <a:pt x="0" y="140"/>
                    <a:pt x="0" y="259"/>
                    <a:pt x="100" y="379"/>
                  </a:cubicBezTo>
                  <a:cubicBezTo>
                    <a:pt x="776" y="717"/>
                    <a:pt x="1552" y="478"/>
                    <a:pt x="2248" y="717"/>
                  </a:cubicBezTo>
                  <a:cubicBezTo>
                    <a:pt x="2308" y="657"/>
                    <a:pt x="2368" y="578"/>
                    <a:pt x="2447" y="538"/>
                  </a:cubicBezTo>
                  <a:cubicBezTo>
                    <a:pt x="2407" y="478"/>
                    <a:pt x="2407" y="438"/>
                    <a:pt x="2388" y="379"/>
                  </a:cubicBezTo>
                  <a:cubicBezTo>
                    <a:pt x="2308" y="259"/>
                    <a:pt x="2149" y="319"/>
                    <a:pt x="2049" y="220"/>
                  </a:cubicBezTo>
                  <a:cubicBezTo>
                    <a:pt x="1960" y="249"/>
                    <a:pt x="1870" y="264"/>
                    <a:pt x="1781" y="264"/>
                  </a:cubicBezTo>
                  <a:cubicBezTo>
                    <a:pt x="1691" y="264"/>
                    <a:pt x="1602" y="249"/>
                    <a:pt x="1512" y="220"/>
                  </a:cubicBezTo>
                  <a:cubicBezTo>
                    <a:pt x="1293" y="41"/>
                    <a:pt x="1060" y="1"/>
                    <a:pt x="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7;p3">
              <a:extLst>
                <a:ext uri="{FF2B5EF4-FFF2-40B4-BE49-F238E27FC236}">
                  <a16:creationId xmlns:a16="http://schemas.microsoft.com/office/drawing/2014/main" id="{0B7BC4B9-454F-422D-9165-87F7B35DDFBF}"/>
                </a:ext>
              </a:extLst>
            </p:cNvPr>
            <p:cNvSpPr/>
            <p:nvPr/>
          </p:nvSpPr>
          <p:spPr>
            <a:xfrm>
              <a:off x="1630000" y="4660775"/>
              <a:ext cx="57700" cy="17425"/>
            </a:xfrm>
            <a:custGeom>
              <a:avLst/>
              <a:gdLst/>
              <a:ahLst/>
              <a:cxnLst/>
              <a:rect l="l" t="t" r="r" b="b"/>
              <a:pathLst>
                <a:path w="2308" h="697" extrusionOk="0">
                  <a:moveTo>
                    <a:pt x="339" y="0"/>
                  </a:moveTo>
                  <a:cubicBezTo>
                    <a:pt x="239" y="40"/>
                    <a:pt x="120" y="100"/>
                    <a:pt x="0" y="139"/>
                  </a:cubicBezTo>
                  <a:cubicBezTo>
                    <a:pt x="60" y="418"/>
                    <a:pt x="239" y="597"/>
                    <a:pt x="518" y="696"/>
                  </a:cubicBezTo>
                  <a:cubicBezTo>
                    <a:pt x="704" y="578"/>
                    <a:pt x="891" y="540"/>
                    <a:pt x="1078" y="540"/>
                  </a:cubicBezTo>
                  <a:cubicBezTo>
                    <a:pt x="1424" y="540"/>
                    <a:pt x="1770" y="672"/>
                    <a:pt x="2116" y="672"/>
                  </a:cubicBezTo>
                  <a:cubicBezTo>
                    <a:pt x="2180" y="672"/>
                    <a:pt x="2244" y="667"/>
                    <a:pt x="2308" y="657"/>
                  </a:cubicBezTo>
                  <a:cubicBezTo>
                    <a:pt x="2308" y="418"/>
                    <a:pt x="2129" y="318"/>
                    <a:pt x="1910" y="298"/>
                  </a:cubicBezTo>
                  <a:cubicBezTo>
                    <a:pt x="1433" y="0"/>
                    <a:pt x="856" y="139"/>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8;p3">
              <a:extLst>
                <a:ext uri="{FF2B5EF4-FFF2-40B4-BE49-F238E27FC236}">
                  <a16:creationId xmlns:a16="http://schemas.microsoft.com/office/drawing/2014/main" id="{C24D2C36-018C-4A53-A8D8-C4EBD9AD2DD2}"/>
                </a:ext>
              </a:extLst>
            </p:cNvPr>
            <p:cNvSpPr/>
            <p:nvPr/>
          </p:nvSpPr>
          <p:spPr>
            <a:xfrm>
              <a:off x="2280975" y="4729725"/>
              <a:ext cx="34850" cy="33025"/>
            </a:xfrm>
            <a:custGeom>
              <a:avLst/>
              <a:gdLst/>
              <a:ahLst/>
              <a:cxnLst/>
              <a:rect l="l" t="t" r="r" b="b"/>
              <a:pathLst>
                <a:path w="1394" h="1321" extrusionOk="0">
                  <a:moveTo>
                    <a:pt x="367" y="1"/>
                  </a:moveTo>
                  <a:cubicBezTo>
                    <a:pt x="308" y="1"/>
                    <a:pt x="245" y="14"/>
                    <a:pt x="180" y="47"/>
                  </a:cubicBezTo>
                  <a:lnTo>
                    <a:pt x="21" y="47"/>
                  </a:lnTo>
                  <a:cubicBezTo>
                    <a:pt x="21" y="286"/>
                    <a:pt x="220" y="524"/>
                    <a:pt x="1" y="783"/>
                  </a:cubicBezTo>
                  <a:lnTo>
                    <a:pt x="180" y="962"/>
                  </a:lnTo>
                  <a:cubicBezTo>
                    <a:pt x="538" y="1061"/>
                    <a:pt x="896" y="1181"/>
                    <a:pt x="1254" y="1320"/>
                  </a:cubicBezTo>
                  <a:cubicBezTo>
                    <a:pt x="1214" y="1002"/>
                    <a:pt x="1035" y="723"/>
                    <a:pt x="1354" y="445"/>
                  </a:cubicBezTo>
                  <a:cubicBezTo>
                    <a:pt x="1393" y="385"/>
                    <a:pt x="1314" y="286"/>
                    <a:pt x="1234" y="246"/>
                  </a:cubicBezTo>
                  <a:cubicBezTo>
                    <a:pt x="1194" y="258"/>
                    <a:pt x="1156" y="264"/>
                    <a:pt x="1118" y="264"/>
                  </a:cubicBezTo>
                  <a:cubicBezTo>
                    <a:pt x="855" y="264"/>
                    <a:pt x="634" y="1"/>
                    <a:pt x="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9;p3">
              <a:extLst>
                <a:ext uri="{FF2B5EF4-FFF2-40B4-BE49-F238E27FC236}">
                  <a16:creationId xmlns:a16="http://schemas.microsoft.com/office/drawing/2014/main" id="{A9896714-7D37-4FFA-8CD1-2EDB44F06D66}"/>
                </a:ext>
              </a:extLst>
            </p:cNvPr>
            <p:cNvSpPr/>
            <p:nvPr/>
          </p:nvSpPr>
          <p:spPr>
            <a:xfrm>
              <a:off x="1705600" y="4645850"/>
              <a:ext cx="76600" cy="25775"/>
            </a:xfrm>
            <a:custGeom>
              <a:avLst/>
              <a:gdLst/>
              <a:ahLst/>
              <a:cxnLst/>
              <a:rect l="l" t="t" r="r" b="b"/>
              <a:pathLst>
                <a:path w="3064" h="1031" extrusionOk="0">
                  <a:moveTo>
                    <a:pt x="1969" y="0"/>
                  </a:moveTo>
                  <a:cubicBezTo>
                    <a:pt x="2049" y="100"/>
                    <a:pt x="2089" y="219"/>
                    <a:pt x="2168" y="319"/>
                  </a:cubicBezTo>
                  <a:cubicBezTo>
                    <a:pt x="2049" y="338"/>
                    <a:pt x="1890" y="338"/>
                    <a:pt x="1771" y="358"/>
                  </a:cubicBezTo>
                  <a:cubicBezTo>
                    <a:pt x="1692" y="317"/>
                    <a:pt x="1621" y="299"/>
                    <a:pt x="1554" y="299"/>
                  </a:cubicBezTo>
                  <a:cubicBezTo>
                    <a:pt x="1368" y="299"/>
                    <a:pt x="1221" y="435"/>
                    <a:pt x="1074" y="537"/>
                  </a:cubicBezTo>
                  <a:cubicBezTo>
                    <a:pt x="945" y="468"/>
                    <a:pt x="826" y="433"/>
                    <a:pt x="706" y="433"/>
                  </a:cubicBezTo>
                  <a:cubicBezTo>
                    <a:pt x="587" y="433"/>
                    <a:pt x="468" y="468"/>
                    <a:pt x="338" y="537"/>
                  </a:cubicBezTo>
                  <a:cubicBezTo>
                    <a:pt x="303" y="493"/>
                    <a:pt x="256" y="469"/>
                    <a:pt x="205" y="469"/>
                  </a:cubicBezTo>
                  <a:cubicBezTo>
                    <a:pt x="140" y="469"/>
                    <a:pt x="67" y="508"/>
                    <a:pt x="0" y="597"/>
                  </a:cubicBezTo>
                  <a:lnTo>
                    <a:pt x="0" y="736"/>
                  </a:lnTo>
                  <a:cubicBezTo>
                    <a:pt x="324" y="974"/>
                    <a:pt x="661" y="1030"/>
                    <a:pt x="1001" y="1030"/>
                  </a:cubicBezTo>
                  <a:cubicBezTo>
                    <a:pt x="1301" y="1030"/>
                    <a:pt x="1603" y="987"/>
                    <a:pt x="1900" y="987"/>
                  </a:cubicBezTo>
                  <a:cubicBezTo>
                    <a:pt x="1970" y="987"/>
                    <a:pt x="2040" y="989"/>
                    <a:pt x="2109" y="995"/>
                  </a:cubicBezTo>
                  <a:lnTo>
                    <a:pt x="2407" y="915"/>
                  </a:lnTo>
                  <a:cubicBezTo>
                    <a:pt x="2666" y="796"/>
                    <a:pt x="2904" y="637"/>
                    <a:pt x="3064" y="358"/>
                  </a:cubicBezTo>
                  <a:cubicBezTo>
                    <a:pt x="2705" y="199"/>
                    <a:pt x="2367" y="0"/>
                    <a:pt x="19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0;p3">
              <a:extLst>
                <a:ext uri="{FF2B5EF4-FFF2-40B4-BE49-F238E27FC236}">
                  <a16:creationId xmlns:a16="http://schemas.microsoft.com/office/drawing/2014/main" id="{C6AD5A84-CD16-442A-81C0-6085FB9B479E}"/>
                </a:ext>
              </a:extLst>
            </p:cNvPr>
            <p:cNvSpPr/>
            <p:nvPr/>
          </p:nvSpPr>
          <p:spPr>
            <a:xfrm>
              <a:off x="2200925" y="4661375"/>
              <a:ext cx="56225" cy="31600"/>
            </a:xfrm>
            <a:custGeom>
              <a:avLst/>
              <a:gdLst/>
              <a:ahLst/>
              <a:cxnLst/>
              <a:rect l="l" t="t" r="r" b="b"/>
              <a:pathLst>
                <a:path w="2249" h="1264" extrusionOk="0">
                  <a:moveTo>
                    <a:pt x="708" y="0"/>
                  </a:moveTo>
                  <a:cubicBezTo>
                    <a:pt x="652" y="0"/>
                    <a:pt x="595" y="5"/>
                    <a:pt x="537" y="16"/>
                  </a:cubicBezTo>
                  <a:cubicBezTo>
                    <a:pt x="338" y="76"/>
                    <a:pt x="139" y="115"/>
                    <a:pt x="0" y="294"/>
                  </a:cubicBezTo>
                  <a:lnTo>
                    <a:pt x="1791" y="1189"/>
                  </a:lnTo>
                  <a:cubicBezTo>
                    <a:pt x="1876" y="1239"/>
                    <a:pt x="1945" y="1263"/>
                    <a:pt x="2005" y="1263"/>
                  </a:cubicBezTo>
                  <a:cubicBezTo>
                    <a:pt x="2112" y="1263"/>
                    <a:pt x="2184" y="1184"/>
                    <a:pt x="2248" y="1030"/>
                  </a:cubicBezTo>
                  <a:cubicBezTo>
                    <a:pt x="2248" y="951"/>
                    <a:pt x="2208" y="891"/>
                    <a:pt x="2188" y="812"/>
                  </a:cubicBezTo>
                  <a:cubicBezTo>
                    <a:pt x="2129" y="732"/>
                    <a:pt x="2029" y="672"/>
                    <a:pt x="1930" y="613"/>
                  </a:cubicBezTo>
                  <a:cubicBezTo>
                    <a:pt x="1870" y="553"/>
                    <a:pt x="1791" y="513"/>
                    <a:pt x="1751" y="493"/>
                  </a:cubicBezTo>
                  <a:cubicBezTo>
                    <a:pt x="1651" y="414"/>
                    <a:pt x="1552" y="294"/>
                    <a:pt x="1432" y="215"/>
                  </a:cubicBezTo>
                  <a:cubicBezTo>
                    <a:pt x="1204" y="101"/>
                    <a:pt x="963" y="0"/>
                    <a:pt x="7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1;p3">
              <a:extLst>
                <a:ext uri="{FF2B5EF4-FFF2-40B4-BE49-F238E27FC236}">
                  <a16:creationId xmlns:a16="http://schemas.microsoft.com/office/drawing/2014/main" id="{AA2DB4EB-043C-4D25-B140-A588E4FD1FE0}"/>
                </a:ext>
              </a:extLst>
            </p:cNvPr>
            <p:cNvSpPr/>
            <p:nvPr/>
          </p:nvSpPr>
          <p:spPr>
            <a:xfrm>
              <a:off x="2160125" y="4644225"/>
              <a:ext cx="54750" cy="25025"/>
            </a:xfrm>
            <a:custGeom>
              <a:avLst/>
              <a:gdLst/>
              <a:ahLst/>
              <a:cxnLst/>
              <a:rect l="l" t="t" r="r" b="b"/>
              <a:pathLst>
                <a:path w="2190" h="1001" extrusionOk="0">
                  <a:moveTo>
                    <a:pt x="899" y="1"/>
                  </a:moveTo>
                  <a:cubicBezTo>
                    <a:pt x="800" y="1"/>
                    <a:pt x="695" y="30"/>
                    <a:pt x="578" y="105"/>
                  </a:cubicBezTo>
                  <a:cubicBezTo>
                    <a:pt x="439" y="324"/>
                    <a:pt x="240" y="423"/>
                    <a:pt x="1" y="443"/>
                  </a:cubicBezTo>
                  <a:lnTo>
                    <a:pt x="1632" y="980"/>
                  </a:lnTo>
                  <a:cubicBezTo>
                    <a:pt x="1831" y="960"/>
                    <a:pt x="2070" y="1000"/>
                    <a:pt x="2189" y="781"/>
                  </a:cubicBezTo>
                  <a:lnTo>
                    <a:pt x="2110" y="702"/>
                  </a:lnTo>
                  <a:cubicBezTo>
                    <a:pt x="2010" y="582"/>
                    <a:pt x="1871" y="503"/>
                    <a:pt x="1732" y="423"/>
                  </a:cubicBezTo>
                  <a:cubicBezTo>
                    <a:pt x="1458" y="317"/>
                    <a:pt x="1219" y="1"/>
                    <a:pt x="8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2;p3">
              <a:extLst>
                <a:ext uri="{FF2B5EF4-FFF2-40B4-BE49-F238E27FC236}">
                  <a16:creationId xmlns:a16="http://schemas.microsoft.com/office/drawing/2014/main" id="{2D0C2992-994D-4E5C-880C-499D300C297A}"/>
                </a:ext>
              </a:extLst>
            </p:cNvPr>
            <p:cNvSpPr/>
            <p:nvPr/>
          </p:nvSpPr>
          <p:spPr>
            <a:xfrm>
              <a:off x="1770725" y="4793050"/>
              <a:ext cx="64200" cy="22725"/>
            </a:xfrm>
            <a:custGeom>
              <a:avLst/>
              <a:gdLst/>
              <a:ahLst/>
              <a:cxnLst/>
              <a:rect l="l" t="t" r="r" b="b"/>
              <a:pathLst>
                <a:path w="2568" h="909" extrusionOk="0">
                  <a:moveTo>
                    <a:pt x="1294" y="1"/>
                  </a:moveTo>
                  <a:cubicBezTo>
                    <a:pt x="1095" y="140"/>
                    <a:pt x="1135" y="339"/>
                    <a:pt x="1135" y="538"/>
                  </a:cubicBezTo>
                  <a:cubicBezTo>
                    <a:pt x="1057" y="525"/>
                    <a:pt x="980" y="445"/>
                    <a:pt x="902" y="445"/>
                  </a:cubicBezTo>
                  <a:cubicBezTo>
                    <a:pt x="860" y="445"/>
                    <a:pt x="819" y="468"/>
                    <a:pt x="777" y="538"/>
                  </a:cubicBezTo>
                  <a:cubicBezTo>
                    <a:pt x="737" y="597"/>
                    <a:pt x="677" y="637"/>
                    <a:pt x="598" y="697"/>
                  </a:cubicBezTo>
                  <a:cubicBezTo>
                    <a:pt x="399" y="717"/>
                    <a:pt x="200" y="717"/>
                    <a:pt x="1" y="737"/>
                  </a:cubicBezTo>
                  <a:cubicBezTo>
                    <a:pt x="514" y="880"/>
                    <a:pt x="1020" y="908"/>
                    <a:pt x="1532" y="908"/>
                  </a:cubicBezTo>
                  <a:cubicBezTo>
                    <a:pt x="1873" y="908"/>
                    <a:pt x="2217" y="896"/>
                    <a:pt x="2567" y="896"/>
                  </a:cubicBezTo>
                  <a:lnTo>
                    <a:pt x="2567" y="717"/>
                  </a:lnTo>
                  <a:cubicBezTo>
                    <a:pt x="2527" y="677"/>
                    <a:pt x="2468" y="617"/>
                    <a:pt x="2388" y="597"/>
                  </a:cubicBezTo>
                  <a:cubicBezTo>
                    <a:pt x="2209" y="538"/>
                    <a:pt x="2050" y="538"/>
                    <a:pt x="1891" y="438"/>
                  </a:cubicBezTo>
                  <a:lnTo>
                    <a:pt x="1752" y="299"/>
                  </a:lnTo>
                  <a:cubicBezTo>
                    <a:pt x="1672" y="180"/>
                    <a:pt x="1573" y="100"/>
                    <a:pt x="1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3;p3">
              <a:extLst>
                <a:ext uri="{FF2B5EF4-FFF2-40B4-BE49-F238E27FC236}">
                  <a16:creationId xmlns:a16="http://schemas.microsoft.com/office/drawing/2014/main" id="{A839A411-7E2B-464C-AFCD-C8B8993D240B}"/>
                </a:ext>
              </a:extLst>
            </p:cNvPr>
            <p:cNvSpPr/>
            <p:nvPr/>
          </p:nvSpPr>
          <p:spPr>
            <a:xfrm>
              <a:off x="2133775" y="4838100"/>
              <a:ext cx="67175" cy="22600"/>
            </a:xfrm>
            <a:custGeom>
              <a:avLst/>
              <a:gdLst/>
              <a:ahLst/>
              <a:cxnLst/>
              <a:rect l="l" t="t" r="r" b="b"/>
              <a:pathLst>
                <a:path w="2687" h="904" extrusionOk="0">
                  <a:moveTo>
                    <a:pt x="2297" y="1"/>
                  </a:moveTo>
                  <a:cubicBezTo>
                    <a:pt x="2187" y="1"/>
                    <a:pt x="2066" y="21"/>
                    <a:pt x="1950" y="29"/>
                  </a:cubicBezTo>
                  <a:cubicBezTo>
                    <a:pt x="1373" y="466"/>
                    <a:pt x="597" y="68"/>
                    <a:pt x="40" y="506"/>
                  </a:cubicBezTo>
                  <a:lnTo>
                    <a:pt x="1" y="566"/>
                  </a:lnTo>
                  <a:cubicBezTo>
                    <a:pt x="637" y="824"/>
                    <a:pt x="1294" y="884"/>
                    <a:pt x="1970" y="904"/>
                  </a:cubicBezTo>
                  <a:cubicBezTo>
                    <a:pt x="2129" y="606"/>
                    <a:pt x="2328" y="387"/>
                    <a:pt x="2686" y="367"/>
                  </a:cubicBezTo>
                  <a:cubicBezTo>
                    <a:pt x="2648" y="63"/>
                    <a:pt x="2490" y="1"/>
                    <a:pt x="2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4;p3">
              <a:extLst>
                <a:ext uri="{FF2B5EF4-FFF2-40B4-BE49-F238E27FC236}">
                  <a16:creationId xmlns:a16="http://schemas.microsoft.com/office/drawing/2014/main" id="{91F7B3B0-73FE-4E40-9E13-C3D307531ACF}"/>
                </a:ext>
              </a:extLst>
            </p:cNvPr>
            <p:cNvSpPr/>
            <p:nvPr/>
          </p:nvSpPr>
          <p:spPr>
            <a:xfrm>
              <a:off x="1812500" y="4623375"/>
              <a:ext cx="53750" cy="14550"/>
            </a:xfrm>
            <a:custGeom>
              <a:avLst/>
              <a:gdLst/>
              <a:ahLst/>
              <a:cxnLst/>
              <a:rect l="l" t="t" r="r" b="b"/>
              <a:pathLst>
                <a:path w="2150" h="582" extrusionOk="0">
                  <a:moveTo>
                    <a:pt x="316" y="0"/>
                  </a:moveTo>
                  <a:cubicBezTo>
                    <a:pt x="213" y="0"/>
                    <a:pt x="108" y="13"/>
                    <a:pt x="1" y="44"/>
                  </a:cubicBezTo>
                  <a:lnTo>
                    <a:pt x="1" y="402"/>
                  </a:lnTo>
                  <a:cubicBezTo>
                    <a:pt x="538" y="509"/>
                    <a:pt x="1086" y="581"/>
                    <a:pt x="1646" y="581"/>
                  </a:cubicBezTo>
                  <a:cubicBezTo>
                    <a:pt x="1813" y="581"/>
                    <a:pt x="1981" y="575"/>
                    <a:pt x="2149" y="561"/>
                  </a:cubicBezTo>
                  <a:cubicBezTo>
                    <a:pt x="2010" y="442"/>
                    <a:pt x="1911" y="322"/>
                    <a:pt x="1791" y="203"/>
                  </a:cubicBezTo>
                  <a:cubicBezTo>
                    <a:pt x="1727" y="150"/>
                    <a:pt x="1663" y="131"/>
                    <a:pt x="1593" y="131"/>
                  </a:cubicBezTo>
                  <a:cubicBezTo>
                    <a:pt x="1532" y="131"/>
                    <a:pt x="1467" y="145"/>
                    <a:pt x="1393" y="163"/>
                  </a:cubicBezTo>
                  <a:cubicBezTo>
                    <a:pt x="1023" y="148"/>
                    <a:pt x="676" y="0"/>
                    <a:pt x="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5;p3">
              <a:extLst>
                <a:ext uri="{FF2B5EF4-FFF2-40B4-BE49-F238E27FC236}">
                  <a16:creationId xmlns:a16="http://schemas.microsoft.com/office/drawing/2014/main" id="{698EB813-6A05-4E24-93E1-6730FB96B9B0}"/>
                </a:ext>
              </a:extLst>
            </p:cNvPr>
            <p:cNvSpPr/>
            <p:nvPr/>
          </p:nvSpPr>
          <p:spPr>
            <a:xfrm>
              <a:off x="2161125" y="4786450"/>
              <a:ext cx="52250" cy="27350"/>
            </a:xfrm>
            <a:custGeom>
              <a:avLst/>
              <a:gdLst/>
              <a:ahLst/>
              <a:cxnLst/>
              <a:rect l="l" t="t" r="r" b="b"/>
              <a:pathLst>
                <a:path w="2090" h="1094" extrusionOk="0">
                  <a:moveTo>
                    <a:pt x="446" y="1"/>
                  </a:moveTo>
                  <a:cubicBezTo>
                    <a:pt x="359" y="1"/>
                    <a:pt x="269" y="36"/>
                    <a:pt x="180" y="105"/>
                  </a:cubicBezTo>
                  <a:lnTo>
                    <a:pt x="1" y="105"/>
                  </a:lnTo>
                  <a:cubicBezTo>
                    <a:pt x="60" y="245"/>
                    <a:pt x="140" y="344"/>
                    <a:pt x="180" y="463"/>
                  </a:cubicBezTo>
                  <a:cubicBezTo>
                    <a:pt x="399" y="762"/>
                    <a:pt x="737" y="901"/>
                    <a:pt x="1075" y="1040"/>
                  </a:cubicBezTo>
                  <a:cubicBezTo>
                    <a:pt x="1234" y="1040"/>
                    <a:pt x="1373" y="1040"/>
                    <a:pt x="1533" y="1080"/>
                  </a:cubicBezTo>
                  <a:cubicBezTo>
                    <a:pt x="1557" y="1088"/>
                    <a:pt x="1582" y="1093"/>
                    <a:pt x="1608" y="1093"/>
                  </a:cubicBezTo>
                  <a:cubicBezTo>
                    <a:pt x="1645" y="1093"/>
                    <a:pt x="1685" y="1084"/>
                    <a:pt x="1731" y="1060"/>
                  </a:cubicBezTo>
                  <a:cubicBezTo>
                    <a:pt x="1950" y="1040"/>
                    <a:pt x="2089" y="941"/>
                    <a:pt x="2089" y="682"/>
                  </a:cubicBezTo>
                  <a:cubicBezTo>
                    <a:pt x="1970" y="662"/>
                    <a:pt x="1871" y="662"/>
                    <a:pt x="1751" y="662"/>
                  </a:cubicBezTo>
                  <a:cubicBezTo>
                    <a:pt x="1672" y="599"/>
                    <a:pt x="1619" y="448"/>
                    <a:pt x="1500" y="448"/>
                  </a:cubicBezTo>
                  <a:cubicBezTo>
                    <a:pt x="1470" y="448"/>
                    <a:pt x="1434" y="459"/>
                    <a:pt x="1393" y="483"/>
                  </a:cubicBezTo>
                  <a:lnTo>
                    <a:pt x="1234" y="483"/>
                  </a:lnTo>
                  <a:cubicBezTo>
                    <a:pt x="1204" y="523"/>
                    <a:pt x="1169" y="543"/>
                    <a:pt x="1137" y="543"/>
                  </a:cubicBezTo>
                  <a:cubicBezTo>
                    <a:pt x="1105" y="543"/>
                    <a:pt x="1075" y="523"/>
                    <a:pt x="1055" y="483"/>
                  </a:cubicBezTo>
                  <a:lnTo>
                    <a:pt x="1055" y="304"/>
                  </a:lnTo>
                  <a:cubicBezTo>
                    <a:pt x="976" y="185"/>
                    <a:pt x="796" y="205"/>
                    <a:pt x="697" y="105"/>
                  </a:cubicBezTo>
                  <a:cubicBezTo>
                    <a:pt x="617" y="36"/>
                    <a:pt x="533" y="1"/>
                    <a:pt x="4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6;p3">
              <a:extLst>
                <a:ext uri="{FF2B5EF4-FFF2-40B4-BE49-F238E27FC236}">
                  <a16:creationId xmlns:a16="http://schemas.microsoft.com/office/drawing/2014/main" id="{693CED24-F1B0-484A-B597-A1D8E3DF36D0}"/>
                </a:ext>
              </a:extLst>
            </p:cNvPr>
            <p:cNvSpPr/>
            <p:nvPr/>
          </p:nvSpPr>
          <p:spPr>
            <a:xfrm>
              <a:off x="2262075" y="4771175"/>
              <a:ext cx="47275" cy="30550"/>
            </a:xfrm>
            <a:custGeom>
              <a:avLst/>
              <a:gdLst/>
              <a:ahLst/>
              <a:cxnLst/>
              <a:rect l="l" t="t" r="r" b="b"/>
              <a:pathLst>
                <a:path w="1891" h="1222" extrusionOk="0">
                  <a:moveTo>
                    <a:pt x="777" y="0"/>
                  </a:moveTo>
                  <a:cubicBezTo>
                    <a:pt x="538" y="0"/>
                    <a:pt x="299" y="0"/>
                    <a:pt x="100" y="20"/>
                  </a:cubicBezTo>
                  <a:cubicBezTo>
                    <a:pt x="81" y="20"/>
                    <a:pt x="41" y="60"/>
                    <a:pt x="21" y="80"/>
                  </a:cubicBezTo>
                  <a:cubicBezTo>
                    <a:pt x="1" y="100"/>
                    <a:pt x="21" y="159"/>
                    <a:pt x="81" y="179"/>
                  </a:cubicBezTo>
                  <a:cubicBezTo>
                    <a:pt x="120" y="259"/>
                    <a:pt x="200" y="299"/>
                    <a:pt x="240" y="378"/>
                  </a:cubicBezTo>
                  <a:cubicBezTo>
                    <a:pt x="312" y="378"/>
                    <a:pt x="381" y="375"/>
                    <a:pt x="446" y="375"/>
                  </a:cubicBezTo>
                  <a:cubicBezTo>
                    <a:pt x="686" y="375"/>
                    <a:pt x="879" y="412"/>
                    <a:pt x="1035" y="756"/>
                  </a:cubicBezTo>
                  <a:cubicBezTo>
                    <a:pt x="1126" y="973"/>
                    <a:pt x="1412" y="1222"/>
                    <a:pt x="1776" y="1222"/>
                  </a:cubicBezTo>
                  <a:cubicBezTo>
                    <a:pt x="1814" y="1222"/>
                    <a:pt x="1852" y="1219"/>
                    <a:pt x="1891" y="1214"/>
                  </a:cubicBezTo>
                  <a:cubicBezTo>
                    <a:pt x="1692" y="597"/>
                    <a:pt x="1095" y="418"/>
                    <a:pt x="7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7;p3">
              <a:extLst>
                <a:ext uri="{FF2B5EF4-FFF2-40B4-BE49-F238E27FC236}">
                  <a16:creationId xmlns:a16="http://schemas.microsoft.com/office/drawing/2014/main" id="{7C14B7DE-DAFD-443A-A84F-AD758DB5BBF9}"/>
                </a:ext>
              </a:extLst>
            </p:cNvPr>
            <p:cNvSpPr/>
            <p:nvPr/>
          </p:nvSpPr>
          <p:spPr>
            <a:xfrm>
              <a:off x="1685700" y="4717950"/>
              <a:ext cx="56225" cy="14950"/>
            </a:xfrm>
            <a:custGeom>
              <a:avLst/>
              <a:gdLst/>
              <a:ahLst/>
              <a:cxnLst/>
              <a:rect l="l" t="t" r="r" b="b"/>
              <a:pathLst>
                <a:path w="2249" h="598" extrusionOk="0">
                  <a:moveTo>
                    <a:pt x="756" y="1"/>
                  </a:moveTo>
                  <a:cubicBezTo>
                    <a:pt x="458" y="1"/>
                    <a:pt x="259" y="60"/>
                    <a:pt x="100" y="339"/>
                  </a:cubicBezTo>
                  <a:cubicBezTo>
                    <a:pt x="0" y="498"/>
                    <a:pt x="120" y="538"/>
                    <a:pt x="239" y="558"/>
                  </a:cubicBezTo>
                  <a:cubicBezTo>
                    <a:pt x="418" y="558"/>
                    <a:pt x="602" y="548"/>
                    <a:pt x="784" y="548"/>
                  </a:cubicBezTo>
                  <a:cubicBezTo>
                    <a:pt x="965" y="548"/>
                    <a:pt x="1144" y="558"/>
                    <a:pt x="1313" y="597"/>
                  </a:cubicBezTo>
                  <a:cubicBezTo>
                    <a:pt x="1393" y="597"/>
                    <a:pt x="1472" y="558"/>
                    <a:pt x="1512" y="498"/>
                  </a:cubicBezTo>
                  <a:cubicBezTo>
                    <a:pt x="1632" y="458"/>
                    <a:pt x="1751" y="418"/>
                    <a:pt x="1870" y="359"/>
                  </a:cubicBezTo>
                  <a:lnTo>
                    <a:pt x="2248" y="1"/>
                  </a:lnTo>
                  <a:cubicBezTo>
                    <a:pt x="1917" y="1"/>
                    <a:pt x="1585" y="10"/>
                    <a:pt x="1254" y="10"/>
                  </a:cubicBezTo>
                  <a:cubicBezTo>
                    <a:pt x="1088" y="10"/>
                    <a:pt x="922" y="7"/>
                    <a:pt x="7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8;p3">
              <a:extLst>
                <a:ext uri="{FF2B5EF4-FFF2-40B4-BE49-F238E27FC236}">
                  <a16:creationId xmlns:a16="http://schemas.microsoft.com/office/drawing/2014/main" id="{607D2DDA-5812-4DA7-A9B0-D18D3B284CFF}"/>
                </a:ext>
              </a:extLst>
            </p:cNvPr>
            <p:cNvSpPr/>
            <p:nvPr/>
          </p:nvSpPr>
          <p:spPr>
            <a:xfrm>
              <a:off x="1643425" y="4480725"/>
              <a:ext cx="28875" cy="36350"/>
            </a:xfrm>
            <a:custGeom>
              <a:avLst/>
              <a:gdLst/>
              <a:ahLst/>
              <a:cxnLst/>
              <a:rect l="l" t="t" r="r" b="b"/>
              <a:pathLst>
                <a:path w="1155" h="1454" extrusionOk="0">
                  <a:moveTo>
                    <a:pt x="498" y="1"/>
                  </a:moveTo>
                  <a:cubicBezTo>
                    <a:pt x="279" y="299"/>
                    <a:pt x="299" y="697"/>
                    <a:pt x="100" y="1055"/>
                  </a:cubicBezTo>
                  <a:cubicBezTo>
                    <a:pt x="0" y="1254"/>
                    <a:pt x="180" y="1354"/>
                    <a:pt x="319" y="1453"/>
                  </a:cubicBezTo>
                  <a:cubicBezTo>
                    <a:pt x="458" y="1334"/>
                    <a:pt x="557" y="1194"/>
                    <a:pt x="677" y="1075"/>
                  </a:cubicBezTo>
                  <a:cubicBezTo>
                    <a:pt x="995" y="777"/>
                    <a:pt x="1154" y="458"/>
                    <a:pt x="896" y="41"/>
                  </a:cubicBezTo>
                  <a:cubicBezTo>
                    <a:pt x="776" y="41"/>
                    <a:pt x="617" y="1"/>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9;p3">
              <a:extLst>
                <a:ext uri="{FF2B5EF4-FFF2-40B4-BE49-F238E27FC236}">
                  <a16:creationId xmlns:a16="http://schemas.microsoft.com/office/drawing/2014/main" id="{8C0BB597-E7DC-421C-8C2F-994A6B65D059}"/>
                </a:ext>
              </a:extLst>
            </p:cNvPr>
            <p:cNvSpPr/>
            <p:nvPr/>
          </p:nvSpPr>
          <p:spPr>
            <a:xfrm>
              <a:off x="2036300" y="4771175"/>
              <a:ext cx="44300" cy="19775"/>
            </a:xfrm>
            <a:custGeom>
              <a:avLst/>
              <a:gdLst/>
              <a:ahLst/>
              <a:cxnLst/>
              <a:rect l="l" t="t" r="r" b="b"/>
              <a:pathLst>
                <a:path w="1772" h="791" extrusionOk="0">
                  <a:moveTo>
                    <a:pt x="717" y="0"/>
                  </a:moveTo>
                  <a:cubicBezTo>
                    <a:pt x="1" y="199"/>
                    <a:pt x="1" y="199"/>
                    <a:pt x="60" y="657"/>
                  </a:cubicBezTo>
                  <a:cubicBezTo>
                    <a:pt x="300" y="742"/>
                    <a:pt x="537" y="791"/>
                    <a:pt x="766" y="791"/>
                  </a:cubicBezTo>
                  <a:cubicBezTo>
                    <a:pt x="1126" y="791"/>
                    <a:pt x="1467" y="670"/>
                    <a:pt x="1771" y="378"/>
                  </a:cubicBezTo>
                  <a:cubicBezTo>
                    <a:pt x="1771" y="109"/>
                    <a:pt x="1615" y="11"/>
                    <a:pt x="1410" y="11"/>
                  </a:cubicBezTo>
                  <a:cubicBezTo>
                    <a:pt x="1373" y="11"/>
                    <a:pt x="1334" y="14"/>
                    <a:pt x="1294" y="20"/>
                  </a:cubicBezTo>
                  <a:cubicBezTo>
                    <a:pt x="1183" y="42"/>
                    <a:pt x="1078" y="71"/>
                    <a:pt x="972" y="71"/>
                  </a:cubicBezTo>
                  <a:cubicBezTo>
                    <a:pt x="889" y="71"/>
                    <a:pt x="805" y="53"/>
                    <a:pt x="7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0;p3">
              <a:extLst>
                <a:ext uri="{FF2B5EF4-FFF2-40B4-BE49-F238E27FC236}">
                  <a16:creationId xmlns:a16="http://schemas.microsoft.com/office/drawing/2014/main" id="{298299FB-868C-4C6E-8094-A63391CFD084}"/>
                </a:ext>
              </a:extLst>
            </p:cNvPr>
            <p:cNvSpPr/>
            <p:nvPr/>
          </p:nvSpPr>
          <p:spPr>
            <a:xfrm>
              <a:off x="2004475" y="4766700"/>
              <a:ext cx="49750" cy="18925"/>
            </a:xfrm>
            <a:custGeom>
              <a:avLst/>
              <a:gdLst/>
              <a:ahLst/>
              <a:cxnLst/>
              <a:rect l="l" t="t" r="r" b="b"/>
              <a:pathLst>
                <a:path w="1990" h="757" extrusionOk="0">
                  <a:moveTo>
                    <a:pt x="1" y="0"/>
                  </a:moveTo>
                  <a:cubicBezTo>
                    <a:pt x="1" y="438"/>
                    <a:pt x="398" y="458"/>
                    <a:pt x="657" y="637"/>
                  </a:cubicBezTo>
                  <a:cubicBezTo>
                    <a:pt x="794" y="678"/>
                    <a:pt x="930" y="756"/>
                    <a:pt x="1067" y="756"/>
                  </a:cubicBezTo>
                  <a:cubicBezTo>
                    <a:pt x="1129" y="756"/>
                    <a:pt x="1192" y="740"/>
                    <a:pt x="1254" y="696"/>
                  </a:cubicBezTo>
                  <a:cubicBezTo>
                    <a:pt x="1373" y="358"/>
                    <a:pt x="1791" y="438"/>
                    <a:pt x="1990" y="179"/>
                  </a:cubicBezTo>
                  <a:cubicBezTo>
                    <a:pt x="1333" y="139"/>
                    <a:pt x="677"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p3">
              <a:extLst>
                <a:ext uri="{FF2B5EF4-FFF2-40B4-BE49-F238E27FC236}">
                  <a16:creationId xmlns:a16="http://schemas.microsoft.com/office/drawing/2014/main" id="{8BD056CC-D70D-49F9-A874-92D0B104504B}"/>
                </a:ext>
              </a:extLst>
            </p:cNvPr>
            <p:cNvSpPr/>
            <p:nvPr/>
          </p:nvSpPr>
          <p:spPr>
            <a:xfrm>
              <a:off x="1890100" y="4664175"/>
              <a:ext cx="46275" cy="14025"/>
            </a:xfrm>
            <a:custGeom>
              <a:avLst/>
              <a:gdLst/>
              <a:ahLst/>
              <a:cxnLst/>
              <a:rect l="l" t="t" r="r" b="b"/>
              <a:pathLst>
                <a:path w="1851" h="561" extrusionOk="0">
                  <a:moveTo>
                    <a:pt x="713" y="0"/>
                  </a:moveTo>
                  <a:cubicBezTo>
                    <a:pt x="568" y="0"/>
                    <a:pt x="426" y="6"/>
                    <a:pt x="285" y="6"/>
                  </a:cubicBezTo>
                  <a:cubicBezTo>
                    <a:pt x="236" y="6"/>
                    <a:pt x="188" y="5"/>
                    <a:pt x="139" y="3"/>
                  </a:cubicBezTo>
                  <a:cubicBezTo>
                    <a:pt x="80" y="23"/>
                    <a:pt x="40" y="103"/>
                    <a:pt x="0" y="202"/>
                  </a:cubicBezTo>
                  <a:cubicBezTo>
                    <a:pt x="0" y="282"/>
                    <a:pt x="60" y="322"/>
                    <a:pt x="100" y="381"/>
                  </a:cubicBezTo>
                  <a:lnTo>
                    <a:pt x="100" y="421"/>
                  </a:lnTo>
                  <a:cubicBezTo>
                    <a:pt x="239" y="481"/>
                    <a:pt x="378" y="461"/>
                    <a:pt x="478" y="560"/>
                  </a:cubicBezTo>
                  <a:cubicBezTo>
                    <a:pt x="895" y="461"/>
                    <a:pt x="1333" y="381"/>
                    <a:pt x="1850" y="282"/>
                  </a:cubicBezTo>
                  <a:cubicBezTo>
                    <a:pt x="1461" y="35"/>
                    <a:pt x="1080" y="0"/>
                    <a:pt x="7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2;p3">
              <a:extLst>
                <a:ext uri="{FF2B5EF4-FFF2-40B4-BE49-F238E27FC236}">
                  <a16:creationId xmlns:a16="http://schemas.microsoft.com/office/drawing/2014/main" id="{79282321-6D7C-43C4-B2B4-6E6115E9D0C9}"/>
                </a:ext>
              </a:extLst>
            </p:cNvPr>
            <p:cNvSpPr/>
            <p:nvPr/>
          </p:nvSpPr>
          <p:spPr>
            <a:xfrm>
              <a:off x="1871700" y="4582975"/>
              <a:ext cx="61675" cy="22425"/>
            </a:xfrm>
            <a:custGeom>
              <a:avLst/>
              <a:gdLst/>
              <a:ahLst/>
              <a:cxnLst/>
              <a:rect l="l" t="t" r="r" b="b"/>
              <a:pathLst>
                <a:path w="2467" h="897" extrusionOk="0">
                  <a:moveTo>
                    <a:pt x="929" y="0"/>
                  </a:moveTo>
                  <a:cubicBezTo>
                    <a:pt x="605" y="0"/>
                    <a:pt x="281" y="55"/>
                    <a:pt x="0" y="168"/>
                  </a:cubicBezTo>
                  <a:cubicBezTo>
                    <a:pt x="105" y="343"/>
                    <a:pt x="251" y="374"/>
                    <a:pt x="402" y="374"/>
                  </a:cubicBezTo>
                  <a:cubicBezTo>
                    <a:pt x="486" y="374"/>
                    <a:pt x="572" y="364"/>
                    <a:pt x="653" y="364"/>
                  </a:cubicBezTo>
                  <a:cubicBezTo>
                    <a:pt x="675" y="364"/>
                    <a:pt x="696" y="365"/>
                    <a:pt x="716" y="367"/>
                  </a:cubicBezTo>
                  <a:cubicBezTo>
                    <a:pt x="1015" y="387"/>
                    <a:pt x="915" y="566"/>
                    <a:pt x="875" y="745"/>
                  </a:cubicBezTo>
                  <a:cubicBezTo>
                    <a:pt x="986" y="839"/>
                    <a:pt x="1121" y="896"/>
                    <a:pt x="1271" y="896"/>
                  </a:cubicBezTo>
                  <a:cubicBezTo>
                    <a:pt x="1311" y="896"/>
                    <a:pt x="1351" y="892"/>
                    <a:pt x="1393" y="884"/>
                  </a:cubicBezTo>
                  <a:cubicBezTo>
                    <a:pt x="1313" y="685"/>
                    <a:pt x="1293" y="566"/>
                    <a:pt x="1572" y="546"/>
                  </a:cubicBezTo>
                  <a:cubicBezTo>
                    <a:pt x="1584" y="545"/>
                    <a:pt x="1596" y="545"/>
                    <a:pt x="1608" y="545"/>
                  </a:cubicBezTo>
                  <a:cubicBezTo>
                    <a:pt x="1799" y="545"/>
                    <a:pt x="1991" y="639"/>
                    <a:pt x="2182" y="639"/>
                  </a:cubicBezTo>
                  <a:cubicBezTo>
                    <a:pt x="2277" y="639"/>
                    <a:pt x="2372" y="616"/>
                    <a:pt x="2467" y="546"/>
                  </a:cubicBezTo>
                  <a:cubicBezTo>
                    <a:pt x="2120" y="186"/>
                    <a:pt x="1523"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83;p3">
              <a:extLst>
                <a:ext uri="{FF2B5EF4-FFF2-40B4-BE49-F238E27FC236}">
                  <a16:creationId xmlns:a16="http://schemas.microsoft.com/office/drawing/2014/main" id="{CB546EDA-E607-4576-B39C-0EE346F19832}"/>
                </a:ext>
              </a:extLst>
            </p:cNvPr>
            <p:cNvSpPr/>
            <p:nvPr/>
          </p:nvSpPr>
          <p:spPr>
            <a:xfrm>
              <a:off x="2245675" y="4681625"/>
              <a:ext cx="35825" cy="20475"/>
            </a:xfrm>
            <a:custGeom>
              <a:avLst/>
              <a:gdLst/>
              <a:ahLst/>
              <a:cxnLst/>
              <a:rect l="l" t="t" r="r" b="b"/>
              <a:pathLst>
                <a:path w="1433" h="819" extrusionOk="0">
                  <a:moveTo>
                    <a:pt x="648" y="1"/>
                  </a:moveTo>
                  <a:cubicBezTo>
                    <a:pt x="555" y="1"/>
                    <a:pt x="458" y="9"/>
                    <a:pt x="359" y="21"/>
                  </a:cubicBezTo>
                  <a:cubicBezTo>
                    <a:pt x="359" y="260"/>
                    <a:pt x="239" y="360"/>
                    <a:pt x="1" y="379"/>
                  </a:cubicBezTo>
                  <a:cubicBezTo>
                    <a:pt x="60" y="419"/>
                    <a:pt x="140" y="499"/>
                    <a:pt x="180" y="578"/>
                  </a:cubicBezTo>
                  <a:cubicBezTo>
                    <a:pt x="259" y="618"/>
                    <a:pt x="339" y="698"/>
                    <a:pt x="398" y="718"/>
                  </a:cubicBezTo>
                  <a:cubicBezTo>
                    <a:pt x="458" y="718"/>
                    <a:pt x="498" y="718"/>
                    <a:pt x="558" y="757"/>
                  </a:cubicBezTo>
                  <a:cubicBezTo>
                    <a:pt x="613" y="791"/>
                    <a:pt x="675" y="818"/>
                    <a:pt x="736" y="818"/>
                  </a:cubicBezTo>
                  <a:cubicBezTo>
                    <a:pt x="784" y="818"/>
                    <a:pt x="832" y="801"/>
                    <a:pt x="876" y="757"/>
                  </a:cubicBezTo>
                  <a:cubicBezTo>
                    <a:pt x="1075" y="718"/>
                    <a:pt x="1294" y="777"/>
                    <a:pt x="1433" y="559"/>
                  </a:cubicBezTo>
                  <a:cubicBezTo>
                    <a:pt x="1291" y="118"/>
                    <a:pt x="1000" y="1"/>
                    <a:pt x="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84;p3">
              <a:extLst>
                <a:ext uri="{FF2B5EF4-FFF2-40B4-BE49-F238E27FC236}">
                  <a16:creationId xmlns:a16="http://schemas.microsoft.com/office/drawing/2014/main" id="{1C6AC08F-D58C-4EF5-B9F5-5F8B00CBEEE4}"/>
                </a:ext>
              </a:extLst>
            </p:cNvPr>
            <p:cNvSpPr/>
            <p:nvPr/>
          </p:nvSpPr>
          <p:spPr>
            <a:xfrm>
              <a:off x="1550925" y="4233575"/>
              <a:ext cx="13450" cy="52150"/>
            </a:xfrm>
            <a:custGeom>
              <a:avLst/>
              <a:gdLst/>
              <a:ahLst/>
              <a:cxnLst/>
              <a:rect l="l" t="t" r="r" b="b"/>
              <a:pathLst>
                <a:path w="538" h="2086" extrusionOk="0">
                  <a:moveTo>
                    <a:pt x="80" y="0"/>
                  </a:moveTo>
                  <a:cubicBezTo>
                    <a:pt x="40" y="597"/>
                    <a:pt x="0" y="1114"/>
                    <a:pt x="120" y="1611"/>
                  </a:cubicBezTo>
                  <a:cubicBezTo>
                    <a:pt x="60" y="1731"/>
                    <a:pt x="100" y="1890"/>
                    <a:pt x="140" y="2029"/>
                  </a:cubicBezTo>
                  <a:cubicBezTo>
                    <a:pt x="219" y="2056"/>
                    <a:pt x="297" y="2086"/>
                    <a:pt x="361" y="2086"/>
                  </a:cubicBezTo>
                  <a:cubicBezTo>
                    <a:pt x="442" y="2086"/>
                    <a:pt x="498" y="2037"/>
                    <a:pt x="498" y="1870"/>
                  </a:cubicBezTo>
                  <a:cubicBezTo>
                    <a:pt x="498" y="1731"/>
                    <a:pt x="518" y="1592"/>
                    <a:pt x="518" y="1432"/>
                  </a:cubicBezTo>
                  <a:cubicBezTo>
                    <a:pt x="538" y="1393"/>
                    <a:pt x="538" y="1373"/>
                    <a:pt x="518" y="1293"/>
                  </a:cubicBezTo>
                  <a:cubicBezTo>
                    <a:pt x="398" y="1194"/>
                    <a:pt x="378" y="1074"/>
                    <a:pt x="498" y="935"/>
                  </a:cubicBezTo>
                  <a:cubicBezTo>
                    <a:pt x="498" y="895"/>
                    <a:pt x="478" y="816"/>
                    <a:pt x="478" y="776"/>
                  </a:cubicBezTo>
                  <a:cubicBezTo>
                    <a:pt x="299" y="577"/>
                    <a:pt x="518" y="199"/>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85;p3">
              <a:extLst>
                <a:ext uri="{FF2B5EF4-FFF2-40B4-BE49-F238E27FC236}">
                  <a16:creationId xmlns:a16="http://schemas.microsoft.com/office/drawing/2014/main" id="{5A490E27-91CB-4F2A-9783-DC9ED1E450D8}"/>
                </a:ext>
              </a:extLst>
            </p:cNvPr>
            <p:cNvSpPr/>
            <p:nvPr/>
          </p:nvSpPr>
          <p:spPr>
            <a:xfrm>
              <a:off x="1546950" y="4226600"/>
              <a:ext cx="16925" cy="47275"/>
            </a:xfrm>
            <a:custGeom>
              <a:avLst/>
              <a:gdLst/>
              <a:ahLst/>
              <a:cxnLst/>
              <a:rect l="l" t="t" r="r" b="b"/>
              <a:pathLst>
                <a:path w="677" h="1891" extrusionOk="0">
                  <a:moveTo>
                    <a:pt x="498" y="1"/>
                  </a:moveTo>
                  <a:cubicBezTo>
                    <a:pt x="378" y="60"/>
                    <a:pt x="259" y="120"/>
                    <a:pt x="140" y="180"/>
                  </a:cubicBezTo>
                  <a:cubicBezTo>
                    <a:pt x="159" y="757"/>
                    <a:pt x="0" y="1353"/>
                    <a:pt x="279" y="1890"/>
                  </a:cubicBezTo>
                  <a:lnTo>
                    <a:pt x="279" y="478"/>
                  </a:lnTo>
                  <a:cubicBezTo>
                    <a:pt x="557" y="697"/>
                    <a:pt x="438" y="975"/>
                    <a:pt x="637" y="1075"/>
                  </a:cubicBezTo>
                  <a:cubicBezTo>
                    <a:pt x="597" y="697"/>
                    <a:pt x="677" y="319"/>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86;p3">
              <a:extLst>
                <a:ext uri="{FF2B5EF4-FFF2-40B4-BE49-F238E27FC236}">
                  <a16:creationId xmlns:a16="http://schemas.microsoft.com/office/drawing/2014/main" id="{41432F59-8898-47F3-B3DB-11C0221FAB1F}"/>
                </a:ext>
              </a:extLst>
            </p:cNvPr>
            <p:cNvSpPr/>
            <p:nvPr/>
          </p:nvSpPr>
          <p:spPr>
            <a:xfrm>
              <a:off x="1652875" y="4557500"/>
              <a:ext cx="26875" cy="17750"/>
            </a:xfrm>
            <a:custGeom>
              <a:avLst/>
              <a:gdLst/>
              <a:ahLst/>
              <a:cxnLst/>
              <a:rect l="l" t="t" r="r" b="b"/>
              <a:pathLst>
                <a:path w="1075" h="710" extrusionOk="0">
                  <a:moveTo>
                    <a:pt x="275" y="1"/>
                  </a:moveTo>
                  <a:cubicBezTo>
                    <a:pt x="216" y="1"/>
                    <a:pt x="156" y="32"/>
                    <a:pt x="100" y="113"/>
                  </a:cubicBezTo>
                  <a:cubicBezTo>
                    <a:pt x="0" y="252"/>
                    <a:pt x="0" y="371"/>
                    <a:pt x="120" y="491"/>
                  </a:cubicBezTo>
                  <a:cubicBezTo>
                    <a:pt x="279" y="650"/>
                    <a:pt x="438" y="709"/>
                    <a:pt x="677" y="709"/>
                  </a:cubicBezTo>
                  <a:cubicBezTo>
                    <a:pt x="816" y="670"/>
                    <a:pt x="955" y="650"/>
                    <a:pt x="1075" y="491"/>
                  </a:cubicBezTo>
                  <a:cubicBezTo>
                    <a:pt x="1035" y="471"/>
                    <a:pt x="1035" y="451"/>
                    <a:pt x="1015" y="411"/>
                  </a:cubicBezTo>
                  <a:cubicBezTo>
                    <a:pt x="975" y="351"/>
                    <a:pt x="915" y="292"/>
                    <a:pt x="876" y="272"/>
                  </a:cubicBezTo>
                  <a:cubicBezTo>
                    <a:pt x="736" y="252"/>
                    <a:pt x="597" y="292"/>
                    <a:pt x="518" y="152"/>
                  </a:cubicBezTo>
                  <a:cubicBezTo>
                    <a:pt x="447" y="70"/>
                    <a:pt x="361"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87;p3">
              <a:extLst>
                <a:ext uri="{FF2B5EF4-FFF2-40B4-BE49-F238E27FC236}">
                  <a16:creationId xmlns:a16="http://schemas.microsoft.com/office/drawing/2014/main" id="{A15510A6-1C61-4EAE-833D-FBC1514DAC29}"/>
                </a:ext>
              </a:extLst>
            </p:cNvPr>
            <p:cNvSpPr/>
            <p:nvPr/>
          </p:nvSpPr>
          <p:spPr>
            <a:xfrm>
              <a:off x="1987075" y="4766200"/>
              <a:ext cx="35825" cy="18825"/>
            </a:xfrm>
            <a:custGeom>
              <a:avLst/>
              <a:gdLst/>
              <a:ahLst/>
              <a:cxnLst/>
              <a:rect l="l" t="t" r="r" b="b"/>
              <a:pathLst>
                <a:path w="1433" h="753" extrusionOk="0">
                  <a:moveTo>
                    <a:pt x="159" y="0"/>
                  </a:moveTo>
                  <a:lnTo>
                    <a:pt x="0" y="378"/>
                  </a:lnTo>
                  <a:cubicBezTo>
                    <a:pt x="42" y="447"/>
                    <a:pt x="102" y="468"/>
                    <a:pt x="168" y="468"/>
                  </a:cubicBezTo>
                  <a:cubicBezTo>
                    <a:pt x="197" y="468"/>
                    <a:pt x="228" y="464"/>
                    <a:pt x="259" y="458"/>
                  </a:cubicBezTo>
                  <a:cubicBezTo>
                    <a:pt x="140" y="458"/>
                    <a:pt x="398" y="458"/>
                    <a:pt x="299" y="378"/>
                  </a:cubicBezTo>
                  <a:cubicBezTo>
                    <a:pt x="274" y="345"/>
                    <a:pt x="280" y="329"/>
                    <a:pt x="296" y="329"/>
                  </a:cubicBezTo>
                  <a:cubicBezTo>
                    <a:pt x="318" y="329"/>
                    <a:pt x="358" y="360"/>
                    <a:pt x="358" y="418"/>
                  </a:cubicBezTo>
                  <a:cubicBezTo>
                    <a:pt x="358" y="557"/>
                    <a:pt x="398" y="617"/>
                    <a:pt x="478" y="677"/>
                  </a:cubicBezTo>
                  <a:cubicBezTo>
                    <a:pt x="636" y="721"/>
                    <a:pt x="787" y="753"/>
                    <a:pt x="929" y="753"/>
                  </a:cubicBezTo>
                  <a:cubicBezTo>
                    <a:pt x="1110" y="753"/>
                    <a:pt x="1277" y="702"/>
                    <a:pt x="1433" y="557"/>
                  </a:cubicBezTo>
                  <a:cubicBezTo>
                    <a:pt x="1254" y="279"/>
                    <a:pt x="876" y="299"/>
                    <a:pt x="697" y="20"/>
                  </a:cubicBezTo>
                  <a:cubicBezTo>
                    <a:pt x="537" y="20"/>
                    <a:pt x="338" y="2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88;p3">
              <a:extLst>
                <a:ext uri="{FF2B5EF4-FFF2-40B4-BE49-F238E27FC236}">
                  <a16:creationId xmlns:a16="http://schemas.microsoft.com/office/drawing/2014/main" id="{1FAC9107-5940-4A0D-BA1C-DAF46DC1A41F}"/>
                </a:ext>
              </a:extLst>
            </p:cNvPr>
            <p:cNvSpPr/>
            <p:nvPr/>
          </p:nvSpPr>
          <p:spPr>
            <a:xfrm>
              <a:off x="1621050" y="4702050"/>
              <a:ext cx="46275" cy="16100"/>
            </a:xfrm>
            <a:custGeom>
              <a:avLst/>
              <a:gdLst/>
              <a:ahLst/>
              <a:cxnLst/>
              <a:rect l="l" t="t" r="r" b="b"/>
              <a:pathLst>
                <a:path w="1851" h="644" extrusionOk="0">
                  <a:moveTo>
                    <a:pt x="1114" y="0"/>
                  </a:moveTo>
                  <a:cubicBezTo>
                    <a:pt x="1015" y="40"/>
                    <a:pt x="955" y="60"/>
                    <a:pt x="895" y="139"/>
                  </a:cubicBezTo>
                  <a:cubicBezTo>
                    <a:pt x="657" y="398"/>
                    <a:pt x="219" y="139"/>
                    <a:pt x="0" y="438"/>
                  </a:cubicBezTo>
                  <a:cubicBezTo>
                    <a:pt x="93" y="458"/>
                    <a:pt x="188" y="464"/>
                    <a:pt x="285" y="464"/>
                  </a:cubicBezTo>
                  <a:cubicBezTo>
                    <a:pt x="444" y="464"/>
                    <a:pt x="606" y="447"/>
                    <a:pt x="767" y="447"/>
                  </a:cubicBezTo>
                  <a:cubicBezTo>
                    <a:pt x="990" y="447"/>
                    <a:pt x="1210" y="480"/>
                    <a:pt x="1413" y="637"/>
                  </a:cubicBezTo>
                  <a:cubicBezTo>
                    <a:pt x="1446" y="641"/>
                    <a:pt x="1477" y="643"/>
                    <a:pt x="1506" y="643"/>
                  </a:cubicBezTo>
                  <a:cubicBezTo>
                    <a:pt x="1733" y="643"/>
                    <a:pt x="1815" y="506"/>
                    <a:pt x="1850" y="259"/>
                  </a:cubicBezTo>
                  <a:cubicBezTo>
                    <a:pt x="1651" y="60"/>
                    <a:pt x="1373" y="40"/>
                    <a:pt x="1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89;p3">
              <a:extLst>
                <a:ext uri="{FF2B5EF4-FFF2-40B4-BE49-F238E27FC236}">
                  <a16:creationId xmlns:a16="http://schemas.microsoft.com/office/drawing/2014/main" id="{04943D4F-754F-4B3E-9CB3-22573204C321}"/>
                </a:ext>
              </a:extLst>
            </p:cNvPr>
            <p:cNvSpPr/>
            <p:nvPr/>
          </p:nvSpPr>
          <p:spPr>
            <a:xfrm>
              <a:off x="1759300" y="4592125"/>
              <a:ext cx="39800" cy="13375"/>
            </a:xfrm>
            <a:custGeom>
              <a:avLst/>
              <a:gdLst/>
              <a:ahLst/>
              <a:cxnLst/>
              <a:rect l="l" t="t" r="r" b="b"/>
              <a:pathLst>
                <a:path w="1592" h="535" extrusionOk="0">
                  <a:moveTo>
                    <a:pt x="538" y="1"/>
                  </a:moveTo>
                  <a:cubicBezTo>
                    <a:pt x="418" y="259"/>
                    <a:pt x="199" y="180"/>
                    <a:pt x="0" y="220"/>
                  </a:cubicBezTo>
                  <a:cubicBezTo>
                    <a:pt x="346" y="377"/>
                    <a:pt x="717" y="534"/>
                    <a:pt x="1192" y="534"/>
                  </a:cubicBezTo>
                  <a:cubicBezTo>
                    <a:pt x="1317" y="534"/>
                    <a:pt x="1450" y="523"/>
                    <a:pt x="1592" y="498"/>
                  </a:cubicBezTo>
                  <a:cubicBezTo>
                    <a:pt x="1114" y="279"/>
                    <a:pt x="836" y="160"/>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0;p3">
              <a:extLst>
                <a:ext uri="{FF2B5EF4-FFF2-40B4-BE49-F238E27FC236}">
                  <a16:creationId xmlns:a16="http://schemas.microsoft.com/office/drawing/2014/main" id="{89C56E4D-8905-4F2F-A1FE-B799804C8377}"/>
                </a:ext>
              </a:extLst>
            </p:cNvPr>
            <p:cNvSpPr/>
            <p:nvPr/>
          </p:nvSpPr>
          <p:spPr>
            <a:xfrm>
              <a:off x="1630000" y="4288325"/>
              <a:ext cx="49750" cy="10325"/>
            </a:xfrm>
            <a:custGeom>
              <a:avLst/>
              <a:gdLst/>
              <a:ahLst/>
              <a:cxnLst/>
              <a:rect l="l" t="t" r="r" b="b"/>
              <a:pathLst>
                <a:path w="1990" h="413" extrusionOk="0">
                  <a:moveTo>
                    <a:pt x="1005" y="1"/>
                  </a:moveTo>
                  <a:cubicBezTo>
                    <a:pt x="668" y="1"/>
                    <a:pt x="334" y="76"/>
                    <a:pt x="0" y="217"/>
                  </a:cubicBezTo>
                  <a:lnTo>
                    <a:pt x="0" y="376"/>
                  </a:lnTo>
                  <a:cubicBezTo>
                    <a:pt x="175" y="404"/>
                    <a:pt x="348" y="413"/>
                    <a:pt x="520" y="413"/>
                  </a:cubicBezTo>
                  <a:cubicBezTo>
                    <a:pt x="895" y="413"/>
                    <a:pt x="1269" y="369"/>
                    <a:pt x="1654" y="369"/>
                  </a:cubicBezTo>
                  <a:cubicBezTo>
                    <a:pt x="1739" y="369"/>
                    <a:pt x="1824" y="371"/>
                    <a:pt x="1910" y="376"/>
                  </a:cubicBezTo>
                  <a:lnTo>
                    <a:pt x="1990" y="217"/>
                  </a:lnTo>
                  <a:cubicBezTo>
                    <a:pt x="1657" y="71"/>
                    <a:pt x="1330" y="1"/>
                    <a:pt x="10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1;p3">
              <a:extLst>
                <a:ext uri="{FF2B5EF4-FFF2-40B4-BE49-F238E27FC236}">
                  <a16:creationId xmlns:a16="http://schemas.microsoft.com/office/drawing/2014/main" id="{C98A7D0A-AA49-40BE-9513-BE25AFB59E5F}"/>
                </a:ext>
              </a:extLst>
            </p:cNvPr>
            <p:cNvSpPr/>
            <p:nvPr/>
          </p:nvSpPr>
          <p:spPr>
            <a:xfrm>
              <a:off x="1768250" y="4654300"/>
              <a:ext cx="27875" cy="14750"/>
            </a:xfrm>
            <a:custGeom>
              <a:avLst/>
              <a:gdLst/>
              <a:ahLst/>
              <a:cxnLst/>
              <a:rect l="l" t="t" r="r" b="b"/>
              <a:pathLst>
                <a:path w="1115" h="590" extrusionOk="0">
                  <a:moveTo>
                    <a:pt x="558" y="0"/>
                  </a:moveTo>
                  <a:cubicBezTo>
                    <a:pt x="339" y="60"/>
                    <a:pt x="100" y="120"/>
                    <a:pt x="1" y="378"/>
                  </a:cubicBezTo>
                  <a:cubicBezTo>
                    <a:pt x="142" y="520"/>
                    <a:pt x="289" y="590"/>
                    <a:pt x="436" y="590"/>
                  </a:cubicBezTo>
                  <a:cubicBezTo>
                    <a:pt x="578" y="590"/>
                    <a:pt x="719" y="525"/>
                    <a:pt x="856" y="398"/>
                  </a:cubicBezTo>
                  <a:cubicBezTo>
                    <a:pt x="1115" y="160"/>
                    <a:pt x="677" y="179"/>
                    <a:pt x="697" y="20"/>
                  </a:cubicBezTo>
                  <a:cubicBezTo>
                    <a:pt x="657" y="0"/>
                    <a:pt x="597"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2;p3">
              <a:extLst>
                <a:ext uri="{FF2B5EF4-FFF2-40B4-BE49-F238E27FC236}">
                  <a16:creationId xmlns:a16="http://schemas.microsoft.com/office/drawing/2014/main" id="{ABD670CF-AC3F-42A7-8887-D33106371ABC}"/>
                </a:ext>
              </a:extLst>
            </p:cNvPr>
            <p:cNvSpPr/>
            <p:nvPr/>
          </p:nvSpPr>
          <p:spPr>
            <a:xfrm>
              <a:off x="1665800" y="4556775"/>
              <a:ext cx="24400" cy="13125"/>
            </a:xfrm>
            <a:custGeom>
              <a:avLst/>
              <a:gdLst/>
              <a:ahLst/>
              <a:cxnLst/>
              <a:rect l="l" t="t" r="r" b="b"/>
              <a:pathLst>
                <a:path w="976" h="525" extrusionOk="0">
                  <a:moveTo>
                    <a:pt x="430" y="1"/>
                  </a:moveTo>
                  <a:cubicBezTo>
                    <a:pt x="393" y="1"/>
                    <a:pt x="356" y="18"/>
                    <a:pt x="319" y="42"/>
                  </a:cubicBezTo>
                  <a:cubicBezTo>
                    <a:pt x="239" y="201"/>
                    <a:pt x="120" y="142"/>
                    <a:pt x="1" y="181"/>
                  </a:cubicBezTo>
                  <a:cubicBezTo>
                    <a:pt x="60" y="341"/>
                    <a:pt x="180" y="380"/>
                    <a:pt x="319" y="400"/>
                  </a:cubicBezTo>
                  <a:cubicBezTo>
                    <a:pt x="398" y="420"/>
                    <a:pt x="478" y="480"/>
                    <a:pt x="518" y="520"/>
                  </a:cubicBezTo>
                  <a:cubicBezTo>
                    <a:pt x="533" y="517"/>
                    <a:pt x="549" y="516"/>
                    <a:pt x="566" y="516"/>
                  </a:cubicBezTo>
                  <a:cubicBezTo>
                    <a:pt x="617" y="516"/>
                    <a:pt x="675" y="525"/>
                    <a:pt x="729" y="525"/>
                  </a:cubicBezTo>
                  <a:cubicBezTo>
                    <a:pt x="801" y="525"/>
                    <a:pt x="866" y="510"/>
                    <a:pt x="896" y="440"/>
                  </a:cubicBezTo>
                  <a:cubicBezTo>
                    <a:pt x="975" y="301"/>
                    <a:pt x="776" y="241"/>
                    <a:pt x="677" y="181"/>
                  </a:cubicBezTo>
                  <a:cubicBezTo>
                    <a:pt x="617" y="142"/>
                    <a:pt x="538" y="82"/>
                    <a:pt x="498" y="22"/>
                  </a:cubicBezTo>
                  <a:cubicBezTo>
                    <a:pt x="475" y="7"/>
                    <a:pt x="452" y="1"/>
                    <a:pt x="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3;p3">
              <a:extLst>
                <a:ext uri="{FF2B5EF4-FFF2-40B4-BE49-F238E27FC236}">
                  <a16:creationId xmlns:a16="http://schemas.microsoft.com/office/drawing/2014/main" id="{C6E10F56-E58B-4978-95ED-19EF51772B19}"/>
                </a:ext>
              </a:extLst>
            </p:cNvPr>
            <p:cNvSpPr/>
            <p:nvPr/>
          </p:nvSpPr>
          <p:spPr>
            <a:xfrm>
              <a:off x="1836875" y="4712550"/>
              <a:ext cx="20425" cy="10400"/>
            </a:xfrm>
            <a:custGeom>
              <a:avLst/>
              <a:gdLst/>
              <a:ahLst/>
              <a:cxnLst/>
              <a:rect l="l" t="t" r="r" b="b"/>
              <a:pathLst>
                <a:path w="817" h="416" extrusionOk="0">
                  <a:moveTo>
                    <a:pt x="744" y="1"/>
                  </a:moveTo>
                  <a:cubicBezTo>
                    <a:pt x="733" y="1"/>
                    <a:pt x="723" y="5"/>
                    <a:pt x="717" y="18"/>
                  </a:cubicBezTo>
                  <a:cubicBezTo>
                    <a:pt x="558" y="18"/>
                    <a:pt x="438" y="38"/>
                    <a:pt x="299" y="38"/>
                  </a:cubicBezTo>
                  <a:cubicBezTo>
                    <a:pt x="1" y="38"/>
                    <a:pt x="41" y="177"/>
                    <a:pt x="120" y="356"/>
                  </a:cubicBezTo>
                  <a:cubicBezTo>
                    <a:pt x="259" y="376"/>
                    <a:pt x="438" y="376"/>
                    <a:pt x="617" y="416"/>
                  </a:cubicBezTo>
                  <a:cubicBezTo>
                    <a:pt x="777" y="336"/>
                    <a:pt x="816" y="177"/>
                    <a:pt x="816" y="38"/>
                  </a:cubicBezTo>
                  <a:cubicBezTo>
                    <a:pt x="803" y="24"/>
                    <a:pt x="770"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4;p3">
              <a:extLst>
                <a:ext uri="{FF2B5EF4-FFF2-40B4-BE49-F238E27FC236}">
                  <a16:creationId xmlns:a16="http://schemas.microsoft.com/office/drawing/2014/main" id="{18DED43F-D719-4980-AF9A-F6B35209517B}"/>
                </a:ext>
              </a:extLst>
            </p:cNvPr>
            <p:cNvSpPr/>
            <p:nvPr/>
          </p:nvSpPr>
          <p:spPr>
            <a:xfrm>
              <a:off x="1972150" y="4614450"/>
              <a:ext cx="28375" cy="6925"/>
            </a:xfrm>
            <a:custGeom>
              <a:avLst/>
              <a:gdLst/>
              <a:ahLst/>
              <a:cxnLst/>
              <a:rect l="l" t="t" r="r" b="b"/>
              <a:pathLst>
                <a:path w="1135" h="277" extrusionOk="0">
                  <a:moveTo>
                    <a:pt x="601" y="0"/>
                  </a:moveTo>
                  <a:cubicBezTo>
                    <a:pt x="440" y="0"/>
                    <a:pt x="275" y="28"/>
                    <a:pt x="114" y="28"/>
                  </a:cubicBezTo>
                  <a:cubicBezTo>
                    <a:pt x="76" y="28"/>
                    <a:pt x="38" y="27"/>
                    <a:pt x="1" y="23"/>
                  </a:cubicBezTo>
                  <a:lnTo>
                    <a:pt x="1" y="23"/>
                  </a:lnTo>
                  <a:cubicBezTo>
                    <a:pt x="268" y="150"/>
                    <a:pt x="525" y="276"/>
                    <a:pt x="794" y="276"/>
                  </a:cubicBezTo>
                  <a:cubicBezTo>
                    <a:pt x="905" y="276"/>
                    <a:pt x="1018" y="254"/>
                    <a:pt x="1134" y="202"/>
                  </a:cubicBezTo>
                  <a:cubicBezTo>
                    <a:pt x="971" y="38"/>
                    <a:pt x="788" y="0"/>
                    <a:pt x="6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5;p3">
              <a:extLst>
                <a:ext uri="{FF2B5EF4-FFF2-40B4-BE49-F238E27FC236}">
                  <a16:creationId xmlns:a16="http://schemas.microsoft.com/office/drawing/2014/main" id="{3D422446-8EF8-4083-BC8B-926C917F049E}"/>
                </a:ext>
              </a:extLst>
            </p:cNvPr>
            <p:cNvSpPr/>
            <p:nvPr/>
          </p:nvSpPr>
          <p:spPr>
            <a:xfrm>
              <a:off x="1660325" y="4545375"/>
              <a:ext cx="25400" cy="12475"/>
            </a:xfrm>
            <a:custGeom>
              <a:avLst/>
              <a:gdLst/>
              <a:ahLst/>
              <a:cxnLst/>
              <a:rect l="l" t="t" r="r" b="b"/>
              <a:pathLst>
                <a:path w="1016" h="499" extrusionOk="0">
                  <a:moveTo>
                    <a:pt x="294" y="15"/>
                  </a:moveTo>
                  <a:cubicBezTo>
                    <a:pt x="220" y="15"/>
                    <a:pt x="149" y="29"/>
                    <a:pt x="80" y="80"/>
                  </a:cubicBezTo>
                  <a:lnTo>
                    <a:pt x="1" y="160"/>
                  </a:lnTo>
                  <a:cubicBezTo>
                    <a:pt x="120" y="379"/>
                    <a:pt x="379" y="379"/>
                    <a:pt x="538" y="498"/>
                  </a:cubicBezTo>
                  <a:cubicBezTo>
                    <a:pt x="598" y="478"/>
                    <a:pt x="677" y="478"/>
                    <a:pt x="717" y="478"/>
                  </a:cubicBezTo>
                  <a:cubicBezTo>
                    <a:pt x="797" y="399"/>
                    <a:pt x="836" y="359"/>
                    <a:pt x="916" y="339"/>
                  </a:cubicBezTo>
                  <a:cubicBezTo>
                    <a:pt x="1015" y="1"/>
                    <a:pt x="737" y="61"/>
                    <a:pt x="598" y="41"/>
                  </a:cubicBezTo>
                  <a:cubicBezTo>
                    <a:pt x="495" y="41"/>
                    <a:pt x="393" y="15"/>
                    <a:pt x="294" y="1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6;p3">
              <a:extLst>
                <a:ext uri="{FF2B5EF4-FFF2-40B4-BE49-F238E27FC236}">
                  <a16:creationId xmlns:a16="http://schemas.microsoft.com/office/drawing/2014/main" id="{34BD7332-00B3-4D7E-9A2C-98001C71CF13}"/>
                </a:ext>
              </a:extLst>
            </p:cNvPr>
            <p:cNvSpPr/>
            <p:nvPr/>
          </p:nvSpPr>
          <p:spPr>
            <a:xfrm>
              <a:off x="1884125" y="4761975"/>
              <a:ext cx="22400" cy="9225"/>
            </a:xfrm>
            <a:custGeom>
              <a:avLst/>
              <a:gdLst/>
              <a:ahLst/>
              <a:cxnLst/>
              <a:rect l="l" t="t" r="r" b="b"/>
              <a:pathLst>
                <a:path w="896" h="369" extrusionOk="0">
                  <a:moveTo>
                    <a:pt x="555" y="0"/>
                  </a:moveTo>
                  <a:cubicBezTo>
                    <a:pt x="438" y="0"/>
                    <a:pt x="319" y="10"/>
                    <a:pt x="199" y="30"/>
                  </a:cubicBezTo>
                  <a:cubicBezTo>
                    <a:pt x="1" y="309"/>
                    <a:pt x="239" y="348"/>
                    <a:pt x="438" y="368"/>
                  </a:cubicBezTo>
                  <a:cubicBezTo>
                    <a:pt x="677" y="368"/>
                    <a:pt x="796" y="209"/>
                    <a:pt x="896" y="30"/>
                  </a:cubicBezTo>
                  <a:cubicBezTo>
                    <a:pt x="786" y="10"/>
                    <a:pt x="672" y="0"/>
                    <a:pt x="5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7;p3">
              <a:extLst>
                <a:ext uri="{FF2B5EF4-FFF2-40B4-BE49-F238E27FC236}">
                  <a16:creationId xmlns:a16="http://schemas.microsoft.com/office/drawing/2014/main" id="{2C4F873A-2B76-4A04-B23D-21DDCBD19684}"/>
                </a:ext>
              </a:extLst>
            </p:cNvPr>
            <p:cNvSpPr/>
            <p:nvPr/>
          </p:nvSpPr>
          <p:spPr>
            <a:xfrm>
              <a:off x="1741900" y="4806650"/>
              <a:ext cx="26375" cy="6600"/>
            </a:xfrm>
            <a:custGeom>
              <a:avLst/>
              <a:gdLst/>
              <a:ahLst/>
              <a:cxnLst/>
              <a:rect l="l" t="t" r="r" b="b"/>
              <a:pathLst>
                <a:path w="1055" h="264" extrusionOk="0">
                  <a:moveTo>
                    <a:pt x="505" y="0"/>
                  </a:moveTo>
                  <a:cubicBezTo>
                    <a:pt x="338" y="0"/>
                    <a:pt x="169" y="60"/>
                    <a:pt x="0" y="173"/>
                  </a:cubicBezTo>
                  <a:cubicBezTo>
                    <a:pt x="151" y="243"/>
                    <a:pt x="309" y="263"/>
                    <a:pt x="468" y="263"/>
                  </a:cubicBezTo>
                  <a:cubicBezTo>
                    <a:pt x="667" y="263"/>
                    <a:pt x="867" y="232"/>
                    <a:pt x="1055" y="232"/>
                  </a:cubicBezTo>
                  <a:cubicBezTo>
                    <a:pt x="876" y="75"/>
                    <a:pt x="692" y="0"/>
                    <a:pt x="5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8;p3">
              <a:extLst>
                <a:ext uri="{FF2B5EF4-FFF2-40B4-BE49-F238E27FC236}">
                  <a16:creationId xmlns:a16="http://schemas.microsoft.com/office/drawing/2014/main" id="{B9B0AB7B-DD61-4CA6-8FBF-D44CD7536E80}"/>
                </a:ext>
              </a:extLst>
            </p:cNvPr>
            <p:cNvSpPr/>
            <p:nvPr/>
          </p:nvSpPr>
          <p:spPr>
            <a:xfrm>
              <a:off x="2243200" y="4763375"/>
              <a:ext cx="20900" cy="12300"/>
            </a:xfrm>
            <a:custGeom>
              <a:avLst/>
              <a:gdLst/>
              <a:ahLst/>
              <a:cxnLst/>
              <a:rect l="l" t="t" r="r" b="b"/>
              <a:pathLst>
                <a:path w="836" h="492" extrusionOk="0">
                  <a:moveTo>
                    <a:pt x="197" y="0"/>
                  </a:moveTo>
                  <a:cubicBezTo>
                    <a:pt x="138" y="0"/>
                    <a:pt x="73" y="10"/>
                    <a:pt x="0" y="34"/>
                  </a:cubicBezTo>
                  <a:cubicBezTo>
                    <a:pt x="298" y="233"/>
                    <a:pt x="477" y="491"/>
                    <a:pt x="836" y="491"/>
                  </a:cubicBezTo>
                  <a:lnTo>
                    <a:pt x="836" y="312"/>
                  </a:lnTo>
                  <a:cubicBezTo>
                    <a:pt x="620" y="246"/>
                    <a:pt x="488" y="0"/>
                    <a:pt x="1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9;p3">
              <a:extLst>
                <a:ext uri="{FF2B5EF4-FFF2-40B4-BE49-F238E27FC236}">
                  <a16:creationId xmlns:a16="http://schemas.microsoft.com/office/drawing/2014/main" id="{3C0DB8C4-A330-444B-81CB-D1CF5B39F1B3}"/>
                </a:ext>
              </a:extLst>
            </p:cNvPr>
            <p:cNvSpPr/>
            <p:nvPr/>
          </p:nvSpPr>
          <p:spPr>
            <a:xfrm>
              <a:off x="1611600" y="4684575"/>
              <a:ext cx="24400" cy="15050"/>
            </a:xfrm>
            <a:custGeom>
              <a:avLst/>
              <a:gdLst/>
              <a:ahLst/>
              <a:cxnLst/>
              <a:rect l="l" t="t" r="r" b="b"/>
              <a:pathLst>
                <a:path w="976" h="602" extrusionOk="0">
                  <a:moveTo>
                    <a:pt x="115" y="0"/>
                  </a:moveTo>
                  <a:cubicBezTo>
                    <a:pt x="88" y="0"/>
                    <a:pt x="61" y="20"/>
                    <a:pt x="40" y="63"/>
                  </a:cubicBezTo>
                  <a:cubicBezTo>
                    <a:pt x="0" y="540"/>
                    <a:pt x="235" y="602"/>
                    <a:pt x="501" y="602"/>
                  </a:cubicBezTo>
                  <a:cubicBezTo>
                    <a:pt x="595" y="602"/>
                    <a:pt x="692" y="594"/>
                    <a:pt x="783" y="594"/>
                  </a:cubicBezTo>
                  <a:cubicBezTo>
                    <a:pt x="822" y="594"/>
                    <a:pt x="860" y="596"/>
                    <a:pt x="896" y="600"/>
                  </a:cubicBezTo>
                  <a:cubicBezTo>
                    <a:pt x="955" y="560"/>
                    <a:pt x="975" y="480"/>
                    <a:pt x="955" y="401"/>
                  </a:cubicBezTo>
                  <a:cubicBezTo>
                    <a:pt x="697" y="301"/>
                    <a:pt x="398" y="301"/>
                    <a:pt x="199" y="63"/>
                  </a:cubicBezTo>
                  <a:lnTo>
                    <a:pt x="179" y="43"/>
                  </a:lnTo>
                  <a:cubicBezTo>
                    <a:pt x="161" y="15"/>
                    <a:pt x="138" y="0"/>
                    <a:pt x="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0;p3">
              <a:extLst>
                <a:ext uri="{FF2B5EF4-FFF2-40B4-BE49-F238E27FC236}">
                  <a16:creationId xmlns:a16="http://schemas.microsoft.com/office/drawing/2014/main" id="{463B20C2-DDCC-4C86-982D-E65834863D57}"/>
                </a:ext>
              </a:extLst>
            </p:cNvPr>
            <p:cNvSpPr/>
            <p:nvPr/>
          </p:nvSpPr>
          <p:spPr>
            <a:xfrm>
              <a:off x="1732450" y="4726350"/>
              <a:ext cx="27375" cy="5125"/>
            </a:xfrm>
            <a:custGeom>
              <a:avLst/>
              <a:gdLst/>
              <a:ahLst/>
              <a:cxnLst/>
              <a:rect l="l" t="t" r="r" b="b"/>
              <a:pathLst>
                <a:path w="1095" h="205" extrusionOk="0">
                  <a:moveTo>
                    <a:pt x="580" y="0"/>
                  </a:moveTo>
                  <a:cubicBezTo>
                    <a:pt x="427" y="0"/>
                    <a:pt x="270" y="28"/>
                    <a:pt x="113" y="28"/>
                  </a:cubicBezTo>
                  <a:cubicBezTo>
                    <a:pt x="75" y="28"/>
                    <a:pt x="38" y="27"/>
                    <a:pt x="0" y="23"/>
                  </a:cubicBezTo>
                  <a:lnTo>
                    <a:pt x="0" y="23"/>
                  </a:lnTo>
                  <a:cubicBezTo>
                    <a:pt x="205" y="179"/>
                    <a:pt x="424" y="205"/>
                    <a:pt x="650" y="205"/>
                  </a:cubicBezTo>
                  <a:cubicBezTo>
                    <a:pt x="757" y="205"/>
                    <a:pt x="866" y="199"/>
                    <a:pt x="975" y="199"/>
                  </a:cubicBezTo>
                  <a:cubicBezTo>
                    <a:pt x="1014" y="199"/>
                    <a:pt x="1054" y="200"/>
                    <a:pt x="1094" y="202"/>
                  </a:cubicBezTo>
                  <a:cubicBezTo>
                    <a:pt x="931" y="38"/>
                    <a:pt x="758" y="0"/>
                    <a:pt x="5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1;p3">
              <a:extLst>
                <a:ext uri="{FF2B5EF4-FFF2-40B4-BE49-F238E27FC236}">
                  <a16:creationId xmlns:a16="http://schemas.microsoft.com/office/drawing/2014/main" id="{3EDF4338-4AC4-4C61-95A5-1AA7A8206767}"/>
                </a:ext>
              </a:extLst>
            </p:cNvPr>
            <p:cNvSpPr/>
            <p:nvPr/>
          </p:nvSpPr>
          <p:spPr>
            <a:xfrm>
              <a:off x="1822950" y="4757250"/>
              <a:ext cx="25900" cy="11075"/>
            </a:xfrm>
            <a:custGeom>
              <a:avLst/>
              <a:gdLst/>
              <a:ahLst/>
              <a:cxnLst/>
              <a:rect l="l" t="t" r="r" b="b"/>
              <a:pathLst>
                <a:path w="1036" h="443" extrusionOk="0">
                  <a:moveTo>
                    <a:pt x="697" y="0"/>
                  </a:moveTo>
                  <a:cubicBezTo>
                    <a:pt x="498" y="0"/>
                    <a:pt x="339" y="40"/>
                    <a:pt x="140" y="40"/>
                  </a:cubicBezTo>
                  <a:cubicBezTo>
                    <a:pt x="1" y="219"/>
                    <a:pt x="80" y="338"/>
                    <a:pt x="259" y="438"/>
                  </a:cubicBezTo>
                  <a:cubicBezTo>
                    <a:pt x="292" y="441"/>
                    <a:pt x="325" y="443"/>
                    <a:pt x="357" y="443"/>
                  </a:cubicBezTo>
                  <a:cubicBezTo>
                    <a:pt x="537" y="443"/>
                    <a:pt x="701" y="391"/>
                    <a:pt x="836" y="239"/>
                  </a:cubicBezTo>
                  <a:lnTo>
                    <a:pt x="1035" y="40"/>
                  </a:lnTo>
                  <a:cubicBezTo>
                    <a:pt x="896" y="40"/>
                    <a:pt x="796" y="20"/>
                    <a:pt x="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2;p3">
              <a:extLst>
                <a:ext uri="{FF2B5EF4-FFF2-40B4-BE49-F238E27FC236}">
                  <a16:creationId xmlns:a16="http://schemas.microsoft.com/office/drawing/2014/main" id="{D2071000-3DB3-4677-A1E1-DFDC8AC31F3A}"/>
                </a:ext>
              </a:extLst>
            </p:cNvPr>
            <p:cNvSpPr/>
            <p:nvPr/>
          </p:nvSpPr>
          <p:spPr>
            <a:xfrm>
              <a:off x="1704600" y="4802500"/>
              <a:ext cx="22900" cy="8500"/>
            </a:xfrm>
            <a:custGeom>
              <a:avLst/>
              <a:gdLst/>
              <a:ahLst/>
              <a:cxnLst/>
              <a:rect l="l" t="t" r="r" b="b"/>
              <a:pathLst>
                <a:path w="916" h="340" extrusionOk="0">
                  <a:moveTo>
                    <a:pt x="378" y="0"/>
                  </a:moveTo>
                  <a:cubicBezTo>
                    <a:pt x="338" y="40"/>
                    <a:pt x="299" y="80"/>
                    <a:pt x="219" y="140"/>
                  </a:cubicBezTo>
                  <a:cubicBezTo>
                    <a:pt x="140" y="160"/>
                    <a:pt x="60" y="160"/>
                    <a:pt x="0" y="199"/>
                  </a:cubicBezTo>
                  <a:cubicBezTo>
                    <a:pt x="239" y="327"/>
                    <a:pt x="490" y="339"/>
                    <a:pt x="734" y="339"/>
                  </a:cubicBezTo>
                  <a:cubicBezTo>
                    <a:pt x="795" y="339"/>
                    <a:pt x="856" y="339"/>
                    <a:pt x="915" y="339"/>
                  </a:cubicBezTo>
                  <a:cubicBezTo>
                    <a:pt x="776" y="140"/>
                    <a:pt x="557" y="8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3;p3">
              <a:extLst>
                <a:ext uri="{FF2B5EF4-FFF2-40B4-BE49-F238E27FC236}">
                  <a16:creationId xmlns:a16="http://schemas.microsoft.com/office/drawing/2014/main" id="{A074F7CA-488F-4E4E-B865-6BBCE05A3D64}"/>
                </a:ext>
              </a:extLst>
            </p:cNvPr>
            <p:cNvSpPr/>
            <p:nvPr/>
          </p:nvSpPr>
          <p:spPr>
            <a:xfrm>
              <a:off x="1633975" y="4693200"/>
              <a:ext cx="15950" cy="12350"/>
            </a:xfrm>
            <a:custGeom>
              <a:avLst/>
              <a:gdLst/>
              <a:ahLst/>
              <a:cxnLst/>
              <a:rect l="l" t="t" r="r" b="b"/>
              <a:pathLst>
                <a:path w="638" h="494" extrusionOk="0">
                  <a:moveTo>
                    <a:pt x="410" y="1"/>
                  </a:moveTo>
                  <a:cubicBezTo>
                    <a:pt x="300" y="1"/>
                    <a:pt x="152" y="53"/>
                    <a:pt x="1" y="96"/>
                  </a:cubicBezTo>
                  <a:lnTo>
                    <a:pt x="1" y="255"/>
                  </a:lnTo>
                  <a:cubicBezTo>
                    <a:pt x="100" y="334"/>
                    <a:pt x="219" y="414"/>
                    <a:pt x="359" y="493"/>
                  </a:cubicBezTo>
                  <a:cubicBezTo>
                    <a:pt x="438" y="493"/>
                    <a:pt x="478" y="454"/>
                    <a:pt x="558" y="454"/>
                  </a:cubicBezTo>
                  <a:cubicBezTo>
                    <a:pt x="638" y="98"/>
                    <a:pt x="559" y="1"/>
                    <a:pt x="4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p3">
              <a:extLst>
                <a:ext uri="{FF2B5EF4-FFF2-40B4-BE49-F238E27FC236}">
                  <a16:creationId xmlns:a16="http://schemas.microsoft.com/office/drawing/2014/main" id="{000804B1-5D08-4D62-9D4A-BB600366D408}"/>
                </a:ext>
              </a:extLst>
            </p:cNvPr>
            <p:cNvSpPr/>
            <p:nvPr/>
          </p:nvSpPr>
          <p:spPr>
            <a:xfrm>
              <a:off x="1613100" y="4734850"/>
              <a:ext cx="12450" cy="10475"/>
            </a:xfrm>
            <a:custGeom>
              <a:avLst/>
              <a:gdLst/>
              <a:ahLst/>
              <a:cxnLst/>
              <a:rect l="l" t="t" r="r" b="b"/>
              <a:pathLst>
                <a:path w="498" h="419" extrusionOk="0">
                  <a:moveTo>
                    <a:pt x="225" y="0"/>
                  </a:moveTo>
                  <a:cubicBezTo>
                    <a:pt x="160" y="0"/>
                    <a:pt x="106" y="19"/>
                    <a:pt x="80" y="81"/>
                  </a:cubicBezTo>
                  <a:cubicBezTo>
                    <a:pt x="0" y="260"/>
                    <a:pt x="199" y="339"/>
                    <a:pt x="298" y="419"/>
                  </a:cubicBezTo>
                  <a:lnTo>
                    <a:pt x="477" y="419"/>
                  </a:lnTo>
                  <a:cubicBezTo>
                    <a:pt x="477" y="280"/>
                    <a:pt x="497" y="160"/>
                    <a:pt x="497" y="41"/>
                  </a:cubicBezTo>
                  <a:cubicBezTo>
                    <a:pt x="409" y="30"/>
                    <a:pt x="308" y="0"/>
                    <a:pt x="2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5;p3">
              <a:extLst>
                <a:ext uri="{FF2B5EF4-FFF2-40B4-BE49-F238E27FC236}">
                  <a16:creationId xmlns:a16="http://schemas.microsoft.com/office/drawing/2014/main" id="{59CEF496-737A-42B2-A184-43AE496FB0C0}"/>
                </a:ext>
              </a:extLst>
            </p:cNvPr>
            <p:cNvSpPr/>
            <p:nvPr/>
          </p:nvSpPr>
          <p:spPr>
            <a:xfrm>
              <a:off x="1936850" y="4610150"/>
              <a:ext cx="22900" cy="4625"/>
            </a:xfrm>
            <a:custGeom>
              <a:avLst/>
              <a:gdLst/>
              <a:ahLst/>
              <a:cxnLst/>
              <a:rect l="l" t="t" r="r" b="b"/>
              <a:pathLst>
                <a:path w="916" h="185" extrusionOk="0">
                  <a:moveTo>
                    <a:pt x="480" y="1"/>
                  </a:moveTo>
                  <a:cubicBezTo>
                    <a:pt x="323" y="1"/>
                    <a:pt x="159" y="36"/>
                    <a:pt x="0" y="36"/>
                  </a:cubicBezTo>
                  <a:cubicBezTo>
                    <a:pt x="206" y="153"/>
                    <a:pt x="433" y="184"/>
                    <a:pt x="667" y="184"/>
                  </a:cubicBezTo>
                  <a:cubicBezTo>
                    <a:pt x="749" y="184"/>
                    <a:pt x="832" y="180"/>
                    <a:pt x="915" y="175"/>
                  </a:cubicBezTo>
                  <a:cubicBezTo>
                    <a:pt x="786" y="36"/>
                    <a:pt x="637" y="1"/>
                    <a:pt x="4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p3">
              <a:extLst>
                <a:ext uri="{FF2B5EF4-FFF2-40B4-BE49-F238E27FC236}">
                  <a16:creationId xmlns:a16="http://schemas.microsoft.com/office/drawing/2014/main" id="{ECAD1079-174D-44CF-A68F-2A6ADBD4DDBF}"/>
                </a:ext>
              </a:extLst>
            </p:cNvPr>
            <p:cNvSpPr/>
            <p:nvPr/>
          </p:nvSpPr>
          <p:spPr>
            <a:xfrm>
              <a:off x="1630000" y="4614525"/>
              <a:ext cx="15925" cy="9950"/>
            </a:xfrm>
            <a:custGeom>
              <a:avLst/>
              <a:gdLst/>
              <a:ahLst/>
              <a:cxnLst/>
              <a:rect l="l" t="t" r="r" b="b"/>
              <a:pathLst>
                <a:path w="637" h="398" extrusionOk="0">
                  <a:moveTo>
                    <a:pt x="339" y="0"/>
                  </a:moveTo>
                  <a:cubicBezTo>
                    <a:pt x="299" y="0"/>
                    <a:pt x="239" y="20"/>
                    <a:pt x="199" y="20"/>
                  </a:cubicBezTo>
                  <a:cubicBezTo>
                    <a:pt x="120" y="80"/>
                    <a:pt x="40" y="159"/>
                    <a:pt x="0" y="199"/>
                  </a:cubicBezTo>
                  <a:cubicBezTo>
                    <a:pt x="0" y="298"/>
                    <a:pt x="40" y="358"/>
                    <a:pt x="140" y="398"/>
                  </a:cubicBezTo>
                  <a:cubicBezTo>
                    <a:pt x="358" y="318"/>
                    <a:pt x="637" y="298"/>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7;p3">
              <a:extLst>
                <a:ext uri="{FF2B5EF4-FFF2-40B4-BE49-F238E27FC236}">
                  <a16:creationId xmlns:a16="http://schemas.microsoft.com/office/drawing/2014/main" id="{AEF10CE0-472F-49CB-8CA8-92FD31337858}"/>
                </a:ext>
              </a:extLst>
            </p:cNvPr>
            <p:cNvSpPr/>
            <p:nvPr/>
          </p:nvSpPr>
          <p:spPr>
            <a:xfrm>
              <a:off x="1911475" y="4762725"/>
              <a:ext cx="12300" cy="8500"/>
            </a:xfrm>
            <a:custGeom>
              <a:avLst/>
              <a:gdLst/>
              <a:ahLst/>
              <a:cxnLst/>
              <a:rect l="l" t="t" r="r" b="b"/>
              <a:pathLst>
                <a:path w="492" h="340" extrusionOk="0">
                  <a:moveTo>
                    <a:pt x="1" y="0"/>
                  </a:moveTo>
                  <a:cubicBezTo>
                    <a:pt x="40" y="119"/>
                    <a:pt x="120" y="219"/>
                    <a:pt x="180" y="338"/>
                  </a:cubicBezTo>
                  <a:cubicBezTo>
                    <a:pt x="198" y="339"/>
                    <a:pt x="215" y="340"/>
                    <a:pt x="230" y="340"/>
                  </a:cubicBezTo>
                  <a:cubicBezTo>
                    <a:pt x="491" y="340"/>
                    <a:pt x="433" y="188"/>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8;p3">
              <a:extLst>
                <a:ext uri="{FF2B5EF4-FFF2-40B4-BE49-F238E27FC236}">
                  <a16:creationId xmlns:a16="http://schemas.microsoft.com/office/drawing/2014/main" id="{781213D8-01AD-429D-8115-58E1C10781C1}"/>
                </a:ext>
              </a:extLst>
            </p:cNvPr>
            <p:cNvSpPr/>
            <p:nvPr/>
          </p:nvSpPr>
          <p:spPr>
            <a:xfrm>
              <a:off x="1915950" y="4716475"/>
              <a:ext cx="8475" cy="9950"/>
            </a:xfrm>
            <a:custGeom>
              <a:avLst/>
              <a:gdLst/>
              <a:ahLst/>
              <a:cxnLst/>
              <a:rect l="l" t="t" r="r" b="b"/>
              <a:pathLst>
                <a:path w="339" h="398" extrusionOk="0">
                  <a:moveTo>
                    <a:pt x="200" y="0"/>
                  </a:moveTo>
                  <a:cubicBezTo>
                    <a:pt x="40" y="80"/>
                    <a:pt x="1" y="219"/>
                    <a:pt x="1" y="378"/>
                  </a:cubicBezTo>
                  <a:cubicBezTo>
                    <a:pt x="100" y="378"/>
                    <a:pt x="219" y="398"/>
                    <a:pt x="339" y="398"/>
                  </a:cubicBezTo>
                  <a:lnTo>
                    <a:pt x="339" y="20"/>
                  </a:lnTo>
                  <a:cubicBezTo>
                    <a:pt x="299" y="20"/>
                    <a:pt x="239" y="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9;p3">
              <a:extLst>
                <a:ext uri="{FF2B5EF4-FFF2-40B4-BE49-F238E27FC236}">
                  <a16:creationId xmlns:a16="http://schemas.microsoft.com/office/drawing/2014/main" id="{732A670B-A6D9-4BC8-BFD3-51A50525CCB4}"/>
                </a:ext>
              </a:extLst>
            </p:cNvPr>
            <p:cNvSpPr/>
            <p:nvPr/>
          </p:nvSpPr>
          <p:spPr>
            <a:xfrm>
              <a:off x="1878650" y="4663250"/>
              <a:ext cx="14950" cy="7525"/>
            </a:xfrm>
            <a:custGeom>
              <a:avLst/>
              <a:gdLst/>
              <a:ahLst/>
              <a:cxnLst/>
              <a:rect l="l" t="t" r="r" b="b"/>
              <a:pathLst>
                <a:path w="598" h="301" extrusionOk="0">
                  <a:moveTo>
                    <a:pt x="259" y="1"/>
                  </a:moveTo>
                  <a:cubicBezTo>
                    <a:pt x="1" y="60"/>
                    <a:pt x="1" y="60"/>
                    <a:pt x="100" y="239"/>
                  </a:cubicBezTo>
                  <a:cubicBezTo>
                    <a:pt x="160" y="259"/>
                    <a:pt x="220" y="299"/>
                    <a:pt x="299" y="299"/>
                  </a:cubicBezTo>
                  <a:cubicBezTo>
                    <a:pt x="328" y="299"/>
                    <a:pt x="356" y="301"/>
                    <a:pt x="383" y="301"/>
                  </a:cubicBezTo>
                  <a:cubicBezTo>
                    <a:pt x="452" y="301"/>
                    <a:pt x="515" y="290"/>
                    <a:pt x="558" y="219"/>
                  </a:cubicBezTo>
                  <a:cubicBezTo>
                    <a:pt x="597" y="160"/>
                    <a:pt x="597" y="100"/>
                    <a:pt x="597" y="40"/>
                  </a:cubicBezTo>
                  <a:cubicBezTo>
                    <a:pt x="498" y="20"/>
                    <a:pt x="359" y="20"/>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0;p3">
              <a:extLst>
                <a:ext uri="{FF2B5EF4-FFF2-40B4-BE49-F238E27FC236}">
                  <a16:creationId xmlns:a16="http://schemas.microsoft.com/office/drawing/2014/main" id="{AE42CB93-F664-469B-8A92-84712A97B247}"/>
                </a:ext>
              </a:extLst>
            </p:cNvPr>
            <p:cNvSpPr/>
            <p:nvPr/>
          </p:nvSpPr>
          <p:spPr>
            <a:xfrm>
              <a:off x="1656350" y="4462825"/>
              <a:ext cx="5500" cy="14450"/>
            </a:xfrm>
            <a:custGeom>
              <a:avLst/>
              <a:gdLst/>
              <a:ahLst/>
              <a:cxnLst/>
              <a:rect l="l" t="t" r="r" b="b"/>
              <a:pathLst>
                <a:path w="220" h="578" extrusionOk="0">
                  <a:moveTo>
                    <a:pt x="180" y="1"/>
                  </a:moveTo>
                  <a:lnTo>
                    <a:pt x="180" y="1"/>
                  </a:lnTo>
                  <a:cubicBezTo>
                    <a:pt x="40" y="160"/>
                    <a:pt x="1" y="359"/>
                    <a:pt x="1" y="578"/>
                  </a:cubicBezTo>
                  <a:cubicBezTo>
                    <a:pt x="219" y="418"/>
                    <a:pt x="180" y="2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1;p3">
              <a:extLst>
                <a:ext uri="{FF2B5EF4-FFF2-40B4-BE49-F238E27FC236}">
                  <a16:creationId xmlns:a16="http://schemas.microsoft.com/office/drawing/2014/main" id="{65BBD857-CA19-485A-9DCD-A676EB4EC933}"/>
                </a:ext>
              </a:extLst>
            </p:cNvPr>
            <p:cNvSpPr/>
            <p:nvPr/>
          </p:nvSpPr>
          <p:spPr>
            <a:xfrm>
              <a:off x="1683700" y="4655275"/>
              <a:ext cx="11975" cy="4525"/>
            </a:xfrm>
            <a:custGeom>
              <a:avLst/>
              <a:gdLst/>
              <a:ahLst/>
              <a:cxnLst/>
              <a:rect l="l" t="t" r="r" b="b"/>
              <a:pathLst>
                <a:path w="479" h="181" extrusionOk="0">
                  <a:moveTo>
                    <a:pt x="254" y="1"/>
                  </a:moveTo>
                  <a:cubicBezTo>
                    <a:pt x="146" y="1"/>
                    <a:pt x="62" y="69"/>
                    <a:pt x="1" y="160"/>
                  </a:cubicBezTo>
                  <a:cubicBezTo>
                    <a:pt x="100" y="160"/>
                    <a:pt x="200" y="180"/>
                    <a:pt x="339" y="180"/>
                  </a:cubicBezTo>
                  <a:cubicBezTo>
                    <a:pt x="379" y="140"/>
                    <a:pt x="478" y="61"/>
                    <a:pt x="359" y="21"/>
                  </a:cubicBezTo>
                  <a:cubicBezTo>
                    <a:pt x="322" y="7"/>
                    <a:pt x="287" y="1"/>
                    <a:pt x="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2;p3">
              <a:extLst>
                <a:ext uri="{FF2B5EF4-FFF2-40B4-BE49-F238E27FC236}">
                  <a16:creationId xmlns:a16="http://schemas.microsoft.com/office/drawing/2014/main" id="{8C30E7A5-93D6-472B-8C1B-AB517285278C}"/>
                </a:ext>
              </a:extLst>
            </p:cNvPr>
            <p:cNvSpPr/>
            <p:nvPr/>
          </p:nvSpPr>
          <p:spPr>
            <a:xfrm>
              <a:off x="1917450" y="4606000"/>
              <a:ext cx="15925" cy="4425"/>
            </a:xfrm>
            <a:custGeom>
              <a:avLst/>
              <a:gdLst/>
              <a:ahLst/>
              <a:cxnLst/>
              <a:rect l="l" t="t" r="r" b="b"/>
              <a:pathLst>
                <a:path w="637" h="177" extrusionOk="0">
                  <a:moveTo>
                    <a:pt x="279" y="0"/>
                  </a:moveTo>
                  <a:cubicBezTo>
                    <a:pt x="190" y="0"/>
                    <a:pt x="97" y="15"/>
                    <a:pt x="0" y="23"/>
                  </a:cubicBezTo>
                  <a:cubicBezTo>
                    <a:pt x="136" y="128"/>
                    <a:pt x="294" y="177"/>
                    <a:pt x="467" y="177"/>
                  </a:cubicBezTo>
                  <a:cubicBezTo>
                    <a:pt x="522" y="177"/>
                    <a:pt x="579" y="172"/>
                    <a:pt x="637" y="162"/>
                  </a:cubicBezTo>
                  <a:cubicBezTo>
                    <a:pt x="530" y="32"/>
                    <a:pt x="410"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3;p3">
              <a:extLst>
                <a:ext uri="{FF2B5EF4-FFF2-40B4-BE49-F238E27FC236}">
                  <a16:creationId xmlns:a16="http://schemas.microsoft.com/office/drawing/2014/main" id="{05B6BF86-2B61-4FB2-BB98-61AFFB14C0A6}"/>
                </a:ext>
              </a:extLst>
            </p:cNvPr>
            <p:cNvSpPr/>
            <p:nvPr/>
          </p:nvSpPr>
          <p:spPr>
            <a:xfrm>
              <a:off x="1661325" y="4449900"/>
              <a:ext cx="4000" cy="9475"/>
            </a:xfrm>
            <a:custGeom>
              <a:avLst/>
              <a:gdLst/>
              <a:ahLst/>
              <a:cxnLst/>
              <a:rect l="l" t="t" r="r" b="b"/>
              <a:pathLst>
                <a:path w="160" h="379" extrusionOk="0">
                  <a:moveTo>
                    <a:pt x="160" y="1"/>
                  </a:moveTo>
                  <a:lnTo>
                    <a:pt x="160" y="1"/>
                  </a:lnTo>
                  <a:cubicBezTo>
                    <a:pt x="100" y="20"/>
                    <a:pt x="60" y="20"/>
                    <a:pt x="1" y="80"/>
                  </a:cubicBezTo>
                  <a:lnTo>
                    <a:pt x="1" y="378"/>
                  </a:lnTo>
                  <a:cubicBezTo>
                    <a:pt x="140" y="279"/>
                    <a:pt x="160" y="14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4;p3">
              <a:extLst>
                <a:ext uri="{FF2B5EF4-FFF2-40B4-BE49-F238E27FC236}">
                  <a16:creationId xmlns:a16="http://schemas.microsoft.com/office/drawing/2014/main" id="{A950BEBC-E70D-42A9-A85B-8B6DB479E3C6}"/>
                </a:ext>
              </a:extLst>
            </p:cNvPr>
            <p:cNvSpPr/>
            <p:nvPr/>
          </p:nvSpPr>
          <p:spPr>
            <a:xfrm>
              <a:off x="1882625" y="4668725"/>
              <a:ext cx="10975" cy="4500"/>
            </a:xfrm>
            <a:custGeom>
              <a:avLst/>
              <a:gdLst/>
              <a:ahLst/>
              <a:cxnLst/>
              <a:rect l="l" t="t" r="r" b="b"/>
              <a:pathLst>
                <a:path w="439" h="180" extrusionOk="0">
                  <a:moveTo>
                    <a:pt x="399" y="0"/>
                  </a:moveTo>
                  <a:cubicBezTo>
                    <a:pt x="279" y="0"/>
                    <a:pt x="160" y="20"/>
                    <a:pt x="41" y="20"/>
                  </a:cubicBezTo>
                  <a:cubicBezTo>
                    <a:pt x="1" y="80"/>
                    <a:pt x="41" y="120"/>
                    <a:pt x="100" y="179"/>
                  </a:cubicBezTo>
                  <a:lnTo>
                    <a:pt x="438" y="179"/>
                  </a:lnTo>
                  <a:cubicBezTo>
                    <a:pt x="438" y="100"/>
                    <a:pt x="399" y="4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5;p3">
              <a:extLst>
                <a:ext uri="{FF2B5EF4-FFF2-40B4-BE49-F238E27FC236}">
                  <a16:creationId xmlns:a16="http://schemas.microsoft.com/office/drawing/2014/main" id="{DA83E7D7-5E6A-4F78-BEE0-716D1C1A590D}"/>
                </a:ext>
              </a:extLst>
            </p:cNvPr>
            <p:cNvSpPr/>
            <p:nvPr/>
          </p:nvSpPr>
          <p:spPr>
            <a:xfrm>
              <a:off x="1847325" y="4625325"/>
              <a:ext cx="9975" cy="3125"/>
            </a:xfrm>
            <a:custGeom>
              <a:avLst/>
              <a:gdLst/>
              <a:ahLst/>
              <a:cxnLst/>
              <a:rect l="l" t="t" r="r" b="b"/>
              <a:pathLst>
                <a:path w="399" h="125" extrusionOk="0">
                  <a:moveTo>
                    <a:pt x="214" y="1"/>
                  </a:moveTo>
                  <a:cubicBezTo>
                    <a:pt x="150" y="1"/>
                    <a:pt x="80" y="35"/>
                    <a:pt x="0" y="85"/>
                  </a:cubicBezTo>
                  <a:cubicBezTo>
                    <a:pt x="120" y="85"/>
                    <a:pt x="279" y="125"/>
                    <a:pt x="398" y="125"/>
                  </a:cubicBezTo>
                  <a:cubicBezTo>
                    <a:pt x="339" y="35"/>
                    <a:pt x="279" y="1"/>
                    <a:pt x="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6;p3">
              <a:extLst>
                <a:ext uri="{FF2B5EF4-FFF2-40B4-BE49-F238E27FC236}">
                  <a16:creationId xmlns:a16="http://schemas.microsoft.com/office/drawing/2014/main" id="{96BF1D36-FC04-4D80-8515-C1091936A3CD}"/>
                </a:ext>
              </a:extLst>
            </p:cNvPr>
            <p:cNvSpPr/>
            <p:nvPr/>
          </p:nvSpPr>
          <p:spPr>
            <a:xfrm>
              <a:off x="1799575" y="4622475"/>
              <a:ext cx="8475" cy="4700"/>
            </a:xfrm>
            <a:custGeom>
              <a:avLst/>
              <a:gdLst/>
              <a:ahLst/>
              <a:cxnLst/>
              <a:rect l="l" t="t" r="r" b="b"/>
              <a:pathLst>
                <a:path w="339" h="188" extrusionOk="0">
                  <a:moveTo>
                    <a:pt x="1" y="0"/>
                  </a:moveTo>
                  <a:lnTo>
                    <a:pt x="1" y="0"/>
                  </a:lnTo>
                  <a:cubicBezTo>
                    <a:pt x="54" y="128"/>
                    <a:pt x="107" y="188"/>
                    <a:pt x="167" y="188"/>
                  </a:cubicBezTo>
                  <a:cubicBezTo>
                    <a:pt x="218" y="188"/>
                    <a:pt x="274" y="143"/>
                    <a:pt x="339" y="60"/>
                  </a:cubicBezTo>
                  <a:cubicBezTo>
                    <a:pt x="239" y="60"/>
                    <a:pt x="120" y="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7;p3">
              <a:extLst>
                <a:ext uri="{FF2B5EF4-FFF2-40B4-BE49-F238E27FC236}">
                  <a16:creationId xmlns:a16="http://schemas.microsoft.com/office/drawing/2014/main" id="{F19E345A-8FA4-4656-AF78-D59CF345B17F}"/>
                </a:ext>
              </a:extLst>
            </p:cNvPr>
            <p:cNvSpPr/>
            <p:nvPr/>
          </p:nvSpPr>
          <p:spPr>
            <a:xfrm>
              <a:off x="1633475" y="4633400"/>
              <a:ext cx="5500" cy="5500"/>
            </a:xfrm>
            <a:custGeom>
              <a:avLst/>
              <a:gdLst/>
              <a:ahLst/>
              <a:cxnLst/>
              <a:rect l="l" t="t" r="r" b="b"/>
              <a:pathLst>
                <a:path w="220" h="220" extrusionOk="0">
                  <a:moveTo>
                    <a:pt x="21" y="1"/>
                  </a:moveTo>
                  <a:cubicBezTo>
                    <a:pt x="21" y="41"/>
                    <a:pt x="21" y="100"/>
                    <a:pt x="1" y="200"/>
                  </a:cubicBezTo>
                  <a:cubicBezTo>
                    <a:pt x="100" y="160"/>
                    <a:pt x="219" y="220"/>
                    <a:pt x="219" y="61"/>
                  </a:cubicBezTo>
                  <a:cubicBezTo>
                    <a:pt x="219" y="41"/>
                    <a:pt x="100" y="2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8;p3">
              <a:extLst>
                <a:ext uri="{FF2B5EF4-FFF2-40B4-BE49-F238E27FC236}">
                  <a16:creationId xmlns:a16="http://schemas.microsoft.com/office/drawing/2014/main" id="{F39841CF-D3CD-43EC-AE96-F020659C5869}"/>
                </a:ext>
              </a:extLst>
            </p:cNvPr>
            <p:cNvSpPr/>
            <p:nvPr/>
          </p:nvSpPr>
          <p:spPr>
            <a:xfrm>
              <a:off x="1973650" y="4722575"/>
              <a:ext cx="8475" cy="4350"/>
            </a:xfrm>
            <a:custGeom>
              <a:avLst/>
              <a:gdLst/>
              <a:ahLst/>
              <a:cxnLst/>
              <a:rect l="l" t="t" r="r" b="b"/>
              <a:pathLst>
                <a:path w="339" h="174" extrusionOk="0">
                  <a:moveTo>
                    <a:pt x="98" y="0"/>
                  </a:moveTo>
                  <a:cubicBezTo>
                    <a:pt x="66" y="0"/>
                    <a:pt x="33" y="5"/>
                    <a:pt x="0" y="15"/>
                  </a:cubicBezTo>
                  <a:cubicBezTo>
                    <a:pt x="80" y="134"/>
                    <a:pt x="199" y="154"/>
                    <a:pt x="338" y="174"/>
                  </a:cubicBezTo>
                  <a:cubicBezTo>
                    <a:pt x="293" y="52"/>
                    <a:pt x="201" y="0"/>
                    <a:pt x="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9;p3">
              <a:extLst>
                <a:ext uri="{FF2B5EF4-FFF2-40B4-BE49-F238E27FC236}">
                  <a16:creationId xmlns:a16="http://schemas.microsoft.com/office/drawing/2014/main" id="{8CB54475-BA36-4F07-874F-F0C5D1B859F9}"/>
                </a:ext>
              </a:extLst>
            </p:cNvPr>
            <p:cNvSpPr/>
            <p:nvPr/>
          </p:nvSpPr>
          <p:spPr>
            <a:xfrm>
              <a:off x="1776700" y="4584550"/>
              <a:ext cx="5500" cy="2750"/>
            </a:xfrm>
            <a:custGeom>
              <a:avLst/>
              <a:gdLst/>
              <a:ahLst/>
              <a:cxnLst/>
              <a:rect l="l" t="t" r="r" b="b"/>
              <a:pathLst>
                <a:path w="220" h="110" extrusionOk="0">
                  <a:moveTo>
                    <a:pt x="49" y="0"/>
                  </a:moveTo>
                  <a:cubicBezTo>
                    <a:pt x="34" y="0"/>
                    <a:pt x="18" y="2"/>
                    <a:pt x="1" y="5"/>
                  </a:cubicBezTo>
                  <a:cubicBezTo>
                    <a:pt x="34" y="71"/>
                    <a:pt x="94" y="110"/>
                    <a:pt x="170" y="110"/>
                  </a:cubicBezTo>
                  <a:cubicBezTo>
                    <a:pt x="186" y="110"/>
                    <a:pt x="202" y="108"/>
                    <a:pt x="220" y="105"/>
                  </a:cubicBezTo>
                  <a:cubicBezTo>
                    <a:pt x="170" y="39"/>
                    <a:pt x="121" y="0"/>
                    <a:pt x="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0;p3">
              <a:extLst>
                <a:ext uri="{FF2B5EF4-FFF2-40B4-BE49-F238E27FC236}">
                  <a16:creationId xmlns:a16="http://schemas.microsoft.com/office/drawing/2014/main" id="{A5167C7A-B23C-43DB-8AD5-73571AE279B5}"/>
                </a:ext>
              </a:extLst>
            </p:cNvPr>
            <p:cNvSpPr/>
            <p:nvPr/>
          </p:nvSpPr>
          <p:spPr>
            <a:xfrm>
              <a:off x="1630000" y="4615000"/>
              <a:ext cx="5000" cy="4500"/>
            </a:xfrm>
            <a:custGeom>
              <a:avLst/>
              <a:gdLst/>
              <a:ahLst/>
              <a:cxnLst/>
              <a:rect l="l" t="t" r="r" b="b"/>
              <a:pathLst>
                <a:path w="200" h="180" extrusionOk="0">
                  <a:moveTo>
                    <a:pt x="199" y="1"/>
                  </a:moveTo>
                  <a:lnTo>
                    <a:pt x="199" y="1"/>
                  </a:lnTo>
                  <a:cubicBezTo>
                    <a:pt x="100" y="41"/>
                    <a:pt x="20" y="80"/>
                    <a:pt x="0" y="180"/>
                  </a:cubicBezTo>
                  <a:cubicBezTo>
                    <a:pt x="60" y="100"/>
                    <a:pt x="120" y="6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1;p3">
              <a:extLst>
                <a:ext uri="{FF2B5EF4-FFF2-40B4-BE49-F238E27FC236}">
                  <a16:creationId xmlns:a16="http://schemas.microsoft.com/office/drawing/2014/main" id="{B26E9601-009D-453E-8BE3-74BAAFF28BAC}"/>
                </a:ext>
              </a:extLst>
            </p:cNvPr>
            <p:cNvSpPr/>
            <p:nvPr/>
          </p:nvSpPr>
          <p:spPr>
            <a:xfrm>
              <a:off x="1732450" y="4808950"/>
              <a:ext cx="4000" cy="2525"/>
            </a:xfrm>
            <a:custGeom>
              <a:avLst/>
              <a:gdLst/>
              <a:ahLst/>
              <a:cxnLst/>
              <a:rect l="l" t="t" r="r" b="b"/>
              <a:pathLst>
                <a:path w="160" h="101" extrusionOk="0">
                  <a:moveTo>
                    <a:pt x="79" y="0"/>
                  </a:moveTo>
                  <a:cubicBezTo>
                    <a:pt x="49" y="0"/>
                    <a:pt x="22" y="36"/>
                    <a:pt x="0" y="101"/>
                  </a:cubicBezTo>
                  <a:cubicBezTo>
                    <a:pt x="80" y="101"/>
                    <a:pt x="120" y="101"/>
                    <a:pt x="159" y="81"/>
                  </a:cubicBezTo>
                  <a:cubicBezTo>
                    <a:pt x="132" y="26"/>
                    <a:pt x="105" y="0"/>
                    <a:pt x="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p3">
              <a:extLst>
                <a:ext uri="{FF2B5EF4-FFF2-40B4-BE49-F238E27FC236}">
                  <a16:creationId xmlns:a16="http://schemas.microsoft.com/office/drawing/2014/main" id="{853E14C8-C6F7-467B-A204-C24489657DBD}"/>
                </a:ext>
              </a:extLst>
            </p:cNvPr>
            <p:cNvSpPr/>
            <p:nvPr/>
          </p:nvSpPr>
          <p:spPr>
            <a:xfrm>
              <a:off x="2351100" y="3123050"/>
              <a:ext cx="450950" cy="68225"/>
            </a:xfrm>
            <a:custGeom>
              <a:avLst/>
              <a:gdLst/>
              <a:ahLst/>
              <a:cxnLst/>
              <a:rect l="l" t="t" r="r" b="b"/>
              <a:pathLst>
                <a:path w="18038" h="2729" extrusionOk="0">
                  <a:moveTo>
                    <a:pt x="5611" y="1"/>
                  </a:moveTo>
                  <a:cubicBezTo>
                    <a:pt x="5531" y="41"/>
                    <a:pt x="5491" y="100"/>
                    <a:pt x="5431" y="180"/>
                  </a:cubicBezTo>
                  <a:cubicBezTo>
                    <a:pt x="5233" y="697"/>
                    <a:pt x="5491" y="1274"/>
                    <a:pt x="5233" y="1771"/>
                  </a:cubicBezTo>
                  <a:cubicBezTo>
                    <a:pt x="4735" y="2089"/>
                    <a:pt x="4138" y="1891"/>
                    <a:pt x="3601" y="2050"/>
                  </a:cubicBezTo>
                  <a:cubicBezTo>
                    <a:pt x="3475" y="2064"/>
                    <a:pt x="3348" y="2078"/>
                    <a:pt x="3229" y="2078"/>
                  </a:cubicBezTo>
                  <a:cubicBezTo>
                    <a:pt x="3179" y="2078"/>
                    <a:pt x="3131" y="2075"/>
                    <a:pt x="3084" y="2070"/>
                  </a:cubicBezTo>
                  <a:cubicBezTo>
                    <a:pt x="2549" y="1960"/>
                    <a:pt x="2013" y="1899"/>
                    <a:pt x="1477" y="1899"/>
                  </a:cubicBezTo>
                  <a:cubicBezTo>
                    <a:pt x="1038" y="1899"/>
                    <a:pt x="599" y="1940"/>
                    <a:pt x="160" y="2030"/>
                  </a:cubicBezTo>
                  <a:cubicBezTo>
                    <a:pt x="60" y="2070"/>
                    <a:pt x="21" y="2149"/>
                    <a:pt x="1" y="2249"/>
                  </a:cubicBezTo>
                  <a:cubicBezTo>
                    <a:pt x="21" y="2388"/>
                    <a:pt x="140" y="2467"/>
                    <a:pt x="299" y="2487"/>
                  </a:cubicBezTo>
                  <a:cubicBezTo>
                    <a:pt x="399" y="2527"/>
                    <a:pt x="458" y="2527"/>
                    <a:pt x="558" y="2527"/>
                  </a:cubicBezTo>
                  <a:lnTo>
                    <a:pt x="1155" y="2527"/>
                  </a:lnTo>
                  <a:cubicBezTo>
                    <a:pt x="1353" y="2527"/>
                    <a:pt x="1533" y="2547"/>
                    <a:pt x="1652" y="2686"/>
                  </a:cubicBezTo>
                  <a:cubicBezTo>
                    <a:pt x="1744" y="2714"/>
                    <a:pt x="1832" y="2729"/>
                    <a:pt x="1918" y="2729"/>
                  </a:cubicBezTo>
                  <a:cubicBezTo>
                    <a:pt x="2017" y="2729"/>
                    <a:pt x="2113" y="2709"/>
                    <a:pt x="2209" y="2666"/>
                  </a:cubicBezTo>
                  <a:cubicBezTo>
                    <a:pt x="2331" y="2621"/>
                    <a:pt x="2453" y="2613"/>
                    <a:pt x="2574" y="2613"/>
                  </a:cubicBezTo>
                  <a:cubicBezTo>
                    <a:pt x="2636" y="2613"/>
                    <a:pt x="2697" y="2615"/>
                    <a:pt x="2758" y="2615"/>
                  </a:cubicBezTo>
                  <a:cubicBezTo>
                    <a:pt x="2889" y="2615"/>
                    <a:pt x="3018" y="2606"/>
                    <a:pt x="3144" y="2547"/>
                  </a:cubicBezTo>
                  <a:cubicBezTo>
                    <a:pt x="3595" y="2527"/>
                    <a:pt x="4043" y="2525"/>
                    <a:pt x="4491" y="2525"/>
                  </a:cubicBezTo>
                  <a:cubicBezTo>
                    <a:pt x="4619" y="2525"/>
                    <a:pt x="4747" y="2525"/>
                    <a:pt x="4875" y="2525"/>
                  </a:cubicBezTo>
                  <a:cubicBezTo>
                    <a:pt x="5643" y="2525"/>
                    <a:pt x="6409" y="2519"/>
                    <a:pt x="7182" y="2428"/>
                  </a:cubicBezTo>
                  <a:cubicBezTo>
                    <a:pt x="7284" y="2411"/>
                    <a:pt x="7396" y="2394"/>
                    <a:pt x="7511" y="2394"/>
                  </a:cubicBezTo>
                  <a:cubicBezTo>
                    <a:pt x="7664" y="2394"/>
                    <a:pt x="7821" y="2424"/>
                    <a:pt x="7958" y="2527"/>
                  </a:cubicBezTo>
                  <a:cubicBezTo>
                    <a:pt x="9211" y="2527"/>
                    <a:pt x="10484" y="2527"/>
                    <a:pt x="11757" y="2487"/>
                  </a:cubicBezTo>
                  <a:cubicBezTo>
                    <a:pt x="12190" y="2501"/>
                    <a:pt x="12625" y="2505"/>
                    <a:pt x="13060" y="2505"/>
                  </a:cubicBezTo>
                  <a:cubicBezTo>
                    <a:pt x="13838" y="2505"/>
                    <a:pt x="14619" y="2491"/>
                    <a:pt x="15398" y="2491"/>
                  </a:cubicBezTo>
                  <a:cubicBezTo>
                    <a:pt x="16110" y="2491"/>
                    <a:pt x="16821" y="2503"/>
                    <a:pt x="17526" y="2547"/>
                  </a:cubicBezTo>
                  <a:cubicBezTo>
                    <a:pt x="17545" y="2548"/>
                    <a:pt x="17564" y="2548"/>
                    <a:pt x="17581" y="2548"/>
                  </a:cubicBezTo>
                  <a:cubicBezTo>
                    <a:pt x="17953" y="2548"/>
                    <a:pt x="18038" y="2351"/>
                    <a:pt x="17924" y="1990"/>
                  </a:cubicBezTo>
                  <a:cubicBezTo>
                    <a:pt x="17846" y="1933"/>
                    <a:pt x="17758" y="1922"/>
                    <a:pt x="17668" y="1922"/>
                  </a:cubicBezTo>
                  <a:cubicBezTo>
                    <a:pt x="17609" y="1922"/>
                    <a:pt x="17548" y="1927"/>
                    <a:pt x="17489" y="1927"/>
                  </a:cubicBezTo>
                  <a:cubicBezTo>
                    <a:pt x="17387" y="1927"/>
                    <a:pt x="17289" y="1912"/>
                    <a:pt x="17208" y="1831"/>
                  </a:cubicBezTo>
                  <a:cubicBezTo>
                    <a:pt x="17037" y="1804"/>
                    <a:pt x="16863" y="1793"/>
                    <a:pt x="16688" y="1793"/>
                  </a:cubicBezTo>
                  <a:cubicBezTo>
                    <a:pt x="16475" y="1793"/>
                    <a:pt x="16262" y="1809"/>
                    <a:pt x="16054" y="1831"/>
                  </a:cubicBezTo>
                  <a:cubicBezTo>
                    <a:pt x="15055" y="1880"/>
                    <a:pt x="14069" y="2010"/>
                    <a:pt x="13075" y="2010"/>
                  </a:cubicBezTo>
                  <a:cubicBezTo>
                    <a:pt x="12862" y="2010"/>
                    <a:pt x="12648" y="2004"/>
                    <a:pt x="12434" y="1990"/>
                  </a:cubicBezTo>
                  <a:cubicBezTo>
                    <a:pt x="12294" y="1990"/>
                    <a:pt x="12155" y="2014"/>
                    <a:pt x="12026" y="2014"/>
                  </a:cubicBezTo>
                  <a:cubicBezTo>
                    <a:pt x="11841" y="2014"/>
                    <a:pt x="11675" y="1965"/>
                    <a:pt x="11558" y="1731"/>
                  </a:cubicBezTo>
                  <a:cubicBezTo>
                    <a:pt x="11520" y="1664"/>
                    <a:pt x="11472" y="1629"/>
                    <a:pt x="11426" y="1629"/>
                  </a:cubicBezTo>
                  <a:cubicBezTo>
                    <a:pt x="11377" y="1629"/>
                    <a:pt x="11331" y="1669"/>
                    <a:pt x="11300" y="1751"/>
                  </a:cubicBezTo>
                  <a:cubicBezTo>
                    <a:pt x="11240" y="1950"/>
                    <a:pt x="11101" y="1990"/>
                    <a:pt x="10902" y="1990"/>
                  </a:cubicBezTo>
                  <a:cubicBezTo>
                    <a:pt x="9987" y="1990"/>
                    <a:pt x="9072" y="1990"/>
                    <a:pt x="8157" y="1970"/>
                  </a:cubicBezTo>
                  <a:cubicBezTo>
                    <a:pt x="8077" y="1950"/>
                    <a:pt x="7898" y="1930"/>
                    <a:pt x="7958" y="1891"/>
                  </a:cubicBezTo>
                  <a:cubicBezTo>
                    <a:pt x="8297" y="1729"/>
                    <a:pt x="8308" y="1686"/>
                    <a:pt x="8088" y="1686"/>
                  </a:cubicBezTo>
                  <a:cubicBezTo>
                    <a:pt x="8037" y="1686"/>
                    <a:pt x="7973" y="1688"/>
                    <a:pt x="7898" y="1692"/>
                  </a:cubicBezTo>
                  <a:cubicBezTo>
                    <a:pt x="7461" y="1731"/>
                    <a:pt x="7023" y="1791"/>
                    <a:pt x="6585" y="1831"/>
                  </a:cubicBezTo>
                  <a:cubicBezTo>
                    <a:pt x="6434" y="1842"/>
                    <a:pt x="6309" y="1850"/>
                    <a:pt x="6206" y="1850"/>
                  </a:cubicBezTo>
                  <a:cubicBezTo>
                    <a:pt x="5756" y="1850"/>
                    <a:pt x="5730" y="1703"/>
                    <a:pt x="5730" y="1055"/>
                  </a:cubicBezTo>
                  <a:cubicBezTo>
                    <a:pt x="5730" y="697"/>
                    <a:pt x="5809" y="339"/>
                    <a:pt x="56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3;p3">
              <a:extLst>
                <a:ext uri="{FF2B5EF4-FFF2-40B4-BE49-F238E27FC236}">
                  <a16:creationId xmlns:a16="http://schemas.microsoft.com/office/drawing/2014/main" id="{179E9F84-F5F4-468F-92D3-FD89F3F1A085}"/>
                </a:ext>
              </a:extLst>
            </p:cNvPr>
            <p:cNvSpPr/>
            <p:nvPr/>
          </p:nvSpPr>
          <p:spPr>
            <a:xfrm>
              <a:off x="2211850" y="3151900"/>
              <a:ext cx="279025" cy="43975"/>
            </a:xfrm>
            <a:custGeom>
              <a:avLst/>
              <a:gdLst/>
              <a:ahLst/>
              <a:cxnLst/>
              <a:rect l="l" t="t" r="r" b="b"/>
              <a:pathLst>
                <a:path w="11161" h="1759" extrusionOk="0">
                  <a:moveTo>
                    <a:pt x="10743" y="0"/>
                  </a:moveTo>
                  <a:cubicBezTo>
                    <a:pt x="10405" y="518"/>
                    <a:pt x="9947" y="617"/>
                    <a:pt x="9370" y="617"/>
                  </a:cubicBezTo>
                  <a:cubicBezTo>
                    <a:pt x="9255" y="618"/>
                    <a:pt x="9140" y="619"/>
                    <a:pt x="9024" y="619"/>
                  </a:cubicBezTo>
                  <a:cubicBezTo>
                    <a:pt x="8094" y="619"/>
                    <a:pt x="7165" y="583"/>
                    <a:pt x="6241" y="583"/>
                  </a:cubicBezTo>
                  <a:cubicBezTo>
                    <a:pt x="5422" y="583"/>
                    <a:pt x="4607" y="611"/>
                    <a:pt x="3800" y="717"/>
                  </a:cubicBezTo>
                  <a:cubicBezTo>
                    <a:pt x="3724" y="1005"/>
                    <a:pt x="3706" y="1073"/>
                    <a:pt x="3932" y="1143"/>
                  </a:cubicBezTo>
                  <a:lnTo>
                    <a:pt x="3932" y="1143"/>
                  </a:lnTo>
                  <a:cubicBezTo>
                    <a:pt x="3797" y="1122"/>
                    <a:pt x="3661" y="1117"/>
                    <a:pt x="3524" y="1117"/>
                  </a:cubicBezTo>
                  <a:cubicBezTo>
                    <a:pt x="3389" y="1117"/>
                    <a:pt x="3253" y="1122"/>
                    <a:pt x="3118" y="1122"/>
                  </a:cubicBezTo>
                  <a:cubicBezTo>
                    <a:pt x="2980" y="1122"/>
                    <a:pt x="2842" y="1116"/>
                    <a:pt x="2706" y="1095"/>
                  </a:cubicBezTo>
                  <a:lnTo>
                    <a:pt x="2706" y="1095"/>
                  </a:lnTo>
                  <a:cubicBezTo>
                    <a:pt x="2875" y="1104"/>
                    <a:pt x="3004" y="1111"/>
                    <a:pt x="3101" y="1111"/>
                  </a:cubicBezTo>
                  <a:cubicBezTo>
                    <a:pt x="3416" y="1111"/>
                    <a:pt x="3394" y="1036"/>
                    <a:pt x="3303" y="717"/>
                  </a:cubicBezTo>
                  <a:cubicBezTo>
                    <a:pt x="2764" y="646"/>
                    <a:pt x="2226" y="585"/>
                    <a:pt x="1687" y="585"/>
                  </a:cubicBezTo>
                  <a:cubicBezTo>
                    <a:pt x="1172" y="585"/>
                    <a:pt x="656" y="640"/>
                    <a:pt x="140" y="796"/>
                  </a:cubicBezTo>
                  <a:cubicBezTo>
                    <a:pt x="60" y="876"/>
                    <a:pt x="21" y="935"/>
                    <a:pt x="1" y="1035"/>
                  </a:cubicBezTo>
                  <a:cubicBezTo>
                    <a:pt x="1" y="1550"/>
                    <a:pt x="185" y="1758"/>
                    <a:pt x="484" y="1758"/>
                  </a:cubicBezTo>
                  <a:cubicBezTo>
                    <a:pt x="635" y="1758"/>
                    <a:pt x="815" y="1705"/>
                    <a:pt x="1015" y="1612"/>
                  </a:cubicBezTo>
                  <a:cubicBezTo>
                    <a:pt x="2547" y="1612"/>
                    <a:pt x="4099" y="1592"/>
                    <a:pt x="5630" y="1592"/>
                  </a:cubicBezTo>
                  <a:cubicBezTo>
                    <a:pt x="5690" y="1512"/>
                    <a:pt x="5710" y="1473"/>
                    <a:pt x="5690" y="1393"/>
                  </a:cubicBezTo>
                  <a:cubicBezTo>
                    <a:pt x="5611" y="1294"/>
                    <a:pt x="5491" y="1174"/>
                    <a:pt x="5630" y="1035"/>
                  </a:cubicBezTo>
                  <a:cubicBezTo>
                    <a:pt x="5809" y="1035"/>
                    <a:pt x="5989" y="1034"/>
                    <a:pt x="6168" y="1034"/>
                  </a:cubicBezTo>
                  <a:cubicBezTo>
                    <a:pt x="7063" y="1034"/>
                    <a:pt x="7958" y="1048"/>
                    <a:pt x="8853" y="1214"/>
                  </a:cubicBezTo>
                  <a:cubicBezTo>
                    <a:pt x="8953" y="1114"/>
                    <a:pt x="9092" y="1134"/>
                    <a:pt x="9211" y="1075"/>
                  </a:cubicBezTo>
                  <a:cubicBezTo>
                    <a:pt x="9310" y="1069"/>
                    <a:pt x="9408" y="1067"/>
                    <a:pt x="9505" y="1067"/>
                  </a:cubicBezTo>
                  <a:cubicBezTo>
                    <a:pt x="9651" y="1067"/>
                    <a:pt x="9796" y="1071"/>
                    <a:pt x="9938" y="1071"/>
                  </a:cubicBezTo>
                  <a:cubicBezTo>
                    <a:pt x="10307" y="1071"/>
                    <a:pt x="10662" y="1042"/>
                    <a:pt x="11001" y="836"/>
                  </a:cubicBezTo>
                  <a:cubicBezTo>
                    <a:pt x="11161" y="180"/>
                    <a:pt x="11141" y="120"/>
                    <a:pt x="10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4;p3">
              <a:extLst>
                <a:ext uri="{FF2B5EF4-FFF2-40B4-BE49-F238E27FC236}">
                  <a16:creationId xmlns:a16="http://schemas.microsoft.com/office/drawing/2014/main" id="{B474875C-3F86-4599-8D10-9E52B31CF54E}"/>
                </a:ext>
              </a:extLst>
            </p:cNvPr>
            <p:cNvSpPr/>
            <p:nvPr/>
          </p:nvSpPr>
          <p:spPr>
            <a:xfrm>
              <a:off x="2499300" y="3345350"/>
              <a:ext cx="16950" cy="232275"/>
            </a:xfrm>
            <a:custGeom>
              <a:avLst/>
              <a:gdLst/>
              <a:ahLst/>
              <a:cxnLst/>
              <a:rect l="l" t="t" r="r" b="b"/>
              <a:pathLst>
                <a:path w="678" h="9291" extrusionOk="0">
                  <a:moveTo>
                    <a:pt x="438" y="1"/>
                  </a:moveTo>
                  <a:cubicBezTo>
                    <a:pt x="359" y="21"/>
                    <a:pt x="299" y="60"/>
                    <a:pt x="299" y="160"/>
                  </a:cubicBezTo>
                  <a:cubicBezTo>
                    <a:pt x="259" y="498"/>
                    <a:pt x="379" y="816"/>
                    <a:pt x="220" y="1115"/>
                  </a:cubicBezTo>
                  <a:lnTo>
                    <a:pt x="220" y="1314"/>
                  </a:lnTo>
                  <a:cubicBezTo>
                    <a:pt x="359" y="1692"/>
                    <a:pt x="379" y="2030"/>
                    <a:pt x="220" y="2388"/>
                  </a:cubicBezTo>
                  <a:cubicBezTo>
                    <a:pt x="180" y="2587"/>
                    <a:pt x="100" y="2746"/>
                    <a:pt x="60" y="2925"/>
                  </a:cubicBezTo>
                  <a:cubicBezTo>
                    <a:pt x="41" y="4178"/>
                    <a:pt x="220" y="5392"/>
                    <a:pt x="140" y="6625"/>
                  </a:cubicBezTo>
                  <a:cubicBezTo>
                    <a:pt x="80" y="7222"/>
                    <a:pt x="1" y="7878"/>
                    <a:pt x="200" y="8475"/>
                  </a:cubicBezTo>
                  <a:cubicBezTo>
                    <a:pt x="478" y="8694"/>
                    <a:pt x="80" y="9171"/>
                    <a:pt x="498" y="9291"/>
                  </a:cubicBezTo>
                  <a:cubicBezTo>
                    <a:pt x="637" y="7441"/>
                    <a:pt x="558" y="5630"/>
                    <a:pt x="558" y="3820"/>
                  </a:cubicBezTo>
                  <a:cubicBezTo>
                    <a:pt x="399" y="3641"/>
                    <a:pt x="438" y="3422"/>
                    <a:pt x="458" y="3223"/>
                  </a:cubicBezTo>
                  <a:cubicBezTo>
                    <a:pt x="578" y="2428"/>
                    <a:pt x="578" y="1632"/>
                    <a:pt x="578" y="836"/>
                  </a:cubicBezTo>
                  <a:cubicBezTo>
                    <a:pt x="578" y="558"/>
                    <a:pt x="677" y="239"/>
                    <a:pt x="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5;p3">
              <a:extLst>
                <a:ext uri="{FF2B5EF4-FFF2-40B4-BE49-F238E27FC236}">
                  <a16:creationId xmlns:a16="http://schemas.microsoft.com/office/drawing/2014/main" id="{F85A9CC7-01E2-4FBA-A61E-6D9450841D78}"/>
                </a:ext>
              </a:extLst>
            </p:cNvPr>
            <p:cNvSpPr/>
            <p:nvPr/>
          </p:nvSpPr>
          <p:spPr>
            <a:xfrm>
              <a:off x="2622650" y="3259875"/>
              <a:ext cx="208400" cy="36775"/>
            </a:xfrm>
            <a:custGeom>
              <a:avLst/>
              <a:gdLst/>
              <a:ahLst/>
              <a:cxnLst/>
              <a:rect l="l" t="t" r="r" b="b"/>
              <a:pathLst>
                <a:path w="8336" h="1471" extrusionOk="0">
                  <a:moveTo>
                    <a:pt x="7866" y="1"/>
                  </a:moveTo>
                  <a:cubicBezTo>
                    <a:pt x="7652" y="1"/>
                    <a:pt x="7421" y="98"/>
                    <a:pt x="7201" y="98"/>
                  </a:cubicBezTo>
                  <a:cubicBezTo>
                    <a:pt x="5471" y="177"/>
                    <a:pt x="3780" y="595"/>
                    <a:pt x="2069" y="834"/>
                  </a:cubicBezTo>
                  <a:cubicBezTo>
                    <a:pt x="1848" y="917"/>
                    <a:pt x="1620" y="935"/>
                    <a:pt x="1385" y="935"/>
                  </a:cubicBezTo>
                  <a:cubicBezTo>
                    <a:pt x="1203" y="935"/>
                    <a:pt x="1017" y="924"/>
                    <a:pt x="827" y="924"/>
                  </a:cubicBezTo>
                  <a:cubicBezTo>
                    <a:pt x="558" y="924"/>
                    <a:pt x="282" y="946"/>
                    <a:pt x="0" y="1053"/>
                  </a:cubicBezTo>
                  <a:cubicBezTo>
                    <a:pt x="279" y="1450"/>
                    <a:pt x="637" y="1431"/>
                    <a:pt x="975" y="1450"/>
                  </a:cubicBezTo>
                  <a:cubicBezTo>
                    <a:pt x="1192" y="1464"/>
                    <a:pt x="1409" y="1470"/>
                    <a:pt x="1625" y="1470"/>
                  </a:cubicBezTo>
                  <a:cubicBezTo>
                    <a:pt x="3647" y="1470"/>
                    <a:pt x="5628" y="928"/>
                    <a:pt x="7659" y="694"/>
                  </a:cubicBezTo>
                  <a:cubicBezTo>
                    <a:pt x="7937" y="655"/>
                    <a:pt x="8176" y="555"/>
                    <a:pt x="8335" y="297"/>
                  </a:cubicBezTo>
                  <a:cubicBezTo>
                    <a:pt x="8201" y="65"/>
                    <a:pt x="8040" y="1"/>
                    <a:pt x="78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6;p3">
              <a:extLst>
                <a:ext uri="{FF2B5EF4-FFF2-40B4-BE49-F238E27FC236}">
                  <a16:creationId xmlns:a16="http://schemas.microsoft.com/office/drawing/2014/main" id="{5627A460-D53F-4FD6-B1C4-48F71AE91779}"/>
                </a:ext>
              </a:extLst>
            </p:cNvPr>
            <p:cNvSpPr/>
            <p:nvPr/>
          </p:nvSpPr>
          <p:spPr>
            <a:xfrm>
              <a:off x="2085550" y="3036575"/>
              <a:ext cx="169100" cy="25850"/>
            </a:xfrm>
            <a:custGeom>
              <a:avLst/>
              <a:gdLst/>
              <a:ahLst/>
              <a:cxnLst/>
              <a:rect l="l" t="t" r="r" b="b"/>
              <a:pathLst>
                <a:path w="6764" h="1034" extrusionOk="0">
                  <a:moveTo>
                    <a:pt x="2876" y="0"/>
                  </a:moveTo>
                  <a:cubicBezTo>
                    <a:pt x="2264" y="0"/>
                    <a:pt x="1649" y="44"/>
                    <a:pt x="1039" y="44"/>
                  </a:cubicBezTo>
                  <a:cubicBezTo>
                    <a:pt x="798" y="44"/>
                    <a:pt x="558" y="37"/>
                    <a:pt x="318" y="18"/>
                  </a:cubicBezTo>
                  <a:cubicBezTo>
                    <a:pt x="304" y="14"/>
                    <a:pt x="289" y="12"/>
                    <a:pt x="275" y="12"/>
                  </a:cubicBezTo>
                  <a:cubicBezTo>
                    <a:pt x="158" y="12"/>
                    <a:pt x="73" y="152"/>
                    <a:pt x="20" y="277"/>
                  </a:cubicBezTo>
                  <a:cubicBezTo>
                    <a:pt x="20" y="356"/>
                    <a:pt x="0" y="416"/>
                    <a:pt x="0" y="456"/>
                  </a:cubicBezTo>
                  <a:cubicBezTo>
                    <a:pt x="139" y="615"/>
                    <a:pt x="318" y="675"/>
                    <a:pt x="517" y="675"/>
                  </a:cubicBezTo>
                  <a:cubicBezTo>
                    <a:pt x="1671" y="734"/>
                    <a:pt x="2805" y="635"/>
                    <a:pt x="3959" y="854"/>
                  </a:cubicBezTo>
                  <a:cubicBezTo>
                    <a:pt x="4096" y="883"/>
                    <a:pt x="4236" y="892"/>
                    <a:pt x="4379" y="892"/>
                  </a:cubicBezTo>
                  <a:cubicBezTo>
                    <a:pt x="4599" y="892"/>
                    <a:pt x="4825" y="871"/>
                    <a:pt x="5051" y="871"/>
                  </a:cubicBezTo>
                  <a:cubicBezTo>
                    <a:pt x="5272" y="871"/>
                    <a:pt x="5494" y="891"/>
                    <a:pt x="5709" y="973"/>
                  </a:cubicBezTo>
                  <a:cubicBezTo>
                    <a:pt x="5876" y="1012"/>
                    <a:pt x="6027" y="1034"/>
                    <a:pt x="6182" y="1034"/>
                  </a:cubicBezTo>
                  <a:cubicBezTo>
                    <a:pt x="6267" y="1034"/>
                    <a:pt x="6354" y="1027"/>
                    <a:pt x="6445" y="1013"/>
                  </a:cubicBezTo>
                  <a:cubicBezTo>
                    <a:pt x="6585" y="973"/>
                    <a:pt x="6764" y="913"/>
                    <a:pt x="6764" y="754"/>
                  </a:cubicBezTo>
                  <a:cubicBezTo>
                    <a:pt x="6764" y="555"/>
                    <a:pt x="6585" y="555"/>
                    <a:pt x="6445" y="555"/>
                  </a:cubicBezTo>
                  <a:cubicBezTo>
                    <a:pt x="6410" y="555"/>
                    <a:pt x="6376" y="556"/>
                    <a:pt x="6342" y="556"/>
                  </a:cubicBezTo>
                  <a:cubicBezTo>
                    <a:pt x="6226" y="556"/>
                    <a:pt x="6125" y="544"/>
                    <a:pt x="6047" y="436"/>
                  </a:cubicBezTo>
                  <a:cubicBezTo>
                    <a:pt x="5650" y="376"/>
                    <a:pt x="5212" y="317"/>
                    <a:pt x="4814" y="257"/>
                  </a:cubicBezTo>
                  <a:cubicBezTo>
                    <a:pt x="4177" y="50"/>
                    <a:pt x="3528" y="0"/>
                    <a:pt x="2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7;p3">
              <a:extLst>
                <a:ext uri="{FF2B5EF4-FFF2-40B4-BE49-F238E27FC236}">
                  <a16:creationId xmlns:a16="http://schemas.microsoft.com/office/drawing/2014/main" id="{91BE7744-9C6F-4CD1-8E1A-EDA6A84E7F0C}"/>
                </a:ext>
              </a:extLst>
            </p:cNvPr>
            <p:cNvSpPr/>
            <p:nvPr/>
          </p:nvSpPr>
          <p:spPr>
            <a:xfrm>
              <a:off x="2252650" y="3235200"/>
              <a:ext cx="213350" cy="16950"/>
            </a:xfrm>
            <a:custGeom>
              <a:avLst/>
              <a:gdLst/>
              <a:ahLst/>
              <a:cxnLst/>
              <a:rect l="l" t="t" r="r" b="b"/>
              <a:pathLst>
                <a:path w="8534" h="678" extrusionOk="0">
                  <a:moveTo>
                    <a:pt x="978" y="0"/>
                  </a:moveTo>
                  <a:cubicBezTo>
                    <a:pt x="803" y="0"/>
                    <a:pt x="630" y="65"/>
                    <a:pt x="458" y="190"/>
                  </a:cubicBezTo>
                  <a:cubicBezTo>
                    <a:pt x="318" y="229"/>
                    <a:pt x="219" y="229"/>
                    <a:pt x="99" y="249"/>
                  </a:cubicBezTo>
                  <a:cubicBezTo>
                    <a:pt x="0" y="448"/>
                    <a:pt x="119" y="567"/>
                    <a:pt x="279" y="667"/>
                  </a:cubicBezTo>
                  <a:cubicBezTo>
                    <a:pt x="315" y="673"/>
                    <a:pt x="352" y="677"/>
                    <a:pt x="389" y="677"/>
                  </a:cubicBezTo>
                  <a:cubicBezTo>
                    <a:pt x="470" y="677"/>
                    <a:pt x="548" y="656"/>
                    <a:pt x="617" y="587"/>
                  </a:cubicBezTo>
                  <a:cubicBezTo>
                    <a:pt x="771" y="596"/>
                    <a:pt x="924" y="599"/>
                    <a:pt x="1077" y="599"/>
                  </a:cubicBezTo>
                  <a:cubicBezTo>
                    <a:pt x="2013" y="599"/>
                    <a:pt x="2939" y="462"/>
                    <a:pt x="3879" y="428"/>
                  </a:cubicBezTo>
                  <a:cubicBezTo>
                    <a:pt x="4691" y="392"/>
                    <a:pt x="5502" y="385"/>
                    <a:pt x="6314" y="385"/>
                  </a:cubicBezTo>
                  <a:cubicBezTo>
                    <a:pt x="6855" y="385"/>
                    <a:pt x="7396" y="388"/>
                    <a:pt x="7937" y="388"/>
                  </a:cubicBezTo>
                  <a:cubicBezTo>
                    <a:pt x="8057" y="388"/>
                    <a:pt x="8176" y="369"/>
                    <a:pt x="8315" y="369"/>
                  </a:cubicBezTo>
                  <a:cubicBezTo>
                    <a:pt x="8375" y="289"/>
                    <a:pt x="8474" y="289"/>
                    <a:pt x="8534" y="229"/>
                  </a:cubicBezTo>
                  <a:cubicBezTo>
                    <a:pt x="8418" y="103"/>
                    <a:pt x="8285" y="82"/>
                    <a:pt x="8147" y="82"/>
                  </a:cubicBezTo>
                  <a:cubicBezTo>
                    <a:pt x="8082" y="82"/>
                    <a:pt x="8017" y="87"/>
                    <a:pt x="7951" y="87"/>
                  </a:cubicBezTo>
                  <a:cubicBezTo>
                    <a:pt x="7893" y="87"/>
                    <a:pt x="7835" y="83"/>
                    <a:pt x="7778" y="70"/>
                  </a:cubicBezTo>
                  <a:cubicBezTo>
                    <a:pt x="7539" y="130"/>
                    <a:pt x="7321" y="229"/>
                    <a:pt x="7082" y="229"/>
                  </a:cubicBezTo>
                  <a:lnTo>
                    <a:pt x="1552" y="229"/>
                  </a:lnTo>
                  <a:cubicBezTo>
                    <a:pt x="1356" y="75"/>
                    <a:pt x="1166" y="0"/>
                    <a:pt x="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8;p3">
              <a:extLst>
                <a:ext uri="{FF2B5EF4-FFF2-40B4-BE49-F238E27FC236}">
                  <a16:creationId xmlns:a16="http://schemas.microsoft.com/office/drawing/2014/main" id="{8CAA4ADD-5C3E-480F-91B8-D620BCA53765}"/>
                </a:ext>
              </a:extLst>
            </p:cNvPr>
            <p:cNvSpPr/>
            <p:nvPr/>
          </p:nvSpPr>
          <p:spPr>
            <a:xfrm>
              <a:off x="2334700" y="3061875"/>
              <a:ext cx="118875" cy="34350"/>
            </a:xfrm>
            <a:custGeom>
              <a:avLst/>
              <a:gdLst/>
              <a:ahLst/>
              <a:cxnLst/>
              <a:rect l="l" t="t" r="r" b="b"/>
              <a:pathLst>
                <a:path w="4755" h="1374" extrusionOk="0">
                  <a:moveTo>
                    <a:pt x="20" y="1"/>
                  </a:moveTo>
                  <a:lnTo>
                    <a:pt x="20" y="1"/>
                  </a:lnTo>
                  <a:cubicBezTo>
                    <a:pt x="0" y="439"/>
                    <a:pt x="378" y="399"/>
                    <a:pt x="617" y="478"/>
                  </a:cubicBezTo>
                  <a:cubicBezTo>
                    <a:pt x="662" y="468"/>
                    <a:pt x="701" y="463"/>
                    <a:pt x="736" y="463"/>
                  </a:cubicBezTo>
                  <a:cubicBezTo>
                    <a:pt x="900" y="463"/>
                    <a:pt x="948" y="576"/>
                    <a:pt x="915" y="757"/>
                  </a:cubicBezTo>
                  <a:cubicBezTo>
                    <a:pt x="2049" y="1294"/>
                    <a:pt x="3283" y="1254"/>
                    <a:pt x="4476" y="1374"/>
                  </a:cubicBezTo>
                  <a:cubicBezTo>
                    <a:pt x="4576" y="1354"/>
                    <a:pt x="4655" y="1294"/>
                    <a:pt x="4695" y="1214"/>
                  </a:cubicBezTo>
                  <a:cubicBezTo>
                    <a:pt x="4755" y="876"/>
                    <a:pt x="4476" y="856"/>
                    <a:pt x="4297" y="717"/>
                  </a:cubicBezTo>
                  <a:cubicBezTo>
                    <a:pt x="2905" y="339"/>
                    <a:pt x="1472" y="1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9;p3">
              <a:extLst>
                <a:ext uri="{FF2B5EF4-FFF2-40B4-BE49-F238E27FC236}">
                  <a16:creationId xmlns:a16="http://schemas.microsoft.com/office/drawing/2014/main" id="{7C2AECE8-009F-4B5C-AA8E-A89485BA2BCD}"/>
                </a:ext>
              </a:extLst>
            </p:cNvPr>
            <p:cNvSpPr/>
            <p:nvPr/>
          </p:nvSpPr>
          <p:spPr>
            <a:xfrm>
              <a:off x="2002125" y="2945500"/>
              <a:ext cx="128200" cy="15225"/>
            </a:xfrm>
            <a:custGeom>
              <a:avLst/>
              <a:gdLst/>
              <a:ahLst/>
              <a:cxnLst/>
              <a:rect l="l" t="t" r="r" b="b"/>
              <a:pathLst>
                <a:path w="5128" h="609" extrusionOk="0">
                  <a:moveTo>
                    <a:pt x="2690" y="1"/>
                  </a:moveTo>
                  <a:cubicBezTo>
                    <a:pt x="2306" y="1"/>
                    <a:pt x="1924" y="14"/>
                    <a:pt x="1547" y="21"/>
                  </a:cubicBezTo>
                  <a:cubicBezTo>
                    <a:pt x="1308" y="120"/>
                    <a:pt x="1064" y="125"/>
                    <a:pt x="821" y="125"/>
                  </a:cubicBezTo>
                  <a:cubicBezTo>
                    <a:pt x="794" y="125"/>
                    <a:pt x="766" y="125"/>
                    <a:pt x="739" y="125"/>
                  </a:cubicBezTo>
                  <a:cubicBezTo>
                    <a:pt x="523" y="125"/>
                    <a:pt x="307" y="129"/>
                    <a:pt x="95" y="200"/>
                  </a:cubicBezTo>
                  <a:cubicBezTo>
                    <a:pt x="1" y="535"/>
                    <a:pt x="105" y="608"/>
                    <a:pt x="275" y="608"/>
                  </a:cubicBezTo>
                  <a:cubicBezTo>
                    <a:pt x="357" y="608"/>
                    <a:pt x="455" y="591"/>
                    <a:pt x="552" y="578"/>
                  </a:cubicBezTo>
                  <a:cubicBezTo>
                    <a:pt x="719" y="595"/>
                    <a:pt x="885" y="601"/>
                    <a:pt x="1051" y="601"/>
                  </a:cubicBezTo>
                  <a:cubicBezTo>
                    <a:pt x="1682" y="601"/>
                    <a:pt x="2307" y="506"/>
                    <a:pt x="2937" y="506"/>
                  </a:cubicBezTo>
                  <a:cubicBezTo>
                    <a:pt x="3129" y="506"/>
                    <a:pt x="3322" y="515"/>
                    <a:pt x="3516" y="538"/>
                  </a:cubicBezTo>
                  <a:cubicBezTo>
                    <a:pt x="3675" y="538"/>
                    <a:pt x="3854" y="538"/>
                    <a:pt x="4053" y="518"/>
                  </a:cubicBezTo>
                  <a:cubicBezTo>
                    <a:pt x="4107" y="506"/>
                    <a:pt x="4161" y="502"/>
                    <a:pt x="4216" y="502"/>
                  </a:cubicBezTo>
                  <a:cubicBezTo>
                    <a:pt x="4366" y="502"/>
                    <a:pt x="4521" y="535"/>
                    <a:pt x="4671" y="535"/>
                  </a:cubicBezTo>
                  <a:cubicBezTo>
                    <a:pt x="4831" y="535"/>
                    <a:pt x="4987" y="497"/>
                    <a:pt x="5127" y="339"/>
                  </a:cubicBezTo>
                  <a:cubicBezTo>
                    <a:pt x="4968" y="220"/>
                    <a:pt x="4809" y="240"/>
                    <a:pt x="4630" y="200"/>
                  </a:cubicBezTo>
                  <a:cubicBezTo>
                    <a:pt x="3993" y="37"/>
                    <a:pt x="3340" y="1"/>
                    <a:pt x="26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0;p3">
              <a:extLst>
                <a:ext uri="{FF2B5EF4-FFF2-40B4-BE49-F238E27FC236}">
                  <a16:creationId xmlns:a16="http://schemas.microsoft.com/office/drawing/2014/main" id="{3ABDADB1-D818-4D86-9F77-0A6D0E1193DB}"/>
                </a:ext>
              </a:extLst>
            </p:cNvPr>
            <p:cNvSpPr/>
            <p:nvPr/>
          </p:nvSpPr>
          <p:spPr>
            <a:xfrm>
              <a:off x="2543075" y="3280425"/>
              <a:ext cx="131325" cy="27725"/>
            </a:xfrm>
            <a:custGeom>
              <a:avLst/>
              <a:gdLst/>
              <a:ahLst/>
              <a:cxnLst/>
              <a:rect l="l" t="t" r="r" b="b"/>
              <a:pathLst>
                <a:path w="5253" h="1109" extrusionOk="0">
                  <a:moveTo>
                    <a:pt x="4701" y="1"/>
                  </a:moveTo>
                  <a:cubicBezTo>
                    <a:pt x="3461" y="1"/>
                    <a:pt x="2248" y="156"/>
                    <a:pt x="1035" y="191"/>
                  </a:cubicBezTo>
                  <a:cubicBezTo>
                    <a:pt x="876" y="191"/>
                    <a:pt x="697" y="270"/>
                    <a:pt x="518" y="330"/>
                  </a:cubicBezTo>
                  <a:cubicBezTo>
                    <a:pt x="179" y="449"/>
                    <a:pt x="0" y="688"/>
                    <a:pt x="80" y="1066"/>
                  </a:cubicBezTo>
                  <a:cubicBezTo>
                    <a:pt x="124" y="1097"/>
                    <a:pt x="165" y="1109"/>
                    <a:pt x="207" y="1109"/>
                  </a:cubicBezTo>
                  <a:cubicBezTo>
                    <a:pt x="298" y="1109"/>
                    <a:pt x="389" y="1054"/>
                    <a:pt x="498" y="1026"/>
                  </a:cubicBezTo>
                  <a:cubicBezTo>
                    <a:pt x="697" y="947"/>
                    <a:pt x="876" y="927"/>
                    <a:pt x="1075" y="927"/>
                  </a:cubicBezTo>
                  <a:cubicBezTo>
                    <a:pt x="1234" y="927"/>
                    <a:pt x="1393" y="907"/>
                    <a:pt x="1572" y="867"/>
                  </a:cubicBezTo>
                  <a:cubicBezTo>
                    <a:pt x="1853" y="773"/>
                    <a:pt x="2146" y="741"/>
                    <a:pt x="2452" y="741"/>
                  </a:cubicBezTo>
                  <a:cubicBezTo>
                    <a:pt x="2535" y="741"/>
                    <a:pt x="2620" y="743"/>
                    <a:pt x="2706" y="748"/>
                  </a:cubicBezTo>
                  <a:lnTo>
                    <a:pt x="3263" y="748"/>
                  </a:lnTo>
                  <a:cubicBezTo>
                    <a:pt x="3330" y="740"/>
                    <a:pt x="3403" y="739"/>
                    <a:pt x="3477" y="739"/>
                  </a:cubicBezTo>
                  <a:cubicBezTo>
                    <a:pt x="3495" y="739"/>
                    <a:pt x="3514" y="739"/>
                    <a:pt x="3532" y="739"/>
                  </a:cubicBezTo>
                  <a:cubicBezTo>
                    <a:pt x="3811" y="739"/>
                    <a:pt x="4098" y="728"/>
                    <a:pt x="4218" y="370"/>
                  </a:cubicBezTo>
                  <a:cubicBezTo>
                    <a:pt x="4168" y="357"/>
                    <a:pt x="4116" y="354"/>
                    <a:pt x="4064" y="354"/>
                  </a:cubicBezTo>
                  <a:cubicBezTo>
                    <a:pt x="3982" y="354"/>
                    <a:pt x="3898" y="363"/>
                    <a:pt x="3815" y="363"/>
                  </a:cubicBezTo>
                  <a:cubicBezTo>
                    <a:pt x="3694" y="363"/>
                    <a:pt x="3573" y="344"/>
                    <a:pt x="3462" y="250"/>
                  </a:cubicBezTo>
                  <a:cubicBezTo>
                    <a:pt x="3621" y="191"/>
                    <a:pt x="3780" y="181"/>
                    <a:pt x="3939" y="181"/>
                  </a:cubicBezTo>
                  <a:cubicBezTo>
                    <a:pt x="4019" y="181"/>
                    <a:pt x="4098" y="183"/>
                    <a:pt x="4178" y="183"/>
                  </a:cubicBezTo>
                  <a:cubicBezTo>
                    <a:pt x="4257" y="183"/>
                    <a:pt x="4337" y="181"/>
                    <a:pt x="4417" y="171"/>
                  </a:cubicBezTo>
                  <a:cubicBezTo>
                    <a:pt x="4440" y="169"/>
                    <a:pt x="4464" y="168"/>
                    <a:pt x="4488" y="168"/>
                  </a:cubicBezTo>
                  <a:cubicBezTo>
                    <a:pt x="4593" y="168"/>
                    <a:pt x="4702" y="181"/>
                    <a:pt x="4809" y="181"/>
                  </a:cubicBezTo>
                  <a:cubicBezTo>
                    <a:pt x="4967" y="181"/>
                    <a:pt x="5122" y="153"/>
                    <a:pt x="5252" y="12"/>
                  </a:cubicBezTo>
                  <a:cubicBezTo>
                    <a:pt x="5068" y="4"/>
                    <a:pt x="4884" y="1"/>
                    <a:pt x="47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1;p3">
              <a:extLst>
                <a:ext uri="{FF2B5EF4-FFF2-40B4-BE49-F238E27FC236}">
                  <a16:creationId xmlns:a16="http://schemas.microsoft.com/office/drawing/2014/main" id="{4B7DF2BE-04D5-4B9A-AE0B-CB8C7569D5F9}"/>
                </a:ext>
              </a:extLst>
            </p:cNvPr>
            <p:cNvSpPr/>
            <p:nvPr/>
          </p:nvSpPr>
          <p:spPr>
            <a:xfrm>
              <a:off x="2236725" y="3047950"/>
              <a:ext cx="117900" cy="29375"/>
            </a:xfrm>
            <a:custGeom>
              <a:avLst/>
              <a:gdLst/>
              <a:ahLst/>
              <a:cxnLst/>
              <a:rect l="l" t="t" r="r" b="b"/>
              <a:pathLst>
                <a:path w="4716" h="1175" extrusionOk="0">
                  <a:moveTo>
                    <a:pt x="0" y="1"/>
                  </a:moveTo>
                  <a:cubicBezTo>
                    <a:pt x="60" y="160"/>
                    <a:pt x="219" y="180"/>
                    <a:pt x="359" y="200"/>
                  </a:cubicBezTo>
                  <a:cubicBezTo>
                    <a:pt x="438" y="200"/>
                    <a:pt x="557" y="200"/>
                    <a:pt x="538" y="299"/>
                  </a:cubicBezTo>
                  <a:cubicBezTo>
                    <a:pt x="538" y="359"/>
                    <a:pt x="398" y="379"/>
                    <a:pt x="319" y="399"/>
                  </a:cubicBezTo>
                  <a:cubicBezTo>
                    <a:pt x="339" y="558"/>
                    <a:pt x="438" y="677"/>
                    <a:pt x="597" y="697"/>
                  </a:cubicBezTo>
                  <a:cubicBezTo>
                    <a:pt x="1910" y="856"/>
                    <a:pt x="3223" y="1175"/>
                    <a:pt x="4576" y="1175"/>
                  </a:cubicBezTo>
                  <a:cubicBezTo>
                    <a:pt x="4695" y="1115"/>
                    <a:pt x="4715" y="1055"/>
                    <a:pt x="4675" y="916"/>
                  </a:cubicBezTo>
                  <a:cubicBezTo>
                    <a:pt x="4476" y="757"/>
                    <a:pt x="4118" y="797"/>
                    <a:pt x="3939" y="558"/>
                  </a:cubicBezTo>
                  <a:cubicBezTo>
                    <a:pt x="2646" y="180"/>
                    <a:pt x="1313"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2;p3">
              <a:extLst>
                <a:ext uri="{FF2B5EF4-FFF2-40B4-BE49-F238E27FC236}">
                  <a16:creationId xmlns:a16="http://schemas.microsoft.com/office/drawing/2014/main" id="{A99BF89A-F9E2-4E8D-8150-AD28F2472419}"/>
                </a:ext>
              </a:extLst>
            </p:cNvPr>
            <p:cNvSpPr/>
            <p:nvPr/>
          </p:nvSpPr>
          <p:spPr>
            <a:xfrm>
              <a:off x="2285450" y="3306500"/>
              <a:ext cx="165650" cy="9475"/>
            </a:xfrm>
            <a:custGeom>
              <a:avLst/>
              <a:gdLst/>
              <a:ahLst/>
              <a:cxnLst/>
              <a:rect l="l" t="t" r="r" b="b"/>
              <a:pathLst>
                <a:path w="6626" h="379" extrusionOk="0">
                  <a:moveTo>
                    <a:pt x="6150" y="0"/>
                  </a:moveTo>
                  <a:cubicBezTo>
                    <a:pt x="6088" y="0"/>
                    <a:pt x="6027" y="3"/>
                    <a:pt x="5969" y="3"/>
                  </a:cubicBezTo>
                  <a:lnTo>
                    <a:pt x="4298" y="3"/>
                  </a:lnTo>
                  <a:cubicBezTo>
                    <a:pt x="3164" y="3"/>
                    <a:pt x="1990" y="3"/>
                    <a:pt x="856" y="23"/>
                  </a:cubicBezTo>
                  <a:cubicBezTo>
                    <a:pt x="758" y="23"/>
                    <a:pt x="655" y="16"/>
                    <a:pt x="551" y="16"/>
                  </a:cubicBezTo>
                  <a:cubicBezTo>
                    <a:pt x="361" y="16"/>
                    <a:pt x="168" y="41"/>
                    <a:pt x="1" y="182"/>
                  </a:cubicBezTo>
                  <a:cubicBezTo>
                    <a:pt x="122" y="282"/>
                    <a:pt x="254" y="308"/>
                    <a:pt x="388" y="308"/>
                  </a:cubicBezTo>
                  <a:cubicBezTo>
                    <a:pt x="528" y="308"/>
                    <a:pt x="670" y="280"/>
                    <a:pt x="804" y="280"/>
                  </a:cubicBezTo>
                  <a:cubicBezTo>
                    <a:pt x="899" y="280"/>
                    <a:pt x="991" y="294"/>
                    <a:pt x="1075" y="341"/>
                  </a:cubicBezTo>
                  <a:cubicBezTo>
                    <a:pt x="1429" y="368"/>
                    <a:pt x="1781" y="378"/>
                    <a:pt x="2133" y="378"/>
                  </a:cubicBezTo>
                  <a:cubicBezTo>
                    <a:pt x="3638" y="378"/>
                    <a:pt x="5125" y="182"/>
                    <a:pt x="6625" y="182"/>
                  </a:cubicBezTo>
                  <a:cubicBezTo>
                    <a:pt x="6494" y="22"/>
                    <a:pt x="6320" y="0"/>
                    <a:pt x="61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3;p3">
              <a:extLst>
                <a:ext uri="{FF2B5EF4-FFF2-40B4-BE49-F238E27FC236}">
                  <a16:creationId xmlns:a16="http://schemas.microsoft.com/office/drawing/2014/main" id="{D908F70C-53BE-4214-A882-7D164BA5013F}"/>
                </a:ext>
              </a:extLst>
            </p:cNvPr>
            <p:cNvSpPr/>
            <p:nvPr/>
          </p:nvSpPr>
          <p:spPr>
            <a:xfrm>
              <a:off x="1973650" y="3006000"/>
              <a:ext cx="75125" cy="50925"/>
            </a:xfrm>
            <a:custGeom>
              <a:avLst/>
              <a:gdLst/>
              <a:ahLst/>
              <a:cxnLst/>
              <a:rect l="l" t="t" r="r" b="b"/>
              <a:pathLst>
                <a:path w="3005" h="2037" extrusionOk="0">
                  <a:moveTo>
                    <a:pt x="764" y="1"/>
                  </a:moveTo>
                  <a:cubicBezTo>
                    <a:pt x="656" y="1"/>
                    <a:pt x="541" y="26"/>
                    <a:pt x="418" y="88"/>
                  </a:cubicBezTo>
                  <a:cubicBezTo>
                    <a:pt x="319" y="207"/>
                    <a:pt x="319" y="366"/>
                    <a:pt x="319" y="505"/>
                  </a:cubicBezTo>
                  <a:cubicBezTo>
                    <a:pt x="478" y="1003"/>
                    <a:pt x="0" y="1659"/>
                    <a:pt x="677" y="2037"/>
                  </a:cubicBezTo>
                  <a:cubicBezTo>
                    <a:pt x="715" y="1805"/>
                    <a:pt x="641" y="1499"/>
                    <a:pt x="1000" y="1499"/>
                  </a:cubicBezTo>
                  <a:cubicBezTo>
                    <a:pt x="1011" y="1499"/>
                    <a:pt x="1023" y="1499"/>
                    <a:pt x="1035" y="1500"/>
                  </a:cubicBezTo>
                  <a:cubicBezTo>
                    <a:pt x="1184" y="1619"/>
                    <a:pt x="1333" y="1679"/>
                    <a:pt x="1482" y="1679"/>
                  </a:cubicBezTo>
                  <a:cubicBezTo>
                    <a:pt x="1631" y="1679"/>
                    <a:pt x="1781" y="1619"/>
                    <a:pt x="1930" y="1500"/>
                  </a:cubicBezTo>
                  <a:lnTo>
                    <a:pt x="2825" y="1500"/>
                  </a:lnTo>
                  <a:cubicBezTo>
                    <a:pt x="2865" y="1530"/>
                    <a:pt x="2900" y="1545"/>
                    <a:pt x="2929" y="1545"/>
                  </a:cubicBezTo>
                  <a:cubicBezTo>
                    <a:pt x="2959" y="1545"/>
                    <a:pt x="2984" y="1530"/>
                    <a:pt x="3004" y="1500"/>
                  </a:cubicBezTo>
                  <a:cubicBezTo>
                    <a:pt x="3004" y="1396"/>
                    <a:pt x="2974" y="1230"/>
                    <a:pt x="2886" y="1230"/>
                  </a:cubicBezTo>
                  <a:cubicBezTo>
                    <a:pt x="2874" y="1230"/>
                    <a:pt x="2860" y="1234"/>
                    <a:pt x="2845" y="1241"/>
                  </a:cubicBezTo>
                  <a:cubicBezTo>
                    <a:pt x="2712" y="1296"/>
                    <a:pt x="2581" y="1316"/>
                    <a:pt x="2452" y="1316"/>
                  </a:cubicBezTo>
                  <a:cubicBezTo>
                    <a:pt x="2089" y="1316"/>
                    <a:pt x="1739" y="1158"/>
                    <a:pt x="1381" y="1158"/>
                  </a:cubicBezTo>
                  <a:cubicBezTo>
                    <a:pt x="1352" y="1158"/>
                    <a:pt x="1323" y="1159"/>
                    <a:pt x="1293" y="1162"/>
                  </a:cubicBezTo>
                  <a:cubicBezTo>
                    <a:pt x="1248" y="1162"/>
                    <a:pt x="1199" y="1163"/>
                    <a:pt x="1151" y="1163"/>
                  </a:cubicBezTo>
                  <a:cubicBezTo>
                    <a:pt x="946" y="1163"/>
                    <a:pt x="740" y="1137"/>
                    <a:pt x="756" y="863"/>
                  </a:cubicBezTo>
                  <a:cubicBezTo>
                    <a:pt x="781" y="667"/>
                    <a:pt x="911" y="630"/>
                    <a:pt x="1058" y="630"/>
                  </a:cubicBezTo>
                  <a:cubicBezTo>
                    <a:pt x="1150" y="630"/>
                    <a:pt x="1249" y="644"/>
                    <a:pt x="1333" y="644"/>
                  </a:cubicBezTo>
                  <a:lnTo>
                    <a:pt x="2984" y="644"/>
                  </a:lnTo>
                  <a:cubicBezTo>
                    <a:pt x="2686" y="366"/>
                    <a:pt x="2427" y="485"/>
                    <a:pt x="2308" y="267"/>
                  </a:cubicBezTo>
                  <a:cubicBezTo>
                    <a:pt x="2258" y="217"/>
                    <a:pt x="2203" y="192"/>
                    <a:pt x="2146" y="192"/>
                  </a:cubicBezTo>
                  <a:cubicBezTo>
                    <a:pt x="2089" y="192"/>
                    <a:pt x="2029" y="217"/>
                    <a:pt x="1970" y="267"/>
                  </a:cubicBezTo>
                  <a:lnTo>
                    <a:pt x="1413" y="267"/>
                  </a:lnTo>
                  <a:cubicBezTo>
                    <a:pt x="1220" y="129"/>
                    <a:pt x="1008" y="1"/>
                    <a:pt x="7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34;p3">
              <a:extLst>
                <a:ext uri="{FF2B5EF4-FFF2-40B4-BE49-F238E27FC236}">
                  <a16:creationId xmlns:a16="http://schemas.microsoft.com/office/drawing/2014/main" id="{0DDE7B4E-FDD2-4FB7-BAD1-BC983BEFBDF4}"/>
                </a:ext>
              </a:extLst>
            </p:cNvPr>
            <p:cNvSpPr/>
            <p:nvPr/>
          </p:nvSpPr>
          <p:spPr>
            <a:xfrm>
              <a:off x="2496325" y="3227000"/>
              <a:ext cx="17425" cy="121875"/>
            </a:xfrm>
            <a:custGeom>
              <a:avLst/>
              <a:gdLst/>
              <a:ahLst/>
              <a:cxnLst/>
              <a:rect l="l" t="t" r="r" b="b"/>
              <a:pathLst>
                <a:path w="697" h="4875" extrusionOk="0">
                  <a:moveTo>
                    <a:pt x="60" y="0"/>
                  </a:moveTo>
                  <a:cubicBezTo>
                    <a:pt x="20" y="199"/>
                    <a:pt x="0" y="299"/>
                    <a:pt x="0" y="378"/>
                  </a:cubicBezTo>
                  <a:cubicBezTo>
                    <a:pt x="100" y="1552"/>
                    <a:pt x="160" y="2706"/>
                    <a:pt x="100" y="3879"/>
                  </a:cubicBezTo>
                  <a:cubicBezTo>
                    <a:pt x="80" y="4198"/>
                    <a:pt x="80" y="4536"/>
                    <a:pt x="279" y="4834"/>
                  </a:cubicBezTo>
                  <a:cubicBezTo>
                    <a:pt x="305" y="4860"/>
                    <a:pt x="335" y="4875"/>
                    <a:pt x="365" y="4875"/>
                  </a:cubicBezTo>
                  <a:cubicBezTo>
                    <a:pt x="404" y="4875"/>
                    <a:pt x="444" y="4851"/>
                    <a:pt x="478" y="4794"/>
                  </a:cubicBezTo>
                  <a:lnTo>
                    <a:pt x="557" y="4755"/>
                  </a:lnTo>
                  <a:cubicBezTo>
                    <a:pt x="577" y="4695"/>
                    <a:pt x="557" y="4675"/>
                    <a:pt x="518" y="4615"/>
                  </a:cubicBezTo>
                  <a:cubicBezTo>
                    <a:pt x="498" y="4615"/>
                    <a:pt x="498" y="4596"/>
                    <a:pt x="478" y="4576"/>
                  </a:cubicBezTo>
                  <a:cubicBezTo>
                    <a:pt x="458" y="4516"/>
                    <a:pt x="458" y="4496"/>
                    <a:pt x="498" y="4456"/>
                  </a:cubicBezTo>
                  <a:cubicBezTo>
                    <a:pt x="398" y="3004"/>
                    <a:pt x="697" y="1512"/>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35;p3">
              <a:extLst>
                <a:ext uri="{FF2B5EF4-FFF2-40B4-BE49-F238E27FC236}">
                  <a16:creationId xmlns:a16="http://schemas.microsoft.com/office/drawing/2014/main" id="{272B892E-F5D1-461F-A237-EA8ED423B155}"/>
                </a:ext>
              </a:extLst>
            </p:cNvPr>
            <p:cNvSpPr/>
            <p:nvPr/>
          </p:nvSpPr>
          <p:spPr>
            <a:xfrm>
              <a:off x="2203400" y="3182225"/>
              <a:ext cx="38325" cy="69525"/>
            </a:xfrm>
            <a:custGeom>
              <a:avLst/>
              <a:gdLst/>
              <a:ahLst/>
              <a:cxnLst/>
              <a:rect l="l" t="t" r="r" b="b"/>
              <a:pathLst>
                <a:path w="1533" h="2781" extrusionOk="0">
                  <a:moveTo>
                    <a:pt x="478" y="1"/>
                  </a:moveTo>
                  <a:cubicBezTo>
                    <a:pt x="1" y="757"/>
                    <a:pt x="140" y="1513"/>
                    <a:pt x="379" y="2289"/>
                  </a:cubicBezTo>
                  <a:cubicBezTo>
                    <a:pt x="461" y="2250"/>
                    <a:pt x="520" y="2233"/>
                    <a:pt x="564" y="2233"/>
                  </a:cubicBezTo>
                  <a:cubicBezTo>
                    <a:pt x="723" y="2233"/>
                    <a:pt x="679" y="2447"/>
                    <a:pt x="757" y="2587"/>
                  </a:cubicBezTo>
                  <a:cubicBezTo>
                    <a:pt x="838" y="2723"/>
                    <a:pt x="923" y="2780"/>
                    <a:pt x="1007" y="2780"/>
                  </a:cubicBezTo>
                  <a:cubicBezTo>
                    <a:pt x="1108" y="2780"/>
                    <a:pt x="1207" y="2697"/>
                    <a:pt x="1294" y="2567"/>
                  </a:cubicBezTo>
                  <a:cubicBezTo>
                    <a:pt x="1532" y="1891"/>
                    <a:pt x="1353" y="1195"/>
                    <a:pt x="1333" y="518"/>
                  </a:cubicBezTo>
                  <a:cubicBezTo>
                    <a:pt x="1333" y="478"/>
                    <a:pt x="1353" y="419"/>
                    <a:pt x="1353" y="379"/>
                  </a:cubicBezTo>
                  <a:cubicBezTo>
                    <a:pt x="1305" y="298"/>
                    <a:pt x="1217" y="204"/>
                    <a:pt x="1143" y="204"/>
                  </a:cubicBezTo>
                  <a:cubicBezTo>
                    <a:pt x="1126" y="204"/>
                    <a:pt x="1110" y="209"/>
                    <a:pt x="1095" y="220"/>
                  </a:cubicBezTo>
                  <a:cubicBezTo>
                    <a:pt x="967" y="348"/>
                    <a:pt x="874" y="398"/>
                    <a:pt x="801" y="398"/>
                  </a:cubicBezTo>
                  <a:cubicBezTo>
                    <a:pt x="648" y="398"/>
                    <a:pt x="586" y="176"/>
                    <a:pt x="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36;p3">
              <a:extLst>
                <a:ext uri="{FF2B5EF4-FFF2-40B4-BE49-F238E27FC236}">
                  <a16:creationId xmlns:a16="http://schemas.microsoft.com/office/drawing/2014/main" id="{90780FDF-2EE5-4AD0-8F36-065460A5E030}"/>
                </a:ext>
              </a:extLst>
            </p:cNvPr>
            <p:cNvSpPr/>
            <p:nvPr/>
          </p:nvSpPr>
          <p:spPr>
            <a:xfrm>
              <a:off x="2102950" y="2953975"/>
              <a:ext cx="121375" cy="23275"/>
            </a:xfrm>
            <a:custGeom>
              <a:avLst/>
              <a:gdLst/>
              <a:ahLst/>
              <a:cxnLst/>
              <a:rect l="l" t="t" r="r" b="b"/>
              <a:pathLst>
                <a:path w="4855" h="931" extrusionOk="0">
                  <a:moveTo>
                    <a:pt x="1075" y="0"/>
                  </a:moveTo>
                  <a:cubicBezTo>
                    <a:pt x="1004" y="16"/>
                    <a:pt x="932" y="21"/>
                    <a:pt x="859" y="21"/>
                  </a:cubicBezTo>
                  <a:cubicBezTo>
                    <a:pt x="740" y="21"/>
                    <a:pt x="618" y="7"/>
                    <a:pt x="499" y="7"/>
                  </a:cubicBezTo>
                  <a:cubicBezTo>
                    <a:pt x="323" y="7"/>
                    <a:pt x="153" y="36"/>
                    <a:pt x="0" y="179"/>
                  </a:cubicBezTo>
                  <a:cubicBezTo>
                    <a:pt x="796" y="537"/>
                    <a:pt x="1671" y="637"/>
                    <a:pt x="2487" y="736"/>
                  </a:cubicBezTo>
                  <a:cubicBezTo>
                    <a:pt x="2639" y="736"/>
                    <a:pt x="2796" y="731"/>
                    <a:pt x="2955" y="731"/>
                  </a:cubicBezTo>
                  <a:cubicBezTo>
                    <a:pt x="3232" y="731"/>
                    <a:pt x="3514" y="747"/>
                    <a:pt x="3780" y="836"/>
                  </a:cubicBezTo>
                  <a:cubicBezTo>
                    <a:pt x="3951" y="883"/>
                    <a:pt x="4126" y="931"/>
                    <a:pt x="4299" y="931"/>
                  </a:cubicBezTo>
                  <a:cubicBezTo>
                    <a:pt x="4489" y="931"/>
                    <a:pt x="4677" y="873"/>
                    <a:pt x="4854" y="696"/>
                  </a:cubicBezTo>
                  <a:cubicBezTo>
                    <a:pt x="4576" y="478"/>
                    <a:pt x="4218" y="478"/>
                    <a:pt x="3919" y="458"/>
                  </a:cubicBezTo>
                  <a:cubicBezTo>
                    <a:pt x="2964" y="378"/>
                    <a:pt x="2009" y="179"/>
                    <a:pt x="10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37;p3">
              <a:extLst>
                <a:ext uri="{FF2B5EF4-FFF2-40B4-BE49-F238E27FC236}">
                  <a16:creationId xmlns:a16="http://schemas.microsoft.com/office/drawing/2014/main" id="{5C96F51A-F7D6-4C66-92C6-9CDB01553FC7}"/>
                </a:ext>
              </a:extLst>
            </p:cNvPr>
            <p:cNvSpPr/>
            <p:nvPr/>
          </p:nvSpPr>
          <p:spPr>
            <a:xfrm>
              <a:off x="2230750" y="3195175"/>
              <a:ext cx="32350" cy="60700"/>
            </a:xfrm>
            <a:custGeom>
              <a:avLst/>
              <a:gdLst/>
              <a:ahLst/>
              <a:cxnLst/>
              <a:rect l="l" t="t" r="r" b="b"/>
              <a:pathLst>
                <a:path w="1294" h="2428" extrusionOk="0">
                  <a:moveTo>
                    <a:pt x="239" y="0"/>
                  </a:moveTo>
                  <a:cubicBezTo>
                    <a:pt x="1" y="120"/>
                    <a:pt x="41" y="318"/>
                    <a:pt x="41" y="517"/>
                  </a:cubicBezTo>
                  <a:cubicBezTo>
                    <a:pt x="41" y="1074"/>
                    <a:pt x="140" y="1631"/>
                    <a:pt x="60" y="2168"/>
                  </a:cubicBezTo>
                  <a:cubicBezTo>
                    <a:pt x="1" y="2248"/>
                    <a:pt x="1" y="2288"/>
                    <a:pt x="41" y="2367"/>
                  </a:cubicBezTo>
                  <a:cubicBezTo>
                    <a:pt x="82" y="2381"/>
                    <a:pt x="132" y="2404"/>
                    <a:pt x="186" y="2404"/>
                  </a:cubicBezTo>
                  <a:cubicBezTo>
                    <a:pt x="210" y="2404"/>
                    <a:pt x="235" y="2400"/>
                    <a:pt x="259" y="2387"/>
                  </a:cubicBezTo>
                  <a:cubicBezTo>
                    <a:pt x="538" y="2268"/>
                    <a:pt x="896" y="2427"/>
                    <a:pt x="1135" y="2149"/>
                  </a:cubicBezTo>
                  <a:cubicBezTo>
                    <a:pt x="1075" y="2049"/>
                    <a:pt x="995" y="1910"/>
                    <a:pt x="956" y="1810"/>
                  </a:cubicBezTo>
                  <a:cubicBezTo>
                    <a:pt x="438" y="1413"/>
                    <a:pt x="438" y="955"/>
                    <a:pt x="956" y="557"/>
                  </a:cubicBezTo>
                  <a:cubicBezTo>
                    <a:pt x="1035" y="418"/>
                    <a:pt x="1234" y="517"/>
                    <a:pt x="1294" y="378"/>
                  </a:cubicBezTo>
                  <a:lnTo>
                    <a:pt x="1294" y="199"/>
                  </a:lnTo>
                  <a:cubicBezTo>
                    <a:pt x="1244" y="149"/>
                    <a:pt x="1189" y="124"/>
                    <a:pt x="1132" y="124"/>
                  </a:cubicBezTo>
                  <a:cubicBezTo>
                    <a:pt x="1075" y="124"/>
                    <a:pt x="1015" y="149"/>
                    <a:pt x="956" y="199"/>
                  </a:cubicBezTo>
                  <a:cubicBezTo>
                    <a:pt x="917" y="196"/>
                    <a:pt x="879" y="195"/>
                    <a:pt x="841" y="195"/>
                  </a:cubicBezTo>
                  <a:cubicBezTo>
                    <a:pt x="800" y="195"/>
                    <a:pt x="760" y="196"/>
                    <a:pt x="720" y="196"/>
                  </a:cubicBezTo>
                  <a:cubicBezTo>
                    <a:pt x="544" y="196"/>
                    <a:pt x="378" y="18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8;p3">
              <a:extLst>
                <a:ext uri="{FF2B5EF4-FFF2-40B4-BE49-F238E27FC236}">
                  <a16:creationId xmlns:a16="http://schemas.microsoft.com/office/drawing/2014/main" id="{9A8FF0B7-571D-4FBA-94DD-4593DF8CFF7C}"/>
                </a:ext>
              </a:extLst>
            </p:cNvPr>
            <p:cNvSpPr/>
            <p:nvPr/>
          </p:nvSpPr>
          <p:spPr>
            <a:xfrm>
              <a:off x="2789250" y="3173775"/>
              <a:ext cx="18425" cy="74625"/>
            </a:xfrm>
            <a:custGeom>
              <a:avLst/>
              <a:gdLst/>
              <a:ahLst/>
              <a:cxnLst/>
              <a:rect l="l" t="t" r="r" b="b"/>
              <a:pathLst>
                <a:path w="737" h="2985" extrusionOk="0">
                  <a:moveTo>
                    <a:pt x="398" y="1"/>
                  </a:moveTo>
                  <a:cubicBezTo>
                    <a:pt x="378" y="239"/>
                    <a:pt x="279" y="458"/>
                    <a:pt x="0" y="538"/>
                  </a:cubicBezTo>
                  <a:cubicBezTo>
                    <a:pt x="338" y="1314"/>
                    <a:pt x="100" y="2249"/>
                    <a:pt x="637" y="2985"/>
                  </a:cubicBezTo>
                  <a:cubicBezTo>
                    <a:pt x="716" y="2109"/>
                    <a:pt x="736" y="1294"/>
                    <a:pt x="617" y="438"/>
                  </a:cubicBezTo>
                  <a:cubicBezTo>
                    <a:pt x="597" y="259"/>
                    <a:pt x="577" y="100"/>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39;p3">
              <a:extLst>
                <a:ext uri="{FF2B5EF4-FFF2-40B4-BE49-F238E27FC236}">
                  <a16:creationId xmlns:a16="http://schemas.microsoft.com/office/drawing/2014/main" id="{6D07907C-7B2E-4284-9606-81FC8DA3875C}"/>
                </a:ext>
              </a:extLst>
            </p:cNvPr>
            <p:cNvSpPr/>
            <p:nvPr/>
          </p:nvSpPr>
          <p:spPr>
            <a:xfrm>
              <a:off x="2085050" y="3008675"/>
              <a:ext cx="120875" cy="35825"/>
            </a:xfrm>
            <a:custGeom>
              <a:avLst/>
              <a:gdLst/>
              <a:ahLst/>
              <a:cxnLst/>
              <a:rect l="l" t="t" r="r" b="b"/>
              <a:pathLst>
                <a:path w="4835" h="1433" extrusionOk="0">
                  <a:moveTo>
                    <a:pt x="60" y="0"/>
                  </a:moveTo>
                  <a:cubicBezTo>
                    <a:pt x="239" y="557"/>
                    <a:pt x="0" y="975"/>
                    <a:pt x="40" y="1433"/>
                  </a:cubicBezTo>
                  <a:cubicBezTo>
                    <a:pt x="226" y="1274"/>
                    <a:pt x="429" y="1247"/>
                    <a:pt x="638" y="1247"/>
                  </a:cubicBezTo>
                  <a:cubicBezTo>
                    <a:pt x="743" y="1247"/>
                    <a:pt x="849" y="1254"/>
                    <a:pt x="955" y="1254"/>
                  </a:cubicBezTo>
                  <a:cubicBezTo>
                    <a:pt x="1129" y="1256"/>
                    <a:pt x="1302" y="1257"/>
                    <a:pt x="1476" y="1257"/>
                  </a:cubicBezTo>
                  <a:cubicBezTo>
                    <a:pt x="1809" y="1257"/>
                    <a:pt x="2143" y="1254"/>
                    <a:pt x="2476" y="1254"/>
                  </a:cubicBezTo>
                  <a:cubicBezTo>
                    <a:pt x="3262" y="1254"/>
                    <a:pt x="4048" y="1272"/>
                    <a:pt x="4834" y="1393"/>
                  </a:cubicBezTo>
                  <a:cubicBezTo>
                    <a:pt x="4531" y="1120"/>
                    <a:pt x="4170" y="1032"/>
                    <a:pt x="3795" y="1032"/>
                  </a:cubicBezTo>
                  <a:cubicBezTo>
                    <a:pt x="3678" y="1032"/>
                    <a:pt x="3560" y="1041"/>
                    <a:pt x="3442" y="1055"/>
                  </a:cubicBezTo>
                  <a:cubicBezTo>
                    <a:pt x="2885" y="1075"/>
                    <a:pt x="2288" y="1094"/>
                    <a:pt x="1691" y="1094"/>
                  </a:cubicBezTo>
                  <a:cubicBezTo>
                    <a:pt x="1523" y="1094"/>
                    <a:pt x="1345" y="1112"/>
                    <a:pt x="1174" y="1112"/>
                  </a:cubicBezTo>
                  <a:cubicBezTo>
                    <a:pt x="981" y="1112"/>
                    <a:pt x="795" y="1090"/>
                    <a:pt x="637" y="995"/>
                  </a:cubicBezTo>
                  <a:cubicBezTo>
                    <a:pt x="358" y="836"/>
                    <a:pt x="537" y="438"/>
                    <a:pt x="398" y="179"/>
                  </a:cubicBezTo>
                  <a:cubicBezTo>
                    <a:pt x="358" y="140"/>
                    <a:pt x="299" y="14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40;p3">
              <a:extLst>
                <a:ext uri="{FF2B5EF4-FFF2-40B4-BE49-F238E27FC236}">
                  <a16:creationId xmlns:a16="http://schemas.microsoft.com/office/drawing/2014/main" id="{FE85C30F-8A0B-4D9E-A8BA-8DB63B5F47ED}"/>
                </a:ext>
              </a:extLst>
            </p:cNvPr>
            <p:cNvSpPr/>
            <p:nvPr/>
          </p:nvSpPr>
          <p:spPr>
            <a:xfrm>
              <a:off x="2255125" y="3202350"/>
              <a:ext cx="159675" cy="8475"/>
            </a:xfrm>
            <a:custGeom>
              <a:avLst/>
              <a:gdLst/>
              <a:ahLst/>
              <a:cxnLst/>
              <a:rect l="l" t="t" r="r" b="b"/>
              <a:pathLst>
                <a:path w="6387" h="339" extrusionOk="0">
                  <a:moveTo>
                    <a:pt x="6109" y="0"/>
                  </a:moveTo>
                  <a:cubicBezTo>
                    <a:pt x="5976" y="0"/>
                    <a:pt x="5820" y="80"/>
                    <a:pt x="5670" y="91"/>
                  </a:cubicBezTo>
                  <a:lnTo>
                    <a:pt x="359" y="91"/>
                  </a:lnTo>
                  <a:cubicBezTo>
                    <a:pt x="219" y="111"/>
                    <a:pt x="80" y="111"/>
                    <a:pt x="0" y="270"/>
                  </a:cubicBezTo>
                  <a:cubicBezTo>
                    <a:pt x="246" y="263"/>
                    <a:pt x="491" y="260"/>
                    <a:pt x="737" y="260"/>
                  </a:cubicBezTo>
                  <a:cubicBezTo>
                    <a:pt x="2009" y="260"/>
                    <a:pt x="3293" y="338"/>
                    <a:pt x="4576" y="338"/>
                  </a:cubicBezTo>
                  <a:cubicBezTo>
                    <a:pt x="5180" y="338"/>
                    <a:pt x="5784" y="321"/>
                    <a:pt x="6386" y="270"/>
                  </a:cubicBezTo>
                  <a:cubicBezTo>
                    <a:pt x="6322" y="59"/>
                    <a:pt x="6224" y="0"/>
                    <a:pt x="6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41;p3">
              <a:extLst>
                <a:ext uri="{FF2B5EF4-FFF2-40B4-BE49-F238E27FC236}">
                  <a16:creationId xmlns:a16="http://schemas.microsoft.com/office/drawing/2014/main" id="{3AF1BA36-48C6-4429-A550-520C95B2D3EF}"/>
                </a:ext>
              </a:extLst>
            </p:cNvPr>
            <p:cNvSpPr/>
            <p:nvPr/>
          </p:nvSpPr>
          <p:spPr>
            <a:xfrm>
              <a:off x="2370000" y="3396075"/>
              <a:ext cx="112425" cy="16500"/>
            </a:xfrm>
            <a:custGeom>
              <a:avLst/>
              <a:gdLst/>
              <a:ahLst/>
              <a:cxnLst/>
              <a:rect l="l" t="t" r="r" b="b"/>
              <a:pathLst>
                <a:path w="4497" h="660" extrusionOk="0">
                  <a:moveTo>
                    <a:pt x="916" y="1"/>
                  </a:moveTo>
                  <a:cubicBezTo>
                    <a:pt x="855" y="12"/>
                    <a:pt x="794" y="16"/>
                    <a:pt x="733" y="16"/>
                  </a:cubicBezTo>
                  <a:cubicBezTo>
                    <a:pt x="643" y="16"/>
                    <a:pt x="554" y="8"/>
                    <a:pt x="466" y="8"/>
                  </a:cubicBezTo>
                  <a:cubicBezTo>
                    <a:pt x="304" y="8"/>
                    <a:pt x="147" y="34"/>
                    <a:pt x="1" y="180"/>
                  </a:cubicBezTo>
                  <a:cubicBezTo>
                    <a:pt x="239" y="458"/>
                    <a:pt x="558" y="478"/>
                    <a:pt x="856" y="578"/>
                  </a:cubicBezTo>
                  <a:cubicBezTo>
                    <a:pt x="1181" y="598"/>
                    <a:pt x="1506" y="660"/>
                    <a:pt x="1823" y="660"/>
                  </a:cubicBezTo>
                  <a:cubicBezTo>
                    <a:pt x="2127" y="660"/>
                    <a:pt x="2424" y="603"/>
                    <a:pt x="2706" y="399"/>
                  </a:cubicBezTo>
                  <a:lnTo>
                    <a:pt x="2885" y="399"/>
                  </a:lnTo>
                  <a:cubicBezTo>
                    <a:pt x="3064" y="309"/>
                    <a:pt x="3249" y="290"/>
                    <a:pt x="3434" y="290"/>
                  </a:cubicBezTo>
                  <a:cubicBezTo>
                    <a:pt x="3578" y="290"/>
                    <a:pt x="3722" y="301"/>
                    <a:pt x="3864" y="301"/>
                  </a:cubicBezTo>
                  <a:cubicBezTo>
                    <a:pt x="4026" y="301"/>
                    <a:pt x="4185" y="286"/>
                    <a:pt x="4337" y="220"/>
                  </a:cubicBezTo>
                  <a:cubicBezTo>
                    <a:pt x="4377" y="200"/>
                    <a:pt x="4457" y="200"/>
                    <a:pt x="4496" y="200"/>
                  </a:cubicBezTo>
                  <a:cubicBezTo>
                    <a:pt x="4380" y="37"/>
                    <a:pt x="4231" y="3"/>
                    <a:pt x="4078" y="3"/>
                  </a:cubicBezTo>
                  <a:cubicBezTo>
                    <a:pt x="3970" y="3"/>
                    <a:pt x="3860" y="21"/>
                    <a:pt x="3760" y="21"/>
                  </a:cubicBezTo>
                  <a:cubicBezTo>
                    <a:pt x="2825" y="1"/>
                    <a:pt x="1871" y="1"/>
                    <a:pt x="9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42;p3">
              <a:extLst>
                <a:ext uri="{FF2B5EF4-FFF2-40B4-BE49-F238E27FC236}">
                  <a16:creationId xmlns:a16="http://schemas.microsoft.com/office/drawing/2014/main" id="{5E5544AC-4234-42A4-B7A4-2F256190BDC0}"/>
                </a:ext>
              </a:extLst>
            </p:cNvPr>
            <p:cNvSpPr/>
            <p:nvPr/>
          </p:nvSpPr>
          <p:spPr>
            <a:xfrm>
              <a:off x="2544075" y="3301600"/>
              <a:ext cx="27375" cy="68650"/>
            </a:xfrm>
            <a:custGeom>
              <a:avLst/>
              <a:gdLst/>
              <a:ahLst/>
              <a:cxnLst/>
              <a:rect l="l" t="t" r="r" b="b"/>
              <a:pathLst>
                <a:path w="1095" h="2746" extrusionOk="0">
                  <a:moveTo>
                    <a:pt x="259" y="1791"/>
                  </a:moveTo>
                  <a:lnTo>
                    <a:pt x="259" y="1791"/>
                  </a:lnTo>
                  <a:cubicBezTo>
                    <a:pt x="299" y="1953"/>
                    <a:pt x="288" y="2099"/>
                    <a:pt x="278" y="2233"/>
                  </a:cubicBezTo>
                  <a:lnTo>
                    <a:pt x="278" y="2233"/>
                  </a:lnTo>
                  <a:cubicBezTo>
                    <a:pt x="273" y="2097"/>
                    <a:pt x="231" y="1940"/>
                    <a:pt x="259" y="1791"/>
                  </a:cubicBezTo>
                  <a:close/>
                  <a:moveTo>
                    <a:pt x="458" y="0"/>
                  </a:moveTo>
                  <a:cubicBezTo>
                    <a:pt x="338" y="80"/>
                    <a:pt x="179" y="159"/>
                    <a:pt x="40" y="219"/>
                  </a:cubicBezTo>
                  <a:cubicBezTo>
                    <a:pt x="40" y="995"/>
                    <a:pt x="40" y="1771"/>
                    <a:pt x="0" y="2566"/>
                  </a:cubicBezTo>
                  <a:cubicBezTo>
                    <a:pt x="181" y="2527"/>
                    <a:pt x="250" y="2448"/>
                    <a:pt x="271" y="2346"/>
                  </a:cubicBezTo>
                  <a:lnTo>
                    <a:pt x="271" y="2346"/>
                  </a:lnTo>
                  <a:cubicBezTo>
                    <a:pt x="267" y="2431"/>
                    <a:pt x="271" y="2511"/>
                    <a:pt x="299" y="2586"/>
                  </a:cubicBezTo>
                  <a:cubicBezTo>
                    <a:pt x="348" y="2696"/>
                    <a:pt x="403" y="2745"/>
                    <a:pt x="465" y="2745"/>
                  </a:cubicBezTo>
                  <a:cubicBezTo>
                    <a:pt x="527" y="2745"/>
                    <a:pt x="597" y="2696"/>
                    <a:pt x="676" y="2606"/>
                  </a:cubicBezTo>
                  <a:cubicBezTo>
                    <a:pt x="776" y="1711"/>
                    <a:pt x="1094" y="816"/>
                    <a:pt x="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43;p3">
              <a:extLst>
                <a:ext uri="{FF2B5EF4-FFF2-40B4-BE49-F238E27FC236}">
                  <a16:creationId xmlns:a16="http://schemas.microsoft.com/office/drawing/2014/main" id="{CB856667-8F5A-477C-875A-D1C18A627C87}"/>
                </a:ext>
              </a:extLst>
            </p:cNvPr>
            <p:cNvSpPr/>
            <p:nvPr/>
          </p:nvSpPr>
          <p:spPr>
            <a:xfrm>
              <a:off x="2165600" y="2967900"/>
              <a:ext cx="91050" cy="20775"/>
            </a:xfrm>
            <a:custGeom>
              <a:avLst/>
              <a:gdLst/>
              <a:ahLst/>
              <a:cxnLst/>
              <a:rect l="l" t="t" r="r" b="b"/>
              <a:pathLst>
                <a:path w="3642" h="831" extrusionOk="0">
                  <a:moveTo>
                    <a:pt x="570" y="0"/>
                  </a:moveTo>
                  <a:cubicBezTo>
                    <a:pt x="374" y="0"/>
                    <a:pt x="180" y="50"/>
                    <a:pt x="1" y="199"/>
                  </a:cubicBezTo>
                  <a:cubicBezTo>
                    <a:pt x="757" y="438"/>
                    <a:pt x="1493" y="517"/>
                    <a:pt x="2269" y="597"/>
                  </a:cubicBezTo>
                  <a:cubicBezTo>
                    <a:pt x="2634" y="614"/>
                    <a:pt x="2970" y="830"/>
                    <a:pt x="3341" y="830"/>
                  </a:cubicBezTo>
                  <a:cubicBezTo>
                    <a:pt x="3394" y="830"/>
                    <a:pt x="3447" y="826"/>
                    <a:pt x="3502" y="816"/>
                  </a:cubicBezTo>
                  <a:cubicBezTo>
                    <a:pt x="3601" y="736"/>
                    <a:pt x="3641" y="677"/>
                    <a:pt x="3601" y="577"/>
                  </a:cubicBezTo>
                  <a:cubicBezTo>
                    <a:pt x="3482" y="338"/>
                    <a:pt x="3283" y="314"/>
                    <a:pt x="3074" y="314"/>
                  </a:cubicBezTo>
                  <a:cubicBezTo>
                    <a:pt x="3019" y="314"/>
                    <a:pt x="2964" y="315"/>
                    <a:pt x="2909" y="315"/>
                  </a:cubicBezTo>
                  <a:cubicBezTo>
                    <a:pt x="2754" y="315"/>
                    <a:pt x="2605" y="302"/>
                    <a:pt x="2487" y="199"/>
                  </a:cubicBezTo>
                  <a:cubicBezTo>
                    <a:pt x="2460" y="185"/>
                    <a:pt x="2423" y="162"/>
                    <a:pt x="2390" y="162"/>
                  </a:cubicBezTo>
                  <a:cubicBezTo>
                    <a:pt x="2375" y="162"/>
                    <a:pt x="2360" y="167"/>
                    <a:pt x="2348" y="179"/>
                  </a:cubicBezTo>
                  <a:cubicBezTo>
                    <a:pt x="2225" y="185"/>
                    <a:pt x="2102" y="190"/>
                    <a:pt x="1979" y="190"/>
                  </a:cubicBezTo>
                  <a:cubicBezTo>
                    <a:pt x="1704" y="190"/>
                    <a:pt x="1429" y="168"/>
                    <a:pt x="1155" y="100"/>
                  </a:cubicBezTo>
                  <a:cubicBezTo>
                    <a:pt x="966" y="50"/>
                    <a:pt x="767" y="0"/>
                    <a:pt x="5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44;p3">
              <a:extLst>
                <a:ext uri="{FF2B5EF4-FFF2-40B4-BE49-F238E27FC236}">
                  <a16:creationId xmlns:a16="http://schemas.microsoft.com/office/drawing/2014/main" id="{7A545C01-D165-420A-ACD6-24BC6B8A42CB}"/>
                </a:ext>
              </a:extLst>
            </p:cNvPr>
            <p:cNvSpPr/>
            <p:nvPr/>
          </p:nvSpPr>
          <p:spPr>
            <a:xfrm>
              <a:off x="2427200" y="3005825"/>
              <a:ext cx="44775" cy="69025"/>
            </a:xfrm>
            <a:custGeom>
              <a:avLst/>
              <a:gdLst/>
              <a:ahLst/>
              <a:cxnLst/>
              <a:rect l="l" t="t" r="r" b="b"/>
              <a:pathLst>
                <a:path w="1791" h="2761" extrusionOk="0">
                  <a:moveTo>
                    <a:pt x="657" y="0"/>
                  </a:moveTo>
                  <a:cubicBezTo>
                    <a:pt x="483" y="0"/>
                    <a:pt x="309" y="15"/>
                    <a:pt x="140" y="15"/>
                  </a:cubicBezTo>
                  <a:cubicBezTo>
                    <a:pt x="40" y="75"/>
                    <a:pt x="0" y="154"/>
                    <a:pt x="60" y="254"/>
                  </a:cubicBezTo>
                  <a:cubicBezTo>
                    <a:pt x="160" y="274"/>
                    <a:pt x="279" y="274"/>
                    <a:pt x="378" y="293"/>
                  </a:cubicBezTo>
                  <a:cubicBezTo>
                    <a:pt x="451" y="359"/>
                    <a:pt x="539" y="371"/>
                    <a:pt x="632" y="371"/>
                  </a:cubicBezTo>
                  <a:cubicBezTo>
                    <a:pt x="689" y="371"/>
                    <a:pt x="747" y="366"/>
                    <a:pt x="804" y="366"/>
                  </a:cubicBezTo>
                  <a:cubicBezTo>
                    <a:pt x="910" y="366"/>
                    <a:pt x="1012" y="382"/>
                    <a:pt x="1094" y="472"/>
                  </a:cubicBezTo>
                  <a:cubicBezTo>
                    <a:pt x="1333" y="771"/>
                    <a:pt x="1134" y="1109"/>
                    <a:pt x="1254" y="1427"/>
                  </a:cubicBezTo>
                  <a:cubicBezTo>
                    <a:pt x="1254" y="2422"/>
                    <a:pt x="1254" y="2422"/>
                    <a:pt x="1592" y="2760"/>
                  </a:cubicBezTo>
                  <a:cubicBezTo>
                    <a:pt x="1751" y="2561"/>
                    <a:pt x="1751" y="2303"/>
                    <a:pt x="1791" y="2084"/>
                  </a:cubicBezTo>
                  <a:cubicBezTo>
                    <a:pt x="1572" y="1746"/>
                    <a:pt x="1731" y="1348"/>
                    <a:pt x="1632" y="990"/>
                  </a:cubicBezTo>
                  <a:cubicBezTo>
                    <a:pt x="1472" y="711"/>
                    <a:pt x="1691" y="393"/>
                    <a:pt x="1472" y="154"/>
                  </a:cubicBezTo>
                  <a:cubicBezTo>
                    <a:pt x="1417" y="85"/>
                    <a:pt x="1353" y="64"/>
                    <a:pt x="1279" y="64"/>
                  </a:cubicBezTo>
                  <a:cubicBezTo>
                    <a:pt x="1246" y="64"/>
                    <a:pt x="1211" y="68"/>
                    <a:pt x="1174" y="75"/>
                  </a:cubicBezTo>
                  <a:cubicBezTo>
                    <a:pt x="1005" y="15"/>
                    <a:pt x="831" y="0"/>
                    <a:pt x="6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45;p3">
              <a:extLst>
                <a:ext uri="{FF2B5EF4-FFF2-40B4-BE49-F238E27FC236}">
                  <a16:creationId xmlns:a16="http://schemas.microsoft.com/office/drawing/2014/main" id="{A9AB9896-A659-409E-95F4-3725480192A9}"/>
                </a:ext>
              </a:extLst>
            </p:cNvPr>
            <p:cNvSpPr/>
            <p:nvPr/>
          </p:nvSpPr>
          <p:spPr>
            <a:xfrm>
              <a:off x="2253125" y="2976350"/>
              <a:ext cx="73150" cy="21900"/>
            </a:xfrm>
            <a:custGeom>
              <a:avLst/>
              <a:gdLst/>
              <a:ahLst/>
              <a:cxnLst/>
              <a:rect l="l" t="t" r="r" b="b"/>
              <a:pathLst>
                <a:path w="2926" h="876" extrusionOk="0">
                  <a:moveTo>
                    <a:pt x="439" y="0"/>
                  </a:moveTo>
                  <a:cubicBezTo>
                    <a:pt x="279" y="40"/>
                    <a:pt x="140" y="60"/>
                    <a:pt x="61" y="199"/>
                  </a:cubicBezTo>
                  <a:lnTo>
                    <a:pt x="61" y="398"/>
                  </a:lnTo>
                  <a:cubicBezTo>
                    <a:pt x="41" y="398"/>
                    <a:pt x="1" y="438"/>
                    <a:pt x="1" y="438"/>
                  </a:cubicBezTo>
                  <a:cubicBezTo>
                    <a:pt x="1" y="478"/>
                    <a:pt x="41" y="498"/>
                    <a:pt x="80" y="537"/>
                  </a:cubicBezTo>
                  <a:cubicBezTo>
                    <a:pt x="529" y="572"/>
                    <a:pt x="948" y="771"/>
                    <a:pt x="1415" y="771"/>
                  </a:cubicBezTo>
                  <a:cubicBezTo>
                    <a:pt x="1486" y="771"/>
                    <a:pt x="1559" y="767"/>
                    <a:pt x="1632" y="756"/>
                  </a:cubicBezTo>
                  <a:cubicBezTo>
                    <a:pt x="1771" y="796"/>
                    <a:pt x="1931" y="776"/>
                    <a:pt x="2050" y="876"/>
                  </a:cubicBezTo>
                  <a:lnTo>
                    <a:pt x="2229" y="876"/>
                  </a:lnTo>
                  <a:cubicBezTo>
                    <a:pt x="2272" y="816"/>
                    <a:pt x="2343" y="802"/>
                    <a:pt x="2423" y="802"/>
                  </a:cubicBezTo>
                  <a:cubicBezTo>
                    <a:pt x="2495" y="802"/>
                    <a:pt x="2575" y="814"/>
                    <a:pt x="2649" y="814"/>
                  </a:cubicBezTo>
                  <a:cubicBezTo>
                    <a:pt x="2798" y="814"/>
                    <a:pt x="2925" y="768"/>
                    <a:pt x="2925" y="498"/>
                  </a:cubicBezTo>
                  <a:cubicBezTo>
                    <a:pt x="2388" y="378"/>
                    <a:pt x="1831" y="498"/>
                    <a:pt x="1334" y="179"/>
                  </a:cubicBezTo>
                  <a:cubicBezTo>
                    <a:pt x="1214" y="110"/>
                    <a:pt x="1090" y="110"/>
                    <a:pt x="966" y="110"/>
                  </a:cubicBezTo>
                  <a:cubicBezTo>
                    <a:pt x="841" y="110"/>
                    <a:pt x="717" y="110"/>
                    <a:pt x="598" y="40"/>
                  </a:cubicBezTo>
                  <a:cubicBezTo>
                    <a:pt x="558" y="40"/>
                    <a:pt x="478" y="0"/>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46;p3">
              <a:extLst>
                <a:ext uri="{FF2B5EF4-FFF2-40B4-BE49-F238E27FC236}">
                  <a16:creationId xmlns:a16="http://schemas.microsoft.com/office/drawing/2014/main" id="{EAF6932A-9A89-4FDB-A25E-0E4506B9574D}"/>
                </a:ext>
              </a:extLst>
            </p:cNvPr>
            <p:cNvSpPr/>
            <p:nvPr/>
          </p:nvSpPr>
          <p:spPr>
            <a:xfrm>
              <a:off x="2081550" y="3047950"/>
              <a:ext cx="25900" cy="50275"/>
            </a:xfrm>
            <a:custGeom>
              <a:avLst/>
              <a:gdLst/>
              <a:ahLst/>
              <a:cxnLst/>
              <a:rect l="l" t="t" r="r" b="b"/>
              <a:pathLst>
                <a:path w="1036" h="2011" extrusionOk="0">
                  <a:moveTo>
                    <a:pt x="160" y="1"/>
                  </a:moveTo>
                  <a:cubicBezTo>
                    <a:pt x="1" y="498"/>
                    <a:pt x="458" y="956"/>
                    <a:pt x="180" y="1413"/>
                  </a:cubicBezTo>
                  <a:cubicBezTo>
                    <a:pt x="379" y="1572"/>
                    <a:pt x="260" y="1771"/>
                    <a:pt x="279" y="1970"/>
                  </a:cubicBezTo>
                  <a:cubicBezTo>
                    <a:pt x="326" y="1996"/>
                    <a:pt x="372" y="2005"/>
                    <a:pt x="418" y="2005"/>
                  </a:cubicBezTo>
                  <a:cubicBezTo>
                    <a:pt x="503" y="2005"/>
                    <a:pt x="585" y="1976"/>
                    <a:pt x="661" y="1976"/>
                  </a:cubicBezTo>
                  <a:cubicBezTo>
                    <a:pt x="702" y="1976"/>
                    <a:pt x="741" y="1984"/>
                    <a:pt x="777" y="2010"/>
                  </a:cubicBezTo>
                  <a:cubicBezTo>
                    <a:pt x="1035" y="1811"/>
                    <a:pt x="1035" y="1612"/>
                    <a:pt x="797" y="1413"/>
                  </a:cubicBezTo>
                  <a:cubicBezTo>
                    <a:pt x="770" y="1413"/>
                    <a:pt x="735" y="1431"/>
                    <a:pt x="702" y="1431"/>
                  </a:cubicBezTo>
                  <a:cubicBezTo>
                    <a:pt x="686" y="1431"/>
                    <a:pt x="671" y="1427"/>
                    <a:pt x="657" y="1413"/>
                  </a:cubicBezTo>
                  <a:cubicBezTo>
                    <a:pt x="757" y="1374"/>
                    <a:pt x="777" y="1274"/>
                    <a:pt x="836" y="1194"/>
                  </a:cubicBezTo>
                  <a:cubicBezTo>
                    <a:pt x="896" y="797"/>
                    <a:pt x="976" y="399"/>
                    <a:pt x="697" y="21"/>
                  </a:cubicBezTo>
                  <a:cubicBezTo>
                    <a:pt x="538" y="21"/>
                    <a:pt x="339" y="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47;p3">
              <a:extLst>
                <a:ext uri="{FF2B5EF4-FFF2-40B4-BE49-F238E27FC236}">
                  <a16:creationId xmlns:a16="http://schemas.microsoft.com/office/drawing/2014/main" id="{D5C92030-02C5-4A4B-BD8A-67715FE21392}"/>
                </a:ext>
              </a:extLst>
            </p:cNvPr>
            <p:cNvSpPr/>
            <p:nvPr/>
          </p:nvSpPr>
          <p:spPr>
            <a:xfrm>
              <a:off x="2395875" y="3284175"/>
              <a:ext cx="95000" cy="9900"/>
            </a:xfrm>
            <a:custGeom>
              <a:avLst/>
              <a:gdLst/>
              <a:ahLst/>
              <a:cxnLst/>
              <a:rect l="l" t="t" r="r" b="b"/>
              <a:pathLst>
                <a:path w="3800" h="396" extrusionOk="0">
                  <a:moveTo>
                    <a:pt x="1313" y="21"/>
                  </a:moveTo>
                  <a:cubicBezTo>
                    <a:pt x="935" y="220"/>
                    <a:pt x="438" y="1"/>
                    <a:pt x="0" y="379"/>
                  </a:cubicBezTo>
                  <a:cubicBezTo>
                    <a:pt x="158" y="391"/>
                    <a:pt x="313" y="396"/>
                    <a:pt x="468" y="396"/>
                  </a:cubicBezTo>
                  <a:cubicBezTo>
                    <a:pt x="1466" y="396"/>
                    <a:pt x="2405" y="183"/>
                    <a:pt x="3357" y="183"/>
                  </a:cubicBezTo>
                  <a:cubicBezTo>
                    <a:pt x="3504" y="183"/>
                    <a:pt x="3652" y="188"/>
                    <a:pt x="3800" y="200"/>
                  </a:cubicBezTo>
                  <a:cubicBezTo>
                    <a:pt x="3691" y="67"/>
                    <a:pt x="3553" y="29"/>
                    <a:pt x="3412" y="29"/>
                  </a:cubicBezTo>
                  <a:cubicBezTo>
                    <a:pt x="3321" y="29"/>
                    <a:pt x="3229" y="45"/>
                    <a:pt x="3143" y="61"/>
                  </a:cubicBezTo>
                  <a:cubicBezTo>
                    <a:pt x="2526" y="21"/>
                    <a:pt x="1930" y="21"/>
                    <a:pt x="1313"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48;p3">
              <a:extLst>
                <a:ext uri="{FF2B5EF4-FFF2-40B4-BE49-F238E27FC236}">
                  <a16:creationId xmlns:a16="http://schemas.microsoft.com/office/drawing/2014/main" id="{304A4450-19AE-4042-A9FC-63AA6429CA45}"/>
                </a:ext>
              </a:extLst>
            </p:cNvPr>
            <p:cNvSpPr/>
            <p:nvPr/>
          </p:nvSpPr>
          <p:spPr>
            <a:xfrm>
              <a:off x="2540575" y="3372200"/>
              <a:ext cx="24400" cy="57750"/>
            </a:xfrm>
            <a:custGeom>
              <a:avLst/>
              <a:gdLst/>
              <a:ahLst/>
              <a:cxnLst/>
              <a:rect l="l" t="t" r="r" b="b"/>
              <a:pathLst>
                <a:path w="976" h="2310" extrusionOk="0">
                  <a:moveTo>
                    <a:pt x="414" y="937"/>
                  </a:moveTo>
                  <a:cubicBezTo>
                    <a:pt x="438" y="1155"/>
                    <a:pt x="451" y="1365"/>
                    <a:pt x="339" y="1533"/>
                  </a:cubicBezTo>
                  <a:cubicBezTo>
                    <a:pt x="323" y="1339"/>
                    <a:pt x="379" y="1138"/>
                    <a:pt x="414" y="937"/>
                  </a:cubicBezTo>
                  <a:close/>
                  <a:moveTo>
                    <a:pt x="618" y="1"/>
                  </a:moveTo>
                  <a:cubicBezTo>
                    <a:pt x="479" y="123"/>
                    <a:pt x="418" y="262"/>
                    <a:pt x="395" y="410"/>
                  </a:cubicBezTo>
                  <a:lnTo>
                    <a:pt x="395" y="410"/>
                  </a:lnTo>
                  <a:cubicBezTo>
                    <a:pt x="353" y="292"/>
                    <a:pt x="274" y="175"/>
                    <a:pt x="140" y="61"/>
                  </a:cubicBezTo>
                  <a:lnTo>
                    <a:pt x="140" y="61"/>
                  </a:lnTo>
                  <a:cubicBezTo>
                    <a:pt x="1" y="319"/>
                    <a:pt x="200" y="618"/>
                    <a:pt x="1" y="836"/>
                  </a:cubicBezTo>
                  <a:cubicBezTo>
                    <a:pt x="200" y="1274"/>
                    <a:pt x="41" y="1771"/>
                    <a:pt x="180" y="2229"/>
                  </a:cubicBezTo>
                  <a:cubicBezTo>
                    <a:pt x="270" y="2285"/>
                    <a:pt x="348" y="2309"/>
                    <a:pt x="418" y="2309"/>
                  </a:cubicBezTo>
                  <a:cubicBezTo>
                    <a:pt x="594" y="2309"/>
                    <a:pt x="711" y="2150"/>
                    <a:pt x="797" y="1950"/>
                  </a:cubicBezTo>
                  <a:cubicBezTo>
                    <a:pt x="976" y="1374"/>
                    <a:pt x="936" y="797"/>
                    <a:pt x="816" y="240"/>
                  </a:cubicBezTo>
                  <a:cubicBezTo>
                    <a:pt x="797" y="140"/>
                    <a:pt x="717" y="6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49;p3">
              <a:extLst>
                <a:ext uri="{FF2B5EF4-FFF2-40B4-BE49-F238E27FC236}">
                  <a16:creationId xmlns:a16="http://schemas.microsoft.com/office/drawing/2014/main" id="{B87DC87B-08A3-46E8-A66F-5EE1A88F1CE9}"/>
                </a:ext>
              </a:extLst>
            </p:cNvPr>
            <p:cNvSpPr/>
            <p:nvPr/>
          </p:nvSpPr>
          <p:spPr>
            <a:xfrm>
              <a:off x="2381450" y="2997525"/>
              <a:ext cx="49250" cy="15025"/>
            </a:xfrm>
            <a:custGeom>
              <a:avLst/>
              <a:gdLst/>
              <a:ahLst/>
              <a:cxnLst/>
              <a:rect l="l" t="t" r="r" b="b"/>
              <a:pathLst>
                <a:path w="1970" h="601" extrusionOk="0">
                  <a:moveTo>
                    <a:pt x="278" y="1"/>
                  </a:moveTo>
                  <a:cubicBezTo>
                    <a:pt x="215" y="1"/>
                    <a:pt x="153" y="11"/>
                    <a:pt x="100" y="29"/>
                  </a:cubicBezTo>
                  <a:cubicBezTo>
                    <a:pt x="0" y="148"/>
                    <a:pt x="0" y="287"/>
                    <a:pt x="100" y="407"/>
                  </a:cubicBezTo>
                  <a:cubicBezTo>
                    <a:pt x="597" y="489"/>
                    <a:pt x="1081" y="600"/>
                    <a:pt x="1585" y="600"/>
                  </a:cubicBezTo>
                  <a:cubicBezTo>
                    <a:pt x="1686" y="600"/>
                    <a:pt x="1787" y="596"/>
                    <a:pt x="1890" y="586"/>
                  </a:cubicBezTo>
                  <a:lnTo>
                    <a:pt x="1890" y="427"/>
                  </a:lnTo>
                  <a:cubicBezTo>
                    <a:pt x="1910" y="427"/>
                    <a:pt x="1930" y="407"/>
                    <a:pt x="1970" y="387"/>
                  </a:cubicBezTo>
                  <a:cubicBezTo>
                    <a:pt x="1970" y="327"/>
                    <a:pt x="1970" y="307"/>
                    <a:pt x="1890" y="247"/>
                  </a:cubicBezTo>
                  <a:cubicBezTo>
                    <a:pt x="1433" y="88"/>
                    <a:pt x="975" y="49"/>
                    <a:pt x="498" y="49"/>
                  </a:cubicBezTo>
                  <a:cubicBezTo>
                    <a:pt x="432" y="16"/>
                    <a:pt x="354" y="1"/>
                    <a:pt x="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50;p3">
              <a:extLst>
                <a:ext uri="{FF2B5EF4-FFF2-40B4-BE49-F238E27FC236}">
                  <a16:creationId xmlns:a16="http://schemas.microsoft.com/office/drawing/2014/main" id="{D20B8D19-DCFA-43A2-82D9-03BD4958D575}"/>
                </a:ext>
              </a:extLst>
            </p:cNvPr>
            <p:cNvSpPr/>
            <p:nvPr/>
          </p:nvSpPr>
          <p:spPr>
            <a:xfrm>
              <a:off x="2545050" y="3341375"/>
              <a:ext cx="13950" cy="73625"/>
            </a:xfrm>
            <a:custGeom>
              <a:avLst/>
              <a:gdLst/>
              <a:ahLst/>
              <a:cxnLst/>
              <a:rect l="l" t="t" r="r" b="b"/>
              <a:pathLst>
                <a:path w="558" h="2945" extrusionOk="0">
                  <a:moveTo>
                    <a:pt x="240" y="1"/>
                  </a:moveTo>
                  <a:lnTo>
                    <a:pt x="240" y="1"/>
                  </a:lnTo>
                  <a:cubicBezTo>
                    <a:pt x="120" y="359"/>
                    <a:pt x="299" y="717"/>
                    <a:pt x="1" y="955"/>
                  </a:cubicBezTo>
                  <a:lnTo>
                    <a:pt x="1" y="1294"/>
                  </a:lnTo>
                  <a:cubicBezTo>
                    <a:pt x="359" y="1791"/>
                    <a:pt x="1" y="2388"/>
                    <a:pt x="240" y="2945"/>
                  </a:cubicBezTo>
                  <a:cubicBezTo>
                    <a:pt x="498" y="2388"/>
                    <a:pt x="160" y="1791"/>
                    <a:pt x="498" y="1294"/>
                  </a:cubicBezTo>
                  <a:cubicBezTo>
                    <a:pt x="518" y="1294"/>
                    <a:pt x="518" y="1294"/>
                    <a:pt x="538" y="1254"/>
                  </a:cubicBezTo>
                  <a:cubicBezTo>
                    <a:pt x="558" y="1214"/>
                    <a:pt x="538" y="1174"/>
                    <a:pt x="498" y="1154"/>
                  </a:cubicBezTo>
                  <a:cubicBezTo>
                    <a:pt x="200" y="816"/>
                    <a:pt x="498" y="379"/>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51;p3">
              <a:extLst>
                <a:ext uri="{FF2B5EF4-FFF2-40B4-BE49-F238E27FC236}">
                  <a16:creationId xmlns:a16="http://schemas.microsoft.com/office/drawing/2014/main" id="{4B67186D-1A76-48C8-B6D4-8C4BE3E396AB}"/>
                </a:ext>
              </a:extLst>
            </p:cNvPr>
            <p:cNvSpPr/>
            <p:nvPr/>
          </p:nvSpPr>
          <p:spPr>
            <a:xfrm>
              <a:off x="2396375" y="3200000"/>
              <a:ext cx="59700" cy="8625"/>
            </a:xfrm>
            <a:custGeom>
              <a:avLst/>
              <a:gdLst/>
              <a:ahLst/>
              <a:cxnLst/>
              <a:rect l="l" t="t" r="r" b="b"/>
              <a:pathLst>
                <a:path w="2388" h="345" extrusionOk="0">
                  <a:moveTo>
                    <a:pt x="1503" y="0"/>
                  </a:moveTo>
                  <a:cubicBezTo>
                    <a:pt x="1154" y="0"/>
                    <a:pt x="801" y="16"/>
                    <a:pt x="448" y="16"/>
                  </a:cubicBezTo>
                  <a:cubicBezTo>
                    <a:pt x="305" y="16"/>
                    <a:pt x="163" y="13"/>
                    <a:pt x="20" y="6"/>
                  </a:cubicBezTo>
                  <a:cubicBezTo>
                    <a:pt x="20" y="66"/>
                    <a:pt x="20" y="106"/>
                    <a:pt x="0" y="165"/>
                  </a:cubicBezTo>
                  <a:cubicBezTo>
                    <a:pt x="43" y="172"/>
                    <a:pt x="87" y="174"/>
                    <a:pt x="131" y="174"/>
                  </a:cubicBezTo>
                  <a:cubicBezTo>
                    <a:pt x="190" y="174"/>
                    <a:pt x="249" y="171"/>
                    <a:pt x="308" y="171"/>
                  </a:cubicBezTo>
                  <a:cubicBezTo>
                    <a:pt x="455" y="171"/>
                    <a:pt x="599" y="193"/>
                    <a:pt x="716" y="344"/>
                  </a:cubicBezTo>
                  <a:cubicBezTo>
                    <a:pt x="1045" y="344"/>
                    <a:pt x="1343" y="194"/>
                    <a:pt x="1664" y="194"/>
                  </a:cubicBezTo>
                  <a:cubicBezTo>
                    <a:pt x="1712" y="194"/>
                    <a:pt x="1761" y="197"/>
                    <a:pt x="1810" y="205"/>
                  </a:cubicBezTo>
                  <a:cubicBezTo>
                    <a:pt x="2009" y="185"/>
                    <a:pt x="2188" y="185"/>
                    <a:pt x="2347" y="185"/>
                  </a:cubicBezTo>
                  <a:cubicBezTo>
                    <a:pt x="2387" y="165"/>
                    <a:pt x="2387" y="145"/>
                    <a:pt x="2387" y="106"/>
                  </a:cubicBezTo>
                  <a:cubicBezTo>
                    <a:pt x="2387" y="86"/>
                    <a:pt x="2367" y="46"/>
                    <a:pt x="2327" y="46"/>
                  </a:cubicBezTo>
                  <a:cubicBezTo>
                    <a:pt x="2055" y="10"/>
                    <a:pt x="1780" y="0"/>
                    <a:pt x="15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52;p3">
              <a:extLst>
                <a:ext uri="{FF2B5EF4-FFF2-40B4-BE49-F238E27FC236}">
                  <a16:creationId xmlns:a16="http://schemas.microsoft.com/office/drawing/2014/main" id="{0E0B3873-41AC-40BC-A09C-654088BD0387}"/>
                </a:ext>
              </a:extLst>
            </p:cNvPr>
            <p:cNvSpPr/>
            <p:nvPr/>
          </p:nvSpPr>
          <p:spPr>
            <a:xfrm>
              <a:off x="2342150" y="2993750"/>
              <a:ext cx="41800" cy="14450"/>
            </a:xfrm>
            <a:custGeom>
              <a:avLst/>
              <a:gdLst/>
              <a:ahLst/>
              <a:cxnLst/>
              <a:rect l="l" t="t" r="r" b="b"/>
              <a:pathLst>
                <a:path w="1672" h="578" extrusionOk="0">
                  <a:moveTo>
                    <a:pt x="220" y="1"/>
                  </a:moveTo>
                  <a:cubicBezTo>
                    <a:pt x="160" y="1"/>
                    <a:pt x="80" y="40"/>
                    <a:pt x="21" y="140"/>
                  </a:cubicBezTo>
                  <a:cubicBezTo>
                    <a:pt x="1" y="299"/>
                    <a:pt x="120" y="359"/>
                    <a:pt x="259" y="398"/>
                  </a:cubicBezTo>
                  <a:cubicBezTo>
                    <a:pt x="518" y="398"/>
                    <a:pt x="816" y="438"/>
                    <a:pt x="1095" y="458"/>
                  </a:cubicBezTo>
                  <a:cubicBezTo>
                    <a:pt x="1214" y="498"/>
                    <a:pt x="1373" y="478"/>
                    <a:pt x="1493" y="558"/>
                  </a:cubicBezTo>
                  <a:lnTo>
                    <a:pt x="1572" y="578"/>
                  </a:lnTo>
                  <a:lnTo>
                    <a:pt x="1672" y="558"/>
                  </a:lnTo>
                  <a:cubicBezTo>
                    <a:pt x="1672" y="458"/>
                    <a:pt x="1652" y="359"/>
                    <a:pt x="1652" y="259"/>
                  </a:cubicBezTo>
                  <a:cubicBezTo>
                    <a:pt x="1174" y="100"/>
                    <a:pt x="697" y="40"/>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53;p3">
              <a:extLst>
                <a:ext uri="{FF2B5EF4-FFF2-40B4-BE49-F238E27FC236}">
                  <a16:creationId xmlns:a16="http://schemas.microsoft.com/office/drawing/2014/main" id="{264F4862-4B9A-41FE-935A-F492F5D60BD9}"/>
                </a:ext>
              </a:extLst>
            </p:cNvPr>
            <p:cNvSpPr/>
            <p:nvPr/>
          </p:nvSpPr>
          <p:spPr>
            <a:xfrm>
              <a:off x="2442125" y="3079800"/>
              <a:ext cx="40800" cy="14325"/>
            </a:xfrm>
            <a:custGeom>
              <a:avLst/>
              <a:gdLst/>
              <a:ahLst/>
              <a:cxnLst/>
              <a:rect l="l" t="t" r="r" b="b"/>
              <a:pathLst>
                <a:path w="1632" h="573" extrusionOk="0">
                  <a:moveTo>
                    <a:pt x="0" y="0"/>
                  </a:moveTo>
                  <a:lnTo>
                    <a:pt x="0" y="0"/>
                  </a:lnTo>
                  <a:cubicBezTo>
                    <a:pt x="80" y="179"/>
                    <a:pt x="199" y="298"/>
                    <a:pt x="378" y="378"/>
                  </a:cubicBezTo>
                  <a:cubicBezTo>
                    <a:pt x="565" y="513"/>
                    <a:pt x="763" y="572"/>
                    <a:pt x="967" y="572"/>
                  </a:cubicBezTo>
                  <a:cubicBezTo>
                    <a:pt x="1152" y="572"/>
                    <a:pt x="1342" y="523"/>
                    <a:pt x="1532" y="438"/>
                  </a:cubicBezTo>
                  <a:lnTo>
                    <a:pt x="1631" y="338"/>
                  </a:lnTo>
                  <a:cubicBezTo>
                    <a:pt x="1134" y="40"/>
                    <a:pt x="557" y="10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54;p3">
              <a:extLst>
                <a:ext uri="{FF2B5EF4-FFF2-40B4-BE49-F238E27FC236}">
                  <a16:creationId xmlns:a16="http://schemas.microsoft.com/office/drawing/2014/main" id="{37E35B0A-26C9-40BD-822F-4472ED78E11D}"/>
                </a:ext>
              </a:extLst>
            </p:cNvPr>
            <p:cNvSpPr/>
            <p:nvPr/>
          </p:nvSpPr>
          <p:spPr>
            <a:xfrm>
              <a:off x="2802675" y="3256825"/>
              <a:ext cx="41800" cy="13250"/>
            </a:xfrm>
            <a:custGeom>
              <a:avLst/>
              <a:gdLst/>
              <a:ahLst/>
              <a:cxnLst/>
              <a:rect l="l" t="t" r="r" b="b"/>
              <a:pathLst>
                <a:path w="1672" h="530" extrusionOk="0">
                  <a:moveTo>
                    <a:pt x="1234" y="21"/>
                  </a:moveTo>
                  <a:cubicBezTo>
                    <a:pt x="836" y="61"/>
                    <a:pt x="398" y="1"/>
                    <a:pt x="0" y="220"/>
                  </a:cubicBezTo>
                  <a:cubicBezTo>
                    <a:pt x="83" y="252"/>
                    <a:pt x="170" y="262"/>
                    <a:pt x="257" y="262"/>
                  </a:cubicBezTo>
                  <a:cubicBezTo>
                    <a:pt x="393" y="262"/>
                    <a:pt x="531" y="238"/>
                    <a:pt x="665" y="238"/>
                  </a:cubicBezTo>
                  <a:cubicBezTo>
                    <a:pt x="818" y="238"/>
                    <a:pt x="964" y="269"/>
                    <a:pt x="1094" y="399"/>
                  </a:cubicBezTo>
                  <a:cubicBezTo>
                    <a:pt x="1204" y="481"/>
                    <a:pt x="1305" y="529"/>
                    <a:pt x="1395" y="529"/>
                  </a:cubicBezTo>
                  <a:cubicBezTo>
                    <a:pt x="1503" y="529"/>
                    <a:pt x="1596" y="461"/>
                    <a:pt x="1671" y="299"/>
                  </a:cubicBezTo>
                  <a:cubicBezTo>
                    <a:pt x="1592" y="80"/>
                    <a:pt x="1393" y="80"/>
                    <a:pt x="1234"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55;p3">
              <a:extLst>
                <a:ext uri="{FF2B5EF4-FFF2-40B4-BE49-F238E27FC236}">
                  <a16:creationId xmlns:a16="http://schemas.microsoft.com/office/drawing/2014/main" id="{7352DC0C-9AC1-4857-A5B2-127A0029C3FF}"/>
                </a:ext>
              </a:extLst>
            </p:cNvPr>
            <p:cNvSpPr/>
            <p:nvPr/>
          </p:nvSpPr>
          <p:spPr>
            <a:xfrm>
              <a:off x="2853900" y="3267275"/>
              <a:ext cx="34325" cy="19075"/>
            </a:xfrm>
            <a:custGeom>
              <a:avLst/>
              <a:gdLst/>
              <a:ahLst/>
              <a:cxnLst/>
              <a:rect l="l" t="t" r="r" b="b"/>
              <a:pathLst>
                <a:path w="1373" h="763" extrusionOk="0">
                  <a:moveTo>
                    <a:pt x="279" y="1"/>
                  </a:moveTo>
                  <a:cubicBezTo>
                    <a:pt x="120" y="60"/>
                    <a:pt x="20" y="160"/>
                    <a:pt x="0" y="299"/>
                  </a:cubicBezTo>
                  <a:cubicBezTo>
                    <a:pt x="20" y="458"/>
                    <a:pt x="60" y="578"/>
                    <a:pt x="219" y="657"/>
                  </a:cubicBezTo>
                  <a:cubicBezTo>
                    <a:pt x="415" y="694"/>
                    <a:pt x="624" y="762"/>
                    <a:pt x="818" y="762"/>
                  </a:cubicBezTo>
                  <a:cubicBezTo>
                    <a:pt x="1037" y="762"/>
                    <a:pt x="1236" y="675"/>
                    <a:pt x="1373" y="359"/>
                  </a:cubicBezTo>
                  <a:lnTo>
                    <a:pt x="1373" y="359"/>
                  </a:lnTo>
                  <a:cubicBezTo>
                    <a:pt x="1194" y="379"/>
                    <a:pt x="995" y="379"/>
                    <a:pt x="796" y="379"/>
                  </a:cubicBezTo>
                  <a:cubicBezTo>
                    <a:pt x="577" y="379"/>
                    <a:pt x="438" y="239"/>
                    <a:pt x="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56;p3">
              <a:extLst>
                <a:ext uri="{FF2B5EF4-FFF2-40B4-BE49-F238E27FC236}">
                  <a16:creationId xmlns:a16="http://schemas.microsoft.com/office/drawing/2014/main" id="{E427855E-AD34-4727-B6F1-C9CFAB73E46E}"/>
                </a:ext>
              </a:extLst>
            </p:cNvPr>
            <p:cNvSpPr/>
            <p:nvPr/>
          </p:nvSpPr>
          <p:spPr>
            <a:xfrm>
              <a:off x="2308825" y="2988600"/>
              <a:ext cx="35350" cy="12750"/>
            </a:xfrm>
            <a:custGeom>
              <a:avLst/>
              <a:gdLst/>
              <a:ahLst/>
              <a:cxnLst/>
              <a:rect l="l" t="t" r="r" b="b"/>
              <a:pathLst>
                <a:path w="1414" h="510" extrusionOk="0">
                  <a:moveTo>
                    <a:pt x="815" y="1"/>
                  </a:moveTo>
                  <a:cubicBezTo>
                    <a:pt x="771" y="1"/>
                    <a:pt x="732" y="26"/>
                    <a:pt x="717" y="87"/>
                  </a:cubicBezTo>
                  <a:cubicBezTo>
                    <a:pt x="538" y="346"/>
                    <a:pt x="160" y="147"/>
                    <a:pt x="1" y="406"/>
                  </a:cubicBezTo>
                  <a:cubicBezTo>
                    <a:pt x="154" y="464"/>
                    <a:pt x="321" y="481"/>
                    <a:pt x="489" y="481"/>
                  </a:cubicBezTo>
                  <a:cubicBezTo>
                    <a:pt x="606" y="481"/>
                    <a:pt x="723" y="473"/>
                    <a:pt x="836" y="465"/>
                  </a:cubicBezTo>
                  <a:cubicBezTo>
                    <a:pt x="936" y="485"/>
                    <a:pt x="1035" y="510"/>
                    <a:pt x="1132" y="510"/>
                  </a:cubicBezTo>
                  <a:cubicBezTo>
                    <a:pt x="1229" y="510"/>
                    <a:pt x="1324" y="485"/>
                    <a:pt x="1413" y="406"/>
                  </a:cubicBezTo>
                  <a:lnTo>
                    <a:pt x="1413" y="266"/>
                  </a:lnTo>
                  <a:cubicBezTo>
                    <a:pt x="1393" y="207"/>
                    <a:pt x="1334" y="167"/>
                    <a:pt x="1234" y="147"/>
                  </a:cubicBezTo>
                  <a:cubicBezTo>
                    <a:pt x="1115" y="87"/>
                    <a:pt x="996" y="67"/>
                    <a:pt x="856" y="8"/>
                  </a:cubicBezTo>
                  <a:cubicBezTo>
                    <a:pt x="842" y="3"/>
                    <a:pt x="828" y="1"/>
                    <a:pt x="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57;p3">
              <a:extLst>
                <a:ext uri="{FF2B5EF4-FFF2-40B4-BE49-F238E27FC236}">
                  <a16:creationId xmlns:a16="http://schemas.microsoft.com/office/drawing/2014/main" id="{F186B161-850E-42BB-B9F9-CFC3EC8830F8}"/>
                </a:ext>
              </a:extLst>
            </p:cNvPr>
            <p:cNvSpPr/>
            <p:nvPr/>
          </p:nvSpPr>
          <p:spPr>
            <a:xfrm>
              <a:off x="2222300" y="2981400"/>
              <a:ext cx="32350" cy="8950"/>
            </a:xfrm>
            <a:custGeom>
              <a:avLst/>
              <a:gdLst/>
              <a:ahLst/>
              <a:cxnLst/>
              <a:rect l="l" t="t" r="r" b="b"/>
              <a:pathLst>
                <a:path w="1294" h="358" extrusionOk="0">
                  <a:moveTo>
                    <a:pt x="264" y="0"/>
                  </a:moveTo>
                  <a:cubicBezTo>
                    <a:pt x="178" y="0"/>
                    <a:pt x="91" y="11"/>
                    <a:pt x="1" y="37"/>
                  </a:cubicBezTo>
                  <a:cubicBezTo>
                    <a:pt x="365" y="256"/>
                    <a:pt x="764" y="358"/>
                    <a:pt x="1180" y="358"/>
                  </a:cubicBezTo>
                  <a:cubicBezTo>
                    <a:pt x="1218" y="358"/>
                    <a:pt x="1256" y="357"/>
                    <a:pt x="1294" y="355"/>
                  </a:cubicBezTo>
                  <a:lnTo>
                    <a:pt x="1294" y="196"/>
                  </a:lnTo>
                  <a:cubicBezTo>
                    <a:pt x="955" y="196"/>
                    <a:pt x="629"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58;p3">
              <a:extLst>
                <a:ext uri="{FF2B5EF4-FFF2-40B4-BE49-F238E27FC236}">
                  <a16:creationId xmlns:a16="http://schemas.microsoft.com/office/drawing/2014/main" id="{3BE277FE-1F7C-400A-8FB5-672EFEFF06F8}"/>
                </a:ext>
              </a:extLst>
            </p:cNvPr>
            <p:cNvSpPr/>
            <p:nvPr/>
          </p:nvSpPr>
          <p:spPr>
            <a:xfrm>
              <a:off x="2468975" y="3209100"/>
              <a:ext cx="8975" cy="22400"/>
            </a:xfrm>
            <a:custGeom>
              <a:avLst/>
              <a:gdLst/>
              <a:ahLst/>
              <a:cxnLst/>
              <a:rect l="l" t="t" r="r" b="b"/>
              <a:pathLst>
                <a:path w="359" h="896" extrusionOk="0">
                  <a:moveTo>
                    <a:pt x="219" y="0"/>
                  </a:moveTo>
                  <a:cubicBezTo>
                    <a:pt x="100" y="179"/>
                    <a:pt x="199" y="418"/>
                    <a:pt x="0" y="537"/>
                  </a:cubicBezTo>
                  <a:lnTo>
                    <a:pt x="0" y="895"/>
                  </a:lnTo>
                  <a:cubicBezTo>
                    <a:pt x="358" y="517"/>
                    <a:pt x="358" y="517"/>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59;p3">
              <a:extLst>
                <a:ext uri="{FF2B5EF4-FFF2-40B4-BE49-F238E27FC236}">
                  <a16:creationId xmlns:a16="http://schemas.microsoft.com/office/drawing/2014/main" id="{63C66F35-AD40-42A5-A300-29F89F208393}"/>
                </a:ext>
              </a:extLst>
            </p:cNvPr>
            <p:cNvSpPr/>
            <p:nvPr/>
          </p:nvSpPr>
          <p:spPr>
            <a:xfrm>
              <a:off x="2476425" y="3092225"/>
              <a:ext cx="15950" cy="31850"/>
            </a:xfrm>
            <a:custGeom>
              <a:avLst/>
              <a:gdLst/>
              <a:ahLst/>
              <a:cxnLst/>
              <a:rect l="l" t="t" r="r" b="b"/>
              <a:pathLst>
                <a:path w="638" h="1274" extrusionOk="0">
                  <a:moveTo>
                    <a:pt x="418" y="0"/>
                  </a:moveTo>
                  <a:cubicBezTo>
                    <a:pt x="359" y="80"/>
                    <a:pt x="299" y="140"/>
                    <a:pt x="259" y="199"/>
                  </a:cubicBezTo>
                  <a:cubicBezTo>
                    <a:pt x="259" y="597"/>
                    <a:pt x="1" y="1035"/>
                    <a:pt x="578" y="1274"/>
                  </a:cubicBezTo>
                  <a:lnTo>
                    <a:pt x="617" y="1234"/>
                  </a:lnTo>
                  <a:cubicBezTo>
                    <a:pt x="578" y="836"/>
                    <a:pt x="637" y="398"/>
                    <a:pt x="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60;p3">
              <a:extLst>
                <a:ext uri="{FF2B5EF4-FFF2-40B4-BE49-F238E27FC236}">
                  <a16:creationId xmlns:a16="http://schemas.microsoft.com/office/drawing/2014/main" id="{45F6204B-4B59-434D-9743-B8D1EF4B0697}"/>
                </a:ext>
              </a:extLst>
            </p:cNvPr>
            <p:cNvSpPr/>
            <p:nvPr/>
          </p:nvSpPr>
          <p:spPr>
            <a:xfrm>
              <a:off x="2363550" y="3182725"/>
              <a:ext cx="23400" cy="9475"/>
            </a:xfrm>
            <a:custGeom>
              <a:avLst/>
              <a:gdLst/>
              <a:ahLst/>
              <a:cxnLst/>
              <a:rect l="l" t="t" r="r" b="b"/>
              <a:pathLst>
                <a:path w="936" h="379" extrusionOk="0">
                  <a:moveTo>
                    <a:pt x="119" y="1"/>
                  </a:moveTo>
                  <a:cubicBezTo>
                    <a:pt x="0" y="140"/>
                    <a:pt x="0" y="240"/>
                    <a:pt x="100" y="379"/>
                  </a:cubicBezTo>
                  <a:cubicBezTo>
                    <a:pt x="298" y="359"/>
                    <a:pt x="458" y="359"/>
                    <a:pt x="637" y="359"/>
                  </a:cubicBezTo>
                  <a:cubicBezTo>
                    <a:pt x="736" y="259"/>
                    <a:pt x="935" y="200"/>
                    <a:pt x="8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61;p3">
              <a:extLst>
                <a:ext uri="{FF2B5EF4-FFF2-40B4-BE49-F238E27FC236}">
                  <a16:creationId xmlns:a16="http://schemas.microsoft.com/office/drawing/2014/main" id="{E294E97A-CBDC-4FF1-8A27-C56C07C9E674}"/>
                </a:ext>
              </a:extLst>
            </p:cNvPr>
            <p:cNvSpPr/>
            <p:nvPr/>
          </p:nvSpPr>
          <p:spPr>
            <a:xfrm>
              <a:off x="2846425" y="3256325"/>
              <a:ext cx="14950" cy="15975"/>
            </a:xfrm>
            <a:custGeom>
              <a:avLst/>
              <a:gdLst/>
              <a:ahLst/>
              <a:cxnLst/>
              <a:rect l="l" t="t" r="r" b="b"/>
              <a:pathLst>
                <a:path w="598" h="639" extrusionOk="0">
                  <a:moveTo>
                    <a:pt x="240" y="1"/>
                  </a:moveTo>
                  <a:cubicBezTo>
                    <a:pt x="120" y="1"/>
                    <a:pt x="41" y="41"/>
                    <a:pt x="1" y="140"/>
                  </a:cubicBezTo>
                  <a:cubicBezTo>
                    <a:pt x="1" y="220"/>
                    <a:pt x="21" y="279"/>
                    <a:pt x="41" y="339"/>
                  </a:cubicBezTo>
                  <a:cubicBezTo>
                    <a:pt x="80" y="399"/>
                    <a:pt x="100" y="478"/>
                    <a:pt x="140" y="518"/>
                  </a:cubicBezTo>
                  <a:cubicBezTo>
                    <a:pt x="185" y="578"/>
                    <a:pt x="242" y="638"/>
                    <a:pt x="318" y="638"/>
                  </a:cubicBezTo>
                  <a:cubicBezTo>
                    <a:pt x="343" y="638"/>
                    <a:pt x="370" y="632"/>
                    <a:pt x="399" y="618"/>
                  </a:cubicBezTo>
                  <a:cubicBezTo>
                    <a:pt x="478" y="578"/>
                    <a:pt x="518" y="498"/>
                    <a:pt x="598" y="439"/>
                  </a:cubicBezTo>
                  <a:cubicBezTo>
                    <a:pt x="538" y="319"/>
                    <a:pt x="498" y="200"/>
                    <a:pt x="419" y="81"/>
                  </a:cubicBezTo>
                  <a:cubicBezTo>
                    <a:pt x="379" y="41"/>
                    <a:pt x="319" y="1"/>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62;p3">
              <a:extLst>
                <a:ext uri="{FF2B5EF4-FFF2-40B4-BE49-F238E27FC236}">
                  <a16:creationId xmlns:a16="http://schemas.microsoft.com/office/drawing/2014/main" id="{D2E60877-C110-48C6-A24B-D1691B4D22F4}"/>
                </a:ext>
              </a:extLst>
            </p:cNvPr>
            <p:cNvSpPr/>
            <p:nvPr/>
          </p:nvSpPr>
          <p:spPr>
            <a:xfrm>
              <a:off x="2833500" y="3252600"/>
              <a:ext cx="20425" cy="11725"/>
            </a:xfrm>
            <a:custGeom>
              <a:avLst/>
              <a:gdLst/>
              <a:ahLst/>
              <a:cxnLst/>
              <a:rect l="l" t="t" r="r" b="b"/>
              <a:pathLst>
                <a:path w="817" h="469" extrusionOk="0">
                  <a:moveTo>
                    <a:pt x="565" y="1"/>
                  </a:moveTo>
                  <a:cubicBezTo>
                    <a:pt x="498" y="1"/>
                    <a:pt x="428" y="21"/>
                    <a:pt x="359" y="51"/>
                  </a:cubicBezTo>
                  <a:cubicBezTo>
                    <a:pt x="319" y="51"/>
                    <a:pt x="259" y="70"/>
                    <a:pt x="239" y="90"/>
                  </a:cubicBezTo>
                  <a:cubicBezTo>
                    <a:pt x="160" y="130"/>
                    <a:pt x="120" y="230"/>
                    <a:pt x="21" y="230"/>
                  </a:cubicBezTo>
                  <a:lnTo>
                    <a:pt x="1" y="230"/>
                  </a:lnTo>
                  <a:cubicBezTo>
                    <a:pt x="100" y="369"/>
                    <a:pt x="239" y="389"/>
                    <a:pt x="418" y="448"/>
                  </a:cubicBezTo>
                  <a:lnTo>
                    <a:pt x="498" y="468"/>
                  </a:lnTo>
                  <a:lnTo>
                    <a:pt x="558" y="428"/>
                  </a:lnTo>
                  <a:lnTo>
                    <a:pt x="757" y="230"/>
                  </a:lnTo>
                  <a:cubicBezTo>
                    <a:pt x="796" y="230"/>
                    <a:pt x="796" y="190"/>
                    <a:pt x="816" y="190"/>
                  </a:cubicBezTo>
                  <a:cubicBezTo>
                    <a:pt x="816" y="150"/>
                    <a:pt x="816" y="130"/>
                    <a:pt x="757" y="70"/>
                  </a:cubicBezTo>
                  <a:cubicBezTo>
                    <a:pt x="697" y="21"/>
                    <a:pt x="632" y="1"/>
                    <a:pt x="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63;p3">
              <a:extLst>
                <a:ext uri="{FF2B5EF4-FFF2-40B4-BE49-F238E27FC236}">
                  <a16:creationId xmlns:a16="http://schemas.microsoft.com/office/drawing/2014/main" id="{62BC2A0B-7BF5-4C90-B7A7-BC1B448855E2}"/>
                </a:ext>
              </a:extLst>
            </p:cNvPr>
            <p:cNvSpPr/>
            <p:nvPr/>
          </p:nvSpPr>
          <p:spPr>
            <a:xfrm>
              <a:off x="2503275" y="3347850"/>
              <a:ext cx="8500" cy="25875"/>
            </a:xfrm>
            <a:custGeom>
              <a:avLst/>
              <a:gdLst/>
              <a:ahLst/>
              <a:cxnLst/>
              <a:rect l="l" t="t" r="r" b="b"/>
              <a:pathLst>
                <a:path w="340" h="1035" extrusionOk="0">
                  <a:moveTo>
                    <a:pt x="1" y="0"/>
                  </a:moveTo>
                  <a:cubicBezTo>
                    <a:pt x="21" y="338"/>
                    <a:pt x="41" y="696"/>
                    <a:pt x="41" y="1035"/>
                  </a:cubicBezTo>
                  <a:cubicBezTo>
                    <a:pt x="339" y="716"/>
                    <a:pt x="200" y="338"/>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64;p3">
              <a:extLst>
                <a:ext uri="{FF2B5EF4-FFF2-40B4-BE49-F238E27FC236}">
                  <a16:creationId xmlns:a16="http://schemas.microsoft.com/office/drawing/2014/main" id="{15F0A6D8-3B12-4C88-82CF-4AB05F728148}"/>
                </a:ext>
              </a:extLst>
            </p:cNvPr>
            <p:cNvSpPr/>
            <p:nvPr/>
          </p:nvSpPr>
          <p:spPr>
            <a:xfrm>
              <a:off x="2503275" y="3378675"/>
              <a:ext cx="8000" cy="26875"/>
            </a:xfrm>
            <a:custGeom>
              <a:avLst/>
              <a:gdLst/>
              <a:ahLst/>
              <a:cxnLst/>
              <a:rect l="l" t="t" r="r" b="b"/>
              <a:pathLst>
                <a:path w="320" h="1075" extrusionOk="0">
                  <a:moveTo>
                    <a:pt x="61" y="1"/>
                  </a:moveTo>
                  <a:cubicBezTo>
                    <a:pt x="21" y="359"/>
                    <a:pt x="1" y="717"/>
                    <a:pt x="61" y="1075"/>
                  </a:cubicBezTo>
                  <a:cubicBezTo>
                    <a:pt x="319" y="717"/>
                    <a:pt x="319" y="359"/>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65;p3">
              <a:extLst>
                <a:ext uri="{FF2B5EF4-FFF2-40B4-BE49-F238E27FC236}">
                  <a16:creationId xmlns:a16="http://schemas.microsoft.com/office/drawing/2014/main" id="{E9298D1D-115D-4D9E-BF3D-21BF0319AA44}"/>
                </a:ext>
              </a:extLst>
            </p:cNvPr>
            <p:cNvSpPr/>
            <p:nvPr/>
          </p:nvSpPr>
          <p:spPr>
            <a:xfrm>
              <a:off x="2454550" y="3017625"/>
              <a:ext cx="7975" cy="24400"/>
            </a:xfrm>
            <a:custGeom>
              <a:avLst/>
              <a:gdLst/>
              <a:ahLst/>
              <a:cxnLst/>
              <a:rect l="l" t="t" r="r" b="b"/>
              <a:pathLst>
                <a:path w="319" h="976" extrusionOk="0">
                  <a:moveTo>
                    <a:pt x="20" y="0"/>
                  </a:moveTo>
                  <a:lnTo>
                    <a:pt x="20" y="0"/>
                  </a:lnTo>
                  <a:cubicBezTo>
                    <a:pt x="60" y="319"/>
                    <a:pt x="0" y="637"/>
                    <a:pt x="179" y="975"/>
                  </a:cubicBezTo>
                  <a:cubicBezTo>
                    <a:pt x="179" y="637"/>
                    <a:pt x="319" y="299"/>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66;p3">
              <a:extLst>
                <a:ext uri="{FF2B5EF4-FFF2-40B4-BE49-F238E27FC236}">
                  <a16:creationId xmlns:a16="http://schemas.microsoft.com/office/drawing/2014/main" id="{F9BDEF1F-FA29-41AE-8E00-79FB4B6C1988}"/>
                </a:ext>
              </a:extLst>
            </p:cNvPr>
            <p:cNvSpPr/>
            <p:nvPr/>
          </p:nvSpPr>
          <p:spPr>
            <a:xfrm>
              <a:off x="2379450" y="3182725"/>
              <a:ext cx="13450" cy="9725"/>
            </a:xfrm>
            <a:custGeom>
              <a:avLst/>
              <a:gdLst/>
              <a:ahLst/>
              <a:cxnLst/>
              <a:rect l="l" t="t" r="r" b="b"/>
              <a:pathLst>
                <a:path w="538" h="389" extrusionOk="0">
                  <a:moveTo>
                    <a:pt x="180" y="1"/>
                  </a:moveTo>
                  <a:cubicBezTo>
                    <a:pt x="120" y="140"/>
                    <a:pt x="40" y="240"/>
                    <a:pt x="1" y="359"/>
                  </a:cubicBezTo>
                  <a:cubicBezTo>
                    <a:pt x="90" y="379"/>
                    <a:pt x="185" y="389"/>
                    <a:pt x="277" y="389"/>
                  </a:cubicBezTo>
                  <a:cubicBezTo>
                    <a:pt x="369" y="389"/>
                    <a:pt x="458" y="379"/>
                    <a:pt x="538" y="359"/>
                  </a:cubicBezTo>
                  <a:cubicBezTo>
                    <a:pt x="518" y="100"/>
                    <a:pt x="399"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67;p3">
              <a:extLst>
                <a:ext uri="{FF2B5EF4-FFF2-40B4-BE49-F238E27FC236}">
                  <a16:creationId xmlns:a16="http://schemas.microsoft.com/office/drawing/2014/main" id="{224D4EE2-1655-4832-9748-CFD0A2CB9356}"/>
                </a:ext>
              </a:extLst>
            </p:cNvPr>
            <p:cNvSpPr/>
            <p:nvPr/>
          </p:nvSpPr>
          <p:spPr>
            <a:xfrm>
              <a:off x="2406800" y="3186475"/>
              <a:ext cx="23900" cy="4125"/>
            </a:xfrm>
            <a:custGeom>
              <a:avLst/>
              <a:gdLst/>
              <a:ahLst/>
              <a:cxnLst/>
              <a:rect l="l" t="t" r="r" b="b"/>
              <a:pathLst>
                <a:path w="956" h="165" extrusionOk="0">
                  <a:moveTo>
                    <a:pt x="456" y="0"/>
                  </a:moveTo>
                  <a:cubicBezTo>
                    <a:pt x="294" y="0"/>
                    <a:pt x="140" y="30"/>
                    <a:pt x="1" y="149"/>
                  </a:cubicBezTo>
                  <a:cubicBezTo>
                    <a:pt x="133" y="149"/>
                    <a:pt x="270" y="165"/>
                    <a:pt x="410" y="165"/>
                  </a:cubicBezTo>
                  <a:cubicBezTo>
                    <a:pt x="586" y="165"/>
                    <a:pt x="768" y="140"/>
                    <a:pt x="956" y="30"/>
                  </a:cubicBezTo>
                  <a:cubicBezTo>
                    <a:pt x="787" y="30"/>
                    <a:pt x="617" y="0"/>
                    <a:pt x="4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68;p3">
              <a:extLst>
                <a:ext uri="{FF2B5EF4-FFF2-40B4-BE49-F238E27FC236}">
                  <a16:creationId xmlns:a16="http://schemas.microsoft.com/office/drawing/2014/main" id="{B9A81163-E0D3-4FC4-8A4A-7FF4B903E887}"/>
                </a:ext>
              </a:extLst>
            </p:cNvPr>
            <p:cNvSpPr/>
            <p:nvPr/>
          </p:nvSpPr>
          <p:spPr>
            <a:xfrm>
              <a:off x="2781275" y="3168100"/>
              <a:ext cx="17950" cy="5700"/>
            </a:xfrm>
            <a:custGeom>
              <a:avLst/>
              <a:gdLst/>
              <a:ahLst/>
              <a:cxnLst/>
              <a:rect l="l" t="t" r="r" b="b"/>
              <a:pathLst>
                <a:path w="718" h="228" extrusionOk="0">
                  <a:moveTo>
                    <a:pt x="320" y="0"/>
                  </a:moveTo>
                  <a:cubicBezTo>
                    <a:pt x="215" y="0"/>
                    <a:pt x="107" y="24"/>
                    <a:pt x="1" y="49"/>
                  </a:cubicBezTo>
                  <a:cubicBezTo>
                    <a:pt x="120" y="208"/>
                    <a:pt x="284" y="217"/>
                    <a:pt x="456" y="217"/>
                  </a:cubicBezTo>
                  <a:cubicBezTo>
                    <a:pt x="478" y="217"/>
                    <a:pt x="500" y="217"/>
                    <a:pt x="521" y="217"/>
                  </a:cubicBezTo>
                  <a:cubicBezTo>
                    <a:pt x="587" y="217"/>
                    <a:pt x="652" y="218"/>
                    <a:pt x="717" y="228"/>
                  </a:cubicBezTo>
                  <a:cubicBezTo>
                    <a:pt x="611" y="51"/>
                    <a:pt x="470" y="0"/>
                    <a:pt x="3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69;p3">
              <a:extLst>
                <a:ext uri="{FF2B5EF4-FFF2-40B4-BE49-F238E27FC236}">
                  <a16:creationId xmlns:a16="http://schemas.microsoft.com/office/drawing/2014/main" id="{C5A1C11F-7DDB-4599-B5D3-8F8F2EE2A708}"/>
                </a:ext>
              </a:extLst>
            </p:cNvPr>
            <p:cNvSpPr/>
            <p:nvPr/>
          </p:nvSpPr>
          <p:spPr>
            <a:xfrm>
              <a:off x="2329725" y="2998725"/>
              <a:ext cx="18925" cy="5400"/>
            </a:xfrm>
            <a:custGeom>
              <a:avLst/>
              <a:gdLst/>
              <a:ahLst/>
              <a:cxnLst/>
              <a:rect l="l" t="t" r="r" b="b"/>
              <a:pathLst>
                <a:path w="757" h="216" extrusionOk="0">
                  <a:moveTo>
                    <a:pt x="577" y="1"/>
                  </a:moveTo>
                  <a:cubicBezTo>
                    <a:pt x="378" y="40"/>
                    <a:pt x="199" y="40"/>
                    <a:pt x="0" y="60"/>
                  </a:cubicBezTo>
                  <a:cubicBezTo>
                    <a:pt x="139" y="174"/>
                    <a:pt x="294" y="215"/>
                    <a:pt x="459" y="215"/>
                  </a:cubicBezTo>
                  <a:cubicBezTo>
                    <a:pt x="555" y="215"/>
                    <a:pt x="654" y="201"/>
                    <a:pt x="756" y="180"/>
                  </a:cubicBezTo>
                  <a:cubicBezTo>
                    <a:pt x="697" y="100"/>
                    <a:pt x="617" y="60"/>
                    <a:pt x="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70;p3">
              <a:extLst>
                <a:ext uri="{FF2B5EF4-FFF2-40B4-BE49-F238E27FC236}">
                  <a16:creationId xmlns:a16="http://schemas.microsoft.com/office/drawing/2014/main" id="{6BAB9385-E750-4682-8A8D-7AD4AE817AE1}"/>
                </a:ext>
              </a:extLst>
            </p:cNvPr>
            <p:cNvSpPr/>
            <p:nvPr/>
          </p:nvSpPr>
          <p:spPr>
            <a:xfrm>
              <a:off x="2352600" y="3182225"/>
              <a:ext cx="13950" cy="10150"/>
            </a:xfrm>
            <a:custGeom>
              <a:avLst/>
              <a:gdLst/>
              <a:ahLst/>
              <a:cxnLst/>
              <a:rect l="l" t="t" r="r" b="b"/>
              <a:pathLst>
                <a:path w="558" h="406" extrusionOk="0">
                  <a:moveTo>
                    <a:pt x="359" y="1"/>
                  </a:moveTo>
                  <a:cubicBezTo>
                    <a:pt x="279" y="100"/>
                    <a:pt x="179" y="81"/>
                    <a:pt x="80" y="100"/>
                  </a:cubicBezTo>
                  <a:lnTo>
                    <a:pt x="0" y="180"/>
                  </a:lnTo>
                  <a:lnTo>
                    <a:pt x="0" y="339"/>
                  </a:lnTo>
                  <a:cubicBezTo>
                    <a:pt x="117" y="386"/>
                    <a:pt x="227" y="405"/>
                    <a:pt x="334" y="405"/>
                  </a:cubicBezTo>
                  <a:cubicBezTo>
                    <a:pt x="409" y="405"/>
                    <a:pt x="483" y="395"/>
                    <a:pt x="557" y="379"/>
                  </a:cubicBezTo>
                  <a:lnTo>
                    <a:pt x="557" y="21"/>
                  </a:lnTo>
                  <a:cubicBezTo>
                    <a:pt x="478" y="21"/>
                    <a:pt x="438" y="2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71;p3">
              <a:extLst>
                <a:ext uri="{FF2B5EF4-FFF2-40B4-BE49-F238E27FC236}">
                  <a16:creationId xmlns:a16="http://schemas.microsoft.com/office/drawing/2014/main" id="{1505F41B-C387-4833-9768-905D7022AAE8}"/>
                </a:ext>
              </a:extLst>
            </p:cNvPr>
            <p:cNvSpPr/>
            <p:nvPr/>
          </p:nvSpPr>
          <p:spPr>
            <a:xfrm>
              <a:off x="2437150" y="3012550"/>
              <a:ext cx="17925" cy="5100"/>
            </a:xfrm>
            <a:custGeom>
              <a:avLst/>
              <a:gdLst/>
              <a:ahLst/>
              <a:cxnLst/>
              <a:rect l="l" t="t" r="r" b="b"/>
              <a:pathLst>
                <a:path w="717" h="204" extrusionOk="0">
                  <a:moveTo>
                    <a:pt x="353" y="1"/>
                  </a:moveTo>
                  <a:cubicBezTo>
                    <a:pt x="238" y="1"/>
                    <a:pt x="115" y="24"/>
                    <a:pt x="0" y="24"/>
                  </a:cubicBezTo>
                  <a:cubicBezTo>
                    <a:pt x="199" y="203"/>
                    <a:pt x="478" y="124"/>
                    <a:pt x="716" y="203"/>
                  </a:cubicBezTo>
                  <a:cubicBezTo>
                    <a:pt x="628" y="38"/>
                    <a:pt x="497" y="1"/>
                    <a:pt x="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72;p3">
              <a:extLst>
                <a:ext uri="{FF2B5EF4-FFF2-40B4-BE49-F238E27FC236}">
                  <a16:creationId xmlns:a16="http://schemas.microsoft.com/office/drawing/2014/main" id="{0639E09F-030B-445C-A24E-344AF33DF3E6}"/>
                </a:ext>
              </a:extLst>
            </p:cNvPr>
            <p:cNvSpPr/>
            <p:nvPr/>
          </p:nvSpPr>
          <p:spPr>
            <a:xfrm>
              <a:off x="2460525" y="3239925"/>
              <a:ext cx="12450" cy="4500"/>
            </a:xfrm>
            <a:custGeom>
              <a:avLst/>
              <a:gdLst/>
              <a:ahLst/>
              <a:cxnLst/>
              <a:rect l="l" t="t" r="r" b="b"/>
              <a:pathLst>
                <a:path w="498" h="180" extrusionOk="0">
                  <a:moveTo>
                    <a:pt x="199" y="1"/>
                  </a:moveTo>
                  <a:cubicBezTo>
                    <a:pt x="120" y="60"/>
                    <a:pt x="60" y="140"/>
                    <a:pt x="0" y="180"/>
                  </a:cubicBezTo>
                  <a:lnTo>
                    <a:pt x="497" y="180"/>
                  </a:lnTo>
                  <a:cubicBezTo>
                    <a:pt x="438" y="60"/>
                    <a:pt x="318" y="4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73;p3">
              <a:extLst>
                <a:ext uri="{FF2B5EF4-FFF2-40B4-BE49-F238E27FC236}">
                  <a16:creationId xmlns:a16="http://schemas.microsoft.com/office/drawing/2014/main" id="{8E5D61F5-0CEA-4984-B0AB-E39358EDE92F}"/>
                </a:ext>
              </a:extLst>
            </p:cNvPr>
            <p:cNvSpPr/>
            <p:nvPr/>
          </p:nvSpPr>
          <p:spPr>
            <a:xfrm>
              <a:off x="2369500" y="3003900"/>
              <a:ext cx="9975" cy="3775"/>
            </a:xfrm>
            <a:custGeom>
              <a:avLst/>
              <a:gdLst/>
              <a:ahLst/>
              <a:cxnLst/>
              <a:rect l="l" t="t" r="r" b="b"/>
              <a:pathLst>
                <a:path w="399" h="151" extrusionOk="0">
                  <a:moveTo>
                    <a:pt x="158" y="1"/>
                  </a:moveTo>
                  <a:cubicBezTo>
                    <a:pt x="108" y="1"/>
                    <a:pt x="56" y="12"/>
                    <a:pt x="1" y="32"/>
                  </a:cubicBezTo>
                  <a:cubicBezTo>
                    <a:pt x="84" y="115"/>
                    <a:pt x="177" y="150"/>
                    <a:pt x="273" y="150"/>
                  </a:cubicBezTo>
                  <a:cubicBezTo>
                    <a:pt x="314" y="150"/>
                    <a:pt x="356" y="144"/>
                    <a:pt x="399" y="132"/>
                  </a:cubicBezTo>
                  <a:cubicBezTo>
                    <a:pt x="334" y="41"/>
                    <a:pt x="251" y="1"/>
                    <a:pt x="1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74;p3">
              <a:extLst>
                <a:ext uri="{FF2B5EF4-FFF2-40B4-BE49-F238E27FC236}">
                  <a16:creationId xmlns:a16="http://schemas.microsoft.com/office/drawing/2014/main" id="{7FF6F74F-FCF3-431D-81D2-D54B77931D48}"/>
                </a:ext>
              </a:extLst>
            </p:cNvPr>
            <p:cNvSpPr/>
            <p:nvPr/>
          </p:nvSpPr>
          <p:spPr>
            <a:xfrm>
              <a:off x="2292925" y="2995300"/>
              <a:ext cx="10950" cy="3750"/>
            </a:xfrm>
            <a:custGeom>
              <a:avLst/>
              <a:gdLst/>
              <a:ahLst/>
              <a:cxnLst/>
              <a:rect l="l" t="t" r="r" b="b"/>
              <a:pathLst>
                <a:path w="438" h="150" extrusionOk="0">
                  <a:moveTo>
                    <a:pt x="151" y="0"/>
                  </a:moveTo>
                  <a:cubicBezTo>
                    <a:pt x="103" y="0"/>
                    <a:pt x="52" y="7"/>
                    <a:pt x="0" y="18"/>
                  </a:cubicBezTo>
                  <a:cubicBezTo>
                    <a:pt x="110" y="96"/>
                    <a:pt x="219" y="150"/>
                    <a:pt x="338" y="150"/>
                  </a:cubicBezTo>
                  <a:cubicBezTo>
                    <a:pt x="371" y="150"/>
                    <a:pt x="404" y="146"/>
                    <a:pt x="438" y="138"/>
                  </a:cubicBezTo>
                  <a:cubicBezTo>
                    <a:pt x="367" y="39"/>
                    <a:pt x="267" y="0"/>
                    <a:pt x="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75;p3">
              <a:extLst>
                <a:ext uri="{FF2B5EF4-FFF2-40B4-BE49-F238E27FC236}">
                  <a16:creationId xmlns:a16="http://schemas.microsoft.com/office/drawing/2014/main" id="{E200BCE9-303C-438F-B0E9-5CA288AFFE2F}"/>
                </a:ext>
              </a:extLst>
            </p:cNvPr>
            <p:cNvSpPr/>
            <p:nvPr/>
          </p:nvSpPr>
          <p:spPr>
            <a:xfrm>
              <a:off x="2842450" y="3250225"/>
              <a:ext cx="9975" cy="3650"/>
            </a:xfrm>
            <a:custGeom>
              <a:avLst/>
              <a:gdLst/>
              <a:ahLst/>
              <a:cxnLst/>
              <a:rect l="l" t="t" r="r" b="b"/>
              <a:pathLst>
                <a:path w="399" h="146" extrusionOk="0">
                  <a:moveTo>
                    <a:pt x="204" y="1"/>
                  </a:moveTo>
                  <a:cubicBezTo>
                    <a:pt x="142" y="1"/>
                    <a:pt x="76" y="41"/>
                    <a:pt x="1" y="126"/>
                  </a:cubicBezTo>
                  <a:cubicBezTo>
                    <a:pt x="140" y="126"/>
                    <a:pt x="279" y="146"/>
                    <a:pt x="399" y="146"/>
                  </a:cubicBezTo>
                  <a:cubicBezTo>
                    <a:pt x="336" y="51"/>
                    <a:pt x="273"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76;p3">
              <a:extLst>
                <a:ext uri="{FF2B5EF4-FFF2-40B4-BE49-F238E27FC236}">
                  <a16:creationId xmlns:a16="http://schemas.microsoft.com/office/drawing/2014/main" id="{06A3824C-C76D-486C-B736-96403F44F048}"/>
                </a:ext>
              </a:extLst>
            </p:cNvPr>
            <p:cNvSpPr/>
            <p:nvPr/>
          </p:nvSpPr>
          <p:spPr>
            <a:xfrm>
              <a:off x="2480900" y="3088250"/>
              <a:ext cx="6000" cy="6350"/>
            </a:xfrm>
            <a:custGeom>
              <a:avLst/>
              <a:gdLst/>
              <a:ahLst/>
              <a:cxnLst/>
              <a:rect l="l" t="t" r="r" b="b"/>
              <a:pathLst>
                <a:path w="240" h="254" extrusionOk="0">
                  <a:moveTo>
                    <a:pt x="80" y="0"/>
                  </a:moveTo>
                  <a:lnTo>
                    <a:pt x="1" y="60"/>
                  </a:lnTo>
                  <a:cubicBezTo>
                    <a:pt x="1" y="139"/>
                    <a:pt x="1" y="179"/>
                    <a:pt x="41" y="239"/>
                  </a:cubicBezTo>
                  <a:cubicBezTo>
                    <a:pt x="70" y="249"/>
                    <a:pt x="105" y="254"/>
                    <a:pt x="138" y="254"/>
                  </a:cubicBezTo>
                  <a:cubicBezTo>
                    <a:pt x="170" y="254"/>
                    <a:pt x="200" y="249"/>
                    <a:pt x="220" y="239"/>
                  </a:cubicBezTo>
                  <a:cubicBezTo>
                    <a:pt x="239" y="199"/>
                    <a:pt x="239" y="179"/>
                    <a:pt x="239" y="159"/>
                  </a:cubicBezTo>
                  <a:cubicBezTo>
                    <a:pt x="239" y="60"/>
                    <a:pt x="180" y="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7;p3">
              <a:extLst>
                <a:ext uri="{FF2B5EF4-FFF2-40B4-BE49-F238E27FC236}">
                  <a16:creationId xmlns:a16="http://schemas.microsoft.com/office/drawing/2014/main" id="{FE095F31-5386-4B98-8D92-23D45428903E}"/>
                </a:ext>
              </a:extLst>
            </p:cNvPr>
            <p:cNvSpPr/>
            <p:nvPr/>
          </p:nvSpPr>
          <p:spPr>
            <a:xfrm>
              <a:off x="2507750" y="3338900"/>
              <a:ext cx="1525" cy="4500"/>
            </a:xfrm>
            <a:custGeom>
              <a:avLst/>
              <a:gdLst/>
              <a:ahLst/>
              <a:cxnLst/>
              <a:rect l="l" t="t" r="r" b="b"/>
              <a:pathLst>
                <a:path w="61" h="180" extrusionOk="0">
                  <a:moveTo>
                    <a:pt x="41" y="0"/>
                  </a:moveTo>
                  <a:cubicBezTo>
                    <a:pt x="41" y="20"/>
                    <a:pt x="1" y="60"/>
                    <a:pt x="1" y="60"/>
                  </a:cubicBezTo>
                  <a:cubicBezTo>
                    <a:pt x="21" y="100"/>
                    <a:pt x="41" y="120"/>
                    <a:pt x="61" y="179"/>
                  </a:cubicBezTo>
                  <a:cubicBezTo>
                    <a:pt x="61" y="100"/>
                    <a:pt x="41" y="6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78;p3">
              <a:extLst>
                <a:ext uri="{FF2B5EF4-FFF2-40B4-BE49-F238E27FC236}">
                  <a16:creationId xmlns:a16="http://schemas.microsoft.com/office/drawing/2014/main" id="{72E659FF-7A59-4984-94F1-0E5F1BF0FFEC}"/>
                </a:ext>
              </a:extLst>
            </p:cNvPr>
            <p:cNvSpPr/>
            <p:nvPr/>
          </p:nvSpPr>
          <p:spPr>
            <a:xfrm>
              <a:off x="2852400" y="3253850"/>
              <a:ext cx="4500" cy="4500"/>
            </a:xfrm>
            <a:custGeom>
              <a:avLst/>
              <a:gdLst/>
              <a:ahLst/>
              <a:cxnLst/>
              <a:rect l="l" t="t" r="r" b="b"/>
              <a:pathLst>
                <a:path w="180" h="180" extrusionOk="0">
                  <a:moveTo>
                    <a:pt x="1" y="1"/>
                  </a:moveTo>
                  <a:lnTo>
                    <a:pt x="1" y="180"/>
                  </a:lnTo>
                  <a:lnTo>
                    <a:pt x="180" y="180"/>
                  </a:lnTo>
                  <a:cubicBezTo>
                    <a:pt x="180" y="40"/>
                    <a:pt x="14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9;p3">
              <a:extLst>
                <a:ext uri="{FF2B5EF4-FFF2-40B4-BE49-F238E27FC236}">
                  <a16:creationId xmlns:a16="http://schemas.microsoft.com/office/drawing/2014/main" id="{5B18BCAD-308C-48F1-AD53-59BE508F0243}"/>
                </a:ext>
              </a:extLst>
            </p:cNvPr>
            <p:cNvSpPr/>
            <p:nvPr/>
          </p:nvSpPr>
          <p:spPr>
            <a:xfrm>
              <a:off x="2834000" y="3254225"/>
              <a:ext cx="5500" cy="3125"/>
            </a:xfrm>
            <a:custGeom>
              <a:avLst/>
              <a:gdLst/>
              <a:ahLst/>
              <a:cxnLst/>
              <a:rect l="l" t="t" r="r" b="b"/>
              <a:pathLst>
                <a:path w="220" h="125" extrusionOk="0">
                  <a:moveTo>
                    <a:pt x="171" y="0"/>
                  </a:moveTo>
                  <a:cubicBezTo>
                    <a:pt x="95" y="0"/>
                    <a:pt x="34" y="42"/>
                    <a:pt x="1" y="125"/>
                  </a:cubicBezTo>
                  <a:cubicBezTo>
                    <a:pt x="100" y="125"/>
                    <a:pt x="180" y="105"/>
                    <a:pt x="219" y="5"/>
                  </a:cubicBezTo>
                  <a:cubicBezTo>
                    <a:pt x="203" y="2"/>
                    <a:pt x="187"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80;p3">
              <a:extLst>
                <a:ext uri="{FF2B5EF4-FFF2-40B4-BE49-F238E27FC236}">
                  <a16:creationId xmlns:a16="http://schemas.microsoft.com/office/drawing/2014/main" id="{C776388F-BA27-40FB-94DC-E0FB755E43D1}"/>
                </a:ext>
              </a:extLst>
            </p:cNvPr>
            <p:cNvSpPr/>
            <p:nvPr/>
          </p:nvSpPr>
          <p:spPr>
            <a:xfrm>
              <a:off x="2720625" y="3319875"/>
              <a:ext cx="267575" cy="59325"/>
            </a:xfrm>
            <a:custGeom>
              <a:avLst/>
              <a:gdLst/>
              <a:ahLst/>
              <a:cxnLst/>
              <a:rect l="l" t="t" r="r" b="b"/>
              <a:pathLst>
                <a:path w="10703" h="2373" extrusionOk="0">
                  <a:moveTo>
                    <a:pt x="10103" y="0"/>
                  </a:moveTo>
                  <a:cubicBezTo>
                    <a:pt x="9986" y="0"/>
                    <a:pt x="9867" y="15"/>
                    <a:pt x="9747" y="45"/>
                  </a:cubicBezTo>
                  <a:cubicBezTo>
                    <a:pt x="7758" y="483"/>
                    <a:pt x="5709" y="483"/>
                    <a:pt x="3680" y="761"/>
                  </a:cubicBezTo>
                  <a:cubicBezTo>
                    <a:pt x="2526" y="920"/>
                    <a:pt x="1333" y="861"/>
                    <a:pt x="199" y="1278"/>
                  </a:cubicBezTo>
                  <a:cubicBezTo>
                    <a:pt x="0" y="1676"/>
                    <a:pt x="139" y="2034"/>
                    <a:pt x="338" y="2372"/>
                  </a:cubicBezTo>
                  <a:cubicBezTo>
                    <a:pt x="483" y="2264"/>
                    <a:pt x="529" y="1924"/>
                    <a:pt x="731" y="1924"/>
                  </a:cubicBezTo>
                  <a:cubicBezTo>
                    <a:pt x="751" y="1924"/>
                    <a:pt x="773" y="1928"/>
                    <a:pt x="796" y="1935"/>
                  </a:cubicBezTo>
                  <a:cubicBezTo>
                    <a:pt x="893" y="1956"/>
                    <a:pt x="988" y="1965"/>
                    <a:pt x="1082" y="1965"/>
                  </a:cubicBezTo>
                  <a:cubicBezTo>
                    <a:pt x="1431" y="1965"/>
                    <a:pt x="1760" y="1847"/>
                    <a:pt x="2089" y="1815"/>
                  </a:cubicBezTo>
                  <a:cubicBezTo>
                    <a:pt x="3879" y="1636"/>
                    <a:pt x="5709" y="1577"/>
                    <a:pt x="7440" y="1079"/>
                  </a:cubicBezTo>
                  <a:cubicBezTo>
                    <a:pt x="7655" y="963"/>
                    <a:pt x="7881" y="939"/>
                    <a:pt x="8116" y="939"/>
                  </a:cubicBezTo>
                  <a:cubicBezTo>
                    <a:pt x="8279" y="939"/>
                    <a:pt x="8446" y="951"/>
                    <a:pt x="8616" y="951"/>
                  </a:cubicBezTo>
                  <a:cubicBezTo>
                    <a:pt x="8746" y="951"/>
                    <a:pt x="8878" y="944"/>
                    <a:pt x="9011" y="920"/>
                  </a:cubicBezTo>
                  <a:cubicBezTo>
                    <a:pt x="9628" y="781"/>
                    <a:pt x="10384" y="980"/>
                    <a:pt x="10702" y="184"/>
                  </a:cubicBezTo>
                  <a:cubicBezTo>
                    <a:pt x="10623" y="125"/>
                    <a:pt x="10543" y="65"/>
                    <a:pt x="10444" y="45"/>
                  </a:cubicBezTo>
                  <a:cubicBezTo>
                    <a:pt x="10334" y="15"/>
                    <a:pt x="10220" y="0"/>
                    <a:pt x="101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81;p3">
              <a:extLst>
                <a:ext uri="{FF2B5EF4-FFF2-40B4-BE49-F238E27FC236}">
                  <a16:creationId xmlns:a16="http://schemas.microsoft.com/office/drawing/2014/main" id="{983C34C1-5759-4E01-9634-507C658E23A5}"/>
                </a:ext>
              </a:extLst>
            </p:cNvPr>
            <p:cNvSpPr/>
            <p:nvPr/>
          </p:nvSpPr>
          <p:spPr>
            <a:xfrm>
              <a:off x="2700225" y="3353275"/>
              <a:ext cx="32350" cy="151350"/>
            </a:xfrm>
            <a:custGeom>
              <a:avLst/>
              <a:gdLst/>
              <a:ahLst/>
              <a:cxnLst/>
              <a:rect l="l" t="t" r="r" b="b"/>
              <a:pathLst>
                <a:path w="1294" h="6054" extrusionOk="0">
                  <a:moveTo>
                    <a:pt x="584" y="0"/>
                  </a:moveTo>
                  <a:cubicBezTo>
                    <a:pt x="427" y="0"/>
                    <a:pt x="384" y="131"/>
                    <a:pt x="359" y="479"/>
                  </a:cubicBezTo>
                  <a:cubicBezTo>
                    <a:pt x="219" y="2131"/>
                    <a:pt x="0" y="3782"/>
                    <a:pt x="199" y="5453"/>
                  </a:cubicBezTo>
                  <a:cubicBezTo>
                    <a:pt x="219" y="5552"/>
                    <a:pt x="279" y="5612"/>
                    <a:pt x="359" y="5691"/>
                  </a:cubicBezTo>
                  <a:cubicBezTo>
                    <a:pt x="364" y="5707"/>
                    <a:pt x="375" y="5713"/>
                    <a:pt x="390" y="5713"/>
                  </a:cubicBezTo>
                  <a:cubicBezTo>
                    <a:pt x="448" y="5713"/>
                    <a:pt x="563" y="5627"/>
                    <a:pt x="636" y="5627"/>
                  </a:cubicBezTo>
                  <a:cubicBezTo>
                    <a:pt x="692" y="5627"/>
                    <a:pt x="723" y="5680"/>
                    <a:pt x="677" y="5870"/>
                  </a:cubicBezTo>
                  <a:cubicBezTo>
                    <a:pt x="664" y="5949"/>
                    <a:pt x="728" y="6053"/>
                    <a:pt x="825" y="6053"/>
                  </a:cubicBezTo>
                  <a:cubicBezTo>
                    <a:pt x="875" y="6053"/>
                    <a:pt x="934" y="6025"/>
                    <a:pt x="995" y="5950"/>
                  </a:cubicBezTo>
                  <a:cubicBezTo>
                    <a:pt x="1055" y="5552"/>
                    <a:pt x="955" y="5114"/>
                    <a:pt x="1075" y="4717"/>
                  </a:cubicBezTo>
                  <a:cubicBezTo>
                    <a:pt x="1055" y="4557"/>
                    <a:pt x="995" y="4398"/>
                    <a:pt x="1075" y="4219"/>
                  </a:cubicBezTo>
                  <a:cubicBezTo>
                    <a:pt x="1095" y="3185"/>
                    <a:pt x="1095" y="2111"/>
                    <a:pt x="1114" y="1036"/>
                  </a:cubicBezTo>
                  <a:cubicBezTo>
                    <a:pt x="1075" y="738"/>
                    <a:pt x="1293" y="380"/>
                    <a:pt x="955" y="102"/>
                  </a:cubicBezTo>
                  <a:cubicBezTo>
                    <a:pt x="788" y="39"/>
                    <a:pt x="669"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82;p3">
              <a:extLst>
                <a:ext uri="{FF2B5EF4-FFF2-40B4-BE49-F238E27FC236}">
                  <a16:creationId xmlns:a16="http://schemas.microsoft.com/office/drawing/2014/main" id="{F550135C-A830-4401-9EA0-929D8DE741AB}"/>
                </a:ext>
              </a:extLst>
            </p:cNvPr>
            <p:cNvSpPr/>
            <p:nvPr/>
          </p:nvSpPr>
          <p:spPr>
            <a:xfrm>
              <a:off x="2950875" y="3271750"/>
              <a:ext cx="85550" cy="96500"/>
            </a:xfrm>
            <a:custGeom>
              <a:avLst/>
              <a:gdLst/>
              <a:ahLst/>
              <a:cxnLst/>
              <a:rect l="l" t="t" r="r" b="b"/>
              <a:pathLst>
                <a:path w="3422" h="3860" extrusionOk="0">
                  <a:moveTo>
                    <a:pt x="1612" y="1"/>
                  </a:moveTo>
                  <a:cubicBezTo>
                    <a:pt x="1433" y="200"/>
                    <a:pt x="1393" y="418"/>
                    <a:pt x="1413" y="697"/>
                  </a:cubicBezTo>
                  <a:cubicBezTo>
                    <a:pt x="1592" y="1174"/>
                    <a:pt x="1472" y="1692"/>
                    <a:pt x="1592" y="2169"/>
                  </a:cubicBezTo>
                  <a:cubicBezTo>
                    <a:pt x="1612" y="2447"/>
                    <a:pt x="1910" y="2587"/>
                    <a:pt x="1910" y="2865"/>
                  </a:cubicBezTo>
                  <a:cubicBezTo>
                    <a:pt x="1870" y="2845"/>
                    <a:pt x="1791" y="2845"/>
                    <a:pt x="1731" y="2845"/>
                  </a:cubicBezTo>
                  <a:cubicBezTo>
                    <a:pt x="1492" y="2845"/>
                    <a:pt x="1274" y="2845"/>
                    <a:pt x="1075" y="3044"/>
                  </a:cubicBezTo>
                  <a:cubicBezTo>
                    <a:pt x="816" y="3442"/>
                    <a:pt x="279" y="3263"/>
                    <a:pt x="0" y="3601"/>
                  </a:cubicBezTo>
                  <a:cubicBezTo>
                    <a:pt x="20" y="3681"/>
                    <a:pt x="80" y="3760"/>
                    <a:pt x="140" y="3800"/>
                  </a:cubicBezTo>
                  <a:cubicBezTo>
                    <a:pt x="199" y="3840"/>
                    <a:pt x="219" y="3840"/>
                    <a:pt x="279" y="3860"/>
                  </a:cubicBezTo>
                  <a:lnTo>
                    <a:pt x="398" y="3860"/>
                  </a:lnTo>
                  <a:cubicBezTo>
                    <a:pt x="438" y="3840"/>
                    <a:pt x="478" y="3840"/>
                    <a:pt x="518" y="3840"/>
                  </a:cubicBezTo>
                  <a:cubicBezTo>
                    <a:pt x="1075" y="3760"/>
                    <a:pt x="1632" y="3581"/>
                    <a:pt x="2208" y="3581"/>
                  </a:cubicBezTo>
                  <a:cubicBezTo>
                    <a:pt x="2308" y="3581"/>
                    <a:pt x="2387" y="3561"/>
                    <a:pt x="2467" y="3542"/>
                  </a:cubicBezTo>
                  <a:cubicBezTo>
                    <a:pt x="2686" y="3462"/>
                    <a:pt x="2925" y="3442"/>
                    <a:pt x="3163" y="3382"/>
                  </a:cubicBezTo>
                  <a:cubicBezTo>
                    <a:pt x="3223" y="3363"/>
                    <a:pt x="3303" y="3343"/>
                    <a:pt x="3382" y="3283"/>
                  </a:cubicBezTo>
                  <a:cubicBezTo>
                    <a:pt x="3422" y="3203"/>
                    <a:pt x="3422" y="3144"/>
                    <a:pt x="3402" y="3064"/>
                  </a:cubicBezTo>
                  <a:cubicBezTo>
                    <a:pt x="3163" y="2945"/>
                    <a:pt x="2825" y="3064"/>
                    <a:pt x="2626" y="2766"/>
                  </a:cubicBezTo>
                  <a:cubicBezTo>
                    <a:pt x="2368" y="2388"/>
                    <a:pt x="2905" y="2109"/>
                    <a:pt x="2726" y="1811"/>
                  </a:cubicBezTo>
                  <a:cubicBezTo>
                    <a:pt x="2679" y="1764"/>
                    <a:pt x="2644" y="1748"/>
                    <a:pt x="2615" y="1748"/>
                  </a:cubicBezTo>
                  <a:cubicBezTo>
                    <a:pt x="2569" y="1748"/>
                    <a:pt x="2535" y="1787"/>
                    <a:pt x="2487" y="1811"/>
                  </a:cubicBezTo>
                  <a:cubicBezTo>
                    <a:pt x="2369" y="1902"/>
                    <a:pt x="2313" y="1959"/>
                    <a:pt x="2278" y="1959"/>
                  </a:cubicBezTo>
                  <a:cubicBezTo>
                    <a:pt x="2236" y="1959"/>
                    <a:pt x="2223" y="1877"/>
                    <a:pt x="2169" y="1672"/>
                  </a:cubicBezTo>
                  <a:cubicBezTo>
                    <a:pt x="2069" y="1254"/>
                    <a:pt x="1970" y="816"/>
                    <a:pt x="1890" y="399"/>
                  </a:cubicBezTo>
                  <a:cubicBezTo>
                    <a:pt x="1870" y="200"/>
                    <a:pt x="1791" y="80"/>
                    <a:pt x="16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83;p3">
              <a:extLst>
                <a:ext uri="{FF2B5EF4-FFF2-40B4-BE49-F238E27FC236}">
                  <a16:creationId xmlns:a16="http://schemas.microsoft.com/office/drawing/2014/main" id="{03582C56-6972-4DA9-91E3-EB6F56217AE3}"/>
                </a:ext>
              </a:extLst>
            </p:cNvPr>
            <p:cNvSpPr/>
            <p:nvPr/>
          </p:nvSpPr>
          <p:spPr>
            <a:xfrm>
              <a:off x="2906600" y="3288675"/>
              <a:ext cx="92050" cy="61300"/>
            </a:xfrm>
            <a:custGeom>
              <a:avLst/>
              <a:gdLst/>
              <a:ahLst/>
              <a:cxnLst/>
              <a:rect l="l" t="t" r="r" b="b"/>
              <a:pathLst>
                <a:path w="3682" h="2452" extrusionOk="0">
                  <a:moveTo>
                    <a:pt x="3403" y="0"/>
                  </a:moveTo>
                  <a:cubicBezTo>
                    <a:pt x="3005" y="438"/>
                    <a:pt x="3144" y="935"/>
                    <a:pt x="3243" y="1472"/>
                  </a:cubicBezTo>
                  <a:cubicBezTo>
                    <a:pt x="2607" y="1910"/>
                    <a:pt x="1891" y="2029"/>
                    <a:pt x="1115" y="2029"/>
                  </a:cubicBezTo>
                  <a:cubicBezTo>
                    <a:pt x="960" y="2029"/>
                    <a:pt x="795" y="2005"/>
                    <a:pt x="637" y="2005"/>
                  </a:cubicBezTo>
                  <a:cubicBezTo>
                    <a:pt x="390" y="2005"/>
                    <a:pt x="159" y="2064"/>
                    <a:pt x="1" y="2367"/>
                  </a:cubicBezTo>
                  <a:cubicBezTo>
                    <a:pt x="110" y="2417"/>
                    <a:pt x="225" y="2432"/>
                    <a:pt x="339" y="2432"/>
                  </a:cubicBezTo>
                  <a:cubicBezTo>
                    <a:pt x="453" y="2432"/>
                    <a:pt x="568" y="2417"/>
                    <a:pt x="677" y="2407"/>
                  </a:cubicBezTo>
                  <a:cubicBezTo>
                    <a:pt x="717" y="2437"/>
                    <a:pt x="762" y="2452"/>
                    <a:pt x="804" y="2452"/>
                  </a:cubicBezTo>
                  <a:cubicBezTo>
                    <a:pt x="846" y="2452"/>
                    <a:pt x="886" y="2437"/>
                    <a:pt x="916" y="2407"/>
                  </a:cubicBezTo>
                  <a:cubicBezTo>
                    <a:pt x="1075" y="2387"/>
                    <a:pt x="1254" y="2387"/>
                    <a:pt x="1413" y="2367"/>
                  </a:cubicBezTo>
                  <a:cubicBezTo>
                    <a:pt x="1443" y="2337"/>
                    <a:pt x="1478" y="2322"/>
                    <a:pt x="1510" y="2322"/>
                  </a:cubicBezTo>
                  <a:cubicBezTo>
                    <a:pt x="1543" y="2322"/>
                    <a:pt x="1572" y="2337"/>
                    <a:pt x="1592" y="2367"/>
                  </a:cubicBezTo>
                  <a:lnTo>
                    <a:pt x="1771" y="2367"/>
                  </a:lnTo>
                  <a:cubicBezTo>
                    <a:pt x="1911" y="2208"/>
                    <a:pt x="2149" y="2308"/>
                    <a:pt x="2308" y="2208"/>
                  </a:cubicBezTo>
                  <a:cubicBezTo>
                    <a:pt x="2413" y="2096"/>
                    <a:pt x="2520" y="2058"/>
                    <a:pt x="2626" y="2058"/>
                  </a:cubicBezTo>
                  <a:cubicBezTo>
                    <a:pt x="2782" y="2058"/>
                    <a:pt x="2934" y="2141"/>
                    <a:pt x="3064" y="2188"/>
                  </a:cubicBezTo>
                  <a:cubicBezTo>
                    <a:pt x="3194" y="2233"/>
                    <a:pt x="3297" y="2254"/>
                    <a:pt x="3377" y="2254"/>
                  </a:cubicBezTo>
                  <a:cubicBezTo>
                    <a:pt x="3651" y="2254"/>
                    <a:pt x="3654" y="2010"/>
                    <a:pt x="3562" y="1671"/>
                  </a:cubicBezTo>
                  <a:cubicBezTo>
                    <a:pt x="3502" y="1114"/>
                    <a:pt x="3681" y="517"/>
                    <a:pt x="34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84;p3">
              <a:extLst>
                <a:ext uri="{FF2B5EF4-FFF2-40B4-BE49-F238E27FC236}">
                  <a16:creationId xmlns:a16="http://schemas.microsoft.com/office/drawing/2014/main" id="{2C817685-AECF-4D87-ACA0-26225E57CAE7}"/>
                </a:ext>
              </a:extLst>
            </p:cNvPr>
            <p:cNvSpPr/>
            <p:nvPr/>
          </p:nvSpPr>
          <p:spPr>
            <a:xfrm>
              <a:off x="2854400" y="3413975"/>
              <a:ext cx="17925" cy="67275"/>
            </a:xfrm>
            <a:custGeom>
              <a:avLst/>
              <a:gdLst/>
              <a:ahLst/>
              <a:cxnLst/>
              <a:rect l="l" t="t" r="r" b="b"/>
              <a:pathLst>
                <a:path w="717" h="2691" extrusionOk="0">
                  <a:moveTo>
                    <a:pt x="299" y="1"/>
                  </a:moveTo>
                  <a:cubicBezTo>
                    <a:pt x="279" y="61"/>
                    <a:pt x="279" y="100"/>
                    <a:pt x="279" y="160"/>
                  </a:cubicBezTo>
                  <a:cubicBezTo>
                    <a:pt x="159" y="478"/>
                    <a:pt x="179" y="797"/>
                    <a:pt x="279" y="1135"/>
                  </a:cubicBezTo>
                  <a:cubicBezTo>
                    <a:pt x="219" y="1652"/>
                    <a:pt x="0" y="2149"/>
                    <a:pt x="120" y="2686"/>
                  </a:cubicBezTo>
                  <a:cubicBezTo>
                    <a:pt x="139" y="2689"/>
                    <a:pt x="157" y="2691"/>
                    <a:pt x="174" y="2691"/>
                  </a:cubicBezTo>
                  <a:cubicBezTo>
                    <a:pt x="495" y="2691"/>
                    <a:pt x="297" y="2168"/>
                    <a:pt x="657" y="2149"/>
                  </a:cubicBezTo>
                  <a:cubicBezTo>
                    <a:pt x="657" y="1970"/>
                    <a:pt x="677" y="1831"/>
                    <a:pt x="696" y="1672"/>
                  </a:cubicBezTo>
                  <a:cubicBezTo>
                    <a:pt x="597" y="1095"/>
                    <a:pt x="716" y="498"/>
                    <a:pt x="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85;p3">
              <a:extLst>
                <a:ext uri="{FF2B5EF4-FFF2-40B4-BE49-F238E27FC236}">
                  <a16:creationId xmlns:a16="http://schemas.microsoft.com/office/drawing/2014/main" id="{1F17DB7E-C641-4F0B-8D32-04D6CF8BE9AD}"/>
                </a:ext>
              </a:extLst>
            </p:cNvPr>
            <p:cNvSpPr/>
            <p:nvPr/>
          </p:nvSpPr>
          <p:spPr>
            <a:xfrm>
              <a:off x="2964300" y="3329450"/>
              <a:ext cx="44775" cy="21000"/>
            </a:xfrm>
            <a:custGeom>
              <a:avLst/>
              <a:gdLst/>
              <a:ahLst/>
              <a:cxnLst/>
              <a:rect l="l" t="t" r="r" b="b"/>
              <a:pathLst>
                <a:path w="1791" h="840" extrusionOk="0">
                  <a:moveTo>
                    <a:pt x="1234" y="0"/>
                  </a:moveTo>
                  <a:cubicBezTo>
                    <a:pt x="1126" y="186"/>
                    <a:pt x="1162" y="480"/>
                    <a:pt x="949" y="480"/>
                  </a:cubicBezTo>
                  <a:cubicBezTo>
                    <a:pt x="888" y="480"/>
                    <a:pt x="807" y="456"/>
                    <a:pt x="697" y="398"/>
                  </a:cubicBezTo>
                  <a:cubicBezTo>
                    <a:pt x="619" y="359"/>
                    <a:pt x="522" y="332"/>
                    <a:pt x="422" y="332"/>
                  </a:cubicBezTo>
                  <a:cubicBezTo>
                    <a:pt x="269" y="332"/>
                    <a:pt x="109" y="396"/>
                    <a:pt x="0" y="577"/>
                  </a:cubicBezTo>
                  <a:cubicBezTo>
                    <a:pt x="19" y="579"/>
                    <a:pt x="37" y="580"/>
                    <a:pt x="56" y="580"/>
                  </a:cubicBezTo>
                  <a:cubicBezTo>
                    <a:pt x="125" y="580"/>
                    <a:pt x="197" y="569"/>
                    <a:pt x="267" y="569"/>
                  </a:cubicBezTo>
                  <a:cubicBezTo>
                    <a:pt x="368" y="569"/>
                    <a:pt x="464" y="591"/>
                    <a:pt x="538" y="696"/>
                  </a:cubicBezTo>
                  <a:lnTo>
                    <a:pt x="1433" y="696"/>
                  </a:lnTo>
                  <a:cubicBezTo>
                    <a:pt x="1457" y="680"/>
                    <a:pt x="1482" y="670"/>
                    <a:pt x="1505" y="670"/>
                  </a:cubicBezTo>
                  <a:cubicBezTo>
                    <a:pt x="1538" y="670"/>
                    <a:pt x="1569" y="690"/>
                    <a:pt x="1592" y="736"/>
                  </a:cubicBezTo>
                  <a:cubicBezTo>
                    <a:pt x="1632" y="756"/>
                    <a:pt x="1671" y="776"/>
                    <a:pt x="1671" y="776"/>
                  </a:cubicBezTo>
                  <a:cubicBezTo>
                    <a:pt x="1654" y="819"/>
                    <a:pt x="1663" y="840"/>
                    <a:pt x="1680" y="840"/>
                  </a:cubicBezTo>
                  <a:cubicBezTo>
                    <a:pt x="1703" y="840"/>
                    <a:pt x="1740" y="804"/>
                    <a:pt x="1751" y="736"/>
                  </a:cubicBezTo>
                  <a:cubicBezTo>
                    <a:pt x="1791" y="338"/>
                    <a:pt x="1433" y="239"/>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86;p3">
              <a:extLst>
                <a:ext uri="{FF2B5EF4-FFF2-40B4-BE49-F238E27FC236}">
                  <a16:creationId xmlns:a16="http://schemas.microsoft.com/office/drawing/2014/main" id="{92962EA9-888B-48EA-B0CC-E63143A426F8}"/>
                </a:ext>
              </a:extLst>
            </p:cNvPr>
            <p:cNvSpPr/>
            <p:nvPr/>
          </p:nvSpPr>
          <p:spPr>
            <a:xfrm>
              <a:off x="2780300" y="3418700"/>
              <a:ext cx="45775" cy="14675"/>
            </a:xfrm>
            <a:custGeom>
              <a:avLst/>
              <a:gdLst/>
              <a:ahLst/>
              <a:cxnLst/>
              <a:rect l="l" t="t" r="r" b="b"/>
              <a:pathLst>
                <a:path w="1831" h="587" extrusionOk="0">
                  <a:moveTo>
                    <a:pt x="838" y="0"/>
                  </a:moveTo>
                  <a:cubicBezTo>
                    <a:pt x="551" y="0"/>
                    <a:pt x="267" y="32"/>
                    <a:pt x="0" y="170"/>
                  </a:cubicBezTo>
                  <a:cubicBezTo>
                    <a:pt x="159" y="389"/>
                    <a:pt x="398" y="468"/>
                    <a:pt x="657" y="528"/>
                  </a:cubicBezTo>
                  <a:cubicBezTo>
                    <a:pt x="844" y="544"/>
                    <a:pt x="1043" y="587"/>
                    <a:pt x="1224" y="587"/>
                  </a:cubicBezTo>
                  <a:cubicBezTo>
                    <a:pt x="1506" y="587"/>
                    <a:pt x="1746" y="483"/>
                    <a:pt x="1830" y="11"/>
                  </a:cubicBezTo>
                  <a:lnTo>
                    <a:pt x="1830" y="11"/>
                  </a:lnTo>
                  <a:cubicBezTo>
                    <a:pt x="1743" y="20"/>
                    <a:pt x="1654" y="23"/>
                    <a:pt x="1564" y="23"/>
                  </a:cubicBezTo>
                  <a:cubicBezTo>
                    <a:pt x="1325" y="23"/>
                    <a:pt x="1081" y="0"/>
                    <a:pt x="8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87;p3">
              <a:extLst>
                <a:ext uri="{FF2B5EF4-FFF2-40B4-BE49-F238E27FC236}">
                  <a16:creationId xmlns:a16="http://schemas.microsoft.com/office/drawing/2014/main" id="{A5E6EED0-CC84-43B3-A60B-CF283C2BB1F1}"/>
                </a:ext>
              </a:extLst>
            </p:cNvPr>
            <p:cNvSpPr/>
            <p:nvPr/>
          </p:nvSpPr>
          <p:spPr>
            <a:xfrm>
              <a:off x="2767350" y="3421950"/>
              <a:ext cx="26900" cy="29200"/>
            </a:xfrm>
            <a:custGeom>
              <a:avLst/>
              <a:gdLst/>
              <a:ahLst/>
              <a:cxnLst/>
              <a:rect l="l" t="t" r="r" b="b"/>
              <a:pathLst>
                <a:path w="1076" h="1168" extrusionOk="0">
                  <a:moveTo>
                    <a:pt x="518" y="40"/>
                  </a:moveTo>
                  <a:cubicBezTo>
                    <a:pt x="379" y="120"/>
                    <a:pt x="200" y="159"/>
                    <a:pt x="1" y="239"/>
                  </a:cubicBezTo>
                  <a:lnTo>
                    <a:pt x="1" y="438"/>
                  </a:lnTo>
                  <a:cubicBezTo>
                    <a:pt x="180" y="657"/>
                    <a:pt x="21" y="895"/>
                    <a:pt x="120" y="1134"/>
                  </a:cubicBezTo>
                  <a:cubicBezTo>
                    <a:pt x="167" y="1157"/>
                    <a:pt x="214" y="1167"/>
                    <a:pt x="260" y="1167"/>
                  </a:cubicBezTo>
                  <a:cubicBezTo>
                    <a:pt x="293" y="1167"/>
                    <a:pt x="326" y="1162"/>
                    <a:pt x="359" y="1154"/>
                  </a:cubicBezTo>
                  <a:cubicBezTo>
                    <a:pt x="578" y="836"/>
                    <a:pt x="777" y="478"/>
                    <a:pt x="1075" y="239"/>
                  </a:cubicBezTo>
                  <a:cubicBezTo>
                    <a:pt x="936" y="0"/>
                    <a:pt x="717" y="60"/>
                    <a:pt x="518" y="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88;p3">
              <a:extLst>
                <a:ext uri="{FF2B5EF4-FFF2-40B4-BE49-F238E27FC236}">
                  <a16:creationId xmlns:a16="http://schemas.microsoft.com/office/drawing/2014/main" id="{89B7EFAB-E209-4F50-947D-BDA0524A400A}"/>
                </a:ext>
              </a:extLst>
            </p:cNvPr>
            <p:cNvSpPr/>
            <p:nvPr/>
          </p:nvSpPr>
          <p:spPr>
            <a:xfrm>
              <a:off x="2928000" y="3364250"/>
              <a:ext cx="23900" cy="8000"/>
            </a:xfrm>
            <a:custGeom>
              <a:avLst/>
              <a:gdLst/>
              <a:ahLst/>
              <a:cxnLst/>
              <a:rect l="l" t="t" r="r" b="b"/>
              <a:pathLst>
                <a:path w="956" h="320" extrusionOk="0">
                  <a:moveTo>
                    <a:pt x="730" y="0"/>
                  </a:moveTo>
                  <a:cubicBezTo>
                    <a:pt x="459" y="0"/>
                    <a:pt x="216" y="14"/>
                    <a:pt x="0" y="180"/>
                  </a:cubicBezTo>
                  <a:lnTo>
                    <a:pt x="40" y="259"/>
                  </a:lnTo>
                  <a:cubicBezTo>
                    <a:pt x="209" y="270"/>
                    <a:pt x="383" y="319"/>
                    <a:pt x="548" y="319"/>
                  </a:cubicBezTo>
                  <a:cubicBezTo>
                    <a:pt x="694" y="319"/>
                    <a:pt x="834" y="280"/>
                    <a:pt x="955" y="140"/>
                  </a:cubicBezTo>
                  <a:cubicBezTo>
                    <a:pt x="935" y="80"/>
                    <a:pt x="915" y="60"/>
                    <a:pt x="895" y="1"/>
                  </a:cubicBezTo>
                  <a:cubicBezTo>
                    <a:pt x="839" y="1"/>
                    <a:pt x="784" y="0"/>
                    <a:pt x="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89;p3">
              <a:extLst>
                <a:ext uri="{FF2B5EF4-FFF2-40B4-BE49-F238E27FC236}">
                  <a16:creationId xmlns:a16="http://schemas.microsoft.com/office/drawing/2014/main" id="{7E4A65DD-A1DA-487F-91A4-99D599860016}"/>
                </a:ext>
              </a:extLst>
            </p:cNvPr>
            <p:cNvSpPr/>
            <p:nvPr/>
          </p:nvSpPr>
          <p:spPr>
            <a:xfrm>
              <a:off x="2856375" y="3418475"/>
              <a:ext cx="5000" cy="24375"/>
            </a:xfrm>
            <a:custGeom>
              <a:avLst/>
              <a:gdLst/>
              <a:ahLst/>
              <a:cxnLst/>
              <a:rect l="l" t="t" r="r" b="b"/>
              <a:pathLst>
                <a:path w="200" h="975" extrusionOk="0">
                  <a:moveTo>
                    <a:pt x="200" y="0"/>
                  </a:moveTo>
                  <a:cubicBezTo>
                    <a:pt x="140" y="0"/>
                    <a:pt x="100" y="20"/>
                    <a:pt x="41" y="80"/>
                  </a:cubicBezTo>
                  <a:cubicBezTo>
                    <a:pt x="80" y="378"/>
                    <a:pt x="1" y="696"/>
                    <a:pt x="200" y="975"/>
                  </a:cubicBez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90;p3">
              <a:extLst>
                <a:ext uri="{FF2B5EF4-FFF2-40B4-BE49-F238E27FC236}">
                  <a16:creationId xmlns:a16="http://schemas.microsoft.com/office/drawing/2014/main" id="{F20053E0-46C9-4E96-BDAD-FB439661E261}"/>
                </a:ext>
              </a:extLst>
            </p:cNvPr>
            <p:cNvSpPr/>
            <p:nvPr/>
          </p:nvSpPr>
          <p:spPr>
            <a:xfrm>
              <a:off x="2878750" y="3374225"/>
              <a:ext cx="14450" cy="4750"/>
            </a:xfrm>
            <a:custGeom>
              <a:avLst/>
              <a:gdLst/>
              <a:ahLst/>
              <a:cxnLst/>
              <a:rect l="l" t="t" r="r" b="b"/>
              <a:pathLst>
                <a:path w="578" h="190" extrusionOk="0">
                  <a:moveTo>
                    <a:pt x="305" y="1"/>
                  </a:moveTo>
                  <a:cubicBezTo>
                    <a:pt x="189" y="1"/>
                    <a:pt x="79" y="36"/>
                    <a:pt x="1" y="159"/>
                  </a:cubicBezTo>
                  <a:cubicBezTo>
                    <a:pt x="92" y="168"/>
                    <a:pt x="186" y="189"/>
                    <a:pt x="278" y="189"/>
                  </a:cubicBezTo>
                  <a:cubicBezTo>
                    <a:pt x="387" y="189"/>
                    <a:pt x="491" y="159"/>
                    <a:pt x="578" y="39"/>
                  </a:cubicBezTo>
                  <a:cubicBezTo>
                    <a:pt x="491" y="22"/>
                    <a:pt x="396"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91;p3">
              <a:extLst>
                <a:ext uri="{FF2B5EF4-FFF2-40B4-BE49-F238E27FC236}">
                  <a16:creationId xmlns:a16="http://schemas.microsoft.com/office/drawing/2014/main" id="{61ED9ADA-427C-4B23-88C5-E732A82BE32F}"/>
                </a:ext>
              </a:extLst>
            </p:cNvPr>
            <p:cNvSpPr/>
            <p:nvPr/>
          </p:nvSpPr>
          <p:spPr>
            <a:xfrm>
              <a:off x="2869800" y="3383150"/>
              <a:ext cx="9975" cy="3950"/>
            </a:xfrm>
            <a:custGeom>
              <a:avLst/>
              <a:gdLst/>
              <a:ahLst/>
              <a:cxnLst/>
              <a:rect l="l" t="t" r="r" b="b"/>
              <a:pathLst>
                <a:path w="399" h="158" extrusionOk="0">
                  <a:moveTo>
                    <a:pt x="240" y="1"/>
                  </a:moveTo>
                  <a:cubicBezTo>
                    <a:pt x="160" y="21"/>
                    <a:pt x="61" y="1"/>
                    <a:pt x="1" y="100"/>
                  </a:cubicBezTo>
                  <a:cubicBezTo>
                    <a:pt x="80" y="120"/>
                    <a:pt x="160" y="140"/>
                    <a:pt x="240" y="140"/>
                  </a:cubicBezTo>
                  <a:cubicBezTo>
                    <a:pt x="253" y="153"/>
                    <a:pt x="271" y="158"/>
                    <a:pt x="290" y="158"/>
                  </a:cubicBezTo>
                  <a:cubicBezTo>
                    <a:pt x="328" y="158"/>
                    <a:pt x="372" y="140"/>
                    <a:pt x="399" y="140"/>
                  </a:cubicBezTo>
                  <a:cubicBezTo>
                    <a:pt x="359" y="100"/>
                    <a:pt x="279" y="4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92;p3">
              <a:extLst>
                <a:ext uri="{FF2B5EF4-FFF2-40B4-BE49-F238E27FC236}">
                  <a16:creationId xmlns:a16="http://schemas.microsoft.com/office/drawing/2014/main" id="{BFB7B405-47B1-4992-8722-96F0AEA99293}"/>
                </a:ext>
              </a:extLst>
            </p:cNvPr>
            <p:cNvSpPr/>
            <p:nvPr/>
          </p:nvSpPr>
          <p:spPr>
            <a:xfrm>
              <a:off x="2950875" y="3342950"/>
              <a:ext cx="13450" cy="4800"/>
            </a:xfrm>
            <a:custGeom>
              <a:avLst/>
              <a:gdLst/>
              <a:ahLst/>
              <a:cxnLst/>
              <a:rect l="l" t="t" r="r" b="b"/>
              <a:pathLst>
                <a:path w="538" h="192" extrusionOk="0">
                  <a:moveTo>
                    <a:pt x="323" y="0"/>
                  </a:moveTo>
                  <a:cubicBezTo>
                    <a:pt x="201" y="0"/>
                    <a:pt x="89" y="30"/>
                    <a:pt x="0" y="156"/>
                  </a:cubicBezTo>
                  <a:cubicBezTo>
                    <a:pt x="78" y="178"/>
                    <a:pt x="153" y="191"/>
                    <a:pt x="223" y="191"/>
                  </a:cubicBezTo>
                  <a:cubicBezTo>
                    <a:pt x="350" y="191"/>
                    <a:pt x="460" y="146"/>
                    <a:pt x="537" y="17"/>
                  </a:cubicBezTo>
                  <a:cubicBezTo>
                    <a:pt x="465" y="10"/>
                    <a:pt x="392" y="0"/>
                    <a:pt x="3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93;p3">
              <a:extLst>
                <a:ext uri="{FF2B5EF4-FFF2-40B4-BE49-F238E27FC236}">
                  <a16:creationId xmlns:a16="http://schemas.microsoft.com/office/drawing/2014/main" id="{29BEFE35-EC70-471E-B256-3FC7BC0434E0}"/>
                </a:ext>
              </a:extLst>
            </p:cNvPr>
            <p:cNvSpPr/>
            <p:nvPr/>
          </p:nvSpPr>
          <p:spPr>
            <a:xfrm>
              <a:off x="2950375" y="3361775"/>
              <a:ext cx="5500" cy="4700"/>
            </a:xfrm>
            <a:custGeom>
              <a:avLst/>
              <a:gdLst/>
              <a:ahLst/>
              <a:cxnLst/>
              <a:rect l="l" t="t" r="r" b="b"/>
              <a:pathLst>
                <a:path w="220" h="188" extrusionOk="0">
                  <a:moveTo>
                    <a:pt x="40" y="0"/>
                  </a:moveTo>
                  <a:cubicBezTo>
                    <a:pt x="20" y="40"/>
                    <a:pt x="20" y="80"/>
                    <a:pt x="0" y="100"/>
                  </a:cubicBezTo>
                  <a:lnTo>
                    <a:pt x="40" y="179"/>
                  </a:lnTo>
                  <a:cubicBezTo>
                    <a:pt x="62" y="185"/>
                    <a:pt x="80" y="187"/>
                    <a:pt x="97" y="187"/>
                  </a:cubicBezTo>
                  <a:cubicBezTo>
                    <a:pt x="143" y="187"/>
                    <a:pt x="176" y="169"/>
                    <a:pt x="219" y="139"/>
                  </a:cubicBezTo>
                  <a:cubicBezTo>
                    <a:pt x="160" y="80"/>
                    <a:pt x="100" y="6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94;p3">
              <a:extLst>
                <a:ext uri="{FF2B5EF4-FFF2-40B4-BE49-F238E27FC236}">
                  <a16:creationId xmlns:a16="http://schemas.microsoft.com/office/drawing/2014/main" id="{E8CEB70D-0AAE-46CC-ACF7-5BFA062F2753}"/>
                </a:ext>
              </a:extLst>
            </p:cNvPr>
            <p:cNvSpPr/>
            <p:nvPr/>
          </p:nvSpPr>
          <p:spPr>
            <a:xfrm>
              <a:off x="2941925" y="3344975"/>
              <a:ext cx="4500" cy="1900"/>
            </a:xfrm>
            <a:custGeom>
              <a:avLst/>
              <a:gdLst/>
              <a:ahLst/>
              <a:cxnLst/>
              <a:rect l="l" t="t" r="r" b="b"/>
              <a:pathLst>
                <a:path w="180" h="76" extrusionOk="0">
                  <a:moveTo>
                    <a:pt x="97" y="1"/>
                  </a:moveTo>
                  <a:cubicBezTo>
                    <a:pt x="65" y="1"/>
                    <a:pt x="30" y="26"/>
                    <a:pt x="0" y="75"/>
                  </a:cubicBezTo>
                  <a:lnTo>
                    <a:pt x="179" y="75"/>
                  </a:lnTo>
                  <a:cubicBezTo>
                    <a:pt x="159" y="26"/>
                    <a:pt x="130" y="1"/>
                    <a:pt x="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95;p3">
              <a:extLst>
                <a:ext uri="{FF2B5EF4-FFF2-40B4-BE49-F238E27FC236}">
                  <a16:creationId xmlns:a16="http://schemas.microsoft.com/office/drawing/2014/main" id="{4C17DB91-F629-42D1-8184-34973FC376A2}"/>
                </a:ext>
              </a:extLst>
            </p:cNvPr>
            <p:cNvSpPr/>
            <p:nvPr/>
          </p:nvSpPr>
          <p:spPr>
            <a:xfrm>
              <a:off x="2923025" y="3348350"/>
              <a:ext cx="6000" cy="1500"/>
            </a:xfrm>
            <a:custGeom>
              <a:avLst/>
              <a:gdLst/>
              <a:ahLst/>
              <a:cxnLst/>
              <a:rect l="l" t="t" r="r" b="b"/>
              <a:pathLst>
                <a:path w="240" h="60" extrusionOk="0">
                  <a:moveTo>
                    <a:pt x="0" y="0"/>
                  </a:moveTo>
                  <a:cubicBezTo>
                    <a:pt x="50" y="40"/>
                    <a:pt x="90" y="60"/>
                    <a:pt x="127" y="60"/>
                  </a:cubicBezTo>
                  <a:cubicBezTo>
                    <a:pt x="164" y="60"/>
                    <a:pt x="199" y="4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96;p3">
              <a:extLst>
                <a:ext uri="{FF2B5EF4-FFF2-40B4-BE49-F238E27FC236}">
                  <a16:creationId xmlns:a16="http://schemas.microsoft.com/office/drawing/2014/main" id="{213AE649-F490-4AE4-B10E-6A95E2422419}"/>
                </a:ext>
              </a:extLst>
            </p:cNvPr>
            <p:cNvSpPr/>
            <p:nvPr/>
          </p:nvSpPr>
          <p:spPr>
            <a:xfrm>
              <a:off x="2673375" y="3268575"/>
              <a:ext cx="305875" cy="49775"/>
            </a:xfrm>
            <a:custGeom>
              <a:avLst/>
              <a:gdLst/>
              <a:ahLst/>
              <a:cxnLst/>
              <a:rect l="l" t="t" r="r" b="b"/>
              <a:pathLst>
                <a:path w="12235" h="1991" extrusionOk="0">
                  <a:moveTo>
                    <a:pt x="11260" y="0"/>
                  </a:moveTo>
                  <a:cubicBezTo>
                    <a:pt x="11056" y="0"/>
                    <a:pt x="10851" y="14"/>
                    <a:pt x="10643" y="68"/>
                  </a:cubicBezTo>
                  <a:cubicBezTo>
                    <a:pt x="10608" y="63"/>
                    <a:pt x="10572" y="61"/>
                    <a:pt x="10535" y="61"/>
                  </a:cubicBezTo>
                  <a:cubicBezTo>
                    <a:pt x="10425" y="61"/>
                    <a:pt x="10310" y="83"/>
                    <a:pt x="10205" y="128"/>
                  </a:cubicBezTo>
                  <a:cubicBezTo>
                    <a:pt x="10076" y="217"/>
                    <a:pt x="9947" y="222"/>
                    <a:pt x="9817" y="222"/>
                  </a:cubicBezTo>
                  <a:cubicBezTo>
                    <a:pt x="9801" y="222"/>
                    <a:pt x="9785" y="222"/>
                    <a:pt x="9769" y="222"/>
                  </a:cubicBezTo>
                  <a:cubicBezTo>
                    <a:pt x="9656" y="222"/>
                    <a:pt x="9543" y="226"/>
                    <a:pt x="9429" y="287"/>
                  </a:cubicBezTo>
                  <a:cubicBezTo>
                    <a:pt x="9295" y="242"/>
                    <a:pt x="9165" y="221"/>
                    <a:pt x="9038" y="221"/>
                  </a:cubicBezTo>
                  <a:cubicBezTo>
                    <a:pt x="8884" y="221"/>
                    <a:pt x="8736" y="252"/>
                    <a:pt x="8594" y="307"/>
                  </a:cubicBezTo>
                  <a:cubicBezTo>
                    <a:pt x="8388" y="447"/>
                    <a:pt x="8182" y="486"/>
                    <a:pt x="7974" y="486"/>
                  </a:cubicBezTo>
                  <a:cubicBezTo>
                    <a:pt x="7740" y="486"/>
                    <a:pt x="7503" y="437"/>
                    <a:pt x="7261" y="426"/>
                  </a:cubicBezTo>
                  <a:cubicBezTo>
                    <a:pt x="7022" y="227"/>
                    <a:pt x="6724" y="227"/>
                    <a:pt x="6426" y="227"/>
                  </a:cubicBezTo>
                  <a:cubicBezTo>
                    <a:pt x="4874" y="446"/>
                    <a:pt x="3342" y="645"/>
                    <a:pt x="1810" y="943"/>
                  </a:cubicBezTo>
                  <a:cubicBezTo>
                    <a:pt x="1413" y="1122"/>
                    <a:pt x="995" y="1043"/>
                    <a:pt x="597" y="1122"/>
                  </a:cubicBezTo>
                  <a:cubicBezTo>
                    <a:pt x="80" y="1242"/>
                    <a:pt x="0" y="1480"/>
                    <a:pt x="418" y="1819"/>
                  </a:cubicBezTo>
                  <a:cubicBezTo>
                    <a:pt x="670" y="1944"/>
                    <a:pt x="917" y="1991"/>
                    <a:pt x="1163" y="1991"/>
                  </a:cubicBezTo>
                  <a:cubicBezTo>
                    <a:pt x="1694" y="1991"/>
                    <a:pt x="2215" y="1774"/>
                    <a:pt x="2745" y="1679"/>
                  </a:cubicBezTo>
                  <a:cubicBezTo>
                    <a:pt x="4476" y="1500"/>
                    <a:pt x="6187" y="1281"/>
                    <a:pt x="7918" y="983"/>
                  </a:cubicBezTo>
                  <a:cubicBezTo>
                    <a:pt x="8149" y="912"/>
                    <a:pt x="8396" y="841"/>
                    <a:pt x="8645" y="841"/>
                  </a:cubicBezTo>
                  <a:cubicBezTo>
                    <a:pt x="8674" y="841"/>
                    <a:pt x="8704" y="842"/>
                    <a:pt x="8733" y="844"/>
                  </a:cubicBezTo>
                  <a:cubicBezTo>
                    <a:pt x="8952" y="844"/>
                    <a:pt x="9171" y="824"/>
                    <a:pt x="9409" y="784"/>
                  </a:cubicBezTo>
                  <a:cubicBezTo>
                    <a:pt x="9648" y="685"/>
                    <a:pt x="9927" y="645"/>
                    <a:pt x="10165" y="645"/>
                  </a:cubicBezTo>
                  <a:cubicBezTo>
                    <a:pt x="10344" y="645"/>
                    <a:pt x="10523" y="625"/>
                    <a:pt x="10703" y="565"/>
                  </a:cubicBezTo>
                  <a:cubicBezTo>
                    <a:pt x="10900" y="499"/>
                    <a:pt x="11098" y="478"/>
                    <a:pt x="11298" y="478"/>
                  </a:cubicBezTo>
                  <a:cubicBezTo>
                    <a:pt x="11520" y="478"/>
                    <a:pt x="11745" y="505"/>
                    <a:pt x="11976" y="526"/>
                  </a:cubicBezTo>
                  <a:cubicBezTo>
                    <a:pt x="11996" y="526"/>
                    <a:pt x="12035" y="506"/>
                    <a:pt x="12095" y="506"/>
                  </a:cubicBezTo>
                  <a:cubicBezTo>
                    <a:pt x="12194" y="446"/>
                    <a:pt x="12234" y="366"/>
                    <a:pt x="12234" y="287"/>
                  </a:cubicBezTo>
                  <a:cubicBezTo>
                    <a:pt x="12234" y="128"/>
                    <a:pt x="12175" y="8"/>
                    <a:pt x="11996" y="8"/>
                  </a:cubicBezTo>
                  <a:cubicBezTo>
                    <a:pt x="11939" y="11"/>
                    <a:pt x="11884" y="12"/>
                    <a:pt x="11828" y="12"/>
                  </a:cubicBezTo>
                  <a:cubicBezTo>
                    <a:pt x="11637" y="12"/>
                    <a:pt x="11449" y="0"/>
                    <a:pt x="11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97;p3">
              <a:extLst>
                <a:ext uri="{FF2B5EF4-FFF2-40B4-BE49-F238E27FC236}">
                  <a16:creationId xmlns:a16="http://schemas.microsoft.com/office/drawing/2014/main" id="{4EEA08A8-9218-48D2-BFCB-1C40DA8F5279}"/>
                </a:ext>
              </a:extLst>
            </p:cNvPr>
            <p:cNvSpPr/>
            <p:nvPr/>
          </p:nvSpPr>
          <p:spPr>
            <a:xfrm>
              <a:off x="2975250" y="3269825"/>
              <a:ext cx="20900" cy="54675"/>
            </a:xfrm>
            <a:custGeom>
              <a:avLst/>
              <a:gdLst/>
              <a:ahLst/>
              <a:cxnLst/>
              <a:rect l="l" t="t" r="r" b="b"/>
              <a:pathLst>
                <a:path w="836" h="2187" extrusionOk="0">
                  <a:moveTo>
                    <a:pt x="314" y="0"/>
                  </a:moveTo>
                  <a:cubicBezTo>
                    <a:pt x="245" y="0"/>
                    <a:pt x="182" y="25"/>
                    <a:pt x="119" y="78"/>
                  </a:cubicBezTo>
                  <a:cubicBezTo>
                    <a:pt x="100" y="197"/>
                    <a:pt x="100" y="296"/>
                    <a:pt x="100" y="436"/>
                  </a:cubicBezTo>
                  <a:cubicBezTo>
                    <a:pt x="40" y="476"/>
                    <a:pt x="0" y="555"/>
                    <a:pt x="20" y="595"/>
                  </a:cubicBezTo>
                  <a:cubicBezTo>
                    <a:pt x="0" y="754"/>
                    <a:pt x="20" y="873"/>
                    <a:pt x="119" y="993"/>
                  </a:cubicBezTo>
                  <a:cubicBezTo>
                    <a:pt x="159" y="1072"/>
                    <a:pt x="219" y="1152"/>
                    <a:pt x="259" y="1251"/>
                  </a:cubicBezTo>
                  <a:cubicBezTo>
                    <a:pt x="318" y="1371"/>
                    <a:pt x="318" y="1490"/>
                    <a:pt x="318" y="1629"/>
                  </a:cubicBezTo>
                  <a:lnTo>
                    <a:pt x="318" y="1828"/>
                  </a:lnTo>
                  <a:cubicBezTo>
                    <a:pt x="318" y="1888"/>
                    <a:pt x="318" y="1948"/>
                    <a:pt x="338" y="2027"/>
                  </a:cubicBezTo>
                  <a:cubicBezTo>
                    <a:pt x="358" y="2067"/>
                    <a:pt x="398" y="2146"/>
                    <a:pt x="438" y="2186"/>
                  </a:cubicBezTo>
                  <a:lnTo>
                    <a:pt x="517" y="2186"/>
                  </a:lnTo>
                  <a:cubicBezTo>
                    <a:pt x="836" y="1749"/>
                    <a:pt x="597" y="1231"/>
                    <a:pt x="696" y="754"/>
                  </a:cubicBezTo>
                  <a:cubicBezTo>
                    <a:pt x="696" y="535"/>
                    <a:pt x="657" y="296"/>
                    <a:pt x="657" y="78"/>
                  </a:cubicBezTo>
                  <a:cubicBezTo>
                    <a:pt x="617" y="58"/>
                    <a:pt x="557" y="58"/>
                    <a:pt x="517" y="58"/>
                  </a:cubicBezTo>
                  <a:cubicBezTo>
                    <a:pt x="442" y="20"/>
                    <a:pt x="376" y="0"/>
                    <a:pt x="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98;p3">
              <a:extLst>
                <a:ext uri="{FF2B5EF4-FFF2-40B4-BE49-F238E27FC236}">
                  <a16:creationId xmlns:a16="http://schemas.microsoft.com/office/drawing/2014/main" id="{32899C21-2780-4209-B6D4-8D88B7E25D0C}"/>
                </a:ext>
              </a:extLst>
            </p:cNvPr>
            <p:cNvSpPr/>
            <p:nvPr/>
          </p:nvSpPr>
          <p:spPr>
            <a:xfrm>
              <a:off x="3035425" y="3344850"/>
              <a:ext cx="68150" cy="13550"/>
            </a:xfrm>
            <a:custGeom>
              <a:avLst/>
              <a:gdLst/>
              <a:ahLst/>
              <a:cxnLst/>
              <a:rect l="l" t="t" r="r" b="b"/>
              <a:pathLst>
                <a:path w="2726" h="542" extrusionOk="0">
                  <a:moveTo>
                    <a:pt x="639" y="1"/>
                  </a:moveTo>
                  <a:cubicBezTo>
                    <a:pt x="433" y="1"/>
                    <a:pt x="229" y="41"/>
                    <a:pt x="20" y="120"/>
                  </a:cubicBezTo>
                  <a:cubicBezTo>
                    <a:pt x="20" y="160"/>
                    <a:pt x="20" y="220"/>
                    <a:pt x="0" y="259"/>
                  </a:cubicBezTo>
                  <a:cubicBezTo>
                    <a:pt x="101" y="471"/>
                    <a:pt x="221" y="542"/>
                    <a:pt x="347" y="542"/>
                  </a:cubicBezTo>
                  <a:cubicBezTo>
                    <a:pt x="519" y="542"/>
                    <a:pt x="704" y="411"/>
                    <a:pt x="875" y="319"/>
                  </a:cubicBezTo>
                  <a:cubicBezTo>
                    <a:pt x="1492" y="319"/>
                    <a:pt x="2109" y="279"/>
                    <a:pt x="2725" y="259"/>
                  </a:cubicBezTo>
                  <a:lnTo>
                    <a:pt x="2507" y="120"/>
                  </a:lnTo>
                  <a:cubicBezTo>
                    <a:pt x="2426" y="147"/>
                    <a:pt x="2349" y="158"/>
                    <a:pt x="2273" y="158"/>
                  </a:cubicBezTo>
                  <a:cubicBezTo>
                    <a:pt x="2180" y="158"/>
                    <a:pt x="2088" y="142"/>
                    <a:pt x="1989" y="120"/>
                  </a:cubicBezTo>
                  <a:cubicBezTo>
                    <a:pt x="1897" y="48"/>
                    <a:pt x="1799" y="8"/>
                    <a:pt x="1701" y="8"/>
                  </a:cubicBezTo>
                  <a:cubicBezTo>
                    <a:pt x="1610" y="8"/>
                    <a:pt x="1519" y="43"/>
                    <a:pt x="1432" y="120"/>
                  </a:cubicBezTo>
                  <a:cubicBezTo>
                    <a:pt x="1413" y="130"/>
                    <a:pt x="1383" y="135"/>
                    <a:pt x="1353" y="135"/>
                  </a:cubicBezTo>
                  <a:cubicBezTo>
                    <a:pt x="1323" y="135"/>
                    <a:pt x="1293" y="130"/>
                    <a:pt x="1273" y="120"/>
                  </a:cubicBezTo>
                  <a:cubicBezTo>
                    <a:pt x="1054" y="41"/>
                    <a:pt x="846" y="1"/>
                    <a:pt x="6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99;p3">
              <a:extLst>
                <a:ext uri="{FF2B5EF4-FFF2-40B4-BE49-F238E27FC236}">
                  <a16:creationId xmlns:a16="http://schemas.microsoft.com/office/drawing/2014/main" id="{6470B05F-3705-4CFC-986B-F7844C567C26}"/>
                </a:ext>
              </a:extLst>
            </p:cNvPr>
            <p:cNvSpPr/>
            <p:nvPr/>
          </p:nvSpPr>
          <p:spPr>
            <a:xfrm>
              <a:off x="2939425" y="3266500"/>
              <a:ext cx="48275" cy="5275"/>
            </a:xfrm>
            <a:custGeom>
              <a:avLst/>
              <a:gdLst/>
              <a:ahLst/>
              <a:cxnLst/>
              <a:rect l="l" t="t" r="r" b="b"/>
              <a:pathLst>
                <a:path w="1931" h="211" extrusionOk="0">
                  <a:moveTo>
                    <a:pt x="1101" y="1"/>
                  </a:moveTo>
                  <a:cubicBezTo>
                    <a:pt x="738" y="1"/>
                    <a:pt x="373" y="89"/>
                    <a:pt x="1" y="191"/>
                  </a:cubicBezTo>
                  <a:cubicBezTo>
                    <a:pt x="498" y="191"/>
                    <a:pt x="1035" y="211"/>
                    <a:pt x="1533" y="211"/>
                  </a:cubicBezTo>
                  <a:cubicBezTo>
                    <a:pt x="1672" y="211"/>
                    <a:pt x="1791" y="191"/>
                    <a:pt x="1930" y="191"/>
                  </a:cubicBezTo>
                  <a:cubicBezTo>
                    <a:pt x="1654" y="53"/>
                    <a:pt x="1378" y="1"/>
                    <a:pt x="11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00;p3">
              <a:extLst>
                <a:ext uri="{FF2B5EF4-FFF2-40B4-BE49-F238E27FC236}">
                  <a16:creationId xmlns:a16="http://schemas.microsoft.com/office/drawing/2014/main" id="{CED0601D-D0ED-482B-BC13-AC9867864D64}"/>
                </a:ext>
              </a:extLst>
            </p:cNvPr>
            <p:cNvSpPr/>
            <p:nvPr/>
          </p:nvSpPr>
          <p:spPr>
            <a:xfrm>
              <a:off x="3035925" y="3341875"/>
              <a:ext cx="31350" cy="6750"/>
            </a:xfrm>
            <a:custGeom>
              <a:avLst/>
              <a:gdLst/>
              <a:ahLst/>
              <a:cxnLst/>
              <a:rect l="l" t="t" r="r" b="b"/>
              <a:pathLst>
                <a:path w="1254" h="270" extrusionOk="0">
                  <a:moveTo>
                    <a:pt x="80" y="1"/>
                  </a:moveTo>
                  <a:lnTo>
                    <a:pt x="0" y="239"/>
                  </a:lnTo>
                  <a:cubicBezTo>
                    <a:pt x="209" y="259"/>
                    <a:pt x="413" y="269"/>
                    <a:pt x="619" y="269"/>
                  </a:cubicBezTo>
                  <a:cubicBezTo>
                    <a:pt x="826" y="269"/>
                    <a:pt x="1034" y="259"/>
                    <a:pt x="1253" y="239"/>
                  </a:cubicBezTo>
                  <a:cubicBezTo>
                    <a:pt x="1067" y="53"/>
                    <a:pt x="851" y="30"/>
                    <a:pt x="627" y="30"/>
                  </a:cubicBezTo>
                  <a:cubicBezTo>
                    <a:pt x="553" y="30"/>
                    <a:pt x="477" y="32"/>
                    <a:pt x="402" y="32"/>
                  </a:cubicBezTo>
                  <a:cubicBezTo>
                    <a:pt x="293" y="32"/>
                    <a:pt x="185" y="27"/>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01;p3">
              <a:extLst>
                <a:ext uri="{FF2B5EF4-FFF2-40B4-BE49-F238E27FC236}">
                  <a16:creationId xmlns:a16="http://schemas.microsoft.com/office/drawing/2014/main" id="{40486E4D-9A7C-4870-9801-6A014AD3F2AD}"/>
                </a:ext>
              </a:extLst>
            </p:cNvPr>
            <p:cNvSpPr/>
            <p:nvPr/>
          </p:nvSpPr>
          <p:spPr>
            <a:xfrm>
              <a:off x="2909100" y="3272025"/>
              <a:ext cx="19425" cy="4700"/>
            </a:xfrm>
            <a:custGeom>
              <a:avLst/>
              <a:gdLst/>
              <a:ahLst/>
              <a:cxnLst/>
              <a:rect l="l" t="t" r="r" b="b"/>
              <a:pathLst>
                <a:path w="777" h="188" extrusionOk="0">
                  <a:moveTo>
                    <a:pt x="574" y="1"/>
                  </a:moveTo>
                  <a:cubicBezTo>
                    <a:pt x="377" y="1"/>
                    <a:pt x="194" y="34"/>
                    <a:pt x="0" y="169"/>
                  </a:cubicBezTo>
                  <a:cubicBezTo>
                    <a:pt x="121" y="169"/>
                    <a:pt x="243" y="187"/>
                    <a:pt x="359" y="187"/>
                  </a:cubicBezTo>
                  <a:cubicBezTo>
                    <a:pt x="510" y="187"/>
                    <a:pt x="653" y="156"/>
                    <a:pt x="776" y="10"/>
                  </a:cubicBezTo>
                  <a:cubicBezTo>
                    <a:pt x="707" y="5"/>
                    <a:pt x="639" y="1"/>
                    <a:pt x="5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02;p3">
              <a:extLst>
                <a:ext uri="{FF2B5EF4-FFF2-40B4-BE49-F238E27FC236}">
                  <a16:creationId xmlns:a16="http://schemas.microsoft.com/office/drawing/2014/main" id="{351B9941-D22B-453D-B603-21201D753B92}"/>
                </a:ext>
              </a:extLst>
            </p:cNvPr>
            <p:cNvSpPr/>
            <p:nvPr/>
          </p:nvSpPr>
          <p:spPr>
            <a:xfrm>
              <a:off x="3071225" y="3343375"/>
              <a:ext cx="13950" cy="4500"/>
            </a:xfrm>
            <a:custGeom>
              <a:avLst/>
              <a:gdLst/>
              <a:ahLst/>
              <a:cxnLst/>
              <a:rect l="l" t="t" r="r" b="b"/>
              <a:pathLst>
                <a:path w="558" h="180" extrusionOk="0">
                  <a:moveTo>
                    <a:pt x="271" y="0"/>
                  </a:moveTo>
                  <a:cubicBezTo>
                    <a:pt x="179" y="0"/>
                    <a:pt x="90" y="60"/>
                    <a:pt x="0" y="179"/>
                  </a:cubicBezTo>
                  <a:lnTo>
                    <a:pt x="557" y="179"/>
                  </a:lnTo>
                  <a:cubicBezTo>
                    <a:pt x="458" y="60"/>
                    <a:pt x="363" y="0"/>
                    <a:pt x="2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03;p3">
              <a:extLst>
                <a:ext uri="{FF2B5EF4-FFF2-40B4-BE49-F238E27FC236}">
                  <a16:creationId xmlns:a16="http://schemas.microsoft.com/office/drawing/2014/main" id="{D6436D33-12B5-47EA-8D4B-DB43DA62B1D2}"/>
                </a:ext>
              </a:extLst>
            </p:cNvPr>
            <p:cNvSpPr/>
            <p:nvPr/>
          </p:nvSpPr>
          <p:spPr>
            <a:xfrm>
              <a:off x="3018500" y="4109725"/>
              <a:ext cx="70150" cy="403050"/>
            </a:xfrm>
            <a:custGeom>
              <a:avLst/>
              <a:gdLst/>
              <a:ahLst/>
              <a:cxnLst/>
              <a:rect l="l" t="t" r="r" b="b"/>
              <a:pathLst>
                <a:path w="2806" h="16122" extrusionOk="0">
                  <a:moveTo>
                    <a:pt x="518" y="1"/>
                  </a:moveTo>
                  <a:cubicBezTo>
                    <a:pt x="419" y="1"/>
                    <a:pt x="359" y="61"/>
                    <a:pt x="279" y="120"/>
                  </a:cubicBezTo>
                  <a:cubicBezTo>
                    <a:pt x="1" y="717"/>
                    <a:pt x="180" y="1373"/>
                    <a:pt x="120" y="1990"/>
                  </a:cubicBezTo>
                  <a:lnTo>
                    <a:pt x="120" y="2269"/>
                  </a:lnTo>
                  <a:cubicBezTo>
                    <a:pt x="160" y="2448"/>
                    <a:pt x="160" y="2607"/>
                    <a:pt x="160" y="2786"/>
                  </a:cubicBezTo>
                  <a:cubicBezTo>
                    <a:pt x="180" y="2865"/>
                    <a:pt x="180" y="2965"/>
                    <a:pt x="180" y="3044"/>
                  </a:cubicBezTo>
                  <a:cubicBezTo>
                    <a:pt x="180" y="3104"/>
                    <a:pt x="180" y="3204"/>
                    <a:pt x="200" y="3283"/>
                  </a:cubicBezTo>
                  <a:cubicBezTo>
                    <a:pt x="200" y="3383"/>
                    <a:pt x="220" y="3462"/>
                    <a:pt x="259" y="3542"/>
                  </a:cubicBezTo>
                  <a:cubicBezTo>
                    <a:pt x="319" y="3721"/>
                    <a:pt x="299" y="3940"/>
                    <a:pt x="299" y="4158"/>
                  </a:cubicBezTo>
                  <a:cubicBezTo>
                    <a:pt x="299" y="4576"/>
                    <a:pt x="299" y="4994"/>
                    <a:pt x="379" y="5432"/>
                  </a:cubicBezTo>
                  <a:cubicBezTo>
                    <a:pt x="578" y="6088"/>
                    <a:pt x="399" y="6784"/>
                    <a:pt x="518" y="7461"/>
                  </a:cubicBezTo>
                  <a:cubicBezTo>
                    <a:pt x="578" y="7739"/>
                    <a:pt x="598" y="8018"/>
                    <a:pt x="657" y="8256"/>
                  </a:cubicBezTo>
                  <a:cubicBezTo>
                    <a:pt x="1055" y="10106"/>
                    <a:pt x="1155" y="11996"/>
                    <a:pt x="1712" y="13806"/>
                  </a:cubicBezTo>
                  <a:cubicBezTo>
                    <a:pt x="1811" y="14005"/>
                    <a:pt x="1891" y="14184"/>
                    <a:pt x="1970" y="14383"/>
                  </a:cubicBezTo>
                  <a:lnTo>
                    <a:pt x="2050" y="14602"/>
                  </a:lnTo>
                  <a:cubicBezTo>
                    <a:pt x="2149" y="14821"/>
                    <a:pt x="2149" y="15040"/>
                    <a:pt x="2169" y="15279"/>
                  </a:cubicBezTo>
                  <a:cubicBezTo>
                    <a:pt x="2169" y="15338"/>
                    <a:pt x="2189" y="15418"/>
                    <a:pt x="2209" y="15497"/>
                  </a:cubicBezTo>
                  <a:cubicBezTo>
                    <a:pt x="2269" y="15676"/>
                    <a:pt x="2288" y="15895"/>
                    <a:pt x="2408" y="16074"/>
                  </a:cubicBezTo>
                  <a:cubicBezTo>
                    <a:pt x="2451" y="16103"/>
                    <a:pt x="2506" y="16122"/>
                    <a:pt x="2571" y="16122"/>
                  </a:cubicBezTo>
                  <a:cubicBezTo>
                    <a:pt x="2595" y="16122"/>
                    <a:pt x="2620" y="16119"/>
                    <a:pt x="2647" y="16114"/>
                  </a:cubicBezTo>
                  <a:cubicBezTo>
                    <a:pt x="2806" y="15875"/>
                    <a:pt x="2766" y="15617"/>
                    <a:pt x="2686" y="15338"/>
                  </a:cubicBezTo>
                  <a:cubicBezTo>
                    <a:pt x="2666" y="15219"/>
                    <a:pt x="2666" y="15119"/>
                    <a:pt x="2647" y="15020"/>
                  </a:cubicBezTo>
                  <a:cubicBezTo>
                    <a:pt x="2467" y="14821"/>
                    <a:pt x="2647" y="14523"/>
                    <a:pt x="2507" y="14304"/>
                  </a:cubicBezTo>
                  <a:cubicBezTo>
                    <a:pt x="2288" y="14105"/>
                    <a:pt x="2487" y="13787"/>
                    <a:pt x="2348" y="13548"/>
                  </a:cubicBezTo>
                  <a:cubicBezTo>
                    <a:pt x="1891" y="10962"/>
                    <a:pt x="1473" y="8376"/>
                    <a:pt x="1194" y="5770"/>
                  </a:cubicBezTo>
                  <a:cubicBezTo>
                    <a:pt x="1115" y="5173"/>
                    <a:pt x="1155" y="4536"/>
                    <a:pt x="876" y="3960"/>
                  </a:cubicBezTo>
                  <a:cubicBezTo>
                    <a:pt x="717" y="3641"/>
                    <a:pt x="876" y="3283"/>
                    <a:pt x="737" y="2985"/>
                  </a:cubicBezTo>
                  <a:cubicBezTo>
                    <a:pt x="777" y="2667"/>
                    <a:pt x="777" y="2308"/>
                    <a:pt x="697" y="1990"/>
                  </a:cubicBezTo>
                  <a:cubicBezTo>
                    <a:pt x="677" y="1990"/>
                    <a:pt x="677" y="1990"/>
                    <a:pt x="657" y="1950"/>
                  </a:cubicBezTo>
                  <a:cubicBezTo>
                    <a:pt x="657" y="1891"/>
                    <a:pt x="657" y="1871"/>
                    <a:pt x="697" y="1811"/>
                  </a:cubicBezTo>
                  <a:lnTo>
                    <a:pt x="697" y="1652"/>
                  </a:lnTo>
                  <a:cubicBezTo>
                    <a:pt x="538" y="1294"/>
                    <a:pt x="657" y="916"/>
                    <a:pt x="617" y="558"/>
                  </a:cubicBezTo>
                  <a:cubicBezTo>
                    <a:pt x="598" y="339"/>
                    <a:pt x="697" y="160"/>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04;p3">
              <a:extLst>
                <a:ext uri="{FF2B5EF4-FFF2-40B4-BE49-F238E27FC236}">
                  <a16:creationId xmlns:a16="http://schemas.microsoft.com/office/drawing/2014/main" id="{F79100D8-7973-4D63-AF8F-78128EB46DEB}"/>
                </a:ext>
              </a:extLst>
            </p:cNvPr>
            <p:cNvSpPr/>
            <p:nvPr/>
          </p:nvSpPr>
          <p:spPr>
            <a:xfrm>
              <a:off x="3057800" y="4212775"/>
              <a:ext cx="37325" cy="158075"/>
            </a:xfrm>
            <a:custGeom>
              <a:avLst/>
              <a:gdLst/>
              <a:ahLst/>
              <a:cxnLst/>
              <a:rect l="l" t="t" r="r" b="b"/>
              <a:pathLst>
                <a:path w="1493" h="6323" extrusionOk="0">
                  <a:moveTo>
                    <a:pt x="286" y="1"/>
                  </a:moveTo>
                  <a:cubicBezTo>
                    <a:pt x="255" y="1"/>
                    <a:pt x="220" y="6"/>
                    <a:pt x="179" y="17"/>
                  </a:cubicBezTo>
                  <a:cubicBezTo>
                    <a:pt x="40" y="116"/>
                    <a:pt x="0" y="255"/>
                    <a:pt x="20" y="414"/>
                  </a:cubicBezTo>
                  <a:cubicBezTo>
                    <a:pt x="239" y="1429"/>
                    <a:pt x="120" y="2463"/>
                    <a:pt x="378" y="3458"/>
                  </a:cubicBezTo>
                  <a:cubicBezTo>
                    <a:pt x="597" y="4313"/>
                    <a:pt x="418" y="5228"/>
                    <a:pt x="876" y="6044"/>
                  </a:cubicBezTo>
                  <a:cubicBezTo>
                    <a:pt x="816" y="6243"/>
                    <a:pt x="915" y="6303"/>
                    <a:pt x="1094" y="6323"/>
                  </a:cubicBezTo>
                  <a:cubicBezTo>
                    <a:pt x="1492" y="5726"/>
                    <a:pt x="1174" y="5129"/>
                    <a:pt x="1094" y="4532"/>
                  </a:cubicBezTo>
                  <a:cubicBezTo>
                    <a:pt x="975" y="3617"/>
                    <a:pt x="796" y="2742"/>
                    <a:pt x="935" y="1827"/>
                  </a:cubicBezTo>
                  <a:cubicBezTo>
                    <a:pt x="935" y="1449"/>
                    <a:pt x="975" y="1111"/>
                    <a:pt x="876" y="753"/>
                  </a:cubicBezTo>
                  <a:cubicBezTo>
                    <a:pt x="816" y="653"/>
                    <a:pt x="796" y="574"/>
                    <a:pt x="716" y="534"/>
                  </a:cubicBezTo>
                  <a:cubicBezTo>
                    <a:pt x="669" y="555"/>
                    <a:pt x="632" y="565"/>
                    <a:pt x="602" y="565"/>
                  </a:cubicBezTo>
                  <a:cubicBezTo>
                    <a:pt x="519" y="565"/>
                    <a:pt x="498" y="487"/>
                    <a:pt x="498" y="355"/>
                  </a:cubicBezTo>
                  <a:cubicBezTo>
                    <a:pt x="498" y="200"/>
                    <a:pt x="483" y="1"/>
                    <a:pt x="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05;p3">
              <a:extLst>
                <a:ext uri="{FF2B5EF4-FFF2-40B4-BE49-F238E27FC236}">
                  <a16:creationId xmlns:a16="http://schemas.microsoft.com/office/drawing/2014/main" id="{4341AA01-AB13-4892-BEE8-95EDA7469BF8}"/>
                </a:ext>
              </a:extLst>
            </p:cNvPr>
            <p:cNvSpPr/>
            <p:nvPr/>
          </p:nvSpPr>
          <p:spPr>
            <a:xfrm>
              <a:off x="3053325" y="4105750"/>
              <a:ext cx="39300" cy="80600"/>
            </a:xfrm>
            <a:custGeom>
              <a:avLst/>
              <a:gdLst/>
              <a:ahLst/>
              <a:cxnLst/>
              <a:rect l="l" t="t" r="r" b="b"/>
              <a:pathLst>
                <a:path w="1572" h="3224" extrusionOk="0">
                  <a:moveTo>
                    <a:pt x="179" y="1"/>
                  </a:moveTo>
                  <a:cubicBezTo>
                    <a:pt x="0" y="478"/>
                    <a:pt x="140" y="975"/>
                    <a:pt x="199" y="1453"/>
                  </a:cubicBezTo>
                  <a:lnTo>
                    <a:pt x="338" y="1592"/>
                  </a:lnTo>
                  <a:cubicBezTo>
                    <a:pt x="438" y="1731"/>
                    <a:pt x="517" y="1831"/>
                    <a:pt x="597" y="1950"/>
                  </a:cubicBezTo>
                  <a:cubicBezTo>
                    <a:pt x="657" y="2050"/>
                    <a:pt x="697" y="2129"/>
                    <a:pt x="756" y="2229"/>
                  </a:cubicBezTo>
                  <a:cubicBezTo>
                    <a:pt x="776" y="2269"/>
                    <a:pt x="796" y="2348"/>
                    <a:pt x="816" y="2388"/>
                  </a:cubicBezTo>
                  <a:cubicBezTo>
                    <a:pt x="856" y="2467"/>
                    <a:pt x="876" y="2567"/>
                    <a:pt x="895" y="2666"/>
                  </a:cubicBezTo>
                  <a:cubicBezTo>
                    <a:pt x="915" y="2845"/>
                    <a:pt x="915" y="3024"/>
                    <a:pt x="1015" y="3164"/>
                  </a:cubicBezTo>
                  <a:cubicBezTo>
                    <a:pt x="1074" y="3164"/>
                    <a:pt x="1094" y="3184"/>
                    <a:pt x="1114" y="3223"/>
                  </a:cubicBezTo>
                  <a:cubicBezTo>
                    <a:pt x="1293" y="3223"/>
                    <a:pt x="1413" y="3164"/>
                    <a:pt x="1492" y="2985"/>
                  </a:cubicBezTo>
                  <a:cubicBezTo>
                    <a:pt x="1572" y="2646"/>
                    <a:pt x="1452" y="2328"/>
                    <a:pt x="1452" y="1970"/>
                  </a:cubicBezTo>
                  <a:cubicBezTo>
                    <a:pt x="1373" y="1891"/>
                    <a:pt x="1313" y="1851"/>
                    <a:pt x="1273" y="1771"/>
                  </a:cubicBezTo>
                  <a:cubicBezTo>
                    <a:pt x="716" y="1453"/>
                    <a:pt x="478" y="1015"/>
                    <a:pt x="617" y="359"/>
                  </a:cubicBezTo>
                  <a:cubicBezTo>
                    <a:pt x="637" y="259"/>
                    <a:pt x="577" y="140"/>
                    <a:pt x="537" y="41"/>
                  </a:cubicBezTo>
                  <a:cubicBezTo>
                    <a:pt x="418" y="41"/>
                    <a:pt x="299"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06;p3">
              <a:extLst>
                <a:ext uri="{FF2B5EF4-FFF2-40B4-BE49-F238E27FC236}">
                  <a16:creationId xmlns:a16="http://schemas.microsoft.com/office/drawing/2014/main" id="{2E30BE25-B5F3-4FF1-A580-644E83897207}"/>
                </a:ext>
              </a:extLst>
            </p:cNvPr>
            <p:cNvSpPr/>
            <p:nvPr/>
          </p:nvSpPr>
          <p:spPr>
            <a:xfrm>
              <a:off x="3088625" y="4442300"/>
              <a:ext cx="28375" cy="51875"/>
            </a:xfrm>
            <a:custGeom>
              <a:avLst/>
              <a:gdLst/>
              <a:ahLst/>
              <a:cxnLst/>
              <a:rect l="l" t="t" r="r" b="b"/>
              <a:pathLst>
                <a:path w="1135" h="2075" extrusionOk="0">
                  <a:moveTo>
                    <a:pt x="397" y="0"/>
                  </a:moveTo>
                  <a:cubicBezTo>
                    <a:pt x="272" y="0"/>
                    <a:pt x="156" y="95"/>
                    <a:pt x="40" y="285"/>
                  </a:cubicBezTo>
                  <a:cubicBezTo>
                    <a:pt x="1" y="802"/>
                    <a:pt x="399" y="1220"/>
                    <a:pt x="538" y="1717"/>
                  </a:cubicBezTo>
                  <a:cubicBezTo>
                    <a:pt x="597" y="1936"/>
                    <a:pt x="856" y="2075"/>
                    <a:pt x="1095" y="2075"/>
                  </a:cubicBezTo>
                  <a:cubicBezTo>
                    <a:pt x="1035" y="1677"/>
                    <a:pt x="1135" y="1220"/>
                    <a:pt x="936" y="822"/>
                  </a:cubicBezTo>
                  <a:cubicBezTo>
                    <a:pt x="896" y="623"/>
                    <a:pt x="836" y="424"/>
                    <a:pt x="757" y="225"/>
                  </a:cubicBezTo>
                  <a:cubicBezTo>
                    <a:pt x="626" y="75"/>
                    <a:pt x="508" y="0"/>
                    <a:pt x="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07;p3">
              <a:extLst>
                <a:ext uri="{FF2B5EF4-FFF2-40B4-BE49-F238E27FC236}">
                  <a16:creationId xmlns:a16="http://schemas.microsoft.com/office/drawing/2014/main" id="{8F5FE53E-B1E4-4912-AA20-2AFD514BBD9E}"/>
                </a:ext>
              </a:extLst>
            </p:cNvPr>
            <p:cNvSpPr/>
            <p:nvPr/>
          </p:nvSpPr>
          <p:spPr>
            <a:xfrm>
              <a:off x="3016025" y="4009775"/>
              <a:ext cx="21900" cy="101475"/>
            </a:xfrm>
            <a:custGeom>
              <a:avLst/>
              <a:gdLst/>
              <a:ahLst/>
              <a:cxnLst/>
              <a:rect l="l" t="t" r="r" b="b"/>
              <a:pathLst>
                <a:path w="876" h="4059" extrusionOk="0">
                  <a:moveTo>
                    <a:pt x="279" y="0"/>
                  </a:moveTo>
                  <a:cubicBezTo>
                    <a:pt x="199" y="0"/>
                    <a:pt x="159" y="0"/>
                    <a:pt x="80" y="20"/>
                  </a:cubicBezTo>
                  <a:cubicBezTo>
                    <a:pt x="20" y="100"/>
                    <a:pt x="0" y="140"/>
                    <a:pt x="0" y="219"/>
                  </a:cubicBezTo>
                  <a:cubicBezTo>
                    <a:pt x="20" y="239"/>
                    <a:pt x="20" y="299"/>
                    <a:pt x="60" y="319"/>
                  </a:cubicBezTo>
                  <a:lnTo>
                    <a:pt x="120" y="398"/>
                  </a:lnTo>
                  <a:cubicBezTo>
                    <a:pt x="199" y="478"/>
                    <a:pt x="259" y="538"/>
                    <a:pt x="299" y="637"/>
                  </a:cubicBezTo>
                  <a:cubicBezTo>
                    <a:pt x="378" y="836"/>
                    <a:pt x="319" y="1035"/>
                    <a:pt x="279" y="1214"/>
                  </a:cubicBezTo>
                  <a:cubicBezTo>
                    <a:pt x="179" y="2109"/>
                    <a:pt x="80" y="3024"/>
                    <a:pt x="319" y="3919"/>
                  </a:cubicBezTo>
                  <a:lnTo>
                    <a:pt x="418" y="4019"/>
                  </a:lnTo>
                  <a:cubicBezTo>
                    <a:pt x="478" y="4019"/>
                    <a:pt x="518" y="4059"/>
                    <a:pt x="577" y="4059"/>
                  </a:cubicBezTo>
                  <a:cubicBezTo>
                    <a:pt x="856" y="3720"/>
                    <a:pt x="577" y="3303"/>
                    <a:pt x="756" y="2964"/>
                  </a:cubicBezTo>
                  <a:cubicBezTo>
                    <a:pt x="776" y="2726"/>
                    <a:pt x="776" y="2507"/>
                    <a:pt x="796" y="2288"/>
                  </a:cubicBezTo>
                  <a:cubicBezTo>
                    <a:pt x="876" y="2109"/>
                    <a:pt x="876" y="1970"/>
                    <a:pt x="796" y="1811"/>
                  </a:cubicBezTo>
                  <a:lnTo>
                    <a:pt x="796" y="1393"/>
                  </a:lnTo>
                  <a:lnTo>
                    <a:pt x="796" y="736"/>
                  </a:lnTo>
                  <a:cubicBezTo>
                    <a:pt x="796" y="577"/>
                    <a:pt x="816" y="398"/>
                    <a:pt x="677" y="239"/>
                  </a:cubicBezTo>
                  <a:cubicBezTo>
                    <a:pt x="617" y="219"/>
                    <a:pt x="597" y="199"/>
                    <a:pt x="597" y="140"/>
                  </a:cubicBezTo>
                  <a:cubicBezTo>
                    <a:pt x="577" y="80"/>
                    <a:pt x="557" y="40"/>
                    <a:pt x="478" y="40"/>
                  </a:cubicBezTo>
                  <a:cubicBezTo>
                    <a:pt x="418" y="20"/>
                    <a:pt x="358"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08;p3">
              <a:extLst>
                <a:ext uri="{FF2B5EF4-FFF2-40B4-BE49-F238E27FC236}">
                  <a16:creationId xmlns:a16="http://schemas.microsoft.com/office/drawing/2014/main" id="{E4C0271A-6916-4113-B7B2-4B968B235398}"/>
                </a:ext>
              </a:extLst>
            </p:cNvPr>
            <p:cNvSpPr/>
            <p:nvPr/>
          </p:nvSpPr>
          <p:spPr>
            <a:xfrm>
              <a:off x="3085650" y="4383250"/>
              <a:ext cx="23900" cy="66675"/>
            </a:xfrm>
            <a:custGeom>
              <a:avLst/>
              <a:gdLst/>
              <a:ahLst/>
              <a:cxnLst/>
              <a:rect l="l" t="t" r="r" b="b"/>
              <a:pathLst>
                <a:path w="956" h="2667" extrusionOk="0">
                  <a:moveTo>
                    <a:pt x="398" y="1493"/>
                  </a:moveTo>
                  <a:lnTo>
                    <a:pt x="398" y="1493"/>
                  </a:lnTo>
                  <a:cubicBezTo>
                    <a:pt x="408" y="1533"/>
                    <a:pt x="408" y="1553"/>
                    <a:pt x="406" y="1553"/>
                  </a:cubicBezTo>
                  <a:cubicBezTo>
                    <a:pt x="403" y="1553"/>
                    <a:pt x="398" y="1533"/>
                    <a:pt x="398" y="1493"/>
                  </a:cubicBezTo>
                  <a:close/>
                  <a:moveTo>
                    <a:pt x="677" y="1"/>
                  </a:moveTo>
                  <a:cubicBezTo>
                    <a:pt x="207" y="392"/>
                    <a:pt x="199" y="476"/>
                    <a:pt x="388" y="1443"/>
                  </a:cubicBezTo>
                  <a:lnTo>
                    <a:pt x="388" y="1443"/>
                  </a:lnTo>
                  <a:cubicBezTo>
                    <a:pt x="387" y="1442"/>
                    <a:pt x="385" y="1441"/>
                    <a:pt x="383" y="1441"/>
                  </a:cubicBezTo>
                  <a:cubicBezTo>
                    <a:pt x="376" y="1441"/>
                    <a:pt x="367" y="1452"/>
                    <a:pt x="365" y="1452"/>
                  </a:cubicBezTo>
                  <a:cubicBezTo>
                    <a:pt x="363" y="1452"/>
                    <a:pt x="366" y="1444"/>
                    <a:pt x="378" y="1413"/>
                  </a:cubicBezTo>
                  <a:cubicBezTo>
                    <a:pt x="322" y="1379"/>
                    <a:pt x="275" y="1365"/>
                    <a:pt x="235" y="1365"/>
                  </a:cubicBezTo>
                  <a:cubicBezTo>
                    <a:pt x="133" y="1365"/>
                    <a:pt x="72" y="1458"/>
                    <a:pt x="0" y="1572"/>
                  </a:cubicBezTo>
                  <a:cubicBezTo>
                    <a:pt x="80" y="1950"/>
                    <a:pt x="0" y="2308"/>
                    <a:pt x="159" y="2667"/>
                  </a:cubicBezTo>
                  <a:cubicBezTo>
                    <a:pt x="266" y="2580"/>
                    <a:pt x="377" y="2540"/>
                    <a:pt x="490" y="2540"/>
                  </a:cubicBezTo>
                  <a:cubicBezTo>
                    <a:pt x="610" y="2540"/>
                    <a:pt x="733" y="2585"/>
                    <a:pt x="856" y="2667"/>
                  </a:cubicBezTo>
                  <a:cubicBezTo>
                    <a:pt x="876" y="2647"/>
                    <a:pt x="895" y="2607"/>
                    <a:pt x="955" y="2587"/>
                  </a:cubicBezTo>
                  <a:cubicBezTo>
                    <a:pt x="955" y="2468"/>
                    <a:pt x="955" y="2368"/>
                    <a:pt x="876" y="2289"/>
                  </a:cubicBezTo>
                  <a:lnTo>
                    <a:pt x="876" y="2110"/>
                  </a:lnTo>
                  <a:cubicBezTo>
                    <a:pt x="856" y="2010"/>
                    <a:pt x="756" y="1891"/>
                    <a:pt x="876" y="1771"/>
                  </a:cubicBezTo>
                  <a:lnTo>
                    <a:pt x="876" y="1592"/>
                  </a:lnTo>
                  <a:cubicBezTo>
                    <a:pt x="895" y="1592"/>
                    <a:pt x="915" y="1592"/>
                    <a:pt x="915" y="1553"/>
                  </a:cubicBezTo>
                  <a:cubicBezTo>
                    <a:pt x="915" y="1493"/>
                    <a:pt x="915" y="1473"/>
                    <a:pt x="876" y="1413"/>
                  </a:cubicBezTo>
                  <a:cubicBezTo>
                    <a:pt x="657" y="1155"/>
                    <a:pt x="876" y="797"/>
                    <a:pt x="697" y="518"/>
                  </a:cubicBezTo>
                  <a:cubicBezTo>
                    <a:pt x="677" y="359"/>
                    <a:pt x="677" y="180"/>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09;p3">
              <a:extLst>
                <a:ext uri="{FF2B5EF4-FFF2-40B4-BE49-F238E27FC236}">
                  <a16:creationId xmlns:a16="http://schemas.microsoft.com/office/drawing/2014/main" id="{0AB7B506-E328-4E4E-A8C2-9DB263335EA7}"/>
                </a:ext>
              </a:extLst>
            </p:cNvPr>
            <p:cNvSpPr/>
            <p:nvPr/>
          </p:nvSpPr>
          <p:spPr>
            <a:xfrm>
              <a:off x="3070725" y="4493175"/>
              <a:ext cx="27750" cy="60050"/>
            </a:xfrm>
            <a:custGeom>
              <a:avLst/>
              <a:gdLst/>
              <a:ahLst/>
              <a:cxnLst/>
              <a:rect l="l" t="t" r="r" b="b"/>
              <a:pathLst>
                <a:path w="1110" h="2402" extrusionOk="0">
                  <a:moveTo>
                    <a:pt x="597" y="0"/>
                  </a:moveTo>
                  <a:lnTo>
                    <a:pt x="597" y="0"/>
                  </a:lnTo>
                  <a:cubicBezTo>
                    <a:pt x="498" y="259"/>
                    <a:pt x="677" y="557"/>
                    <a:pt x="398" y="756"/>
                  </a:cubicBezTo>
                  <a:cubicBezTo>
                    <a:pt x="1" y="1373"/>
                    <a:pt x="319" y="1870"/>
                    <a:pt x="677" y="2367"/>
                  </a:cubicBezTo>
                  <a:cubicBezTo>
                    <a:pt x="749" y="2390"/>
                    <a:pt x="811" y="2401"/>
                    <a:pt x="864" y="2401"/>
                  </a:cubicBezTo>
                  <a:cubicBezTo>
                    <a:pt x="1042" y="2401"/>
                    <a:pt x="1110" y="2271"/>
                    <a:pt x="1095" y="2009"/>
                  </a:cubicBezTo>
                  <a:cubicBezTo>
                    <a:pt x="896" y="1791"/>
                    <a:pt x="1095" y="1492"/>
                    <a:pt x="955" y="1273"/>
                  </a:cubicBezTo>
                  <a:cubicBezTo>
                    <a:pt x="955" y="1174"/>
                    <a:pt x="916" y="1055"/>
                    <a:pt x="916" y="955"/>
                  </a:cubicBezTo>
                  <a:cubicBezTo>
                    <a:pt x="677" y="677"/>
                    <a:pt x="876" y="259"/>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10;p3">
              <a:extLst>
                <a:ext uri="{FF2B5EF4-FFF2-40B4-BE49-F238E27FC236}">
                  <a16:creationId xmlns:a16="http://schemas.microsoft.com/office/drawing/2014/main" id="{BBA147EF-F916-49EF-9F20-F0C7A0D217EC}"/>
                </a:ext>
              </a:extLst>
            </p:cNvPr>
            <p:cNvSpPr/>
            <p:nvPr/>
          </p:nvSpPr>
          <p:spPr>
            <a:xfrm>
              <a:off x="3075200" y="4363875"/>
              <a:ext cx="25400" cy="58700"/>
            </a:xfrm>
            <a:custGeom>
              <a:avLst/>
              <a:gdLst/>
              <a:ahLst/>
              <a:cxnLst/>
              <a:rect l="l" t="t" r="r" b="b"/>
              <a:pathLst>
                <a:path w="1016" h="2348" extrusionOk="0">
                  <a:moveTo>
                    <a:pt x="180" y="0"/>
                  </a:moveTo>
                  <a:cubicBezTo>
                    <a:pt x="1" y="179"/>
                    <a:pt x="1" y="378"/>
                    <a:pt x="40" y="577"/>
                  </a:cubicBezTo>
                  <a:cubicBezTo>
                    <a:pt x="180" y="1174"/>
                    <a:pt x="279" y="1751"/>
                    <a:pt x="398" y="2347"/>
                  </a:cubicBezTo>
                  <a:cubicBezTo>
                    <a:pt x="518" y="2268"/>
                    <a:pt x="617" y="2228"/>
                    <a:pt x="717" y="2168"/>
                  </a:cubicBezTo>
                  <a:cubicBezTo>
                    <a:pt x="796" y="2129"/>
                    <a:pt x="816" y="2069"/>
                    <a:pt x="796" y="1969"/>
                  </a:cubicBezTo>
                  <a:cubicBezTo>
                    <a:pt x="717" y="1751"/>
                    <a:pt x="737" y="1492"/>
                    <a:pt x="697" y="1273"/>
                  </a:cubicBezTo>
                  <a:cubicBezTo>
                    <a:pt x="478" y="955"/>
                    <a:pt x="1015" y="398"/>
                    <a:pt x="379" y="199"/>
                  </a:cubicBezTo>
                  <a:cubicBezTo>
                    <a:pt x="299" y="159"/>
                    <a:pt x="239" y="8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11;p3">
              <a:extLst>
                <a:ext uri="{FF2B5EF4-FFF2-40B4-BE49-F238E27FC236}">
                  <a16:creationId xmlns:a16="http://schemas.microsoft.com/office/drawing/2014/main" id="{8B617594-25E2-45CC-8E0B-5D87737205FA}"/>
                </a:ext>
              </a:extLst>
            </p:cNvPr>
            <p:cNvSpPr/>
            <p:nvPr/>
          </p:nvSpPr>
          <p:spPr>
            <a:xfrm>
              <a:off x="3055800" y="4142050"/>
              <a:ext cx="24400" cy="55650"/>
            </a:xfrm>
            <a:custGeom>
              <a:avLst/>
              <a:gdLst/>
              <a:ahLst/>
              <a:cxnLst/>
              <a:rect l="l" t="t" r="r" b="b"/>
              <a:pathLst>
                <a:path w="976" h="2226" extrusionOk="0">
                  <a:moveTo>
                    <a:pt x="80" y="1"/>
                  </a:moveTo>
                  <a:cubicBezTo>
                    <a:pt x="1" y="478"/>
                    <a:pt x="359" y="896"/>
                    <a:pt x="239" y="1393"/>
                  </a:cubicBezTo>
                  <a:cubicBezTo>
                    <a:pt x="200" y="1692"/>
                    <a:pt x="100" y="1990"/>
                    <a:pt x="399" y="2209"/>
                  </a:cubicBezTo>
                  <a:cubicBezTo>
                    <a:pt x="428" y="2221"/>
                    <a:pt x="455" y="2225"/>
                    <a:pt x="482" y="2225"/>
                  </a:cubicBezTo>
                  <a:cubicBezTo>
                    <a:pt x="546" y="2225"/>
                    <a:pt x="607" y="2197"/>
                    <a:pt x="677" y="2169"/>
                  </a:cubicBezTo>
                  <a:cubicBezTo>
                    <a:pt x="975" y="1712"/>
                    <a:pt x="757" y="1254"/>
                    <a:pt x="796" y="777"/>
                  </a:cubicBezTo>
                  <a:cubicBezTo>
                    <a:pt x="777" y="677"/>
                    <a:pt x="717" y="578"/>
                    <a:pt x="617" y="518"/>
                  </a:cubicBezTo>
                  <a:cubicBezTo>
                    <a:pt x="458" y="379"/>
                    <a:pt x="399" y="160"/>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12;p3">
              <a:extLst>
                <a:ext uri="{FF2B5EF4-FFF2-40B4-BE49-F238E27FC236}">
                  <a16:creationId xmlns:a16="http://schemas.microsoft.com/office/drawing/2014/main" id="{135C255F-55CA-4CC7-B853-3F81D4223F4D}"/>
                </a:ext>
              </a:extLst>
            </p:cNvPr>
            <p:cNvSpPr/>
            <p:nvPr/>
          </p:nvSpPr>
          <p:spPr>
            <a:xfrm>
              <a:off x="3059775" y="4194925"/>
              <a:ext cx="23900" cy="33875"/>
            </a:xfrm>
            <a:custGeom>
              <a:avLst/>
              <a:gdLst/>
              <a:ahLst/>
              <a:cxnLst/>
              <a:rect l="l" t="t" r="r" b="b"/>
              <a:pathLst>
                <a:path w="956" h="1355" extrusionOk="0">
                  <a:moveTo>
                    <a:pt x="569" y="1"/>
                  </a:moveTo>
                  <a:cubicBezTo>
                    <a:pt x="533" y="1"/>
                    <a:pt x="496" y="12"/>
                    <a:pt x="458" y="34"/>
                  </a:cubicBezTo>
                  <a:cubicBezTo>
                    <a:pt x="399" y="34"/>
                    <a:pt x="339" y="54"/>
                    <a:pt x="259" y="54"/>
                  </a:cubicBezTo>
                  <a:cubicBezTo>
                    <a:pt x="140" y="193"/>
                    <a:pt x="1" y="353"/>
                    <a:pt x="100" y="571"/>
                  </a:cubicBezTo>
                  <a:lnTo>
                    <a:pt x="100" y="750"/>
                  </a:lnTo>
                  <a:cubicBezTo>
                    <a:pt x="299" y="850"/>
                    <a:pt x="259" y="1029"/>
                    <a:pt x="299" y="1188"/>
                  </a:cubicBezTo>
                  <a:cubicBezTo>
                    <a:pt x="319" y="1314"/>
                    <a:pt x="366" y="1355"/>
                    <a:pt x="423" y="1355"/>
                  </a:cubicBezTo>
                  <a:cubicBezTo>
                    <a:pt x="484" y="1355"/>
                    <a:pt x="556" y="1309"/>
                    <a:pt x="618" y="1268"/>
                  </a:cubicBezTo>
                  <a:cubicBezTo>
                    <a:pt x="956" y="910"/>
                    <a:pt x="916" y="532"/>
                    <a:pt x="737" y="94"/>
                  </a:cubicBezTo>
                  <a:cubicBezTo>
                    <a:pt x="687" y="32"/>
                    <a:pt x="630" y="1"/>
                    <a:pt x="5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13;p3">
              <a:extLst>
                <a:ext uri="{FF2B5EF4-FFF2-40B4-BE49-F238E27FC236}">
                  <a16:creationId xmlns:a16="http://schemas.microsoft.com/office/drawing/2014/main" id="{6DD638FA-BD42-41E3-ADE3-951EACF3A432}"/>
                </a:ext>
              </a:extLst>
            </p:cNvPr>
            <p:cNvSpPr/>
            <p:nvPr/>
          </p:nvSpPr>
          <p:spPr>
            <a:xfrm>
              <a:off x="3056300" y="4176875"/>
              <a:ext cx="10975" cy="32350"/>
            </a:xfrm>
            <a:custGeom>
              <a:avLst/>
              <a:gdLst/>
              <a:ahLst/>
              <a:cxnLst/>
              <a:rect l="l" t="t" r="r" b="b"/>
              <a:pathLst>
                <a:path w="439" h="1294" extrusionOk="0">
                  <a:moveTo>
                    <a:pt x="200" y="0"/>
                  </a:moveTo>
                  <a:cubicBezTo>
                    <a:pt x="1" y="299"/>
                    <a:pt x="1" y="677"/>
                    <a:pt x="239" y="1293"/>
                  </a:cubicBezTo>
                  <a:cubicBezTo>
                    <a:pt x="339" y="1154"/>
                    <a:pt x="438" y="975"/>
                    <a:pt x="398" y="776"/>
                  </a:cubicBezTo>
                  <a:cubicBezTo>
                    <a:pt x="180" y="538"/>
                    <a:pt x="279" y="25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14;p3">
              <a:extLst>
                <a:ext uri="{FF2B5EF4-FFF2-40B4-BE49-F238E27FC236}">
                  <a16:creationId xmlns:a16="http://schemas.microsoft.com/office/drawing/2014/main" id="{231AEABF-9868-4603-B0B3-B4C1D5E06615}"/>
                </a:ext>
              </a:extLst>
            </p:cNvPr>
            <p:cNvSpPr/>
            <p:nvPr/>
          </p:nvSpPr>
          <p:spPr>
            <a:xfrm>
              <a:off x="3027950" y="4083875"/>
              <a:ext cx="7000" cy="41750"/>
            </a:xfrm>
            <a:custGeom>
              <a:avLst/>
              <a:gdLst/>
              <a:ahLst/>
              <a:cxnLst/>
              <a:rect l="l" t="t" r="r" b="b"/>
              <a:pathLst>
                <a:path w="280" h="1670" extrusionOk="0">
                  <a:moveTo>
                    <a:pt x="279" y="0"/>
                  </a:moveTo>
                  <a:cubicBezTo>
                    <a:pt x="1" y="319"/>
                    <a:pt x="180" y="737"/>
                    <a:pt x="100" y="1095"/>
                  </a:cubicBezTo>
                  <a:cubicBezTo>
                    <a:pt x="120" y="1254"/>
                    <a:pt x="140" y="1433"/>
                    <a:pt x="120" y="1592"/>
                  </a:cubicBezTo>
                  <a:cubicBezTo>
                    <a:pt x="152" y="1644"/>
                    <a:pt x="178" y="1669"/>
                    <a:pt x="204" y="1669"/>
                  </a:cubicBezTo>
                  <a:cubicBezTo>
                    <a:pt x="227" y="1669"/>
                    <a:pt x="251" y="1649"/>
                    <a:pt x="279" y="1612"/>
                  </a:cubicBezTo>
                  <a:lnTo>
                    <a:pt x="2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15;p3">
              <a:extLst>
                <a:ext uri="{FF2B5EF4-FFF2-40B4-BE49-F238E27FC236}">
                  <a16:creationId xmlns:a16="http://schemas.microsoft.com/office/drawing/2014/main" id="{AC725EE3-1DD9-4B01-BCAC-616828FCE3A2}"/>
                </a:ext>
              </a:extLst>
            </p:cNvPr>
            <p:cNvSpPr/>
            <p:nvPr/>
          </p:nvSpPr>
          <p:spPr>
            <a:xfrm>
              <a:off x="3027950" y="4124150"/>
              <a:ext cx="7500" cy="27375"/>
            </a:xfrm>
            <a:custGeom>
              <a:avLst/>
              <a:gdLst/>
              <a:ahLst/>
              <a:cxnLst/>
              <a:rect l="l" t="t" r="r" b="b"/>
              <a:pathLst>
                <a:path w="300" h="1095" extrusionOk="0">
                  <a:moveTo>
                    <a:pt x="140" y="1"/>
                  </a:moveTo>
                  <a:cubicBezTo>
                    <a:pt x="140" y="339"/>
                    <a:pt x="1" y="737"/>
                    <a:pt x="299" y="1095"/>
                  </a:cubicBezTo>
                  <a:lnTo>
                    <a:pt x="299" y="21"/>
                  </a:lnTo>
                  <a:cubicBezTo>
                    <a:pt x="239" y="1"/>
                    <a:pt x="200"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16;p3">
              <a:extLst>
                <a:ext uri="{FF2B5EF4-FFF2-40B4-BE49-F238E27FC236}">
                  <a16:creationId xmlns:a16="http://schemas.microsoft.com/office/drawing/2014/main" id="{71DDFA24-9FCA-445A-912E-C15F473CB89C}"/>
                </a:ext>
              </a:extLst>
            </p:cNvPr>
            <p:cNvSpPr/>
            <p:nvPr/>
          </p:nvSpPr>
          <p:spPr>
            <a:xfrm>
              <a:off x="3032925" y="4184325"/>
              <a:ext cx="7975" cy="24400"/>
            </a:xfrm>
            <a:custGeom>
              <a:avLst/>
              <a:gdLst/>
              <a:ahLst/>
              <a:cxnLst/>
              <a:rect l="l" t="t" r="r" b="b"/>
              <a:pathLst>
                <a:path w="319" h="976" extrusionOk="0">
                  <a:moveTo>
                    <a:pt x="140" y="1"/>
                  </a:moveTo>
                  <a:cubicBezTo>
                    <a:pt x="120" y="359"/>
                    <a:pt x="1" y="677"/>
                    <a:pt x="279" y="976"/>
                  </a:cubicBezTo>
                  <a:cubicBezTo>
                    <a:pt x="299" y="657"/>
                    <a:pt x="319" y="319"/>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17;p3">
              <a:extLst>
                <a:ext uri="{FF2B5EF4-FFF2-40B4-BE49-F238E27FC236}">
                  <a16:creationId xmlns:a16="http://schemas.microsoft.com/office/drawing/2014/main" id="{1CE877F9-9DB8-45B0-9A2D-2AFFE59EE18C}"/>
                </a:ext>
              </a:extLst>
            </p:cNvPr>
            <p:cNvSpPr/>
            <p:nvPr/>
          </p:nvSpPr>
          <p:spPr>
            <a:xfrm>
              <a:off x="3073200" y="4448400"/>
              <a:ext cx="8000" cy="18925"/>
            </a:xfrm>
            <a:custGeom>
              <a:avLst/>
              <a:gdLst/>
              <a:ahLst/>
              <a:cxnLst/>
              <a:rect l="l" t="t" r="r" b="b"/>
              <a:pathLst>
                <a:path w="320" h="757" extrusionOk="0">
                  <a:moveTo>
                    <a:pt x="120" y="1"/>
                  </a:moveTo>
                  <a:cubicBezTo>
                    <a:pt x="120" y="259"/>
                    <a:pt x="1" y="558"/>
                    <a:pt x="299" y="757"/>
                  </a:cubicBezTo>
                  <a:cubicBezTo>
                    <a:pt x="299" y="498"/>
                    <a:pt x="319" y="24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18;p3">
              <a:extLst>
                <a:ext uri="{FF2B5EF4-FFF2-40B4-BE49-F238E27FC236}">
                  <a16:creationId xmlns:a16="http://schemas.microsoft.com/office/drawing/2014/main" id="{3AC24D04-D9AB-4CCE-BDB2-7D8F61B47673}"/>
                </a:ext>
              </a:extLst>
            </p:cNvPr>
            <p:cNvSpPr/>
            <p:nvPr/>
          </p:nvSpPr>
          <p:spPr>
            <a:xfrm>
              <a:off x="3092100" y="4525000"/>
              <a:ext cx="6000" cy="18925"/>
            </a:xfrm>
            <a:custGeom>
              <a:avLst/>
              <a:gdLst/>
              <a:ahLst/>
              <a:cxnLst/>
              <a:rect l="l" t="t" r="r" b="b"/>
              <a:pathLst>
                <a:path w="240" h="757" extrusionOk="0">
                  <a:moveTo>
                    <a:pt x="100" y="0"/>
                  </a:moveTo>
                  <a:lnTo>
                    <a:pt x="100" y="0"/>
                  </a:lnTo>
                  <a:cubicBezTo>
                    <a:pt x="61" y="279"/>
                    <a:pt x="1" y="557"/>
                    <a:pt x="240" y="756"/>
                  </a:cubicBezTo>
                  <a:lnTo>
                    <a:pt x="240" y="199"/>
                  </a:lnTo>
                  <a:cubicBezTo>
                    <a:pt x="200" y="120"/>
                    <a:pt x="140" y="8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19;p3">
              <a:extLst>
                <a:ext uri="{FF2B5EF4-FFF2-40B4-BE49-F238E27FC236}">
                  <a16:creationId xmlns:a16="http://schemas.microsoft.com/office/drawing/2014/main" id="{581DB2E9-3F10-4257-9D77-637F1CF6D33C}"/>
                </a:ext>
              </a:extLst>
            </p:cNvPr>
            <p:cNvSpPr/>
            <p:nvPr/>
          </p:nvSpPr>
          <p:spPr>
            <a:xfrm>
              <a:off x="3078175" y="4467300"/>
              <a:ext cx="7000" cy="17925"/>
            </a:xfrm>
            <a:custGeom>
              <a:avLst/>
              <a:gdLst/>
              <a:ahLst/>
              <a:cxnLst/>
              <a:rect l="l" t="t" r="r" b="b"/>
              <a:pathLst>
                <a:path w="280" h="717" extrusionOk="0">
                  <a:moveTo>
                    <a:pt x="100" y="1"/>
                  </a:moveTo>
                  <a:lnTo>
                    <a:pt x="100" y="1"/>
                  </a:lnTo>
                  <a:cubicBezTo>
                    <a:pt x="80" y="239"/>
                    <a:pt x="1" y="518"/>
                    <a:pt x="260" y="717"/>
                  </a:cubicBezTo>
                  <a:cubicBezTo>
                    <a:pt x="260" y="478"/>
                    <a:pt x="279" y="220"/>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20;p3">
              <a:extLst>
                <a:ext uri="{FF2B5EF4-FFF2-40B4-BE49-F238E27FC236}">
                  <a16:creationId xmlns:a16="http://schemas.microsoft.com/office/drawing/2014/main" id="{F92FC8C4-2047-4951-A6B3-6A519774EDED}"/>
                </a:ext>
              </a:extLst>
            </p:cNvPr>
            <p:cNvSpPr/>
            <p:nvPr/>
          </p:nvSpPr>
          <p:spPr>
            <a:xfrm>
              <a:off x="3036400" y="4055525"/>
              <a:ext cx="4500" cy="11975"/>
            </a:xfrm>
            <a:custGeom>
              <a:avLst/>
              <a:gdLst/>
              <a:ahLst/>
              <a:cxnLst/>
              <a:rect l="l" t="t" r="r" b="b"/>
              <a:pathLst>
                <a:path w="180" h="479" extrusionOk="0">
                  <a:moveTo>
                    <a:pt x="1" y="1"/>
                  </a:moveTo>
                  <a:lnTo>
                    <a:pt x="1" y="478"/>
                  </a:lnTo>
                  <a:cubicBezTo>
                    <a:pt x="160" y="339"/>
                    <a:pt x="180" y="1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21;p3">
              <a:extLst>
                <a:ext uri="{FF2B5EF4-FFF2-40B4-BE49-F238E27FC236}">
                  <a16:creationId xmlns:a16="http://schemas.microsoft.com/office/drawing/2014/main" id="{186B78A9-BBF4-4361-9238-D39726697F73}"/>
                </a:ext>
              </a:extLst>
            </p:cNvPr>
            <p:cNvSpPr/>
            <p:nvPr/>
          </p:nvSpPr>
          <p:spPr>
            <a:xfrm>
              <a:off x="3033425" y="4155000"/>
              <a:ext cx="2025" cy="4500"/>
            </a:xfrm>
            <a:custGeom>
              <a:avLst/>
              <a:gdLst/>
              <a:ahLst/>
              <a:cxnLst/>
              <a:rect l="l" t="t" r="r" b="b"/>
              <a:pathLst>
                <a:path w="81" h="180" extrusionOk="0">
                  <a:moveTo>
                    <a:pt x="80" y="0"/>
                  </a:moveTo>
                  <a:cubicBezTo>
                    <a:pt x="60" y="20"/>
                    <a:pt x="1" y="60"/>
                    <a:pt x="1" y="60"/>
                  </a:cubicBezTo>
                  <a:cubicBezTo>
                    <a:pt x="20" y="100"/>
                    <a:pt x="60" y="119"/>
                    <a:pt x="80" y="179"/>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22;p3">
              <a:extLst>
                <a:ext uri="{FF2B5EF4-FFF2-40B4-BE49-F238E27FC236}">
                  <a16:creationId xmlns:a16="http://schemas.microsoft.com/office/drawing/2014/main" id="{D3B86128-219F-4FDA-9F74-C13757AD6B34}"/>
                </a:ext>
              </a:extLst>
            </p:cNvPr>
            <p:cNvSpPr/>
            <p:nvPr/>
          </p:nvSpPr>
          <p:spPr>
            <a:xfrm>
              <a:off x="2286450" y="2980825"/>
              <a:ext cx="53750" cy="11625"/>
            </a:xfrm>
            <a:custGeom>
              <a:avLst/>
              <a:gdLst/>
              <a:ahLst/>
              <a:cxnLst/>
              <a:rect l="l" t="t" r="r" b="b"/>
              <a:pathLst>
                <a:path w="2150" h="465" extrusionOk="0">
                  <a:moveTo>
                    <a:pt x="1" y="0"/>
                  </a:moveTo>
                  <a:cubicBezTo>
                    <a:pt x="120" y="299"/>
                    <a:pt x="339" y="378"/>
                    <a:pt x="637" y="378"/>
                  </a:cubicBezTo>
                  <a:cubicBezTo>
                    <a:pt x="956" y="378"/>
                    <a:pt x="1274" y="398"/>
                    <a:pt x="1612" y="398"/>
                  </a:cubicBezTo>
                  <a:lnTo>
                    <a:pt x="1751" y="398"/>
                  </a:lnTo>
                  <a:cubicBezTo>
                    <a:pt x="1810" y="445"/>
                    <a:pt x="1868" y="464"/>
                    <a:pt x="1930" y="464"/>
                  </a:cubicBezTo>
                  <a:cubicBezTo>
                    <a:pt x="1974" y="464"/>
                    <a:pt x="2020" y="455"/>
                    <a:pt x="2070" y="438"/>
                  </a:cubicBezTo>
                  <a:cubicBezTo>
                    <a:pt x="2109" y="398"/>
                    <a:pt x="2129" y="378"/>
                    <a:pt x="2149" y="358"/>
                  </a:cubicBezTo>
                  <a:cubicBezTo>
                    <a:pt x="1433" y="120"/>
                    <a:pt x="717" y="8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23;p3">
              <a:extLst>
                <a:ext uri="{FF2B5EF4-FFF2-40B4-BE49-F238E27FC236}">
                  <a16:creationId xmlns:a16="http://schemas.microsoft.com/office/drawing/2014/main" id="{B4A4F8A7-EFEA-4B29-AE52-1B1B627FA1FC}"/>
                </a:ext>
              </a:extLst>
            </p:cNvPr>
            <p:cNvSpPr/>
            <p:nvPr/>
          </p:nvSpPr>
          <p:spPr>
            <a:xfrm>
              <a:off x="2337675" y="2990275"/>
              <a:ext cx="56225" cy="10500"/>
            </a:xfrm>
            <a:custGeom>
              <a:avLst/>
              <a:gdLst/>
              <a:ahLst/>
              <a:cxnLst/>
              <a:rect l="l" t="t" r="r" b="b"/>
              <a:pathLst>
                <a:path w="2249" h="420" extrusionOk="0">
                  <a:moveTo>
                    <a:pt x="80" y="0"/>
                  </a:moveTo>
                  <a:lnTo>
                    <a:pt x="40" y="40"/>
                  </a:lnTo>
                  <a:lnTo>
                    <a:pt x="1" y="120"/>
                  </a:lnTo>
                  <a:lnTo>
                    <a:pt x="80" y="179"/>
                  </a:lnTo>
                  <a:cubicBezTo>
                    <a:pt x="160" y="179"/>
                    <a:pt x="200" y="179"/>
                    <a:pt x="259" y="199"/>
                  </a:cubicBezTo>
                  <a:cubicBezTo>
                    <a:pt x="754" y="218"/>
                    <a:pt x="1231" y="419"/>
                    <a:pt x="1759" y="419"/>
                  </a:cubicBezTo>
                  <a:cubicBezTo>
                    <a:pt x="1783" y="419"/>
                    <a:pt x="1807" y="419"/>
                    <a:pt x="1831" y="418"/>
                  </a:cubicBezTo>
                  <a:cubicBezTo>
                    <a:pt x="1950" y="398"/>
                    <a:pt x="2089" y="398"/>
                    <a:pt x="2249" y="378"/>
                  </a:cubicBezTo>
                  <a:cubicBezTo>
                    <a:pt x="1552" y="120"/>
                    <a:pt x="796" y="4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4;p3">
              <a:extLst>
                <a:ext uri="{FF2B5EF4-FFF2-40B4-BE49-F238E27FC236}">
                  <a16:creationId xmlns:a16="http://schemas.microsoft.com/office/drawing/2014/main" id="{DDB4ABF2-5BAF-4AC7-8D94-E191D71EAF15}"/>
                </a:ext>
              </a:extLst>
            </p:cNvPr>
            <p:cNvSpPr/>
            <p:nvPr/>
          </p:nvSpPr>
          <p:spPr>
            <a:xfrm>
              <a:off x="2227775" y="2972575"/>
              <a:ext cx="36325" cy="9775"/>
            </a:xfrm>
            <a:custGeom>
              <a:avLst/>
              <a:gdLst/>
              <a:ahLst/>
              <a:cxnLst/>
              <a:rect l="l" t="t" r="r" b="b"/>
              <a:pathLst>
                <a:path w="1453" h="391" extrusionOk="0">
                  <a:moveTo>
                    <a:pt x="561" y="1"/>
                  </a:moveTo>
                  <a:cubicBezTo>
                    <a:pt x="376" y="1"/>
                    <a:pt x="190" y="12"/>
                    <a:pt x="0" y="12"/>
                  </a:cubicBezTo>
                  <a:cubicBezTo>
                    <a:pt x="279" y="330"/>
                    <a:pt x="756" y="131"/>
                    <a:pt x="1075" y="390"/>
                  </a:cubicBezTo>
                  <a:cubicBezTo>
                    <a:pt x="1214" y="350"/>
                    <a:pt x="1373" y="330"/>
                    <a:pt x="1453" y="191"/>
                  </a:cubicBezTo>
                  <a:cubicBezTo>
                    <a:pt x="1157" y="31"/>
                    <a:pt x="861"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25;p3">
              <a:extLst>
                <a:ext uri="{FF2B5EF4-FFF2-40B4-BE49-F238E27FC236}">
                  <a16:creationId xmlns:a16="http://schemas.microsoft.com/office/drawing/2014/main" id="{FBCEF1B7-FC1C-4709-938F-D64925B1B3AD}"/>
                </a:ext>
              </a:extLst>
            </p:cNvPr>
            <p:cNvSpPr/>
            <p:nvPr/>
          </p:nvSpPr>
          <p:spPr>
            <a:xfrm>
              <a:off x="2428700" y="3003675"/>
              <a:ext cx="27875" cy="4525"/>
            </a:xfrm>
            <a:custGeom>
              <a:avLst/>
              <a:gdLst/>
              <a:ahLst/>
              <a:cxnLst/>
              <a:rect l="l" t="t" r="r" b="b"/>
              <a:pathLst>
                <a:path w="1115" h="181" extrusionOk="0">
                  <a:moveTo>
                    <a:pt x="208" y="1"/>
                  </a:moveTo>
                  <a:cubicBezTo>
                    <a:pt x="138" y="1"/>
                    <a:pt x="69" y="1"/>
                    <a:pt x="0" y="1"/>
                  </a:cubicBezTo>
                  <a:lnTo>
                    <a:pt x="0" y="181"/>
                  </a:lnTo>
                  <a:cubicBezTo>
                    <a:pt x="378" y="181"/>
                    <a:pt x="736" y="161"/>
                    <a:pt x="1114" y="161"/>
                  </a:cubicBezTo>
                  <a:cubicBezTo>
                    <a:pt x="837" y="14"/>
                    <a:pt x="52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26;p3">
              <a:extLst>
                <a:ext uri="{FF2B5EF4-FFF2-40B4-BE49-F238E27FC236}">
                  <a16:creationId xmlns:a16="http://schemas.microsoft.com/office/drawing/2014/main" id="{76612C0B-3945-4CDD-8806-EA45D4B10AE8}"/>
                </a:ext>
              </a:extLst>
            </p:cNvPr>
            <p:cNvSpPr/>
            <p:nvPr/>
          </p:nvSpPr>
          <p:spPr>
            <a:xfrm>
              <a:off x="2462000" y="3009675"/>
              <a:ext cx="9475" cy="20900"/>
            </a:xfrm>
            <a:custGeom>
              <a:avLst/>
              <a:gdLst/>
              <a:ahLst/>
              <a:cxnLst/>
              <a:rect l="l" t="t" r="r" b="b"/>
              <a:pathLst>
                <a:path w="379" h="836" extrusionOk="0">
                  <a:moveTo>
                    <a:pt x="100" y="0"/>
                  </a:moveTo>
                  <a:cubicBezTo>
                    <a:pt x="140" y="299"/>
                    <a:pt x="1" y="597"/>
                    <a:pt x="259" y="836"/>
                  </a:cubicBezTo>
                  <a:cubicBezTo>
                    <a:pt x="220" y="537"/>
                    <a:pt x="379" y="219"/>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27;p3">
              <a:extLst>
                <a:ext uri="{FF2B5EF4-FFF2-40B4-BE49-F238E27FC236}">
                  <a16:creationId xmlns:a16="http://schemas.microsoft.com/office/drawing/2014/main" id="{54BA002A-D9E8-4ED3-B545-47AA54D3F2E2}"/>
                </a:ext>
              </a:extLst>
            </p:cNvPr>
            <p:cNvSpPr/>
            <p:nvPr/>
          </p:nvSpPr>
          <p:spPr>
            <a:xfrm>
              <a:off x="2268050" y="2976800"/>
              <a:ext cx="18425" cy="4775"/>
            </a:xfrm>
            <a:custGeom>
              <a:avLst/>
              <a:gdLst/>
              <a:ahLst/>
              <a:cxnLst/>
              <a:rect l="l" t="t" r="r" b="b"/>
              <a:pathLst>
                <a:path w="737" h="191" extrusionOk="0">
                  <a:moveTo>
                    <a:pt x="244" y="1"/>
                  </a:moveTo>
                  <a:cubicBezTo>
                    <a:pt x="164" y="1"/>
                    <a:pt x="84" y="9"/>
                    <a:pt x="1" y="22"/>
                  </a:cubicBezTo>
                  <a:cubicBezTo>
                    <a:pt x="113" y="157"/>
                    <a:pt x="250" y="190"/>
                    <a:pt x="395" y="190"/>
                  </a:cubicBezTo>
                  <a:cubicBezTo>
                    <a:pt x="507" y="190"/>
                    <a:pt x="624" y="170"/>
                    <a:pt x="737" y="161"/>
                  </a:cubicBezTo>
                  <a:cubicBezTo>
                    <a:pt x="574" y="40"/>
                    <a:pt x="412" y="1"/>
                    <a:pt x="2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28;p3">
              <a:extLst>
                <a:ext uri="{FF2B5EF4-FFF2-40B4-BE49-F238E27FC236}">
                  <a16:creationId xmlns:a16="http://schemas.microsoft.com/office/drawing/2014/main" id="{679DFE79-9D98-43D9-8EA5-113E37AD259C}"/>
                </a:ext>
              </a:extLst>
            </p:cNvPr>
            <p:cNvSpPr/>
            <p:nvPr/>
          </p:nvSpPr>
          <p:spPr>
            <a:xfrm>
              <a:off x="1703100" y="3145425"/>
              <a:ext cx="283500" cy="25800"/>
            </a:xfrm>
            <a:custGeom>
              <a:avLst/>
              <a:gdLst/>
              <a:ahLst/>
              <a:cxnLst/>
              <a:rect l="l" t="t" r="r" b="b"/>
              <a:pathLst>
                <a:path w="11340" h="1032" extrusionOk="0">
                  <a:moveTo>
                    <a:pt x="11141" y="1"/>
                  </a:moveTo>
                  <a:cubicBezTo>
                    <a:pt x="8761" y="181"/>
                    <a:pt x="6382" y="228"/>
                    <a:pt x="4003" y="228"/>
                  </a:cubicBezTo>
                  <a:cubicBezTo>
                    <a:pt x="2702" y="228"/>
                    <a:pt x="1401" y="214"/>
                    <a:pt x="100" y="200"/>
                  </a:cubicBezTo>
                  <a:cubicBezTo>
                    <a:pt x="1" y="339"/>
                    <a:pt x="1" y="478"/>
                    <a:pt x="60" y="578"/>
                  </a:cubicBezTo>
                  <a:cubicBezTo>
                    <a:pt x="120" y="657"/>
                    <a:pt x="200" y="697"/>
                    <a:pt x="299" y="737"/>
                  </a:cubicBezTo>
                  <a:cubicBezTo>
                    <a:pt x="657" y="797"/>
                    <a:pt x="995" y="757"/>
                    <a:pt x="1314" y="836"/>
                  </a:cubicBezTo>
                  <a:cubicBezTo>
                    <a:pt x="1473" y="896"/>
                    <a:pt x="1612" y="936"/>
                    <a:pt x="1771" y="956"/>
                  </a:cubicBezTo>
                  <a:cubicBezTo>
                    <a:pt x="2517" y="1010"/>
                    <a:pt x="3262" y="1032"/>
                    <a:pt x="4005" y="1032"/>
                  </a:cubicBezTo>
                  <a:cubicBezTo>
                    <a:pt x="6236" y="1032"/>
                    <a:pt x="8455" y="841"/>
                    <a:pt x="10663" y="797"/>
                  </a:cubicBezTo>
                  <a:cubicBezTo>
                    <a:pt x="10842" y="797"/>
                    <a:pt x="11021" y="757"/>
                    <a:pt x="11160" y="637"/>
                  </a:cubicBezTo>
                  <a:cubicBezTo>
                    <a:pt x="11320" y="439"/>
                    <a:pt x="11339" y="200"/>
                    <a:pt x="111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29;p3">
              <a:extLst>
                <a:ext uri="{FF2B5EF4-FFF2-40B4-BE49-F238E27FC236}">
                  <a16:creationId xmlns:a16="http://schemas.microsoft.com/office/drawing/2014/main" id="{253824E9-849E-410B-B605-1B92A3841968}"/>
                </a:ext>
              </a:extLst>
            </p:cNvPr>
            <p:cNvSpPr/>
            <p:nvPr/>
          </p:nvSpPr>
          <p:spPr>
            <a:xfrm>
              <a:off x="1977625" y="3015250"/>
              <a:ext cx="18925" cy="167500"/>
            </a:xfrm>
            <a:custGeom>
              <a:avLst/>
              <a:gdLst/>
              <a:ahLst/>
              <a:cxnLst/>
              <a:rect l="l" t="t" r="r" b="b"/>
              <a:pathLst>
                <a:path w="757" h="6700" extrusionOk="0">
                  <a:moveTo>
                    <a:pt x="202" y="1"/>
                  </a:moveTo>
                  <a:cubicBezTo>
                    <a:pt x="145" y="1"/>
                    <a:pt x="90" y="26"/>
                    <a:pt x="40" y="76"/>
                  </a:cubicBezTo>
                  <a:cubicBezTo>
                    <a:pt x="40" y="1488"/>
                    <a:pt x="0" y="2920"/>
                    <a:pt x="199" y="4353"/>
                  </a:cubicBezTo>
                  <a:cubicBezTo>
                    <a:pt x="279" y="4472"/>
                    <a:pt x="339" y="4591"/>
                    <a:pt x="199" y="4711"/>
                  </a:cubicBezTo>
                  <a:lnTo>
                    <a:pt x="199" y="4890"/>
                  </a:lnTo>
                  <a:cubicBezTo>
                    <a:pt x="458" y="5168"/>
                    <a:pt x="378" y="5546"/>
                    <a:pt x="358" y="5864"/>
                  </a:cubicBezTo>
                  <a:cubicBezTo>
                    <a:pt x="339" y="6163"/>
                    <a:pt x="279" y="6481"/>
                    <a:pt x="577" y="6700"/>
                  </a:cubicBezTo>
                  <a:cubicBezTo>
                    <a:pt x="756" y="6401"/>
                    <a:pt x="697" y="6083"/>
                    <a:pt x="697" y="5765"/>
                  </a:cubicBezTo>
                  <a:cubicBezTo>
                    <a:pt x="657" y="4392"/>
                    <a:pt x="756" y="3020"/>
                    <a:pt x="537" y="1687"/>
                  </a:cubicBezTo>
                  <a:cubicBezTo>
                    <a:pt x="279" y="1170"/>
                    <a:pt x="478" y="613"/>
                    <a:pt x="378" y="76"/>
                  </a:cubicBezTo>
                  <a:cubicBezTo>
                    <a:pt x="319" y="26"/>
                    <a:pt x="259" y="1"/>
                    <a:pt x="2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30;p3">
              <a:extLst>
                <a:ext uri="{FF2B5EF4-FFF2-40B4-BE49-F238E27FC236}">
                  <a16:creationId xmlns:a16="http://schemas.microsoft.com/office/drawing/2014/main" id="{7D460DC3-A66E-44C3-BEED-999F1997ABCE}"/>
                </a:ext>
              </a:extLst>
            </p:cNvPr>
            <p:cNvSpPr/>
            <p:nvPr/>
          </p:nvSpPr>
          <p:spPr>
            <a:xfrm>
              <a:off x="1517100" y="3338650"/>
              <a:ext cx="118900" cy="19325"/>
            </a:xfrm>
            <a:custGeom>
              <a:avLst/>
              <a:gdLst/>
              <a:ahLst/>
              <a:cxnLst/>
              <a:rect l="l" t="t" r="r" b="b"/>
              <a:pathLst>
                <a:path w="4756" h="773" extrusionOk="0">
                  <a:moveTo>
                    <a:pt x="4045" y="1"/>
                  </a:moveTo>
                  <a:cubicBezTo>
                    <a:pt x="3551" y="1"/>
                    <a:pt x="3066" y="73"/>
                    <a:pt x="2567" y="90"/>
                  </a:cubicBezTo>
                  <a:cubicBezTo>
                    <a:pt x="1995" y="104"/>
                    <a:pt x="1404" y="186"/>
                    <a:pt x="820" y="186"/>
                  </a:cubicBezTo>
                  <a:cubicBezTo>
                    <a:pt x="571" y="186"/>
                    <a:pt x="324" y="171"/>
                    <a:pt x="80" y="130"/>
                  </a:cubicBezTo>
                  <a:lnTo>
                    <a:pt x="80" y="130"/>
                  </a:lnTo>
                  <a:cubicBezTo>
                    <a:pt x="1" y="527"/>
                    <a:pt x="299" y="507"/>
                    <a:pt x="558" y="587"/>
                  </a:cubicBezTo>
                  <a:cubicBezTo>
                    <a:pt x="647" y="594"/>
                    <a:pt x="738" y="596"/>
                    <a:pt x="829" y="596"/>
                  </a:cubicBezTo>
                  <a:cubicBezTo>
                    <a:pt x="1012" y="596"/>
                    <a:pt x="1198" y="587"/>
                    <a:pt x="1386" y="587"/>
                  </a:cubicBezTo>
                  <a:cubicBezTo>
                    <a:pt x="1667" y="587"/>
                    <a:pt x="1950" y="607"/>
                    <a:pt x="2229" y="706"/>
                  </a:cubicBezTo>
                  <a:cubicBezTo>
                    <a:pt x="2408" y="733"/>
                    <a:pt x="2592" y="772"/>
                    <a:pt x="2771" y="772"/>
                  </a:cubicBezTo>
                  <a:cubicBezTo>
                    <a:pt x="2988" y="772"/>
                    <a:pt x="3197" y="715"/>
                    <a:pt x="3382" y="507"/>
                  </a:cubicBezTo>
                  <a:cubicBezTo>
                    <a:pt x="3577" y="378"/>
                    <a:pt x="3798" y="373"/>
                    <a:pt x="4021" y="373"/>
                  </a:cubicBezTo>
                  <a:cubicBezTo>
                    <a:pt x="4037" y="373"/>
                    <a:pt x="4053" y="373"/>
                    <a:pt x="4069" y="373"/>
                  </a:cubicBezTo>
                  <a:cubicBezTo>
                    <a:pt x="4307" y="373"/>
                    <a:pt x="4546" y="368"/>
                    <a:pt x="4755" y="209"/>
                  </a:cubicBezTo>
                  <a:cubicBezTo>
                    <a:pt x="4676" y="10"/>
                    <a:pt x="4516" y="10"/>
                    <a:pt x="4337" y="10"/>
                  </a:cubicBezTo>
                  <a:cubicBezTo>
                    <a:pt x="4239" y="4"/>
                    <a:pt x="4142" y="1"/>
                    <a:pt x="40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31;p3">
              <a:extLst>
                <a:ext uri="{FF2B5EF4-FFF2-40B4-BE49-F238E27FC236}">
                  <a16:creationId xmlns:a16="http://schemas.microsoft.com/office/drawing/2014/main" id="{498EBDC2-BEC5-4C70-96C8-9FC941B8A7F6}"/>
                </a:ext>
              </a:extLst>
            </p:cNvPr>
            <p:cNvSpPr/>
            <p:nvPr/>
          </p:nvSpPr>
          <p:spPr>
            <a:xfrm>
              <a:off x="1624525" y="3303075"/>
              <a:ext cx="89050" cy="57725"/>
            </a:xfrm>
            <a:custGeom>
              <a:avLst/>
              <a:gdLst/>
              <a:ahLst/>
              <a:cxnLst/>
              <a:rect l="l" t="t" r="r" b="b"/>
              <a:pathLst>
                <a:path w="3562" h="2309" extrusionOk="0">
                  <a:moveTo>
                    <a:pt x="2925" y="1"/>
                  </a:moveTo>
                  <a:lnTo>
                    <a:pt x="2925" y="1"/>
                  </a:lnTo>
                  <a:cubicBezTo>
                    <a:pt x="2885" y="618"/>
                    <a:pt x="2865" y="1254"/>
                    <a:pt x="2845" y="1891"/>
                  </a:cubicBezTo>
                  <a:cubicBezTo>
                    <a:pt x="2509" y="1853"/>
                    <a:pt x="2366" y="1589"/>
                    <a:pt x="2103" y="1589"/>
                  </a:cubicBezTo>
                  <a:cubicBezTo>
                    <a:pt x="2086" y="1589"/>
                    <a:pt x="2068" y="1590"/>
                    <a:pt x="2049" y="1592"/>
                  </a:cubicBezTo>
                  <a:cubicBezTo>
                    <a:pt x="1607" y="1423"/>
                    <a:pt x="1174" y="1314"/>
                    <a:pt x="726" y="1314"/>
                  </a:cubicBezTo>
                  <a:cubicBezTo>
                    <a:pt x="489" y="1314"/>
                    <a:pt x="248" y="1344"/>
                    <a:pt x="1" y="1413"/>
                  </a:cubicBezTo>
                  <a:cubicBezTo>
                    <a:pt x="100" y="1592"/>
                    <a:pt x="279" y="1612"/>
                    <a:pt x="458" y="1632"/>
                  </a:cubicBezTo>
                  <a:cubicBezTo>
                    <a:pt x="776" y="1632"/>
                    <a:pt x="1075" y="1712"/>
                    <a:pt x="1373" y="1851"/>
                  </a:cubicBezTo>
                  <a:cubicBezTo>
                    <a:pt x="1771" y="2050"/>
                    <a:pt x="2189" y="2289"/>
                    <a:pt x="2686" y="2308"/>
                  </a:cubicBezTo>
                  <a:cubicBezTo>
                    <a:pt x="3462" y="1891"/>
                    <a:pt x="3561" y="697"/>
                    <a:pt x="29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32;p3">
              <a:extLst>
                <a:ext uri="{FF2B5EF4-FFF2-40B4-BE49-F238E27FC236}">
                  <a16:creationId xmlns:a16="http://schemas.microsoft.com/office/drawing/2014/main" id="{525ABE5C-C8AF-430A-8CDF-58815AF48EE3}"/>
                </a:ext>
              </a:extLst>
            </p:cNvPr>
            <p:cNvSpPr/>
            <p:nvPr/>
          </p:nvSpPr>
          <p:spPr>
            <a:xfrm>
              <a:off x="1690675" y="3158600"/>
              <a:ext cx="23400" cy="120150"/>
            </a:xfrm>
            <a:custGeom>
              <a:avLst/>
              <a:gdLst/>
              <a:ahLst/>
              <a:cxnLst/>
              <a:rect l="l" t="t" r="r" b="b"/>
              <a:pathLst>
                <a:path w="936" h="4806" extrusionOk="0">
                  <a:moveTo>
                    <a:pt x="265" y="0"/>
                  </a:moveTo>
                  <a:cubicBezTo>
                    <a:pt x="216" y="0"/>
                    <a:pt x="162" y="21"/>
                    <a:pt x="100" y="71"/>
                  </a:cubicBezTo>
                  <a:cubicBezTo>
                    <a:pt x="0" y="250"/>
                    <a:pt x="20" y="429"/>
                    <a:pt x="80" y="608"/>
                  </a:cubicBezTo>
                  <a:cubicBezTo>
                    <a:pt x="120" y="648"/>
                    <a:pt x="159" y="727"/>
                    <a:pt x="80" y="827"/>
                  </a:cubicBezTo>
                  <a:lnTo>
                    <a:pt x="80" y="986"/>
                  </a:lnTo>
                  <a:cubicBezTo>
                    <a:pt x="239" y="1483"/>
                    <a:pt x="60" y="1980"/>
                    <a:pt x="199" y="2478"/>
                  </a:cubicBezTo>
                  <a:lnTo>
                    <a:pt x="199" y="2537"/>
                  </a:lnTo>
                  <a:cubicBezTo>
                    <a:pt x="140" y="2677"/>
                    <a:pt x="120" y="2816"/>
                    <a:pt x="219" y="2955"/>
                  </a:cubicBezTo>
                  <a:lnTo>
                    <a:pt x="219" y="4726"/>
                  </a:lnTo>
                  <a:cubicBezTo>
                    <a:pt x="292" y="4780"/>
                    <a:pt x="357" y="4806"/>
                    <a:pt x="419" y="4806"/>
                  </a:cubicBezTo>
                  <a:cubicBezTo>
                    <a:pt x="492" y="4806"/>
                    <a:pt x="561" y="4770"/>
                    <a:pt x="637" y="4706"/>
                  </a:cubicBezTo>
                  <a:cubicBezTo>
                    <a:pt x="935" y="4109"/>
                    <a:pt x="816" y="3472"/>
                    <a:pt x="776" y="2856"/>
                  </a:cubicBezTo>
                  <a:cubicBezTo>
                    <a:pt x="617" y="2398"/>
                    <a:pt x="637" y="1921"/>
                    <a:pt x="637" y="1443"/>
                  </a:cubicBezTo>
                  <a:lnTo>
                    <a:pt x="637" y="1026"/>
                  </a:lnTo>
                  <a:cubicBezTo>
                    <a:pt x="637" y="866"/>
                    <a:pt x="617" y="747"/>
                    <a:pt x="617" y="608"/>
                  </a:cubicBezTo>
                  <a:cubicBezTo>
                    <a:pt x="597" y="449"/>
                    <a:pt x="577" y="329"/>
                    <a:pt x="517" y="210"/>
                  </a:cubicBezTo>
                  <a:cubicBezTo>
                    <a:pt x="449" y="100"/>
                    <a:pt x="371" y="0"/>
                    <a:pt x="2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33;p3">
              <a:extLst>
                <a:ext uri="{FF2B5EF4-FFF2-40B4-BE49-F238E27FC236}">
                  <a16:creationId xmlns:a16="http://schemas.microsoft.com/office/drawing/2014/main" id="{6A70F7B0-8D17-477F-AF17-3EF94359F384}"/>
                </a:ext>
              </a:extLst>
            </p:cNvPr>
            <p:cNvSpPr/>
            <p:nvPr/>
          </p:nvSpPr>
          <p:spPr>
            <a:xfrm>
              <a:off x="1499700" y="3341875"/>
              <a:ext cx="39800" cy="46275"/>
            </a:xfrm>
            <a:custGeom>
              <a:avLst/>
              <a:gdLst/>
              <a:ahLst/>
              <a:cxnLst/>
              <a:rect l="l" t="t" r="r" b="b"/>
              <a:pathLst>
                <a:path w="1592" h="1851" extrusionOk="0">
                  <a:moveTo>
                    <a:pt x="756" y="1"/>
                  </a:moveTo>
                  <a:cubicBezTo>
                    <a:pt x="40" y="339"/>
                    <a:pt x="0" y="359"/>
                    <a:pt x="60" y="955"/>
                  </a:cubicBezTo>
                  <a:cubicBezTo>
                    <a:pt x="279" y="1174"/>
                    <a:pt x="180" y="1453"/>
                    <a:pt x="180" y="1691"/>
                  </a:cubicBezTo>
                  <a:cubicBezTo>
                    <a:pt x="180" y="1751"/>
                    <a:pt x="180" y="1791"/>
                    <a:pt x="199" y="1851"/>
                  </a:cubicBezTo>
                  <a:cubicBezTo>
                    <a:pt x="398" y="1731"/>
                    <a:pt x="378" y="1532"/>
                    <a:pt x="378" y="1333"/>
                  </a:cubicBezTo>
                  <a:cubicBezTo>
                    <a:pt x="378" y="1134"/>
                    <a:pt x="359" y="935"/>
                    <a:pt x="538" y="776"/>
                  </a:cubicBezTo>
                  <a:cubicBezTo>
                    <a:pt x="651" y="799"/>
                    <a:pt x="764" y="813"/>
                    <a:pt x="875" y="813"/>
                  </a:cubicBezTo>
                  <a:cubicBezTo>
                    <a:pt x="1057" y="813"/>
                    <a:pt x="1233" y="776"/>
                    <a:pt x="1393" y="677"/>
                  </a:cubicBezTo>
                  <a:cubicBezTo>
                    <a:pt x="1592" y="498"/>
                    <a:pt x="1473" y="378"/>
                    <a:pt x="1333" y="279"/>
                  </a:cubicBezTo>
                  <a:cubicBezTo>
                    <a:pt x="1095" y="239"/>
                    <a:pt x="856" y="279"/>
                    <a:pt x="7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34;p3">
              <a:extLst>
                <a:ext uri="{FF2B5EF4-FFF2-40B4-BE49-F238E27FC236}">
                  <a16:creationId xmlns:a16="http://schemas.microsoft.com/office/drawing/2014/main" id="{191DD8FD-CEAD-4CE2-B558-0F3B0A4EB307}"/>
                </a:ext>
              </a:extLst>
            </p:cNvPr>
            <p:cNvSpPr/>
            <p:nvPr/>
          </p:nvSpPr>
          <p:spPr>
            <a:xfrm>
              <a:off x="1692650" y="3276225"/>
              <a:ext cx="25900" cy="89800"/>
            </a:xfrm>
            <a:custGeom>
              <a:avLst/>
              <a:gdLst/>
              <a:ahLst/>
              <a:cxnLst/>
              <a:rect l="l" t="t" r="r" b="b"/>
              <a:pathLst>
                <a:path w="1036" h="3592" extrusionOk="0">
                  <a:moveTo>
                    <a:pt x="180" y="1"/>
                  </a:moveTo>
                  <a:cubicBezTo>
                    <a:pt x="180" y="40"/>
                    <a:pt x="180" y="120"/>
                    <a:pt x="200" y="180"/>
                  </a:cubicBezTo>
                  <a:cubicBezTo>
                    <a:pt x="299" y="299"/>
                    <a:pt x="299" y="418"/>
                    <a:pt x="180" y="518"/>
                  </a:cubicBezTo>
                  <a:cubicBezTo>
                    <a:pt x="120" y="578"/>
                    <a:pt x="120" y="637"/>
                    <a:pt x="180" y="717"/>
                  </a:cubicBezTo>
                  <a:cubicBezTo>
                    <a:pt x="200" y="836"/>
                    <a:pt x="200" y="936"/>
                    <a:pt x="220" y="1075"/>
                  </a:cubicBezTo>
                  <a:cubicBezTo>
                    <a:pt x="498" y="1692"/>
                    <a:pt x="339" y="2328"/>
                    <a:pt x="319" y="2985"/>
                  </a:cubicBezTo>
                  <a:cubicBezTo>
                    <a:pt x="319" y="3104"/>
                    <a:pt x="100" y="3263"/>
                    <a:pt x="1" y="3382"/>
                  </a:cubicBezTo>
                  <a:cubicBezTo>
                    <a:pt x="80" y="3422"/>
                    <a:pt x="140" y="3502"/>
                    <a:pt x="220" y="3561"/>
                  </a:cubicBezTo>
                  <a:cubicBezTo>
                    <a:pt x="259" y="3581"/>
                    <a:pt x="304" y="3591"/>
                    <a:pt x="349" y="3591"/>
                  </a:cubicBezTo>
                  <a:cubicBezTo>
                    <a:pt x="394" y="3591"/>
                    <a:pt x="438" y="3581"/>
                    <a:pt x="478" y="3561"/>
                  </a:cubicBezTo>
                  <a:cubicBezTo>
                    <a:pt x="578" y="3482"/>
                    <a:pt x="637" y="3363"/>
                    <a:pt x="697" y="3203"/>
                  </a:cubicBezTo>
                  <a:cubicBezTo>
                    <a:pt x="777" y="2905"/>
                    <a:pt x="777" y="2607"/>
                    <a:pt x="797" y="2308"/>
                  </a:cubicBezTo>
                  <a:cubicBezTo>
                    <a:pt x="697" y="1532"/>
                    <a:pt x="1035" y="717"/>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35;p3">
              <a:extLst>
                <a:ext uri="{FF2B5EF4-FFF2-40B4-BE49-F238E27FC236}">
                  <a16:creationId xmlns:a16="http://schemas.microsoft.com/office/drawing/2014/main" id="{C9B444DA-DB72-4027-8235-FDBA3C936F0E}"/>
                </a:ext>
              </a:extLst>
            </p:cNvPr>
            <p:cNvSpPr/>
            <p:nvPr/>
          </p:nvSpPr>
          <p:spPr>
            <a:xfrm>
              <a:off x="1976625" y="3137475"/>
              <a:ext cx="17925" cy="55175"/>
            </a:xfrm>
            <a:custGeom>
              <a:avLst/>
              <a:gdLst/>
              <a:ahLst/>
              <a:cxnLst/>
              <a:rect l="l" t="t" r="r" b="b"/>
              <a:pathLst>
                <a:path w="717" h="2207" extrusionOk="0">
                  <a:moveTo>
                    <a:pt x="219" y="1"/>
                  </a:moveTo>
                  <a:cubicBezTo>
                    <a:pt x="219" y="120"/>
                    <a:pt x="219" y="219"/>
                    <a:pt x="200" y="299"/>
                  </a:cubicBezTo>
                  <a:cubicBezTo>
                    <a:pt x="200" y="478"/>
                    <a:pt x="219" y="677"/>
                    <a:pt x="219" y="856"/>
                  </a:cubicBezTo>
                  <a:cubicBezTo>
                    <a:pt x="120" y="975"/>
                    <a:pt x="60" y="1095"/>
                    <a:pt x="20" y="1254"/>
                  </a:cubicBezTo>
                  <a:cubicBezTo>
                    <a:pt x="1" y="1572"/>
                    <a:pt x="1" y="1871"/>
                    <a:pt x="200" y="2109"/>
                  </a:cubicBezTo>
                  <a:cubicBezTo>
                    <a:pt x="271" y="2169"/>
                    <a:pt x="349" y="2207"/>
                    <a:pt x="430" y="2207"/>
                  </a:cubicBezTo>
                  <a:cubicBezTo>
                    <a:pt x="485" y="2207"/>
                    <a:pt x="541" y="2189"/>
                    <a:pt x="597" y="2149"/>
                  </a:cubicBezTo>
                  <a:cubicBezTo>
                    <a:pt x="657" y="2149"/>
                    <a:pt x="677" y="2109"/>
                    <a:pt x="717" y="2109"/>
                  </a:cubicBezTo>
                  <a:cubicBezTo>
                    <a:pt x="697" y="2109"/>
                    <a:pt x="697" y="2109"/>
                    <a:pt x="677" y="2089"/>
                  </a:cubicBezTo>
                  <a:cubicBezTo>
                    <a:pt x="657" y="2069"/>
                    <a:pt x="677" y="2050"/>
                    <a:pt x="717" y="2010"/>
                  </a:cubicBezTo>
                  <a:cubicBezTo>
                    <a:pt x="697" y="1970"/>
                    <a:pt x="657" y="1890"/>
                    <a:pt x="617" y="1851"/>
                  </a:cubicBezTo>
                  <a:cubicBezTo>
                    <a:pt x="597" y="1393"/>
                    <a:pt x="577" y="975"/>
                    <a:pt x="577" y="518"/>
                  </a:cubicBezTo>
                  <a:cubicBezTo>
                    <a:pt x="577" y="259"/>
                    <a:pt x="558" y="21"/>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36;p3">
              <a:extLst>
                <a:ext uri="{FF2B5EF4-FFF2-40B4-BE49-F238E27FC236}">
                  <a16:creationId xmlns:a16="http://schemas.microsoft.com/office/drawing/2014/main" id="{2258B13F-7FC5-4E40-BF45-D48772813F57}"/>
                </a:ext>
              </a:extLst>
            </p:cNvPr>
            <p:cNvSpPr/>
            <p:nvPr/>
          </p:nvSpPr>
          <p:spPr>
            <a:xfrm>
              <a:off x="1625025" y="3333825"/>
              <a:ext cx="50750" cy="9075"/>
            </a:xfrm>
            <a:custGeom>
              <a:avLst/>
              <a:gdLst/>
              <a:ahLst/>
              <a:cxnLst/>
              <a:rect l="l" t="t" r="r" b="b"/>
              <a:pathLst>
                <a:path w="2030" h="363" extrusionOk="0">
                  <a:moveTo>
                    <a:pt x="930" y="1"/>
                  </a:moveTo>
                  <a:cubicBezTo>
                    <a:pt x="628" y="1"/>
                    <a:pt x="318" y="69"/>
                    <a:pt x="0" y="183"/>
                  </a:cubicBezTo>
                  <a:cubicBezTo>
                    <a:pt x="98" y="175"/>
                    <a:pt x="194" y="171"/>
                    <a:pt x="290" y="171"/>
                  </a:cubicBezTo>
                  <a:cubicBezTo>
                    <a:pt x="880" y="171"/>
                    <a:pt x="1448" y="311"/>
                    <a:pt x="2029" y="362"/>
                  </a:cubicBezTo>
                  <a:cubicBezTo>
                    <a:pt x="1675" y="108"/>
                    <a:pt x="1309"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37;p3">
              <a:extLst>
                <a:ext uri="{FF2B5EF4-FFF2-40B4-BE49-F238E27FC236}">
                  <a16:creationId xmlns:a16="http://schemas.microsoft.com/office/drawing/2014/main" id="{CB80A461-0030-49EE-B30B-BF969CF57A16}"/>
                </a:ext>
              </a:extLst>
            </p:cNvPr>
            <p:cNvSpPr/>
            <p:nvPr/>
          </p:nvSpPr>
          <p:spPr>
            <a:xfrm>
              <a:off x="1691175" y="3182225"/>
              <a:ext cx="9475" cy="37325"/>
            </a:xfrm>
            <a:custGeom>
              <a:avLst/>
              <a:gdLst/>
              <a:ahLst/>
              <a:cxnLst/>
              <a:rect l="l" t="t" r="r" b="b"/>
              <a:pathLst>
                <a:path w="379" h="1493" extrusionOk="0">
                  <a:moveTo>
                    <a:pt x="80" y="1"/>
                  </a:moveTo>
                  <a:cubicBezTo>
                    <a:pt x="80" y="498"/>
                    <a:pt x="0" y="1015"/>
                    <a:pt x="199" y="1493"/>
                  </a:cubicBezTo>
                  <a:cubicBezTo>
                    <a:pt x="199" y="996"/>
                    <a:pt x="378" y="478"/>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38;p3">
              <a:extLst>
                <a:ext uri="{FF2B5EF4-FFF2-40B4-BE49-F238E27FC236}">
                  <a16:creationId xmlns:a16="http://schemas.microsoft.com/office/drawing/2014/main" id="{16C4CF90-03B0-4611-B7E6-12562F530A20}"/>
                </a:ext>
              </a:extLst>
            </p:cNvPr>
            <p:cNvSpPr/>
            <p:nvPr/>
          </p:nvSpPr>
          <p:spPr>
            <a:xfrm>
              <a:off x="1693650" y="3151050"/>
              <a:ext cx="13450" cy="15300"/>
            </a:xfrm>
            <a:custGeom>
              <a:avLst/>
              <a:gdLst/>
              <a:ahLst/>
              <a:cxnLst/>
              <a:rect l="l" t="t" r="r" b="b"/>
              <a:pathLst>
                <a:path w="538" h="612" extrusionOk="0">
                  <a:moveTo>
                    <a:pt x="394" y="1"/>
                  </a:moveTo>
                  <a:cubicBezTo>
                    <a:pt x="169" y="1"/>
                    <a:pt x="123" y="233"/>
                    <a:pt x="1" y="373"/>
                  </a:cubicBezTo>
                  <a:cubicBezTo>
                    <a:pt x="160" y="373"/>
                    <a:pt x="279" y="452"/>
                    <a:pt x="359" y="611"/>
                  </a:cubicBezTo>
                  <a:cubicBezTo>
                    <a:pt x="458" y="572"/>
                    <a:pt x="538" y="512"/>
                    <a:pt x="498" y="412"/>
                  </a:cubicBezTo>
                  <a:lnTo>
                    <a:pt x="498" y="15"/>
                  </a:lnTo>
                  <a:cubicBezTo>
                    <a:pt x="459" y="5"/>
                    <a:pt x="425" y="1"/>
                    <a:pt x="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39;p3">
              <a:extLst>
                <a:ext uri="{FF2B5EF4-FFF2-40B4-BE49-F238E27FC236}">
                  <a16:creationId xmlns:a16="http://schemas.microsoft.com/office/drawing/2014/main" id="{19DD1B1F-ABDA-4FBA-BB6A-AA69985F5745}"/>
                </a:ext>
              </a:extLst>
            </p:cNvPr>
            <p:cNvSpPr/>
            <p:nvPr/>
          </p:nvSpPr>
          <p:spPr>
            <a:xfrm>
              <a:off x="1979600" y="3124550"/>
              <a:ext cx="10975" cy="9475"/>
            </a:xfrm>
            <a:custGeom>
              <a:avLst/>
              <a:gdLst/>
              <a:ahLst/>
              <a:cxnLst/>
              <a:rect l="l" t="t" r="r" b="b"/>
              <a:pathLst>
                <a:path w="439" h="379" extrusionOk="0">
                  <a:moveTo>
                    <a:pt x="100" y="0"/>
                  </a:moveTo>
                  <a:cubicBezTo>
                    <a:pt x="61" y="40"/>
                    <a:pt x="1" y="100"/>
                    <a:pt x="1" y="179"/>
                  </a:cubicBezTo>
                  <a:cubicBezTo>
                    <a:pt x="41" y="219"/>
                    <a:pt x="81" y="299"/>
                    <a:pt x="140" y="378"/>
                  </a:cubicBezTo>
                  <a:cubicBezTo>
                    <a:pt x="240" y="339"/>
                    <a:pt x="379" y="339"/>
                    <a:pt x="399" y="219"/>
                  </a:cubicBezTo>
                  <a:cubicBezTo>
                    <a:pt x="439" y="20"/>
                    <a:pt x="240" y="2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40;p3">
              <a:extLst>
                <a:ext uri="{FF2B5EF4-FFF2-40B4-BE49-F238E27FC236}">
                  <a16:creationId xmlns:a16="http://schemas.microsoft.com/office/drawing/2014/main" id="{CA0C40AE-3CF1-4A30-ABDD-9BC2FA6456FE}"/>
                </a:ext>
              </a:extLst>
            </p:cNvPr>
            <p:cNvSpPr/>
            <p:nvPr/>
          </p:nvSpPr>
          <p:spPr>
            <a:xfrm>
              <a:off x="1696150" y="3280700"/>
              <a:ext cx="5000" cy="8475"/>
            </a:xfrm>
            <a:custGeom>
              <a:avLst/>
              <a:gdLst/>
              <a:ahLst/>
              <a:cxnLst/>
              <a:rect l="l" t="t" r="r" b="b"/>
              <a:pathLst>
                <a:path w="200" h="339" extrusionOk="0">
                  <a:moveTo>
                    <a:pt x="40" y="1"/>
                  </a:moveTo>
                  <a:cubicBezTo>
                    <a:pt x="40" y="120"/>
                    <a:pt x="40" y="239"/>
                    <a:pt x="0" y="339"/>
                  </a:cubicBezTo>
                  <a:cubicBezTo>
                    <a:pt x="199" y="239"/>
                    <a:pt x="199" y="120"/>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41;p3">
              <a:extLst>
                <a:ext uri="{FF2B5EF4-FFF2-40B4-BE49-F238E27FC236}">
                  <a16:creationId xmlns:a16="http://schemas.microsoft.com/office/drawing/2014/main" id="{DF5B1B57-FF12-4EEA-A20A-B3F894691F67}"/>
                </a:ext>
              </a:extLst>
            </p:cNvPr>
            <p:cNvSpPr/>
            <p:nvPr/>
          </p:nvSpPr>
          <p:spPr>
            <a:xfrm>
              <a:off x="1693150" y="3221025"/>
              <a:ext cx="4000" cy="10475"/>
            </a:xfrm>
            <a:custGeom>
              <a:avLst/>
              <a:gdLst/>
              <a:ahLst/>
              <a:cxnLst/>
              <a:rect l="l" t="t" r="r" b="b"/>
              <a:pathLst>
                <a:path w="160" h="419" extrusionOk="0">
                  <a:moveTo>
                    <a:pt x="120" y="1"/>
                  </a:moveTo>
                  <a:lnTo>
                    <a:pt x="120" y="1"/>
                  </a:lnTo>
                  <a:cubicBezTo>
                    <a:pt x="21" y="140"/>
                    <a:pt x="1" y="299"/>
                    <a:pt x="160" y="418"/>
                  </a:cubicBezTo>
                  <a:cubicBezTo>
                    <a:pt x="160" y="299"/>
                    <a:pt x="120" y="14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42;p3">
              <a:extLst>
                <a:ext uri="{FF2B5EF4-FFF2-40B4-BE49-F238E27FC236}">
                  <a16:creationId xmlns:a16="http://schemas.microsoft.com/office/drawing/2014/main" id="{34CE3CDA-EC2D-4485-902E-180941BEE888}"/>
                </a:ext>
              </a:extLst>
            </p:cNvPr>
            <p:cNvSpPr/>
            <p:nvPr/>
          </p:nvSpPr>
          <p:spPr>
            <a:xfrm>
              <a:off x="1693150" y="3289150"/>
              <a:ext cx="4000" cy="5000"/>
            </a:xfrm>
            <a:custGeom>
              <a:avLst/>
              <a:gdLst/>
              <a:ahLst/>
              <a:cxnLst/>
              <a:rect l="l" t="t" r="r" b="b"/>
              <a:pathLst>
                <a:path w="160" h="200" extrusionOk="0">
                  <a:moveTo>
                    <a:pt x="160" y="1"/>
                  </a:moveTo>
                  <a:cubicBezTo>
                    <a:pt x="1" y="80"/>
                    <a:pt x="21" y="160"/>
                    <a:pt x="160" y="200"/>
                  </a:cubicBezTo>
                  <a:lnTo>
                    <a:pt x="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43;p3">
              <a:extLst>
                <a:ext uri="{FF2B5EF4-FFF2-40B4-BE49-F238E27FC236}">
                  <a16:creationId xmlns:a16="http://schemas.microsoft.com/office/drawing/2014/main" id="{72366BF1-4997-4800-ACE8-938A3ABD9E3B}"/>
                </a:ext>
              </a:extLst>
            </p:cNvPr>
            <p:cNvSpPr/>
            <p:nvPr/>
          </p:nvSpPr>
          <p:spPr>
            <a:xfrm>
              <a:off x="1692650" y="3173775"/>
              <a:ext cx="1025" cy="4000"/>
            </a:xfrm>
            <a:custGeom>
              <a:avLst/>
              <a:gdLst/>
              <a:ahLst/>
              <a:cxnLst/>
              <a:rect l="l" t="t" r="r" b="b"/>
              <a:pathLst>
                <a:path w="41" h="160" extrusionOk="0">
                  <a:moveTo>
                    <a:pt x="1" y="1"/>
                  </a:moveTo>
                  <a:lnTo>
                    <a:pt x="1" y="1"/>
                  </a:lnTo>
                  <a:cubicBezTo>
                    <a:pt x="21" y="41"/>
                    <a:pt x="21" y="120"/>
                    <a:pt x="1" y="160"/>
                  </a:cubicBezTo>
                  <a:lnTo>
                    <a:pt x="41" y="120"/>
                  </a:lnTo>
                  <a:cubicBezTo>
                    <a:pt x="41" y="60"/>
                    <a:pt x="21"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44;p3">
              <a:extLst>
                <a:ext uri="{FF2B5EF4-FFF2-40B4-BE49-F238E27FC236}">
                  <a16:creationId xmlns:a16="http://schemas.microsoft.com/office/drawing/2014/main" id="{55BFEFD4-760B-4416-9B60-5DEF28CE6CB2}"/>
                </a:ext>
              </a:extLst>
            </p:cNvPr>
            <p:cNvSpPr/>
            <p:nvPr/>
          </p:nvSpPr>
          <p:spPr>
            <a:xfrm>
              <a:off x="1505675" y="3486100"/>
              <a:ext cx="28375" cy="167325"/>
            </a:xfrm>
            <a:custGeom>
              <a:avLst/>
              <a:gdLst/>
              <a:ahLst/>
              <a:cxnLst/>
              <a:rect l="l" t="t" r="r" b="b"/>
              <a:pathLst>
                <a:path w="1135" h="6693" extrusionOk="0">
                  <a:moveTo>
                    <a:pt x="399" y="2314"/>
                  </a:moveTo>
                  <a:cubicBezTo>
                    <a:pt x="400" y="2361"/>
                    <a:pt x="405" y="2414"/>
                    <a:pt x="418" y="2467"/>
                  </a:cubicBezTo>
                  <a:cubicBezTo>
                    <a:pt x="378" y="2414"/>
                    <a:pt x="391" y="2361"/>
                    <a:pt x="399" y="2314"/>
                  </a:cubicBezTo>
                  <a:close/>
                  <a:moveTo>
                    <a:pt x="100" y="0"/>
                  </a:moveTo>
                  <a:cubicBezTo>
                    <a:pt x="40" y="140"/>
                    <a:pt x="0" y="239"/>
                    <a:pt x="0" y="358"/>
                  </a:cubicBezTo>
                  <a:cubicBezTo>
                    <a:pt x="0" y="2029"/>
                    <a:pt x="40" y="3681"/>
                    <a:pt x="318" y="5352"/>
                  </a:cubicBezTo>
                  <a:cubicBezTo>
                    <a:pt x="657" y="5730"/>
                    <a:pt x="418" y="6207"/>
                    <a:pt x="517" y="6625"/>
                  </a:cubicBezTo>
                  <a:cubicBezTo>
                    <a:pt x="583" y="6672"/>
                    <a:pt x="653" y="6692"/>
                    <a:pt x="720" y="6692"/>
                  </a:cubicBezTo>
                  <a:cubicBezTo>
                    <a:pt x="794" y="6692"/>
                    <a:pt x="863" y="6667"/>
                    <a:pt x="915" y="6625"/>
                  </a:cubicBezTo>
                  <a:cubicBezTo>
                    <a:pt x="1134" y="6247"/>
                    <a:pt x="1094" y="5849"/>
                    <a:pt x="1094" y="5451"/>
                  </a:cubicBezTo>
                  <a:lnTo>
                    <a:pt x="1094" y="5013"/>
                  </a:lnTo>
                  <a:lnTo>
                    <a:pt x="1094" y="4277"/>
                  </a:lnTo>
                  <a:lnTo>
                    <a:pt x="1094" y="3860"/>
                  </a:lnTo>
                  <a:cubicBezTo>
                    <a:pt x="895" y="3064"/>
                    <a:pt x="1055" y="2228"/>
                    <a:pt x="696" y="1472"/>
                  </a:cubicBezTo>
                  <a:cubicBezTo>
                    <a:pt x="653" y="1445"/>
                    <a:pt x="613" y="1434"/>
                    <a:pt x="577" y="1434"/>
                  </a:cubicBezTo>
                  <a:cubicBezTo>
                    <a:pt x="481" y="1434"/>
                    <a:pt x="405" y="1509"/>
                    <a:pt x="318" y="1552"/>
                  </a:cubicBezTo>
                  <a:cubicBezTo>
                    <a:pt x="250" y="1688"/>
                    <a:pt x="273" y="1825"/>
                    <a:pt x="312" y="1957"/>
                  </a:cubicBezTo>
                  <a:lnTo>
                    <a:pt x="312" y="1957"/>
                  </a:lnTo>
                  <a:cubicBezTo>
                    <a:pt x="250" y="1810"/>
                    <a:pt x="201" y="1662"/>
                    <a:pt x="358" y="1492"/>
                  </a:cubicBezTo>
                  <a:cubicBezTo>
                    <a:pt x="438" y="1472"/>
                    <a:pt x="517" y="1433"/>
                    <a:pt x="557" y="1373"/>
                  </a:cubicBezTo>
                  <a:cubicBezTo>
                    <a:pt x="597" y="1293"/>
                    <a:pt x="597" y="1234"/>
                    <a:pt x="597" y="1154"/>
                  </a:cubicBezTo>
                  <a:cubicBezTo>
                    <a:pt x="398" y="179"/>
                    <a:pt x="398" y="179"/>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45;p3">
              <a:extLst>
                <a:ext uri="{FF2B5EF4-FFF2-40B4-BE49-F238E27FC236}">
                  <a16:creationId xmlns:a16="http://schemas.microsoft.com/office/drawing/2014/main" id="{41AA3173-CFE5-461E-9C30-0464FE8FB88F}"/>
                </a:ext>
              </a:extLst>
            </p:cNvPr>
            <p:cNvSpPr/>
            <p:nvPr/>
          </p:nvSpPr>
          <p:spPr>
            <a:xfrm>
              <a:off x="1503175" y="3414975"/>
              <a:ext cx="27375" cy="102475"/>
            </a:xfrm>
            <a:custGeom>
              <a:avLst/>
              <a:gdLst/>
              <a:ahLst/>
              <a:cxnLst/>
              <a:rect l="l" t="t" r="r" b="b"/>
              <a:pathLst>
                <a:path w="1095" h="4099" extrusionOk="0">
                  <a:moveTo>
                    <a:pt x="100" y="1"/>
                  </a:moveTo>
                  <a:cubicBezTo>
                    <a:pt x="120" y="936"/>
                    <a:pt x="1" y="1910"/>
                    <a:pt x="200" y="2845"/>
                  </a:cubicBezTo>
                  <a:cubicBezTo>
                    <a:pt x="359" y="2905"/>
                    <a:pt x="359" y="3044"/>
                    <a:pt x="359" y="3203"/>
                  </a:cubicBezTo>
                  <a:cubicBezTo>
                    <a:pt x="359" y="3502"/>
                    <a:pt x="339" y="3840"/>
                    <a:pt x="617" y="4099"/>
                  </a:cubicBezTo>
                  <a:cubicBezTo>
                    <a:pt x="1095" y="3243"/>
                    <a:pt x="816" y="2348"/>
                    <a:pt x="836" y="1513"/>
                  </a:cubicBezTo>
                  <a:cubicBezTo>
                    <a:pt x="637" y="1015"/>
                    <a:pt x="836" y="419"/>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46;p3">
              <a:extLst>
                <a:ext uri="{FF2B5EF4-FFF2-40B4-BE49-F238E27FC236}">
                  <a16:creationId xmlns:a16="http://schemas.microsoft.com/office/drawing/2014/main" id="{CC5D6AE2-A2DC-445D-87B9-BFDA62FC9D0C}"/>
                </a:ext>
              </a:extLst>
            </p:cNvPr>
            <p:cNvSpPr/>
            <p:nvPr/>
          </p:nvSpPr>
          <p:spPr>
            <a:xfrm>
              <a:off x="3080175" y="3637275"/>
              <a:ext cx="9475" cy="80100"/>
            </a:xfrm>
            <a:custGeom>
              <a:avLst/>
              <a:gdLst/>
              <a:ahLst/>
              <a:cxnLst/>
              <a:rect l="l" t="t" r="r" b="b"/>
              <a:pathLst>
                <a:path w="379" h="3204" extrusionOk="0">
                  <a:moveTo>
                    <a:pt x="199" y="1"/>
                  </a:moveTo>
                  <a:cubicBezTo>
                    <a:pt x="140" y="80"/>
                    <a:pt x="100" y="160"/>
                    <a:pt x="40" y="200"/>
                  </a:cubicBezTo>
                  <a:cubicBezTo>
                    <a:pt x="20" y="1214"/>
                    <a:pt x="20" y="2209"/>
                    <a:pt x="0" y="3204"/>
                  </a:cubicBezTo>
                  <a:cubicBezTo>
                    <a:pt x="140" y="3144"/>
                    <a:pt x="199" y="2985"/>
                    <a:pt x="199" y="2826"/>
                  </a:cubicBezTo>
                  <a:cubicBezTo>
                    <a:pt x="180" y="1891"/>
                    <a:pt x="199" y="936"/>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47;p3">
              <a:extLst>
                <a:ext uri="{FF2B5EF4-FFF2-40B4-BE49-F238E27FC236}">
                  <a16:creationId xmlns:a16="http://schemas.microsoft.com/office/drawing/2014/main" id="{C87E7AB2-3BAA-4D07-94E6-46F99325A591}"/>
                </a:ext>
              </a:extLst>
            </p:cNvPr>
            <p:cNvSpPr/>
            <p:nvPr/>
          </p:nvSpPr>
          <p:spPr>
            <a:xfrm>
              <a:off x="3085150" y="3691500"/>
              <a:ext cx="9475" cy="55225"/>
            </a:xfrm>
            <a:custGeom>
              <a:avLst/>
              <a:gdLst/>
              <a:ahLst/>
              <a:cxnLst/>
              <a:rect l="l" t="t" r="r" b="b"/>
              <a:pathLst>
                <a:path w="379" h="2209" extrusionOk="0">
                  <a:moveTo>
                    <a:pt x="339" y="0"/>
                  </a:moveTo>
                  <a:lnTo>
                    <a:pt x="339" y="0"/>
                  </a:lnTo>
                  <a:cubicBezTo>
                    <a:pt x="0" y="696"/>
                    <a:pt x="219" y="1472"/>
                    <a:pt x="199" y="2208"/>
                  </a:cubicBezTo>
                  <a:cubicBezTo>
                    <a:pt x="378" y="1472"/>
                    <a:pt x="378" y="736"/>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48;p3">
              <a:extLst>
                <a:ext uri="{FF2B5EF4-FFF2-40B4-BE49-F238E27FC236}">
                  <a16:creationId xmlns:a16="http://schemas.microsoft.com/office/drawing/2014/main" id="{8D68FC40-BF2A-4843-B241-94AC6980F3C6}"/>
                </a:ext>
              </a:extLst>
            </p:cNvPr>
            <p:cNvSpPr/>
            <p:nvPr/>
          </p:nvSpPr>
          <p:spPr>
            <a:xfrm>
              <a:off x="3025475" y="3351325"/>
              <a:ext cx="31850" cy="10275"/>
            </a:xfrm>
            <a:custGeom>
              <a:avLst/>
              <a:gdLst/>
              <a:ahLst/>
              <a:cxnLst/>
              <a:rect l="l" t="t" r="r" b="b"/>
              <a:pathLst>
                <a:path w="1274" h="411" extrusionOk="0">
                  <a:moveTo>
                    <a:pt x="398" y="0"/>
                  </a:moveTo>
                  <a:cubicBezTo>
                    <a:pt x="338" y="0"/>
                    <a:pt x="299" y="0"/>
                    <a:pt x="219" y="20"/>
                  </a:cubicBezTo>
                  <a:cubicBezTo>
                    <a:pt x="140" y="80"/>
                    <a:pt x="20" y="120"/>
                    <a:pt x="0" y="259"/>
                  </a:cubicBezTo>
                  <a:cubicBezTo>
                    <a:pt x="29" y="345"/>
                    <a:pt x="68" y="410"/>
                    <a:pt x="140" y="410"/>
                  </a:cubicBezTo>
                  <a:cubicBezTo>
                    <a:pt x="167" y="410"/>
                    <a:pt x="200" y="401"/>
                    <a:pt x="239" y="378"/>
                  </a:cubicBezTo>
                  <a:cubicBezTo>
                    <a:pt x="537" y="378"/>
                    <a:pt x="816" y="359"/>
                    <a:pt x="1114" y="319"/>
                  </a:cubicBezTo>
                  <a:cubicBezTo>
                    <a:pt x="1174" y="259"/>
                    <a:pt x="1214" y="160"/>
                    <a:pt x="1273" y="60"/>
                  </a:cubicBezTo>
                  <a:lnTo>
                    <a:pt x="1273" y="60"/>
                  </a:lnTo>
                  <a:cubicBezTo>
                    <a:pt x="1097" y="72"/>
                    <a:pt x="921" y="139"/>
                    <a:pt x="749" y="139"/>
                  </a:cubicBezTo>
                  <a:cubicBezTo>
                    <a:pt x="630" y="139"/>
                    <a:pt x="512" y="107"/>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49;p3">
              <a:extLst>
                <a:ext uri="{FF2B5EF4-FFF2-40B4-BE49-F238E27FC236}">
                  <a16:creationId xmlns:a16="http://schemas.microsoft.com/office/drawing/2014/main" id="{EE4F14B2-95B1-4301-B348-990F93A3B36C}"/>
                </a:ext>
              </a:extLst>
            </p:cNvPr>
            <p:cNvSpPr/>
            <p:nvPr/>
          </p:nvSpPr>
          <p:spPr>
            <a:xfrm>
              <a:off x="3085150" y="3574125"/>
              <a:ext cx="7475" cy="23400"/>
            </a:xfrm>
            <a:custGeom>
              <a:avLst/>
              <a:gdLst/>
              <a:ahLst/>
              <a:cxnLst/>
              <a:rect l="l" t="t" r="r" b="b"/>
              <a:pathLst>
                <a:path w="299" h="936" extrusionOk="0">
                  <a:moveTo>
                    <a:pt x="140" y="0"/>
                  </a:moveTo>
                  <a:lnTo>
                    <a:pt x="140" y="0"/>
                  </a:lnTo>
                  <a:cubicBezTo>
                    <a:pt x="120" y="20"/>
                    <a:pt x="80" y="40"/>
                    <a:pt x="20" y="60"/>
                  </a:cubicBezTo>
                  <a:cubicBezTo>
                    <a:pt x="0" y="339"/>
                    <a:pt x="0" y="637"/>
                    <a:pt x="0" y="935"/>
                  </a:cubicBezTo>
                  <a:cubicBezTo>
                    <a:pt x="299" y="657"/>
                    <a:pt x="140" y="319"/>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50;p3">
              <a:extLst>
                <a:ext uri="{FF2B5EF4-FFF2-40B4-BE49-F238E27FC236}">
                  <a16:creationId xmlns:a16="http://schemas.microsoft.com/office/drawing/2014/main" id="{8279D70D-C498-4959-BC84-A980E69F6E45}"/>
                </a:ext>
              </a:extLst>
            </p:cNvPr>
            <p:cNvSpPr/>
            <p:nvPr/>
          </p:nvSpPr>
          <p:spPr>
            <a:xfrm>
              <a:off x="3074700" y="3735750"/>
              <a:ext cx="5500" cy="14950"/>
            </a:xfrm>
            <a:custGeom>
              <a:avLst/>
              <a:gdLst/>
              <a:ahLst/>
              <a:cxnLst/>
              <a:rect l="l" t="t" r="r" b="b"/>
              <a:pathLst>
                <a:path w="220" h="598" extrusionOk="0">
                  <a:moveTo>
                    <a:pt x="219" y="1"/>
                  </a:moveTo>
                  <a:lnTo>
                    <a:pt x="219" y="1"/>
                  </a:lnTo>
                  <a:cubicBezTo>
                    <a:pt x="1" y="199"/>
                    <a:pt x="60" y="398"/>
                    <a:pt x="219" y="597"/>
                  </a:cubicBezTo>
                  <a:cubicBezTo>
                    <a:pt x="219" y="359"/>
                    <a:pt x="200" y="16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51;p3">
              <a:extLst>
                <a:ext uri="{FF2B5EF4-FFF2-40B4-BE49-F238E27FC236}">
                  <a16:creationId xmlns:a16="http://schemas.microsoft.com/office/drawing/2014/main" id="{8F85B865-9EF9-4D5C-826B-DDD98BA1C3E0}"/>
                </a:ext>
              </a:extLst>
            </p:cNvPr>
            <p:cNvSpPr/>
            <p:nvPr/>
          </p:nvSpPr>
          <p:spPr>
            <a:xfrm>
              <a:off x="3078675" y="3731275"/>
              <a:ext cx="5000" cy="3500"/>
            </a:xfrm>
            <a:custGeom>
              <a:avLst/>
              <a:gdLst/>
              <a:ahLst/>
              <a:cxnLst/>
              <a:rect l="l" t="t" r="r" b="b"/>
              <a:pathLst>
                <a:path w="200" h="140" extrusionOk="0">
                  <a:moveTo>
                    <a:pt x="60" y="1"/>
                  </a:moveTo>
                  <a:lnTo>
                    <a:pt x="60" y="1"/>
                  </a:lnTo>
                  <a:cubicBezTo>
                    <a:pt x="41" y="40"/>
                    <a:pt x="1" y="100"/>
                    <a:pt x="41" y="140"/>
                  </a:cubicBezTo>
                  <a:cubicBezTo>
                    <a:pt x="180" y="120"/>
                    <a:pt x="200" y="8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52;p3">
              <a:extLst>
                <a:ext uri="{FF2B5EF4-FFF2-40B4-BE49-F238E27FC236}">
                  <a16:creationId xmlns:a16="http://schemas.microsoft.com/office/drawing/2014/main" id="{D5E7E8B1-9D37-4931-9C18-0D2E11B34907}"/>
                </a:ext>
              </a:extLst>
            </p:cNvPr>
            <p:cNvSpPr/>
            <p:nvPr/>
          </p:nvSpPr>
          <p:spPr>
            <a:xfrm>
              <a:off x="3090625" y="3682050"/>
              <a:ext cx="2500" cy="4500"/>
            </a:xfrm>
            <a:custGeom>
              <a:avLst/>
              <a:gdLst/>
              <a:ahLst/>
              <a:cxnLst/>
              <a:rect l="l" t="t" r="r" b="b"/>
              <a:pathLst>
                <a:path w="100" h="180" extrusionOk="0">
                  <a:moveTo>
                    <a:pt x="100" y="0"/>
                  </a:moveTo>
                  <a:cubicBezTo>
                    <a:pt x="100" y="20"/>
                    <a:pt x="60" y="20"/>
                    <a:pt x="20" y="60"/>
                  </a:cubicBezTo>
                  <a:cubicBezTo>
                    <a:pt x="0" y="100"/>
                    <a:pt x="20" y="159"/>
                    <a:pt x="100" y="179"/>
                  </a:cubicBezTo>
                  <a:lnTo>
                    <a:pt x="1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53;p3">
              <a:extLst>
                <a:ext uri="{FF2B5EF4-FFF2-40B4-BE49-F238E27FC236}">
                  <a16:creationId xmlns:a16="http://schemas.microsoft.com/office/drawing/2014/main" id="{AFF4770E-5EF1-4E1F-978C-1C13B412AA73}"/>
                </a:ext>
              </a:extLst>
            </p:cNvPr>
            <p:cNvSpPr/>
            <p:nvPr/>
          </p:nvSpPr>
          <p:spPr>
            <a:xfrm>
              <a:off x="3105050" y="3374200"/>
              <a:ext cx="2000" cy="4500"/>
            </a:xfrm>
            <a:custGeom>
              <a:avLst/>
              <a:gdLst/>
              <a:ahLst/>
              <a:cxnLst/>
              <a:rect l="l" t="t" r="r" b="b"/>
              <a:pathLst>
                <a:path w="80" h="180" extrusionOk="0">
                  <a:moveTo>
                    <a:pt x="80" y="1"/>
                  </a:moveTo>
                  <a:cubicBezTo>
                    <a:pt x="40" y="40"/>
                    <a:pt x="0" y="60"/>
                    <a:pt x="0" y="60"/>
                  </a:cubicBezTo>
                  <a:cubicBezTo>
                    <a:pt x="20" y="100"/>
                    <a:pt x="40" y="140"/>
                    <a:pt x="80" y="180"/>
                  </a:cubicBezTo>
                  <a:lnTo>
                    <a:pt x="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54;p3">
              <a:extLst>
                <a:ext uri="{FF2B5EF4-FFF2-40B4-BE49-F238E27FC236}">
                  <a16:creationId xmlns:a16="http://schemas.microsoft.com/office/drawing/2014/main" id="{96209E3E-F9CC-4C42-A24B-D19E01E85222}"/>
                </a:ext>
              </a:extLst>
            </p:cNvPr>
            <p:cNvSpPr/>
            <p:nvPr/>
          </p:nvSpPr>
          <p:spPr>
            <a:xfrm>
              <a:off x="2332700" y="4121975"/>
              <a:ext cx="145750" cy="185725"/>
            </a:xfrm>
            <a:custGeom>
              <a:avLst/>
              <a:gdLst/>
              <a:ahLst/>
              <a:cxnLst/>
              <a:rect l="l" t="t" r="r" b="b"/>
              <a:pathLst>
                <a:path w="5830" h="7429" extrusionOk="0">
                  <a:moveTo>
                    <a:pt x="5671" y="1"/>
                  </a:moveTo>
                  <a:cubicBezTo>
                    <a:pt x="5552" y="1"/>
                    <a:pt x="5504" y="143"/>
                    <a:pt x="5392" y="207"/>
                  </a:cubicBezTo>
                  <a:cubicBezTo>
                    <a:pt x="4616" y="625"/>
                    <a:pt x="4059" y="1242"/>
                    <a:pt x="3681" y="2037"/>
                  </a:cubicBezTo>
                  <a:cubicBezTo>
                    <a:pt x="3522" y="2375"/>
                    <a:pt x="3283" y="2654"/>
                    <a:pt x="3144" y="2972"/>
                  </a:cubicBezTo>
                  <a:cubicBezTo>
                    <a:pt x="3053" y="3154"/>
                    <a:pt x="2962" y="3245"/>
                    <a:pt x="2849" y="3245"/>
                  </a:cubicBezTo>
                  <a:cubicBezTo>
                    <a:pt x="2764" y="3245"/>
                    <a:pt x="2666" y="3194"/>
                    <a:pt x="2547" y="3092"/>
                  </a:cubicBezTo>
                  <a:cubicBezTo>
                    <a:pt x="1871" y="2475"/>
                    <a:pt x="1035" y="2097"/>
                    <a:pt x="259" y="1620"/>
                  </a:cubicBezTo>
                  <a:cubicBezTo>
                    <a:pt x="100" y="1699"/>
                    <a:pt x="41" y="1878"/>
                    <a:pt x="1" y="2057"/>
                  </a:cubicBezTo>
                  <a:cubicBezTo>
                    <a:pt x="100" y="2415"/>
                    <a:pt x="399" y="2554"/>
                    <a:pt x="677" y="2714"/>
                  </a:cubicBezTo>
                  <a:cubicBezTo>
                    <a:pt x="1155" y="3012"/>
                    <a:pt x="1592" y="3310"/>
                    <a:pt x="2050" y="3668"/>
                  </a:cubicBezTo>
                  <a:cubicBezTo>
                    <a:pt x="2448" y="3987"/>
                    <a:pt x="2627" y="4325"/>
                    <a:pt x="2567" y="4882"/>
                  </a:cubicBezTo>
                  <a:cubicBezTo>
                    <a:pt x="2487" y="5658"/>
                    <a:pt x="2587" y="6394"/>
                    <a:pt x="2786" y="7150"/>
                  </a:cubicBezTo>
                  <a:cubicBezTo>
                    <a:pt x="2913" y="7245"/>
                    <a:pt x="3002" y="7429"/>
                    <a:pt x="3174" y="7429"/>
                  </a:cubicBezTo>
                  <a:cubicBezTo>
                    <a:pt x="3217" y="7429"/>
                    <a:pt x="3266" y="7417"/>
                    <a:pt x="3323" y="7388"/>
                  </a:cubicBezTo>
                  <a:cubicBezTo>
                    <a:pt x="3462" y="7030"/>
                    <a:pt x="3422" y="6632"/>
                    <a:pt x="3422" y="6255"/>
                  </a:cubicBezTo>
                  <a:cubicBezTo>
                    <a:pt x="3422" y="5499"/>
                    <a:pt x="3323" y="4782"/>
                    <a:pt x="3343" y="4046"/>
                  </a:cubicBezTo>
                  <a:cubicBezTo>
                    <a:pt x="3363" y="3589"/>
                    <a:pt x="3462" y="3231"/>
                    <a:pt x="3741" y="2913"/>
                  </a:cubicBezTo>
                  <a:cubicBezTo>
                    <a:pt x="4437" y="2097"/>
                    <a:pt x="5133" y="1301"/>
                    <a:pt x="5829" y="506"/>
                  </a:cubicBezTo>
                  <a:cubicBezTo>
                    <a:pt x="5829" y="366"/>
                    <a:pt x="5809" y="207"/>
                    <a:pt x="5770" y="28"/>
                  </a:cubicBezTo>
                  <a:cubicBezTo>
                    <a:pt x="5731" y="9"/>
                    <a:pt x="5699" y="1"/>
                    <a:pt x="56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55;p3">
              <a:extLst>
                <a:ext uri="{FF2B5EF4-FFF2-40B4-BE49-F238E27FC236}">
                  <a16:creationId xmlns:a16="http://schemas.microsoft.com/office/drawing/2014/main" id="{5B4C35AD-B7C5-4FF7-A087-6BA845D32890}"/>
                </a:ext>
              </a:extLst>
            </p:cNvPr>
            <p:cNvSpPr/>
            <p:nvPr/>
          </p:nvSpPr>
          <p:spPr>
            <a:xfrm>
              <a:off x="2468475" y="4034650"/>
              <a:ext cx="156675" cy="94000"/>
            </a:xfrm>
            <a:custGeom>
              <a:avLst/>
              <a:gdLst/>
              <a:ahLst/>
              <a:cxnLst/>
              <a:rect l="l" t="t" r="r" b="b"/>
              <a:pathLst>
                <a:path w="6267" h="3760" extrusionOk="0">
                  <a:moveTo>
                    <a:pt x="6267" y="0"/>
                  </a:moveTo>
                  <a:lnTo>
                    <a:pt x="6267" y="0"/>
                  </a:lnTo>
                  <a:cubicBezTo>
                    <a:pt x="5212" y="279"/>
                    <a:pt x="4178" y="577"/>
                    <a:pt x="3223" y="1114"/>
                  </a:cubicBezTo>
                  <a:cubicBezTo>
                    <a:pt x="2308" y="1631"/>
                    <a:pt x="1453" y="2308"/>
                    <a:pt x="617" y="2924"/>
                  </a:cubicBezTo>
                  <a:cubicBezTo>
                    <a:pt x="339" y="3163"/>
                    <a:pt x="40" y="3362"/>
                    <a:pt x="0" y="3760"/>
                  </a:cubicBezTo>
                  <a:cubicBezTo>
                    <a:pt x="120" y="3700"/>
                    <a:pt x="239" y="3621"/>
                    <a:pt x="378" y="3581"/>
                  </a:cubicBezTo>
                  <a:cubicBezTo>
                    <a:pt x="438" y="3422"/>
                    <a:pt x="597" y="3402"/>
                    <a:pt x="736" y="3382"/>
                  </a:cubicBezTo>
                  <a:lnTo>
                    <a:pt x="916" y="3203"/>
                  </a:lnTo>
                  <a:cubicBezTo>
                    <a:pt x="955" y="3163"/>
                    <a:pt x="1035" y="3103"/>
                    <a:pt x="1095" y="3024"/>
                  </a:cubicBezTo>
                  <a:cubicBezTo>
                    <a:pt x="1134" y="2984"/>
                    <a:pt x="1194" y="2924"/>
                    <a:pt x="1254" y="2885"/>
                  </a:cubicBezTo>
                  <a:cubicBezTo>
                    <a:pt x="1433" y="2765"/>
                    <a:pt x="1612" y="2606"/>
                    <a:pt x="1791" y="2487"/>
                  </a:cubicBezTo>
                  <a:cubicBezTo>
                    <a:pt x="1870" y="2427"/>
                    <a:pt x="1930" y="2387"/>
                    <a:pt x="1990" y="2328"/>
                  </a:cubicBezTo>
                  <a:cubicBezTo>
                    <a:pt x="2427" y="2029"/>
                    <a:pt x="2865" y="1731"/>
                    <a:pt x="3303" y="1472"/>
                  </a:cubicBezTo>
                  <a:cubicBezTo>
                    <a:pt x="3919" y="1114"/>
                    <a:pt x="4516" y="716"/>
                    <a:pt x="5212" y="597"/>
                  </a:cubicBezTo>
                  <a:cubicBezTo>
                    <a:pt x="5650" y="517"/>
                    <a:pt x="5968" y="298"/>
                    <a:pt x="62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56;p3">
              <a:extLst>
                <a:ext uri="{FF2B5EF4-FFF2-40B4-BE49-F238E27FC236}">
                  <a16:creationId xmlns:a16="http://schemas.microsoft.com/office/drawing/2014/main" id="{63CCF5CA-C000-4A27-B459-5E6A9896CBBF}"/>
                </a:ext>
              </a:extLst>
            </p:cNvPr>
            <p:cNvSpPr/>
            <p:nvPr/>
          </p:nvSpPr>
          <p:spPr>
            <a:xfrm>
              <a:off x="2513225" y="4092825"/>
              <a:ext cx="5000" cy="4000"/>
            </a:xfrm>
            <a:custGeom>
              <a:avLst/>
              <a:gdLst/>
              <a:ahLst/>
              <a:cxnLst/>
              <a:rect l="l" t="t" r="r" b="b"/>
              <a:pathLst>
                <a:path w="200" h="160" extrusionOk="0">
                  <a:moveTo>
                    <a:pt x="1" y="160"/>
                  </a:moveTo>
                  <a:cubicBezTo>
                    <a:pt x="80" y="100"/>
                    <a:pt x="120" y="60"/>
                    <a:pt x="200" y="1"/>
                  </a:cubicBezTo>
                  <a:cubicBezTo>
                    <a:pt x="120" y="60"/>
                    <a:pt x="80" y="100"/>
                    <a:pt x="1" y="1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57;p3">
              <a:extLst>
                <a:ext uri="{FF2B5EF4-FFF2-40B4-BE49-F238E27FC236}">
                  <a16:creationId xmlns:a16="http://schemas.microsoft.com/office/drawing/2014/main" id="{F1190FFD-9229-4035-9C7B-48B4F4B7E0BB}"/>
                </a:ext>
              </a:extLst>
            </p:cNvPr>
            <p:cNvSpPr/>
            <p:nvPr/>
          </p:nvSpPr>
          <p:spPr>
            <a:xfrm>
              <a:off x="2481900" y="4128125"/>
              <a:ext cx="5000" cy="4025"/>
            </a:xfrm>
            <a:custGeom>
              <a:avLst/>
              <a:gdLst/>
              <a:ahLst/>
              <a:cxnLst/>
              <a:rect l="l" t="t" r="r" b="b"/>
              <a:pathLst>
                <a:path w="200" h="161" extrusionOk="0">
                  <a:moveTo>
                    <a:pt x="199" y="1"/>
                  </a:moveTo>
                  <a:lnTo>
                    <a:pt x="199" y="1"/>
                  </a:lnTo>
                  <a:cubicBezTo>
                    <a:pt x="140" y="61"/>
                    <a:pt x="80" y="100"/>
                    <a:pt x="1" y="160"/>
                  </a:cubicBezTo>
                  <a:cubicBezTo>
                    <a:pt x="80" y="120"/>
                    <a:pt x="160" y="6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58;p3">
              <a:extLst>
                <a:ext uri="{FF2B5EF4-FFF2-40B4-BE49-F238E27FC236}">
                  <a16:creationId xmlns:a16="http://schemas.microsoft.com/office/drawing/2014/main" id="{46168B2E-2460-4D46-ADC8-F5B974F08809}"/>
                </a:ext>
              </a:extLst>
            </p:cNvPr>
            <p:cNvSpPr/>
            <p:nvPr/>
          </p:nvSpPr>
          <p:spPr>
            <a:xfrm>
              <a:off x="2495825" y="4106750"/>
              <a:ext cx="4000" cy="3500"/>
            </a:xfrm>
            <a:custGeom>
              <a:avLst/>
              <a:gdLst/>
              <a:ahLst/>
              <a:cxnLst/>
              <a:rect l="l" t="t" r="r" b="b"/>
              <a:pathLst>
                <a:path w="160" h="140" extrusionOk="0">
                  <a:moveTo>
                    <a:pt x="1" y="140"/>
                  </a:moveTo>
                  <a:cubicBezTo>
                    <a:pt x="40" y="100"/>
                    <a:pt x="120" y="40"/>
                    <a:pt x="160" y="1"/>
                  </a:cubicBezTo>
                  <a:cubicBezTo>
                    <a:pt x="120" y="40"/>
                    <a:pt x="40" y="100"/>
                    <a:pt x="1" y="1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59;p3">
              <a:extLst>
                <a:ext uri="{FF2B5EF4-FFF2-40B4-BE49-F238E27FC236}">
                  <a16:creationId xmlns:a16="http://schemas.microsoft.com/office/drawing/2014/main" id="{7173DC8C-6789-4EE6-BF08-6427A7CD37EB}"/>
                </a:ext>
              </a:extLst>
            </p:cNvPr>
            <p:cNvSpPr/>
            <p:nvPr/>
          </p:nvSpPr>
          <p:spPr>
            <a:xfrm>
              <a:off x="2491350" y="4111225"/>
              <a:ext cx="4500" cy="4000"/>
            </a:xfrm>
            <a:custGeom>
              <a:avLst/>
              <a:gdLst/>
              <a:ahLst/>
              <a:cxnLst/>
              <a:rect l="l" t="t" r="r" b="b"/>
              <a:pathLst>
                <a:path w="180" h="160" extrusionOk="0">
                  <a:moveTo>
                    <a:pt x="180" y="1"/>
                  </a:moveTo>
                  <a:lnTo>
                    <a:pt x="180" y="1"/>
                  </a:lnTo>
                  <a:cubicBezTo>
                    <a:pt x="100" y="40"/>
                    <a:pt x="40" y="100"/>
                    <a:pt x="1" y="160"/>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60;p3">
              <a:extLst>
                <a:ext uri="{FF2B5EF4-FFF2-40B4-BE49-F238E27FC236}">
                  <a16:creationId xmlns:a16="http://schemas.microsoft.com/office/drawing/2014/main" id="{DDCB6A1E-AC50-4528-AFA9-D6A9859D3B79}"/>
                </a:ext>
              </a:extLst>
            </p:cNvPr>
            <p:cNvSpPr/>
            <p:nvPr/>
          </p:nvSpPr>
          <p:spPr>
            <a:xfrm>
              <a:off x="2486875" y="4115200"/>
              <a:ext cx="4500" cy="4500"/>
            </a:xfrm>
            <a:custGeom>
              <a:avLst/>
              <a:gdLst/>
              <a:ahLst/>
              <a:cxnLst/>
              <a:rect l="l" t="t" r="r" b="b"/>
              <a:pathLst>
                <a:path w="180" h="180" extrusionOk="0">
                  <a:moveTo>
                    <a:pt x="180" y="1"/>
                  </a:moveTo>
                  <a:lnTo>
                    <a:pt x="180" y="1"/>
                  </a:lnTo>
                  <a:cubicBezTo>
                    <a:pt x="100" y="60"/>
                    <a:pt x="60" y="100"/>
                    <a:pt x="0" y="180"/>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61;p3">
              <a:extLst>
                <a:ext uri="{FF2B5EF4-FFF2-40B4-BE49-F238E27FC236}">
                  <a16:creationId xmlns:a16="http://schemas.microsoft.com/office/drawing/2014/main" id="{48BA7312-4401-4EA7-AB12-ABABBFCC183D}"/>
                </a:ext>
              </a:extLst>
            </p:cNvPr>
            <p:cNvSpPr/>
            <p:nvPr/>
          </p:nvSpPr>
          <p:spPr>
            <a:xfrm>
              <a:off x="1525550" y="3827750"/>
              <a:ext cx="30375" cy="238550"/>
            </a:xfrm>
            <a:custGeom>
              <a:avLst/>
              <a:gdLst/>
              <a:ahLst/>
              <a:cxnLst/>
              <a:rect l="l" t="t" r="r" b="b"/>
              <a:pathLst>
                <a:path w="1215" h="9542" extrusionOk="0">
                  <a:moveTo>
                    <a:pt x="458" y="1"/>
                  </a:moveTo>
                  <a:cubicBezTo>
                    <a:pt x="260" y="1"/>
                    <a:pt x="160" y="120"/>
                    <a:pt x="61" y="259"/>
                  </a:cubicBezTo>
                  <a:lnTo>
                    <a:pt x="61" y="458"/>
                  </a:lnTo>
                  <a:cubicBezTo>
                    <a:pt x="200" y="637"/>
                    <a:pt x="160" y="777"/>
                    <a:pt x="100" y="956"/>
                  </a:cubicBezTo>
                  <a:cubicBezTo>
                    <a:pt x="1" y="1572"/>
                    <a:pt x="140" y="2169"/>
                    <a:pt x="200" y="2766"/>
                  </a:cubicBezTo>
                  <a:cubicBezTo>
                    <a:pt x="299" y="3840"/>
                    <a:pt x="419" y="4914"/>
                    <a:pt x="458" y="5988"/>
                  </a:cubicBezTo>
                  <a:cubicBezTo>
                    <a:pt x="498" y="6028"/>
                    <a:pt x="498" y="6108"/>
                    <a:pt x="458" y="6148"/>
                  </a:cubicBezTo>
                  <a:cubicBezTo>
                    <a:pt x="458" y="6321"/>
                    <a:pt x="440" y="6512"/>
                    <a:pt x="421" y="6687"/>
                  </a:cubicBezTo>
                  <a:lnTo>
                    <a:pt x="421" y="6687"/>
                  </a:lnTo>
                  <a:lnTo>
                    <a:pt x="419" y="6685"/>
                  </a:lnTo>
                  <a:lnTo>
                    <a:pt x="419" y="6705"/>
                  </a:lnTo>
                  <a:cubicBezTo>
                    <a:pt x="419" y="6699"/>
                    <a:pt x="420" y="6693"/>
                    <a:pt x="421" y="6687"/>
                  </a:cubicBezTo>
                  <a:lnTo>
                    <a:pt x="421" y="6687"/>
                  </a:lnTo>
                  <a:lnTo>
                    <a:pt x="458" y="6724"/>
                  </a:lnTo>
                  <a:cubicBezTo>
                    <a:pt x="498" y="6784"/>
                    <a:pt x="458" y="6804"/>
                    <a:pt x="419" y="6864"/>
                  </a:cubicBezTo>
                  <a:cubicBezTo>
                    <a:pt x="439" y="6963"/>
                    <a:pt x="439" y="7083"/>
                    <a:pt x="439" y="7202"/>
                  </a:cubicBezTo>
                  <a:cubicBezTo>
                    <a:pt x="797" y="7978"/>
                    <a:pt x="558" y="8773"/>
                    <a:pt x="598" y="9529"/>
                  </a:cubicBezTo>
                  <a:cubicBezTo>
                    <a:pt x="642" y="9537"/>
                    <a:pt x="682" y="9541"/>
                    <a:pt x="718" y="9541"/>
                  </a:cubicBezTo>
                  <a:cubicBezTo>
                    <a:pt x="1036" y="9541"/>
                    <a:pt x="1043" y="9243"/>
                    <a:pt x="1115" y="8992"/>
                  </a:cubicBezTo>
                  <a:cubicBezTo>
                    <a:pt x="1214" y="8614"/>
                    <a:pt x="1214" y="8236"/>
                    <a:pt x="1155" y="7878"/>
                  </a:cubicBezTo>
                  <a:cubicBezTo>
                    <a:pt x="1135" y="7799"/>
                    <a:pt x="1115" y="7699"/>
                    <a:pt x="1075" y="7620"/>
                  </a:cubicBezTo>
                  <a:cubicBezTo>
                    <a:pt x="936" y="7500"/>
                    <a:pt x="956" y="7381"/>
                    <a:pt x="1075" y="7242"/>
                  </a:cubicBezTo>
                  <a:cubicBezTo>
                    <a:pt x="1135" y="7043"/>
                    <a:pt x="1135" y="6884"/>
                    <a:pt x="1075" y="6705"/>
                  </a:cubicBezTo>
                  <a:cubicBezTo>
                    <a:pt x="956" y="6128"/>
                    <a:pt x="1015" y="5551"/>
                    <a:pt x="1035" y="4994"/>
                  </a:cubicBezTo>
                  <a:cubicBezTo>
                    <a:pt x="1015" y="4158"/>
                    <a:pt x="1075" y="3363"/>
                    <a:pt x="956" y="2547"/>
                  </a:cubicBezTo>
                  <a:cubicBezTo>
                    <a:pt x="856" y="2209"/>
                    <a:pt x="816" y="1831"/>
                    <a:pt x="757" y="1453"/>
                  </a:cubicBezTo>
                  <a:cubicBezTo>
                    <a:pt x="657" y="1115"/>
                    <a:pt x="618" y="737"/>
                    <a:pt x="697" y="359"/>
                  </a:cubicBezTo>
                  <a:lnTo>
                    <a:pt x="697" y="239"/>
                  </a:lnTo>
                  <a:cubicBezTo>
                    <a:pt x="697" y="180"/>
                    <a:pt x="657" y="160"/>
                    <a:pt x="657" y="120"/>
                  </a:cubicBezTo>
                  <a:cubicBezTo>
                    <a:pt x="637" y="60"/>
                    <a:pt x="618" y="41"/>
                    <a:pt x="598" y="21"/>
                  </a:cubicBezTo>
                  <a:cubicBezTo>
                    <a:pt x="538" y="21"/>
                    <a:pt x="518" y="1"/>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62;p3">
              <a:extLst>
                <a:ext uri="{FF2B5EF4-FFF2-40B4-BE49-F238E27FC236}">
                  <a16:creationId xmlns:a16="http://schemas.microsoft.com/office/drawing/2014/main" id="{B78A40CC-27ED-462D-8B03-3DCA17631749}"/>
                </a:ext>
              </a:extLst>
            </p:cNvPr>
            <p:cNvSpPr/>
            <p:nvPr/>
          </p:nvSpPr>
          <p:spPr>
            <a:xfrm>
              <a:off x="1524075" y="3749175"/>
              <a:ext cx="16425" cy="84575"/>
            </a:xfrm>
            <a:custGeom>
              <a:avLst/>
              <a:gdLst/>
              <a:ahLst/>
              <a:cxnLst/>
              <a:rect l="l" t="t" r="r" b="b"/>
              <a:pathLst>
                <a:path w="657" h="3383" extrusionOk="0">
                  <a:moveTo>
                    <a:pt x="319" y="1"/>
                  </a:moveTo>
                  <a:cubicBezTo>
                    <a:pt x="100" y="1"/>
                    <a:pt x="0" y="80"/>
                    <a:pt x="20" y="319"/>
                  </a:cubicBezTo>
                  <a:cubicBezTo>
                    <a:pt x="100" y="1353"/>
                    <a:pt x="120" y="2368"/>
                    <a:pt x="139" y="3382"/>
                  </a:cubicBezTo>
                  <a:cubicBezTo>
                    <a:pt x="279" y="3343"/>
                    <a:pt x="378" y="3263"/>
                    <a:pt x="498" y="3203"/>
                  </a:cubicBezTo>
                  <a:cubicBezTo>
                    <a:pt x="657" y="2726"/>
                    <a:pt x="597" y="2229"/>
                    <a:pt x="517" y="1751"/>
                  </a:cubicBezTo>
                  <a:cubicBezTo>
                    <a:pt x="458" y="1174"/>
                    <a:pt x="398" y="578"/>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63;p3">
              <a:extLst>
                <a:ext uri="{FF2B5EF4-FFF2-40B4-BE49-F238E27FC236}">
                  <a16:creationId xmlns:a16="http://schemas.microsoft.com/office/drawing/2014/main" id="{DF530364-AD8E-4766-9BA8-BC9AC0E9BDF8}"/>
                </a:ext>
              </a:extLst>
            </p:cNvPr>
            <p:cNvSpPr/>
            <p:nvPr/>
          </p:nvSpPr>
          <p:spPr>
            <a:xfrm>
              <a:off x="1524075" y="3663650"/>
              <a:ext cx="74975" cy="55225"/>
            </a:xfrm>
            <a:custGeom>
              <a:avLst/>
              <a:gdLst/>
              <a:ahLst/>
              <a:cxnLst/>
              <a:rect l="l" t="t" r="r" b="b"/>
              <a:pathLst>
                <a:path w="2999" h="2209" extrusionOk="0">
                  <a:moveTo>
                    <a:pt x="159" y="0"/>
                  </a:moveTo>
                  <a:lnTo>
                    <a:pt x="159" y="0"/>
                  </a:lnTo>
                  <a:cubicBezTo>
                    <a:pt x="179" y="716"/>
                    <a:pt x="0" y="1452"/>
                    <a:pt x="279" y="2208"/>
                  </a:cubicBezTo>
                  <a:lnTo>
                    <a:pt x="279" y="895"/>
                  </a:lnTo>
                  <a:cubicBezTo>
                    <a:pt x="279" y="617"/>
                    <a:pt x="378" y="497"/>
                    <a:pt x="696" y="497"/>
                  </a:cubicBezTo>
                  <a:cubicBezTo>
                    <a:pt x="1472" y="497"/>
                    <a:pt x="2208" y="438"/>
                    <a:pt x="2984" y="398"/>
                  </a:cubicBezTo>
                  <a:cubicBezTo>
                    <a:pt x="2999" y="268"/>
                    <a:pt x="2992" y="180"/>
                    <a:pt x="2911" y="180"/>
                  </a:cubicBezTo>
                  <a:cubicBezTo>
                    <a:pt x="2880" y="180"/>
                    <a:pt x="2839" y="192"/>
                    <a:pt x="2785" y="219"/>
                  </a:cubicBezTo>
                  <a:cubicBezTo>
                    <a:pt x="2361" y="219"/>
                    <a:pt x="1936" y="201"/>
                    <a:pt x="1512" y="201"/>
                  </a:cubicBezTo>
                  <a:cubicBezTo>
                    <a:pt x="1300" y="201"/>
                    <a:pt x="1088" y="206"/>
                    <a:pt x="875" y="219"/>
                  </a:cubicBezTo>
                  <a:cubicBezTo>
                    <a:pt x="597" y="219"/>
                    <a:pt x="358" y="219"/>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64;p3">
              <a:extLst>
                <a:ext uri="{FF2B5EF4-FFF2-40B4-BE49-F238E27FC236}">
                  <a16:creationId xmlns:a16="http://schemas.microsoft.com/office/drawing/2014/main" id="{C8E44AAA-3469-4F92-9A36-C2D6AD8FAA85}"/>
                </a:ext>
              </a:extLst>
            </p:cNvPr>
            <p:cNvSpPr/>
            <p:nvPr/>
          </p:nvSpPr>
          <p:spPr>
            <a:xfrm>
              <a:off x="1528050" y="3838700"/>
              <a:ext cx="5500" cy="12450"/>
            </a:xfrm>
            <a:custGeom>
              <a:avLst/>
              <a:gdLst/>
              <a:ahLst/>
              <a:cxnLst/>
              <a:rect l="l" t="t" r="r" b="b"/>
              <a:pathLst>
                <a:path w="220" h="498" extrusionOk="0">
                  <a:moveTo>
                    <a:pt x="0" y="0"/>
                  </a:moveTo>
                  <a:cubicBezTo>
                    <a:pt x="0" y="179"/>
                    <a:pt x="0" y="319"/>
                    <a:pt x="20" y="498"/>
                  </a:cubicBezTo>
                  <a:cubicBezTo>
                    <a:pt x="219" y="319"/>
                    <a:pt x="199" y="1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65;p3">
              <a:extLst>
                <a:ext uri="{FF2B5EF4-FFF2-40B4-BE49-F238E27FC236}">
                  <a16:creationId xmlns:a16="http://schemas.microsoft.com/office/drawing/2014/main" id="{03B0ADA8-CCE0-4179-8301-35138D96A780}"/>
                </a:ext>
              </a:extLst>
            </p:cNvPr>
            <p:cNvSpPr/>
            <p:nvPr/>
          </p:nvSpPr>
          <p:spPr>
            <a:xfrm>
              <a:off x="1518600" y="3651200"/>
              <a:ext cx="8475" cy="8475"/>
            </a:xfrm>
            <a:custGeom>
              <a:avLst/>
              <a:gdLst/>
              <a:ahLst/>
              <a:cxnLst/>
              <a:rect l="l" t="t" r="r" b="b"/>
              <a:pathLst>
                <a:path w="339" h="339" extrusionOk="0">
                  <a:moveTo>
                    <a:pt x="0" y="1"/>
                  </a:moveTo>
                  <a:lnTo>
                    <a:pt x="0" y="140"/>
                  </a:lnTo>
                  <a:cubicBezTo>
                    <a:pt x="60" y="220"/>
                    <a:pt x="120" y="259"/>
                    <a:pt x="179" y="339"/>
                  </a:cubicBezTo>
                  <a:lnTo>
                    <a:pt x="339" y="339"/>
                  </a:lnTo>
                  <a:cubicBezTo>
                    <a:pt x="319" y="220"/>
                    <a:pt x="319" y="120"/>
                    <a:pt x="319" y="1"/>
                  </a:cubicBezTo>
                  <a:cubicBezTo>
                    <a:pt x="252" y="1"/>
                    <a:pt x="186" y="10"/>
                    <a:pt x="114" y="10"/>
                  </a:cubicBezTo>
                  <a:cubicBezTo>
                    <a:pt x="78" y="10"/>
                    <a:pt x="40" y="7"/>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66;p3">
              <a:extLst>
                <a:ext uri="{FF2B5EF4-FFF2-40B4-BE49-F238E27FC236}">
                  <a16:creationId xmlns:a16="http://schemas.microsoft.com/office/drawing/2014/main" id="{13A83548-049D-4742-AE55-F9D955B2A739}"/>
                </a:ext>
              </a:extLst>
            </p:cNvPr>
            <p:cNvSpPr/>
            <p:nvPr/>
          </p:nvSpPr>
          <p:spPr>
            <a:xfrm>
              <a:off x="1518600" y="3655175"/>
              <a:ext cx="4500" cy="5000"/>
            </a:xfrm>
            <a:custGeom>
              <a:avLst/>
              <a:gdLst/>
              <a:ahLst/>
              <a:cxnLst/>
              <a:rect l="l" t="t" r="r" b="b"/>
              <a:pathLst>
                <a:path w="180" h="200" extrusionOk="0">
                  <a:moveTo>
                    <a:pt x="0" y="1"/>
                  </a:moveTo>
                  <a:cubicBezTo>
                    <a:pt x="40" y="81"/>
                    <a:pt x="100" y="140"/>
                    <a:pt x="179" y="200"/>
                  </a:cubicBezTo>
                  <a:cubicBezTo>
                    <a:pt x="100" y="140"/>
                    <a:pt x="40" y="6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67;p3">
              <a:extLst>
                <a:ext uri="{FF2B5EF4-FFF2-40B4-BE49-F238E27FC236}">
                  <a16:creationId xmlns:a16="http://schemas.microsoft.com/office/drawing/2014/main" id="{9AA75010-057D-44DC-B7B0-70C6B00C7BCF}"/>
                </a:ext>
              </a:extLst>
            </p:cNvPr>
            <p:cNvSpPr/>
            <p:nvPr/>
          </p:nvSpPr>
          <p:spPr>
            <a:xfrm>
              <a:off x="1537000" y="3976950"/>
              <a:ext cx="1525" cy="4000"/>
            </a:xfrm>
            <a:custGeom>
              <a:avLst/>
              <a:gdLst/>
              <a:ahLst/>
              <a:cxnLst/>
              <a:rect l="l" t="t" r="r" b="b"/>
              <a:pathLst>
                <a:path w="61" h="160" extrusionOk="0">
                  <a:moveTo>
                    <a:pt x="0" y="1"/>
                  </a:moveTo>
                  <a:lnTo>
                    <a:pt x="0" y="160"/>
                  </a:lnTo>
                  <a:cubicBezTo>
                    <a:pt x="40" y="160"/>
                    <a:pt x="60" y="140"/>
                    <a:pt x="60" y="120"/>
                  </a:cubicBezTo>
                  <a:cubicBezTo>
                    <a:pt x="60" y="60"/>
                    <a:pt x="40" y="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68;p3">
              <a:extLst>
                <a:ext uri="{FF2B5EF4-FFF2-40B4-BE49-F238E27FC236}">
                  <a16:creationId xmlns:a16="http://schemas.microsoft.com/office/drawing/2014/main" id="{C526DFC0-1371-47F8-995B-CD647FA87C8D}"/>
                </a:ext>
              </a:extLst>
            </p:cNvPr>
            <p:cNvSpPr/>
            <p:nvPr/>
          </p:nvSpPr>
          <p:spPr>
            <a:xfrm>
              <a:off x="2723100" y="4844675"/>
              <a:ext cx="67175" cy="20500"/>
            </a:xfrm>
            <a:custGeom>
              <a:avLst/>
              <a:gdLst/>
              <a:ahLst/>
              <a:cxnLst/>
              <a:rect l="l" t="t" r="r" b="b"/>
              <a:pathLst>
                <a:path w="2687" h="820" extrusionOk="0">
                  <a:moveTo>
                    <a:pt x="2018" y="0"/>
                  </a:moveTo>
                  <a:cubicBezTo>
                    <a:pt x="1698" y="0"/>
                    <a:pt x="1379" y="62"/>
                    <a:pt x="1075" y="144"/>
                  </a:cubicBezTo>
                  <a:cubicBezTo>
                    <a:pt x="856" y="243"/>
                    <a:pt x="577" y="124"/>
                    <a:pt x="378" y="303"/>
                  </a:cubicBezTo>
                  <a:cubicBezTo>
                    <a:pt x="299" y="502"/>
                    <a:pt x="1" y="541"/>
                    <a:pt x="20" y="820"/>
                  </a:cubicBezTo>
                  <a:cubicBezTo>
                    <a:pt x="100" y="800"/>
                    <a:pt x="160" y="800"/>
                    <a:pt x="219" y="800"/>
                  </a:cubicBezTo>
                  <a:cubicBezTo>
                    <a:pt x="279" y="720"/>
                    <a:pt x="339" y="661"/>
                    <a:pt x="438" y="661"/>
                  </a:cubicBezTo>
                  <a:cubicBezTo>
                    <a:pt x="478" y="661"/>
                    <a:pt x="538" y="661"/>
                    <a:pt x="577" y="641"/>
                  </a:cubicBezTo>
                  <a:cubicBezTo>
                    <a:pt x="722" y="486"/>
                    <a:pt x="878" y="454"/>
                    <a:pt x="1039" y="454"/>
                  </a:cubicBezTo>
                  <a:cubicBezTo>
                    <a:pt x="1148" y="454"/>
                    <a:pt x="1260" y="469"/>
                    <a:pt x="1372" y="469"/>
                  </a:cubicBezTo>
                  <a:cubicBezTo>
                    <a:pt x="1412" y="469"/>
                    <a:pt x="1452" y="467"/>
                    <a:pt x="1492" y="462"/>
                  </a:cubicBezTo>
                  <a:cubicBezTo>
                    <a:pt x="1851" y="442"/>
                    <a:pt x="2189" y="482"/>
                    <a:pt x="2527" y="303"/>
                  </a:cubicBezTo>
                  <a:cubicBezTo>
                    <a:pt x="2567" y="223"/>
                    <a:pt x="2646" y="163"/>
                    <a:pt x="2686" y="104"/>
                  </a:cubicBezTo>
                  <a:cubicBezTo>
                    <a:pt x="2465" y="30"/>
                    <a:pt x="2241" y="0"/>
                    <a:pt x="20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69;p3">
              <a:extLst>
                <a:ext uri="{FF2B5EF4-FFF2-40B4-BE49-F238E27FC236}">
                  <a16:creationId xmlns:a16="http://schemas.microsoft.com/office/drawing/2014/main" id="{1FE82CF9-AA72-49EC-98FC-CDEA2A4FD50E}"/>
                </a:ext>
              </a:extLst>
            </p:cNvPr>
            <p:cNvSpPr/>
            <p:nvPr/>
          </p:nvSpPr>
          <p:spPr>
            <a:xfrm>
              <a:off x="3008550" y="4847250"/>
              <a:ext cx="21925" cy="8475"/>
            </a:xfrm>
            <a:custGeom>
              <a:avLst/>
              <a:gdLst/>
              <a:ahLst/>
              <a:cxnLst/>
              <a:rect l="l" t="t" r="r" b="b"/>
              <a:pathLst>
                <a:path w="877" h="339" extrusionOk="0">
                  <a:moveTo>
                    <a:pt x="359" y="1"/>
                  </a:moveTo>
                  <a:cubicBezTo>
                    <a:pt x="220" y="100"/>
                    <a:pt x="1" y="60"/>
                    <a:pt x="1" y="339"/>
                  </a:cubicBezTo>
                  <a:cubicBezTo>
                    <a:pt x="299" y="319"/>
                    <a:pt x="598" y="319"/>
                    <a:pt x="876" y="299"/>
                  </a:cubicBezTo>
                  <a:lnTo>
                    <a:pt x="717" y="140"/>
                  </a:lnTo>
                  <a:cubicBezTo>
                    <a:pt x="697" y="150"/>
                    <a:pt x="667" y="155"/>
                    <a:pt x="637" y="155"/>
                  </a:cubicBezTo>
                  <a:cubicBezTo>
                    <a:pt x="608" y="155"/>
                    <a:pt x="578" y="150"/>
                    <a:pt x="558" y="140"/>
                  </a:cubicBezTo>
                  <a:cubicBezTo>
                    <a:pt x="478" y="100"/>
                    <a:pt x="419" y="4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70;p3">
              <a:extLst>
                <a:ext uri="{FF2B5EF4-FFF2-40B4-BE49-F238E27FC236}">
                  <a16:creationId xmlns:a16="http://schemas.microsoft.com/office/drawing/2014/main" id="{46CE52D2-1A31-40F9-B049-63538B1EC1B3}"/>
                </a:ext>
              </a:extLst>
            </p:cNvPr>
            <p:cNvSpPr/>
            <p:nvPr/>
          </p:nvSpPr>
          <p:spPr>
            <a:xfrm>
              <a:off x="2811350" y="4839050"/>
              <a:ext cx="18700" cy="8575"/>
            </a:xfrm>
            <a:custGeom>
              <a:avLst/>
              <a:gdLst/>
              <a:ahLst/>
              <a:cxnLst/>
              <a:rect l="l" t="t" r="r" b="b"/>
              <a:pathLst>
                <a:path w="748" h="343" extrusionOk="0">
                  <a:moveTo>
                    <a:pt x="554" y="1"/>
                  </a:moveTo>
                  <a:cubicBezTo>
                    <a:pt x="392" y="1"/>
                    <a:pt x="233" y="151"/>
                    <a:pt x="55" y="151"/>
                  </a:cubicBezTo>
                  <a:cubicBezTo>
                    <a:pt x="47" y="151"/>
                    <a:pt x="39" y="150"/>
                    <a:pt x="31" y="150"/>
                  </a:cubicBezTo>
                  <a:lnTo>
                    <a:pt x="31" y="150"/>
                  </a:lnTo>
                  <a:cubicBezTo>
                    <a:pt x="1" y="288"/>
                    <a:pt x="29" y="343"/>
                    <a:pt x="107" y="343"/>
                  </a:cubicBezTo>
                  <a:cubicBezTo>
                    <a:pt x="131" y="343"/>
                    <a:pt x="158" y="338"/>
                    <a:pt x="190" y="329"/>
                  </a:cubicBezTo>
                  <a:cubicBezTo>
                    <a:pt x="409" y="289"/>
                    <a:pt x="628" y="329"/>
                    <a:pt x="747" y="90"/>
                  </a:cubicBezTo>
                  <a:cubicBezTo>
                    <a:pt x="682" y="24"/>
                    <a:pt x="618" y="1"/>
                    <a:pt x="5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71;p3">
              <a:extLst>
                <a:ext uri="{FF2B5EF4-FFF2-40B4-BE49-F238E27FC236}">
                  <a16:creationId xmlns:a16="http://schemas.microsoft.com/office/drawing/2014/main" id="{27089875-C588-445F-9C10-22AD67E8D237}"/>
                </a:ext>
              </a:extLst>
            </p:cNvPr>
            <p:cNvSpPr/>
            <p:nvPr/>
          </p:nvSpPr>
          <p:spPr>
            <a:xfrm>
              <a:off x="2786250" y="4855700"/>
              <a:ext cx="22900" cy="5150"/>
            </a:xfrm>
            <a:custGeom>
              <a:avLst/>
              <a:gdLst/>
              <a:ahLst/>
              <a:cxnLst/>
              <a:rect l="l" t="t" r="r" b="b"/>
              <a:pathLst>
                <a:path w="916" h="206" extrusionOk="0">
                  <a:moveTo>
                    <a:pt x="1" y="1"/>
                  </a:moveTo>
                  <a:lnTo>
                    <a:pt x="1" y="160"/>
                  </a:lnTo>
                  <a:cubicBezTo>
                    <a:pt x="131" y="185"/>
                    <a:pt x="258" y="206"/>
                    <a:pt x="383" y="206"/>
                  </a:cubicBezTo>
                  <a:cubicBezTo>
                    <a:pt x="564" y="206"/>
                    <a:pt x="740" y="162"/>
                    <a:pt x="916" y="21"/>
                  </a:cubicBezTo>
                  <a:cubicBezTo>
                    <a:pt x="598" y="21"/>
                    <a:pt x="299"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72;p3">
              <a:extLst>
                <a:ext uri="{FF2B5EF4-FFF2-40B4-BE49-F238E27FC236}">
                  <a16:creationId xmlns:a16="http://schemas.microsoft.com/office/drawing/2014/main" id="{34758AAA-10E2-4D87-BB1F-B2D50644D0EE}"/>
                </a:ext>
              </a:extLst>
            </p:cNvPr>
            <p:cNvSpPr/>
            <p:nvPr/>
          </p:nvSpPr>
          <p:spPr>
            <a:xfrm>
              <a:off x="2968775" y="4848000"/>
              <a:ext cx="12950" cy="7725"/>
            </a:xfrm>
            <a:custGeom>
              <a:avLst/>
              <a:gdLst/>
              <a:ahLst/>
              <a:cxnLst/>
              <a:rect l="l" t="t" r="r" b="b"/>
              <a:pathLst>
                <a:path w="518" h="309" extrusionOk="0">
                  <a:moveTo>
                    <a:pt x="314" y="0"/>
                  </a:moveTo>
                  <a:cubicBezTo>
                    <a:pt x="245" y="0"/>
                    <a:pt x="156" y="95"/>
                    <a:pt x="1" y="289"/>
                  </a:cubicBezTo>
                  <a:cubicBezTo>
                    <a:pt x="180" y="309"/>
                    <a:pt x="359" y="309"/>
                    <a:pt x="518" y="309"/>
                  </a:cubicBezTo>
                  <a:cubicBezTo>
                    <a:pt x="436" y="105"/>
                    <a:pt x="386" y="0"/>
                    <a:pt x="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73;p3">
              <a:extLst>
                <a:ext uri="{FF2B5EF4-FFF2-40B4-BE49-F238E27FC236}">
                  <a16:creationId xmlns:a16="http://schemas.microsoft.com/office/drawing/2014/main" id="{474284F3-1680-4C8A-9874-1B3D5D8CD5D1}"/>
                </a:ext>
              </a:extLst>
            </p:cNvPr>
            <p:cNvSpPr/>
            <p:nvPr/>
          </p:nvSpPr>
          <p:spPr>
            <a:xfrm>
              <a:off x="2807650" y="4842400"/>
              <a:ext cx="8975" cy="7600"/>
            </a:xfrm>
            <a:custGeom>
              <a:avLst/>
              <a:gdLst/>
              <a:ahLst/>
              <a:cxnLst/>
              <a:rect l="l" t="t" r="r" b="b"/>
              <a:pathLst>
                <a:path w="359" h="304" extrusionOk="0">
                  <a:moveTo>
                    <a:pt x="105" y="1"/>
                  </a:moveTo>
                  <a:cubicBezTo>
                    <a:pt x="75" y="1"/>
                    <a:pt x="40" y="6"/>
                    <a:pt x="0" y="16"/>
                  </a:cubicBezTo>
                  <a:cubicBezTo>
                    <a:pt x="41" y="164"/>
                    <a:pt x="63" y="303"/>
                    <a:pt x="160" y="303"/>
                  </a:cubicBezTo>
                  <a:cubicBezTo>
                    <a:pt x="206" y="303"/>
                    <a:pt x="269" y="272"/>
                    <a:pt x="358" y="195"/>
                  </a:cubicBezTo>
                  <a:cubicBezTo>
                    <a:pt x="279" y="135"/>
                    <a:pt x="239" y="56"/>
                    <a:pt x="179" y="16"/>
                  </a:cubicBezTo>
                  <a:cubicBezTo>
                    <a:pt x="159" y="6"/>
                    <a:pt x="135" y="1"/>
                    <a:pt x="1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74;p3">
              <a:extLst>
                <a:ext uri="{FF2B5EF4-FFF2-40B4-BE49-F238E27FC236}">
                  <a16:creationId xmlns:a16="http://schemas.microsoft.com/office/drawing/2014/main" id="{F9732ECF-8FF5-4E6C-8825-C92B950FB43C}"/>
                </a:ext>
              </a:extLst>
            </p:cNvPr>
            <p:cNvSpPr/>
            <p:nvPr/>
          </p:nvSpPr>
          <p:spPr>
            <a:xfrm>
              <a:off x="3017500" y="4847250"/>
              <a:ext cx="5000" cy="3525"/>
            </a:xfrm>
            <a:custGeom>
              <a:avLst/>
              <a:gdLst/>
              <a:ahLst/>
              <a:cxnLst/>
              <a:rect l="l" t="t" r="r" b="b"/>
              <a:pathLst>
                <a:path w="200" h="141" extrusionOk="0">
                  <a:moveTo>
                    <a:pt x="1" y="1"/>
                  </a:moveTo>
                  <a:lnTo>
                    <a:pt x="1" y="1"/>
                  </a:lnTo>
                  <a:cubicBezTo>
                    <a:pt x="61" y="60"/>
                    <a:pt x="120" y="120"/>
                    <a:pt x="200" y="140"/>
                  </a:cubicBezTo>
                  <a:cubicBezTo>
                    <a:pt x="120" y="100"/>
                    <a:pt x="61"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75;p3">
              <a:extLst>
                <a:ext uri="{FF2B5EF4-FFF2-40B4-BE49-F238E27FC236}">
                  <a16:creationId xmlns:a16="http://schemas.microsoft.com/office/drawing/2014/main" id="{4DF1F1F6-89F3-4667-B6E9-A1CC13CEE295}"/>
                </a:ext>
              </a:extLst>
            </p:cNvPr>
            <p:cNvSpPr/>
            <p:nvPr/>
          </p:nvSpPr>
          <p:spPr>
            <a:xfrm>
              <a:off x="2790250" y="4844900"/>
              <a:ext cx="5975" cy="2375"/>
            </a:xfrm>
            <a:custGeom>
              <a:avLst/>
              <a:gdLst/>
              <a:ahLst/>
              <a:cxnLst/>
              <a:rect l="l" t="t" r="r" b="b"/>
              <a:pathLst>
                <a:path w="239" h="95" extrusionOk="0">
                  <a:moveTo>
                    <a:pt x="119" y="0"/>
                  </a:moveTo>
                  <a:cubicBezTo>
                    <a:pt x="80" y="0"/>
                    <a:pt x="40" y="25"/>
                    <a:pt x="0" y="95"/>
                  </a:cubicBezTo>
                  <a:cubicBezTo>
                    <a:pt x="60" y="55"/>
                    <a:pt x="139" y="55"/>
                    <a:pt x="239" y="55"/>
                  </a:cubicBezTo>
                  <a:cubicBezTo>
                    <a:pt x="199" y="25"/>
                    <a:pt x="159" y="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76;p3">
              <a:extLst>
                <a:ext uri="{FF2B5EF4-FFF2-40B4-BE49-F238E27FC236}">
                  <a16:creationId xmlns:a16="http://schemas.microsoft.com/office/drawing/2014/main" id="{82905EA8-A12F-4A28-8A33-C372DB918438}"/>
                </a:ext>
              </a:extLst>
            </p:cNvPr>
            <p:cNvSpPr/>
            <p:nvPr/>
          </p:nvSpPr>
          <p:spPr>
            <a:xfrm>
              <a:off x="2797700" y="4843275"/>
              <a:ext cx="6500" cy="3025"/>
            </a:xfrm>
            <a:custGeom>
              <a:avLst/>
              <a:gdLst/>
              <a:ahLst/>
              <a:cxnLst/>
              <a:rect l="l" t="t" r="r" b="b"/>
              <a:pathLst>
                <a:path w="260" h="121" extrusionOk="0">
                  <a:moveTo>
                    <a:pt x="259" y="1"/>
                  </a:moveTo>
                  <a:cubicBezTo>
                    <a:pt x="160" y="21"/>
                    <a:pt x="80" y="80"/>
                    <a:pt x="0" y="120"/>
                  </a:cubicBezTo>
                  <a:cubicBezTo>
                    <a:pt x="100" y="120"/>
                    <a:pt x="179" y="80"/>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77;p3">
              <a:extLst>
                <a:ext uri="{FF2B5EF4-FFF2-40B4-BE49-F238E27FC236}">
                  <a16:creationId xmlns:a16="http://schemas.microsoft.com/office/drawing/2014/main" id="{0E9364C7-03A7-44C2-A0ED-D3B4A35AE2E1}"/>
                </a:ext>
              </a:extLst>
            </p:cNvPr>
            <p:cNvSpPr/>
            <p:nvPr/>
          </p:nvSpPr>
          <p:spPr>
            <a:xfrm>
              <a:off x="3111500" y="4354050"/>
              <a:ext cx="36825" cy="189925"/>
            </a:xfrm>
            <a:custGeom>
              <a:avLst/>
              <a:gdLst/>
              <a:ahLst/>
              <a:cxnLst/>
              <a:rect l="l" t="t" r="r" b="b"/>
              <a:pathLst>
                <a:path w="1473" h="7597" extrusionOk="0">
                  <a:moveTo>
                    <a:pt x="441" y="0"/>
                  </a:moveTo>
                  <a:cubicBezTo>
                    <a:pt x="409" y="0"/>
                    <a:pt x="379" y="25"/>
                    <a:pt x="359" y="75"/>
                  </a:cubicBezTo>
                  <a:lnTo>
                    <a:pt x="1" y="75"/>
                  </a:lnTo>
                  <a:lnTo>
                    <a:pt x="1" y="254"/>
                  </a:lnTo>
                  <a:cubicBezTo>
                    <a:pt x="40" y="254"/>
                    <a:pt x="40" y="254"/>
                    <a:pt x="60" y="294"/>
                  </a:cubicBezTo>
                  <a:cubicBezTo>
                    <a:pt x="80" y="353"/>
                    <a:pt x="60" y="373"/>
                    <a:pt x="1" y="433"/>
                  </a:cubicBezTo>
                  <a:lnTo>
                    <a:pt x="1" y="592"/>
                  </a:lnTo>
                  <a:cubicBezTo>
                    <a:pt x="140" y="691"/>
                    <a:pt x="100" y="831"/>
                    <a:pt x="1" y="950"/>
                  </a:cubicBezTo>
                  <a:lnTo>
                    <a:pt x="1" y="1288"/>
                  </a:lnTo>
                  <a:cubicBezTo>
                    <a:pt x="60" y="1368"/>
                    <a:pt x="120" y="1428"/>
                    <a:pt x="160" y="1487"/>
                  </a:cubicBezTo>
                  <a:lnTo>
                    <a:pt x="160" y="1845"/>
                  </a:lnTo>
                  <a:cubicBezTo>
                    <a:pt x="120" y="1925"/>
                    <a:pt x="120" y="1965"/>
                    <a:pt x="160" y="2044"/>
                  </a:cubicBezTo>
                  <a:cubicBezTo>
                    <a:pt x="160" y="2164"/>
                    <a:pt x="180" y="2263"/>
                    <a:pt x="180" y="2382"/>
                  </a:cubicBezTo>
                  <a:cubicBezTo>
                    <a:pt x="359" y="2621"/>
                    <a:pt x="180" y="2880"/>
                    <a:pt x="339" y="3118"/>
                  </a:cubicBezTo>
                  <a:cubicBezTo>
                    <a:pt x="339" y="3158"/>
                    <a:pt x="359" y="3238"/>
                    <a:pt x="359" y="3278"/>
                  </a:cubicBezTo>
                  <a:cubicBezTo>
                    <a:pt x="458" y="3417"/>
                    <a:pt x="458" y="3536"/>
                    <a:pt x="359" y="3655"/>
                  </a:cubicBezTo>
                  <a:cubicBezTo>
                    <a:pt x="379" y="3815"/>
                    <a:pt x="379" y="3954"/>
                    <a:pt x="418" y="4113"/>
                  </a:cubicBezTo>
                  <a:cubicBezTo>
                    <a:pt x="637" y="5247"/>
                    <a:pt x="856" y="6421"/>
                    <a:pt x="916" y="7594"/>
                  </a:cubicBezTo>
                  <a:cubicBezTo>
                    <a:pt x="937" y="7596"/>
                    <a:pt x="957" y="7597"/>
                    <a:pt x="976" y="7597"/>
                  </a:cubicBezTo>
                  <a:cubicBezTo>
                    <a:pt x="1457" y="7597"/>
                    <a:pt x="1258" y="7128"/>
                    <a:pt x="1353" y="6898"/>
                  </a:cubicBezTo>
                  <a:cubicBezTo>
                    <a:pt x="1473" y="6440"/>
                    <a:pt x="1274" y="6023"/>
                    <a:pt x="1174" y="5605"/>
                  </a:cubicBezTo>
                  <a:cubicBezTo>
                    <a:pt x="975" y="4710"/>
                    <a:pt x="1095" y="3775"/>
                    <a:pt x="677" y="2939"/>
                  </a:cubicBezTo>
                  <a:cubicBezTo>
                    <a:pt x="796" y="2840"/>
                    <a:pt x="896" y="2661"/>
                    <a:pt x="796" y="2561"/>
                  </a:cubicBezTo>
                  <a:cubicBezTo>
                    <a:pt x="538" y="2243"/>
                    <a:pt x="737" y="1845"/>
                    <a:pt x="657" y="1487"/>
                  </a:cubicBezTo>
                  <a:cubicBezTo>
                    <a:pt x="637" y="1428"/>
                    <a:pt x="637" y="1368"/>
                    <a:pt x="657" y="1328"/>
                  </a:cubicBezTo>
                  <a:lnTo>
                    <a:pt x="737" y="1328"/>
                  </a:lnTo>
                  <a:cubicBezTo>
                    <a:pt x="896" y="1030"/>
                    <a:pt x="936" y="731"/>
                    <a:pt x="697" y="433"/>
                  </a:cubicBezTo>
                  <a:cubicBezTo>
                    <a:pt x="677" y="294"/>
                    <a:pt x="677" y="154"/>
                    <a:pt x="538" y="75"/>
                  </a:cubicBezTo>
                  <a:cubicBezTo>
                    <a:pt x="508" y="25"/>
                    <a:pt x="473"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78;p3">
              <a:extLst>
                <a:ext uri="{FF2B5EF4-FFF2-40B4-BE49-F238E27FC236}">
                  <a16:creationId xmlns:a16="http://schemas.microsoft.com/office/drawing/2014/main" id="{28DEF4D4-CD4B-492C-A3E8-E2CAAC5D0422}"/>
                </a:ext>
              </a:extLst>
            </p:cNvPr>
            <p:cNvSpPr/>
            <p:nvPr/>
          </p:nvSpPr>
          <p:spPr>
            <a:xfrm>
              <a:off x="3134375" y="4526500"/>
              <a:ext cx="28375" cy="105950"/>
            </a:xfrm>
            <a:custGeom>
              <a:avLst/>
              <a:gdLst/>
              <a:ahLst/>
              <a:cxnLst/>
              <a:rect l="l" t="t" r="r" b="b"/>
              <a:pathLst>
                <a:path w="1135" h="4238" extrusionOk="0">
                  <a:moveTo>
                    <a:pt x="498" y="0"/>
                  </a:moveTo>
                  <a:cubicBezTo>
                    <a:pt x="259" y="199"/>
                    <a:pt x="339" y="597"/>
                    <a:pt x="1" y="696"/>
                  </a:cubicBezTo>
                  <a:cubicBezTo>
                    <a:pt x="339" y="1790"/>
                    <a:pt x="299" y="2944"/>
                    <a:pt x="538" y="4078"/>
                  </a:cubicBezTo>
                  <a:cubicBezTo>
                    <a:pt x="598" y="4118"/>
                    <a:pt x="657" y="4177"/>
                    <a:pt x="717" y="4237"/>
                  </a:cubicBezTo>
                  <a:cubicBezTo>
                    <a:pt x="1135" y="4217"/>
                    <a:pt x="1035" y="3919"/>
                    <a:pt x="1015" y="3680"/>
                  </a:cubicBezTo>
                  <a:cubicBezTo>
                    <a:pt x="995" y="3402"/>
                    <a:pt x="816" y="3123"/>
                    <a:pt x="896" y="2825"/>
                  </a:cubicBezTo>
                  <a:cubicBezTo>
                    <a:pt x="916" y="1850"/>
                    <a:pt x="617" y="935"/>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79;p3">
              <a:extLst>
                <a:ext uri="{FF2B5EF4-FFF2-40B4-BE49-F238E27FC236}">
                  <a16:creationId xmlns:a16="http://schemas.microsoft.com/office/drawing/2014/main" id="{DF44B8E5-F7CF-4ABF-837C-F0753F194BDD}"/>
                </a:ext>
              </a:extLst>
            </p:cNvPr>
            <p:cNvSpPr/>
            <p:nvPr/>
          </p:nvSpPr>
          <p:spPr>
            <a:xfrm>
              <a:off x="3148800" y="4597100"/>
              <a:ext cx="19925" cy="71650"/>
            </a:xfrm>
            <a:custGeom>
              <a:avLst/>
              <a:gdLst/>
              <a:ahLst/>
              <a:cxnLst/>
              <a:rect l="l" t="t" r="r" b="b"/>
              <a:pathLst>
                <a:path w="797" h="2866" extrusionOk="0">
                  <a:moveTo>
                    <a:pt x="279" y="1"/>
                  </a:moveTo>
                  <a:cubicBezTo>
                    <a:pt x="1" y="259"/>
                    <a:pt x="120" y="578"/>
                    <a:pt x="200" y="876"/>
                  </a:cubicBezTo>
                  <a:cubicBezTo>
                    <a:pt x="259" y="1095"/>
                    <a:pt x="319" y="1274"/>
                    <a:pt x="120" y="1413"/>
                  </a:cubicBezTo>
                  <a:cubicBezTo>
                    <a:pt x="140" y="1592"/>
                    <a:pt x="239" y="1791"/>
                    <a:pt x="180" y="1930"/>
                  </a:cubicBezTo>
                  <a:cubicBezTo>
                    <a:pt x="40" y="2487"/>
                    <a:pt x="299" y="2746"/>
                    <a:pt x="796" y="2865"/>
                  </a:cubicBezTo>
                  <a:cubicBezTo>
                    <a:pt x="776" y="2189"/>
                    <a:pt x="498" y="1572"/>
                    <a:pt x="637" y="896"/>
                  </a:cubicBezTo>
                  <a:cubicBezTo>
                    <a:pt x="478" y="757"/>
                    <a:pt x="637" y="498"/>
                    <a:pt x="458" y="339"/>
                  </a:cubicBezTo>
                  <a:cubicBezTo>
                    <a:pt x="418" y="220"/>
                    <a:pt x="339" y="120"/>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80;p3">
              <a:extLst>
                <a:ext uri="{FF2B5EF4-FFF2-40B4-BE49-F238E27FC236}">
                  <a16:creationId xmlns:a16="http://schemas.microsoft.com/office/drawing/2014/main" id="{7F3DC607-E168-4335-93DC-8B86C5150113}"/>
                </a:ext>
              </a:extLst>
            </p:cNvPr>
            <p:cNvSpPr/>
            <p:nvPr/>
          </p:nvSpPr>
          <p:spPr>
            <a:xfrm>
              <a:off x="3128425" y="4365350"/>
              <a:ext cx="11950" cy="22400"/>
            </a:xfrm>
            <a:custGeom>
              <a:avLst/>
              <a:gdLst/>
              <a:ahLst/>
              <a:cxnLst/>
              <a:rect l="l" t="t" r="r" b="b"/>
              <a:pathLst>
                <a:path w="478" h="896" extrusionOk="0">
                  <a:moveTo>
                    <a:pt x="60" y="1"/>
                  </a:moveTo>
                  <a:cubicBezTo>
                    <a:pt x="0" y="299"/>
                    <a:pt x="0" y="598"/>
                    <a:pt x="80" y="896"/>
                  </a:cubicBezTo>
                  <a:cubicBezTo>
                    <a:pt x="298" y="876"/>
                    <a:pt x="378" y="717"/>
                    <a:pt x="398" y="518"/>
                  </a:cubicBezTo>
                  <a:cubicBezTo>
                    <a:pt x="438" y="339"/>
                    <a:pt x="477" y="180"/>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81;p3">
              <a:extLst>
                <a:ext uri="{FF2B5EF4-FFF2-40B4-BE49-F238E27FC236}">
                  <a16:creationId xmlns:a16="http://schemas.microsoft.com/office/drawing/2014/main" id="{EE9739FF-E490-42D3-B0BA-4EDA3AA8293E}"/>
                </a:ext>
              </a:extLst>
            </p:cNvPr>
            <p:cNvSpPr/>
            <p:nvPr/>
          </p:nvSpPr>
          <p:spPr>
            <a:xfrm>
              <a:off x="3160250" y="4605550"/>
              <a:ext cx="5500" cy="13950"/>
            </a:xfrm>
            <a:custGeom>
              <a:avLst/>
              <a:gdLst/>
              <a:ahLst/>
              <a:cxnLst/>
              <a:rect l="l" t="t" r="r" b="b"/>
              <a:pathLst>
                <a:path w="220" h="558" extrusionOk="0">
                  <a:moveTo>
                    <a:pt x="20" y="1"/>
                  </a:moveTo>
                  <a:lnTo>
                    <a:pt x="20" y="1"/>
                  </a:lnTo>
                  <a:cubicBezTo>
                    <a:pt x="0" y="220"/>
                    <a:pt x="0" y="419"/>
                    <a:pt x="199" y="558"/>
                  </a:cubicBezTo>
                  <a:cubicBezTo>
                    <a:pt x="199" y="359"/>
                    <a:pt x="219" y="1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82;p3">
              <a:extLst>
                <a:ext uri="{FF2B5EF4-FFF2-40B4-BE49-F238E27FC236}">
                  <a16:creationId xmlns:a16="http://schemas.microsoft.com/office/drawing/2014/main" id="{7A01619F-B3AE-47DA-B31D-A828660720DF}"/>
                </a:ext>
              </a:extLst>
            </p:cNvPr>
            <p:cNvSpPr/>
            <p:nvPr/>
          </p:nvSpPr>
          <p:spPr>
            <a:xfrm>
              <a:off x="3127425" y="4387250"/>
              <a:ext cx="2000" cy="4000"/>
            </a:xfrm>
            <a:custGeom>
              <a:avLst/>
              <a:gdLst/>
              <a:ahLst/>
              <a:cxnLst/>
              <a:rect l="l" t="t" r="r" b="b"/>
              <a:pathLst>
                <a:path w="80" h="160" extrusionOk="0">
                  <a:moveTo>
                    <a:pt x="40" y="0"/>
                  </a:moveTo>
                  <a:lnTo>
                    <a:pt x="0" y="40"/>
                  </a:lnTo>
                  <a:cubicBezTo>
                    <a:pt x="0" y="100"/>
                    <a:pt x="20" y="139"/>
                    <a:pt x="40" y="159"/>
                  </a:cubicBezTo>
                  <a:cubicBezTo>
                    <a:pt x="80" y="119"/>
                    <a:pt x="80" y="6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83;p3">
              <a:extLst>
                <a:ext uri="{FF2B5EF4-FFF2-40B4-BE49-F238E27FC236}">
                  <a16:creationId xmlns:a16="http://schemas.microsoft.com/office/drawing/2014/main" id="{F9D65C6E-E232-47AE-88E1-E4F0279DE346}"/>
                </a:ext>
              </a:extLst>
            </p:cNvPr>
            <p:cNvSpPr/>
            <p:nvPr/>
          </p:nvSpPr>
          <p:spPr>
            <a:xfrm>
              <a:off x="3090125" y="3753150"/>
              <a:ext cx="2500" cy="10475"/>
            </a:xfrm>
            <a:custGeom>
              <a:avLst/>
              <a:gdLst/>
              <a:ahLst/>
              <a:cxnLst/>
              <a:rect l="l" t="t" r="r" b="b"/>
              <a:pathLst>
                <a:path w="100" h="419" extrusionOk="0">
                  <a:moveTo>
                    <a:pt x="0" y="1"/>
                  </a:moveTo>
                  <a:lnTo>
                    <a:pt x="0" y="419"/>
                  </a:lnTo>
                  <a:cubicBezTo>
                    <a:pt x="100" y="299"/>
                    <a:pt x="100" y="1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84;p3">
              <a:extLst>
                <a:ext uri="{FF2B5EF4-FFF2-40B4-BE49-F238E27FC236}">
                  <a16:creationId xmlns:a16="http://schemas.microsoft.com/office/drawing/2014/main" id="{85397532-8243-4217-98EF-C562120940F2}"/>
                </a:ext>
              </a:extLst>
            </p:cNvPr>
            <p:cNvSpPr/>
            <p:nvPr/>
          </p:nvSpPr>
          <p:spPr>
            <a:xfrm>
              <a:off x="2759400" y="3853125"/>
              <a:ext cx="7975" cy="52225"/>
            </a:xfrm>
            <a:custGeom>
              <a:avLst/>
              <a:gdLst/>
              <a:ahLst/>
              <a:cxnLst/>
              <a:rect l="l" t="t" r="r" b="b"/>
              <a:pathLst>
                <a:path w="319" h="2089" extrusionOk="0">
                  <a:moveTo>
                    <a:pt x="1" y="0"/>
                  </a:moveTo>
                  <a:lnTo>
                    <a:pt x="1" y="2089"/>
                  </a:lnTo>
                  <a:cubicBezTo>
                    <a:pt x="100" y="2029"/>
                    <a:pt x="220" y="1990"/>
                    <a:pt x="319" y="1930"/>
                  </a:cubicBezTo>
                  <a:cubicBezTo>
                    <a:pt x="120" y="1313"/>
                    <a:pt x="180" y="637"/>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85;p3">
              <a:extLst>
                <a:ext uri="{FF2B5EF4-FFF2-40B4-BE49-F238E27FC236}">
                  <a16:creationId xmlns:a16="http://schemas.microsoft.com/office/drawing/2014/main" id="{6429ABEF-6B2C-403B-A0C1-5D86B0C846CB}"/>
                </a:ext>
              </a:extLst>
            </p:cNvPr>
            <p:cNvSpPr/>
            <p:nvPr/>
          </p:nvSpPr>
          <p:spPr>
            <a:xfrm>
              <a:off x="1976625" y="2961550"/>
              <a:ext cx="15450" cy="55600"/>
            </a:xfrm>
            <a:custGeom>
              <a:avLst/>
              <a:gdLst/>
              <a:ahLst/>
              <a:cxnLst/>
              <a:rect l="l" t="t" r="r" b="b"/>
              <a:pathLst>
                <a:path w="618" h="2224" extrusionOk="0">
                  <a:moveTo>
                    <a:pt x="252" y="1"/>
                  </a:moveTo>
                  <a:cubicBezTo>
                    <a:pt x="185" y="1"/>
                    <a:pt x="120" y="25"/>
                    <a:pt x="60" y="75"/>
                  </a:cubicBezTo>
                  <a:cubicBezTo>
                    <a:pt x="1" y="771"/>
                    <a:pt x="1" y="1488"/>
                    <a:pt x="60" y="2224"/>
                  </a:cubicBezTo>
                  <a:lnTo>
                    <a:pt x="418" y="2224"/>
                  </a:lnTo>
                  <a:cubicBezTo>
                    <a:pt x="418" y="2124"/>
                    <a:pt x="418" y="1985"/>
                    <a:pt x="458" y="1846"/>
                  </a:cubicBezTo>
                  <a:cubicBezTo>
                    <a:pt x="577" y="1746"/>
                    <a:pt x="617" y="1627"/>
                    <a:pt x="617" y="1468"/>
                  </a:cubicBezTo>
                  <a:cubicBezTo>
                    <a:pt x="617" y="1269"/>
                    <a:pt x="577" y="1090"/>
                    <a:pt x="458" y="950"/>
                  </a:cubicBezTo>
                  <a:lnTo>
                    <a:pt x="458" y="75"/>
                  </a:lnTo>
                  <a:cubicBezTo>
                    <a:pt x="388" y="25"/>
                    <a:pt x="319" y="1"/>
                    <a:pt x="2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86;p3">
              <a:extLst>
                <a:ext uri="{FF2B5EF4-FFF2-40B4-BE49-F238E27FC236}">
                  <a16:creationId xmlns:a16="http://schemas.microsoft.com/office/drawing/2014/main" id="{EDAB07DE-8099-48FB-8116-80BC032FD651}"/>
                </a:ext>
              </a:extLst>
            </p:cNvPr>
            <p:cNvSpPr/>
            <p:nvPr/>
          </p:nvSpPr>
          <p:spPr>
            <a:xfrm>
              <a:off x="1976175" y="2951450"/>
              <a:ext cx="39275" cy="12500"/>
            </a:xfrm>
            <a:custGeom>
              <a:avLst/>
              <a:gdLst/>
              <a:ahLst/>
              <a:cxnLst/>
              <a:rect l="l" t="t" r="r" b="b"/>
              <a:pathLst>
                <a:path w="1571" h="500" extrusionOk="0">
                  <a:moveTo>
                    <a:pt x="366" y="0"/>
                  </a:moveTo>
                  <a:cubicBezTo>
                    <a:pt x="35" y="0"/>
                    <a:pt x="1" y="195"/>
                    <a:pt x="38" y="499"/>
                  </a:cubicBezTo>
                  <a:lnTo>
                    <a:pt x="436" y="499"/>
                  </a:lnTo>
                  <a:cubicBezTo>
                    <a:pt x="562" y="466"/>
                    <a:pt x="693" y="459"/>
                    <a:pt x="823" y="459"/>
                  </a:cubicBezTo>
                  <a:cubicBezTo>
                    <a:pt x="910" y="459"/>
                    <a:pt x="997" y="462"/>
                    <a:pt x="1083" y="462"/>
                  </a:cubicBezTo>
                  <a:cubicBezTo>
                    <a:pt x="1254" y="462"/>
                    <a:pt x="1420" y="450"/>
                    <a:pt x="1570" y="380"/>
                  </a:cubicBezTo>
                  <a:cubicBezTo>
                    <a:pt x="1331" y="360"/>
                    <a:pt x="1133" y="280"/>
                    <a:pt x="1113" y="2"/>
                  </a:cubicBezTo>
                  <a:lnTo>
                    <a:pt x="416" y="2"/>
                  </a:lnTo>
                  <a:cubicBezTo>
                    <a:pt x="399" y="1"/>
                    <a:pt x="382" y="0"/>
                    <a:pt x="3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87;p3">
              <a:extLst>
                <a:ext uri="{FF2B5EF4-FFF2-40B4-BE49-F238E27FC236}">
                  <a16:creationId xmlns:a16="http://schemas.microsoft.com/office/drawing/2014/main" id="{246078BF-9B86-47C8-A985-CC6D15B52E77}"/>
                </a:ext>
              </a:extLst>
            </p:cNvPr>
            <p:cNvSpPr/>
            <p:nvPr/>
          </p:nvSpPr>
          <p:spPr>
            <a:xfrm>
              <a:off x="2521675" y="4855325"/>
              <a:ext cx="160675" cy="22800"/>
            </a:xfrm>
            <a:custGeom>
              <a:avLst/>
              <a:gdLst/>
              <a:ahLst/>
              <a:cxnLst/>
              <a:rect l="l" t="t" r="r" b="b"/>
              <a:pathLst>
                <a:path w="6427" h="912" extrusionOk="0">
                  <a:moveTo>
                    <a:pt x="4819" y="0"/>
                  </a:moveTo>
                  <a:cubicBezTo>
                    <a:pt x="3704" y="0"/>
                    <a:pt x="2588" y="194"/>
                    <a:pt x="1473" y="314"/>
                  </a:cubicBezTo>
                  <a:cubicBezTo>
                    <a:pt x="996" y="374"/>
                    <a:pt x="459" y="275"/>
                    <a:pt x="1" y="533"/>
                  </a:cubicBezTo>
                  <a:cubicBezTo>
                    <a:pt x="81" y="573"/>
                    <a:pt x="160" y="573"/>
                    <a:pt x="180" y="573"/>
                  </a:cubicBezTo>
                  <a:cubicBezTo>
                    <a:pt x="533" y="712"/>
                    <a:pt x="886" y="761"/>
                    <a:pt x="1239" y="761"/>
                  </a:cubicBezTo>
                  <a:cubicBezTo>
                    <a:pt x="1741" y="761"/>
                    <a:pt x="2244" y="663"/>
                    <a:pt x="2746" y="593"/>
                  </a:cubicBezTo>
                  <a:cubicBezTo>
                    <a:pt x="2925" y="573"/>
                    <a:pt x="3084" y="513"/>
                    <a:pt x="3224" y="394"/>
                  </a:cubicBezTo>
                  <a:cubicBezTo>
                    <a:pt x="3360" y="457"/>
                    <a:pt x="3502" y="481"/>
                    <a:pt x="3650" y="481"/>
                  </a:cubicBezTo>
                  <a:cubicBezTo>
                    <a:pt x="3782" y="481"/>
                    <a:pt x="3918" y="462"/>
                    <a:pt x="4059" y="434"/>
                  </a:cubicBezTo>
                  <a:cubicBezTo>
                    <a:pt x="4126" y="420"/>
                    <a:pt x="4182" y="414"/>
                    <a:pt x="4228" y="414"/>
                  </a:cubicBezTo>
                  <a:cubicBezTo>
                    <a:pt x="4524" y="414"/>
                    <a:pt x="4418" y="668"/>
                    <a:pt x="4298" y="891"/>
                  </a:cubicBezTo>
                  <a:cubicBezTo>
                    <a:pt x="4656" y="891"/>
                    <a:pt x="5014" y="911"/>
                    <a:pt x="5352" y="911"/>
                  </a:cubicBezTo>
                  <a:cubicBezTo>
                    <a:pt x="5352" y="871"/>
                    <a:pt x="5352" y="832"/>
                    <a:pt x="5372" y="792"/>
                  </a:cubicBezTo>
                  <a:cubicBezTo>
                    <a:pt x="5476" y="699"/>
                    <a:pt x="5580" y="647"/>
                    <a:pt x="5685" y="647"/>
                  </a:cubicBezTo>
                  <a:cubicBezTo>
                    <a:pt x="5759" y="647"/>
                    <a:pt x="5834" y="674"/>
                    <a:pt x="5909" y="732"/>
                  </a:cubicBezTo>
                  <a:lnTo>
                    <a:pt x="6426" y="732"/>
                  </a:lnTo>
                  <a:lnTo>
                    <a:pt x="6426" y="593"/>
                  </a:lnTo>
                  <a:cubicBezTo>
                    <a:pt x="6414" y="532"/>
                    <a:pt x="6394" y="508"/>
                    <a:pt x="6367" y="508"/>
                  </a:cubicBezTo>
                  <a:cubicBezTo>
                    <a:pt x="6350" y="508"/>
                    <a:pt x="6330" y="518"/>
                    <a:pt x="6307" y="533"/>
                  </a:cubicBezTo>
                  <a:cubicBezTo>
                    <a:pt x="6054" y="335"/>
                    <a:pt x="5851" y="5"/>
                    <a:pt x="5473" y="5"/>
                  </a:cubicBezTo>
                  <a:cubicBezTo>
                    <a:pt x="5435" y="5"/>
                    <a:pt x="5395" y="9"/>
                    <a:pt x="5352" y="16"/>
                  </a:cubicBezTo>
                  <a:cubicBezTo>
                    <a:pt x="5174" y="5"/>
                    <a:pt x="4997" y="0"/>
                    <a:pt x="4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88;p3">
              <a:extLst>
                <a:ext uri="{FF2B5EF4-FFF2-40B4-BE49-F238E27FC236}">
                  <a16:creationId xmlns:a16="http://schemas.microsoft.com/office/drawing/2014/main" id="{CECFA4D3-9B68-4B36-9842-DB3232316CB9}"/>
                </a:ext>
              </a:extLst>
            </p:cNvPr>
            <p:cNvSpPr/>
            <p:nvPr/>
          </p:nvSpPr>
          <p:spPr>
            <a:xfrm>
              <a:off x="2520700" y="4865150"/>
              <a:ext cx="75100" cy="19425"/>
            </a:xfrm>
            <a:custGeom>
              <a:avLst/>
              <a:gdLst/>
              <a:ahLst/>
              <a:cxnLst/>
              <a:rect l="l" t="t" r="r" b="b"/>
              <a:pathLst>
                <a:path w="3004" h="777" extrusionOk="0">
                  <a:moveTo>
                    <a:pt x="2765" y="1"/>
                  </a:moveTo>
                  <a:cubicBezTo>
                    <a:pt x="1930" y="180"/>
                    <a:pt x="1094" y="140"/>
                    <a:pt x="239" y="180"/>
                  </a:cubicBezTo>
                  <a:cubicBezTo>
                    <a:pt x="139" y="379"/>
                    <a:pt x="0" y="578"/>
                    <a:pt x="318" y="777"/>
                  </a:cubicBezTo>
                  <a:lnTo>
                    <a:pt x="378" y="777"/>
                  </a:lnTo>
                  <a:lnTo>
                    <a:pt x="418" y="737"/>
                  </a:lnTo>
                  <a:cubicBezTo>
                    <a:pt x="469" y="534"/>
                    <a:pt x="526" y="466"/>
                    <a:pt x="586" y="466"/>
                  </a:cubicBezTo>
                  <a:cubicBezTo>
                    <a:pt x="703" y="466"/>
                    <a:pt x="830" y="724"/>
                    <a:pt x="945" y="724"/>
                  </a:cubicBezTo>
                  <a:cubicBezTo>
                    <a:pt x="955" y="724"/>
                    <a:pt x="965" y="722"/>
                    <a:pt x="975" y="717"/>
                  </a:cubicBezTo>
                  <a:lnTo>
                    <a:pt x="1114" y="717"/>
                  </a:lnTo>
                  <a:cubicBezTo>
                    <a:pt x="1194" y="717"/>
                    <a:pt x="1293" y="737"/>
                    <a:pt x="1373" y="737"/>
                  </a:cubicBezTo>
                  <a:cubicBezTo>
                    <a:pt x="1810" y="717"/>
                    <a:pt x="2288" y="717"/>
                    <a:pt x="2725" y="697"/>
                  </a:cubicBezTo>
                  <a:lnTo>
                    <a:pt x="2725" y="518"/>
                  </a:lnTo>
                  <a:cubicBezTo>
                    <a:pt x="2785" y="439"/>
                    <a:pt x="2865" y="399"/>
                    <a:pt x="2905" y="319"/>
                  </a:cubicBezTo>
                  <a:cubicBezTo>
                    <a:pt x="3004" y="140"/>
                    <a:pt x="2845" y="100"/>
                    <a:pt x="2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89;p3">
              <a:extLst>
                <a:ext uri="{FF2B5EF4-FFF2-40B4-BE49-F238E27FC236}">
                  <a16:creationId xmlns:a16="http://schemas.microsoft.com/office/drawing/2014/main" id="{93128BD3-174C-4B36-A9E6-510F93BF9AD5}"/>
                </a:ext>
              </a:extLst>
            </p:cNvPr>
            <p:cNvSpPr/>
            <p:nvPr/>
          </p:nvSpPr>
          <p:spPr>
            <a:xfrm>
              <a:off x="2422225" y="4873625"/>
              <a:ext cx="29850" cy="18425"/>
            </a:xfrm>
            <a:custGeom>
              <a:avLst/>
              <a:gdLst/>
              <a:ahLst/>
              <a:cxnLst/>
              <a:rect l="l" t="t" r="r" b="b"/>
              <a:pathLst>
                <a:path w="1194" h="737" extrusionOk="0">
                  <a:moveTo>
                    <a:pt x="1154" y="0"/>
                  </a:moveTo>
                  <a:cubicBezTo>
                    <a:pt x="1075" y="0"/>
                    <a:pt x="1035" y="0"/>
                    <a:pt x="975" y="40"/>
                  </a:cubicBezTo>
                  <a:cubicBezTo>
                    <a:pt x="796" y="139"/>
                    <a:pt x="637" y="179"/>
                    <a:pt x="458" y="199"/>
                  </a:cubicBezTo>
                  <a:cubicBezTo>
                    <a:pt x="319" y="199"/>
                    <a:pt x="199" y="239"/>
                    <a:pt x="100" y="299"/>
                  </a:cubicBezTo>
                  <a:cubicBezTo>
                    <a:pt x="60" y="378"/>
                    <a:pt x="0" y="458"/>
                    <a:pt x="0" y="537"/>
                  </a:cubicBezTo>
                  <a:cubicBezTo>
                    <a:pt x="0" y="597"/>
                    <a:pt x="60" y="676"/>
                    <a:pt x="100" y="736"/>
                  </a:cubicBezTo>
                  <a:lnTo>
                    <a:pt x="458" y="736"/>
                  </a:lnTo>
                  <a:cubicBezTo>
                    <a:pt x="538" y="637"/>
                    <a:pt x="597" y="557"/>
                    <a:pt x="736" y="557"/>
                  </a:cubicBezTo>
                  <a:cubicBezTo>
                    <a:pt x="1095" y="557"/>
                    <a:pt x="1194" y="318"/>
                    <a:pt x="11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90;p3">
              <a:extLst>
                <a:ext uri="{FF2B5EF4-FFF2-40B4-BE49-F238E27FC236}">
                  <a16:creationId xmlns:a16="http://schemas.microsoft.com/office/drawing/2014/main" id="{411488E4-5CAE-4AFF-A83E-68BA630BEEBC}"/>
                </a:ext>
              </a:extLst>
            </p:cNvPr>
            <p:cNvSpPr/>
            <p:nvPr/>
          </p:nvSpPr>
          <p:spPr>
            <a:xfrm>
              <a:off x="3187600" y="4736350"/>
              <a:ext cx="4500" cy="7000"/>
            </a:xfrm>
            <a:custGeom>
              <a:avLst/>
              <a:gdLst/>
              <a:ahLst/>
              <a:cxnLst/>
              <a:rect l="l" t="t" r="r" b="b"/>
              <a:pathLst>
                <a:path w="180" h="280" extrusionOk="0">
                  <a:moveTo>
                    <a:pt x="120" y="1"/>
                  </a:moveTo>
                  <a:cubicBezTo>
                    <a:pt x="0" y="60"/>
                    <a:pt x="0" y="180"/>
                    <a:pt x="0" y="279"/>
                  </a:cubicBezTo>
                  <a:cubicBezTo>
                    <a:pt x="179" y="220"/>
                    <a:pt x="159" y="12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91;p3">
              <a:extLst>
                <a:ext uri="{FF2B5EF4-FFF2-40B4-BE49-F238E27FC236}">
                  <a16:creationId xmlns:a16="http://schemas.microsoft.com/office/drawing/2014/main" id="{4E93FCB0-0B58-4471-AF49-2C7DA7746D5A}"/>
                </a:ext>
              </a:extLst>
            </p:cNvPr>
            <p:cNvSpPr/>
            <p:nvPr/>
          </p:nvSpPr>
          <p:spPr>
            <a:xfrm>
              <a:off x="1538000" y="4019725"/>
              <a:ext cx="29850" cy="107950"/>
            </a:xfrm>
            <a:custGeom>
              <a:avLst/>
              <a:gdLst/>
              <a:ahLst/>
              <a:cxnLst/>
              <a:rect l="l" t="t" r="r" b="b"/>
              <a:pathLst>
                <a:path w="1194" h="4318" extrusionOk="0">
                  <a:moveTo>
                    <a:pt x="517" y="0"/>
                  </a:moveTo>
                  <a:cubicBezTo>
                    <a:pt x="458" y="498"/>
                    <a:pt x="418" y="955"/>
                    <a:pt x="398" y="1452"/>
                  </a:cubicBezTo>
                  <a:cubicBezTo>
                    <a:pt x="358" y="1691"/>
                    <a:pt x="259" y="1791"/>
                    <a:pt x="100" y="1850"/>
                  </a:cubicBezTo>
                  <a:cubicBezTo>
                    <a:pt x="120" y="2328"/>
                    <a:pt x="0" y="2805"/>
                    <a:pt x="159" y="3283"/>
                  </a:cubicBezTo>
                  <a:cubicBezTo>
                    <a:pt x="239" y="3402"/>
                    <a:pt x="259" y="3581"/>
                    <a:pt x="299" y="3720"/>
                  </a:cubicBezTo>
                  <a:cubicBezTo>
                    <a:pt x="219" y="3919"/>
                    <a:pt x="239" y="4118"/>
                    <a:pt x="318" y="4317"/>
                  </a:cubicBezTo>
                  <a:cubicBezTo>
                    <a:pt x="438" y="4277"/>
                    <a:pt x="557" y="4198"/>
                    <a:pt x="696" y="4138"/>
                  </a:cubicBezTo>
                  <a:cubicBezTo>
                    <a:pt x="816" y="3899"/>
                    <a:pt x="796" y="3621"/>
                    <a:pt x="756" y="3382"/>
                  </a:cubicBezTo>
                  <a:cubicBezTo>
                    <a:pt x="756" y="2845"/>
                    <a:pt x="975" y="2348"/>
                    <a:pt x="935" y="1811"/>
                  </a:cubicBezTo>
                  <a:cubicBezTo>
                    <a:pt x="816" y="1194"/>
                    <a:pt x="1194" y="458"/>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92;p3">
              <a:extLst>
                <a:ext uri="{FF2B5EF4-FFF2-40B4-BE49-F238E27FC236}">
                  <a16:creationId xmlns:a16="http://schemas.microsoft.com/office/drawing/2014/main" id="{27F7BC54-6A02-48B7-9744-CA1E58399BB9}"/>
                </a:ext>
              </a:extLst>
            </p:cNvPr>
            <p:cNvSpPr/>
            <p:nvPr/>
          </p:nvSpPr>
          <p:spPr>
            <a:xfrm>
              <a:off x="1554400" y="4105250"/>
              <a:ext cx="37325" cy="19925"/>
            </a:xfrm>
            <a:custGeom>
              <a:avLst/>
              <a:gdLst/>
              <a:ahLst/>
              <a:cxnLst/>
              <a:rect l="l" t="t" r="r" b="b"/>
              <a:pathLst>
                <a:path w="1493" h="797" extrusionOk="0">
                  <a:moveTo>
                    <a:pt x="80" y="1"/>
                  </a:moveTo>
                  <a:cubicBezTo>
                    <a:pt x="55" y="1"/>
                    <a:pt x="31" y="21"/>
                    <a:pt x="1" y="61"/>
                  </a:cubicBezTo>
                  <a:lnTo>
                    <a:pt x="1" y="757"/>
                  </a:lnTo>
                  <a:cubicBezTo>
                    <a:pt x="60" y="757"/>
                    <a:pt x="80" y="777"/>
                    <a:pt x="140" y="797"/>
                  </a:cubicBezTo>
                  <a:cubicBezTo>
                    <a:pt x="193" y="582"/>
                    <a:pt x="311" y="432"/>
                    <a:pt x="550" y="432"/>
                  </a:cubicBezTo>
                  <a:cubicBezTo>
                    <a:pt x="577" y="432"/>
                    <a:pt x="606" y="434"/>
                    <a:pt x="637" y="439"/>
                  </a:cubicBezTo>
                  <a:cubicBezTo>
                    <a:pt x="674" y="441"/>
                    <a:pt x="711" y="443"/>
                    <a:pt x="748" y="443"/>
                  </a:cubicBezTo>
                  <a:cubicBezTo>
                    <a:pt x="970" y="443"/>
                    <a:pt x="1191" y="399"/>
                    <a:pt x="1413" y="399"/>
                  </a:cubicBezTo>
                  <a:lnTo>
                    <a:pt x="1473" y="359"/>
                  </a:lnTo>
                  <a:cubicBezTo>
                    <a:pt x="1493" y="339"/>
                    <a:pt x="1473" y="279"/>
                    <a:pt x="1413" y="259"/>
                  </a:cubicBezTo>
                  <a:cubicBezTo>
                    <a:pt x="1310" y="220"/>
                    <a:pt x="1205" y="209"/>
                    <a:pt x="1098" y="209"/>
                  </a:cubicBezTo>
                  <a:cubicBezTo>
                    <a:pt x="951" y="209"/>
                    <a:pt x="802" y="231"/>
                    <a:pt x="657" y="231"/>
                  </a:cubicBezTo>
                  <a:cubicBezTo>
                    <a:pt x="483" y="231"/>
                    <a:pt x="315" y="199"/>
                    <a:pt x="160" y="61"/>
                  </a:cubicBezTo>
                  <a:cubicBezTo>
                    <a:pt x="130" y="21"/>
                    <a:pt x="105"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93;p3">
              <a:extLst>
                <a:ext uri="{FF2B5EF4-FFF2-40B4-BE49-F238E27FC236}">
                  <a16:creationId xmlns:a16="http://schemas.microsoft.com/office/drawing/2014/main" id="{969D848D-FA84-46B0-A8B7-1794F35CEA0C}"/>
                </a:ext>
              </a:extLst>
            </p:cNvPr>
            <p:cNvSpPr/>
            <p:nvPr/>
          </p:nvSpPr>
          <p:spPr>
            <a:xfrm>
              <a:off x="3073700" y="3820800"/>
              <a:ext cx="11975" cy="97000"/>
            </a:xfrm>
            <a:custGeom>
              <a:avLst/>
              <a:gdLst/>
              <a:ahLst/>
              <a:cxnLst/>
              <a:rect l="l" t="t" r="r" b="b"/>
              <a:pathLst>
                <a:path w="479" h="3880" extrusionOk="0">
                  <a:moveTo>
                    <a:pt x="279" y="0"/>
                  </a:moveTo>
                  <a:cubicBezTo>
                    <a:pt x="259" y="40"/>
                    <a:pt x="240" y="100"/>
                    <a:pt x="259" y="139"/>
                  </a:cubicBezTo>
                  <a:cubicBezTo>
                    <a:pt x="259" y="358"/>
                    <a:pt x="240" y="577"/>
                    <a:pt x="240" y="796"/>
                  </a:cubicBezTo>
                  <a:cubicBezTo>
                    <a:pt x="259" y="856"/>
                    <a:pt x="259" y="935"/>
                    <a:pt x="259" y="1015"/>
                  </a:cubicBezTo>
                  <a:cubicBezTo>
                    <a:pt x="240" y="1293"/>
                    <a:pt x="240" y="1592"/>
                    <a:pt x="240" y="1850"/>
                  </a:cubicBezTo>
                  <a:lnTo>
                    <a:pt x="240" y="1890"/>
                  </a:lnTo>
                  <a:cubicBezTo>
                    <a:pt x="240" y="2288"/>
                    <a:pt x="439" y="2686"/>
                    <a:pt x="80" y="3024"/>
                  </a:cubicBezTo>
                  <a:cubicBezTo>
                    <a:pt x="1" y="3223"/>
                    <a:pt x="1" y="3462"/>
                    <a:pt x="61" y="3680"/>
                  </a:cubicBezTo>
                  <a:cubicBezTo>
                    <a:pt x="80" y="3760"/>
                    <a:pt x="80" y="3800"/>
                    <a:pt x="100" y="3879"/>
                  </a:cubicBezTo>
                  <a:cubicBezTo>
                    <a:pt x="478" y="3760"/>
                    <a:pt x="439" y="3422"/>
                    <a:pt x="458" y="3143"/>
                  </a:cubicBezTo>
                  <a:lnTo>
                    <a:pt x="458" y="557"/>
                  </a:lnTo>
                  <a:cubicBezTo>
                    <a:pt x="458" y="338"/>
                    <a:pt x="478" y="139"/>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94;p3">
              <a:extLst>
                <a:ext uri="{FF2B5EF4-FFF2-40B4-BE49-F238E27FC236}">
                  <a16:creationId xmlns:a16="http://schemas.microsoft.com/office/drawing/2014/main" id="{7B78B662-A2A9-471F-B1F6-494CADC69AD3}"/>
                </a:ext>
              </a:extLst>
            </p:cNvPr>
            <p:cNvSpPr/>
            <p:nvPr/>
          </p:nvSpPr>
          <p:spPr>
            <a:xfrm>
              <a:off x="2855875" y="3932200"/>
              <a:ext cx="8000" cy="22400"/>
            </a:xfrm>
            <a:custGeom>
              <a:avLst/>
              <a:gdLst/>
              <a:ahLst/>
              <a:cxnLst/>
              <a:rect l="l" t="t" r="r" b="b"/>
              <a:pathLst>
                <a:path w="320" h="896" extrusionOk="0">
                  <a:moveTo>
                    <a:pt x="61" y="0"/>
                  </a:moveTo>
                  <a:cubicBezTo>
                    <a:pt x="21" y="299"/>
                    <a:pt x="1" y="597"/>
                    <a:pt x="41" y="895"/>
                  </a:cubicBezTo>
                  <a:cubicBezTo>
                    <a:pt x="319" y="597"/>
                    <a:pt x="319" y="299"/>
                    <a:pt x="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95;p3">
              <a:extLst>
                <a:ext uri="{FF2B5EF4-FFF2-40B4-BE49-F238E27FC236}">
                  <a16:creationId xmlns:a16="http://schemas.microsoft.com/office/drawing/2014/main" id="{4F010E17-256D-40F4-AA3A-AA623D099065}"/>
                </a:ext>
              </a:extLst>
            </p:cNvPr>
            <p:cNvSpPr/>
            <p:nvPr/>
          </p:nvSpPr>
          <p:spPr>
            <a:xfrm>
              <a:off x="2857375" y="3673575"/>
              <a:ext cx="4500" cy="9000"/>
            </a:xfrm>
            <a:custGeom>
              <a:avLst/>
              <a:gdLst/>
              <a:ahLst/>
              <a:cxnLst/>
              <a:rect l="l" t="t" r="r" b="b"/>
              <a:pathLst>
                <a:path w="180" h="360" extrusionOk="0">
                  <a:moveTo>
                    <a:pt x="80" y="1"/>
                  </a:moveTo>
                  <a:cubicBezTo>
                    <a:pt x="60" y="41"/>
                    <a:pt x="1" y="120"/>
                    <a:pt x="1" y="200"/>
                  </a:cubicBezTo>
                  <a:cubicBezTo>
                    <a:pt x="1" y="260"/>
                    <a:pt x="1" y="339"/>
                    <a:pt x="100" y="359"/>
                  </a:cubicBezTo>
                  <a:cubicBezTo>
                    <a:pt x="140" y="359"/>
                    <a:pt x="160" y="260"/>
                    <a:pt x="180" y="200"/>
                  </a:cubicBezTo>
                  <a:cubicBezTo>
                    <a:pt x="160" y="140"/>
                    <a:pt x="140" y="4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96;p3">
              <a:extLst>
                <a:ext uri="{FF2B5EF4-FFF2-40B4-BE49-F238E27FC236}">
                  <a16:creationId xmlns:a16="http://schemas.microsoft.com/office/drawing/2014/main" id="{7F49CCCF-F723-40C2-B141-AA3814E47597}"/>
                </a:ext>
              </a:extLst>
            </p:cNvPr>
            <p:cNvSpPr/>
            <p:nvPr/>
          </p:nvSpPr>
          <p:spPr>
            <a:xfrm>
              <a:off x="2856875" y="3650100"/>
              <a:ext cx="4500" cy="6600"/>
            </a:xfrm>
            <a:custGeom>
              <a:avLst/>
              <a:gdLst/>
              <a:ahLst/>
              <a:cxnLst/>
              <a:rect l="l" t="t" r="r" b="b"/>
              <a:pathLst>
                <a:path w="180" h="264" extrusionOk="0">
                  <a:moveTo>
                    <a:pt x="100" y="0"/>
                  </a:moveTo>
                  <a:cubicBezTo>
                    <a:pt x="75" y="0"/>
                    <a:pt x="50" y="15"/>
                    <a:pt x="21" y="45"/>
                  </a:cubicBezTo>
                  <a:cubicBezTo>
                    <a:pt x="21" y="104"/>
                    <a:pt x="1" y="204"/>
                    <a:pt x="100" y="264"/>
                  </a:cubicBezTo>
                  <a:lnTo>
                    <a:pt x="180" y="45"/>
                  </a:lnTo>
                  <a:cubicBezTo>
                    <a:pt x="150" y="15"/>
                    <a:pt x="125" y="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97;p3">
              <a:extLst>
                <a:ext uri="{FF2B5EF4-FFF2-40B4-BE49-F238E27FC236}">
                  <a16:creationId xmlns:a16="http://schemas.microsoft.com/office/drawing/2014/main" id="{85FB8F6D-DB1F-4E5D-87D5-2BEB7296AC2F}"/>
                </a:ext>
              </a:extLst>
            </p:cNvPr>
            <p:cNvSpPr/>
            <p:nvPr/>
          </p:nvSpPr>
          <p:spPr>
            <a:xfrm>
              <a:off x="2843950" y="3713875"/>
              <a:ext cx="9475" cy="4000"/>
            </a:xfrm>
            <a:custGeom>
              <a:avLst/>
              <a:gdLst/>
              <a:ahLst/>
              <a:cxnLst/>
              <a:rect l="l" t="t" r="r" b="b"/>
              <a:pathLst>
                <a:path w="379" h="160" extrusionOk="0">
                  <a:moveTo>
                    <a:pt x="378" y="0"/>
                  </a:moveTo>
                  <a:cubicBezTo>
                    <a:pt x="219" y="0"/>
                    <a:pt x="80" y="20"/>
                    <a:pt x="0" y="159"/>
                  </a:cubicBezTo>
                  <a:lnTo>
                    <a:pt x="378" y="159"/>
                  </a:lnTo>
                  <a:lnTo>
                    <a:pt x="3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98;p3">
              <a:extLst>
                <a:ext uri="{FF2B5EF4-FFF2-40B4-BE49-F238E27FC236}">
                  <a16:creationId xmlns:a16="http://schemas.microsoft.com/office/drawing/2014/main" id="{8EE77409-085C-4DA6-B572-EEDFD0BA7529}"/>
                </a:ext>
              </a:extLst>
            </p:cNvPr>
            <p:cNvSpPr/>
            <p:nvPr/>
          </p:nvSpPr>
          <p:spPr>
            <a:xfrm>
              <a:off x="2856875" y="3645250"/>
              <a:ext cx="4500" cy="5975"/>
            </a:xfrm>
            <a:custGeom>
              <a:avLst/>
              <a:gdLst/>
              <a:ahLst/>
              <a:cxnLst/>
              <a:rect l="l" t="t" r="r" b="b"/>
              <a:pathLst>
                <a:path w="180" h="239" extrusionOk="0">
                  <a:moveTo>
                    <a:pt x="1" y="0"/>
                  </a:moveTo>
                  <a:cubicBezTo>
                    <a:pt x="1" y="80"/>
                    <a:pt x="21" y="159"/>
                    <a:pt x="21" y="239"/>
                  </a:cubicBezTo>
                  <a:lnTo>
                    <a:pt x="180" y="239"/>
                  </a:lnTo>
                  <a:cubicBezTo>
                    <a:pt x="120" y="159"/>
                    <a:pt x="60" y="10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99;p3">
              <a:extLst>
                <a:ext uri="{FF2B5EF4-FFF2-40B4-BE49-F238E27FC236}">
                  <a16:creationId xmlns:a16="http://schemas.microsoft.com/office/drawing/2014/main" id="{F65D20BD-E70C-445D-81AD-FF35B3FAFEEF}"/>
                </a:ext>
              </a:extLst>
            </p:cNvPr>
            <p:cNvSpPr/>
            <p:nvPr/>
          </p:nvSpPr>
          <p:spPr>
            <a:xfrm>
              <a:off x="3103050" y="4284300"/>
              <a:ext cx="21400" cy="49250"/>
            </a:xfrm>
            <a:custGeom>
              <a:avLst/>
              <a:gdLst/>
              <a:ahLst/>
              <a:cxnLst/>
              <a:rect l="l" t="t" r="r" b="b"/>
              <a:pathLst>
                <a:path w="856" h="1970" extrusionOk="0">
                  <a:moveTo>
                    <a:pt x="359" y="0"/>
                  </a:moveTo>
                  <a:cubicBezTo>
                    <a:pt x="60" y="279"/>
                    <a:pt x="160" y="577"/>
                    <a:pt x="259" y="876"/>
                  </a:cubicBezTo>
                  <a:cubicBezTo>
                    <a:pt x="398" y="1234"/>
                    <a:pt x="1" y="1691"/>
                    <a:pt x="498" y="1970"/>
                  </a:cubicBezTo>
                  <a:cubicBezTo>
                    <a:pt x="856" y="1552"/>
                    <a:pt x="776" y="1055"/>
                    <a:pt x="717" y="557"/>
                  </a:cubicBezTo>
                  <a:cubicBezTo>
                    <a:pt x="478" y="458"/>
                    <a:pt x="577" y="139"/>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00;p3">
              <a:extLst>
                <a:ext uri="{FF2B5EF4-FFF2-40B4-BE49-F238E27FC236}">
                  <a16:creationId xmlns:a16="http://schemas.microsoft.com/office/drawing/2014/main" id="{2A9B570D-E7F4-4979-B59B-A2D06D060234}"/>
                </a:ext>
              </a:extLst>
            </p:cNvPr>
            <p:cNvSpPr/>
            <p:nvPr/>
          </p:nvSpPr>
          <p:spPr>
            <a:xfrm>
              <a:off x="3104550" y="4306225"/>
              <a:ext cx="10450" cy="50200"/>
            </a:xfrm>
            <a:custGeom>
              <a:avLst/>
              <a:gdLst/>
              <a:ahLst/>
              <a:cxnLst/>
              <a:rect l="l" t="t" r="r" b="b"/>
              <a:pathLst>
                <a:path w="418" h="2008" extrusionOk="0">
                  <a:moveTo>
                    <a:pt x="174" y="1"/>
                  </a:moveTo>
                  <a:cubicBezTo>
                    <a:pt x="145" y="1"/>
                    <a:pt x="107" y="21"/>
                    <a:pt x="60" y="58"/>
                  </a:cubicBezTo>
                  <a:cubicBezTo>
                    <a:pt x="40" y="416"/>
                    <a:pt x="40" y="814"/>
                    <a:pt x="20" y="1192"/>
                  </a:cubicBezTo>
                  <a:cubicBezTo>
                    <a:pt x="0" y="1510"/>
                    <a:pt x="20" y="1789"/>
                    <a:pt x="239" y="2008"/>
                  </a:cubicBezTo>
                  <a:cubicBezTo>
                    <a:pt x="418" y="1709"/>
                    <a:pt x="199" y="1391"/>
                    <a:pt x="418" y="1113"/>
                  </a:cubicBezTo>
                  <a:cubicBezTo>
                    <a:pt x="100" y="814"/>
                    <a:pt x="299" y="416"/>
                    <a:pt x="239" y="78"/>
                  </a:cubicBezTo>
                  <a:cubicBezTo>
                    <a:pt x="228" y="26"/>
                    <a:pt x="207" y="1"/>
                    <a:pt x="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01;p3">
              <a:extLst>
                <a:ext uri="{FF2B5EF4-FFF2-40B4-BE49-F238E27FC236}">
                  <a16:creationId xmlns:a16="http://schemas.microsoft.com/office/drawing/2014/main" id="{8D56777C-F7E2-4592-80F7-D3FED14FC96A}"/>
                </a:ext>
              </a:extLst>
            </p:cNvPr>
            <p:cNvSpPr/>
            <p:nvPr/>
          </p:nvSpPr>
          <p:spPr>
            <a:xfrm>
              <a:off x="3120450" y="4347450"/>
              <a:ext cx="5500" cy="8475"/>
            </a:xfrm>
            <a:custGeom>
              <a:avLst/>
              <a:gdLst/>
              <a:ahLst/>
              <a:cxnLst/>
              <a:rect l="l" t="t" r="r" b="b"/>
              <a:pathLst>
                <a:path w="220" h="339" extrusionOk="0">
                  <a:moveTo>
                    <a:pt x="80" y="1"/>
                  </a:moveTo>
                  <a:cubicBezTo>
                    <a:pt x="60" y="120"/>
                    <a:pt x="21" y="219"/>
                    <a:pt x="1" y="339"/>
                  </a:cubicBezTo>
                  <a:lnTo>
                    <a:pt x="180" y="339"/>
                  </a:lnTo>
                  <a:cubicBezTo>
                    <a:pt x="160" y="239"/>
                    <a:pt x="220" y="60"/>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02;p3">
              <a:extLst>
                <a:ext uri="{FF2B5EF4-FFF2-40B4-BE49-F238E27FC236}">
                  <a16:creationId xmlns:a16="http://schemas.microsoft.com/office/drawing/2014/main" id="{D9F68479-05FE-4498-A4D9-2680B5833B1C}"/>
                </a:ext>
              </a:extLst>
            </p:cNvPr>
            <p:cNvSpPr/>
            <p:nvPr/>
          </p:nvSpPr>
          <p:spPr>
            <a:xfrm>
              <a:off x="2697725" y="3595500"/>
              <a:ext cx="27875" cy="193500"/>
            </a:xfrm>
            <a:custGeom>
              <a:avLst/>
              <a:gdLst/>
              <a:ahLst/>
              <a:cxnLst/>
              <a:rect l="l" t="t" r="r" b="b"/>
              <a:pathLst>
                <a:path w="1115" h="7740" extrusionOk="0">
                  <a:moveTo>
                    <a:pt x="542" y="4232"/>
                  </a:moveTo>
                  <a:cubicBezTo>
                    <a:pt x="557" y="4286"/>
                    <a:pt x="574" y="4338"/>
                    <a:pt x="597" y="4387"/>
                  </a:cubicBezTo>
                  <a:lnTo>
                    <a:pt x="597" y="4387"/>
                  </a:lnTo>
                  <a:cubicBezTo>
                    <a:pt x="579" y="4359"/>
                    <a:pt x="559" y="4319"/>
                    <a:pt x="538" y="4259"/>
                  </a:cubicBezTo>
                  <a:lnTo>
                    <a:pt x="538" y="4259"/>
                  </a:lnTo>
                  <a:cubicBezTo>
                    <a:pt x="539" y="4258"/>
                    <a:pt x="541" y="4248"/>
                    <a:pt x="542" y="4232"/>
                  </a:cubicBezTo>
                  <a:close/>
                  <a:moveTo>
                    <a:pt x="677" y="4434"/>
                  </a:moveTo>
                  <a:cubicBezTo>
                    <a:pt x="682" y="4434"/>
                    <a:pt x="677" y="4440"/>
                    <a:pt x="666" y="4440"/>
                  </a:cubicBezTo>
                  <a:cubicBezTo>
                    <a:pt x="665" y="4440"/>
                    <a:pt x="664" y="4440"/>
                    <a:pt x="663" y="4439"/>
                  </a:cubicBezTo>
                  <a:lnTo>
                    <a:pt x="663" y="4439"/>
                  </a:lnTo>
                  <a:cubicBezTo>
                    <a:pt x="670" y="4435"/>
                    <a:pt x="675" y="4434"/>
                    <a:pt x="677" y="4434"/>
                  </a:cubicBezTo>
                  <a:close/>
                  <a:moveTo>
                    <a:pt x="478" y="1"/>
                  </a:moveTo>
                  <a:cubicBezTo>
                    <a:pt x="399" y="60"/>
                    <a:pt x="319" y="120"/>
                    <a:pt x="299" y="220"/>
                  </a:cubicBezTo>
                  <a:cubicBezTo>
                    <a:pt x="180" y="1413"/>
                    <a:pt x="140" y="2587"/>
                    <a:pt x="319" y="3780"/>
                  </a:cubicBezTo>
                  <a:cubicBezTo>
                    <a:pt x="399" y="3846"/>
                    <a:pt x="444" y="3926"/>
                    <a:pt x="476" y="4013"/>
                  </a:cubicBezTo>
                  <a:lnTo>
                    <a:pt x="476" y="4013"/>
                  </a:lnTo>
                  <a:cubicBezTo>
                    <a:pt x="457" y="3986"/>
                    <a:pt x="431" y="3961"/>
                    <a:pt x="399" y="3940"/>
                  </a:cubicBezTo>
                  <a:cubicBezTo>
                    <a:pt x="299" y="3940"/>
                    <a:pt x="220" y="3979"/>
                    <a:pt x="180" y="4079"/>
                  </a:cubicBezTo>
                  <a:cubicBezTo>
                    <a:pt x="1" y="4536"/>
                    <a:pt x="21" y="4954"/>
                    <a:pt x="180" y="5392"/>
                  </a:cubicBezTo>
                  <a:cubicBezTo>
                    <a:pt x="538" y="5969"/>
                    <a:pt x="339" y="6625"/>
                    <a:pt x="419" y="7222"/>
                  </a:cubicBezTo>
                  <a:cubicBezTo>
                    <a:pt x="498" y="7441"/>
                    <a:pt x="478" y="7719"/>
                    <a:pt x="817" y="7739"/>
                  </a:cubicBezTo>
                  <a:lnTo>
                    <a:pt x="817" y="5153"/>
                  </a:lnTo>
                  <a:cubicBezTo>
                    <a:pt x="817" y="4974"/>
                    <a:pt x="817" y="4815"/>
                    <a:pt x="996" y="4715"/>
                  </a:cubicBezTo>
                  <a:cubicBezTo>
                    <a:pt x="1055" y="4676"/>
                    <a:pt x="1075" y="4656"/>
                    <a:pt x="1075" y="4596"/>
                  </a:cubicBezTo>
                  <a:cubicBezTo>
                    <a:pt x="1115" y="4497"/>
                    <a:pt x="1095" y="4377"/>
                    <a:pt x="1075" y="4258"/>
                  </a:cubicBezTo>
                  <a:cubicBezTo>
                    <a:pt x="976" y="3940"/>
                    <a:pt x="1035" y="3601"/>
                    <a:pt x="996" y="3283"/>
                  </a:cubicBezTo>
                  <a:cubicBezTo>
                    <a:pt x="976" y="2567"/>
                    <a:pt x="976" y="1811"/>
                    <a:pt x="936" y="1095"/>
                  </a:cubicBezTo>
                  <a:cubicBezTo>
                    <a:pt x="916" y="697"/>
                    <a:pt x="1016" y="200"/>
                    <a:pt x="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03;p3">
              <a:extLst>
                <a:ext uri="{FF2B5EF4-FFF2-40B4-BE49-F238E27FC236}">
                  <a16:creationId xmlns:a16="http://schemas.microsoft.com/office/drawing/2014/main" id="{D08A5B52-77FF-472F-8EBE-FE433747A2FD}"/>
                </a:ext>
              </a:extLst>
            </p:cNvPr>
            <p:cNvSpPr/>
            <p:nvPr/>
          </p:nvSpPr>
          <p:spPr>
            <a:xfrm>
              <a:off x="2702225" y="3774600"/>
              <a:ext cx="15925" cy="133375"/>
            </a:xfrm>
            <a:custGeom>
              <a:avLst/>
              <a:gdLst/>
              <a:ahLst/>
              <a:cxnLst/>
              <a:rect l="l" t="t" r="r" b="b"/>
              <a:pathLst>
                <a:path w="637" h="5335" extrusionOk="0">
                  <a:moveTo>
                    <a:pt x="386" y="0"/>
                  </a:moveTo>
                  <a:cubicBezTo>
                    <a:pt x="351" y="0"/>
                    <a:pt x="319" y="25"/>
                    <a:pt x="298" y="78"/>
                  </a:cubicBezTo>
                  <a:cubicBezTo>
                    <a:pt x="159" y="197"/>
                    <a:pt x="119" y="396"/>
                    <a:pt x="60" y="575"/>
                  </a:cubicBezTo>
                  <a:cubicBezTo>
                    <a:pt x="40" y="655"/>
                    <a:pt x="20" y="734"/>
                    <a:pt x="20" y="794"/>
                  </a:cubicBezTo>
                  <a:cubicBezTo>
                    <a:pt x="20" y="973"/>
                    <a:pt x="0" y="1172"/>
                    <a:pt x="0" y="1351"/>
                  </a:cubicBezTo>
                  <a:cubicBezTo>
                    <a:pt x="20" y="1430"/>
                    <a:pt x="20" y="1470"/>
                    <a:pt x="40" y="1550"/>
                  </a:cubicBezTo>
                  <a:cubicBezTo>
                    <a:pt x="99" y="1669"/>
                    <a:pt x="99" y="1828"/>
                    <a:pt x="60" y="1948"/>
                  </a:cubicBezTo>
                  <a:lnTo>
                    <a:pt x="60" y="2147"/>
                  </a:lnTo>
                  <a:cubicBezTo>
                    <a:pt x="60" y="2326"/>
                    <a:pt x="60" y="2485"/>
                    <a:pt x="119" y="2664"/>
                  </a:cubicBezTo>
                  <a:lnTo>
                    <a:pt x="119" y="3479"/>
                  </a:lnTo>
                  <a:cubicBezTo>
                    <a:pt x="279" y="3619"/>
                    <a:pt x="279" y="3718"/>
                    <a:pt x="119" y="3837"/>
                  </a:cubicBezTo>
                  <a:cubicBezTo>
                    <a:pt x="20" y="4156"/>
                    <a:pt x="20" y="4454"/>
                    <a:pt x="119" y="4772"/>
                  </a:cubicBezTo>
                  <a:cubicBezTo>
                    <a:pt x="60" y="4951"/>
                    <a:pt x="40" y="5111"/>
                    <a:pt x="119" y="5270"/>
                  </a:cubicBezTo>
                  <a:cubicBezTo>
                    <a:pt x="185" y="5298"/>
                    <a:pt x="264" y="5335"/>
                    <a:pt x="329" y="5335"/>
                  </a:cubicBezTo>
                  <a:cubicBezTo>
                    <a:pt x="402" y="5335"/>
                    <a:pt x="458" y="5288"/>
                    <a:pt x="458" y="5131"/>
                  </a:cubicBezTo>
                  <a:cubicBezTo>
                    <a:pt x="497" y="4574"/>
                    <a:pt x="497" y="4036"/>
                    <a:pt x="497" y="3479"/>
                  </a:cubicBezTo>
                  <a:cubicBezTo>
                    <a:pt x="537" y="3440"/>
                    <a:pt x="557" y="3360"/>
                    <a:pt x="557" y="3280"/>
                  </a:cubicBezTo>
                  <a:cubicBezTo>
                    <a:pt x="557" y="3181"/>
                    <a:pt x="557" y="3062"/>
                    <a:pt x="537" y="2962"/>
                  </a:cubicBezTo>
                  <a:cubicBezTo>
                    <a:pt x="418" y="2863"/>
                    <a:pt x="497" y="2763"/>
                    <a:pt x="557" y="2664"/>
                  </a:cubicBezTo>
                  <a:lnTo>
                    <a:pt x="557" y="2246"/>
                  </a:lnTo>
                  <a:lnTo>
                    <a:pt x="557" y="2027"/>
                  </a:lnTo>
                  <a:lnTo>
                    <a:pt x="557" y="1669"/>
                  </a:lnTo>
                  <a:lnTo>
                    <a:pt x="557" y="1331"/>
                  </a:lnTo>
                  <a:cubicBezTo>
                    <a:pt x="597" y="1132"/>
                    <a:pt x="517" y="953"/>
                    <a:pt x="637" y="774"/>
                  </a:cubicBezTo>
                  <a:lnTo>
                    <a:pt x="637" y="595"/>
                  </a:lnTo>
                  <a:cubicBezTo>
                    <a:pt x="438" y="456"/>
                    <a:pt x="497" y="257"/>
                    <a:pt x="477" y="58"/>
                  </a:cubicBezTo>
                  <a:cubicBezTo>
                    <a:pt x="449" y="20"/>
                    <a:pt x="417" y="0"/>
                    <a:pt x="3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04;p3">
              <a:extLst>
                <a:ext uri="{FF2B5EF4-FFF2-40B4-BE49-F238E27FC236}">
                  <a16:creationId xmlns:a16="http://schemas.microsoft.com/office/drawing/2014/main" id="{613C04D6-E2C2-472D-A9DE-E10FDE8FC2D5}"/>
                </a:ext>
              </a:extLst>
            </p:cNvPr>
            <p:cNvSpPr/>
            <p:nvPr/>
          </p:nvSpPr>
          <p:spPr>
            <a:xfrm>
              <a:off x="2722600" y="3707275"/>
              <a:ext cx="99000" cy="16700"/>
            </a:xfrm>
            <a:custGeom>
              <a:avLst/>
              <a:gdLst/>
              <a:ahLst/>
              <a:cxnLst/>
              <a:rect l="l" t="t" r="r" b="b"/>
              <a:pathLst>
                <a:path w="3960" h="668" extrusionOk="0">
                  <a:moveTo>
                    <a:pt x="2750" y="0"/>
                  </a:moveTo>
                  <a:cubicBezTo>
                    <a:pt x="2327" y="0"/>
                    <a:pt x="1903" y="70"/>
                    <a:pt x="1480" y="70"/>
                  </a:cubicBezTo>
                  <a:cubicBezTo>
                    <a:pt x="1418" y="70"/>
                    <a:pt x="1356" y="69"/>
                    <a:pt x="1294" y="65"/>
                  </a:cubicBezTo>
                  <a:lnTo>
                    <a:pt x="498" y="65"/>
                  </a:lnTo>
                  <a:cubicBezTo>
                    <a:pt x="319" y="65"/>
                    <a:pt x="160" y="105"/>
                    <a:pt x="1" y="225"/>
                  </a:cubicBezTo>
                  <a:cubicBezTo>
                    <a:pt x="35" y="598"/>
                    <a:pt x="242" y="667"/>
                    <a:pt x="537" y="667"/>
                  </a:cubicBezTo>
                  <a:cubicBezTo>
                    <a:pt x="588" y="667"/>
                    <a:pt x="641" y="665"/>
                    <a:pt x="697" y="662"/>
                  </a:cubicBezTo>
                  <a:cubicBezTo>
                    <a:pt x="1294" y="602"/>
                    <a:pt x="1910" y="602"/>
                    <a:pt x="2507" y="583"/>
                  </a:cubicBezTo>
                  <a:cubicBezTo>
                    <a:pt x="2710" y="450"/>
                    <a:pt x="2925" y="420"/>
                    <a:pt x="3143" y="420"/>
                  </a:cubicBezTo>
                  <a:cubicBezTo>
                    <a:pt x="3330" y="420"/>
                    <a:pt x="3519" y="442"/>
                    <a:pt x="3705" y="442"/>
                  </a:cubicBezTo>
                  <a:cubicBezTo>
                    <a:pt x="3791" y="442"/>
                    <a:pt x="3876" y="437"/>
                    <a:pt x="3959" y="423"/>
                  </a:cubicBezTo>
                  <a:cubicBezTo>
                    <a:pt x="3860" y="205"/>
                    <a:pt x="3542" y="304"/>
                    <a:pt x="3442" y="85"/>
                  </a:cubicBezTo>
                  <a:cubicBezTo>
                    <a:pt x="3211" y="21"/>
                    <a:pt x="2981" y="0"/>
                    <a:pt x="2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05;p3">
              <a:extLst>
                <a:ext uri="{FF2B5EF4-FFF2-40B4-BE49-F238E27FC236}">
                  <a16:creationId xmlns:a16="http://schemas.microsoft.com/office/drawing/2014/main" id="{509245BA-3FBC-4318-98A9-CFD5C009643A}"/>
                </a:ext>
              </a:extLst>
            </p:cNvPr>
            <p:cNvSpPr/>
            <p:nvPr/>
          </p:nvSpPr>
          <p:spPr>
            <a:xfrm>
              <a:off x="2712650" y="3828125"/>
              <a:ext cx="6500" cy="29500"/>
            </a:xfrm>
            <a:custGeom>
              <a:avLst/>
              <a:gdLst/>
              <a:ahLst/>
              <a:cxnLst/>
              <a:rect l="l" t="t" r="r" b="b"/>
              <a:pathLst>
                <a:path w="260" h="1180" extrusionOk="0">
                  <a:moveTo>
                    <a:pt x="162" y="1"/>
                  </a:moveTo>
                  <a:cubicBezTo>
                    <a:pt x="130" y="1"/>
                    <a:pt x="100" y="16"/>
                    <a:pt x="80" y="45"/>
                  </a:cubicBezTo>
                  <a:cubicBezTo>
                    <a:pt x="60" y="224"/>
                    <a:pt x="60" y="403"/>
                    <a:pt x="60" y="583"/>
                  </a:cubicBezTo>
                  <a:cubicBezTo>
                    <a:pt x="1" y="642"/>
                    <a:pt x="1" y="722"/>
                    <a:pt x="60" y="801"/>
                  </a:cubicBezTo>
                  <a:cubicBezTo>
                    <a:pt x="60" y="901"/>
                    <a:pt x="80" y="1020"/>
                    <a:pt x="80" y="1120"/>
                  </a:cubicBezTo>
                  <a:cubicBezTo>
                    <a:pt x="100" y="1159"/>
                    <a:pt x="125" y="1179"/>
                    <a:pt x="155" y="1179"/>
                  </a:cubicBezTo>
                  <a:cubicBezTo>
                    <a:pt x="185" y="1179"/>
                    <a:pt x="220" y="1159"/>
                    <a:pt x="259" y="1120"/>
                  </a:cubicBezTo>
                  <a:lnTo>
                    <a:pt x="259" y="45"/>
                  </a:lnTo>
                  <a:cubicBezTo>
                    <a:pt x="230" y="16"/>
                    <a:pt x="195"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06;p3">
              <a:extLst>
                <a:ext uri="{FF2B5EF4-FFF2-40B4-BE49-F238E27FC236}">
                  <a16:creationId xmlns:a16="http://schemas.microsoft.com/office/drawing/2014/main" id="{2700376C-CCB0-4766-8791-C56837DB6949}"/>
                </a:ext>
              </a:extLst>
            </p:cNvPr>
            <p:cNvSpPr/>
            <p:nvPr/>
          </p:nvSpPr>
          <p:spPr>
            <a:xfrm>
              <a:off x="2713150" y="3793450"/>
              <a:ext cx="5000" cy="14925"/>
            </a:xfrm>
            <a:custGeom>
              <a:avLst/>
              <a:gdLst/>
              <a:ahLst/>
              <a:cxnLst/>
              <a:rect l="l" t="t" r="r" b="b"/>
              <a:pathLst>
                <a:path w="200" h="597" extrusionOk="0">
                  <a:moveTo>
                    <a:pt x="200" y="0"/>
                  </a:moveTo>
                  <a:cubicBezTo>
                    <a:pt x="1" y="139"/>
                    <a:pt x="60" y="338"/>
                    <a:pt x="60" y="537"/>
                  </a:cubicBezTo>
                  <a:cubicBezTo>
                    <a:pt x="80" y="577"/>
                    <a:pt x="105" y="597"/>
                    <a:pt x="130" y="597"/>
                  </a:cubicBezTo>
                  <a:cubicBezTo>
                    <a:pt x="155" y="597"/>
                    <a:pt x="180" y="577"/>
                    <a:pt x="200" y="537"/>
                  </a:cubicBez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07;p3">
              <a:extLst>
                <a:ext uri="{FF2B5EF4-FFF2-40B4-BE49-F238E27FC236}">
                  <a16:creationId xmlns:a16="http://schemas.microsoft.com/office/drawing/2014/main" id="{1E20D7E1-A8A7-44CD-971C-0F06A05D92F6}"/>
                </a:ext>
              </a:extLst>
            </p:cNvPr>
            <p:cNvSpPr/>
            <p:nvPr/>
          </p:nvSpPr>
          <p:spPr>
            <a:xfrm>
              <a:off x="2714650" y="3806875"/>
              <a:ext cx="4500" cy="10100"/>
            </a:xfrm>
            <a:custGeom>
              <a:avLst/>
              <a:gdLst/>
              <a:ahLst/>
              <a:cxnLst/>
              <a:rect l="l" t="t" r="r" b="b"/>
              <a:pathLst>
                <a:path w="180" h="404" extrusionOk="0">
                  <a:moveTo>
                    <a:pt x="0" y="0"/>
                  </a:moveTo>
                  <a:cubicBezTo>
                    <a:pt x="0" y="139"/>
                    <a:pt x="0" y="259"/>
                    <a:pt x="20" y="358"/>
                  </a:cubicBezTo>
                  <a:cubicBezTo>
                    <a:pt x="50" y="388"/>
                    <a:pt x="75" y="403"/>
                    <a:pt x="100" y="403"/>
                  </a:cubicBezTo>
                  <a:cubicBezTo>
                    <a:pt x="125" y="403"/>
                    <a:pt x="150" y="388"/>
                    <a:pt x="179" y="358"/>
                  </a:cubicBezTo>
                  <a:lnTo>
                    <a:pt x="1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08;p3">
              <a:extLst>
                <a:ext uri="{FF2B5EF4-FFF2-40B4-BE49-F238E27FC236}">
                  <a16:creationId xmlns:a16="http://schemas.microsoft.com/office/drawing/2014/main" id="{55FA17E1-2947-49E8-9D74-B5D5EE1A5973}"/>
                </a:ext>
              </a:extLst>
            </p:cNvPr>
            <p:cNvSpPr/>
            <p:nvPr/>
          </p:nvSpPr>
          <p:spPr>
            <a:xfrm>
              <a:off x="2714150" y="3816325"/>
              <a:ext cx="4000" cy="9900"/>
            </a:xfrm>
            <a:custGeom>
              <a:avLst/>
              <a:gdLst/>
              <a:ahLst/>
              <a:cxnLst/>
              <a:rect l="l" t="t" r="r" b="b"/>
              <a:pathLst>
                <a:path w="160" h="396" extrusionOk="0">
                  <a:moveTo>
                    <a:pt x="20" y="0"/>
                  </a:moveTo>
                  <a:cubicBezTo>
                    <a:pt x="20" y="100"/>
                    <a:pt x="20" y="219"/>
                    <a:pt x="0" y="358"/>
                  </a:cubicBezTo>
                  <a:cubicBezTo>
                    <a:pt x="27" y="385"/>
                    <a:pt x="54" y="396"/>
                    <a:pt x="79" y="396"/>
                  </a:cubicBezTo>
                  <a:cubicBezTo>
                    <a:pt x="110" y="396"/>
                    <a:pt x="138" y="380"/>
                    <a:pt x="160" y="358"/>
                  </a:cubicBezTo>
                  <a:lnTo>
                    <a:pt x="1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09;p3">
              <a:extLst>
                <a:ext uri="{FF2B5EF4-FFF2-40B4-BE49-F238E27FC236}">
                  <a16:creationId xmlns:a16="http://schemas.microsoft.com/office/drawing/2014/main" id="{146DB24D-D9FA-4785-B3E6-55A0C848DE01}"/>
                </a:ext>
              </a:extLst>
            </p:cNvPr>
            <p:cNvSpPr/>
            <p:nvPr/>
          </p:nvSpPr>
          <p:spPr>
            <a:xfrm>
              <a:off x="2714150" y="3856100"/>
              <a:ext cx="4000" cy="4500"/>
            </a:xfrm>
            <a:custGeom>
              <a:avLst/>
              <a:gdLst/>
              <a:ahLst/>
              <a:cxnLst/>
              <a:rect l="l" t="t" r="r" b="b"/>
              <a:pathLst>
                <a:path w="160" h="180" extrusionOk="0">
                  <a:moveTo>
                    <a:pt x="20" y="1"/>
                  </a:moveTo>
                  <a:cubicBezTo>
                    <a:pt x="20" y="80"/>
                    <a:pt x="20" y="120"/>
                    <a:pt x="0" y="180"/>
                  </a:cubicBezTo>
                  <a:lnTo>
                    <a:pt x="160" y="180"/>
                  </a:lnTo>
                  <a:lnTo>
                    <a:pt x="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10;p3">
              <a:extLst>
                <a:ext uri="{FF2B5EF4-FFF2-40B4-BE49-F238E27FC236}">
                  <a16:creationId xmlns:a16="http://schemas.microsoft.com/office/drawing/2014/main" id="{9F4E37FB-5953-4B57-B76A-52B67F0CC6E1}"/>
                </a:ext>
              </a:extLst>
            </p:cNvPr>
            <p:cNvSpPr/>
            <p:nvPr/>
          </p:nvSpPr>
          <p:spPr>
            <a:xfrm>
              <a:off x="2714650" y="3825275"/>
              <a:ext cx="4500" cy="4000"/>
            </a:xfrm>
            <a:custGeom>
              <a:avLst/>
              <a:gdLst/>
              <a:ahLst/>
              <a:cxnLst/>
              <a:rect l="l" t="t" r="r" b="b"/>
              <a:pathLst>
                <a:path w="180" h="160" extrusionOk="0">
                  <a:moveTo>
                    <a:pt x="0" y="0"/>
                  </a:moveTo>
                  <a:lnTo>
                    <a:pt x="0" y="159"/>
                  </a:lnTo>
                  <a:lnTo>
                    <a:pt x="179" y="159"/>
                  </a:lnTo>
                  <a:lnTo>
                    <a:pt x="1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11;p3">
              <a:extLst>
                <a:ext uri="{FF2B5EF4-FFF2-40B4-BE49-F238E27FC236}">
                  <a16:creationId xmlns:a16="http://schemas.microsoft.com/office/drawing/2014/main" id="{43FB6FD7-7163-437D-B6C6-0EBBA295F37A}"/>
                </a:ext>
              </a:extLst>
            </p:cNvPr>
            <p:cNvSpPr/>
            <p:nvPr/>
          </p:nvSpPr>
          <p:spPr>
            <a:xfrm>
              <a:off x="3080675" y="4006800"/>
              <a:ext cx="5000" cy="5475"/>
            </a:xfrm>
            <a:custGeom>
              <a:avLst/>
              <a:gdLst/>
              <a:ahLst/>
              <a:cxnLst/>
              <a:rect l="l" t="t" r="r" b="b"/>
              <a:pathLst>
                <a:path w="200" h="219" extrusionOk="0">
                  <a:moveTo>
                    <a:pt x="60" y="0"/>
                  </a:moveTo>
                  <a:cubicBezTo>
                    <a:pt x="20" y="60"/>
                    <a:pt x="20" y="139"/>
                    <a:pt x="0" y="219"/>
                  </a:cubicBezTo>
                  <a:cubicBezTo>
                    <a:pt x="80" y="139"/>
                    <a:pt x="199" y="10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12;p3">
              <a:extLst>
                <a:ext uri="{FF2B5EF4-FFF2-40B4-BE49-F238E27FC236}">
                  <a16:creationId xmlns:a16="http://schemas.microsoft.com/office/drawing/2014/main" id="{EFFCE2D1-1D9E-4933-8817-547A0A71EC98}"/>
                </a:ext>
              </a:extLst>
            </p:cNvPr>
            <p:cNvSpPr/>
            <p:nvPr/>
          </p:nvSpPr>
          <p:spPr>
            <a:xfrm>
              <a:off x="2294900" y="4857700"/>
              <a:ext cx="59225" cy="29875"/>
            </a:xfrm>
            <a:custGeom>
              <a:avLst/>
              <a:gdLst/>
              <a:ahLst/>
              <a:cxnLst/>
              <a:rect l="l" t="t" r="r" b="b"/>
              <a:pathLst>
                <a:path w="2369" h="1195" extrusionOk="0">
                  <a:moveTo>
                    <a:pt x="1871" y="1"/>
                  </a:moveTo>
                  <a:cubicBezTo>
                    <a:pt x="1587" y="18"/>
                    <a:pt x="1288" y="83"/>
                    <a:pt x="1001" y="83"/>
                  </a:cubicBezTo>
                  <a:cubicBezTo>
                    <a:pt x="966" y="83"/>
                    <a:pt x="931" y="82"/>
                    <a:pt x="896" y="80"/>
                  </a:cubicBezTo>
                  <a:cubicBezTo>
                    <a:pt x="717" y="80"/>
                    <a:pt x="518" y="80"/>
                    <a:pt x="359" y="100"/>
                  </a:cubicBezTo>
                  <a:cubicBezTo>
                    <a:pt x="220" y="120"/>
                    <a:pt x="100" y="180"/>
                    <a:pt x="1" y="299"/>
                  </a:cubicBezTo>
                  <a:cubicBezTo>
                    <a:pt x="200" y="518"/>
                    <a:pt x="458" y="617"/>
                    <a:pt x="717" y="637"/>
                  </a:cubicBezTo>
                  <a:cubicBezTo>
                    <a:pt x="729" y="637"/>
                    <a:pt x="741" y="636"/>
                    <a:pt x="753" y="636"/>
                  </a:cubicBezTo>
                  <a:cubicBezTo>
                    <a:pt x="1132" y="636"/>
                    <a:pt x="1405" y="937"/>
                    <a:pt x="1771" y="995"/>
                  </a:cubicBezTo>
                  <a:cubicBezTo>
                    <a:pt x="1891" y="1075"/>
                    <a:pt x="2010" y="1115"/>
                    <a:pt x="2149" y="1194"/>
                  </a:cubicBezTo>
                  <a:cubicBezTo>
                    <a:pt x="2269" y="1015"/>
                    <a:pt x="2368" y="836"/>
                    <a:pt x="2348" y="637"/>
                  </a:cubicBezTo>
                  <a:cubicBezTo>
                    <a:pt x="2308" y="319"/>
                    <a:pt x="2249" y="40"/>
                    <a:pt x="1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413;p3">
              <a:extLst>
                <a:ext uri="{FF2B5EF4-FFF2-40B4-BE49-F238E27FC236}">
                  <a16:creationId xmlns:a16="http://schemas.microsoft.com/office/drawing/2014/main" id="{04C093ED-749C-4353-9423-976876A8B874}"/>
                </a:ext>
              </a:extLst>
            </p:cNvPr>
            <p:cNvSpPr/>
            <p:nvPr/>
          </p:nvSpPr>
          <p:spPr>
            <a:xfrm>
              <a:off x="2312825" y="4871375"/>
              <a:ext cx="26375" cy="17225"/>
            </a:xfrm>
            <a:custGeom>
              <a:avLst/>
              <a:gdLst/>
              <a:ahLst/>
              <a:cxnLst/>
              <a:rect l="l" t="t" r="r" b="b"/>
              <a:pathLst>
                <a:path w="1055" h="689" extrusionOk="0">
                  <a:moveTo>
                    <a:pt x="383" y="1"/>
                  </a:moveTo>
                  <a:cubicBezTo>
                    <a:pt x="266" y="1"/>
                    <a:pt x="138" y="30"/>
                    <a:pt x="0" y="90"/>
                  </a:cubicBezTo>
                  <a:cubicBezTo>
                    <a:pt x="60" y="170"/>
                    <a:pt x="100" y="229"/>
                    <a:pt x="179" y="289"/>
                  </a:cubicBezTo>
                  <a:cubicBezTo>
                    <a:pt x="80" y="647"/>
                    <a:pt x="438" y="528"/>
                    <a:pt x="537" y="667"/>
                  </a:cubicBezTo>
                  <a:cubicBezTo>
                    <a:pt x="571" y="682"/>
                    <a:pt x="603" y="689"/>
                    <a:pt x="633" y="689"/>
                  </a:cubicBezTo>
                  <a:cubicBezTo>
                    <a:pt x="761" y="689"/>
                    <a:pt x="854" y="569"/>
                    <a:pt x="935" y="488"/>
                  </a:cubicBezTo>
                  <a:cubicBezTo>
                    <a:pt x="975" y="468"/>
                    <a:pt x="995" y="468"/>
                    <a:pt x="1054" y="448"/>
                  </a:cubicBezTo>
                  <a:cubicBezTo>
                    <a:pt x="874" y="157"/>
                    <a:pt x="655" y="1"/>
                    <a:pt x="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414;p3">
              <a:extLst>
                <a:ext uri="{FF2B5EF4-FFF2-40B4-BE49-F238E27FC236}">
                  <a16:creationId xmlns:a16="http://schemas.microsoft.com/office/drawing/2014/main" id="{84DDB511-2473-46C4-A4C0-B1B36B2EFF84}"/>
                </a:ext>
              </a:extLst>
            </p:cNvPr>
            <p:cNvSpPr/>
            <p:nvPr/>
          </p:nvSpPr>
          <p:spPr>
            <a:xfrm>
              <a:off x="2294425" y="4878600"/>
              <a:ext cx="30850" cy="12450"/>
            </a:xfrm>
            <a:custGeom>
              <a:avLst/>
              <a:gdLst/>
              <a:ahLst/>
              <a:cxnLst/>
              <a:rect l="l" t="t" r="r" b="b"/>
              <a:pathLst>
                <a:path w="1234" h="498" extrusionOk="0">
                  <a:moveTo>
                    <a:pt x="895" y="0"/>
                  </a:moveTo>
                  <a:cubicBezTo>
                    <a:pt x="611" y="0"/>
                    <a:pt x="345" y="180"/>
                    <a:pt x="45" y="180"/>
                  </a:cubicBezTo>
                  <a:cubicBezTo>
                    <a:pt x="30" y="180"/>
                    <a:pt x="15" y="180"/>
                    <a:pt x="0" y="179"/>
                  </a:cubicBezTo>
                  <a:lnTo>
                    <a:pt x="0" y="179"/>
                  </a:lnTo>
                  <a:cubicBezTo>
                    <a:pt x="0" y="239"/>
                    <a:pt x="20" y="279"/>
                    <a:pt x="20" y="338"/>
                  </a:cubicBezTo>
                  <a:cubicBezTo>
                    <a:pt x="318" y="358"/>
                    <a:pt x="637" y="298"/>
                    <a:pt x="915" y="497"/>
                  </a:cubicBezTo>
                  <a:cubicBezTo>
                    <a:pt x="1015" y="477"/>
                    <a:pt x="1134" y="438"/>
                    <a:pt x="1233" y="378"/>
                  </a:cubicBezTo>
                  <a:cubicBezTo>
                    <a:pt x="1134" y="259"/>
                    <a:pt x="1015" y="139"/>
                    <a:pt x="8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15;p3">
              <a:extLst>
                <a:ext uri="{FF2B5EF4-FFF2-40B4-BE49-F238E27FC236}">
                  <a16:creationId xmlns:a16="http://schemas.microsoft.com/office/drawing/2014/main" id="{851387EB-06AA-4799-AA11-9F7E44F694E6}"/>
                </a:ext>
              </a:extLst>
            </p:cNvPr>
            <p:cNvSpPr/>
            <p:nvPr/>
          </p:nvSpPr>
          <p:spPr>
            <a:xfrm>
              <a:off x="2253125" y="4846750"/>
              <a:ext cx="26400" cy="14025"/>
            </a:xfrm>
            <a:custGeom>
              <a:avLst/>
              <a:gdLst/>
              <a:ahLst/>
              <a:cxnLst/>
              <a:rect l="l" t="t" r="r" b="b"/>
              <a:pathLst>
                <a:path w="1056" h="561" extrusionOk="0">
                  <a:moveTo>
                    <a:pt x="458" y="1"/>
                  </a:moveTo>
                  <a:cubicBezTo>
                    <a:pt x="379" y="1"/>
                    <a:pt x="279" y="41"/>
                    <a:pt x="200" y="61"/>
                  </a:cubicBezTo>
                  <a:cubicBezTo>
                    <a:pt x="100" y="140"/>
                    <a:pt x="1" y="220"/>
                    <a:pt x="61" y="359"/>
                  </a:cubicBezTo>
                  <a:lnTo>
                    <a:pt x="61" y="379"/>
                  </a:lnTo>
                  <a:cubicBezTo>
                    <a:pt x="311" y="379"/>
                    <a:pt x="533" y="561"/>
                    <a:pt x="798" y="561"/>
                  </a:cubicBezTo>
                  <a:cubicBezTo>
                    <a:pt x="849" y="561"/>
                    <a:pt x="901" y="554"/>
                    <a:pt x="956" y="538"/>
                  </a:cubicBezTo>
                  <a:cubicBezTo>
                    <a:pt x="1035" y="458"/>
                    <a:pt x="1055" y="379"/>
                    <a:pt x="996" y="279"/>
                  </a:cubicBezTo>
                  <a:cubicBezTo>
                    <a:pt x="896" y="61"/>
                    <a:pt x="677" y="1"/>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16;p3">
              <a:extLst>
                <a:ext uri="{FF2B5EF4-FFF2-40B4-BE49-F238E27FC236}">
                  <a16:creationId xmlns:a16="http://schemas.microsoft.com/office/drawing/2014/main" id="{ED71D783-E145-4767-9D20-293A1FD0C013}"/>
                </a:ext>
              </a:extLst>
            </p:cNvPr>
            <p:cNvSpPr/>
            <p:nvPr/>
          </p:nvSpPr>
          <p:spPr>
            <a:xfrm>
              <a:off x="2277000" y="4851450"/>
              <a:ext cx="28375" cy="14225"/>
            </a:xfrm>
            <a:custGeom>
              <a:avLst/>
              <a:gdLst/>
              <a:ahLst/>
              <a:cxnLst/>
              <a:rect l="l" t="t" r="r" b="b"/>
              <a:pathLst>
                <a:path w="1135" h="569" extrusionOk="0">
                  <a:moveTo>
                    <a:pt x="469" y="1"/>
                  </a:moveTo>
                  <a:cubicBezTo>
                    <a:pt x="378" y="1"/>
                    <a:pt x="287" y="17"/>
                    <a:pt x="200" y="52"/>
                  </a:cubicBezTo>
                  <a:cubicBezTo>
                    <a:pt x="120" y="72"/>
                    <a:pt x="41" y="131"/>
                    <a:pt x="1" y="191"/>
                  </a:cubicBezTo>
                  <a:lnTo>
                    <a:pt x="1" y="350"/>
                  </a:lnTo>
                  <a:cubicBezTo>
                    <a:pt x="120" y="350"/>
                    <a:pt x="220" y="370"/>
                    <a:pt x="339" y="430"/>
                  </a:cubicBezTo>
                  <a:cubicBezTo>
                    <a:pt x="478" y="489"/>
                    <a:pt x="617" y="469"/>
                    <a:pt x="737" y="549"/>
                  </a:cubicBezTo>
                  <a:lnTo>
                    <a:pt x="737" y="569"/>
                  </a:lnTo>
                  <a:cubicBezTo>
                    <a:pt x="836" y="549"/>
                    <a:pt x="976" y="549"/>
                    <a:pt x="1095" y="549"/>
                  </a:cubicBezTo>
                  <a:cubicBezTo>
                    <a:pt x="1135" y="469"/>
                    <a:pt x="1135" y="390"/>
                    <a:pt x="1115" y="330"/>
                  </a:cubicBezTo>
                  <a:cubicBezTo>
                    <a:pt x="1035" y="191"/>
                    <a:pt x="936" y="131"/>
                    <a:pt x="816" y="72"/>
                  </a:cubicBezTo>
                  <a:cubicBezTo>
                    <a:pt x="705" y="27"/>
                    <a:pt x="587" y="1"/>
                    <a:pt x="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17;p3">
              <a:extLst>
                <a:ext uri="{FF2B5EF4-FFF2-40B4-BE49-F238E27FC236}">
                  <a16:creationId xmlns:a16="http://schemas.microsoft.com/office/drawing/2014/main" id="{125ECCED-5B37-4AE7-8853-E3793D1F0AE4}"/>
                </a:ext>
              </a:extLst>
            </p:cNvPr>
            <p:cNvSpPr/>
            <p:nvPr/>
          </p:nvSpPr>
          <p:spPr>
            <a:xfrm>
              <a:off x="2285450" y="4860825"/>
              <a:ext cx="9975" cy="3950"/>
            </a:xfrm>
            <a:custGeom>
              <a:avLst/>
              <a:gdLst/>
              <a:ahLst/>
              <a:cxnLst/>
              <a:rect l="l" t="t" r="r" b="b"/>
              <a:pathLst>
                <a:path w="399" h="158" extrusionOk="0">
                  <a:moveTo>
                    <a:pt x="113" y="0"/>
                  </a:moveTo>
                  <a:cubicBezTo>
                    <a:pt x="77" y="0"/>
                    <a:pt x="40" y="5"/>
                    <a:pt x="1" y="15"/>
                  </a:cubicBezTo>
                  <a:cubicBezTo>
                    <a:pt x="88" y="101"/>
                    <a:pt x="204" y="158"/>
                    <a:pt x="338" y="158"/>
                  </a:cubicBezTo>
                  <a:cubicBezTo>
                    <a:pt x="358" y="158"/>
                    <a:pt x="378" y="157"/>
                    <a:pt x="399" y="154"/>
                  </a:cubicBezTo>
                  <a:cubicBezTo>
                    <a:pt x="323" y="49"/>
                    <a:pt x="225"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18;p3">
              <a:extLst>
                <a:ext uri="{FF2B5EF4-FFF2-40B4-BE49-F238E27FC236}">
                  <a16:creationId xmlns:a16="http://schemas.microsoft.com/office/drawing/2014/main" id="{DF06E745-2E17-4169-BD6E-9E605EB4C23A}"/>
                </a:ext>
              </a:extLst>
            </p:cNvPr>
            <p:cNvSpPr/>
            <p:nvPr/>
          </p:nvSpPr>
          <p:spPr>
            <a:xfrm>
              <a:off x="3071425" y="4186325"/>
              <a:ext cx="24700" cy="67650"/>
            </a:xfrm>
            <a:custGeom>
              <a:avLst/>
              <a:gdLst/>
              <a:ahLst/>
              <a:cxnLst/>
              <a:rect l="l" t="t" r="r" b="b"/>
              <a:pathLst>
                <a:path w="988" h="2706" extrusionOk="0">
                  <a:moveTo>
                    <a:pt x="370" y="0"/>
                  </a:moveTo>
                  <a:lnTo>
                    <a:pt x="350" y="20"/>
                  </a:lnTo>
                  <a:cubicBezTo>
                    <a:pt x="335" y="19"/>
                    <a:pt x="321" y="19"/>
                    <a:pt x="307" y="19"/>
                  </a:cubicBezTo>
                  <a:cubicBezTo>
                    <a:pt x="1" y="19"/>
                    <a:pt x="94" y="227"/>
                    <a:pt x="152" y="398"/>
                  </a:cubicBezTo>
                  <a:lnTo>
                    <a:pt x="152" y="1612"/>
                  </a:lnTo>
                  <a:lnTo>
                    <a:pt x="191" y="1612"/>
                  </a:lnTo>
                  <a:cubicBezTo>
                    <a:pt x="470" y="1930"/>
                    <a:pt x="132" y="2567"/>
                    <a:pt x="728" y="2706"/>
                  </a:cubicBezTo>
                  <a:cubicBezTo>
                    <a:pt x="788" y="2626"/>
                    <a:pt x="788" y="2527"/>
                    <a:pt x="748" y="2467"/>
                  </a:cubicBezTo>
                  <a:cubicBezTo>
                    <a:pt x="748" y="2328"/>
                    <a:pt x="748" y="2189"/>
                    <a:pt x="868" y="2109"/>
                  </a:cubicBezTo>
                  <a:cubicBezTo>
                    <a:pt x="987" y="1333"/>
                    <a:pt x="848" y="617"/>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19;p3">
              <a:extLst>
                <a:ext uri="{FF2B5EF4-FFF2-40B4-BE49-F238E27FC236}">
                  <a16:creationId xmlns:a16="http://schemas.microsoft.com/office/drawing/2014/main" id="{9FC723D6-83E2-4B4A-8F42-0E9654DAEA0E}"/>
                </a:ext>
              </a:extLst>
            </p:cNvPr>
            <p:cNvSpPr/>
            <p:nvPr/>
          </p:nvSpPr>
          <p:spPr>
            <a:xfrm>
              <a:off x="3103050" y="4236050"/>
              <a:ext cx="3000" cy="3000"/>
            </a:xfrm>
            <a:custGeom>
              <a:avLst/>
              <a:gdLst/>
              <a:ahLst/>
              <a:cxnLst/>
              <a:rect l="l" t="t" r="r" b="b"/>
              <a:pathLst>
                <a:path w="120" h="120" extrusionOk="0">
                  <a:moveTo>
                    <a:pt x="120" y="1"/>
                  </a:moveTo>
                  <a:lnTo>
                    <a:pt x="120" y="1"/>
                  </a:lnTo>
                  <a:cubicBezTo>
                    <a:pt x="80" y="21"/>
                    <a:pt x="20" y="80"/>
                    <a:pt x="1" y="12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20;p3">
              <a:extLst>
                <a:ext uri="{FF2B5EF4-FFF2-40B4-BE49-F238E27FC236}">
                  <a16:creationId xmlns:a16="http://schemas.microsoft.com/office/drawing/2014/main" id="{9DA60A98-3F37-4497-9324-F14842040270}"/>
                </a:ext>
              </a:extLst>
            </p:cNvPr>
            <p:cNvSpPr/>
            <p:nvPr/>
          </p:nvSpPr>
          <p:spPr>
            <a:xfrm>
              <a:off x="3093600" y="4250175"/>
              <a:ext cx="18425" cy="58025"/>
            </a:xfrm>
            <a:custGeom>
              <a:avLst/>
              <a:gdLst/>
              <a:ahLst/>
              <a:cxnLst/>
              <a:rect l="l" t="t" r="r" b="b"/>
              <a:pathLst>
                <a:path w="737" h="2321" extrusionOk="0">
                  <a:moveTo>
                    <a:pt x="371" y="1"/>
                  </a:moveTo>
                  <a:cubicBezTo>
                    <a:pt x="348" y="1"/>
                    <a:pt x="323" y="4"/>
                    <a:pt x="299" y="13"/>
                  </a:cubicBezTo>
                  <a:cubicBezTo>
                    <a:pt x="180" y="32"/>
                    <a:pt x="180" y="172"/>
                    <a:pt x="180" y="311"/>
                  </a:cubicBezTo>
                  <a:cubicBezTo>
                    <a:pt x="100" y="470"/>
                    <a:pt x="1" y="649"/>
                    <a:pt x="60" y="848"/>
                  </a:cubicBezTo>
                  <a:cubicBezTo>
                    <a:pt x="80" y="928"/>
                    <a:pt x="100" y="1007"/>
                    <a:pt x="160" y="1067"/>
                  </a:cubicBezTo>
                  <a:cubicBezTo>
                    <a:pt x="379" y="1445"/>
                    <a:pt x="339" y="1922"/>
                    <a:pt x="538" y="2300"/>
                  </a:cubicBezTo>
                  <a:cubicBezTo>
                    <a:pt x="577" y="2300"/>
                    <a:pt x="637" y="2300"/>
                    <a:pt x="677" y="2320"/>
                  </a:cubicBezTo>
                  <a:cubicBezTo>
                    <a:pt x="697" y="2002"/>
                    <a:pt x="697" y="1703"/>
                    <a:pt x="677" y="1365"/>
                  </a:cubicBezTo>
                  <a:cubicBezTo>
                    <a:pt x="737" y="1007"/>
                    <a:pt x="398" y="649"/>
                    <a:pt x="577" y="251"/>
                  </a:cubicBezTo>
                  <a:cubicBezTo>
                    <a:pt x="629" y="148"/>
                    <a:pt x="517" y="1"/>
                    <a:pt x="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21;p3">
              <a:extLst>
                <a:ext uri="{FF2B5EF4-FFF2-40B4-BE49-F238E27FC236}">
                  <a16:creationId xmlns:a16="http://schemas.microsoft.com/office/drawing/2014/main" id="{A0A7B841-82E3-4BEC-86AB-DDDCD6A761C6}"/>
                </a:ext>
              </a:extLst>
            </p:cNvPr>
            <p:cNvSpPr/>
            <p:nvPr/>
          </p:nvSpPr>
          <p:spPr>
            <a:xfrm>
              <a:off x="3084650" y="4248475"/>
              <a:ext cx="17925" cy="37275"/>
            </a:xfrm>
            <a:custGeom>
              <a:avLst/>
              <a:gdLst/>
              <a:ahLst/>
              <a:cxnLst/>
              <a:rect l="l" t="t" r="r" b="b"/>
              <a:pathLst>
                <a:path w="717" h="1491" extrusionOk="0">
                  <a:moveTo>
                    <a:pt x="219" y="1"/>
                  </a:moveTo>
                  <a:cubicBezTo>
                    <a:pt x="219" y="81"/>
                    <a:pt x="199" y="140"/>
                    <a:pt x="160" y="220"/>
                  </a:cubicBezTo>
                  <a:cubicBezTo>
                    <a:pt x="60" y="299"/>
                    <a:pt x="20" y="419"/>
                    <a:pt x="20" y="538"/>
                  </a:cubicBezTo>
                  <a:cubicBezTo>
                    <a:pt x="1" y="717"/>
                    <a:pt x="20" y="896"/>
                    <a:pt x="40" y="1075"/>
                  </a:cubicBezTo>
                  <a:cubicBezTo>
                    <a:pt x="60" y="1155"/>
                    <a:pt x="100" y="1234"/>
                    <a:pt x="140" y="1314"/>
                  </a:cubicBezTo>
                  <a:cubicBezTo>
                    <a:pt x="235" y="1409"/>
                    <a:pt x="342" y="1491"/>
                    <a:pt x="482" y="1491"/>
                  </a:cubicBezTo>
                  <a:cubicBezTo>
                    <a:pt x="518" y="1491"/>
                    <a:pt x="556" y="1485"/>
                    <a:pt x="597" y="1473"/>
                  </a:cubicBezTo>
                  <a:cubicBezTo>
                    <a:pt x="717" y="1314"/>
                    <a:pt x="697" y="1175"/>
                    <a:pt x="617" y="996"/>
                  </a:cubicBezTo>
                  <a:cubicBezTo>
                    <a:pt x="597" y="936"/>
                    <a:pt x="558" y="916"/>
                    <a:pt x="538" y="896"/>
                  </a:cubicBezTo>
                  <a:cubicBezTo>
                    <a:pt x="359" y="737"/>
                    <a:pt x="558" y="498"/>
                    <a:pt x="359" y="379"/>
                  </a:cubicBezTo>
                  <a:cubicBezTo>
                    <a:pt x="359" y="240"/>
                    <a:pt x="339" y="10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22;p3">
              <a:extLst>
                <a:ext uri="{FF2B5EF4-FFF2-40B4-BE49-F238E27FC236}">
                  <a16:creationId xmlns:a16="http://schemas.microsoft.com/office/drawing/2014/main" id="{5FB4744F-2D74-41E7-B3CA-D9A4020263ED}"/>
                </a:ext>
              </a:extLst>
            </p:cNvPr>
            <p:cNvSpPr/>
            <p:nvPr/>
          </p:nvSpPr>
          <p:spPr>
            <a:xfrm>
              <a:off x="3092600" y="4257925"/>
              <a:ext cx="9975" cy="12975"/>
            </a:xfrm>
            <a:custGeom>
              <a:avLst/>
              <a:gdLst/>
              <a:ahLst/>
              <a:cxnLst/>
              <a:rect l="l" t="t" r="r" b="b"/>
              <a:pathLst>
                <a:path w="399" h="519" extrusionOk="0">
                  <a:moveTo>
                    <a:pt x="41" y="1"/>
                  </a:moveTo>
                  <a:cubicBezTo>
                    <a:pt x="41" y="200"/>
                    <a:pt x="1" y="399"/>
                    <a:pt x="220" y="518"/>
                  </a:cubicBezTo>
                  <a:cubicBezTo>
                    <a:pt x="180" y="339"/>
                    <a:pt x="399" y="16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23;p3">
              <a:extLst>
                <a:ext uri="{FF2B5EF4-FFF2-40B4-BE49-F238E27FC236}">
                  <a16:creationId xmlns:a16="http://schemas.microsoft.com/office/drawing/2014/main" id="{FFF19D8D-E1F5-465D-9A9E-44C733D9A1D3}"/>
                </a:ext>
              </a:extLst>
            </p:cNvPr>
            <p:cNvSpPr/>
            <p:nvPr/>
          </p:nvSpPr>
          <p:spPr>
            <a:xfrm>
              <a:off x="2687800" y="4851225"/>
              <a:ext cx="17425" cy="9100"/>
            </a:xfrm>
            <a:custGeom>
              <a:avLst/>
              <a:gdLst/>
              <a:ahLst/>
              <a:cxnLst/>
              <a:rect l="l" t="t" r="r" b="b"/>
              <a:pathLst>
                <a:path w="697" h="364" extrusionOk="0">
                  <a:moveTo>
                    <a:pt x="179" y="1"/>
                  </a:moveTo>
                  <a:cubicBezTo>
                    <a:pt x="139" y="140"/>
                    <a:pt x="0" y="299"/>
                    <a:pt x="219" y="359"/>
                  </a:cubicBezTo>
                  <a:cubicBezTo>
                    <a:pt x="253" y="362"/>
                    <a:pt x="286" y="363"/>
                    <a:pt x="319" y="363"/>
                  </a:cubicBezTo>
                  <a:cubicBezTo>
                    <a:pt x="531" y="363"/>
                    <a:pt x="696" y="295"/>
                    <a:pt x="6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24;p3">
              <a:extLst>
                <a:ext uri="{FF2B5EF4-FFF2-40B4-BE49-F238E27FC236}">
                  <a16:creationId xmlns:a16="http://schemas.microsoft.com/office/drawing/2014/main" id="{B0BF992A-6B6E-4494-98C5-931BA2ABE78A}"/>
                </a:ext>
              </a:extLst>
            </p:cNvPr>
            <p:cNvSpPr/>
            <p:nvPr/>
          </p:nvSpPr>
          <p:spPr>
            <a:xfrm>
              <a:off x="2679825" y="4865925"/>
              <a:ext cx="8500" cy="4725"/>
            </a:xfrm>
            <a:custGeom>
              <a:avLst/>
              <a:gdLst/>
              <a:ahLst/>
              <a:cxnLst/>
              <a:rect l="l" t="t" r="r" b="b"/>
              <a:pathLst>
                <a:path w="340" h="189" extrusionOk="0">
                  <a:moveTo>
                    <a:pt x="212" y="1"/>
                  </a:moveTo>
                  <a:cubicBezTo>
                    <a:pt x="180" y="1"/>
                    <a:pt x="147" y="3"/>
                    <a:pt x="120" y="10"/>
                  </a:cubicBezTo>
                  <a:cubicBezTo>
                    <a:pt x="80" y="10"/>
                    <a:pt x="41" y="69"/>
                    <a:pt x="1" y="109"/>
                  </a:cubicBezTo>
                  <a:cubicBezTo>
                    <a:pt x="21" y="149"/>
                    <a:pt x="80" y="149"/>
                    <a:pt x="120" y="169"/>
                  </a:cubicBezTo>
                  <a:cubicBezTo>
                    <a:pt x="200" y="109"/>
                    <a:pt x="339" y="189"/>
                    <a:pt x="339" y="10"/>
                  </a:cubicBezTo>
                  <a:cubicBezTo>
                    <a:pt x="339" y="10"/>
                    <a:pt x="277" y="1"/>
                    <a:pt x="2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25;p3">
              <a:extLst>
                <a:ext uri="{FF2B5EF4-FFF2-40B4-BE49-F238E27FC236}">
                  <a16:creationId xmlns:a16="http://schemas.microsoft.com/office/drawing/2014/main" id="{DF507E95-9D35-4615-86F3-69ADA8F53C64}"/>
                </a:ext>
              </a:extLst>
            </p:cNvPr>
            <p:cNvSpPr/>
            <p:nvPr/>
          </p:nvSpPr>
          <p:spPr>
            <a:xfrm>
              <a:off x="3090625" y="4843275"/>
              <a:ext cx="82075" cy="17625"/>
            </a:xfrm>
            <a:custGeom>
              <a:avLst/>
              <a:gdLst/>
              <a:ahLst/>
              <a:cxnLst/>
              <a:rect l="l" t="t" r="r" b="b"/>
              <a:pathLst>
                <a:path w="3283" h="705" extrusionOk="0">
                  <a:moveTo>
                    <a:pt x="2089" y="1"/>
                  </a:moveTo>
                  <a:cubicBezTo>
                    <a:pt x="1452" y="1"/>
                    <a:pt x="776" y="21"/>
                    <a:pt x="120" y="21"/>
                  </a:cubicBezTo>
                  <a:lnTo>
                    <a:pt x="120" y="160"/>
                  </a:lnTo>
                  <a:cubicBezTo>
                    <a:pt x="199" y="279"/>
                    <a:pt x="0" y="399"/>
                    <a:pt x="120" y="518"/>
                  </a:cubicBezTo>
                  <a:cubicBezTo>
                    <a:pt x="213" y="512"/>
                    <a:pt x="306" y="510"/>
                    <a:pt x="398" y="510"/>
                  </a:cubicBezTo>
                  <a:cubicBezTo>
                    <a:pt x="1224" y="510"/>
                    <a:pt x="2040" y="705"/>
                    <a:pt x="2879" y="705"/>
                  </a:cubicBezTo>
                  <a:cubicBezTo>
                    <a:pt x="2974" y="705"/>
                    <a:pt x="3068" y="702"/>
                    <a:pt x="3163" y="697"/>
                  </a:cubicBezTo>
                  <a:cubicBezTo>
                    <a:pt x="3283" y="379"/>
                    <a:pt x="2944" y="359"/>
                    <a:pt x="2805" y="180"/>
                  </a:cubicBezTo>
                  <a:cubicBezTo>
                    <a:pt x="2586" y="80"/>
                    <a:pt x="2288" y="200"/>
                    <a:pt x="20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26;p3">
              <a:extLst>
                <a:ext uri="{FF2B5EF4-FFF2-40B4-BE49-F238E27FC236}">
                  <a16:creationId xmlns:a16="http://schemas.microsoft.com/office/drawing/2014/main" id="{9EECCA24-8FF3-4327-9289-82423C4BBFBC}"/>
                </a:ext>
              </a:extLst>
            </p:cNvPr>
            <p:cNvSpPr/>
            <p:nvPr/>
          </p:nvSpPr>
          <p:spPr>
            <a:xfrm>
              <a:off x="3160250" y="4845275"/>
              <a:ext cx="53725" cy="16600"/>
            </a:xfrm>
            <a:custGeom>
              <a:avLst/>
              <a:gdLst/>
              <a:ahLst/>
              <a:cxnLst/>
              <a:rect l="l" t="t" r="r" b="b"/>
              <a:pathLst>
                <a:path w="2149" h="664" extrusionOk="0">
                  <a:moveTo>
                    <a:pt x="1234" y="20"/>
                  </a:moveTo>
                  <a:lnTo>
                    <a:pt x="1234" y="40"/>
                  </a:lnTo>
                  <a:cubicBezTo>
                    <a:pt x="1191" y="94"/>
                    <a:pt x="1130" y="130"/>
                    <a:pt x="1065" y="130"/>
                  </a:cubicBezTo>
                  <a:cubicBezTo>
                    <a:pt x="1009" y="130"/>
                    <a:pt x="950" y="104"/>
                    <a:pt x="895" y="40"/>
                  </a:cubicBezTo>
                  <a:cubicBezTo>
                    <a:pt x="875" y="30"/>
                    <a:pt x="846" y="25"/>
                    <a:pt x="813" y="25"/>
                  </a:cubicBezTo>
                  <a:cubicBezTo>
                    <a:pt x="781" y="25"/>
                    <a:pt x="746" y="30"/>
                    <a:pt x="716" y="40"/>
                  </a:cubicBezTo>
                  <a:cubicBezTo>
                    <a:pt x="667" y="110"/>
                    <a:pt x="612" y="144"/>
                    <a:pt x="555" y="144"/>
                  </a:cubicBezTo>
                  <a:cubicBezTo>
                    <a:pt x="498" y="144"/>
                    <a:pt x="438" y="110"/>
                    <a:pt x="378" y="40"/>
                  </a:cubicBezTo>
                  <a:cubicBezTo>
                    <a:pt x="259" y="80"/>
                    <a:pt x="159" y="80"/>
                    <a:pt x="20" y="80"/>
                  </a:cubicBezTo>
                  <a:cubicBezTo>
                    <a:pt x="0" y="338"/>
                    <a:pt x="279" y="418"/>
                    <a:pt x="378" y="597"/>
                  </a:cubicBezTo>
                  <a:cubicBezTo>
                    <a:pt x="625" y="640"/>
                    <a:pt x="875" y="664"/>
                    <a:pt x="1123" y="664"/>
                  </a:cubicBezTo>
                  <a:cubicBezTo>
                    <a:pt x="1458" y="664"/>
                    <a:pt x="1790" y="620"/>
                    <a:pt x="2109" y="517"/>
                  </a:cubicBezTo>
                  <a:cubicBezTo>
                    <a:pt x="2109" y="458"/>
                    <a:pt x="2109" y="418"/>
                    <a:pt x="2149" y="358"/>
                  </a:cubicBezTo>
                  <a:cubicBezTo>
                    <a:pt x="1950" y="0"/>
                    <a:pt x="1572" y="40"/>
                    <a:pt x="1234"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27;p3">
              <a:extLst>
                <a:ext uri="{FF2B5EF4-FFF2-40B4-BE49-F238E27FC236}">
                  <a16:creationId xmlns:a16="http://schemas.microsoft.com/office/drawing/2014/main" id="{F2E95DCA-616B-4B0E-8740-45B50E04C173}"/>
                </a:ext>
              </a:extLst>
            </p:cNvPr>
            <p:cNvSpPr/>
            <p:nvPr/>
          </p:nvSpPr>
          <p:spPr>
            <a:xfrm>
              <a:off x="3085150" y="4847250"/>
              <a:ext cx="23400" cy="8975"/>
            </a:xfrm>
            <a:custGeom>
              <a:avLst/>
              <a:gdLst/>
              <a:ahLst/>
              <a:cxnLst/>
              <a:rect l="l" t="t" r="r" b="b"/>
              <a:pathLst>
                <a:path w="936" h="359" extrusionOk="0">
                  <a:moveTo>
                    <a:pt x="339" y="1"/>
                  </a:moveTo>
                  <a:lnTo>
                    <a:pt x="339" y="1"/>
                  </a:lnTo>
                  <a:cubicBezTo>
                    <a:pt x="219" y="41"/>
                    <a:pt x="100" y="120"/>
                    <a:pt x="0" y="160"/>
                  </a:cubicBezTo>
                  <a:lnTo>
                    <a:pt x="0" y="339"/>
                  </a:lnTo>
                  <a:cubicBezTo>
                    <a:pt x="100" y="359"/>
                    <a:pt x="219" y="359"/>
                    <a:pt x="339" y="359"/>
                  </a:cubicBezTo>
                  <a:cubicBezTo>
                    <a:pt x="219" y="240"/>
                    <a:pt x="935" y="120"/>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28;p3">
              <a:extLst>
                <a:ext uri="{FF2B5EF4-FFF2-40B4-BE49-F238E27FC236}">
                  <a16:creationId xmlns:a16="http://schemas.microsoft.com/office/drawing/2014/main" id="{54A58202-EE8E-4A32-BB67-63A952906DC1}"/>
                </a:ext>
              </a:extLst>
            </p:cNvPr>
            <p:cNvSpPr/>
            <p:nvPr/>
          </p:nvSpPr>
          <p:spPr>
            <a:xfrm>
              <a:off x="2714650" y="3529125"/>
              <a:ext cx="137775" cy="68250"/>
            </a:xfrm>
            <a:custGeom>
              <a:avLst/>
              <a:gdLst/>
              <a:ahLst/>
              <a:cxnLst/>
              <a:rect l="l" t="t" r="r" b="b"/>
              <a:pathLst>
                <a:path w="5511" h="2730" extrusionOk="0">
                  <a:moveTo>
                    <a:pt x="436" y="0"/>
                  </a:moveTo>
                  <a:cubicBezTo>
                    <a:pt x="405" y="0"/>
                    <a:pt x="373" y="9"/>
                    <a:pt x="339" y="30"/>
                  </a:cubicBezTo>
                  <a:cubicBezTo>
                    <a:pt x="239" y="129"/>
                    <a:pt x="179" y="249"/>
                    <a:pt x="140" y="408"/>
                  </a:cubicBezTo>
                  <a:cubicBezTo>
                    <a:pt x="120" y="1144"/>
                    <a:pt x="0" y="1920"/>
                    <a:pt x="279" y="2636"/>
                  </a:cubicBezTo>
                  <a:cubicBezTo>
                    <a:pt x="316" y="2698"/>
                    <a:pt x="361" y="2729"/>
                    <a:pt x="414" y="2729"/>
                  </a:cubicBezTo>
                  <a:cubicBezTo>
                    <a:pt x="446" y="2729"/>
                    <a:pt x="480" y="2718"/>
                    <a:pt x="518" y="2696"/>
                  </a:cubicBezTo>
                  <a:cubicBezTo>
                    <a:pt x="518" y="2258"/>
                    <a:pt x="537" y="1820"/>
                    <a:pt x="537" y="1363"/>
                  </a:cubicBezTo>
                  <a:cubicBezTo>
                    <a:pt x="537" y="1038"/>
                    <a:pt x="702" y="860"/>
                    <a:pt x="1000" y="860"/>
                  </a:cubicBezTo>
                  <a:cubicBezTo>
                    <a:pt x="1030" y="860"/>
                    <a:pt x="1062" y="862"/>
                    <a:pt x="1094" y="865"/>
                  </a:cubicBezTo>
                  <a:cubicBezTo>
                    <a:pt x="1741" y="934"/>
                    <a:pt x="2383" y="951"/>
                    <a:pt x="3022" y="951"/>
                  </a:cubicBezTo>
                  <a:cubicBezTo>
                    <a:pt x="3621" y="951"/>
                    <a:pt x="4217" y="936"/>
                    <a:pt x="4810" y="936"/>
                  </a:cubicBezTo>
                  <a:cubicBezTo>
                    <a:pt x="5044" y="936"/>
                    <a:pt x="5278" y="939"/>
                    <a:pt x="5511" y="945"/>
                  </a:cubicBezTo>
                  <a:lnTo>
                    <a:pt x="5511" y="746"/>
                  </a:lnTo>
                  <a:cubicBezTo>
                    <a:pt x="4439" y="649"/>
                    <a:pt x="3353" y="551"/>
                    <a:pt x="2266" y="551"/>
                  </a:cubicBezTo>
                  <a:cubicBezTo>
                    <a:pt x="2021" y="551"/>
                    <a:pt x="1777" y="556"/>
                    <a:pt x="1532" y="567"/>
                  </a:cubicBezTo>
                  <a:cubicBezTo>
                    <a:pt x="1313" y="567"/>
                    <a:pt x="1055" y="567"/>
                    <a:pt x="836" y="547"/>
                  </a:cubicBezTo>
                  <a:cubicBezTo>
                    <a:pt x="537" y="507"/>
                    <a:pt x="557" y="308"/>
                    <a:pt x="597" y="70"/>
                  </a:cubicBezTo>
                  <a:cubicBezTo>
                    <a:pt x="545" y="31"/>
                    <a:pt x="493" y="0"/>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29;p3">
              <a:extLst>
                <a:ext uri="{FF2B5EF4-FFF2-40B4-BE49-F238E27FC236}">
                  <a16:creationId xmlns:a16="http://schemas.microsoft.com/office/drawing/2014/main" id="{12C2AFD4-61E7-46D0-A554-F5FEA41D61A7}"/>
                </a:ext>
              </a:extLst>
            </p:cNvPr>
            <p:cNvSpPr/>
            <p:nvPr/>
          </p:nvSpPr>
          <p:spPr>
            <a:xfrm>
              <a:off x="2853400" y="3465875"/>
              <a:ext cx="17425" cy="121700"/>
            </a:xfrm>
            <a:custGeom>
              <a:avLst/>
              <a:gdLst/>
              <a:ahLst/>
              <a:cxnLst/>
              <a:rect l="l" t="t" r="r" b="b"/>
              <a:pathLst>
                <a:path w="697" h="4868" extrusionOk="0">
                  <a:moveTo>
                    <a:pt x="451" y="0"/>
                  </a:moveTo>
                  <a:cubicBezTo>
                    <a:pt x="381" y="0"/>
                    <a:pt x="329" y="51"/>
                    <a:pt x="319" y="213"/>
                  </a:cubicBezTo>
                  <a:cubicBezTo>
                    <a:pt x="319" y="372"/>
                    <a:pt x="319" y="511"/>
                    <a:pt x="160" y="610"/>
                  </a:cubicBezTo>
                  <a:cubicBezTo>
                    <a:pt x="120" y="790"/>
                    <a:pt x="120" y="988"/>
                    <a:pt x="199" y="1108"/>
                  </a:cubicBezTo>
                  <a:cubicBezTo>
                    <a:pt x="299" y="1207"/>
                    <a:pt x="299" y="1347"/>
                    <a:pt x="199" y="1466"/>
                  </a:cubicBezTo>
                  <a:lnTo>
                    <a:pt x="199" y="2003"/>
                  </a:lnTo>
                  <a:cubicBezTo>
                    <a:pt x="319" y="2301"/>
                    <a:pt x="339" y="2600"/>
                    <a:pt x="199" y="2898"/>
                  </a:cubicBezTo>
                  <a:cubicBezTo>
                    <a:pt x="140" y="2938"/>
                    <a:pt x="140" y="2978"/>
                    <a:pt x="140" y="3037"/>
                  </a:cubicBezTo>
                  <a:cubicBezTo>
                    <a:pt x="319" y="3634"/>
                    <a:pt x="0" y="4291"/>
                    <a:pt x="339" y="4868"/>
                  </a:cubicBezTo>
                  <a:cubicBezTo>
                    <a:pt x="418" y="4828"/>
                    <a:pt x="438" y="4768"/>
                    <a:pt x="438" y="4688"/>
                  </a:cubicBezTo>
                  <a:lnTo>
                    <a:pt x="438" y="4490"/>
                  </a:lnTo>
                  <a:cubicBezTo>
                    <a:pt x="438" y="4330"/>
                    <a:pt x="418" y="4151"/>
                    <a:pt x="498" y="3972"/>
                  </a:cubicBezTo>
                  <a:lnTo>
                    <a:pt x="498" y="3654"/>
                  </a:lnTo>
                  <a:cubicBezTo>
                    <a:pt x="418" y="3535"/>
                    <a:pt x="418" y="3395"/>
                    <a:pt x="498" y="3276"/>
                  </a:cubicBezTo>
                  <a:cubicBezTo>
                    <a:pt x="498" y="2500"/>
                    <a:pt x="498" y="1764"/>
                    <a:pt x="518" y="988"/>
                  </a:cubicBezTo>
                  <a:cubicBezTo>
                    <a:pt x="518" y="750"/>
                    <a:pt x="438" y="471"/>
                    <a:pt x="657" y="252"/>
                  </a:cubicBezTo>
                  <a:cubicBezTo>
                    <a:pt x="697" y="193"/>
                    <a:pt x="697" y="113"/>
                    <a:pt x="657" y="73"/>
                  </a:cubicBezTo>
                  <a:cubicBezTo>
                    <a:pt x="584" y="37"/>
                    <a:pt x="511" y="0"/>
                    <a:pt x="4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30;p3">
              <a:extLst>
                <a:ext uri="{FF2B5EF4-FFF2-40B4-BE49-F238E27FC236}">
                  <a16:creationId xmlns:a16="http://schemas.microsoft.com/office/drawing/2014/main" id="{E4911174-73BD-45EC-8D57-6EA41AB6EF94}"/>
                </a:ext>
              </a:extLst>
            </p:cNvPr>
            <p:cNvSpPr/>
            <p:nvPr/>
          </p:nvSpPr>
          <p:spPr>
            <a:xfrm>
              <a:off x="2861350" y="3582450"/>
              <a:ext cx="4500" cy="5625"/>
            </a:xfrm>
            <a:custGeom>
              <a:avLst/>
              <a:gdLst/>
              <a:ahLst/>
              <a:cxnLst/>
              <a:rect l="l" t="t" r="r" b="b"/>
              <a:pathLst>
                <a:path w="180" h="225" extrusionOk="0">
                  <a:moveTo>
                    <a:pt x="83" y="1"/>
                  </a:moveTo>
                  <a:cubicBezTo>
                    <a:pt x="50" y="1"/>
                    <a:pt x="21" y="16"/>
                    <a:pt x="1" y="45"/>
                  </a:cubicBezTo>
                  <a:lnTo>
                    <a:pt x="1" y="224"/>
                  </a:lnTo>
                  <a:lnTo>
                    <a:pt x="180" y="224"/>
                  </a:lnTo>
                  <a:lnTo>
                    <a:pt x="180" y="45"/>
                  </a:lnTo>
                  <a:cubicBezTo>
                    <a:pt x="150" y="16"/>
                    <a:pt x="115" y="1"/>
                    <a:pt x="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31;p3">
              <a:extLst>
                <a:ext uri="{FF2B5EF4-FFF2-40B4-BE49-F238E27FC236}">
                  <a16:creationId xmlns:a16="http://schemas.microsoft.com/office/drawing/2014/main" id="{2416EB2B-8D9E-4167-9AE5-7F24B357F430}"/>
                </a:ext>
              </a:extLst>
            </p:cNvPr>
            <p:cNvSpPr/>
            <p:nvPr/>
          </p:nvSpPr>
          <p:spPr>
            <a:xfrm>
              <a:off x="3075200" y="4848000"/>
              <a:ext cx="9975" cy="3250"/>
            </a:xfrm>
            <a:custGeom>
              <a:avLst/>
              <a:gdLst/>
              <a:ahLst/>
              <a:cxnLst/>
              <a:rect l="l" t="t" r="r" b="b"/>
              <a:pathLst>
                <a:path w="399" h="130" extrusionOk="0">
                  <a:moveTo>
                    <a:pt x="143" y="0"/>
                  </a:moveTo>
                  <a:cubicBezTo>
                    <a:pt x="86" y="0"/>
                    <a:pt x="34" y="21"/>
                    <a:pt x="20" y="90"/>
                  </a:cubicBezTo>
                  <a:cubicBezTo>
                    <a:pt x="1" y="90"/>
                    <a:pt x="100" y="130"/>
                    <a:pt x="140" y="130"/>
                  </a:cubicBezTo>
                  <a:lnTo>
                    <a:pt x="398" y="130"/>
                  </a:lnTo>
                  <a:cubicBezTo>
                    <a:pt x="319" y="90"/>
                    <a:pt x="279" y="11"/>
                    <a:pt x="219" y="11"/>
                  </a:cubicBezTo>
                  <a:cubicBezTo>
                    <a:pt x="195" y="4"/>
                    <a:pt x="168"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32;p3">
              <a:extLst>
                <a:ext uri="{FF2B5EF4-FFF2-40B4-BE49-F238E27FC236}">
                  <a16:creationId xmlns:a16="http://schemas.microsoft.com/office/drawing/2014/main" id="{F5617CBF-B5A1-4908-BAD0-DCBE3C26C456}"/>
                </a:ext>
              </a:extLst>
            </p:cNvPr>
            <p:cNvSpPr/>
            <p:nvPr/>
          </p:nvSpPr>
          <p:spPr>
            <a:xfrm>
              <a:off x="1540975" y="4101775"/>
              <a:ext cx="3500" cy="10975"/>
            </a:xfrm>
            <a:custGeom>
              <a:avLst/>
              <a:gdLst/>
              <a:ahLst/>
              <a:cxnLst/>
              <a:rect l="l" t="t" r="r" b="b"/>
              <a:pathLst>
                <a:path w="140" h="439" extrusionOk="0">
                  <a:moveTo>
                    <a:pt x="1" y="1"/>
                  </a:moveTo>
                  <a:cubicBezTo>
                    <a:pt x="1" y="180"/>
                    <a:pt x="20" y="319"/>
                    <a:pt x="120" y="438"/>
                  </a:cubicBezTo>
                  <a:cubicBezTo>
                    <a:pt x="140" y="299"/>
                    <a:pt x="140" y="12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33;p3">
              <a:extLst>
                <a:ext uri="{FF2B5EF4-FFF2-40B4-BE49-F238E27FC236}">
                  <a16:creationId xmlns:a16="http://schemas.microsoft.com/office/drawing/2014/main" id="{C1D770EE-67A7-4CA9-85DE-1FA687328201}"/>
                </a:ext>
              </a:extLst>
            </p:cNvPr>
            <p:cNvSpPr/>
            <p:nvPr/>
          </p:nvSpPr>
          <p:spPr>
            <a:xfrm>
              <a:off x="2337675" y="4812950"/>
              <a:ext cx="86075" cy="76600"/>
            </a:xfrm>
            <a:custGeom>
              <a:avLst/>
              <a:gdLst/>
              <a:ahLst/>
              <a:cxnLst/>
              <a:rect l="l" t="t" r="r" b="b"/>
              <a:pathLst>
                <a:path w="3443" h="3064" extrusionOk="0">
                  <a:moveTo>
                    <a:pt x="2348" y="0"/>
                  </a:moveTo>
                  <a:cubicBezTo>
                    <a:pt x="2149" y="0"/>
                    <a:pt x="1950" y="80"/>
                    <a:pt x="1771" y="139"/>
                  </a:cubicBezTo>
                  <a:cubicBezTo>
                    <a:pt x="1353" y="677"/>
                    <a:pt x="936" y="1174"/>
                    <a:pt x="259" y="1373"/>
                  </a:cubicBezTo>
                  <a:cubicBezTo>
                    <a:pt x="160" y="1472"/>
                    <a:pt x="80" y="1532"/>
                    <a:pt x="21" y="1671"/>
                  </a:cubicBezTo>
                  <a:cubicBezTo>
                    <a:pt x="1" y="1731"/>
                    <a:pt x="21" y="1810"/>
                    <a:pt x="100" y="1870"/>
                  </a:cubicBezTo>
                  <a:cubicBezTo>
                    <a:pt x="458" y="1930"/>
                    <a:pt x="438" y="2208"/>
                    <a:pt x="438" y="2467"/>
                  </a:cubicBezTo>
                  <a:cubicBezTo>
                    <a:pt x="510" y="2503"/>
                    <a:pt x="582" y="2531"/>
                    <a:pt x="653" y="2531"/>
                  </a:cubicBezTo>
                  <a:cubicBezTo>
                    <a:pt x="701" y="2531"/>
                    <a:pt x="749" y="2519"/>
                    <a:pt x="796" y="2487"/>
                  </a:cubicBezTo>
                  <a:cubicBezTo>
                    <a:pt x="881" y="2233"/>
                    <a:pt x="976" y="1989"/>
                    <a:pt x="1179" y="1989"/>
                  </a:cubicBezTo>
                  <a:cubicBezTo>
                    <a:pt x="1263" y="1989"/>
                    <a:pt x="1365" y="2030"/>
                    <a:pt x="1493" y="2129"/>
                  </a:cubicBezTo>
                  <a:cubicBezTo>
                    <a:pt x="1871" y="2407"/>
                    <a:pt x="2368" y="2407"/>
                    <a:pt x="2766" y="2626"/>
                  </a:cubicBezTo>
                  <a:cubicBezTo>
                    <a:pt x="2766" y="2745"/>
                    <a:pt x="2786" y="2845"/>
                    <a:pt x="2786" y="2944"/>
                  </a:cubicBezTo>
                  <a:cubicBezTo>
                    <a:pt x="2845" y="2984"/>
                    <a:pt x="2885" y="2984"/>
                    <a:pt x="2945" y="3004"/>
                  </a:cubicBezTo>
                  <a:cubicBezTo>
                    <a:pt x="3004" y="3044"/>
                    <a:pt x="3064" y="3064"/>
                    <a:pt x="3124" y="3064"/>
                  </a:cubicBezTo>
                  <a:cubicBezTo>
                    <a:pt x="3184" y="3064"/>
                    <a:pt x="3243" y="3044"/>
                    <a:pt x="3303" y="3004"/>
                  </a:cubicBezTo>
                  <a:cubicBezTo>
                    <a:pt x="3442" y="2586"/>
                    <a:pt x="3184" y="2308"/>
                    <a:pt x="2965" y="2029"/>
                  </a:cubicBezTo>
                  <a:lnTo>
                    <a:pt x="2965" y="1970"/>
                  </a:lnTo>
                  <a:cubicBezTo>
                    <a:pt x="3084" y="1751"/>
                    <a:pt x="3343" y="1612"/>
                    <a:pt x="3263" y="1313"/>
                  </a:cubicBezTo>
                  <a:cubicBezTo>
                    <a:pt x="3243" y="1194"/>
                    <a:pt x="3184" y="1094"/>
                    <a:pt x="3104" y="995"/>
                  </a:cubicBezTo>
                  <a:cubicBezTo>
                    <a:pt x="3064" y="935"/>
                    <a:pt x="3004" y="895"/>
                    <a:pt x="2945" y="875"/>
                  </a:cubicBezTo>
                  <a:cubicBezTo>
                    <a:pt x="2865" y="816"/>
                    <a:pt x="2786" y="736"/>
                    <a:pt x="2766" y="637"/>
                  </a:cubicBezTo>
                  <a:cubicBezTo>
                    <a:pt x="2786" y="318"/>
                    <a:pt x="2746" y="40"/>
                    <a:pt x="2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34;p3">
              <a:extLst>
                <a:ext uri="{FF2B5EF4-FFF2-40B4-BE49-F238E27FC236}">
                  <a16:creationId xmlns:a16="http://schemas.microsoft.com/office/drawing/2014/main" id="{D4676CA2-2080-4951-915B-29032211A466}"/>
                </a:ext>
              </a:extLst>
            </p:cNvPr>
            <p:cNvSpPr/>
            <p:nvPr/>
          </p:nvSpPr>
          <p:spPr>
            <a:xfrm>
              <a:off x="2352600" y="4852725"/>
              <a:ext cx="53725" cy="25900"/>
            </a:xfrm>
            <a:custGeom>
              <a:avLst/>
              <a:gdLst/>
              <a:ahLst/>
              <a:cxnLst/>
              <a:rect l="l" t="t" r="r" b="b"/>
              <a:pathLst>
                <a:path w="2149" h="1036" extrusionOk="0">
                  <a:moveTo>
                    <a:pt x="399" y="1"/>
                  </a:moveTo>
                  <a:cubicBezTo>
                    <a:pt x="314" y="1"/>
                    <a:pt x="232" y="84"/>
                    <a:pt x="160" y="200"/>
                  </a:cubicBezTo>
                  <a:cubicBezTo>
                    <a:pt x="0" y="438"/>
                    <a:pt x="80" y="637"/>
                    <a:pt x="179" y="876"/>
                  </a:cubicBezTo>
                  <a:cubicBezTo>
                    <a:pt x="179" y="961"/>
                    <a:pt x="190" y="1036"/>
                    <a:pt x="253" y="1036"/>
                  </a:cubicBezTo>
                  <a:cubicBezTo>
                    <a:pt x="279" y="1036"/>
                    <a:pt x="313" y="1024"/>
                    <a:pt x="359" y="995"/>
                  </a:cubicBezTo>
                  <a:cubicBezTo>
                    <a:pt x="955" y="1015"/>
                    <a:pt x="1552" y="1015"/>
                    <a:pt x="2149" y="1015"/>
                  </a:cubicBezTo>
                  <a:cubicBezTo>
                    <a:pt x="1671" y="558"/>
                    <a:pt x="975" y="498"/>
                    <a:pt x="498" y="40"/>
                  </a:cubicBezTo>
                  <a:cubicBezTo>
                    <a:pt x="465" y="13"/>
                    <a:pt x="432" y="1"/>
                    <a:pt x="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35;p3">
              <a:extLst>
                <a:ext uri="{FF2B5EF4-FFF2-40B4-BE49-F238E27FC236}">
                  <a16:creationId xmlns:a16="http://schemas.microsoft.com/office/drawing/2014/main" id="{CE5A2A0C-A860-48FE-90B9-C8463E1F2286}"/>
                </a:ext>
              </a:extLst>
            </p:cNvPr>
            <p:cNvSpPr/>
            <p:nvPr/>
          </p:nvSpPr>
          <p:spPr>
            <a:xfrm>
              <a:off x="2348625" y="4874600"/>
              <a:ext cx="13450" cy="12475"/>
            </a:xfrm>
            <a:custGeom>
              <a:avLst/>
              <a:gdLst/>
              <a:ahLst/>
              <a:cxnLst/>
              <a:rect l="l" t="t" r="r" b="b"/>
              <a:pathLst>
                <a:path w="538" h="499" extrusionOk="0">
                  <a:moveTo>
                    <a:pt x="0" y="1"/>
                  </a:moveTo>
                  <a:lnTo>
                    <a:pt x="0" y="498"/>
                  </a:lnTo>
                  <a:cubicBezTo>
                    <a:pt x="25" y="498"/>
                    <a:pt x="50" y="498"/>
                    <a:pt x="74" y="498"/>
                  </a:cubicBezTo>
                  <a:cubicBezTo>
                    <a:pt x="309" y="498"/>
                    <a:pt x="537" y="482"/>
                    <a:pt x="537" y="140"/>
                  </a:cubicBezTo>
                  <a:cubicBezTo>
                    <a:pt x="458" y="100"/>
                    <a:pt x="418" y="41"/>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36;p3">
              <a:extLst>
                <a:ext uri="{FF2B5EF4-FFF2-40B4-BE49-F238E27FC236}">
                  <a16:creationId xmlns:a16="http://schemas.microsoft.com/office/drawing/2014/main" id="{79B2BA8D-5D58-432A-BE89-D445930CBD00}"/>
                </a:ext>
              </a:extLst>
            </p:cNvPr>
            <p:cNvSpPr/>
            <p:nvPr/>
          </p:nvSpPr>
          <p:spPr>
            <a:xfrm>
              <a:off x="2326250" y="4883075"/>
              <a:ext cx="13450" cy="8675"/>
            </a:xfrm>
            <a:custGeom>
              <a:avLst/>
              <a:gdLst/>
              <a:ahLst/>
              <a:cxnLst/>
              <a:rect l="l" t="t" r="r" b="b"/>
              <a:pathLst>
                <a:path w="538" h="347" extrusionOk="0">
                  <a:moveTo>
                    <a:pt x="398" y="0"/>
                  </a:moveTo>
                  <a:cubicBezTo>
                    <a:pt x="239" y="80"/>
                    <a:pt x="119" y="119"/>
                    <a:pt x="0" y="179"/>
                  </a:cubicBezTo>
                  <a:cubicBezTo>
                    <a:pt x="90" y="313"/>
                    <a:pt x="235" y="347"/>
                    <a:pt x="386" y="347"/>
                  </a:cubicBezTo>
                  <a:cubicBezTo>
                    <a:pt x="437" y="347"/>
                    <a:pt x="488" y="343"/>
                    <a:pt x="537" y="338"/>
                  </a:cubicBezTo>
                  <a:cubicBezTo>
                    <a:pt x="497" y="219"/>
                    <a:pt x="438" y="119"/>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37;p3">
              <a:extLst>
                <a:ext uri="{FF2B5EF4-FFF2-40B4-BE49-F238E27FC236}">
                  <a16:creationId xmlns:a16="http://schemas.microsoft.com/office/drawing/2014/main" id="{165981A8-36FA-4DE3-8ACD-AC6F0B2171D6}"/>
                </a:ext>
              </a:extLst>
            </p:cNvPr>
            <p:cNvSpPr/>
            <p:nvPr/>
          </p:nvSpPr>
          <p:spPr>
            <a:xfrm>
              <a:off x="2704200" y="3943250"/>
              <a:ext cx="10975" cy="50625"/>
            </a:xfrm>
            <a:custGeom>
              <a:avLst/>
              <a:gdLst/>
              <a:ahLst/>
              <a:cxnLst/>
              <a:rect l="l" t="t" r="r" b="b"/>
              <a:pathLst>
                <a:path w="439" h="2025" extrusionOk="0">
                  <a:moveTo>
                    <a:pt x="209" y="1"/>
                  </a:moveTo>
                  <a:cubicBezTo>
                    <a:pt x="160" y="1"/>
                    <a:pt x="110" y="26"/>
                    <a:pt x="60" y="75"/>
                  </a:cubicBezTo>
                  <a:cubicBezTo>
                    <a:pt x="20" y="672"/>
                    <a:pt x="1" y="1269"/>
                    <a:pt x="100" y="1866"/>
                  </a:cubicBezTo>
                  <a:cubicBezTo>
                    <a:pt x="219" y="1925"/>
                    <a:pt x="319" y="1985"/>
                    <a:pt x="438" y="2025"/>
                  </a:cubicBezTo>
                  <a:lnTo>
                    <a:pt x="438" y="1567"/>
                  </a:lnTo>
                  <a:lnTo>
                    <a:pt x="359" y="75"/>
                  </a:lnTo>
                  <a:cubicBezTo>
                    <a:pt x="309" y="26"/>
                    <a:pt x="259" y="1"/>
                    <a:pt x="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38;p3">
              <a:extLst>
                <a:ext uri="{FF2B5EF4-FFF2-40B4-BE49-F238E27FC236}">
                  <a16:creationId xmlns:a16="http://schemas.microsoft.com/office/drawing/2014/main" id="{85636DF9-7F70-46D1-8026-E9A95C7A88B6}"/>
                </a:ext>
              </a:extLst>
            </p:cNvPr>
            <p:cNvSpPr/>
            <p:nvPr/>
          </p:nvSpPr>
          <p:spPr>
            <a:xfrm>
              <a:off x="2703700" y="3914775"/>
              <a:ext cx="10475" cy="30875"/>
            </a:xfrm>
            <a:custGeom>
              <a:avLst/>
              <a:gdLst/>
              <a:ahLst/>
              <a:cxnLst/>
              <a:rect l="l" t="t" r="r" b="b"/>
              <a:pathLst>
                <a:path w="419" h="1235" extrusionOk="0">
                  <a:moveTo>
                    <a:pt x="60" y="1"/>
                  </a:moveTo>
                  <a:cubicBezTo>
                    <a:pt x="1" y="419"/>
                    <a:pt x="1" y="817"/>
                    <a:pt x="80" y="1234"/>
                  </a:cubicBezTo>
                  <a:lnTo>
                    <a:pt x="379" y="1234"/>
                  </a:lnTo>
                  <a:cubicBezTo>
                    <a:pt x="418" y="936"/>
                    <a:pt x="418" y="657"/>
                    <a:pt x="399" y="399"/>
                  </a:cubicBezTo>
                  <a:cubicBezTo>
                    <a:pt x="399" y="140"/>
                    <a:pt x="299" y="21"/>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39;p3">
              <a:extLst>
                <a:ext uri="{FF2B5EF4-FFF2-40B4-BE49-F238E27FC236}">
                  <a16:creationId xmlns:a16="http://schemas.microsoft.com/office/drawing/2014/main" id="{9A494C9A-39BA-43CB-99CE-653C9DB6AF98}"/>
                </a:ext>
              </a:extLst>
            </p:cNvPr>
            <p:cNvSpPr/>
            <p:nvPr/>
          </p:nvSpPr>
          <p:spPr>
            <a:xfrm>
              <a:off x="3057800" y="4095325"/>
              <a:ext cx="6000" cy="6475"/>
            </a:xfrm>
            <a:custGeom>
              <a:avLst/>
              <a:gdLst/>
              <a:ahLst/>
              <a:cxnLst/>
              <a:rect l="l" t="t" r="r" b="b"/>
              <a:pathLst>
                <a:path w="240" h="259" extrusionOk="0">
                  <a:moveTo>
                    <a:pt x="80" y="0"/>
                  </a:moveTo>
                  <a:lnTo>
                    <a:pt x="80" y="0"/>
                  </a:lnTo>
                  <a:cubicBezTo>
                    <a:pt x="40" y="80"/>
                    <a:pt x="20" y="179"/>
                    <a:pt x="0" y="259"/>
                  </a:cubicBezTo>
                  <a:cubicBezTo>
                    <a:pt x="40" y="179"/>
                    <a:pt x="239" y="159"/>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40;p3">
              <a:extLst>
                <a:ext uri="{FF2B5EF4-FFF2-40B4-BE49-F238E27FC236}">
                  <a16:creationId xmlns:a16="http://schemas.microsoft.com/office/drawing/2014/main" id="{41E33521-5E30-4996-9A51-864825CEB5D2}"/>
                </a:ext>
              </a:extLst>
            </p:cNvPr>
            <p:cNvSpPr/>
            <p:nvPr/>
          </p:nvSpPr>
          <p:spPr>
            <a:xfrm>
              <a:off x="2803675" y="3993250"/>
              <a:ext cx="206400" cy="17225"/>
            </a:xfrm>
            <a:custGeom>
              <a:avLst/>
              <a:gdLst/>
              <a:ahLst/>
              <a:cxnLst/>
              <a:rect l="l" t="t" r="r" b="b"/>
              <a:pathLst>
                <a:path w="8256" h="689" extrusionOk="0">
                  <a:moveTo>
                    <a:pt x="4645" y="0"/>
                  </a:moveTo>
                  <a:cubicBezTo>
                    <a:pt x="4590" y="0"/>
                    <a:pt x="4536" y="15"/>
                    <a:pt x="4476" y="45"/>
                  </a:cubicBezTo>
                  <a:cubicBezTo>
                    <a:pt x="4377" y="164"/>
                    <a:pt x="4237" y="204"/>
                    <a:pt x="4098" y="204"/>
                  </a:cubicBezTo>
                  <a:cubicBezTo>
                    <a:pt x="2904" y="204"/>
                    <a:pt x="1731" y="244"/>
                    <a:pt x="537" y="244"/>
                  </a:cubicBezTo>
                  <a:cubicBezTo>
                    <a:pt x="438" y="463"/>
                    <a:pt x="100" y="303"/>
                    <a:pt x="0" y="562"/>
                  </a:cubicBezTo>
                  <a:cubicBezTo>
                    <a:pt x="338" y="582"/>
                    <a:pt x="637" y="602"/>
                    <a:pt x="955" y="642"/>
                  </a:cubicBezTo>
                  <a:cubicBezTo>
                    <a:pt x="1492" y="642"/>
                    <a:pt x="1989" y="602"/>
                    <a:pt x="2507" y="582"/>
                  </a:cubicBezTo>
                  <a:cubicBezTo>
                    <a:pt x="2554" y="534"/>
                    <a:pt x="2606" y="510"/>
                    <a:pt x="2667" y="510"/>
                  </a:cubicBezTo>
                  <a:cubicBezTo>
                    <a:pt x="2734" y="510"/>
                    <a:pt x="2811" y="539"/>
                    <a:pt x="2904" y="602"/>
                  </a:cubicBezTo>
                  <a:cubicBezTo>
                    <a:pt x="2984" y="582"/>
                    <a:pt x="3024" y="582"/>
                    <a:pt x="3103" y="582"/>
                  </a:cubicBezTo>
                  <a:cubicBezTo>
                    <a:pt x="3255" y="524"/>
                    <a:pt x="3415" y="511"/>
                    <a:pt x="3577" y="511"/>
                  </a:cubicBezTo>
                  <a:cubicBezTo>
                    <a:pt x="3712" y="511"/>
                    <a:pt x="3848" y="520"/>
                    <a:pt x="3983" y="520"/>
                  </a:cubicBezTo>
                  <a:cubicBezTo>
                    <a:pt x="4131" y="520"/>
                    <a:pt x="4277" y="509"/>
                    <a:pt x="4416" y="463"/>
                  </a:cubicBezTo>
                  <a:lnTo>
                    <a:pt x="5670" y="463"/>
                  </a:lnTo>
                  <a:cubicBezTo>
                    <a:pt x="5819" y="522"/>
                    <a:pt x="5978" y="522"/>
                    <a:pt x="6140" y="522"/>
                  </a:cubicBezTo>
                  <a:cubicBezTo>
                    <a:pt x="6301" y="522"/>
                    <a:pt x="6465" y="522"/>
                    <a:pt x="6624" y="582"/>
                  </a:cubicBezTo>
                  <a:cubicBezTo>
                    <a:pt x="6865" y="630"/>
                    <a:pt x="7121" y="656"/>
                    <a:pt x="7373" y="656"/>
                  </a:cubicBezTo>
                  <a:cubicBezTo>
                    <a:pt x="7538" y="656"/>
                    <a:pt x="7701" y="645"/>
                    <a:pt x="7858" y="622"/>
                  </a:cubicBezTo>
                  <a:cubicBezTo>
                    <a:pt x="7932" y="666"/>
                    <a:pt x="8007" y="689"/>
                    <a:pt x="8090" y="689"/>
                  </a:cubicBezTo>
                  <a:cubicBezTo>
                    <a:pt x="8118" y="689"/>
                    <a:pt x="8146" y="686"/>
                    <a:pt x="8176" y="681"/>
                  </a:cubicBezTo>
                  <a:lnTo>
                    <a:pt x="8256" y="602"/>
                  </a:lnTo>
                  <a:cubicBezTo>
                    <a:pt x="8256" y="562"/>
                    <a:pt x="8216" y="502"/>
                    <a:pt x="8216" y="463"/>
                  </a:cubicBezTo>
                  <a:cubicBezTo>
                    <a:pt x="8146" y="444"/>
                    <a:pt x="8073" y="439"/>
                    <a:pt x="7999" y="439"/>
                  </a:cubicBezTo>
                  <a:cubicBezTo>
                    <a:pt x="7931" y="439"/>
                    <a:pt x="7861" y="443"/>
                    <a:pt x="7792" y="443"/>
                  </a:cubicBezTo>
                  <a:cubicBezTo>
                    <a:pt x="7619" y="443"/>
                    <a:pt x="7452" y="419"/>
                    <a:pt x="7321" y="244"/>
                  </a:cubicBezTo>
                  <a:cubicBezTo>
                    <a:pt x="7221" y="204"/>
                    <a:pt x="7102" y="204"/>
                    <a:pt x="7002" y="204"/>
                  </a:cubicBezTo>
                  <a:lnTo>
                    <a:pt x="6963" y="264"/>
                  </a:lnTo>
                  <a:cubicBezTo>
                    <a:pt x="6923" y="283"/>
                    <a:pt x="6888" y="293"/>
                    <a:pt x="6858" y="293"/>
                  </a:cubicBezTo>
                  <a:cubicBezTo>
                    <a:pt x="6828" y="293"/>
                    <a:pt x="6803" y="283"/>
                    <a:pt x="6784" y="264"/>
                  </a:cubicBezTo>
                  <a:cubicBezTo>
                    <a:pt x="6406" y="264"/>
                    <a:pt x="6008" y="264"/>
                    <a:pt x="5630" y="244"/>
                  </a:cubicBezTo>
                  <a:cubicBezTo>
                    <a:pt x="5591" y="238"/>
                    <a:pt x="5551" y="236"/>
                    <a:pt x="5509" y="236"/>
                  </a:cubicBezTo>
                  <a:cubicBezTo>
                    <a:pt x="5431" y="236"/>
                    <a:pt x="5349" y="243"/>
                    <a:pt x="5267" y="243"/>
                  </a:cubicBezTo>
                  <a:cubicBezTo>
                    <a:pt x="5102" y="243"/>
                    <a:pt x="4939" y="215"/>
                    <a:pt x="4814" y="45"/>
                  </a:cubicBezTo>
                  <a:cubicBezTo>
                    <a:pt x="4754" y="15"/>
                    <a:pt x="4700" y="0"/>
                    <a:pt x="4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41;p3">
              <a:extLst>
                <a:ext uri="{FF2B5EF4-FFF2-40B4-BE49-F238E27FC236}">
                  <a16:creationId xmlns:a16="http://schemas.microsoft.com/office/drawing/2014/main" id="{4AFB969E-4BDB-4E27-93C4-FE2DD8521105}"/>
                </a:ext>
              </a:extLst>
            </p:cNvPr>
            <p:cNvSpPr/>
            <p:nvPr/>
          </p:nvSpPr>
          <p:spPr>
            <a:xfrm>
              <a:off x="2590325" y="4865150"/>
              <a:ext cx="12450" cy="8500"/>
            </a:xfrm>
            <a:custGeom>
              <a:avLst/>
              <a:gdLst/>
              <a:ahLst/>
              <a:cxnLst/>
              <a:rect l="l" t="t" r="r" b="b"/>
              <a:pathLst>
                <a:path w="498" h="340" extrusionOk="0">
                  <a:moveTo>
                    <a:pt x="497" y="1"/>
                  </a:moveTo>
                  <a:lnTo>
                    <a:pt x="497" y="1"/>
                  </a:lnTo>
                  <a:cubicBezTo>
                    <a:pt x="338" y="21"/>
                    <a:pt x="159" y="21"/>
                    <a:pt x="0" y="21"/>
                  </a:cubicBezTo>
                  <a:cubicBezTo>
                    <a:pt x="40" y="120"/>
                    <a:pt x="100" y="240"/>
                    <a:pt x="139" y="339"/>
                  </a:cubicBezTo>
                  <a:cubicBezTo>
                    <a:pt x="378" y="339"/>
                    <a:pt x="497" y="240"/>
                    <a:pt x="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42;p3">
              <a:extLst>
                <a:ext uri="{FF2B5EF4-FFF2-40B4-BE49-F238E27FC236}">
                  <a16:creationId xmlns:a16="http://schemas.microsoft.com/office/drawing/2014/main" id="{6E8DCCCE-4BFC-4049-986F-CC4B4656ECC7}"/>
                </a:ext>
              </a:extLst>
            </p:cNvPr>
            <p:cNvSpPr/>
            <p:nvPr/>
          </p:nvSpPr>
          <p:spPr>
            <a:xfrm>
              <a:off x="2914075" y="3353925"/>
              <a:ext cx="117375" cy="24275"/>
            </a:xfrm>
            <a:custGeom>
              <a:avLst/>
              <a:gdLst/>
              <a:ahLst/>
              <a:cxnLst/>
              <a:rect l="l" t="t" r="r" b="b"/>
              <a:pathLst>
                <a:path w="4695" h="971" extrusionOk="0">
                  <a:moveTo>
                    <a:pt x="4162" y="1"/>
                  </a:moveTo>
                  <a:cubicBezTo>
                    <a:pt x="4089" y="1"/>
                    <a:pt x="4014" y="8"/>
                    <a:pt x="3939" y="16"/>
                  </a:cubicBezTo>
                  <a:cubicBezTo>
                    <a:pt x="3909" y="6"/>
                    <a:pt x="3889" y="1"/>
                    <a:pt x="3869" y="1"/>
                  </a:cubicBezTo>
                  <a:cubicBezTo>
                    <a:pt x="3850" y="1"/>
                    <a:pt x="3830" y="6"/>
                    <a:pt x="3800" y="16"/>
                  </a:cubicBezTo>
                  <a:cubicBezTo>
                    <a:pt x="3163" y="215"/>
                    <a:pt x="2487" y="274"/>
                    <a:pt x="1850" y="394"/>
                  </a:cubicBezTo>
                  <a:cubicBezTo>
                    <a:pt x="1820" y="434"/>
                    <a:pt x="1796" y="453"/>
                    <a:pt x="1771" y="453"/>
                  </a:cubicBezTo>
                  <a:cubicBezTo>
                    <a:pt x="1746" y="453"/>
                    <a:pt x="1721" y="434"/>
                    <a:pt x="1691" y="394"/>
                  </a:cubicBezTo>
                  <a:cubicBezTo>
                    <a:pt x="1651" y="414"/>
                    <a:pt x="1572" y="453"/>
                    <a:pt x="1512" y="453"/>
                  </a:cubicBezTo>
                  <a:cubicBezTo>
                    <a:pt x="1360" y="582"/>
                    <a:pt x="1181" y="594"/>
                    <a:pt x="998" y="594"/>
                  </a:cubicBezTo>
                  <a:cubicBezTo>
                    <a:pt x="957" y="594"/>
                    <a:pt x="915" y="593"/>
                    <a:pt x="874" y="593"/>
                  </a:cubicBezTo>
                  <a:cubicBezTo>
                    <a:pt x="787" y="593"/>
                    <a:pt x="700" y="596"/>
                    <a:pt x="617" y="613"/>
                  </a:cubicBezTo>
                  <a:cubicBezTo>
                    <a:pt x="478" y="851"/>
                    <a:pt x="179" y="692"/>
                    <a:pt x="0" y="891"/>
                  </a:cubicBezTo>
                  <a:cubicBezTo>
                    <a:pt x="159" y="911"/>
                    <a:pt x="299" y="951"/>
                    <a:pt x="418" y="971"/>
                  </a:cubicBezTo>
                  <a:cubicBezTo>
                    <a:pt x="557" y="971"/>
                    <a:pt x="657" y="951"/>
                    <a:pt x="776" y="951"/>
                  </a:cubicBezTo>
                  <a:cubicBezTo>
                    <a:pt x="935" y="820"/>
                    <a:pt x="1107" y="781"/>
                    <a:pt x="1284" y="781"/>
                  </a:cubicBezTo>
                  <a:cubicBezTo>
                    <a:pt x="1484" y="781"/>
                    <a:pt x="1690" y="830"/>
                    <a:pt x="1890" y="851"/>
                  </a:cubicBezTo>
                  <a:cubicBezTo>
                    <a:pt x="2646" y="812"/>
                    <a:pt x="3382" y="752"/>
                    <a:pt x="4138" y="593"/>
                  </a:cubicBezTo>
                  <a:cubicBezTo>
                    <a:pt x="4337" y="513"/>
                    <a:pt x="4496" y="473"/>
                    <a:pt x="4695" y="414"/>
                  </a:cubicBezTo>
                  <a:lnTo>
                    <a:pt x="4695" y="294"/>
                  </a:lnTo>
                  <a:lnTo>
                    <a:pt x="4496" y="95"/>
                  </a:lnTo>
                  <a:cubicBezTo>
                    <a:pt x="4397" y="21"/>
                    <a:pt x="4283" y="1"/>
                    <a:pt x="4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43;p3">
              <a:extLst>
                <a:ext uri="{FF2B5EF4-FFF2-40B4-BE49-F238E27FC236}">
                  <a16:creationId xmlns:a16="http://schemas.microsoft.com/office/drawing/2014/main" id="{DD02DB56-5BBC-466E-A053-295E21FFB7E0}"/>
                </a:ext>
              </a:extLst>
            </p:cNvPr>
            <p:cNvSpPr/>
            <p:nvPr/>
          </p:nvSpPr>
          <p:spPr>
            <a:xfrm>
              <a:off x="3195050" y="4781600"/>
              <a:ext cx="7000" cy="11975"/>
            </a:xfrm>
            <a:custGeom>
              <a:avLst/>
              <a:gdLst/>
              <a:ahLst/>
              <a:cxnLst/>
              <a:rect l="l" t="t" r="r" b="b"/>
              <a:pathLst>
                <a:path w="280" h="479" extrusionOk="0">
                  <a:moveTo>
                    <a:pt x="180" y="1"/>
                  </a:moveTo>
                  <a:lnTo>
                    <a:pt x="180" y="1"/>
                  </a:lnTo>
                  <a:cubicBezTo>
                    <a:pt x="21" y="81"/>
                    <a:pt x="60" y="240"/>
                    <a:pt x="1" y="359"/>
                  </a:cubicBezTo>
                  <a:cubicBezTo>
                    <a:pt x="21" y="399"/>
                    <a:pt x="21" y="419"/>
                    <a:pt x="60" y="478"/>
                  </a:cubicBezTo>
                  <a:cubicBezTo>
                    <a:pt x="279" y="359"/>
                    <a:pt x="220" y="16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44;p3">
              <a:extLst>
                <a:ext uri="{FF2B5EF4-FFF2-40B4-BE49-F238E27FC236}">
                  <a16:creationId xmlns:a16="http://schemas.microsoft.com/office/drawing/2014/main" id="{6446983E-1C2F-4C6D-93E5-6ABA6056F5AA}"/>
                </a:ext>
              </a:extLst>
            </p:cNvPr>
            <p:cNvSpPr/>
            <p:nvPr/>
          </p:nvSpPr>
          <p:spPr>
            <a:xfrm>
              <a:off x="2861350" y="3565675"/>
              <a:ext cx="5500" cy="15050"/>
            </a:xfrm>
            <a:custGeom>
              <a:avLst/>
              <a:gdLst/>
              <a:ahLst/>
              <a:cxnLst/>
              <a:rect l="l" t="t" r="r" b="b"/>
              <a:pathLst>
                <a:path w="220" h="602" extrusionOk="0">
                  <a:moveTo>
                    <a:pt x="140" y="0"/>
                  </a:moveTo>
                  <a:cubicBezTo>
                    <a:pt x="1" y="159"/>
                    <a:pt x="21" y="358"/>
                    <a:pt x="21" y="557"/>
                  </a:cubicBezTo>
                  <a:cubicBezTo>
                    <a:pt x="50" y="587"/>
                    <a:pt x="80" y="602"/>
                    <a:pt x="110" y="602"/>
                  </a:cubicBezTo>
                  <a:cubicBezTo>
                    <a:pt x="140" y="602"/>
                    <a:pt x="170" y="587"/>
                    <a:pt x="200" y="557"/>
                  </a:cubicBezTo>
                  <a:cubicBezTo>
                    <a:pt x="200" y="458"/>
                    <a:pt x="220" y="319"/>
                    <a:pt x="220" y="219"/>
                  </a:cubicBezTo>
                  <a:lnTo>
                    <a:pt x="1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45;p3">
              <a:extLst>
                <a:ext uri="{FF2B5EF4-FFF2-40B4-BE49-F238E27FC236}">
                  <a16:creationId xmlns:a16="http://schemas.microsoft.com/office/drawing/2014/main" id="{DE850E92-8021-4BBD-B749-84503CAD51C3}"/>
                </a:ext>
              </a:extLst>
            </p:cNvPr>
            <p:cNvSpPr/>
            <p:nvPr/>
          </p:nvSpPr>
          <p:spPr>
            <a:xfrm>
              <a:off x="2861350" y="3548275"/>
              <a:ext cx="4500" cy="9450"/>
            </a:xfrm>
            <a:custGeom>
              <a:avLst/>
              <a:gdLst/>
              <a:ahLst/>
              <a:cxnLst/>
              <a:rect l="l" t="t" r="r" b="b"/>
              <a:pathLst>
                <a:path w="180" h="378" extrusionOk="0">
                  <a:moveTo>
                    <a:pt x="140" y="0"/>
                  </a:moveTo>
                  <a:cubicBezTo>
                    <a:pt x="1" y="139"/>
                    <a:pt x="1" y="259"/>
                    <a:pt x="140" y="378"/>
                  </a:cubicBezTo>
                  <a:cubicBezTo>
                    <a:pt x="140" y="259"/>
                    <a:pt x="180" y="99"/>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46;p3">
              <a:extLst>
                <a:ext uri="{FF2B5EF4-FFF2-40B4-BE49-F238E27FC236}">
                  <a16:creationId xmlns:a16="http://schemas.microsoft.com/office/drawing/2014/main" id="{FAD7F9B3-13D5-4119-8629-552CB8FD4543}"/>
                </a:ext>
              </a:extLst>
            </p:cNvPr>
            <p:cNvSpPr/>
            <p:nvPr/>
          </p:nvSpPr>
          <p:spPr>
            <a:xfrm>
              <a:off x="1511625" y="3396575"/>
              <a:ext cx="57725" cy="53925"/>
            </a:xfrm>
            <a:custGeom>
              <a:avLst/>
              <a:gdLst/>
              <a:ahLst/>
              <a:cxnLst/>
              <a:rect l="l" t="t" r="r" b="b"/>
              <a:pathLst>
                <a:path w="2309" h="2157" extrusionOk="0">
                  <a:moveTo>
                    <a:pt x="100" y="1"/>
                  </a:moveTo>
                  <a:cubicBezTo>
                    <a:pt x="100" y="239"/>
                    <a:pt x="80" y="478"/>
                    <a:pt x="41" y="717"/>
                  </a:cubicBezTo>
                  <a:cubicBezTo>
                    <a:pt x="200" y="1194"/>
                    <a:pt x="1" y="1692"/>
                    <a:pt x="240" y="2149"/>
                  </a:cubicBezTo>
                  <a:cubicBezTo>
                    <a:pt x="595" y="2153"/>
                    <a:pt x="877" y="2156"/>
                    <a:pt x="1104" y="2156"/>
                  </a:cubicBezTo>
                  <a:cubicBezTo>
                    <a:pt x="1985" y="2156"/>
                    <a:pt x="2040" y="2108"/>
                    <a:pt x="2308" y="1871"/>
                  </a:cubicBezTo>
                  <a:cubicBezTo>
                    <a:pt x="2062" y="1796"/>
                    <a:pt x="1810" y="1778"/>
                    <a:pt x="1555" y="1778"/>
                  </a:cubicBezTo>
                  <a:cubicBezTo>
                    <a:pt x="1337" y="1778"/>
                    <a:pt x="1116" y="1791"/>
                    <a:pt x="896" y="1791"/>
                  </a:cubicBezTo>
                  <a:cubicBezTo>
                    <a:pt x="854" y="1795"/>
                    <a:pt x="813" y="1797"/>
                    <a:pt x="775" y="1797"/>
                  </a:cubicBezTo>
                  <a:cubicBezTo>
                    <a:pt x="422" y="1797"/>
                    <a:pt x="260" y="1625"/>
                    <a:pt x="260" y="1194"/>
                  </a:cubicBezTo>
                  <a:cubicBezTo>
                    <a:pt x="260" y="796"/>
                    <a:pt x="399" y="379"/>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47;p3">
              <a:extLst>
                <a:ext uri="{FF2B5EF4-FFF2-40B4-BE49-F238E27FC236}">
                  <a16:creationId xmlns:a16="http://schemas.microsoft.com/office/drawing/2014/main" id="{F10FB849-3B7A-44C8-9038-8EC1C4949002}"/>
                </a:ext>
              </a:extLst>
            </p:cNvPr>
            <p:cNvSpPr/>
            <p:nvPr/>
          </p:nvSpPr>
          <p:spPr>
            <a:xfrm>
              <a:off x="2410775" y="4885025"/>
              <a:ext cx="13450" cy="6025"/>
            </a:xfrm>
            <a:custGeom>
              <a:avLst/>
              <a:gdLst/>
              <a:ahLst/>
              <a:cxnLst/>
              <a:rect l="l" t="t" r="r" b="b"/>
              <a:pathLst>
                <a:path w="538" h="241" extrusionOk="0">
                  <a:moveTo>
                    <a:pt x="415" y="1"/>
                  </a:moveTo>
                  <a:cubicBezTo>
                    <a:pt x="385" y="1"/>
                    <a:pt x="354" y="15"/>
                    <a:pt x="319" y="41"/>
                  </a:cubicBezTo>
                  <a:cubicBezTo>
                    <a:pt x="220" y="81"/>
                    <a:pt x="80" y="81"/>
                    <a:pt x="1" y="101"/>
                  </a:cubicBezTo>
                  <a:cubicBezTo>
                    <a:pt x="1" y="141"/>
                    <a:pt x="1" y="201"/>
                    <a:pt x="21" y="240"/>
                  </a:cubicBezTo>
                  <a:lnTo>
                    <a:pt x="538" y="240"/>
                  </a:lnTo>
                  <a:lnTo>
                    <a:pt x="538" y="81"/>
                  </a:lnTo>
                  <a:cubicBezTo>
                    <a:pt x="493" y="25"/>
                    <a:pt x="455" y="1"/>
                    <a:pt x="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48;p3">
              <a:extLst>
                <a:ext uri="{FF2B5EF4-FFF2-40B4-BE49-F238E27FC236}">
                  <a16:creationId xmlns:a16="http://schemas.microsoft.com/office/drawing/2014/main" id="{D9F60C19-1437-4A7D-B520-81F2D8831B4E}"/>
                </a:ext>
              </a:extLst>
            </p:cNvPr>
            <p:cNvSpPr/>
            <p:nvPr/>
          </p:nvSpPr>
          <p:spPr>
            <a:xfrm>
              <a:off x="2973250" y="3999450"/>
              <a:ext cx="4500" cy="2075"/>
            </a:xfrm>
            <a:custGeom>
              <a:avLst/>
              <a:gdLst/>
              <a:ahLst/>
              <a:cxnLst/>
              <a:rect l="l" t="t" r="r" b="b"/>
              <a:pathLst>
                <a:path w="180" h="83" extrusionOk="0">
                  <a:moveTo>
                    <a:pt x="75" y="1"/>
                  </a:moveTo>
                  <a:cubicBezTo>
                    <a:pt x="45" y="1"/>
                    <a:pt x="20" y="6"/>
                    <a:pt x="1" y="16"/>
                  </a:cubicBezTo>
                  <a:cubicBezTo>
                    <a:pt x="43" y="58"/>
                    <a:pt x="73" y="83"/>
                    <a:pt x="102" y="83"/>
                  </a:cubicBezTo>
                  <a:cubicBezTo>
                    <a:pt x="128" y="83"/>
                    <a:pt x="151" y="63"/>
                    <a:pt x="180" y="16"/>
                  </a:cubicBezTo>
                  <a:cubicBezTo>
                    <a:pt x="140" y="6"/>
                    <a:pt x="105" y="1"/>
                    <a:pt x="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49;p3">
              <a:extLst>
                <a:ext uri="{FF2B5EF4-FFF2-40B4-BE49-F238E27FC236}">
                  <a16:creationId xmlns:a16="http://schemas.microsoft.com/office/drawing/2014/main" id="{F85C898C-3A5B-4746-A0A5-EB92F92F7D95}"/>
                </a:ext>
              </a:extLst>
            </p:cNvPr>
            <p:cNvSpPr/>
            <p:nvPr/>
          </p:nvSpPr>
          <p:spPr>
            <a:xfrm>
              <a:off x="1536000" y="3994850"/>
              <a:ext cx="3500" cy="4500"/>
            </a:xfrm>
            <a:custGeom>
              <a:avLst/>
              <a:gdLst/>
              <a:ahLst/>
              <a:cxnLst/>
              <a:rect l="l" t="t" r="r" b="b"/>
              <a:pathLst>
                <a:path w="140" h="180" extrusionOk="0">
                  <a:moveTo>
                    <a:pt x="1" y="1"/>
                  </a:moveTo>
                  <a:lnTo>
                    <a:pt x="1" y="180"/>
                  </a:lnTo>
                  <a:cubicBezTo>
                    <a:pt x="140" y="100"/>
                    <a:pt x="120"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50;p3">
              <a:extLst>
                <a:ext uri="{FF2B5EF4-FFF2-40B4-BE49-F238E27FC236}">
                  <a16:creationId xmlns:a16="http://schemas.microsoft.com/office/drawing/2014/main" id="{B11AE7CF-96BD-451A-A433-D6161BA95507}"/>
                </a:ext>
              </a:extLst>
            </p:cNvPr>
            <p:cNvSpPr/>
            <p:nvPr/>
          </p:nvSpPr>
          <p:spPr>
            <a:xfrm>
              <a:off x="2656950" y="4866150"/>
              <a:ext cx="12950" cy="11975"/>
            </a:xfrm>
            <a:custGeom>
              <a:avLst/>
              <a:gdLst/>
              <a:ahLst/>
              <a:cxnLst/>
              <a:rect l="l" t="t" r="r" b="b"/>
              <a:pathLst>
                <a:path w="518" h="479" extrusionOk="0">
                  <a:moveTo>
                    <a:pt x="319" y="1"/>
                  </a:moveTo>
                  <a:cubicBezTo>
                    <a:pt x="120" y="41"/>
                    <a:pt x="41" y="180"/>
                    <a:pt x="1" y="359"/>
                  </a:cubicBezTo>
                  <a:cubicBezTo>
                    <a:pt x="41" y="379"/>
                    <a:pt x="120" y="438"/>
                    <a:pt x="160" y="478"/>
                  </a:cubicBezTo>
                  <a:cubicBezTo>
                    <a:pt x="299" y="399"/>
                    <a:pt x="399" y="359"/>
                    <a:pt x="518" y="299"/>
                  </a:cubicBezTo>
                  <a:cubicBezTo>
                    <a:pt x="498" y="180"/>
                    <a:pt x="518" y="1"/>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51;p3">
              <a:extLst>
                <a:ext uri="{FF2B5EF4-FFF2-40B4-BE49-F238E27FC236}">
                  <a16:creationId xmlns:a16="http://schemas.microsoft.com/office/drawing/2014/main" id="{366F0DF7-FC39-40EA-9278-A0C4DA50F67E}"/>
                </a:ext>
              </a:extLst>
            </p:cNvPr>
            <p:cNvSpPr/>
            <p:nvPr/>
          </p:nvSpPr>
          <p:spPr>
            <a:xfrm>
              <a:off x="2861350" y="3579600"/>
              <a:ext cx="5000" cy="4500"/>
            </a:xfrm>
            <a:custGeom>
              <a:avLst/>
              <a:gdLst/>
              <a:ahLst/>
              <a:cxnLst/>
              <a:rect l="l" t="t" r="r" b="b"/>
              <a:pathLst>
                <a:path w="200" h="180" extrusionOk="0">
                  <a:moveTo>
                    <a:pt x="21" y="0"/>
                  </a:moveTo>
                  <a:cubicBezTo>
                    <a:pt x="21" y="40"/>
                    <a:pt x="21" y="120"/>
                    <a:pt x="1" y="179"/>
                  </a:cubicBezTo>
                  <a:lnTo>
                    <a:pt x="200" y="179"/>
                  </a:ln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52;p3">
              <a:extLst>
                <a:ext uri="{FF2B5EF4-FFF2-40B4-BE49-F238E27FC236}">
                  <a16:creationId xmlns:a16="http://schemas.microsoft.com/office/drawing/2014/main" id="{DEF09F6E-CBC6-4263-8621-C0A794C88DA0}"/>
                </a:ext>
              </a:extLst>
            </p:cNvPr>
            <p:cNvSpPr/>
            <p:nvPr/>
          </p:nvSpPr>
          <p:spPr>
            <a:xfrm>
              <a:off x="3006575" y="4007775"/>
              <a:ext cx="16425" cy="6075"/>
            </a:xfrm>
            <a:custGeom>
              <a:avLst/>
              <a:gdLst/>
              <a:ahLst/>
              <a:cxnLst/>
              <a:rect l="l" t="t" r="r" b="b"/>
              <a:pathLst>
                <a:path w="657" h="243" extrusionOk="0">
                  <a:moveTo>
                    <a:pt x="80" y="1"/>
                  </a:moveTo>
                  <a:lnTo>
                    <a:pt x="40" y="61"/>
                  </a:lnTo>
                  <a:cubicBezTo>
                    <a:pt x="0" y="80"/>
                    <a:pt x="40" y="120"/>
                    <a:pt x="80" y="160"/>
                  </a:cubicBezTo>
                  <a:cubicBezTo>
                    <a:pt x="140" y="200"/>
                    <a:pt x="179" y="200"/>
                    <a:pt x="239" y="200"/>
                  </a:cubicBezTo>
                  <a:cubicBezTo>
                    <a:pt x="267" y="228"/>
                    <a:pt x="299" y="242"/>
                    <a:pt x="333" y="242"/>
                  </a:cubicBezTo>
                  <a:cubicBezTo>
                    <a:pt x="373" y="242"/>
                    <a:pt x="415" y="223"/>
                    <a:pt x="458" y="180"/>
                  </a:cubicBezTo>
                  <a:lnTo>
                    <a:pt x="597" y="180"/>
                  </a:lnTo>
                  <a:cubicBezTo>
                    <a:pt x="637" y="180"/>
                    <a:pt x="637" y="180"/>
                    <a:pt x="657" y="120"/>
                  </a:cubicBezTo>
                  <a:cubicBezTo>
                    <a:pt x="657" y="80"/>
                    <a:pt x="657" y="61"/>
                    <a:pt x="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53;p3">
              <a:extLst>
                <a:ext uri="{FF2B5EF4-FFF2-40B4-BE49-F238E27FC236}">
                  <a16:creationId xmlns:a16="http://schemas.microsoft.com/office/drawing/2014/main" id="{9F7EF6DC-6347-4A6A-908B-25BB34E99854}"/>
                </a:ext>
              </a:extLst>
            </p:cNvPr>
            <p:cNvSpPr/>
            <p:nvPr/>
          </p:nvSpPr>
          <p:spPr>
            <a:xfrm>
              <a:off x="3022475" y="4007775"/>
              <a:ext cx="5500" cy="4500"/>
            </a:xfrm>
            <a:custGeom>
              <a:avLst/>
              <a:gdLst/>
              <a:ahLst/>
              <a:cxnLst/>
              <a:rect l="l" t="t" r="r" b="b"/>
              <a:pathLst>
                <a:path w="220" h="180" extrusionOk="0">
                  <a:moveTo>
                    <a:pt x="1" y="1"/>
                  </a:moveTo>
                  <a:lnTo>
                    <a:pt x="1" y="180"/>
                  </a:lnTo>
                  <a:cubicBezTo>
                    <a:pt x="61" y="180"/>
                    <a:pt x="140" y="180"/>
                    <a:pt x="220" y="160"/>
                  </a:cubicBezTo>
                  <a:cubicBezTo>
                    <a:pt x="200" y="100"/>
                    <a:pt x="200" y="6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54;p3">
              <a:extLst>
                <a:ext uri="{FF2B5EF4-FFF2-40B4-BE49-F238E27FC236}">
                  <a16:creationId xmlns:a16="http://schemas.microsoft.com/office/drawing/2014/main" id="{6600B475-2DF1-4725-A99C-F117E7278830}"/>
                </a:ext>
              </a:extLst>
            </p:cNvPr>
            <p:cNvSpPr/>
            <p:nvPr/>
          </p:nvSpPr>
          <p:spPr>
            <a:xfrm>
              <a:off x="1701125" y="3551750"/>
              <a:ext cx="41300" cy="361675"/>
            </a:xfrm>
            <a:custGeom>
              <a:avLst/>
              <a:gdLst/>
              <a:ahLst/>
              <a:cxnLst/>
              <a:rect l="l" t="t" r="r" b="b"/>
              <a:pathLst>
                <a:path w="1652" h="14467" extrusionOk="0">
                  <a:moveTo>
                    <a:pt x="840" y="13057"/>
                  </a:moveTo>
                  <a:lnTo>
                    <a:pt x="840" y="13057"/>
                  </a:lnTo>
                  <a:cubicBezTo>
                    <a:pt x="843" y="13084"/>
                    <a:pt x="845" y="13112"/>
                    <a:pt x="848" y="13140"/>
                  </a:cubicBezTo>
                  <a:lnTo>
                    <a:pt x="848" y="13140"/>
                  </a:lnTo>
                  <a:cubicBezTo>
                    <a:pt x="843" y="13125"/>
                    <a:pt x="839" y="13108"/>
                    <a:pt x="836" y="13090"/>
                  </a:cubicBezTo>
                  <a:cubicBezTo>
                    <a:pt x="837" y="13079"/>
                    <a:pt x="839" y="13068"/>
                    <a:pt x="840" y="13057"/>
                  </a:cubicBezTo>
                  <a:close/>
                  <a:moveTo>
                    <a:pt x="971" y="13281"/>
                  </a:moveTo>
                  <a:cubicBezTo>
                    <a:pt x="984" y="13281"/>
                    <a:pt x="979" y="13288"/>
                    <a:pt x="964" y="13288"/>
                  </a:cubicBezTo>
                  <a:cubicBezTo>
                    <a:pt x="960" y="13288"/>
                    <a:pt x="954" y="13287"/>
                    <a:pt x="947" y="13285"/>
                  </a:cubicBezTo>
                  <a:lnTo>
                    <a:pt x="947" y="13285"/>
                  </a:lnTo>
                  <a:cubicBezTo>
                    <a:pt x="958" y="13282"/>
                    <a:pt x="966" y="13281"/>
                    <a:pt x="971" y="13281"/>
                  </a:cubicBezTo>
                  <a:close/>
                  <a:moveTo>
                    <a:pt x="338" y="0"/>
                  </a:moveTo>
                  <a:cubicBezTo>
                    <a:pt x="239" y="0"/>
                    <a:pt x="159" y="40"/>
                    <a:pt x="99" y="140"/>
                  </a:cubicBezTo>
                  <a:cubicBezTo>
                    <a:pt x="99" y="1234"/>
                    <a:pt x="0" y="2348"/>
                    <a:pt x="159" y="3442"/>
                  </a:cubicBezTo>
                  <a:cubicBezTo>
                    <a:pt x="179" y="4576"/>
                    <a:pt x="139" y="5690"/>
                    <a:pt x="239" y="6804"/>
                  </a:cubicBezTo>
                  <a:cubicBezTo>
                    <a:pt x="438" y="8793"/>
                    <a:pt x="438" y="10762"/>
                    <a:pt x="537" y="12751"/>
                  </a:cubicBezTo>
                  <a:cubicBezTo>
                    <a:pt x="557" y="13090"/>
                    <a:pt x="458" y="13468"/>
                    <a:pt x="676" y="13786"/>
                  </a:cubicBezTo>
                  <a:cubicBezTo>
                    <a:pt x="855" y="13925"/>
                    <a:pt x="776" y="14104"/>
                    <a:pt x="796" y="14204"/>
                  </a:cubicBezTo>
                  <a:cubicBezTo>
                    <a:pt x="834" y="14355"/>
                    <a:pt x="888" y="14467"/>
                    <a:pt x="978" y="14467"/>
                  </a:cubicBezTo>
                  <a:cubicBezTo>
                    <a:pt x="1030" y="14467"/>
                    <a:pt x="1094" y="14430"/>
                    <a:pt x="1174" y="14343"/>
                  </a:cubicBezTo>
                  <a:cubicBezTo>
                    <a:pt x="1333" y="13468"/>
                    <a:pt x="1651" y="12553"/>
                    <a:pt x="935" y="11757"/>
                  </a:cubicBezTo>
                  <a:cubicBezTo>
                    <a:pt x="816" y="11986"/>
                    <a:pt x="785" y="12219"/>
                    <a:pt x="789" y="12452"/>
                  </a:cubicBezTo>
                  <a:lnTo>
                    <a:pt x="789" y="12452"/>
                  </a:lnTo>
                  <a:cubicBezTo>
                    <a:pt x="770" y="12198"/>
                    <a:pt x="793" y="11920"/>
                    <a:pt x="995" y="11657"/>
                  </a:cubicBezTo>
                  <a:cubicBezTo>
                    <a:pt x="1194" y="11319"/>
                    <a:pt x="1154" y="10981"/>
                    <a:pt x="1174" y="10623"/>
                  </a:cubicBezTo>
                  <a:cubicBezTo>
                    <a:pt x="1253" y="8773"/>
                    <a:pt x="1054" y="6883"/>
                    <a:pt x="935" y="5013"/>
                  </a:cubicBezTo>
                  <a:cubicBezTo>
                    <a:pt x="736" y="4456"/>
                    <a:pt x="776" y="3899"/>
                    <a:pt x="736" y="3322"/>
                  </a:cubicBezTo>
                  <a:cubicBezTo>
                    <a:pt x="736" y="3243"/>
                    <a:pt x="696" y="3143"/>
                    <a:pt x="676" y="3064"/>
                  </a:cubicBezTo>
                  <a:cubicBezTo>
                    <a:pt x="577" y="2805"/>
                    <a:pt x="517" y="2527"/>
                    <a:pt x="597" y="2248"/>
                  </a:cubicBezTo>
                  <a:cubicBezTo>
                    <a:pt x="597" y="2169"/>
                    <a:pt x="637" y="2109"/>
                    <a:pt x="597" y="2029"/>
                  </a:cubicBezTo>
                  <a:cubicBezTo>
                    <a:pt x="577" y="2009"/>
                    <a:pt x="577" y="1950"/>
                    <a:pt x="557" y="1930"/>
                  </a:cubicBezTo>
                  <a:cubicBezTo>
                    <a:pt x="438" y="1810"/>
                    <a:pt x="656" y="1771"/>
                    <a:pt x="637" y="1671"/>
                  </a:cubicBezTo>
                  <a:cubicBezTo>
                    <a:pt x="656" y="1612"/>
                    <a:pt x="656" y="1512"/>
                    <a:pt x="637" y="1433"/>
                  </a:cubicBezTo>
                  <a:cubicBezTo>
                    <a:pt x="497" y="955"/>
                    <a:pt x="756" y="418"/>
                    <a:pt x="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55;p3">
              <a:extLst>
                <a:ext uri="{FF2B5EF4-FFF2-40B4-BE49-F238E27FC236}">
                  <a16:creationId xmlns:a16="http://schemas.microsoft.com/office/drawing/2014/main" id="{BA4B2E22-B021-4946-BF52-E05977D3EAF6}"/>
                </a:ext>
              </a:extLst>
            </p:cNvPr>
            <p:cNvSpPr/>
            <p:nvPr/>
          </p:nvSpPr>
          <p:spPr>
            <a:xfrm>
              <a:off x="1679725" y="4119500"/>
              <a:ext cx="96500" cy="283525"/>
            </a:xfrm>
            <a:custGeom>
              <a:avLst/>
              <a:gdLst/>
              <a:ahLst/>
              <a:cxnLst/>
              <a:rect l="l" t="t" r="r" b="b"/>
              <a:pathLst>
                <a:path w="3860" h="11341" extrusionOk="0">
                  <a:moveTo>
                    <a:pt x="3622" y="1"/>
                  </a:moveTo>
                  <a:cubicBezTo>
                    <a:pt x="3471" y="1"/>
                    <a:pt x="3404" y="157"/>
                    <a:pt x="3323" y="286"/>
                  </a:cubicBezTo>
                  <a:cubicBezTo>
                    <a:pt x="3303" y="366"/>
                    <a:pt x="3263" y="406"/>
                    <a:pt x="3243" y="485"/>
                  </a:cubicBezTo>
                  <a:cubicBezTo>
                    <a:pt x="3223" y="605"/>
                    <a:pt x="3164" y="724"/>
                    <a:pt x="3124" y="863"/>
                  </a:cubicBezTo>
                  <a:cubicBezTo>
                    <a:pt x="3104" y="923"/>
                    <a:pt x="3064" y="982"/>
                    <a:pt x="3044" y="1062"/>
                  </a:cubicBezTo>
                  <a:cubicBezTo>
                    <a:pt x="3004" y="1221"/>
                    <a:pt x="2925" y="1380"/>
                    <a:pt x="2865" y="1559"/>
                  </a:cubicBezTo>
                  <a:cubicBezTo>
                    <a:pt x="2825" y="1758"/>
                    <a:pt x="2806" y="1957"/>
                    <a:pt x="2726" y="2116"/>
                  </a:cubicBezTo>
                  <a:cubicBezTo>
                    <a:pt x="2666" y="2256"/>
                    <a:pt x="2607" y="2375"/>
                    <a:pt x="2547" y="2514"/>
                  </a:cubicBezTo>
                  <a:cubicBezTo>
                    <a:pt x="2527" y="2614"/>
                    <a:pt x="2567" y="2753"/>
                    <a:pt x="2567" y="2852"/>
                  </a:cubicBezTo>
                  <a:cubicBezTo>
                    <a:pt x="2567" y="2992"/>
                    <a:pt x="2626" y="3151"/>
                    <a:pt x="2447" y="3210"/>
                  </a:cubicBezTo>
                  <a:lnTo>
                    <a:pt x="2447" y="3191"/>
                  </a:lnTo>
                  <a:lnTo>
                    <a:pt x="2447" y="3191"/>
                  </a:lnTo>
                  <a:cubicBezTo>
                    <a:pt x="2348" y="3350"/>
                    <a:pt x="2507" y="3608"/>
                    <a:pt x="2268" y="3748"/>
                  </a:cubicBezTo>
                  <a:cubicBezTo>
                    <a:pt x="2089" y="4265"/>
                    <a:pt x="1811" y="4762"/>
                    <a:pt x="1751" y="5339"/>
                  </a:cubicBezTo>
                  <a:cubicBezTo>
                    <a:pt x="1632" y="5697"/>
                    <a:pt x="1672" y="6135"/>
                    <a:pt x="1413" y="6433"/>
                  </a:cubicBezTo>
                  <a:cubicBezTo>
                    <a:pt x="1254" y="6831"/>
                    <a:pt x="1234" y="7269"/>
                    <a:pt x="1035" y="7666"/>
                  </a:cubicBezTo>
                  <a:cubicBezTo>
                    <a:pt x="936" y="8343"/>
                    <a:pt x="856" y="9039"/>
                    <a:pt x="498" y="9636"/>
                  </a:cubicBezTo>
                  <a:cubicBezTo>
                    <a:pt x="319" y="9855"/>
                    <a:pt x="558" y="10173"/>
                    <a:pt x="279" y="10352"/>
                  </a:cubicBezTo>
                  <a:lnTo>
                    <a:pt x="279" y="10332"/>
                  </a:lnTo>
                  <a:cubicBezTo>
                    <a:pt x="239" y="10451"/>
                    <a:pt x="259" y="10611"/>
                    <a:pt x="140" y="10710"/>
                  </a:cubicBezTo>
                  <a:cubicBezTo>
                    <a:pt x="60" y="10829"/>
                    <a:pt x="100" y="10969"/>
                    <a:pt x="21" y="11068"/>
                  </a:cubicBezTo>
                  <a:cubicBezTo>
                    <a:pt x="1" y="11128"/>
                    <a:pt x="1" y="11207"/>
                    <a:pt x="1" y="11247"/>
                  </a:cubicBezTo>
                  <a:cubicBezTo>
                    <a:pt x="70" y="11317"/>
                    <a:pt x="140" y="11341"/>
                    <a:pt x="216" y="11341"/>
                  </a:cubicBezTo>
                  <a:cubicBezTo>
                    <a:pt x="314" y="11341"/>
                    <a:pt x="423" y="11301"/>
                    <a:pt x="558" y="11267"/>
                  </a:cubicBezTo>
                  <a:cubicBezTo>
                    <a:pt x="617" y="11227"/>
                    <a:pt x="657" y="11168"/>
                    <a:pt x="677" y="11108"/>
                  </a:cubicBezTo>
                  <a:cubicBezTo>
                    <a:pt x="737" y="10949"/>
                    <a:pt x="757" y="10829"/>
                    <a:pt x="816" y="10710"/>
                  </a:cubicBezTo>
                  <a:cubicBezTo>
                    <a:pt x="856" y="10650"/>
                    <a:pt x="876" y="10571"/>
                    <a:pt x="916" y="10531"/>
                  </a:cubicBezTo>
                  <a:cubicBezTo>
                    <a:pt x="955" y="10432"/>
                    <a:pt x="1015" y="10352"/>
                    <a:pt x="1035" y="10253"/>
                  </a:cubicBezTo>
                  <a:cubicBezTo>
                    <a:pt x="1055" y="10173"/>
                    <a:pt x="1055" y="10133"/>
                    <a:pt x="1075" y="10054"/>
                  </a:cubicBezTo>
                  <a:cubicBezTo>
                    <a:pt x="1115" y="9934"/>
                    <a:pt x="1154" y="9815"/>
                    <a:pt x="1214" y="9676"/>
                  </a:cubicBezTo>
                  <a:cubicBezTo>
                    <a:pt x="1234" y="9616"/>
                    <a:pt x="1234" y="9556"/>
                    <a:pt x="1254" y="9477"/>
                  </a:cubicBezTo>
                  <a:cubicBezTo>
                    <a:pt x="1274" y="9357"/>
                    <a:pt x="1333" y="9238"/>
                    <a:pt x="1373" y="9119"/>
                  </a:cubicBezTo>
                  <a:cubicBezTo>
                    <a:pt x="1413" y="9039"/>
                    <a:pt x="1433" y="8979"/>
                    <a:pt x="1433" y="8920"/>
                  </a:cubicBezTo>
                  <a:cubicBezTo>
                    <a:pt x="1453" y="8780"/>
                    <a:pt x="1473" y="8641"/>
                    <a:pt x="1532" y="8522"/>
                  </a:cubicBezTo>
                  <a:cubicBezTo>
                    <a:pt x="1552" y="8442"/>
                    <a:pt x="1572" y="8383"/>
                    <a:pt x="1612" y="8323"/>
                  </a:cubicBezTo>
                  <a:cubicBezTo>
                    <a:pt x="1652" y="8223"/>
                    <a:pt x="1711" y="8124"/>
                    <a:pt x="1731" y="8025"/>
                  </a:cubicBezTo>
                  <a:cubicBezTo>
                    <a:pt x="1771" y="7925"/>
                    <a:pt x="1771" y="7826"/>
                    <a:pt x="1811" y="7686"/>
                  </a:cubicBezTo>
                  <a:cubicBezTo>
                    <a:pt x="1831" y="7487"/>
                    <a:pt x="1910" y="7328"/>
                    <a:pt x="2010" y="7149"/>
                  </a:cubicBezTo>
                  <a:cubicBezTo>
                    <a:pt x="2428" y="6254"/>
                    <a:pt x="2706" y="5299"/>
                    <a:pt x="2865" y="4344"/>
                  </a:cubicBezTo>
                  <a:cubicBezTo>
                    <a:pt x="2865" y="4165"/>
                    <a:pt x="2905" y="4006"/>
                    <a:pt x="2945" y="3867"/>
                  </a:cubicBezTo>
                  <a:cubicBezTo>
                    <a:pt x="2965" y="3787"/>
                    <a:pt x="2965" y="3708"/>
                    <a:pt x="3004" y="3648"/>
                  </a:cubicBezTo>
                  <a:cubicBezTo>
                    <a:pt x="3024" y="3509"/>
                    <a:pt x="3064" y="3370"/>
                    <a:pt x="3124" y="3250"/>
                  </a:cubicBezTo>
                  <a:cubicBezTo>
                    <a:pt x="3144" y="3191"/>
                    <a:pt x="3164" y="3111"/>
                    <a:pt x="3164" y="3051"/>
                  </a:cubicBezTo>
                  <a:cubicBezTo>
                    <a:pt x="3203" y="2872"/>
                    <a:pt x="3243" y="2713"/>
                    <a:pt x="3303" y="2554"/>
                  </a:cubicBezTo>
                  <a:lnTo>
                    <a:pt x="3363" y="2256"/>
                  </a:lnTo>
                  <a:cubicBezTo>
                    <a:pt x="3402" y="2096"/>
                    <a:pt x="3422" y="1977"/>
                    <a:pt x="3462" y="1858"/>
                  </a:cubicBezTo>
                  <a:cubicBezTo>
                    <a:pt x="3522" y="1758"/>
                    <a:pt x="3542" y="1659"/>
                    <a:pt x="3561" y="1559"/>
                  </a:cubicBezTo>
                  <a:cubicBezTo>
                    <a:pt x="3601" y="1460"/>
                    <a:pt x="3641" y="1360"/>
                    <a:pt x="3661" y="1261"/>
                  </a:cubicBezTo>
                  <a:lnTo>
                    <a:pt x="3740" y="963"/>
                  </a:lnTo>
                  <a:cubicBezTo>
                    <a:pt x="3760" y="823"/>
                    <a:pt x="3800" y="684"/>
                    <a:pt x="3840" y="565"/>
                  </a:cubicBezTo>
                  <a:cubicBezTo>
                    <a:pt x="3860" y="485"/>
                    <a:pt x="3860" y="406"/>
                    <a:pt x="3860" y="326"/>
                  </a:cubicBezTo>
                  <a:cubicBezTo>
                    <a:pt x="3860" y="207"/>
                    <a:pt x="3840" y="107"/>
                    <a:pt x="3740" y="28"/>
                  </a:cubicBezTo>
                  <a:cubicBezTo>
                    <a:pt x="3696" y="9"/>
                    <a:pt x="3657" y="1"/>
                    <a:pt x="36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56;p3">
              <a:extLst>
                <a:ext uri="{FF2B5EF4-FFF2-40B4-BE49-F238E27FC236}">
                  <a16:creationId xmlns:a16="http://schemas.microsoft.com/office/drawing/2014/main" id="{DECEB28B-F905-4C9A-B78D-46844D70DEDE}"/>
                </a:ext>
              </a:extLst>
            </p:cNvPr>
            <p:cNvSpPr/>
            <p:nvPr/>
          </p:nvSpPr>
          <p:spPr>
            <a:xfrm>
              <a:off x="1660325" y="3742050"/>
              <a:ext cx="23900" cy="200100"/>
            </a:xfrm>
            <a:custGeom>
              <a:avLst/>
              <a:gdLst/>
              <a:ahLst/>
              <a:cxnLst/>
              <a:rect l="l" t="t" r="r" b="b"/>
              <a:pathLst>
                <a:path w="956" h="8004" extrusionOk="0">
                  <a:moveTo>
                    <a:pt x="496" y="0"/>
                  </a:moveTo>
                  <a:cubicBezTo>
                    <a:pt x="471" y="0"/>
                    <a:pt x="445" y="3"/>
                    <a:pt x="419" y="7"/>
                  </a:cubicBezTo>
                  <a:cubicBezTo>
                    <a:pt x="379" y="67"/>
                    <a:pt x="299" y="146"/>
                    <a:pt x="279" y="206"/>
                  </a:cubicBezTo>
                  <a:cubicBezTo>
                    <a:pt x="220" y="345"/>
                    <a:pt x="200" y="465"/>
                    <a:pt x="160" y="584"/>
                  </a:cubicBezTo>
                  <a:cubicBezTo>
                    <a:pt x="1" y="2971"/>
                    <a:pt x="220" y="5358"/>
                    <a:pt x="240" y="7726"/>
                  </a:cubicBezTo>
                  <a:cubicBezTo>
                    <a:pt x="297" y="7854"/>
                    <a:pt x="354" y="8003"/>
                    <a:pt x="470" y="8003"/>
                  </a:cubicBezTo>
                  <a:cubicBezTo>
                    <a:pt x="516" y="8003"/>
                    <a:pt x="570" y="7980"/>
                    <a:pt x="637" y="7924"/>
                  </a:cubicBezTo>
                  <a:cubicBezTo>
                    <a:pt x="936" y="7129"/>
                    <a:pt x="518" y="6273"/>
                    <a:pt x="896" y="5478"/>
                  </a:cubicBezTo>
                  <a:cubicBezTo>
                    <a:pt x="916" y="4543"/>
                    <a:pt x="956" y="3588"/>
                    <a:pt x="916" y="2653"/>
                  </a:cubicBezTo>
                  <a:cubicBezTo>
                    <a:pt x="876" y="1798"/>
                    <a:pt x="936" y="962"/>
                    <a:pt x="737" y="107"/>
                  </a:cubicBezTo>
                  <a:cubicBezTo>
                    <a:pt x="660" y="30"/>
                    <a:pt x="583"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57;p3">
              <a:extLst>
                <a:ext uri="{FF2B5EF4-FFF2-40B4-BE49-F238E27FC236}">
                  <a16:creationId xmlns:a16="http://schemas.microsoft.com/office/drawing/2014/main" id="{27836542-274F-460B-9805-CAC9B75ED41F}"/>
                </a:ext>
              </a:extLst>
            </p:cNvPr>
            <p:cNvSpPr/>
            <p:nvPr/>
          </p:nvSpPr>
          <p:spPr>
            <a:xfrm>
              <a:off x="1662825" y="3931200"/>
              <a:ext cx="29350" cy="212150"/>
            </a:xfrm>
            <a:custGeom>
              <a:avLst/>
              <a:gdLst/>
              <a:ahLst/>
              <a:cxnLst/>
              <a:rect l="l" t="t" r="r" b="b"/>
              <a:pathLst>
                <a:path w="1174" h="8486" extrusionOk="0">
                  <a:moveTo>
                    <a:pt x="677" y="2388"/>
                  </a:moveTo>
                  <a:lnTo>
                    <a:pt x="677" y="2388"/>
                  </a:lnTo>
                  <a:cubicBezTo>
                    <a:pt x="736" y="2407"/>
                    <a:pt x="776" y="2467"/>
                    <a:pt x="736" y="2547"/>
                  </a:cubicBezTo>
                  <a:lnTo>
                    <a:pt x="736" y="2567"/>
                  </a:lnTo>
                  <a:cubicBezTo>
                    <a:pt x="736" y="2487"/>
                    <a:pt x="716" y="2447"/>
                    <a:pt x="677" y="2388"/>
                  </a:cubicBezTo>
                  <a:close/>
                  <a:moveTo>
                    <a:pt x="279" y="0"/>
                  </a:moveTo>
                  <a:cubicBezTo>
                    <a:pt x="20" y="60"/>
                    <a:pt x="0" y="239"/>
                    <a:pt x="0" y="378"/>
                  </a:cubicBezTo>
                  <a:cubicBezTo>
                    <a:pt x="199" y="1194"/>
                    <a:pt x="40" y="2049"/>
                    <a:pt x="120" y="2865"/>
                  </a:cubicBezTo>
                  <a:cubicBezTo>
                    <a:pt x="179" y="2984"/>
                    <a:pt x="239" y="3084"/>
                    <a:pt x="239" y="3183"/>
                  </a:cubicBezTo>
                  <a:cubicBezTo>
                    <a:pt x="179" y="4059"/>
                    <a:pt x="378" y="4934"/>
                    <a:pt x="338" y="5789"/>
                  </a:cubicBezTo>
                  <a:cubicBezTo>
                    <a:pt x="319" y="6485"/>
                    <a:pt x="478" y="7182"/>
                    <a:pt x="438" y="7878"/>
                  </a:cubicBezTo>
                  <a:cubicBezTo>
                    <a:pt x="597" y="8037"/>
                    <a:pt x="478" y="8276"/>
                    <a:pt x="597" y="8455"/>
                  </a:cubicBezTo>
                  <a:cubicBezTo>
                    <a:pt x="626" y="8477"/>
                    <a:pt x="653" y="8485"/>
                    <a:pt x="679" y="8485"/>
                  </a:cubicBezTo>
                  <a:cubicBezTo>
                    <a:pt x="723" y="8485"/>
                    <a:pt x="766" y="8460"/>
                    <a:pt x="816" y="8435"/>
                  </a:cubicBezTo>
                  <a:cubicBezTo>
                    <a:pt x="895" y="7838"/>
                    <a:pt x="1074" y="7261"/>
                    <a:pt x="995" y="6645"/>
                  </a:cubicBezTo>
                  <a:cubicBezTo>
                    <a:pt x="677" y="6147"/>
                    <a:pt x="895" y="5570"/>
                    <a:pt x="816" y="5033"/>
                  </a:cubicBezTo>
                  <a:cubicBezTo>
                    <a:pt x="816" y="4635"/>
                    <a:pt x="836" y="4198"/>
                    <a:pt x="816" y="3800"/>
                  </a:cubicBezTo>
                  <a:cubicBezTo>
                    <a:pt x="776" y="3502"/>
                    <a:pt x="617" y="3203"/>
                    <a:pt x="736" y="2885"/>
                  </a:cubicBezTo>
                  <a:lnTo>
                    <a:pt x="736" y="2845"/>
                  </a:lnTo>
                  <a:lnTo>
                    <a:pt x="736" y="2845"/>
                  </a:lnTo>
                  <a:cubicBezTo>
                    <a:pt x="776" y="2984"/>
                    <a:pt x="697" y="3143"/>
                    <a:pt x="796" y="3263"/>
                  </a:cubicBezTo>
                  <a:cubicBezTo>
                    <a:pt x="816" y="3283"/>
                    <a:pt x="846" y="3293"/>
                    <a:pt x="881" y="3293"/>
                  </a:cubicBezTo>
                  <a:cubicBezTo>
                    <a:pt x="915" y="3293"/>
                    <a:pt x="955" y="3283"/>
                    <a:pt x="995" y="3263"/>
                  </a:cubicBezTo>
                  <a:cubicBezTo>
                    <a:pt x="1015" y="2905"/>
                    <a:pt x="1035" y="2547"/>
                    <a:pt x="1015" y="2189"/>
                  </a:cubicBezTo>
                  <a:cubicBezTo>
                    <a:pt x="995" y="1691"/>
                    <a:pt x="1174" y="1194"/>
                    <a:pt x="876" y="717"/>
                  </a:cubicBezTo>
                  <a:cubicBezTo>
                    <a:pt x="736" y="776"/>
                    <a:pt x="697" y="876"/>
                    <a:pt x="677" y="995"/>
                  </a:cubicBezTo>
                  <a:lnTo>
                    <a:pt x="677" y="1174"/>
                  </a:lnTo>
                  <a:cubicBezTo>
                    <a:pt x="637" y="1055"/>
                    <a:pt x="637" y="955"/>
                    <a:pt x="637" y="856"/>
                  </a:cubicBezTo>
                  <a:cubicBezTo>
                    <a:pt x="637" y="677"/>
                    <a:pt x="617" y="498"/>
                    <a:pt x="438" y="398"/>
                  </a:cubicBezTo>
                  <a:cubicBezTo>
                    <a:pt x="398" y="279"/>
                    <a:pt x="319" y="14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58;p3">
              <a:extLst>
                <a:ext uri="{FF2B5EF4-FFF2-40B4-BE49-F238E27FC236}">
                  <a16:creationId xmlns:a16="http://schemas.microsoft.com/office/drawing/2014/main" id="{E29E9006-9276-44A9-A4DE-1834362D7D65}"/>
                </a:ext>
              </a:extLst>
            </p:cNvPr>
            <p:cNvSpPr/>
            <p:nvPr/>
          </p:nvSpPr>
          <p:spPr>
            <a:xfrm>
              <a:off x="1656350" y="3458250"/>
              <a:ext cx="21425" cy="117675"/>
            </a:xfrm>
            <a:custGeom>
              <a:avLst/>
              <a:gdLst/>
              <a:ahLst/>
              <a:cxnLst/>
              <a:rect l="l" t="t" r="r" b="b"/>
              <a:pathLst>
                <a:path w="857" h="4707" extrusionOk="0">
                  <a:moveTo>
                    <a:pt x="438" y="0"/>
                  </a:moveTo>
                  <a:cubicBezTo>
                    <a:pt x="259" y="0"/>
                    <a:pt x="140" y="100"/>
                    <a:pt x="40" y="219"/>
                  </a:cubicBezTo>
                  <a:cubicBezTo>
                    <a:pt x="200" y="896"/>
                    <a:pt x="100" y="1592"/>
                    <a:pt x="80" y="2288"/>
                  </a:cubicBezTo>
                  <a:cubicBezTo>
                    <a:pt x="60" y="2905"/>
                    <a:pt x="1" y="3581"/>
                    <a:pt x="359" y="4158"/>
                  </a:cubicBezTo>
                  <a:cubicBezTo>
                    <a:pt x="359" y="4158"/>
                    <a:pt x="379" y="4158"/>
                    <a:pt x="399" y="4198"/>
                  </a:cubicBezTo>
                  <a:cubicBezTo>
                    <a:pt x="438" y="4238"/>
                    <a:pt x="399" y="4277"/>
                    <a:pt x="359" y="4297"/>
                  </a:cubicBezTo>
                  <a:cubicBezTo>
                    <a:pt x="343" y="4564"/>
                    <a:pt x="414" y="4707"/>
                    <a:pt x="600" y="4707"/>
                  </a:cubicBezTo>
                  <a:cubicBezTo>
                    <a:pt x="650" y="4707"/>
                    <a:pt x="709" y="4696"/>
                    <a:pt x="776" y="4675"/>
                  </a:cubicBezTo>
                  <a:cubicBezTo>
                    <a:pt x="856" y="4496"/>
                    <a:pt x="856" y="4297"/>
                    <a:pt x="776" y="4138"/>
                  </a:cubicBezTo>
                  <a:cubicBezTo>
                    <a:pt x="737" y="2766"/>
                    <a:pt x="657" y="1373"/>
                    <a:pt x="4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59;p3">
              <a:extLst>
                <a:ext uri="{FF2B5EF4-FFF2-40B4-BE49-F238E27FC236}">
                  <a16:creationId xmlns:a16="http://schemas.microsoft.com/office/drawing/2014/main" id="{E3089E56-B2BE-4767-BE48-0B7240737543}"/>
                </a:ext>
              </a:extLst>
            </p:cNvPr>
            <p:cNvSpPr/>
            <p:nvPr/>
          </p:nvSpPr>
          <p:spPr>
            <a:xfrm>
              <a:off x="1717025" y="3896375"/>
              <a:ext cx="28875" cy="232300"/>
            </a:xfrm>
            <a:custGeom>
              <a:avLst/>
              <a:gdLst/>
              <a:ahLst/>
              <a:cxnLst/>
              <a:rect l="l" t="t" r="r" b="b"/>
              <a:pathLst>
                <a:path w="1155" h="9292" extrusionOk="0">
                  <a:moveTo>
                    <a:pt x="40" y="1"/>
                  </a:moveTo>
                  <a:cubicBezTo>
                    <a:pt x="50" y="5"/>
                    <a:pt x="59" y="9"/>
                    <a:pt x="68" y="13"/>
                  </a:cubicBezTo>
                  <a:lnTo>
                    <a:pt x="68" y="13"/>
                  </a:lnTo>
                  <a:lnTo>
                    <a:pt x="60" y="1"/>
                  </a:lnTo>
                  <a:close/>
                  <a:moveTo>
                    <a:pt x="68" y="13"/>
                  </a:moveTo>
                  <a:lnTo>
                    <a:pt x="100" y="61"/>
                  </a:lnTo>
                  <a:cubicBezTo>
                    <a:pt x="40" y="160"/>
                    <a:pt x="40" y="260"/>
                    <a:pt x="100" y="359"/>
                  </a:cubicBezTo>
                  <a:cubicBezTo>
                    <a:pt x="60" y="637"/>
                    <a:pt x="1" y="936"/>
                    <a:pt x="120" y="1194"/>
                  </a:cubicBezTo>
                  <a:cubicBezTo>
                    <a:pt x="339" y="1831"/>
                    <a:pt x="100" y="2468"/>
                    <a:pt x="259" y="3064"/>
                  </a:cubicBezTo>
                  <a:cubicBezTo>
                    <a:pt x="140" y="3542"/>
                    <a:pt x="200" y="3979"/>
                    <a:pt x="299" y="4437"/>
                  </a:cubicBezTo>
                  <a:cubicBezTo>
                    <a:pt x="498" y="4855"/>
                    <a:pt x="259" y="5352"/>
                    <a:pt x="438" y="5770"/>
                  </a:cubicBezTo>
                  <a:cubicBezTo>
                    <a:pt x="319" y="6048"/>
                    <a:pt x="398" y="6307"/>
                    <a:pt x="458" y="6566"/>
                  </a:cubicBezTo>
                  <a:cubicBezTo>
                    <a:pt x="558" y="6764"/>
                    <a:pt x="498" y="7003"/>
                    <a:pt x="597" y="7162"/>
                  </a:cubicBezTo>
                  <a:cubicBezTo>
                    <a:pt x="597" y="7859"/>
                    <a:pt x="617" y="8555"/>
                    <a:pt x="617" y="9251"/>
                  </a:cubicBezTo>
                  <a:cubicBezTo>
                    <a:pt x="669" y="9280"/>
                    <a:pt x="714" y="9292"/>
                    <a:pt x="754" y="9292"/>
                  </a:cubicBezTo>
                  <a:cubicBezTo>
                    <a:pt x="853" y="9292"/>
                    <a:pt x="924" y="9217"/>
                    <a:pt x="995" y="9132"/>
                  </a:cubicBezTo>
                  <a:cubicBezTo>
                    <a:pt x="1015" y="9092"/>
                    <a:pt x="1035" y="9012"/>
                    <a:pt x="1015" y="8933"/>
                  </a:cubicBezTo>
                  <a:cubicBezTo>
                    <a:pt x="995" y="8933"/>
                    <a:pt x="995" y="8913"/>
                    <a:pt x="955" y="8893"/>
                  </a:cubicBezTo>
                  <a:cubicBezTo>
                    <a:pt x="955" y="8853"/>
                    <a:pt x="955" y="8813"/>
                    <a:pt x="1015" y="8794"/>
                  </a:cubicBezTo>
                  <a:cubicBezTo>
                    <a:pt x="1035" y="8714"/>
                    <a:pt x="1055" y="8654"/>
                    <a:pt x="1055" y="8595"/>
                  </a:cubicBezTo>
                  <a:cubicBezTo>
                    <a:pt x="1055" y="8435"/>
                    <a:pt x="1095" y="8316"/>
                    <a:pt x="1115" y="8157"/>
                  </a:cubicBezTo>
                  <a:cubicBezTo>
                    <a:pt x="1115" y="8097"/>
                    <a:pt x="1134" y="8018"/>
                    <a:pt x="1134" y="7938"/>
                  </a:cubicBezTo>
                  <a:cubicBezTo>
                    <a:pt x="1154" y="7839"/>
                    <a:pt x="1134" y="7719"/>
                    <a:pt x="1115" y="7600"/>
                  </a:cubicBezTo>
                  <a:cubicBezTo>
                    <a:pt x="1095" y="7520"/>
                    <a:pt x="1095" y="7421"/>
                    <a:pt x="1055" y="7341"/>
                  </a:cubicBezTo>
                  <a:cubicBezTo>
                    <a:pt x="896" y="6307"/>
                    <a:pt x="836" y="5233"/>
                    <a:pt x="816" y="4178"/>
                  </a:cubicBezTo>
                  <a:cubicBezTo>
                    <a:pt x="796" y="4079"/>
                    <a:pt x="757" y="4019"/>
                    <a:pt x="737" y="3920"/>
                  </a:cubicBezTo>
                  <a:cubicBezTo>
                    <a:pt x="617" y="3025"/>
                    <a:pt x="717" y="2149"/>
                    <a:pt x="657" y="1254"/>
                  </a:cubicBezTo>
                  <a:cubicBezTo>
                    <a:pt x="637" y="1055"/>
                    <a:pt x="597" y="856"/>
                    <a:pt x="418" y="697"/>
                  </a:cubicBezTo>
                  <a:cubicBezTo>
                    <a:pt x="147" y="562"/>
                    <a:pt x="385" y="163"/>
                    <a:pt x="68"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60;p3">
              <a:extLst>
                <a:ext uri="{FF2B5EF4-FFF2-40B4-BE49-F238E27FC236}">
                  <a16:creationId xmlns:a16="http://schemas.microsoft.com/office/drawing/2014/main" id="{9E454FE4-3754-42AE-9442-24205F512769}"/>
                </a:ext>
              </a:extLst>
            </p:cNvPr>
            <p:cNvSpPr/>
            <p:nvPr/>
          </p:nvSpPr>
          <p:spPr>
            <a:xfrm>
              <a:off x="1701125" y="3472025"/>
              <a:ext cx="19400" cy="166775"/>
            </a:xfrm>
            <a:custGeom>
              <a:avLst/>
              <a:gdLst/>
              <a:ahLst/>
              <a:cxnLst/>
              <a:rect l="l" t="t" r="r" b="b"/>
              <a:pathLst>
                <a:path w="776" h="6671" extrusionOk="0">
                  <a:moveTo>
                    <a:pt x="236" y="1"/>
                  </a:moveTo>
                  <a:cubicBezTo>
                    <a:pt x="86" y="1"/>
                    <a:pt x="104" y="260"/>
                    <a:pt x="0" y="364"/>
                  </a:cubicBezTo>
                  <a:lnTo>
                    <a:pt x="0" y="6173"/>
                  </a:lnTo>
                  <a:cubicBezTo>
                    <a:pt x="0" y="6332"/>
                    <a:pt x="0" y="6531"/>
                    <a:pt x="159" y="6670"/>
                  </a:cubicBezTo>
                  <a:cubicBezTo>
                    <a:pt x="159" y="5795"/>
                    <a:pt x="159" y="4900"/>
                    <a:pt x="179" y="4025"/>
                  </a:cubicBezTo>
                  <a:cubicBezTo>
                    <a:pt x="179" y="3726"/>
                    <a:pt x="80" y="3428"/>
                    <a:pt x="378" y="3209"/>
                  </a:cubicBezTo>
                  <a:cubicBezTo>
                    <a:pt x="696" y="2911"/>
                    <a:pt x="736" y="2513"/>
                    <a:pt x="756" y="2115"/>
                  </a:cubicBezTo>
                  <a:cubicBezTo>
                    <a:pt x="776" y="1419"/>
                    <a:pt x="696" y="742"/>
                    <a:pt x="458" y="106"/>
                  </a:cubicBezTo>
                  <a:cubicBezTo>
                    <a:pt x="357" y="30"/>
                    <a:pt x="287" y="1"/>
                    <a:pt x="2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61;p3">
              <a:extLst>
                <a:ext uri="{FF2B5EF4-FFF2-40B4-BE49-F238E27FC236}">
                  <a16:creationId xmlns:a16="http://schemas.microsoft.com/office/drawing/2014/main" id="{C6AE1EEE-9184-4EEB-882F-5C3C1EBD230D}"/>
                </a:ext>
              </a:extLst>
            </p:cNvPr>
            <p:cNvSpPr/>
            <p:nvPr/>
          </p:nvSpPr>
          <p:spPr>
            <a:xfrm>
              <a:off x="1571800" y="4283825"/>
              <a:ext cx="110925" cy="10450"/>
            </a:xfrm>
            <a:custGeom>
              <a:avLst/>
              <a:gdLst/>
              <a:ahLst/>
              <a:cxnLst/>
              <a:rect l="l" t="t" r="r" b="b"/>
              <a:pathLst>
                <a:path w="4437" h="418" extrusionOk="0">
                  <a:moveTo>
                    <a:pt x="2891" y="0"/>
                  </a:moveTo>
                  <a:cubicBezTo>
                    <a:pt x="2503" y="0"/>
                    <a:pt x="2121" y="33"/>
                    <a:pt x="1751" y="79"/>
                  </a:cubicBezTo>
                  <a:cubicBezTo>
                    <a:pt x="1520" y="219"/>
                    <a:pt x="1275" y="240"/>
                    <a:pt x="1027" y="240"/>
                  </a:cubicBezTo>
                  <a:cubicBezTo>
                    <a:pt x="927" y="240"/>
                    <a:pt x="826" y="236"/>
                    <a:pt x="725" y="236"/>
                  </a:cubicBezTo>
                  <a:cubicBezTo>
                    <a:pt x="478" y="236"/>
                    <a:pt x="232" y="257"/>
                    <a:pt x="1" y="397"/>
                  </a:cubicBezTo>
                  <a:lnTo>
                    <a:pt x="4318" y="397"/>
                  </a:lnTo>
                  <a:lnTo>
                    <a:pt x="4357" y="417"/>
                  </a:lnTo>
                  <a:lnTo>
                    <a:pt x="4437" y="377"/>
                  </a:lnTo>
                  <a:cubicBezTo>
                    <a:pt x="4400" y="164"/>
                    <a:pt x="4281" y="128"/>
                    <a:pt x="4149" y="128"/>
                  </a:cubicBezTo>
                  <a:cubicBezTo>
                    <a:pt x="4080" y="128"/>
                    <a:pt x="4008" y="138"/>
                    <a:pt x="3941" y="138"/>
                  </a:cubicBezTo>
                  <a:cubicBezTo>
                    <a:pt x="3860" y="138"/>
                    <a:pt x="3788" y="123"/>
                    <a:pt x="3741" y="59"/>
                  </a:cubicBezTo>
                  <a:cubicBezTo>
                    <a:pt x="3457" y="17"/>
                    <a:pt x="3172" y="0"/>
                    <a:pt x="28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62;p3">
              <a:extLst>
                <a:ext uri="{FF2B5EF4-FFF2-40B4-BE49-F238E27FC236}">
                  <a16:creationId xmlns:a16="http://schemas.microsoft.com/office/drawing/2014/main" id="{13AE3987-E337-41DC-8643-C0BC37FB693C}"/>
                </a:ext>
              </a:extLst>
            </p:cNvPr>
            <p:cNvSpPr/>
            <p:nvPr/>
          </p:nvSpPr>
          <p:spPr>
            <a:xfrm>
              <a:off x="1647900" y="3388125"/>
              <a:ext cx="20900" cy="69025"/>
            </a:xfrm>
            <a:custGeom>
              <a:avLst/>
              <a:gdLst/>
              <a:ahLst/>
              <a:cxnLst/>
              <a:rect l="l" t="t" r="r" b="b"/>
              <a:pathLst>
                <a:path w="836" h="2761" extrusionOk="0">
                  <a:moveTo>
                    <a:pt x="199" y="1"/>
                  </a:moveTo>
                  <a:lnTo>
                    <a:pt x="140" y="40"/>
                  </a:lnTo>
                  <a:cubicBezTo>
                    <a:pt x="120" y="100"/>
                    <a:pt x="140" y="120"/>
                    <a:pt x="199" y="180"/>
                  </a:cubicBezTo>
                  <a:cubicBezTo>
                    <a:pt x="160" y="219"/>
                    <a:pt x="160" y="299"/>
                    <a:pt x="160" y="339"/>
                  </a:cubicBezTo>
                  <a:cubicBezTo>
                    <a:pt x="20" y="518"/>
                    <a:pt x="100" y="717"/>
                    <a:pt x="100" y="916"/>
                  </a:cubicBezTo>
                  <a:cubicBezTo>
                    <a:pt x="100" y="1035"/>
                    <a:pt x="140" y="1134"/>
                    <a:pt x="120" y="1274"/>
                  </a:cubicBezTo>
                  <a:cubicBezTo>
                    <a:pt x="60" y="1433"/>
                    <a:pt x="1" y="1632"/>
                    <a:pt x="160" y="1791"/>
                  </a:cubicBezTo>
                  <a:cubicBezTo>
                    <a:pt x="518" y="2030"/>
                    <a:pt x="199" y="2408"/>
                    <a:pt x="319" y="2686"/>
                  </a:cubicBezTo>
                  <a:cubicBezTo>
                    <a:pt x="378" y="2736"/>
                    <a:pt x="438" y="2761"/>
                    <a:pt x="500" y="2761"/>
                  </a:cubicBezTo>
                  <a:cubicBezTo>
                    <a:pt x="562" y="2761"/>
                    <a:pt x="627" y="2736"/>
                    <a:pt x="697" y="2686"/>
                  </a:cubicBezTo>
                  <a:cubicBezTo>
                    <a:pt x="697" y="1831"/>
                    <a:pt x="836" y="995"/>
                    <a:pt x="538" y="180"/>
                  </a:cubicBezTo>
                  <a:cubicBezTo>
                    <a:pt x="481" y="37"/>
                    <a:pt x="404" y="17"/>
                    <a:pt x="313" y="17"/>
                  </a:cubicBezTo>
                  <a:cubicBezTo>
                    <a:pt x="277" y="17"/>
                    <a:pt x="239" y="20"/>
                    <a:pt x="199" y="20"/>
                  </a:cubicBezTo>
                  <a:lnTo>
                    <a:pt x="1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63;p3">
              <a:extLst>
                <a:ext uri="{FF2B5EF4-FFF2-40B4-BE49-F238E27FC236}">
                  <a16:creationId xmlns:a16="http://schemas.microsoft.com/office/drawing/2014/main" id="{99F864BC-4558-455F-BB47-9A91AECB0554}"/>
                </a:ext>
              </a:extLst>
            </p:cNvPr>
            <p:cNvSpPr/>
            <p:nvPr/>
          </p:nvSpPr>
          <p:spPr>
            <a:xfrm>
              <a:off x="1673750" y="3878475"/>
              <a:ext cx="10975" cy="80875"/>
            </a:xfrm>
            <a:custGeom>
              <a:avLst/>
              <a:gdLst/>
              <a:ahLst/>
              <a:cxnLst/>
              <a:rect l="l" t="t" r="r" b="b"/>
              <a:pathLst>
                <a:path w="439" h="3235" extrusionOk="0">
                  <a:moveTo>
                    <a:pt x="359" y="1"/>
                  </a:moveTo>
                  <a:cubicBezTo>
                    <a:pt x="41" y="41"/>
                    <a:pt x="41" y="279"/>
                    <a:pt x="41" y="518"/>
                  </a:cubicBezTo>
                  <a:cubicBezTo>
                    <a:pt x="41" y="1194"/>
                    <a:pt x="1" y="1871"/>
                    <a:pt x="1" y="2527"/>
                  </a:cubicBezTo>
                  <a:cubicBezTo>
                    <a:pt x="41" y="2686"/>
                    <a:pt x="41" y="2865"/>
                    <a:pt x="61" y="3024"/>
                  </a:cubicBezTo>
                  <a:cubicBezTo>
                    <a:pt x="123" y="3118"/>
                    <a:pt x="160" y="3235"/>
                    <a:pt x="268" y="3235"/>
                  </a:cubicBezTo>
                  <a:cubicBezTo>
                    <a:pt x="299" y="3235"/>
                    <a:pt x="335" y="3225"/>
                    <a:pt x="379" y="3204"/>
                  </a:cubicBezTo>
                  <a:cubicBezTo>
                    <a:pt x="399" y="3084"/>
                    <a:pt x="399" y="2965"/>
                    <a:pt x="439" y="2845"/>
                  </a:cubicBezTo>
                  <a:cubicBezTo>
                    <a:pt x="399" y="2010"/>
                    <a:pt x="379" y="1194"/>
                    <a:pt x="379" y="359"/>
                  </a:cubicBezTo>
                  <a:cubicBezTo>
                    <a:pt x="379" y="359"/>
                    <a:pt x="359" y="359"/>
                    <a:pt x="359" y="299"/>
                  </a:cubicBezTo>
                  <a:cubicBezTo>
                    <a:pt x="339" y="239"/>
                    <a:pt x="359" y="220"/>
                    <a:pt x="379" y="180"/>
                  </a:cubicBezTo>
                  <a:cubicBezTo>
                    <a:pt x="399" y="100"/>
                    <a:pt x="379" y="4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64;p3">
              <a:extLst>
                <a:ext uri="{FF2B5EF4-FFF2-40B4-BE49-F238E27FC236}">
                  <a16:creationId xmlns:a16="http://schemas.microsoft.com/office/drawing/2014/main" id="{12B7AC8B-71AA-4873-8B90-4CC598E57BB8}"/>
                </a:ext>
              </a:extLst>
            </p:cNvPr>
            <p:cNvSpPr/>
            <p:nvPr/>
          </p:nvSpPr>
          <p:spPr>
            <a:xfrm>
              <a:off x="1700125" y="3390425"/>
              <a:ext cx="17425" cy="90725"/>
            </a:xfrm>
            <a:custGeom>
              <a:avLst/>
              <a:gdLst/>
              <a:ahLst/>
              <a:cxnLst/>
              <a:rect l="l" t="t" r="r" b="b"/>
              <a:pathLst>
                <a:path w="697" h="3629" extrusionOk="0">
                  <a:moveTo>
                    <a:pt x="193" y="0"/>
                  </a:moveTo>
                  <a:cubicBezTo>
                    <a:pt x="144" y="0"/>
                    <a:pt x="95" y="15"/>
                    <a:pt x="40" y="48"/>
                  </a:cubicBezTo>
                  <a:lnTo>
                    <a:pt x="40" y="386"/>
                  </a:lnTo>
                  <a:cubicBezTo>
                    <a:pt x="0" y="446"/>
                    <a:pt x="0" y="525"/>
                    <a:pt x="40" y="605"/>
                  </a:cubicBezTo>
                  <a:lnTo>
                    <a:pt x="100" y="645"/>
                  </a:lnTo>
                  <a:cubicBezTo>
                    <a:pt x="120" y="704"/>
                    <a:pt x="120" y="724"/>
                    <a:pt x="80" y="784"/>
                  </a:cubicBezTo>
                  <a:lnTo>
                    <a:pt x="80" y="943"/>
                  </a:lnTo>
                  <a:cubicBezTo>
                    <a:pt x="179" y="1202"/>
                    <a:pt x="199" y="1440"/>
                    <a:pt x="40" y="1659"/>
                  </a:cubicBezTo>
                  <a:cubicBezTo>
                    <a:pt x="20" y="2316"/>
                    <a:pt x="0" y="2992"/>
                    <a:pt x="80" y="3628"/>
                  </a:cubicBezTo>
                  <a:cubicBezTo>
                    <a:pt x="179" y="3509"/>
                    <a:pt x="279" y="3410"/>
                    <a:pt x="378" y="3290"/>
                  </a:cubicBezTo>
                  <a:cubicBezTo>
                    <a:pt x="517" y="3211"/>
                    <a:pt x="557" y="3071"/>
                    <a:pt x="597" y="2873"/>
                  </a:cubicBezTo>
                  <a:cubicBezTo>
                    <a:pt x="677" y="2037"/>
                    <a:pt x="696" y="1221"/>
                    <a:pt x="577" y="406"/>
                  </a:cubicBezTo>
                  <a:cubicBezTo>
                    <a:pt x="537" y="247"/>
                    <a:pt x="438" y="127"/>
                    <a:pt x="319" y="28"/>
                  </a:cubicBezTo>
                  <a:cubicBezTo>
                    <a:pt x="274" y="10"/>
                    <a:pt x="233"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65;p3">
              <a:extLst>
                <a:ext uri="{FF2B5EF4-FFF2-40B4-BE49-F238E27FC236}">
                  <a16:creationId xmlns:a16="http://schemas.microsoft.com/office/drawing/2014/main" id="{21C08609-E1FD-49FF-9D99-109E1C5A60B1}"/>
                </a:ext>
              </a:extLst>
            </p:cNvPr>
            <p:cNvSpPr/>
            <p:nvPr/>
          </p:nvSpPr>
          <p:spPr>
            <a:xfrm>
              <a:off x="1656350" y="3667300"/>
              <a:ext cx="21900" cy="65625"/>
            </a:xfrm>
            <a:custGeom>
              <a:avLst/>
              <a:gdLst/>
              <a:ahLst/>
              <a:cxnLst/>
              <a:rect l="l" t="t" r="r" b="b"/>
              <a:pathLst>
                <a:path w="876" h="2625" extrusionOk="0">
                  <a:moveTo>
                    <a:pt x="350" y="1"/>
                  </a:moveTo>
                  <a:cubicBezTo>
                    <a:pt x="285" y="1"/>
                    <a:pt x="222" y="30"/>
                    <a:pt x="160" y="93"/>
                  </a:cubicBezTo>
                  <a:cubicBezTo>
                    <a:pt x="80" y="908"/>
                    <a:pt x="200" y="1744"/>
                    <a:pt x="1" y="2560"/>
                  </a:cubicBezTo>
                  <a:cubicBezTo>
                    <a:pt x="66" y="2592"/>
                    <a:pt x="117" y="2625"/>
                    <a:pt x="167" y="2625"/>
                  </a:cubicBezTo>
                  <a:cubicBezTo>
                    <a:pt x="178" y="2625"/>
                    <a:pt x="189" y="2623"/>
                    <a:pt x="200" y="2619"/>
                  </a:cubicBezTo>
                  <a:cubicBezTo>
                    <a:pt x="558" y="2579"/>
                    <a:pt x="578" y="2182"/>
                    <a:pt x="876" y="2062"/>
                  </a:cubicBezTo>
                  <a:cubicBezTo>
                    <a:pt x="538" y="1306"/>
                    <a:pt x="538" y="1306"/>
                    <a:pt x="538" y="252"/>
                  </a:cubicBezTo>
                  <a:lnTo>
                    <a:pt x="538" y="73"/>
                  </a:lnTo>
                  <a:cubicBezTo>
                    <a:pt x="471" y="25"/>
                    <a:pt x="409" y="1"/>
                    <a:pt x="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66;p3">
              <a:extLst>
                <a:ext uri="{FF2B5EF4-FFF2-40B4-BE49-F238E27FC236}">
                  <a16:creationId xmlns:a16="http://schemas.microsoft.com/office/drawing/2014/main" id="{A8CE379D-1241-4C71-8AD6-F936B39BE38D}"/>
                </a:ext>
              </a:extLst>
            </p:cNvPr>
            <p:cNvSpPr/>
            <p:nvPr/>
          </p:nvSpPr>
          <p:spPr>
            <a:xfrm>
              <a:off x="1655850" y="3714225"/>
              <a:ext cx="22900" cy="43750"/>
            </a:xfrm>
            <a:custGeom>
              <a:avLst/>
              <a:gdLst/>
              <a:ahLst/>
              <a:cxnLst/>
              <a:rect l="l" t="t" r="r" b="b"/>
              <a:pathLst>
                <a:path w="916" h="1750" extrusionOk="0">
                  <a:moveTo>
                    <a:pt x="592" y="1"/>
                  </a:moveTo>
                  <a:cubicBezTo>
                    <a:pt x="531" y="1"/>
                    <a:pt x="486" y="58"/>
                    <a:pt x="478" y="245"/>
                  </a:cubicBezTo>
                  <a:cubicBezTo>
                    <a:pt x="478" y="484"/>
                    <a:pt x="279" y="523"/>
                    <a:pt x="220" y="683"/>
                  </a:cubicBezTo>
                  <a:cubicBezTo>
                    <a:pt x="1" y="961"/>
                    <a:pt x="120" y="1259"/>
                    <a:pt x="140" y="1498"/>
                  </a:cubicBezTo>
                  <a:cubicBezTo>
                    <a:pt x="160" y="1681"/>
                    <a:pt x="222" y="1749"/>
                    <a:pt x="298" y="1749"/>
                  </a:cubicBezTo>
                  <a:cubicBezTo>
                    <a:pt x="372" y="1749"/>
                    <a:pt x="460" y="1685"/>
                    <a:pt x="538" y="1598"/>
                  </a:cubicBezTo>
                  <a:lnTo>
                    <a:pt x="538" y="1180"/>
                  </a:lnTo>
                  <a:cubicBezTo>
                    <a:pt x="677" y="1200"/>
                    <a:pt x="796" y="1200"/>
                    <a:pt x="916" y="1200"/>
                  </a:cubicBezTo>
                  <a:cubicBezTo>
                    <a:pt x="896" y="842"/>
                    <a:pt x="896" y="503"/>
                    <a:pt x="896" y="145"/>
                  </a:cubicBezTo>
                  <a:cubicBezTo>
                    <a:pt x="802" y="122"/>
                    <a:pt x="680" y="1"/>
                    <a:pt x="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67;p3">
              <a:extLst>
                <a:ext uri="{FF2B5EF4-FFF2-40B4-BE49-F238E27FC236}">
                  <a16:creationId xmlns:a16="http://schemas.microsoft.com/office/drawing/2014/main" id="{14F943AA-DF6D-400E-B86A-3969A6430EB3}"/>
                </a:ext>
              </a:extLst>
            </p:cNvPr>
            <p:cNvSpPr/>
            <p:nvPr/>
          </p:nvSpPr>
          <p:spPr>
            <a:xfrm>
              <a:off x="1727475" y="4119675"/>
              <a:ext cx="23400" cy="62800"/>
            </a:xfrm>
            <a:custGeom>
              <a:avLst/>
              <a:gdLst/>
              <a:ahLst/>
              <a:cxnLst/>
              <a:rect l="l" t="t" r="r" b="b"/>
              <a:pathLst>
                <a:path w="936" h="2512" extrusionOk="0">
                  <a:moveTo>
                    <a:pt x="577" y="1"/>
                  </a:moveTo>
                  <a:cubicBezTo>
                    <a:pt x="458" y="160"/>
                    <a:pt x="398" y="299"/>
                    <a:pt x="199" y="339"/>
                  </a:cubicBezTo>
                  <a:cubicBezTo>
                    <a:pt x="140" y="1095"/>
                    <a:pt x="0" y="1811"/>
                    <a:pt x="358" y="2507"/>
                  </a:cubicBezTo>
                  <a:cubicBezTo>
                    <a:pt x="381" y="2510"/>
                    <a:pt x="401" y="2512"/>
                    <a:pt x="420" y="2512"/>
                  </a:cubicBezTo>
                  <a:cubicBezTo>
                    <a:pt x="657" y="2512"/>
                    <a:pt x="663" y="2293"/>
                    <a:pt x="736" y="2109"/>
                  </a:cubicBezTo>
                  <a:cubicBezTo>
                    <a:pt x="836" y="1592"/>
                    <a:pt x="796" y="1055"/>
                    <a:pt x="836" y="518"/>
                  </a:cubicBezTo>
                  <a:cubicBezTo>
                    <a:pt x="856" y="319"/>
                    <a:pt x="935" y="21"/>
                    <a:pt x="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68;p3">
              <a:extLst>
                <a:ext uri="{FF2B5EF4-FFF2-40B4-BE49-F238E27FC236}">
                  <a16:creationId xmlns:a16="http://schemas.microsoft.com/office/drawing/2014/main" id="{41567382-125D-4884-8199-C3CEA1BEA3C1}"/>
                </a:ext>
              </a:extLst>
            </p:cNvPr>
            <p:cNvSpPr/>
            <p:nvPr/>
          </p:nvSpPr>
          <p:spPr>
            <a:xfrm>
              <a:off x="1678725" y="4194425"/>
              <a:ext cx="17750" cy="60550"/>
            </a:xfrm>
            <a:custGeom>
              <a:avLst/>
              <a:gdLst/>
              <a:ahLst/>
              <a:cxnLst/>
              <a:rect l="l" t="t" r="r" b="b"/>
              <a:pathLst>
                <a:path w="710" h="2422" extrusionOk="0">
                  <a:moveTo>
                    <a:pt x="113" y="0"/>
                  </a:moveTo>
                  <a:cubicBezTo>
                    <a:pt x="91" y="0"/>
                    <a:pt x="67" y="5"/>
                    <a:pt x="41" y="15"/>
                  </a:cubicBezTo>
                  <a:cubicBezTo>
                    <a:pt x="1" y="154"/>
                    <a:pt x="1" y="273"/>
                    <a:pt x="1" y="393"/>
                  </a:cubicBezTo>
                  <a:cubicBezTo>
                    <a:pt x="100" y="512"/>
                    <a:pt x="100" y="611"/>
                    <a:pt x="1" y="751"/>
                  </a:cubicBezTo>
                  <a:cubicBezTo>
                    <a:pt x="1" y="1308"/>
                    <a:pt x="279" y="1805"/>
                    <a:pt x="359" y="2362"/>
                  </a:cubicBezTo>
                  <a:cubicBezTo>
                    <a:pt x="444" y="2381"/>
                    <a:pt x="538" y="2422"/>
                    <a:pt x="602" y="2422"/>
                  </a:cubicBezTo>
                  <a:cubicBezTo>
                    <a:pt x="674" y="2422"/>
                    <a:pt x="710" y="2371"/>
                    <a:pt x="657" y="2183"/>
                  </a:cubicBezTo>
                  <a:cubicBezTo>
                    <a:pt x="438" y="1546"/>
                    <a:pt x="359" y="870"/>
                    <a:pt x="359" y="194"/>
                  </a:cubicBezTo>
                  <a:cubicBezTo>
                    <a:pt x="276" y="111"/>
                    <a:pt x="221"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69;p3">
              <a:extLst>
                <a:ext uri="{FF2B5EF4-FFF2-40B4-BE49-F238E27FC236}">
                  <a16:creationId xmlns:a16="http://schemas.microsoft.com/office/drawing/2014/main" id="{8C2DAC9C-06EE-4A9A-9705-F7FFD5866974}"/>
                </a:ext>
              </a:extLst>
            </p:cNvPr>
            <p:cNvSpPr/>
            <p:nvPr/>
          </p:nvSpPr>
          <p:spPr>
            <a:xfrm>
              <a:off x="1657350" y="3565675"/>
              <a:ext cx="22400" cy="59475"/>
            </a:xfrm>
            <a:custGeom>
              <a:avLst/>
              <a:gdLst/>
              <a:ahLst/>
              <a:cxnLst/>
              <a:rect l="l" t="t" r="r" b="b"/>
              <a:pathLst>
                <a:path w="896" h="2379" extrusionOk="0">
                  <a:moveTo>
                    <a:pt x="319" y="0"/>
                  </a:moveTo>
                  <a:cubicBezTo>
                    <a:pt x="0" y="259"/>
                    <a:pt x="279" y="498"/>
                    <a:pt x="359" y="756"/>
                  </a:cubicBezTo>
                  <a:cubicBezTo>
                    <a:pt x="160" y="1194"/>
                    <a:pt x="736" y="1552"/>
                    <a:pt x="557" y="1990"/>
                  </a:cubicBezTo>
                  <a:cubicBezTo>
                    <a:pt x="538" y="2049"/>
                    <a:pt x="538" y="2109"/>
                    <a:pt x="557" y="2169"/>
                  </a:cubicBezTo>
                  <a:cubicBezTo>
                    <a:pt x="604" y="2262"/>
                    <a:pt x="651" y="2379"/>
                    <a:pt x="772" y="2379"/>
                  </a:cubicBezTo>
                  <a:cubicBezTo>
                    <a:pt x="807" y="2379"/>
                    <a:pt x="847" y="2370"/>
                    <a:pt x="896" y="2348"/>
                  </a:cubicBezTo>
                  <a:cubicBezTo>
                    <a:pt x="856" y="1910"/>
                    <a:pt x="856" y="1532"/>
                    <a:pt x="836" y="1094"/>
                  </a:cubicBezTo>
                  <a:cubicBezTo>
                    <a:pt x="717" y="876"/>
                    <a:pt x="896" y="597"/>
                    <a:pt x="697" y="378"/>
                  </a:cubicBezTo>
                  <a:cubicBezTo>
                    <a:pt x="518" y="299"/>
                    <a:pt x="398" y="179"/>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70;p3">
              <a:extLst>
                <a:ext uri="{FF2B5EF4-FFF2-40B4-BE49-F238E27FC236}">
                  <a16:creationId xmlns:a16="http://schemas.microsoft.com/office/drawing/2014/main" id="{F3331C16-2E90-4812-B3E7-0F8AADBF5FE6}"/>
                </a:ext>
              </a:extLst>
            </p:cNvPr>
            <p:cNvSpPr/>
            <p:nvPr/>
          </p:nvSpPr>
          <p:spPr>
            <a:xfrm>
              <a:off x="1676450" y="4043525"/>
              <a:ext cx="11750" cy="53800"/>
            </a:xfrm>
            <a:custGeom>
              <a:avLst/>
              <a:gdLst/>
              <a:ahLst/>
              <a:cxnLst/>
              <a:rect l="l" t="t" r="r" b="b"/>
              <a:pathLst>
                <a:path w="470" h="2152" extrusionOk="0">
                  <a:moveTo>
                    <a:pt x="397" y="1"/>
                  </a:moveTo>
                  <a:cubicBezTo>
                    <a:pt x="0" y="1"/>
                    <a:pt x="321" y="445"/>
                    <a:pt x="92" y="540"/>
                  </a:cubicBezTo>
                  <a:lnTo>
                    <a:pt x="92" y="1754"/>
                  </a:lnTo>
                  <a:cubicBezTo>
                    <a:pt x="92" y="1973"/>
                    <a:pt x="191" y="2132"/>
                    <a:pt x="450" y="2152"/>
                  </a:cubicBezTo>
                  <a:cubicBezTo>
                    <a:pt x="470" y="2072"/>
                    <a:pt x="470" y="2032"/>
                    <a:pt x="450" y="1973"/>
                  </a:cubicBezTo>
                  <a:cubicBezTo>
                    <a:pt x="350" y="1853"/>
                    <a:pt x="350" y="1734"/>
                    <a:pt x="450" y="1595"/>
                  </a:cubicBezTo>
                  <a:lnTo>
                    <a:pt x="450" y="3"/>
                  </a:lnTo>
                  <a:cubicBezTo>
                    <a:pt x="431" y="2"/>
                    <a:pt x="413" y="1"/>
                    <a:pt x="3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71;p3">
              <a:extLst>
                <a:ext uri="{FF2B5EF4-FFF2-40B4-BE49-F238E27FC236}">
                  <a16:creationId xmlns:a16="http://schemas.microsoft.com/office/drawing/2014/main" id="{DCD7C70B-EA80-4F4B-BA6B-7BE7B3D15A3C}"/>
                </a:ext>
              </a:extLst>
            </p:cNvPr>
            <p:cNvSpPr/>
            <p:nvPr/>
          </p:nvSpPr>
          <p:spPr>
            <a:xfrm>
              <a:off x="1527050" y="3610425"/>
              <a:ext cx="75125" cy="9975"/>
            </a:xfrm>
            <a:custGeom>
              <a:avLst/>
              <a:gdLst/>
              <a:ahLst/>
              <a:cxnLst/>
              <a:rect l="l" t="t" r="r" b="b"/>
              <a:pathLst>
                <a:path w="3005" h="399" extrusionOk="0">
                  <a:moveTo>
                    <a:pt x="1" y="1"/>
                  </a:moveTo>
                  <a:lnTo>
                    <a:pt x="1" y="1"/>
                  </a:lnTo>
                  <a:cubicBezTo>
                    <a:pt x="40" y="140"/>
                    <a:pt x="40" y="259"/>
                    <a:pt x="20" y="398"/>
                  </a:cubicBezTo>
                  <a:cubicBezTo>
                    <a:pt x="1015" y="398"/>
                    <a:pt x="2010" y="379"/>
                    <a:pt x="3004" y="379"/>
                  </a:cubicBezTo>
                  <a:cubicBezTo>
                    <a:pt x="2965" y="180"/>
                    <a:pt x="2746" y="180"/>
                    <a:pt x="2646" y="40"/>
                  </a:cubicBezTo>
                  <a:cubicBezTo>
                    <a:pt x="2217" y="148"/>
                    <a:pt x="1784" y="207"/>
                    <a:pt x="1350" y="207"/>
                  </a:cubicBezTo>
                  <a:cubicBezTo>
                    <a:pt x="899" y="207"/>
                    <a:pt x="447" y="14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72;p3">
              <a:extLst>
                <a:ext uri="{FF2B5EF4-FFF2-40B4-BE49-F238E27FC236}">
                  <a16:creationId xmlns:a16="http://schemas.microsoft.com/office/drawing/2014/main" id="{EAF8B974-8690-4513-8437-4770E79CF481}"/>
                </a:ext>
              </a:extLst>
            </p:cNvPr>
            <p:cNvSpPr/>
            <p:nvPr/>
          </p:nvSpPr>
          <p:spPr>
            <a:xfrm>
              <a:off x="1551925" y="4065475"/>
              <a:ext cx="42250" cy="39800"/>
            </a:xfrm>
            <a:custGeom>
              <a:avLst/>
              <a:gdLst/>
              <a:ahLst/>
              <a:cxnLst/>
              <a:rect l="l" t="t" r="r" b="b"/>
              <a:pathLst>
                <a:path w="1690" h="1592" extrusionOk="0">
                  <a:moveTo>
                    <a:pt x="100" y="0"/>
                  </a:moveTo>
                  <a:cubicBezTo>
                    <a:pt x="0" y="557"/>
                    <a:pt x="100" y="1095"/>
                    <a:pt x="80" y="1592"/>
                  </a:cubicBezTo>
                  <a:lnTo>
                    <a:pt x="219" y="1592"/>
                  </a:lnTo>
                  <a:cubicBezTo>
                    <a:pt x="219" y="1287"/>
                    <a:pt x="310" y="1073"/>
                    <a:pt x="668" y="1073"/>
                  </a:cubicBezTo>
                  <a:cubicBezTo>
                    <a:pt x="683" y="1073"/>
                    <a:pt x="700" y="1074"/>
                    <a:pt x="716" y="1075"/>
                  </a:cubicBezTo>
                  <a:cubicBezTo>
                    <a:pt x="815" y="1080"/>
                    <a:pt x="911" y="1083"/>
                    <a:pt x="1005" y="1083"/>
                  </a:cubicBezTo>
                  <a:cubicBezTo>
                    <a:pt x="1231" y="1083"/>
                    <a:pt x="1446" y="1069"/>
                    <a:pt x="1671" y="1055"/>
                  </a:cubicBezTo>
                  <a:cubicBezTo>
                    <a:pt x="1686" y="940"/>
                    <a:pt x="1690" y="856"/>
                    <a:pt x="1615" y="856"/>
                  </a:cubicBezTo>
                  <a:cubicBezTo>
                    <a:pt x="1587" y="856"/>
                    <a:pt x="1547" y="868"/>
                    <a:pt x="1492" y="896"/>
                  </a:cubicBezTo>
                  <a:cubicBezTo>
                    <a:pt x="438" y="876"/>
                    <a:pt x="438" y="876"/>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73;p3">
              <a:extLst>
                <a:ext uri="{FF2B5EF4-FFF2-40B4-BE49-F238E27FC236}">
                  <a16:creationId xmlns:a16="http://schemas.microsoft.com/office/drawing/2014/main" id="{581C8F5A-4A29-4276-801B-1FEFDD9FD189}"/>
                </a:ext>
              </a:extLst>
            </p:cNvPr>
            <p:cNvSpPr/>
            <p:nvPr/>
          </p:nvSpPr>
          <p:spPr>
            <a:xfrm>
              <a:off x="1593700" y="3664150"/>
              <a:ext cx="60200" cy="8475"/>
            </a:xfrm>
            <a:custGeom>
              <a:avLst/>
              <a:gdLst/>
              <a:ahLst/>
              <a:cxnLst/>
              <a:rect l="l" t="t" r="r" b="b"/>
              <a:pathLst>
                <a:path w="2408" h="339" extrusionOk="0">
                  <a:moveTo>
                    <a:pt x="199" y="0"/>
                  </a:moveTo>
                  <a:cubicBezTo>
                    <a:pt x="120" y="80"/>
                    <a:pt x="80" y="119"/>
                    <a:pt x="0" y="159"/>
                  </a:cubicBezTo>
                  <a:cubicBezTo>
                    <a:pt x="80" y="219"/>
                    <a:pt x="120" y="298"/>
                    <a:pt x="199" y="338"/>
                  </a:cubicBezTo>
                  <a:cubicBezTo>
                    <a:pt x="895" y="298"/>
                    <a:pt x="1612" y="219"/>
                    <a:pt x="2328" y="159"/>
                  </a:cubicBezTo>
                  <a:cubicBezTo>
                    <a:pt x="2367" y="159"/>
                    <a:pt x="2387" y="139"/>
                    <a:pt x="2407" y="119"/>
                  </a:cubicBezTo>
                  <a:cubicBezTo>
                    <a:pt x="2407" y="99"/>
                    <a:pt x="2407" y="40"/>
                    <a:pt x="2328" y="20"/>
                  </a:cubicBezTo>
                  <a:cubicBezTo>
                    <a:pt x="1612" y="0"/>
                    <a:pt x="915"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74;p3">
              <a:extLst>
                <a:ext uri="{FF2B5EF4-FFF2-40B4-BE49-F238E27FC236}">
                  <a16:creationId xmlns:a16="http://schemas.microsoft.com/office/drawing/2014/main" id="{29A030C9-BC88-4088-9E58-84A0E0C1236F}"/>
                </a:ext>
              </a:extLst>
            </p:cNvPr>
            <p:cNvSpPr/>
            <p:nvPr/>
          </p:nvSpPr>
          <p:spPr>
            <a:xfrm>
              <a:off x="1692150" y="4311150"/>
              <a:ext cx="14950" cy="49250"/>
            </a:xfrm>
            <a:custGeom>
              <a:avLst/>
              <a:gdLst/>
              <a:ahLst/>
              <a:cxnLst/>
              <a:rect l="l" t="t" r="r" b="b"/>
              <a:pathLst>
                <a:path w="598" h="1970" extrusionOk="0">
                  <a:moveTo>
                    <a:pt x="538" y="0"/>
                  </a:moveTo>
                  <a:lnTo>
                    <a:pt x="538" y="0"/>
                  </a:lnTo>
                  <a:cubicBezTo>
                    <a:pt x="260" y="617"/>
                    <a:pt x="61" y="1293"/>
                    <a:pt x="1" y="1970"/>
                  </a:cubicBezTo>
                  <a:cubicBezTo>
                    <a:pt x="140" y="1950"/>
                    <a:pt x="220" y="1850"/>
                    <a:pt x="299" y="1691"/>
                  </a:cubicBezTo>
                  <a:cubicBezTo>
                    <a:pt x="538" y="1154"/>
                    <a:pt x="598" y="577"/>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75;p3">
              <a:extLst>
                <a:ext uri="{FF2B5EF4-FFF2-40B4-BE49-F238E27FC236}">
                  <a16:creationId xmlns:a16="http://schemas.microsoft.com/office/drawing/2014/main" id="{1BA46B67-3767-422A-8762-96F5A9486F43}"/>
                </a:ext>
              </a:extLst>
            </p:cNvPr>
            <p:cNvSpPr/>
            <p:nvPr/>
          </p:nvSpPr>
          <p:spPr>
            <a:xfrm>
              <a:off x="1678225" y="4011775"/>
              <a:ext cx="9475" cy="45275"/>
            </a:xfrm>
            <a:custGeom>
              <a:avLst/>
              <a:gdLst/>
              <a:ahLst/>
              <a:cxnLst/>
              <a:rect l="l" t="t" r="r" b="b"/>
              <a:pathLst>
                <a:path w="379" h="1811" extrusionOk="0">
                  <a:moveTo>
                    <a:pt x="200" y="0"/>
                  </a:moveTo>
                  <a:cubicBezTo>
                    <a:pt x="21" y="60"/>
                    <a:pt x="21" y="239"/>
                    <a:pt x="1" y="398"/>
                  </a:cubicBezTo>
                  <a:cubicBezTo>
                    <a:pt x="21" y="855"/>
                    <a:pt x="21" y="1333"/>
                    <a:pt x="21" y="1810"/>
                  </a:cubicBezTo>
                  <a:cubicBezTo>
                    <a:pt x="260" y="1711"/>
                    <a:pt x="160" y="1393"/>
                    <a:pt x="379" y="1293"/>
                  </a:cubicBezTo>
                  <a:cubicBezTo>
                    <a:pt x="379" y="855"/>
                    <a:pt x="379" y="458"/>
                    <a:pt x="359" y="40"/>
                  </a:cubicBezTo>
                  <a:cubicBezTo>
                    <a:pt x="299" y="20"/>
                    <a:pt x="260" y="2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76;p3">
              <a:extLst>
                <a:ext uri="{FF2B5EF4-FFF2-40B4-BE49-F238E27FC236}">
                  <a16:creationId xmlns:a16="http://schemas.microsoft.com/office/drawing/2014/main" id="{EA8113C0-925E-4275-9E85-BDADA0AB1F8E}"/>
                </a:ext>
              </a:extLst>
            </p:cNvPr>
            <p:cNvSpPr/>
            <p:nvPr/>
          </p:nvSpPr>
          <p:spPr>
            <a:xfrm>
              <a:off x="1660325" y="3619375"/>
              <a:ext cx="19925" cy="18250"/>
            </a:xfrm>
            <a:custGeom>
              <a:avLst/>
              <a:gdLst/>
              <a:ahLst/>
              <a:cxnLst/>
              <a:rect l="l" t="t" r="r" b="b"/>
              <a:pathLst>
                <a:path w="797" h="730" extrusionOk="0">
                  <a:moveTo>
                    <a:pt x="419" y="1"/>
                  </a:moveTo>
                  <a:cubicBezTo>
                    <a:pt x="299" y="200"/>
                    <a:pt x="1" y="279"/>
                    <a:pt x="41" y="538"/>
                  </a:cubicBezTo>
                  <a:cubicBezTo>
                    <a:pt x="56" y="584"/>
                    <a:pt x="84" y="714"/>
                    <a:pt x="114" y="714"/>
                  </a:cubicBezTo>
                  <a:cubicBezTo>
                    <a:pt x="122" y="714"/>
                    <a:pt x="131" y="704"/>
                    <a:pt x="140" y="677"/>
                  </a:cubicBezTo>
                  <a:cubicBezTo>
                    <a:pt x="221" y="504"/>
                    <a:pt x="285" y="445"/>
                    <a:pt x="340" y="445"/>
                  </a:cubicBezTo>
                  <a:cubicBezTo>
                    <a:pt x="462" y="445"/>
                    <a:pt x="543" y="730"/>
                    <a:pt x="670" y="730"/>
                  </a:cubicBezTo>
                  <a:cubicBezTo>
                    <a:pt x="685" y="730"/>
                    <a:pt x="700" y="726"/>
                    <a:pt x="717" y="717"/>
                  </a:cubicBezTo>
                  <a:cubicBezTo>
                    <a:pt x="797" y="578"/>
                    <a:pt x="797" y="379"/>
                    <a:pt x="737" y="180"/>
                  </a:cubicBezTo>
                  <a:cubicBezTo>
                    <a:pt x="637" y="120"/>
                    <a:pt x="518" y="40"/>
                    <a:pt x="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77;p3">
              <a:extLst>
                <a:ext uri="{FF2B5EF4-FFF2-40B4-BE49-F238E27FC236}">
                  <a16:creationId xmlns:a16="http://schemas.microsoft.com/office/drawing/2014/main" id="{B9D66E86-BC48-4575-812E-3B8FE9D17C5B}"/>
                </a:ext>
              </a:extLst>
            </p:cNvPr>
            <p:cNvSpPr/>
            <p:nvPr/>
          </p:nvSpPr>
          <p:spPr>
            <a:xfrm>
              <a:off x="1656350" y="3584575"/>
              <a:ext cx="19925" cy="30850"/>
            </a:xfrm>
            <a:custGeom>
              <a:avLst/>
              <a:gdLst/>
              <a:ahLst/>
              <a:cxnLst/>
              <a:rect l="l" t="t" r="r" b="b"/>
              <a:pathLst>
                <a:path w="797" h="1234" extrusionOk="0">
                  <a:moveTo>
                    <a:pt x="379" y="0"/>
                  </a:moveTo>
                  <a:lnTo>
                    <a:pt x="379" y="0"/>
                  </a:lnTo>
                  <a:cubicBezTo>
                    <a:pt x="1" y="478"/>
                    <a:pt x="319" y="836"/>
                    <a:pt x="578" y="1234"/>
                  </a:cubicBezTo>
                  <a:cubicBezTo>
                    <a:pt x="796" y="1015"/>
                    <a:pt x="776" y="796"/>
                    <a:pt x="637" y="537"/>
                  </a:cubicBezTo>
                  <a:cubicBezTo>
                    <a:pt x="498" y="358"/>
                    <a:pt x="379" y="219"/>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78;p3">
              <a:extLst>
                <a:ext uri="{FF2B5EF4-FFF2-40B4-BE49-F238E27FC236}">
                  <a16:creationId xmlns:a16="http://schemas.microsoft.com/office/drawing/2014/main" id="{A6C8CC7F-EF6F-4817-BCB1-B04DE4483795}"/>
                </a:ext>
              </a:extLst>
            </p:cNvPr>
            <p:cNvSpPr/>
            <p:nvPr/>
          </p:nvSpPr>
          <p:spPr>
            <a:xfrm>
              <a:off x="1665800" y="4283850"/>
              <a:ext cx="32350" cy="11900"/>
            </a:xfrm>
            <a:custGeom>
              <a:avLst/>
              <a:gdLst/>
              <a:ahLst/>
              <a:cxnLst/>
              <a:rect l="l" t="t" r="r" b="b"/>
              <a:pathLst>
                <a:path w="1294" h="476" extrusionOk="0">
                  <a:moveTo>
                    <a:pt x="700" y="0"/>
                  </a:moveTo>
                  <a:cubicBezTo>
                    <a:pt x="462" y="0"/>
                    <a:pt x="232" y="14"/>
                    <a:pt x="1" y="58"/>
                  </a:cubicBezTo>
                  <a:cubicBezTo>
                    <a:pt x="160" y="317"/>
                    <a:pt x="558" y="98"/>
                    <a:pt x="697" y="376"/>
                  </a:cubicBezTo>
                  <a:cubicBezTo>
                    <a:pt x="916" y="317"/>
                    <a:pt x="1214" y="476"/>
                    <a:pt x="1294" y="18"/>
                  </a:cubicBezTo>
                  <a:cubicBezTo>
                    <a:pt x="1089" y="9"/>
                    <a:pt x="892" y="0"/>
                    <a:pt x="7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79;p3">
              <a:extLst>
                <a:ext uri="{FF2B5EF4-FFF2-40B4-BE49-F238E27FC236}">
                  <a16:creationId xmlns:a16="http://schemas.microsoft.com/office/drawing/2014/main" id="{AAB15EEE-AF79-4F3B-B597-0A5BAF2DC397}"/>
                </a:ext>
              </a:extLst>
            </p:cNvPr>
            <p:cNvSpPr/>
            <p:nvPr/>
          </p:nvSpPr>
          <p:spPr>
            <a:xfrm>
              <a:off x="1717025" y="3927725"/>
              <a:ext cx="11475" cy="46775"/>
            </a:xfrm>
            <a:custGeom>
              <a:avLst/>
              <a:gdLst/>
              <a:ahLst/>
              <a:cxnLst/>
              <a:rect l="l" t="t" r="r" b="b"/>
              <a:pathLst>
                <a:path w="459" h="1871" extrusionOk="0">
                  <a:moveTo>
                    <a:pt x="100" y="0"/>
                  </a:moveTo>
                  <a:lnTo>
                    <a:pt x="100" y="0"/>
                  </a:lnTo>
                  <a:cubicBezTo>
                    <a:pt x="40" y="617"/>
                    <a:pt x="1" y="1273"/>
                    <a:pt x="239" y="1870"/>
                  </a:cubicBezTo>
                  <a:cubicBezTo>
                    <a:pt x="219" y="1234"/>
                    <a:pt x="458" y="597"/>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80;p3">
              <a:extLst>
                <a:ext uri="{FF2B5EF4-FFF2-40B4-BE49-F238E27FC236}">
                  <a16:creationId xmlns:a16="http://schemas.microsoft.com/office/drawing/2014/main" id="{549390AD-A81F-485E-A1DD-5CBE67B7DFC3}"/>
                </a:ext>
              </a:extLst>
            </p:cNvPr>
            <p:cNvSpPr/>
            <p:nvPr/>
          </p:nvSpPr>
          <p:spPr>
            <a:xfrm>
              <a:off x="1589225" y="4082000"/>
              <a:ext cx="31850" cy="9850"/>
            </a:xfrm>
            <a:custGeom>
              <a:avLst/>
              <a:gdLst/>
              <a:ahLst/>
              <a:cxnLst/>
              <a:rect l="l" t="t" r="r" b="b"/>
              <a:pathLst>
                <a:path w="1274" h="394" extrusionOk="0">
                  <a:moveTo>
                    <a:pt x="1126" y="1"/>
                  </a:moveTo>
                  <a:cubicBezTo>
                    <a:pt x="1062" y="1"/>
                    <a:pt x="981" y="30"/>
                    <a:pt x="895" y="56"/>
                  </a:cubicBezTo>
                  <a:cubicBezTo>
                    <a:pt x="838" y="67"/>
                    <a:pt x="780" y="70"/>
                    <a:pt x="721" y="70"/>
                  </a:cubicBezTo>
                  <a:cubicBezTo>
                    <a:pt x="633" y="70"/>
                    <a:pt x="543" y="63"/>
                    <a:pt x="456" y="63"/>
                  </a:cubicBezTo>
                  <a:cubicBezTo>
                    <a:pt x="293" y="63"/>
                    <a:pt x="136" y="89"/>
                    <a:pt x="0" y="235"/>
                  </a:cubicBezTo>
                  <a:cubicBezTo>
                    <a:pt x="60" y="294"/>
                    <a:pt x="139" y="334"/>
                    <a:pt x="179" y="394"/>
                  </a:cubicBezTo>
                  <a:cubicBezTo>
                    <a:pt x="433" y="304"/>
                    <a:pt x="709" y="259"/>
                    <a:pt x="990" y="259"/>
                  </a:cubicBezTo>
                  <a:cubicBezTo>
                    <a:pt x="1084" y="259"/>
                    <a:pt x="1179" y="264"/>
                    <a:pt x="1273" y="274"/>
                  </a:cubicBezTo>
                  <a:lnTo>
                    <a:pt x="1253" y="235"/>
                  </a:lnTo>
                  <a:cubicBezTo>
                    <a:pt x="1265" y="53"/>
                    <a:pt x="1211" y="1"/>
                    <a:pt x="11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81;p3">
              <a:extLst>
                <a:ext uri="{FF2B5EF4-FFF2-40B4-BE49-F238E27FC236}">
                  <a16:creationId xmlns:a16="http://schemas.microsoft.com/office/drawing/2014/main" id="{45927BD4-9D36-4AAA-ACFA-01EB15E6B81E}"/>
                </a:ext>
              </a:extLst>
            </p:cNvPr>
            <p:cNvSpPr/>
            <p:nvPr/>
          </p:nvSpPr>
          <p:spPr>
            <a:xfrm>
              <a:off x="1714050" y="4252475"/>
              <a:ext cx="12450" cy="27375"/>
            </a:xfrm>
            <a:custGeom>
              <a:avLst/>
              <a:gdLst/>
              <a:ahLst/>
              <a:cxnLst/>
              <a:rect l="l" t="t" r="r" b="b"/>
              <a:pathLst>
                <a:path w="498" h="1095" extrusionOk="0">
                  <a:moveTo>
                    <a:pt x="358" y="0"/>
                  </a:moveTo>
                  <a:lnTo>
                    <a:pt x="358" y="0"/>
                  </a:lnTo>
                  <a:cubicBezTo>
                    <a:pt x="139" y="338"/>
                    <a:pt x="60" y="736"/>
                    <a:pt x="0" y="1094"/>
                  </a:cubicBezTo>
                  <a:cubicBezTo>
                    <a:pt x="498" y="855"/>
                    <a:pt x="338" y="418"/>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82;p3">
              <a:extLst>
                <a:ext uri="{FF2B5EF4-FFF2-40B4-BE49-F238E27FC236}">
                  <a16:creationId xmlns:a16="http://schemas.microsoft.com/office/drawing/2014/main" id="{49E54416-A28C-4AEA-BD56-D80F7B3309C4}"/>
                </a:ext>
              </a:extLst>
            </p:cNvPr>
            <p:cNvSpPr/>
            <p:nvPr/>
          </p:nvSpPr>
          <p:spPr>
            <a:xfrm>
              <a:off x="1705100" y="4280325"/>
              <a:ext cx="9975" cy="30850"/>
            </a:xfrm>
            <a:custGeom>
              <a:avLst/>
              <a:gdLst/>
              <a:ahLst/>
              <a:cxnLst/>
              <a:rect l="l" t="t" r="r" b="b"/>
              <a:pathLst>
                <a:path w="399" h="1234" extrusionOk="0">
                  <a:moveTo>
                    <a:pt x="358" y="0"/>
                  </a:moveTo>
                  <a:lnTo>
                    <a:pt x="358" y="0"/>
                  </a:lnTo>
                  <a:cubicBezTo>
                    <a:pt x="120" y="358"/>
                    <a:pt x="20" y="796"/>
                    <a:pt x="0" y="1233"/>
                  </a:cubicBezTo>
                  <a:cubicBezTo>
                    <a:pt x="318" y="895"/>
                    <a:pt x="398" y="438"/>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83;p3">
              <a:extLst>
                <a:ext uri="{FF2B5EF4-FFF2-40B4-BE49-F238E27FC236}">
                  <a16:creationId xmlns:a16="http://schemas.microsoft.com/office/drawing/2014/main" id="{0613DEC6-C54B-4253-B1D4-75AE7389410E}"/>
                </a:ext>
              </a:extLst>
            </p:cNvPr>
            <p:cNvSpPr/>
            <p:nvPr/>
          </p:nvSpPr>
          <p:spPr>
            <a:xfrm>
              <a:off x="1723500" y="4007775"/>
              <a:ext cx="8475" cy="33350"/>
            </a:xfrm>
            <a:custGeom>
              <a:avLst/>
              <a:gdLst/>
              <a:ahLst/>
              <a:cxnLst/>
              <a:rect l="l" t="t" r="r" b="b"/>
              <a:pathLst>
                <a:path w="339" h="1334" extrusionOk="0">
                  <a:moveTo>
                    <a:pt x="0" y="1"/>
                  </a:moveTo>
                  <a:lnTo>
                    <a:pt x="0" y="1"/>
                  </a:lnTo>
                  <a:cubicBezTo>
                    <a:pt x="40" y="478"/>
                    <a:pt x="0" y="916"/>
                    <a:pt x="159" y="1334"/>
                  </a:cubicBezTo>
                  <a:cubicBezTo>
                    <a:pt x="120" y="896"/>
                    <a:pt x="338" y="41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84;p3">
              <a:extLst>
                <a:ext uri="{FF2B5EF4-FFF2-40B4-BE49-F238E27FC236}">
                  <a16:creationId xmlns:a16="http://schemas.microsoft.com/office/drawing/2014/main" id="{7F4A103C-F296-489D-8A73-99851E2BB1CE}"/>
                </a:ext>
              </a:extLst>
            </p:cNvPr>
            <p:cNvSpPr/>
            <p:nvPr/>
          </p:nvSpPr>
          <p:spPr>
            <a:xfrm>
              <a:off x="1672275" y="4142050"/>
              <a:ext cx="11450" cy="22900"/>
            </a:xfrm>
            <a:custGeom>
              <a:avLst/>
              <a:gdLst/>
              <a:ahLst/>
              <a:cxnLst/>
              <a:rect l="l" t="t" r="r" b="b"/>
              <a:pathLst>
                <a:path w="458" h="916" extrusionOk="0">
                  <a:moveTo>
                    <a:pt x="259" y="1"/>
                  </a:moveTo>
                  <a:cubicBezTo>
                    <a:pt x="159" y="160"/>
                    <a:pt x="0" y="299"/>
                    <a:pt x="100" y="518"/>
                  </a:cubicBezTo>
                  <a:cubicBezTo>
                    <a:pt x="259" y="598"/>
                    <a:pt x="199" y="856"/>
                    <a:pt x="458" y="916"/>
                  </a:cubicBezTo>
                  <a:lnTo>
                    <a:pt x="4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85;p3">
              <a:extLst>
                <a:ext uri="{FF2B5EF4-FFF2-40B4-BE49-F238E27FC236}">
                  <a16:creationId xmlns:a16="http://schemas.microsoft.com/office/drawing/2014/main" id="{1F4D5980-C518-4FB9-9CA5-AE234E77478B}"/>
                </a:ext>
              </a:extLst>
            </p:cNvPr>
            <p:cNvSpPr/>
            <p:nvPr/>
          </p:nvSpPr>
          <p:spPr>
            <a:xfrm>
              <a:off x="1698125" y="3360275"/>
              <a:ext cx="14450" cy="32350"/>
            </a:xfrm>
            <a:custGeom>
              <a:avLst/>
              <a:gdLst/>
              <a:ahLst/>
              <a:cxnLst/>
              <a:rect l="l" t="t" r="r" b="b"/>
              <a:pathLst>
                <a:path w="578" h="1294" extrusionOk="0">
                  <a:moveTo>
                    <a:pt x="319" y="1"/>
                  </a:moveTo>
                  <a:lnTo>
                    <a:pt x="160" y="160"/>
                  </a:lnTo>
                  <a:cubicBezTo>
                    <a:pt x="1" y="418"/>
                    <a:pt x="21" y="657"/>
                    <a:pt x="120" y="916"/>
                  </a:cubicBezTo>
                  <a:lnTo>
                    <a:pt x="120" y="1055"/>
                  </a:lnTo>
                  <a:cubicBezTo>
                    <a:pt x="80" y="1134"/>
                    <a:pt x="80" y="1214"/>
                    <a:pt x="120" y="1294"/>
                  </a:cubicBezTo>
                  <a:cubicBezTo>
                    <a:pt x="180" y="1254"/>
                    <a:pt x="259" y="1254"/>
                    <a:pt x="299" y="1254"/>
                  </a:cubicBezTo>
                  <a:cubicBezTo>
                    <a:pt x="418" y="1154"/>
                    <a:pt x="478" y="1035"/>
                    <a:pt x="518" y="836"/>
                  </a:cubicBezTo>
                  <a:cubicBezTo>
                    <a:pt x="558" y="538"/>
                    <a:pt x="578" y="219"/>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86;p3">
              <a:extLst>
                <a:ext uri="{FF2B5EF4-FFF2-40B4-BE49-F238E27FC236}">
                  <a16:creationId xmlns:a16="http://schemas.microsoft.com/office/drawing/2014/main" id="{42134FE7-3E21-4841-B2E1-FFBCE6C16013}"/>
                </a:ext>
              </a:extLst>
            </p:cNvPr>
            <p:cNvSpPr/>
            <p:nvPr/>
          </p:nvSpPr>
          <p:spPr>
            <a:xfrm>
              <a:off x="1672775" y="3560700"/>
              <a:ext cx="8475" cy="32350"/>
            </a:xfrm>
            <a:custGeom>
              <a:avLst/>
              <a:gdLst/>
              <a:ahLst/>
              <a:cxnLst/>
              <a:rect l="l" t="t" r="r" b="b"/>
              <a:pathLst>
                <a:path w="339" h="1294" extrusionOk="0">
                  <a:moveTo>
                    <a:pt x="80" y="0"/>
                  </a:moveTo>
                  <a:cubicBezTo>
                    <a:pt x="80" y="199"/>
                    <a:pt x="40" y="378"/>
                    <a:pt x="40" y="577"/>
                  </a:cubicBezTo>
                  <a:cubicBezTo>
                    <a:pt x="100" y="836"/>
                    <a:pt x="0" y="1094"/>
                    <a:pt x="199" y="1293"/>
                  </a:cubicBezTo>
                  <a:cubicBezTo>
                    <a:pt x="239" y="856"/>
                    <a:pt x="338" y="438"/>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87;p3">
              <a:extLst>
                <a:ext uri="{FF2B5EF4-FFF2-40B4-BE49-F238E27FC236}">
                  <a16:creationId xmlns:a16="http://schemas.microsoft.com/office/drawing/2014/main" id="{E622A17A-0970-4BBA-AE32-FFC0239966DB}"/>
                </a:ext>
              </a:extLst>
            </p:cNvPr>
            <p:cNvSpPr/>
            <p:nvPr/>
          </p:nvSpPr>
          <p:spPr>
            <a:xfrm>
              <a:off x="1651875" y="3661150"/>
              <a:ext cx="18425" cy="8475"/>
            </a:xfrm>
            <a:custGeom>
              <a:avLst/>
              <a:gdLst/>
              <a:ahLst/>
              <a:cxnLst/>
              <a:rect l="l" t="t" r="r" b="b"/>
              <a:pathLst>
                <a:path w="737" h="339" extrusionOk="0">
                  <a:moveTo>
                    <a:pt x="523" y="0"/>
                  </a:moveTo>
                  <a:cubicBezTo>
                    <a:pt x="383" y="0"/>
                    <a:pt x="205" y="152"/>
                    <a:pt x="63" y="152"/>
                  </a:cubicBezTo>
                  <a:cubicBezTo>
                    <a:pt x="42" y="152"/>
                    <a:pt x="21" y="148"/>
                    <a:pt x="1" y="140"/>
                  </a:cubicBezTo>
                  <a:lnTo>
                    <a:pt x="1" y="279"/>
                  </a:lnTo>
                  <a:cubicBezTo>
                    <a:pt x="120" y="279"/>
                    <a:pt x="239" y="319"/>
                    <a:pt x="359" y="339"/>
                  </a:cubicBezTo>
                  <a:cubicBezTo>
                    <a:pt x="478" y="339"/>
                    <a:pt x="617" y="319"/>
                    <a:pt x="737" y="319"/>
                  </a:cubicBezTo>
                  <a:cubicBezTo>
                    <a:pt x="699" y="73"/>
                    <a:pt x="620" y="0"/>
                    <a:pt x="5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88;p3">
              <a:extLst>
                <a:ext uri="{FF2B5EF4-FFF2-40B4-BE49-F238E27FC236}">
                  <a16:creationId xmlns:a16="http://schemas.microsoft.com/office/drawing/2014/main" id="{FB4C1145-3850-4E57-B69C-A0C61F73347C}"/>
                </a:ext>
              </a:extLst>
            </p:cNvPr>
            <p:cNvSpPr/>
            <p:nvPr/>
          </p:nvSpPr>
          <p:spPr>
            <a:xfrm>
              <a:off x="1589225" y="4109175"/>
              <a:ext cx="19400" cy="6200"/>
            </a:xfrm>
            <a:custGeom>
              <a:avLst/>
              <a:gdLst/>
              <a:ahLst/>
              <a:cxnLst/>
              <a:rect l="l" t="t" r="r" b="b"/>
              <a:pathLst>
                <a:path w="776" h="248" extrusionOk="0">
                  <a:moveTo>
                    <a:pt x="446" y="1"/>
                  </a:moveTo>
                  <a:cubicBezTo>
                    <a:pt x="296" y="1"/>
                    <a:pt x="152" y="83"/>
                    <a:pt x="0" y="83"/>
                  </a:cubicBezTo>
                  <a:lnTo>
                    <a:pt x="0" y="222"/>
                  </a:lnTo>
                  <a:cubicBezTo>
                    <a:pt x="148" y="222"/>
                    <a:pt x="296" y="248"/>
                    <a:pt x="443" y="248"/>
                  </a:cubicBezTo>
                  <a:cubicBezTo>
                    <a:pt x="554" y="248"/>
                    <a:pt x="665" y="233"/>
                    <a:pt x="776" y="182"/>
                  </a:cubicBezTo>
                  <a:cubicBezTo>
                    <a:pt x="661" y="42"/>
                    <a:pt x="552" y="1"/>
                    <a:pt x="4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89;p3">
              <a:extLst>
                <a:ext uri="{FF2B5EF4-FFF2-40B4-BE49-F238E27FC236}">
                  <a16:creationId xmlns:a16="http://schemas.microsoft.com/office/drawing/2014/main" id="{F8BA308D-249D-47FE-8487-B6FDAE07A0DD}"/>
                </a:ext>
              </a:extLst>
            </p:cNvPr>
            <p:cNvSpPr/>
            <p:nvPr/>
          </p:nvSpPr>
          <p:spPr>
            <a:xfrm>
              <a:off x="1678725" y="4185800"/>
              <a:ext cx="12900" cy="13475"/>
            </a:xfrm>
            <a:custGeom>
              <a:avLst/>
              <a:gdLst/>
              <a:ahLst/>
              <a:cxnLst/>
              <a:rect l="l" t="t" r="r" b="b"/>
              <a:pathLst>
                <a:path w="516" h="539" extrusionOk="0">
                  <a:moveTo>
                    <a:pt x="175" y="0"/>
                  </a:moveTo>
                  <a:cubicBezTo>
                    <a:pt x="128" y="0"/>
                    <a:pt x="71" y="7"/>
                    <a:pt x="1" y="21"/>
                  </a:cubicBezTo>
                  <a:cubicBezTo>
                    <a:pt x="1" y="121"/>
                    <a:pt x="41" y="240"/>
                    <a:pt x="41" y="360"/>
                  </a:cubicBezTo>
                  <a:cubicBezTo>
                    <a:pt x="140" y="439"/>
                    <a:pt x="259" y="499"/>
                    <a:pt x="359" y="539"/>
                  </a:cubicBezTo>
                  <a:cubicBezTo>
                    <a:pt x="306" y="346"/>
                    <a:pt x="515"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90;p3">
              <a:extLst>
                <a:ext uri="{FF2B5EF4-FFF2-40B4-BE49-F238E27FC236}">
                  <a16:creationId xmlns:a16="http://schemas.microsoft.com/office/drawing/2014/main" id="{47458830-C3A9-4566-825C-1DCFF19D2067}"/>
                </a:ext>
              </a:extLst>
            </p:cNvPr>
            <p:cNvSpPr/>
            <p:nvPr/>
          </p:nvSpPr>
          <p:spPr>
            <a:xfrm>
              <a:off x="1651875" y="3454775"/>
              <a:ext cx="14450" cy="8475"/>
            </a:xfrm>
            <a:custGeom>
              <a:avLst/>
              <a:gdLst/>
              <a:ahLst/>
              <a:cxnLst/>
              <a:rect l="l" t="t" r="r" b="b"/>
              <a:pathLst>
                <a:path w="578" h="339" extrusionOk="0">
                  <a:moveTo>
                    <a:pt x="160" y="0"/>
                  </a:moveTo>
                  <a:cubicBezTo>
                    <a:pt x="160" y="120"/>
                    <a:pt x="1" y="239"/>
                    <a:pt x="180" y="338"/>
                  </a:cubicBezTo>
                  <a:cubicBezTo>
                    <a:pt x="359" y="338"/>
                    <a:pt x="498" y="299"/>
                    <a:pt x="578" y="120"/>
                  </a:cubicBezTo>
                  <a:cubicBezTo>
                    <a:pt x="578" y="60"/>
                    <a:pt x="578" y="2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91;p3">
              <a:extLst>
                <a:ext uri="{FF2B5EF4-FFF2-40B4-BE49-F238E27FC236}">
                  <a16:creationId xmlns:a16="http://schemas.microsoft.com/office/drawing/2014/main" id="{9B9D67D7-8655-4AA5-ADC7-8124263E0604}"/>
                </a:ext>
              </a:extLst>
            </p:cNvPr>
            <p:cNvSpPr/>
            <p:nvPr/>
          </p:nvSpPr>
          <p:spPr>
            <a:xfrm>
              <a:off x="1736925" y="4172100"/>
              <a:ext cx="10950" cy="19325"/>
            </a:xfrm>
            <a:custGeom>
              <a:avLst/>
              <a:gdLst/>
              <a:ahLst/>
              <a:cxnLst/>
              <a:rect l="l" t="t" r="r" b="b"/>
              <a:pathLst>
                <a:path w="438" h="773" extrusionOk="0">
                  <a:moveTo>
                    <a:pt x="271" y="0"/>
                  </a:moveTo>
                  <a:cubicBezTo>
                    <a:pt x="246" y="0"/>
                    <a:pt x="221" y="5"/>
                    <a:pt x="199" y="12"/>
                  </a:cubicBezTo>
                  <a:cubicBezTo>
                    <a:pt x="140" y="172"/>
                    <a:pt x="199" y="351"/>
                    <a:pt x="0" y="410"/>
                  </a:cubicBezTo>
                  <a:cubicBezTo>
                    <a:pt x="60" y="549"/>
                    <a:pt x="120" y="649"/>
                    <a:pt x="199" y="709"/>
                  </a:cubicBezTo>
                  <a:cubicBezTo>
                    <a:pt x="225" y="752"/>
                    <a:pt x="251" y="772"/>
                    <a:pt x="273" y="772"/>
                  </a:cubicBezTo>
                  <a:cubicBezTo>
                    <a:pt x="303" y="772"/>
                    <a:pt x="327" y="737"/>
                    <a:pt x="338" y="669"/>
                  </a:cubicBezTo>
                  <a:cubicBezTo>
                    <a:pt x="358" y="569"/>
                    <a:pt x="358" y="470"/>
                    <a:pt x="398" y="370"/>
                  </a:cubicBezTo>
                  <a:cubicBezTo>
                    <a:pt x="438" y="271"/>
                    <a:pt x="438" y="152"/>
                    <a:pt x="398" y="52"/>
                  </a:cubicBezTo>
                  <a:cubicBezTo>
                    <a:pt x="360" y="14"/>
                    <a:pt x="314" y="0"/>
                    <a:pt x="2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92;p3">
              <a:extLst>
                <a:ext uri="{FF2B5EF4-FFF2-40B4-BE49-F238E27FC236}">
                  <a16:creationId xmlns:a16="http://schemas.microsoft.com/office/drawing/2014/main" id="{2C827814-B3C4-49C3-8405-EA1BA9679C0A}"/>
                </a:ext>
              </a:extLst>
            </p:cNvPr>
            <p:cNvSpPr/>
            <p:nvPr/>
          </p:nvSpPr>
          <p:spPr>
            <a:xfrm>
              <a:off x="1678225" y="4396200"/>
              <a:ext cx="19425" cy="13950"/>
            </a:xfrm>
            <a:custGeom>
              <a:avLst/>
              <a:gdLst/>
              <a:ahLst/>
              <a:cxnLst/>
              <a:rect l="l" t="t" r="r" b="b"/>
              <a:pathLst>
                <a:path w="777" h="558" extrusionOk="0">
                  <a:moveTo>
                    <a:pt x="578" y="0"/>
                  </a:moveTo>
                  <a:lnTo>
                    <a:pt x="578" y="0"/>
                  </a:lnTo>
                  <a:cubicBezTo>
                    <a:pt x="399" y="60"/>
                    <a:pt x="220" y="139"/>
                    <a:pt x="61" y="179"/>
                  </a:cubicBezTo>
                  <a:cubicBezTo>
                    <a:pt x="1" y="239"/>
                    <a:pt x="1" y="279"/>
                    <a:pt x="1" y="338"/>
                  </a:cubicBezTo>
                  <a:cubicBezTo>
                    <a:pt x="180" y="358"/>
                    <a:pt x="319" y="378"/>
                    <a:pt x="399" y="557"/>
                  </a:cubicBezTo>
                  <a:cubicBezTo>
                    <a:pt x="777" y="478"/>
                    <a:pt x="717" y="259"/>
                    <a:pt x="5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93;p3">
              <a:extLst>
                <a:ext uri="{FF2B5EF4-FFF2-40B4-BE49-F238E27FC236}">
                  <a16:creationId xmlns:a16="http://schemas.microsoft.com/office/drawing/2014/main" id="{7F7A5290-A736-43BC-A9FD-76FD5604E688}"/>
                </a:ext>
              </a:extLst>
            </p:cNvPr>
            <p:cNvSpPr/>
            <p:nvPr/>
          </p:nvSpPr>
          <p:spPr>
            <a:xfrm>
              <a:off x="1695650" y="3365250"/>
              <a:ext cx="7475" cy="18425"/>
            </a:xfrm>
            <a:custGeom>
              <a:avLst/>
              <a:gdLst/>
              <a:ahLst/>
              <a:cxnLst/>
              <a:rect l="l" t="t" r="r" b="b"/>
              <a:pathLst>
                <a:path w="299" h="737" extrusionOk="0">
                  <a:moveTo>
                    <a:pt x="80" y="0"/>
                  </a:moveTo>
                  <a:cubicBezTo>
                    <a:pt x="100" y="239"/>
                    <a:pt x="0" y="518"/>
                    <a:pt x="199" y="737"/>
                  </a:cubicBezTo>
                  <a:cubicBezTo>
                    <a:pt x="299" y="498"/>
                    <a:pt x="219" y="239"/>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94;p3">
              <a:extLst>
                <a:ext uri="{FF2B5EF4-FFF2-40B4-BE49-F238E27FC236}">
                  <a16:creationId xmlns:a16="http://schemas.microsoft.com/office/drawing/2014/main" id="{C87429C5-D3D6-4086-A27D-95DADF339AAC}"/>
                </a:ext>
              </a:extLst>
            </p:cNvPr>
            <p:cNvSpPr/>
            <p:nvPr/>
          </p:nvSpPr>
          <p:spPr>
            <a:xfrm>
              <a:off x="1701125" y="3414975"/>
              <a:ext cx="6475" cy="17925"/>
            </a:xfrm>
            <a:custGeom>
              <a:avLst/>
              <a:gdLst/>
              <a:ahLst/>
              <a:cxnLst/>
              <a:rect l="l" t="t" r="r" b="b"/>
              <a:pathLst>
                <a:path w="259" h="717" extrusionOk="0">
                  <a:moveTo>
                    <a:pt x="20" y="1"/>
                  </a:moveTo>
                  <a:cubicBezTo>
                    <a:pt x="20" y="220"/>
                    <a:pt x="0" y="458"/>
                    <a:pt x="0" y="717"/>
                  </a:cubicBezTo>
                  <a:cubicBezTo>
                    <a:pt x="259" y="458"/>
                    <a:pt x="259" y="239"/>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95;p3">
              <a:extLst>
                <a:ext uri="{FF2B5EF4-FFF2-40B4-BE49-F238E27FC236}">
                  <a16:creationId xmlns:a16="http://schemas.microsoft.com/office/drawing/2014/main" id="{C76CAF45-A309-49CA-BEA9-D2FF1DAFD1D5}"/>
                </a:ext>
              </a:extLst>
            </p:cNvPr>
            <p:cNvSpPr/>
            <p:nvPr/>
          </p:nvSpPr>
          <p:spPr>
            <a:xfrm>
              <a:off x="1686700" y="4360375"/>
              <a:ext cx="8475" cy="17925"/>
            </a:xfrm>
            <a:custGeom>
              <a:avLst/>
              <a:gdLst/>
              <a:ahLst/>
              <a:cxnLst/>
              <a:rect l="l" t="t" r="r" b="b"/>
              <a:pathLst>
                <a:path w="339" h="717" extrusionOk="0">
                  <a:moveTo>
                    <a:pt x="219" y="1"/>
                  </a:moveTo>
                  <a:lnTo>
                    <a:pt x="219" y="1"/>
                  </a:lnTo>
                  <a:cubicBezTo>
                    <a:pt x="20" y="200"/>
                    <a:pt x="20" y="438"/>
                    <a:pt x="0" y="717"/>
                  </a:cubicBezTo>
                  <a:cubicBezTo>
                    <a:pt x="338" y="538"/>
                    <a:pt x="219" y="2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96;p3">
              <a:extLst>
                <a:ext uri="{FF2B5EF4-FFF2-40B4-BE49-F238E27FC236}">
                  <a16:creationId xmlns:a16="http://schemas.microsoft.com/office/drawing/2014/main" id="{8026B868-FCCB-4FC5-9F7B-C93799DC206D}"/>
                </a:ext>
              </a:extLst>
            </p:cNvPr>
            <p:cNvSpPr/>
            <p:nvPr/>
          </p:nvSpPr>
          <p:spPr>
            <a:xfrm>
              <a:off x="1735425" y="4199250"/>
              <a:ext cx="7000" cy="13950"/>
            </a:xfrm>
            <a:custGeom>
              <a:avLst/>
              <a:gdLst/>
              <a:ahLst/>
              <a:cxnLst/>
              <a:rect l="l" t="t" r="r" b="b"/>
              <a:pathLst>
                <a:path w="280" h="558" extrusionOk="0">
                  <a:moveTo>
                    <a:pt x="200" y="1"/>
                  </a:moveTo>
                  <a:lnTo>
                    <a:pt x="200" y="1"/>
                  </a:lnTo>
                  <a:cubicBezTo>
                    <a:pt x="21" y="120"/>
                    <a:pt x="1" y="359"/>
                    <a:pt x="21" y="558"/>
                  </a:cubicBezTo>
                  <a:cubicBezTo>
                    <a:pt x="279" y="458"/>
                    <a:pt x="219" y="219"/>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97;p3">
              <a:extLst>
                <a:ext uri="{FF2B5EF4-FFF2-40B4-BE49-F238E27FC236}">
                  <a16:creationId xmlns:a16="http://schemas.microsoft.com/office/drawing/2014/main" id="{406BD8AD-64AB-4BDF-85B9-ACE5040D492F}"/>
                </a:ext>
              </a:extLst>
            </p:cNvPr>
            <p:cNvSpPr/>
            <p:nvPr/>
          </p:nvSpPr>
          <p:spPr>
            <a:xfrm>
              <a:off x="1727475" y="4062000"/>
              <a:ext cx="6000" cy="14925"/>
            </a:xfrm>
            <a:custGeom>
              <a:avLst/>
              <a:gdLst/>
              <a:ahLst/>
              <a:cxnLst/>
              <a:rect l="l" t="t" r="r" b="b"/>
              <a:pathLst>
                <a:path w="240" h="597" extrusionOk="0">
                  <a:moveTo>
                    <a:pt x="40" y="0"/>
                  </a:moveTo>
                  <a:lnTo>
                    <a:pt x="40" y="0"/>
                  </a:lnTo>
                  <a:cubicBezTo>
                    <a:pt x="0" y="199"/>
                    <a:pt x="80" y="398"/>
                    <a:pt x="179" y="597"/>
                  </a:cubicBezTo>
                  <a:cubicBezTo>
                    <a:pt x="199" y="378"/>
                    <a:pt x="239" y="139"/>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98;p3">
              <a:extLst>
                <a:ext uri="{FF2B5EF4-FFF2-40B4-BE49-F238E27FC236}">
                  <a16:creationId xmlns:a16="http://schemas.microsoft.com/office/drawing/2014/main" id="{2CBCE477-9576-4A5B-B581-BA7179810751}"/>
                </a:ext>
              </a:extLst>
            </p:cNvPr>
            <p:cNvSpPr/>
            <p:nvPr/>
          </p:nvSpPr>
          <p:spPr>
            <a:xfrm>
              <a:off x="1665300" y="4434475"/>
              <a:ext cx="6000" cy="15450"/>
            </a:xfrm>
            <a:custGeom>
              <a:avLst/>
              <a:gdLst/>
              <a:ahLst/>
              <a:cxnLst/>
              <a:rect l="l" t="t" r="r" b="b"/>
              <a:pathLst>
                <a:path w="240" h="618" extrusionOk="0">
                  <a:moveTo>
                    <a:pt x="180" y="1"/>
                  </a:moveTo>
                  <a:lnTo>
                    <a:pt x="180" y="1"/>
                  </a:lnTo>
                  <a:cubicBezTo>
                    <a:pt x="21" y="160"/>
                    <a:pt x="21" y="399"/>
                    <a:pt x="1" y="618"/>
                  </a:cubicBezTo>
                  <a:cubicBezTo>
                    <a:pt x="239" y="458"/>
                    <a:pt x="180" y="22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99;p3">
              <a:extLst>
                <a:ext uri="{FF2B5EF4-FFF2-40B4-BE49-F238E27FC236}">
                  <a16:creationId xmlns:a16="http://schemas.microsoft.com/office/drawing/2014/main" id="{392B063A-88E2-4B65-BFDF-D741D6E77BC8}"/>
                </a:ext>
              </a:extLst>
            </p:cNvPr>
            <p:cNvSpPr/>
            <p:nvPr/>
          </p:nvSpPr>
          <p:spPr>
            <a:xfrm>
              <a:off x="1661475" y="3649725"/>
              <a:ext cx="2850" cy="3400"/>
            </a:xfrm>
            <a:custGeom>
              <a:avLst/>
              <a:gdLst/>
              <a:ahLst/>
              <a:cxnLst/>
              <a:rect l="l" t="t" r="r" b="b"/>
              <a:pathLst>
                <a:path w="114" h="136" extrusionOk="0">
                  <a:moveTo>
                    <a:pt x="74" y="0"/>
                  </a:moveTo>
                  <a:cubicBezTo>
                    <a:pt x="54" y="0"/>
                    <a:pt x="14" y="20"/>
                    <a:pt x="14" y="60"/>
                  </a:cubicBezTo>
                  <a:cubicBezTo>
                    <a:pt x="0" y="103"/>
                    <a:pt x="27" y="135"/>
                    <a:pt x="58" y="135"/>
                  </a:cubicBezTo>
                  <a:cubicBezTo>
                    <a:pt x="70" y="135"/>
                    <a:pt x="83" y="131"/>
                    <a:pt x="94" y="119"/>
                  </a:cubicBezTo>
                  <a:cubicBezTo>
                    <a:pt x="114" y="119"/>
                    <a:pt x="114" y="80"/>
                    <a:pt x="114" y="60"/>
                  </a:cubicBezTo>
                  <a:cubicBezTo>
                    <a:pt x="114" y="20"/>
                    <a:pt x="94" y="0"/>
                    <a:pt x="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00;p3">
              <a:extLst>
                <a:ext uri="{FF2B5EF4-FFF2-40B4-BE49-F238E27FC236}">
                  <a16:creationId xmlns:a16="http://schemas.microsoft.com/office/drawing/2014/main" id="{62992232-BF94-426D-BE16-F5EF4E89A660}"/>
                </a:ext>
              </a:extLst>
            </p:cNvPr>
            <p:cNvSpPr/>
            <p:nvPr/>
          </p:nvSpPr>
          <p:spPr>
            <a:xfrm>
              <a:off x="1683200" y="4377800"/>
              <a:ext cx="4500" cy="9475"/>
            </a:xfrm>
            <a:custGeom>
              <a:avLst/>
              <a:gdLst/>
              <a:ahLst/>
              <a:cxnLst/>
              <a:rect l="l" t="t" r="r" b="b"/>
              <a:pathLst>
                <a:path w="180" h="379" extrusionOk="0">
                  <a:moveTo>
                    <a:pt x="160" y="0"/>
                  </a:moveTo>
                  <a:cubicBezTo>
                    <a:pt x="1" y="80"/>
                    <a:pt x="1" y="219"/>
                    <a:pt x="1" y="378"/>
                  </a:cubicBezTo>
                  <a:cubicBezTo>
                    <a:pt x="160" y="298"/>
                    <a:pt x="180" y="13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01;p3">
              <a:extLst>
                <a:ext uri="{FF2B5EF4-FFF2-40B4-BE49-F238E27FC236}">
                  <a16:creationId xmlns:a16="http://schemas.microsoft.com/office/drawing/2014/main" id="{923F7ADF-836A-4C49-8372-0621C502D133}"/>
                </a:ext>
              </a:extLst>
            </p:cNvPr>
            <p:cNvSpPr/>
            <p:nvPr/>
          </p:nvSpPr>
          <p:spPr>
            <a:xfrm>
              <a:off x="1678725" y="4387250"/>
              <a:ext cx="5000" cy="8975"/>
            </a:xfrm>
            <a:custGeom>
              <a:avLst/>
              <a:gdLst/>
              <a:ahLst/>
              <a:cxnLst/>
              <a:rect l="l" t="t" r="r" b="b"/>
              <a:pathLst>
                <a:path w="200" h="359" extrusionOk="0">
                  <a:moveTo>
                    <a:pt x="180" y="0"/>
                  </a:moveTo>
                  <a:cubicBezTo>
                    <a:pt x="61" y="100"/>
                    <a:pt x="1" y="219"/>
                    <a:pt x="61" y="358"/>
                  </a:cubicBezTo>
                  <a:cubicBezTo>
                    <a:pt x="180" y="259"/>
                    <a:pt x="200" y="139"/>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02;p3">
              <a:extLst>
                <a:ext uri="{FF2B5EF4-FFF2-40B4-BE49-F238E27FC236}">
                  <a16:creationId xmlns:a16="http://schemas.microsoft.com/office/drawing/2014/main" id="{258B8F14-7739-49B3-84C9-73BD10CF96BA}"/>
                </a:ext>
              </a:extLst>
            </p:cNvPr>
            <p:cNvSpPr/>
            <p:nvPr/>
          </p:nvSpPr>
          <p:spPr>
            <a:xfrm>
              <a:off x="1558375" y="4258425"/>
              <a:ext cx="5000" cy="8475"/>
            </a:xfrm>
            <a:custGeom>
              <a:avLst/>
              <a:gdLst/>
              <a:ahLst/>
              <a:cxnLst/>
              <a:rect l="l" t="t" r="r" b="b"/>
              <a:pathLst>
                <a:path w="200" h="339" extrusionOk="0">
                  <a:moveTo>
                    <a:pt x="180" y="1"/>
                  </a:moveTo>
                  <a:lnTo>
                    <a:pt x="180" y="1"/>
                  </a:lnTo>
                  <a:cubicBezTo>
                    <a:pt x="1" y="120"/>
                    <a:pt x="1" y="220"/>
                    <a:pt x="200" y="339"/>
                  </a:cubicBezTo>
                  <a:cubicBezTo>
                    <a:pt x="200" y="220"/>
                    <a:pt x="200" y="1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03;p3">
              <a:extLst>
                <a:ext uri="{FF2B5EF4-FFF2-40B4-BE49-F238E27FC236}">
                  <a16:creationId xmlns:a16="http://schemas.microsoft.com/office/drawing/2014/main" id="{8247C3F6-3A4E-4147-8498-0B5FE5B26651}"/>
                </a:ext>
              </a:extLst>
            </p:cNvPr>
            <p:cNvSpPr/>
            <p:nvPr/>
          </p:nvSpPr>
          <p:spPr>
            <a:xfrm>
              <a:off x="1739900" y="4189800"/>
              <a:ext cx="5500" cy="9975"/>
            </a:xfrm>
            <a:custGeom>
              <a:avLst/>
              <a:gdLst/>
              <a:ahLst/>
              <a:cxnLst/>
              <a:rect l="l" t="t" r="r" b="b"/>
              <a:pathLst>
                <a:path w="220" h="399" extrusionOk="0">
                  <a:moveTo>
                    <a:pt x="200" y="1"/>
                  </a:moveTo>
                  <a:lnTo>
                    <a:pt x="200" y="1"/>
                  </a:lnTo>
                  <a:cubicBezTo>
                    <a:pt x="140" y="21"/>
                    <a:pt x="100" y="60"/>
                    <a:pt x="40" y="60"/>
                  </a:cubicBezTo>
                  <a:cubicBezTo>
                    <a:pt x="40" y="160"/>
                    <a:pt x="21" y="279"/>
                    <a:pt x="1" y="398"/>
                  </a:cubicBezTo>
                  <a:cubicBezTo>
                    <a:pt x="200" y="319"/>
                    <a:pt x="219" y="1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04;p3">
              <a:extLst>
                <a:ext uri="{FF2B5EF4-FFF2-40B4-BE49-F238E27FC236}">
                  <a16:creationId xmlns:a16="http://schemas.microsoft.com/office/drawing/2014/main" id="{DBC1FCE4-7D74-403E-83DC-69CA9099828B}"/>
                </a:ext>
              </a:extLst>
            </p:cNvPr>
            <p:cNvSpPr/>
            <p:nvPr/>
          </p:nvSpPr>
          <p:spPr>
            <a:xfrm>
              <a:off x="1682700" y="4083875"/>
              <a:ext cx="5000" cy="8975"/>
            </a:xfrm>
            <a:custGeom>
              <a:avLst/>
              <a:gdLst/>
              <a:ahLst/>
              <a:cxnLst/>
              <a:rect l="l" t="t" r="r" b="b"/>
              <a:pathLst>
                <a:path w="200" h="359" extrusionOk="0">
                  <a:moveTo>
                    <a:pt x="180" y="0"/>
                  </a:moveTo>
                  <a:cubicBezTo>
                    <a:pt x="1" y="120"/>
                    <a:pt x="1" y="239"/>
                    <a:pt x="180" y="359"/>
                  </a:cubicBezTo>
                  <a:cubicBezTo>
                    <a:pt x="200" y="239"/>
                    <a:pt x="200" y="12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05;p3">
              <a:extLst>
                <a:ext uri="{FF2B5EF4-FFF2-40B4-BE49-F238E27FC236}">
                  <a16:creationId xmlns:a16="http://schemas.microsoft.com/office/drawing/2014/main" id="{88BC698A-CF66-4A56-8163-7D07FCE54C01}"/>
                </a:ext>
              </a:extLst>
            </p:cNvPr>
            <p:cNvSpPr/>
            <p:nvPr/>
          </p:nvSpPr>
          <p:spPr>
            <a:xfrm>
              <a:off x="1664300" y="3562200"/>
              <a:ext cx="4500" cy="3500"/>
            </a:xfrm>
            <a:custGeom>
              <a:avLst/>
              <a:gdLst/>
              <a:ahLst/>
              <a:cxnLst/>
              <a:rect l="l" t="t" r="r" b="b"/>
              <a:pathLst>
                <a:path w="180" h="140" extrusionOk="0">
                  <a:moveTo>
                    <a:pt x="41" y="0"/>
                  </a:moveTo>
                  <a:cubicBezTo>
                    <a:pt x="1" y="40"/>
                    <a:pt x="1" y="99"/>
                    <a:pt x="41" y="139"/>
                  </a:cubicBezTo>
                  <a:cubicBezTo>
                    <a:pt x="180" y="99"/>
                    <a:pt x="180" y="4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06;p3">
              <a:extLst>
                <a:ext uri="{FF2B5EF4-FFF2-40B4-BE49-F238E27FC236}">
                  <a16:creationId xmlns:a16="http://schemas.microsoft.com/office/drawing/2014/main" id="{EB46C73E-122B-457D-B5D0-4E5857A96CA6}"/>
                </a:ext>
              </a:extLst>
            </p:cNvPr>
            <p:cNvSpPr/>
            <p:nvPr/>
          </p:nvSpPr>
          <p:spPr>
            <a:xfrm>
              <a:off x="1698125" y="3400050"/>
              <a:ext cx="2525" cy="5500"/>
            </a:xfrm>
            <a:custGeom>
              <a:avLst/>
              <a:gdLst/>
              <a:ahLst/>
              <a:cxnLst/>
              <a:rect l="l" t="t" r="r" b="b"/>
              <a:pathLst>
                <a:path w="101" h="220" extrusionOk="0">
                  <a:moveTo>
                    <a:pt x="100" y="1"/>
                  </a:moveTo>
                  <a:cubicBezTo>
                    <a:pt x="21" y="100"/>
                    <a:pt x="1" y="160"/>
                    <a:pt x="100" y="220"/>
                  </a:cubicBezTo>
                  <a:lnTo>
                    <a:pt x="1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07;p3">
              <a:extLst>
                <a:ext uri="{FF2B5EF4-FFF2-40B4-BE49-F238E27FC236}">
                  <a16:creationId xmlns:a16="http://schemas.microsoft.com/office/drawing/2014/main" id="{0CBE6C52-2D86-442A-B594-02B061DE5764}"/>
                </a:ext>
              </a:extLst>
            </p:cNvPr>
            <p:cNvSpPr/>
            <p:nvPr/>
          </p:nvSpPr>
          <p:spPr>
            <a:xfrm>
              <a:off x="1700625" y="3405525"/>
              <a:ext cx="4000" cy="4500"/>
            </a:xfrm>
            <a:custGeom>
              <a:avLst/>
              <a:gdLst/>
              <a:ahLst/>
              <a:cxnLst/>
              <a:rect l="l" t="t" r="r" b="b"/>
              <a:pathLst>
                <a:path w="160" h="180" extrusionOk="0">
                  <a:moveTo>
                    <a:pt x="0" y="1"/>
                  </a:moveTo>
                  <a:cubicBezTo>
                    <a:pt x="0" y="80"/>
                    <a:pt x="0" y="120"/>
                    <a:pt x="20" y="180"/>
                  </a:cubicBezTo>
                  <a:cubicBezTo>
                    <a:pt x="159" y="100"/>
                    <a:pt x="119"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08;p3">
              <a:extLst>
                <a:ext uri="{FF2B5EF4-FFF2-40B4-BE49-F238E27FC236}">
                  <a16:creationId xmlns:a16="http://schemas.microsoft.com/office/drawing/2014/main" id="{15BB5591-5B2A-4450-B9EC-EB465EF8DB9A}"/>
                </a:ext>
              </a:extLst>
            </p:cNvPr>
            <p:cNvSpPr/>
            <p:nvPr/>
          </p:nvSpPr>
          <p:spPr>
            <a:xfrm>
              <a:off x="1697625" y="3386625"/>
              <a:ext cx="3025" cy="6000"/>
            </a:xfrm>
            <a:custGeom>
              <a:avLst/>
              <a:gdLst/>
              <a:ahLst/>
              <a:cxnLst/>
              <a:rect l="l" t="t" r="r" b="b"/>
              <a:pathLst>
                <a:path w="121" h="240" extrusionOk="0">
                  <a:moveTo>
                    <a:pt x="120" y="1"/>
                  </a:moveTo>
                  <a:cubicBezTo>
                    <a:pt x="1" y="80"/>
                    <a:pt x="1" y="160"/>
                    <a:pt x="120" y="24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09;p3">
              <a:extLst>
                <a:ext uri="{FF2B5EF4-FFF2-40B4-BE49-F238E27FC236}">
                  <a16:creationId xmlns:a16="http://schemas.microsoft.com/office/drawing/2014/main" id="{7523007F-32BC-4046-8625-CF8E2CC0E148}"/>
                </a:ext>
              </a:extLst>
            </p:cNvPr>
            <p:cNvSpPr/>
            <p:nvPr/>
          </p:nvSpPr>
          <p:spPr>
            <a:xfrm>
              <a:off x="1716025" y="3898875"/>
              <a:ext cx="2525" cy="7475"/>
            </a:xfrm>
            <a:custGeom>
              <a:avLst/>
              <a:gdLst/>
              <a:ahLst/>
              <a:cxnLst/>
              <a:rect l="l" t="t" r="r" b="b"/>
              <a:pathLst>
                <a:path w="101" h="299" extrusionOk="0">
                  <a:moveTo>
                    <a:pt x="100" y="0"/>
                  </a:moveTo>
                  <a:cubicBezTo>
                    <a:pt x="1" y="100"/>
                    <a:pt x="1" y="199"/>
                    <a:pt x="100" y="299"/>
                  </a:cubicBezTo>
                  <a:lnTo>
                    <a:pt x="1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10;p3">
              <a:extLst>
                <a:ext uri="{FF2B5EF4-FFF2-40B4-BE49-F238E27FC236}">
                  <a16:creationId xmlns:a16="http://schemas.microsoft.com/office/drawing/2014/main" id="{291786DE-CFF2-4CDE-BA80-7FD41258E7B2}"/>
                </a:ext>
              </a:extLst>
            </p:cNvPr>
            <p:cNvSpPr/>
            <p:nvPr/>
          </p:nvSpPr>
          <p:spPr>
            <a:xfrm>
              <a:off x="1681225" y="3883450"/>
              <a:ext cx="1500" cy="4500"/>
            </a:xfrm>
            <a:custGeom>
              <a:avLst/>
              <a:gdLst/>
              <a:ahLst/>
              <a:cxnLst/>
              <a:rect l="l" t="t" r="r" b="b"/>
              <a:pathLst>
                <a:path w="60" h="180" extrusionOk="0">
                  <a:moveTo>
                    <a:pt x="60" y="1"/>
                  </a:moveTo>
                  <a:cubicBezTo>
                    <a:pt x="60" y="21"/>
                    <a:pt x="0" y="60"/>
                    <a:pt x="0" y="60"/>
                  </a:cubicBezTo>
                  <a:cubicBezTo>
                    <a:pt x="0" y="100"/>
                    <a:pt x="40" y="120"/>
                    <a:pt x="60" y="180"/>
                  </a:cubicBezTo>
                  <a:lnTo>
                    <a:pt x="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11;p3">
              <a:extLst>
                <a:ext uri="{FF2B5EF4-FFF2-40B4-BE49-F238E27FC236}">
                  <a16:creationId xmlns:a16="http://schemas.microsoft.com/office/drawing/2014/main" id="{616C73F2-C542-4891-9A4E-51CC9D32AD6E}"/>
                </a:ext>
              </a:extLst>
            </p:cNvPr>
            <p:cNvSpPr/>
            <p:nvPr/>
          </p:nvSpPr>
          <p:spPr>
            <a:xfrm>
              <a:off x="1692150" y="4666475"/>
              <a:ext cx="98000" cy="19775"/>
            </a:xfrm>
            <a:custGeom>
              <a:avLst/>
              <a:gdLst/>
              <a:ahLst/>
              <a:cxnLst/>
              <a:rect l="l" t="t" r="r" b="b"/>
              <a:pathLst>
                <a:path w="3920" h="791" extrusionOk="0">
                  <a:moveTo>
                    <a:pt x="960" y="1"/>
                  </a:moveTo>
                  <a:cubicBezTo>
                    <a:pt x="768" y="1"/>
                    <a:pt x="575" y="19"/>
                    <a:pt x="379" y="70"/>
                  </a:cubicBezTo>
                  <a:cubicBezTo>
                    <a:pt x="160" y="90"/>
                    <a:pt x="1" y="190"/>
                    <a:pt x="1" y="468"/>
                  </a:cubicBezTo>
                  <a:cubicBezTo>
                    <a:pt x="1221" y="561"/>
                    <a:pt x="2425" y="791"/>
                    <a:pt x="3643" y="791"/>
                  </a:cubicBezTo>
                  <a:cubicBezTo>
                    <a:pt x="3735" y="791"/>
                    <a:pt x="3827" y="789"/>
                    <a:pt x="3920" y="787"/>
                  </a:cubicBezTo>
                  <a:cubicBezTo>
                    <a:pt x="3920" y="558"/>
                    <a:pt x="3791" y="493"/>
                    <a:pt x="3642" y="493"/>
                  </a:cubicBezTo>
                  <a:cubicBezTo>
                    <a:pt x="3596" y="493"/>
                    <a:pt x="3549" y="499"/>
                    <a:pt x="3502" y="508"/>
                  </a:cubicBezTo>
                  <a:cubicBezTo>
                    <a:pt x="3431" y="525"/>
                    <a:pt x="3383" y="532"/>
                    <a:pt x="3352" y="532"/>
                  </a:cubicBezTo>
                  <a:cubicBezTo>
                    <a:pt x="3175" y="532"/>
                    <a:pt x="3580" y="288"/>
                    <a:pt x="3420" y="288"/>
                  </a:cubicBezTo>
                  <a:cubicBezTo>
                    <a:pt x="3415" y="288"/>
                    <a:pt x="3409" y="289"/>
                    <a:pt x="3403" y="289"/>
                  </a:cubicBezTo>
                  <a:cubicBezTo>
                    <a:pt x="3265" y="115"/>
                    <a:pt x="3089" y="89"/>
                    <a:pt x="2913" y="89"/>
                  </a:cubicBezTo>
                  <a:cubicBezTo>
                    <a:pt x="2838" y="89"/>
                    <a:pt x="2764" y="93"/>
                    <a:pt x="2692" y="93"/>
                  </a:cubicBezTo>
                  <a:cubicBezTo>
                    <a:pt x="2663" y="93"/>
                    <a:pt x="2635" y="92"/>
                    <a:pt x="2607" y="90"/>
                  </a:cubicBezTo>
                  <a:cubicBezTo>
                    <a:pt x="2514" y="100"/>
                    <a:pt x="2422" y="104"/>
                    <a:pt x="2330" y="104"/>
                  </a:cubicBezTo>
                  <a:cubicBezTo>
                    <a:pt x="1868" y="104"/>
                    <a:pt x="1418" y="1"/>
                    <a:pt x="9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12;p3">
              <a:extLst>
                <a:ext uri="{FF2B5EF4-FFF2-40B4-BE49-F238E27FC236}">
                  <a16:creationId xmlns:a16="http://schemas.microsoft.com/office/drawing/2014/main" id="{ED2BFDDD-DCF2-46C7-9292-546A1A4E6D03}"/>
                </a:ext>
              </a:extLst>
            </p:cNvPr>
            <p:cNvSpPr/>
            <p:nvPr/>
          </p:nvSpPr>
          <p:spPr>
            <a:xfrm>
              <a:off x="1757800" y="4664250"/>
              <a:ext cx="77625" cy="22850"/>
            </a:xfrm>
            <a:custGeom>
              <a:avLst/>
              <a:gdLst/>
              <a:ahLst/>
              <a:cxnLst/>
              <a:rect l="l" t="t" r="r" b="b"/>
              <a:pathLst>
                <a:path w="3105" h="914" extrusionOk="0">
                  <a:moveTo>
                    <a:pt x="419" y="0"/>
                  </a:moveTo>
                  <a:cubicBezTo>
                    <a:pt x="359" y="0"/>
                    <a:pt x="299" y="20"/>
                    <a:pt x="220" y="20"/>
                  </a:cubicBezTo>
                  <a:cubicBezTo>
                    <a:pt x="100" y="100"/>
                    <a:pt x="1" y="179"/>
                    <a:pt x="60" y="319"/>
                  </a:cubicBezTo>
                  <a:cubicBezTo>
                    <a:pt x="299" y="378"/>
                    <a:pt x="578" y="299"/>
                    <a:pt x="796" y="498"/>
                  </a:cubicBezTo>
                  <a:cubicBezTo>
                    <a:pt x="1095" y="697"/>
                    <a:pt x="1473" y="677"/>
                    <a:pt x="1811" y="736"/>
                  </a:cubicBezTo>
                  <a:cubicBezTo>
                    <a:pt x="2048" y="774"/>
                    <a:pt x="2286" y="913"/>
                    <a:pt x="2523" y="913"/>
                  </a:cubicBezTo>
                  <a:cubicBezTo>
                    <a:pt x="2664" y="913"/>
                    <a:pt x="2804" y="864"/>
                    <a:pt x="2945" y="716"/>
                  </a:cubicBezTo>
                  <a:cubicBezTo>
                    <a:pt x="2905" y="518"/>
                    <a:pt x="3005" y="398"/>
                    <a:pt x="3104" y="239"/>
                  </a:cubicBezTo>
                  <a:cubicBezTo>
                    <a:pt x="2949" y="198"/>
                    <a:pt x="2791" y="186"/>
                    <a:pt x="2631" y="186"/>
                  </a:cubicBezTo>
                  <a:cubicBezTo>
                    <a:pt x="2423" y="186"/>
                    <a:pt x="2212" y="206"/>
                    <a:pt x="2004" y="206"/>
                  </a:cubicBezTo>
                  <a:cubicBezTo>
                    <a:pt x="1762" y="206"/>
                    <a:pt x="1523" y="179"/>
                    <a:pt x="1294" y="60"/>
                  </a:cubicBezTo>
                  <a:cubicBezTo>
                    <a:pt x="995" y="20"/>
                    <a:pt x="717" y="2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13;p3">
              <a:extLst>
                <a:ext uri="{FF2B5EF4-FFF2-40B4-BE49-F238E27FC236}">
                  <a16:creationId xmlns:a16="http://schemas.microsoft.com/office/drawing/2014/main" id="{CB43740F-9405-467B-A003-BB467B5939AE}"/>
                </a:ext>
              </a:extLst>
            </p:cNvPr>
            <p:cNvSpPr/>
            <p:nvPr/>
          </p:nvSpPr>
          <p:spPr>
            <a:xfrm>
              <a:off x="1792625" y="4678175"/>
              <a:ext cx="51250" cy="18925"/>
            </a:xfrm>
            <a:custGeom>
              <a:avLst/>
              <a:gdLst/>
              <a:ahLst/>
              <a:cxnLst/>
              <a:rect l="l" t="t" r="r" b="b"/>
              <a:pathLst>
                <a:path w="2050" h="757" extrusionOk="0">
                  <a:moveTo>
                    <a:pt x="458" y="0"/>
                  </a:moveTo>
                  <a:cubicBezTo>
                    <a:pt x="358" y="120"/>
                    <a:pt x="0" y="0"/>
                    <a:pt x="100" y="319"/>
                  </a:cubicBezTo>
                  <a:cubicBezTo>
                    <a:pt x="756" y="458"/>
                    <a:pt x="1373" y="617"/>
                    <a:pt x="2049" y="756"/>
                  </a:cubicBezTo>
                  <a:cubicBezTo>
                    <a:pt x="1990" y="418"/>
                    <a:pt x="1850" y="219"/>
                    <a:pt x="1552" y="140"/>
                  </a:cubicBezTo>
                  <a:cubicBezTo>
                    <a:pt x="1494" y="152"/>
                    <a:pt x="1436" y="157"/>
                    <a:pt x="1379" y="157"/>
                  </a:cubicBezTo>
                  <a:cubicBezTo>
                    <a:pt x="1064" y="157"/>
                    <a:pt x="761" y="0"/>
                    <a:pt x="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14;p3">
              <a:extLst>
                <a:ext uri="{FF2B5EF4-FFF2-40B4-BE49-F238E27FC236}">
                  <a16:creationId xmlns:a16="http://schemas.microsoft.com/office/drawing/2014/main" id="{B8784C61-1F79-422D-82A7-1DE8B1CA0867}"/>
                </a:ext>
              </a:extLst>
            </p:cNvPr>
            <p:cNvSpPr/>
            <p:nvPr/>
          </p:nvSpPr>
          <p:spPr>
            <a:xfrm>
              <a:off x="1616075" y="4686125"/>
              <a:ext cx="55225" cy="24100"/>
            </a:xfrm>
            <a:custGeom>
              <a:avLst/>
              <a:gdLst/>
              <a:ahLst/>
              <a:cxnLst/>
              <a:rect l="l" t="t" r="r" b="b"/>
              <a:pathLst>
                <a:path w="2209" h="964" extrusionOk="0">
                  <a:moveTo>
                    <a:pt x="0" y="1"/>
                  </a:moveTo>
                  <a:lnTo>
                    <a:pt x="0" y="1"/>
                  </a:lnTo>
                  <a:cubicBezTo>
                    <a:pt x="60" y="359"/>
                    <a:pt x="265" y="370"/>
                    <a:pt x="490" y="370"/>
                  </a:cubicBezTo>
                  <a:cubicBezTo>
                    <a:pt x="505" y="370"/>
                    <a:pt x="520" y="370"/>
                    <a:pt x="535" y="370"/>
                  </a:cubicBezTo>
                  <a:cubicBezTo>
                    <a:pt x="596" y="370"/>
                    <a:pt x="657" y="371"/>
                    <a:pt x="717" y="379"/>
                  </a:cubicBezTo>
                  <a:cubicBezTo>
                    <a:pt x="995" y="379"/>
                    <a:pt x="1274" y="379"/>
                    <a:pt x="1274" y="737"/>
                  </a:cubicBezTo>
                  <a:cubicBezTo>
                    <a:pt x="1380" y="896"/>
                    <a:pt x="1539" y="913"/>
                    <a:pt x="1710" y="913"/>
                  </a:cubicBezTo>
                  <a:cubicBezTo>
                    <a:pt x="1759" y="913"/>
                    <a:pt x="1808" y="912"/>
                    <a:pt x="1858" y="912"/>
                  </a:cubicBezTo>
                  <a:cubicBezTo>
                    <a:pt x="1895" y="912"/>
                    <a:pt x="1933" y="913"/>
                    <a:pt x="1970" y="916"/>
                  </a:cubicBezTo>
                  <a:cubicBezTo>
                    <a:pt x="1992" y="948"/>
                    <a:pt x="2026" y="963"/>
                    <a:pt x="2065" y="963"/>
                  </a:cubicBezTo>
                  <a:cubicBezTo>
                    <a:pt x="2097" y="963"/>
                    <a:pt x="2133" y="953"/>
                    <a:pt x="2169" y="936"/>
                  </a:cubicBezTo>
                  <a:cubicBezTo>
                    <a:pt x="2208" y="896"/>
                    <a:pt x="2208" y="816"/>
                    <a:pt x="2189" y="737"/>
                  </a:cubicBezTo>
                  <a:cubicBezTo>
                    <a:pt x="2049" y="677"/>
                    <a:pt x="1970" y="577"/>
                    <a:pt x="2049" y="398"/>
                  </a:cubicBezTo>
                  <a:cubicBezTo>
                    <a:pt x="1990" y="279"/>
                    <a:pt x="1910" y="219"/>
                    <a:pt x="1791" y="199"/>
                  </a:cubicBezTo>
                  <a:cubicBezTo>
                    <a:pt x="1767" y="205"/>
                    <a:pt x="1748" y="208"/>
                    <a:pt x="1730" y="208"/>
                  </a:cubicBezTo>
                  <a:cubicBezTo>
                    <a:pt x="1686" y="208"/>
                    <a:pt x="1654" y="194"/>
                    <a:pt x="1612" y="180"/>
                  </a:cubicBezTo>
                  <a:cubicBezTo>
                    <a:pt x="1488" y="189"/>
                    <a:pt x="1363" y="194"/>
                    <a:pt x="1238" y="194"/>
                  </a:cubicBezTo>
                  <a:cubicBezTo>
                    <a:pt x="820" y="194"/>
                    <a:pt x="399" y="13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15;p3">
              <a:extLst>
                <a:ext uri="{FF2B5EF4-FFF2-40B4-BE49-F238E27FC236}">
                  <a16:creationId xmlns:a16="http://schemas.microsoft.com/office/drawing/2014/main" id="{E75AFDF5-9CEC-4907-BB38-30DE8B4397D5}"/>
                </a:ext>
              </a:extLst>
            </p:cNvPr>
            <p:cNvSpPr/>
            <p:nvPr/>
          </p:nvSpPr>
          <p:spPr>
            <a:xfrm>
              <a:off x="1663325" y="4693025"/>
              <a:ext cx="38300" cy="22950"/>
            </a:xfrm>
            <a:custGeom>
              <a:avLst/>
              <a:gdLst/>
              <a:ahLst/>
              <a:cxnLst/>
              <a:rect l="l" t="t" r="r" b="b"/>
              <a:pathLst>
                <a:path w="1532" h="918" extrusionOk="0">
                  <a:moveTo>
                    <a:pt x="680" y="0"/>
                  </a:moveTo>
                  <a:cubicBezTo>
                    <a:pt x="612" y="0"/>
                    <a:pt x="543" y="7"/>
                    <a:pt x="475" y="7"/>
                  </a:cubicBezTo>
                  <a:cubicBezTo>
                    <a:pt x="449" y="7"/>
                    <a:pt x="423" y="6"/>
                    <a:pt x="398" y="3"/>
                  </a:cubicBezTo>
                  <a:lnTo>
                    <a:pt x="398" y="3"/>
                  </a:lnTo>
                  <a:cubicBezTo>
                    <a:pt x="0" y="142"/>
                    <a:pt x="537" y="461"/>
                    <a:pt x="279" y="640"/>
                  </a:cubicBezTo>
                  <a:cubicBezTo>
                    <a:pt x="312" y="848"/>
                    <a:pt x="399" y="918"/>
                    <a:pt x="511" y="918"/>
                  </a:cubicBezTo>
                  <a:cubicBezTo>
                    <a:pt x="602" y="918"/>
                    <a:pt x="709" y="872"/>
                    <a:pt x="816" y="819"/>
                  </a:cubicBezTo>
                  <a:cubicBezTo>
                    <a:pt x="1074" y="759"/>
                    <a:pt x="1333" y="858"/>
                    <a:pt x="1532" y="640"/>
                  </a:cubicBezTo>
                  <a:cubicBezTo>
                    <a:pt x="1512" y="620"/>
                    <a:pt x="1512" y="600"/>
                    <a:pt x="1492" y="560"/>
                  </a:cubicBezTo>
                  <a:cubicBezTo>
                    <a:pt x="1413" y="480"/>
                    <a:pt x="1393" y="401"/>
                    <a:pt x="1353" y="301"/>
                  </a:cubicBezTo>
                  <a:cubicBezTo>
                    <a:pt x="1253" y="222"/>
                    <a:pt x="1114" y="162"/>
                    <a:pt x="995" y="103"/>
                  </a:cubicBezTo>
                  <a:cubicBezTo>
                    <a:pt x="898" y="17"/>
                    <a:pt x="790"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16;p3">
              <a:extLst>
                <a:ext uri="{FF2B5EF4-FFF2-40B4-BE49-F238E27FC236}">
                  <a16:creationId xmlns:a16="http://schemas.microsoft.com/office/drawing/2014/main" id="{18ABFE4A-3D04-4DF8-A79E-BF1DD058E36F}"/>
                </a:ext>
              </a:extLst>
            </p:cNvPr>
            <p:cNvSpPr/>
            <p:nvPr/>
          </p:nvSpPr>
          <p:spPr>
            <a:xfrm>
              <a:off x="1698625" y="4698550"/>
              <a:ext cx="48275" cy="13450"/>
            </a:xfrm>
            <a:custGeom>
              <a:avLst/>
              <a:gdLst/>
              <a:ahLst/>
              <a:cxnLst/>
              <a:rect l="l" t="t" r="r" b="b"/>
              <a:pathLst>
                <a:path w="1931" h="538" extrusionOk="0">
                  <a:moveTo>
                    <a:pt x="1015" y="1"/>
                  </a:moveTo>
                  <a:cubicBezTo>
                    <a:pt x="707" y="1"/>
                    <a:pt x="398" y="41"/>
                    <a:pt x="100" y="41"/>
                  </a:cubicBezTo>
                  <a:cubicBezTo>
                    <a:pt x="1" y="180"/>
                    <a:pt x="1" y="299"/>
                    <a:pt x="100" y="399"/>
                  </a:cubicBezTo>
                  <a:lnTo>
                    <a:pt x="140" y="419"/>
                  </a:lnTo>
                  <a:cubicBezTo>
                    <a:pt x="227" y="346"/>
                    <a:pt x="311" y="320"/>
                    <a:pt x="392" y="320"/>
                  </a:cubicBezTo>
                  <a:cubicBezTo>
                    <a:pt x="624" y="320"/>
                    <a:pt x="834" y="538"/>
                    <a:pt x="1055" y="538"/>
                  </a:cubicBezTo>
                  <a:cubicBezTo>
                    <a:pt x="1274" y="319"/>
                    <a:pt x="1691" y="518"/>
                    <a:pt x="1930" y="200"/>
                  </a:cubicBezTo>
                  <a:cubicBezTo>
                    <a:pt x="1632" y="41"/>
                    <a:pt x="1323" y="1"/>
                    <a:pt x="10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17;p3">
              <a:extLst>
                <a:ext uri="{FF2B5EF4-FFF2-40B4-BE49-F238E27FC236}">
                  <a16:creationId xmlns:a16="http://schemas.microsoft.com/office/drawing/2014/main" id="{3148ABB9-0976-4042-9A77-CDE1DB43FE58}"/>
                </a:ext>
              </a:extLst>
            </p:cNvPr>
            <p:cNvSpPr/>
            <p:nvPr/>
          </p:nvSpPr>
          <p:spPr>
            <a:xfrm>
              <a:off x="1724975" y="4701550"/>
              <a:ext cx="25400" cy="11625"/>
            </a:xfrm>
            <a:custGeom>
              <a:avLst/>
              <a:gdLst/>
              <a:ahLst/>
              <a:cxnLst/>
              <a:rect l="l" t="t" r="r" b="b"/>
              <a:pathLst>
                <a:path w="1016" h="465" extrusionOk="0">
                  <a:moveTo>
                    <a:pt x="876" y="80"/>
                  </a:moveTo>
                  <a:cubicBezTo>
                    <a:pt x="538" y="159"/>
                    <a:pt x="180" y="0"/>
                    <a:pt x="1" y="418"/>
                  </a:cubicBezTo>
                  <a:cubicBezTo>
                    <a:pt x="100" y="418"/>
                    <a:pt x="200" y="418"/>
                    <a:pt x="299" y="458"/>
                  </a:cubicBezTo>
                  <a:cubicBezTo>
                    <a:pt x="339" y="428"/>
                    <a:pt x="369" y="413"/>
                    <a:pt x="399" y="413"/>
                  </a:cubicBezTo>
                  <a:cubicBezTo>
                    <a:pt x="429" y="413"/>
                    <a:pt x="458" y="428"/>
                    <a:pt x="498" y="458"/>
                  </a:cubicBezTo>
                  <a:cubicBezTo>
                    <a:pt x="550" y="461"/>
                    <a:pt x="601" y="465"/>
                    <a:pt x="649" y="465"/>
                  </a:cubicBezTo>
                  <a:cubicBezTo>
                    <a:pt x="857" y="465"/>
                    <a:pt x="1015" y="407"/>
                    <a:pt x="1015" y="100"/>
                  </a:cubicBezTo>
                  <a:cubicBezTo>
                    <a:pt x="976" y="80"/>
                    <a:pt x="916" y="80"/>
                    <a:pt x="876"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18;p3">
              <a:extLst>
                <a:ext uri="{FF2B5EF4-FFF2-40B4-BE49-F238E27FC236}">
                  <a16:creationId xmlns:a16="http://schemas.microsoft.com/office/drawing/2014/main" id="{F0DA6C41-F9F5-4183-852F-0496183EB773}"/>
                </a:ext>
              </a:extLst>
            </p:cNvPr>
            <p:cNvSpPr/>
            <p:nvPr/>
          </p:nvSpPr>
          <p:spPr>
            <a:xfrm>
              <a:off x="1660825" y="4687175"/>
              <a:ext cx="27375" cy="9550"/>
            </a:xfrm>
            <a:custGeom>
              <a:avLst/>
              <a:gdLst/>
              <a:ahLst/>
              <a:cxnLst/>
              <a:rect l="l" t="t" r="r" b="b"/>
              <a:pathLst>
                <a:path w="1095" h="382" extrusionOk="0">
                  <a:moveTo>
                    <a:pt x="377" y="0"/>
                  </a:moveTo>
                  <a:cubicBezTo>
                    <a:pt x="258" y="0"/>
                    <a:pt x="133" y="44"/>
                    <a:pt x="1" y="157"/>
                  </a:cubicBezTo>
                  <a:cubicBezTo>
                    <a:pt x="80" y="197"/>
                    <a:pt x="120" y="277"/>
                    <a:pt x="200" y="337"/>
                  </a:cubicBezTo>
                  <a:cubicBezTo>
                    <a:pt x="229" y="366"/>
                    <a:pt x="259" y="381"/>
                    <a:pt x="289" y="381"/>
                  </a:cubicBezTo>
                  <a:cubicBezTo>
                    <a:pt x="319" y="381"/>
                    <a:pt x="349" y="366"/>
                    <a:pt x="379" y="337"/>
                  </a:cubicBezTo>
                  <a:lnTo>
                    <a:pt x="1095" y="337"/>
                  </a:lnTo>
                  <a:cubicBezTo>
                    <a:pt x="864" y="201"/>
                    <a:pt x="633" y="0"/>
                    <a:pt x="3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19;p3">
              <a:extLst>
                <a:ext uri="{FF2B5EF4-FFF2-40B4-BE49-F238E27FC236}">
                  <a16:creationId xmlns:a16="http://schemas.microsoft.com/office/drawing/2014/main" id="{DDEA999C-49D3-4FBB-9568-2DB0D42013FB}"/>
                </a:ext>
              </a:extLst>
            </p:cNvPr>
            <p:cNvSpPr/>
            <p:nvPr/>
          </p:nvSpPr>
          <p:spPr>
            <a:xfrm>
              <a:off x="1771600" y="4676175"/>
              <a:ext cx="32475" cy="9975"/>
            </a:xfrm>
            <a:custGeom>
              <a:avLst/>
              <a:gdLst/>
              <a:ahLst/>
              <a:cxnLst/>
              <a:rect l="l" t="t" r="r" b="b"/>
              <a:pathLst>
                <a:path w="1299" h="399" extrusionOk="0">
                  <a:moveTo>
                    <a:pt x="244" y="1"/>
                  </a:moveTo>
                  <a:cubicBezTo>
                    <a:pt x="165" y="41"/>
                    <a:pt x="65" y="80"/>
                    <a:pt x="46" y="120"/>
                  </a:cubicBezTo>
                  <a:cubicBezTo>
                    <a:pt x="1" y="210"/>
                    <a:pt x="68" y="221"/>
                    <a:pt x="138" y="221"/>
                  </a:cubicBezTo>
                  <a:cubicBezTo>
                    <a:pt x="161" y="221"/>
                    <a:pt x="185" y="220"/>
                    <a:pt x="205" y="220"/>
                  </a:cubicBezTo>
                  <a:cubicBezTo>
                    <a:pt x="256" y="220"/>
                    <a:pt x="310" y="216"/>
                    <a:pt x="365" y="216"/>
                  </a:cubicBezTo>
                  <a:cubicBezTo>
                    <a:pt x="502" y="216"/>
                    <a:pt x="642" y="237"/>
                    <a:pt x="742" y="379"/>
                  </a:cubicBezTo>
                  <a:lnTo>
                    <a:pt x="841" y="399"/>
                  </a:lnTo>
                  <a:lnTo>
                    <a:pt x="941" y="399"/>
                  </a:lnTo>
                  <a:cubicBezTo>
                    <a:pt x="1060" y="299"/>
                    <a:pt x="1160" y="180"/>
                    <a:pt x="1299" y="80"/>
                  </a:cubicBezTo>
                  <a:lnTo>
                    <a:pt x="2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20;p3">
              <a:extLst>
                <a:ext uri="{FF2B5EF4-FFF2-40B4-BE49-F238E27FC236}">
                  <a16:creationId xmlns:a16="http://schemas.microsoft.com/office/drawing/2014/main" id="{F1759741-504C-4BD6-AF23-8C3D9047BC1D}"/>
                </a:ext>
              </a:extLst>
            </p:cNvPr>
            <p:cNvSpPr/>
            <p:nvPr/>
          </p:nvSpPr>
          <p:spPr>
            <a:xfrm>
              <a:off x="1691175" y="4699800"/>
              <a:ext cx="9975" cy="9475"/>
            </a:xfrm>
            <a:custGeom>
              <a:avLst/>
              <a:gdLst/>
              <a:ahLst/>
              <a:cxnLst/>
              <a:rect l="l" t="t" r="r" b="b"/>
              <a:pathLst>
                <a:path w="399" h="379" extrusionOk="0">
                  <a:moveTo>
                    <a:pt x="311" y="1"/>
                  </a:moveTo>
                  <a:cubicBezTo>
                    <a:pt x="284" y="1"/>
                    <a:pt x="259" y="11"/>
                    <a:pt x="239" y="30"/>
                  </a:cubicBezTo>
                  <a:cubicBezTo>
                    <a:pt x="159" y="90"/>
                    <a:pt x="0" y="209"/>
                    <a:pt x="40" y="269"/>
                  </a:cubicBezTo>
                  <a:cubicBezTo>
                    <a:pt x="70" y="359"/>
                    <a:pt x="129" y="379"/>
                    <a:pt x="197" y="379"/>
                  </a:cubicBezTo>
                  <a:cubicBezTo>
                    <a:pt x="250" y="379"/>
                    <a:pt x="309" y="366"/>
                    <a:pt x="361" y="366"/>
                  </a:cubicBezTo>
                  <a:cubicBezTo>
                    <a:pt x="374" y="366"/>
                    <a:pt x="386" y="367"/>
                    <a:pt x="398" y="369"/>
                  </a:cubicBezTo>
                  <a:lnTo>
                    <a:pt x="398" y="30"/>
                  </a:lnTo>
                  <a:cubicBezTo>
                    <a:pt x="368" y="11"/>
                    <a:pt x="338" y="1"/>
                    <a:pt x="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21;p3">
              <a:extLst>
                <a:ext uri="{FF2B5EF4-FFF2-40B4-BE49-F238E27FC236}">
                  <a16:creationId xmlns:a16="http://schemas.microsoft.com/office/drawing/2014/main" id="{5A320F27-0BAE-43B0-8372-CE4ABA43AE2C}"/>
                </a:ext>
              </a:extLst>
            </p:cNvPr>
            <p:cNvSpPr/>
            <p:nvPr/>
          </p:nvSpPr>
          <p:spPr>
            <a:xfrm>
              <a:off x="1820475" y="4712225"/>
              <a:ext cx="5975" cy="4700"/>
            </a:xfrm>
            <a:custGeom>
              <a:avLst/>
              <a:gdLst/>
              <a:ahLst/>
              <a:cxnLst/>
              <a:rect l="l" t="t" r="r" b="b"/>
              <a:pathLst>
                <a:path w="239" h="188" extrusionOk="0">
                  <a:moveTo>
                    <a:pt x="162" y="1"/>
                  </a:moveTo>
                  <a:cubicBezTo>
                    <a:pt x="140" y="1"/>
                    <a:pt x="120" y="11"/>
                    <a:pt x="100" y="31"/>
                  </a:cubicBezTo>
                  <a:cubicBezTo>
                    <a:pt x="60" y="71"/>
                    <a:pt x="20" y="90"/>
                    <a:pt x="0" y="150"/>
                  </a:cubicBezTo>
                  <a:cubicBezTo>
                    <a:pt x="43" y="177"/>
                    <a:pt x="75" y="188"/>
                    <a:pt x="101" y="188"/>
                  </a:cubicBezTo>
                  <a:cubicBezTo>
                    <a:pt x="173" y="188"/>
                    <a:pt x="195" y="104"/>
                    <a:pt x="239" y="31"/>
                  </a:cubicBezTo>
                  <a:cubicBezTo>
                    <a:pt x="209" y="11"/>
                    <a:pt x="184"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22;p3">
              <a:extLst>
                <a:ext uri="{FF2B5EF4-FFF2-40B4-BE49-F238E27FC236}">
                  <a16:creationId xmlns:a16="http://schemas.microsoft.com/office/drawing/2014/main" id="{57CFE69F-1717-499C-A6B4-148501DCBDC0}"/>
                </a:ext>
              </a:extLst>
            </p:cNvPr>
            <p:cNvSpPr/>
            <p:nvPr/>
          </p:nvSpPr>
          <p:spPr>
            <a:xfrm>
              <a:off x="1810025" y="4789800"/>
              <a:ext cx="108950" cy="30200"/>
            </a:xfrm>
            <a:custGeom>
              <a:avLst/>
              <a:gdLst/>
              <a:ahLst/>
              <a:cxnLst/>
              <a:rect l="l" t="t" r="r" b="b"/>
              <a:pathLst>
                <a:path w="4358" h="1208" extrusionOk="0">
                  <a:moveTo>
                    <a:pt x="607" y="1"/>
                  </a:moveTo>
                  <a:cubicBezTo>
                    <a:pt x="564" y="1"/>
                    <a:pt x="521" y="4"/>
                    <a:pt x="478" y="11"/>
                  </a:cubicBezTo>
                  <a:cubicBezTo>
                    <a:pt x="359" y="71"/>
                    <a:pt x="199" y="51"/>
                    <a:pt x="100" y="150"/>
                  </a:cubicBezTo>
                  <a:cubicBezTo>
                    <a:pt x="1" y="250"/>
                    <a:pt x="1" y="369"/>
                    <a:pt x="100" y="508"/>
                  </a:cubicBezTo>
                  <a:cubicBezTo>
                    <a:pt x="120" y="548"/>
                    <a:pt x="120" y="588"/>
                    <a:pt x="120" y="648"/>
                  </a:cubicBezTo>
                  <a:cubicBezTo>
                    <a:pt x="359" y="747"/>
                    <a:pt x="657" y="608"/>
                    <a:pt x="856" y="867"/>
                  </a:cubicBezTo>
                  <a:lnTo>
                    <a:pt x="995" y="867"/>
                  </a:lnTo>
                  <a:cubicBezTo>
                    <a:pt x="1386" y="837"/>
                    <a:pt x="1799" y="693"/>
                    <a:pt x="2158" y="693"/>
                  </a:cubicBezTo>
                  <a:cubicBezTo>
                    <a:pt x="2274" y="693"/>
                    <a:pt x="2385" y="708"/>
                    <a:pt x="2487" y="747"/>
                  </a:cubicBezTo>
                  <a:cubicBezTo>
                    <a:pt x="2925" y="926"/>
                    <a:pt x="3422" y="1006"/>
                    <a:pt x="3880" y="1185"/>
                  </a:cubicBezTo>
                  <a:cubicBezTo>
                    <a:pt x="3964" y="1185"/>
                    <a:pt x="4049" y="1207"/>
                    <a:pt x="4122" y="1207"/>
                  </a:cubicBezTo>
                  <a:cubicBezTo>
                    <a:pt x="4186" y="1207"/>
                    <a:pt x="4240" y="1190"/>
                    <a:pt x="4277" y="1125"/>
                  </a:cubicBezTo>
                  <a:cubicBezTo>
                    <a:pt x="4337" y="1026"/>
                    <a:pt x="4357" y="827"/>
                    <a:pt x="4238" y="727"/>
                  </a:cubicBezTo>
                  <a:cubicBezTo>
                    <a:pt x="4093" y="582"/>
                    <a:pt x="3914" y="404"/>
                    <a:pt x="3778" y="404"/>
                  </a:cubicBezTo>
                  <a:cubicBezTo>
                    <a:pt x="3765" y="404"/>
                    <a:pt x="3753" y="406"/>
                    <a:pt x="3740" y="409"/>
                  </a:cubicBezTo>
                  <a:cubicBezTo>
                    <a:pt x="3669" y="419"/>
                    <a:pt x="3598" y="424"/>
                    <a:pt x="3527" y="424"/>
                  </a:cubicBezTo>
                  <a:cubicBezTo>
                    <a:pt x="2970" y="424"/>
                    <a:pt x="2444" y="141"/>
                    <a:pt x="1886" y="141"/>
                  </a:cubicBezTo>
                  <a:cubicBezTo>
                    <a:pt x="1828" y="141"/>
                    <a:pt x="1770" y="144"/>
                    <a:pt x="1711" y="150"/>
                  </a:cubicBezTo>
                  <a:cubicBezTo>
                    <a:pt x="1612" y="210"/>
                    <a:pt x="1522" y="240"/>
                    <a:pt x="1435" y="240"/>
                  </a:cubicBezTo>
                  <a:cubicBezTo>
                    <a:pt x="1348" y="240"/>
                    <a:pt x="1264" y="210"/>
                    <a:pt x="1174" y="150"/>
                  </a:cubicBezTo>
                  <a:cubicBezTo>
                    <a:pt x="995" y="69"/>
                    <a:pt x="802" y="1"/>
                    <a:pt x="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23;p3">
              <a:extLst>
                <a:ext uri="{FF2B5EF4-FFF2-40B4-BE49-F238E27FC236}">
                  <a16:creationId xmlns:a16="http://schemas.microsoft.com/office/drawing/2014/main" id="{5E2A2F5E-573C-4C06-8EF9-0929C6D45BD1}"/>
                </a:ext>
              </a:extLst>
            </p:cNvPr>
            <p:cNvSpPr/>
            <p:nvPr/>
          </p:nvSpPr>
          <p:spPr>
            <a:xfrm>
              <a:off x="2101450" y="4820400"/>
              <a:ext cx="127350" cy="29075"/>
            </a:xfrm>
            <a:custGeom>
              <a:avLst/>
              <a:gdLst/>
              <a:ahLst/>
              <a:cxnLst/>
              <a:rect l="l" t="t" r="r" b="b"/>
              <a:pathLst>
                <a:path w="5094" h="1163" extrusionOk="0">
                  <a:moveTo>
                    <a:pt x="717" y="1"/>
                  </a:moveTo>
                  <a:cubicBezTo>
                    <a:pt x="657" y="20"/>
                    <a:pt x="558" y="20"/>
                    <a:pt x="478" y="40"/>
                  </a:cubicBezTo>
                  <a:cubicBezTo>
                    <a:pt x="339" y="120"/>
                    <a:pt x="180" y="180"/>
                    <a:pt x="60" y="299"/>
                  </a:cubicBezTo>
                  <a:cubicBezTo>
                    <a:pt x="1" y="379"/>
                    <a:pt x="1" y="438"/>
                    <a:pt x="60" y="518"/>
                  </a:cubicBezTo>
                  <a:cubicBezTo>
                    <a:pt x="398" y="538"/>
                    <a:pt x="796" y="498"/>
                    <a:pt x="1135" y="697"/>
                  </a:cubicBezTo>
                  <a:cubicBezTo>
                    <a:pt x="1234" y="796"/>
                    <a:pt x="1333" y="876"/>
                    <a:pt x="1473" y="896"/>
                  </a:cubicBezTo>
                  <a:cubicBezTo>
                    <a:pt x="1632" y="936"/>
                    <a:pt x="1786" y="936"/>
                    <a:pt x="1943" y="936"/>
                  </a:cubicBezTo>
                  <a:cubicBezTo>
                    <a:pt x="2099" y="936"/>
                    <a:pt x="2258" y="936"/>
                    <a:pt x="2428" y="975"/>
                  </a:cubicBezTo>
                  <a:cubicBezTo>
                    <a:pt x="2451" y="971"/>
                    <a:pt x="2474" y="969"/>
                    <a:pt x="2497" y="969"/>
                  </a:cubicBezTo>
                  <a:cubicBezTo>
                    <a:pt x="2617" y="969"/>
                    <a:pt x="2736" y="1017"/>
                    <a:pt x="2856" y="1017"/>
                  </a:cubicBezTo>
                  <a:cubicBezTo>
                    <a:pt x="2932" y="1017"/>
                    <a:pt x="3008" y="998"/>
                    <a:pt x="3084" y="936"/>
                  </a:cubicBezTo>
                  <a:cubicBezTo>
                    <a:pt x="3220" y="936"/>
                    <a:pt x="3363" y="915"/>
                    <a:pt x="3504" y="915"/>
                  </a:cubicBezTo>
                  <a:cubicBezTo>
                    <a:pt x="3673" y="915"/>
                    <a:pt x="3838" y="945"/>
                    <a:pt x="3979" y="1075"/>
                  </a:cubicBezTo>
                  <a:lnTo>
                    <a:pt x="4158" y="1075"/>
                  </a:lnTo>
                  <a:cubicBezTo>
                    <a:pt x="4303" y="1129"/>
                    <a:pt x="4452" y="1163"/>
                    <a:pt x="4598" y="1163"/>
                  </a:cubicBezTo>
                  <a:cubicBezTo>
                    <a:pt x="4772" y="1163"/>
                    <a:pt x="4941" y="1114"/>
                    <a:pt x="5093" y="995"/>
                  </a:cubicBezTo>
                  <a:cubicBezTo>
                    <a:pt x="5093" y="896"/>
                    <a:pt x="5073" y="816"/>
                    <a:pt x="4994" y="737"/>
                  </a:cubicBezTo>
                  <a:cubicBezTo>
                    <a:pt x="4894" y="637"/>
                    <a:pt x="4775" y="597"/>
                    <a:pt x="4636" y="538"/>
                  </a:cubicBezTo>
                  <a:cubicBezTo>
                    <a:pt x="4158" y="438"/>
                    <a:pt x="3701" y="398"/>
                    <a:pt x="3263" y="299"/>
                  </a:cubicBezTo>
                  <a:cubicBezTo>
                    <a:pt x="2487" y="239"/>
                    <a:pt x="1751" y="100"/>
                    <a:pt x="995" y="20"/>
                  </a:cubicBezTo>
                  <a:cubicBezTo>
                    <a:pt x="896" y="1"/>
                    <a:pt x="836" y="1"/>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24;p3">
              <a:extLst>
                <a:ext uri="{FF2B5EF4-FFF2-40B4-BE49-F238E27FC236}">
                  <a16:creationId xmlns:a16="http://schemas.microsoft.com/office/drawing/2014/main" id="{1255C6AE-B3BC-43B4-87BB-63C7A4BF2808}"/>
                </a:ext>
              </a:extLst>
            </p:cNvPr>
            <p:cNvSpPr/>
            <p:nvPr/>
          </p:nvSpPr>
          <p:spPr>
            <a:xfrm>
              <a:off x="1991050" y="4809975"/>
              <a:ext cx="111925" cy="32100"/>
            </a:xfrm>
            <a:custGeom>
              <a:avLst/>
              <a:gdLst/>
              <a:ahLst/>
              <a:cxnLst/>
              <a:rect l="l" t="t" r="r" b="b"/>
              <a:pathLst>
                <a:path w="4477" h="1284" extrusionOk="0">
                  <a:moveTo>
                    <a:pt x="331" y="1"/>
                  </a:moveTo>
                  <a:cubicBezTo>
                    <a:pt x="70" y="1"/>
                    <a:pt x="27" y="143"/>
                    <a:pt x="0" y="537"/>
                  </a:cubicBezTo>
                  <a:cubicBezTo>
                    <a:pt x="35" y="539"/>
                    <a:pt x="71" y="540"/>
                    <a:pt x="106" y="540"/>
                  </a:cubicBezTo>
                  <a:cubicBezTo>
                    <a:pt x="214" y="540"/>
                    <a:pt x="324" y="532"/>
                    <a:pt x="428" y="532"/>
                  </a:cubicBezTo>
                  <a:cubicBezTo>
                    <a:pt x="567" y="532"/>
                    <a:pt x="697" y="547"/>
                    <a:pt x="796" y="617"/>
                  </a:cubicBezTo>
                  <a:cubicBezTo>
                    <a:pt x="1309" y="899"/>
                    <a:pt x="1806" y="915"/>
                    <a:pt x="2329" y="915"/>
                  </a:cubicBezTo>
                  <a:cubicBezTo>
                    <a:pt x="2395" y="915"/>
                    <a:pt x="2461" y="915"/>
                    <a:pt x="2527" y="915"/>
                  </a:cubicBezTo>
                  <a:cubicBezTo>
                    <a:pt x="2964" y="935"/>
                    <a:pt x="3402" y="855"/>
                    <a:pt x="3800" y="1193"/>
                  </a:cubicBezTo>
                  <a:cubicBezTo>
                    <a:pt x="3872" y="1259"/>
                    <a:pt x="3946" y="1283"/>
                    <a:pt x="4021" y="1283"/>
                  </a:cubicBezTo>
                  <a:cubicBezTo>
                    <a:pt x="4173" y="1283"/>
                    <a:pt x="4329" y="1181"/>
                    <a:pt x="4476" y="1114"/>
                  </a:cubicBezTo>
                  <a:lnTo>
                    <a:pt x="4476" y="915"/>
                  </a:lnTo>
                  <a:cubicBezTo>
                    <a:pt x="4476" y="855"/>
                    <a:pt x="4456" y="835"/>
                    <a:pt x="4417" y="796"/>
                  </a:cubicBezTo>
                  <a:cubicBezTo>
                    <a:pt x="4277" y="597"/>
                    <a:pt x="4059" y="557"/>
                    <a:pt x="3780" y="457"/>
                  </a:cubicBezTo>
                  <a:cubicBezTo>
                    <a:pt x="3745" y="461"/>
                    <a:pt x="3710" y="462"/>
                    <a:pt x="3675" y="462"/>
                  </a:cubicBezTo>
                  <a:cubicBezTo>
                    <a:pt x="3345" y="462"/>
                    <a:pt x="3025" y="328"/>
                    <a:pt x="2684" y="328"/>
                  </a:cubicBezTo>
                  <a:cubicBezTo>
                    <a:pt x="2632" y="328"/>
                    <a:pt x="2580" y="331"/>
                    <a:pt x="2527" y="338"/>
                  </a:cubicBezTo>
                  <a:cubicBezTo>
                    <a:pt x="2426" y="381"/>
                    <a:pt x="2316" y="414"/>
                    <a:pt x="2210" y="414"/>
                  </a:cubicBezTo>
                  <a:cubicBezTo>
                    <a:pt x="2169" y="414"/>
                    <a:pt x="2128" y="409"/>
                    <a:pt x="2089" y="398"/>
                  </a:cubicBezTo>
                  <a:cubicBezTo>
                    <a:pt x="2010" y="358"/>
                    <a:pt x="1930" y="338"/>
                    <a:pt x="1870" y="338"/>
                  </a:cubicBezTo>
                  <a:cubicBezTo>
                    <a:pt x="1532" y="318"/>
                    <a:pt x="1214" y="258"/>
                    <a:pt x="935" y="99"/>
                  </a:cubicBezTo>
                  <a:cubicBezTo>
                    <a:pt x="658" y="38"/>
                    <a:pt x="466" y="1"/>
                    <a:pt x="3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25;p3">
              <a:extLst>
                <a:ext uri="{FF2B5EF4-FFF2-40B4-BE49-F238E27FC236}">
                  <a16:creationId xmlns:a16="http://schemas.microsoft.com/office/drawing/2014/main" id="{C7EFC530-026B-4EE1-BC80-661F49931F98}"/>
                </a:ext>
              </a:extLst>
            </p:cNvPr>
            <p:cNvSpPr/>
            <p:nvPr/>
          </p:nvSpPr>
          <p:spPr>
            <a:xfrm>
              <a:off x="1692150" y="4780750"/>
              <a:ext cx="84575" cy="21775"/>
            </a:xfrm>
            <a:custGeom>
              <a:avLst/>
              <a:gdLst/>
              <a:ahLst/>
              <a:cxnLst/>
              <a:rect l="l" t="t" r="r" b="b"/>
              <a:pathLst>
                <a:path w="3383" h="871" extrusionOk="0">
                  <a:moveTo>
                    <a:pt x="2372" y="0"/>
                  </a:moveTo>
                  <a:cubicBezTo>
                    <a:pt x="2155" y="0"/>
                    <a:pt x="1937" y="60"/>
                    <a:pt x="1720" y="60"/>
                  </a:cubicBezTo>
                  <a:cubicBezTo>
                    <a:pt x="1624" y="60"/>
                    <a:pt x="1529" y="48"/>
                    <a:pt x="1433" y="15"/>
                  </a:cubicBezTo>
                  <a:cubicBezTo>
                    <a:pt x="1330" y="67"/>
                    <a:pt x="1216" y="82"/>
                    <a:pt x="1097" y="82"/>
                  </a:cubicBezTo>
                  <a:cubicBezTo>
                    <a:pt x="929" y="82"/>
                    <a:pt x="751" y="51"/>
                    <a:pt x="581" y="51"/>
                  </a:cubicBezTo>
                  <a:cubicBezTo>
                    <a:pt x="361" y="51"/>
                    <a:pt x="155" y="102"/>
                    <a:pt x="1" y="333"/>
                  </a:cubicBezTo>
                  <a:cubicBezTo>
                    <a:pt x="55" y="388"/>
                    <a:pt x="143" y="475"/>
                    <a:pt x="203" y="475"/>
                  </a:cubicBezTo>
                  <a:cubicBezTo>
                    <a:pt x="209" y="475"/>
                    <a:pt x="214" y="474"/>
                    <a:pt x="220" y="473"/>
                  </a:cubicBezTo>
                  <a:cubicBezTo>
                    <a:pt x="381" y="417"/>
                    <a:pt x="535" y="394"/>
                    <a:pt x="685" y="394"/>
                  </a:cubicBezTo>
                  <a:cubicBezTo>
                    <a:pt x="1074" y="394"/>
                    <a:pt x="1433" y="548"/>
                    <a:pt x="1791" y="691"/>
                  </a:cubicBezTo>
                  <a:cubicBezTo>
                    <a:pt x="1950" y="771"/>
                    <a:pt x="2129" y="870"/>
                    <a:pt x="2328" y="870"/>
                  </a:cubicBezTo>
                  <a:cubicBezTo>
                    <a:pt x="2587" y="433"/>
                    <a:pt x="3104" y="791"/>
                    <a:pt x="3383" y="493"/>
                  </a:cubicBezTo>
                  <a:cubicBezTo>
                    <a:pt x="3224" y="294"/>
                    <a:pt x="3005" y="234"/>
                    <a:pt x="2806" y="115"/>
                  </a:cubicBezTo>
                  <a:cubicBezTo>
                    <a:pt x="2661" y="27"/>
                    <a:pt x="2517" y="0"/>
                    <a:pt x="2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26;p3">
              <a:extLst>
                <a:ext uri="{FF2B5EF4-FFF2-40B4-BE49-F238E27FC236}">
                  <a16:creationId xmlns:a16="http://schemas.microsoft.com/office/drawing/2014/main" id="{FC5DBB78-6727-4220-A9E3-424872C7AF4E}"/>
                </a:ext>
              </a:extLst>
            </p:cNvPr>
            <p:cNvSpPr/>
            <p:nvPr/>
          </p:nvSpPr>
          <p:spPr>
            <a:xfrm>
              <a:off x="2123825" y="4837800"/>
              <a:ext cx="57150" cy="15050"/>
            </a:xfrm>
            <a:custGeom>
              <a:avLst/>
              <a:gdLst/>
              <a:ahLst/>
              <a:cxnLst/>
              <a:rect l="l" t="t" r="r" b="b"/>
              <a:pathLst>
                <a:path w="2286" h="602" extrusionOk="0">
                  <a:moveTo>
                    <a:pt x="259" y="1"/>
                  </a:moveTo>
                  <a:lnTo>
                    <a:pt x="259" y="1"/>
                  </a:lnTo>
                  <a:cubicBezTo>
                    <a:pt x="1" y="279"/>
                    <a:pt x="379" y="339"/>
                    <a:pt x="438" y="518"/>
                  </a:cubicBezTo>
                  <a:cubicBezTo>
                    <a:pt x="526" y="538"/>
                    <a:pt x="613" y="546"/>
                    <a:pt x="699" y="546"/>
                  </a:cubicBezTo>
                  <a:cubicBezTo>
                    <a:pt x="1013" y="546"/>
                    <a:pt x="1319" y="440"/>
                    <a:pt x="1629" y="440"/>
                  </a:cubicBezTo>
                  <a:cubicBezTo>
                    <a:pt x="1813" y="440"/>
                    <a:pt x="1999" y="477"/>
                    <a:pt x="2189" y="598"/>
                  </a:cubicBezTo>
                  <a:cubicBezTo>
                    <a:pt x="2196" y="600"/>
                    <a:pt x="2202" y="602"/>
                    <a:pt x="2208" y="602"/>
                  </a:cubicBezTo>
                  <a:cubicBezTo>
                    <a:pt x="2286" y="602"/>
                    <a:pt x="2266" y="369"/>
                    <a:pt x="2229" y="240"/>
                  </a:cubicBezTo>
                  <a:cubicBezTo>
                    <a:pt x="2057" y="197"/>
                    <a:pt x="1885" y="164"/>
                    <a:pt x="1720" y="164"/>
                  </a:cubicBezTo>
                  <a:cubicBezTo>
                    <a:pt x="1656" y="164"/>
                    <a:pt x="1594" y="169"/>
                    <a:pt x="1533" y="180"/>
                  </a:cubicBezTo>
                  <a:cubicBezTo>
                    <a:pt x="1430" y="125"/>
                    <a:pt x="1323" y="113"/>
                    <a:pt x="1214" y="113"/>
                  </a:cubicBezTo>
                  <a:cubicBezTo>
                    <a:pt x="1124" y="113"/>
                    <a:pt x="1032" y="121"/>
                    <a:pt x="942" y="121"/>
                  </a:cubicBezTo>
                  <a:cubicBezTo>
                    <a:pt x="824" y="121"/>
                    <a:pt x="708" y="107"/>
                    <a:pt x="598" y="41"/>
                  </a:cubicBezTo>
                  <a:cubicBezTo>
                    <a:pt x="478" y="21"/>
                    <a:pt x="379" y="2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27;p3">
              <a:extLst>
                <a:ext uri="{FF2B5EF4-FFF2-40B4-BE49-F238E27FC236}">
                  <a16:creationId xmlns:a16="http://schemas.microsoft.com/office/drawing/2014/main" id="{8291060C-4D4E-472D-88A2-26BE86B415C7}"/>
                </a:ext>
              </a:extLst>
            </p:cNvPr>
            <p:cNvSpPr/>
            <p:nvPr/>
          </p:nvSpPr>
          <p:spPr>
            <a:xfrm>
              <a:off x="1991050" y="4795700"/>
              <a:ext cx="35825" cy="18400"/>
            </a:xfrm>
            <a:custGeom>
              <a:avLst/>
              <a:gdLst/>
              <a:ahLst/>
              <a:cxnLst/>
              <a:rect l="l" t="t" r="r" b="b"/>
              <a:pathLst>
                <a:path w="1433" h="736" extrusionOk="0">
                  <a:moveTo>
                    <a:pt x="48" y="1"/>
                  </a:moveTo>
                  <a:cubicBezTo>
                    <a:pt x="33" y="1"/>
                    <a:pt x="17" y="6"/>
                    <a:pt x="0" y="14"/>
                  </a:cubicBezTo>
                  <a:lnTo>
                    <a:pt x="0" y="432"/>
                  </a:lnTo>
                  <a:cubicBezTo>
                    <a:pt x="40" y="491"/>
                    <a:pt x="120" y="531"/>
                    <a:pt x="199" y="571"/>
                  </a:cubicBezTo>
                  <a:cubicBezTo>
                    <a:pt x="339" y="611"/>
                    <a:pt x="518" y="670"/>
                    <a:pt x="677" y="690"/>
                  </a:cubicBezTo>
                  <a:cubicBezTo>
                    <a:pt x="796" y="701"/>
                    <a:pt x="910" y="736"/>
                    <a:pt x="1021" y="736"/>
                  </a:cubicBezTo>
                  <a:cubicBezTo>
                    <a:pt x="1113" y="736"/>
                    <a:pt x="1203" y="712"/>
                    <a:pt x="1293" y="631"/>
                  </a:cubicBezTo>
                  <a:cubicBezTo>
                    <a:pt x="1433" y="392"/>
                    <a:pt x="1333" y="213"/>
                    <a:pt x="1095" y="113"/>
                  </a:cubicBezTo>
                  <a:lnTo>
                    <a:pt x="717" y="113"/>
                  </a:lnTo>
                  <a:cubicBezTo>
                    <a:pt x="699" y="139"/>
                    <a:pt x="678" y="154"/>
                    <a:pt x="651" y="154"/>
                  </a:cubicBezTo>
                  <a:cubicBezTo>
                    <a:pt x="617" y="154"/>
                    <a:pt x="574" y="130"/>
                    <a:pt x="518" y="74"/>
                  </a:cubicBezTo>
                  <a:cubicBezTo>
                    <a:pt x="489" y="44"/>
                    <a:pt x="438" y="26"/>
                    <a:pt x="390" y="26"/>
                  </a:cubicBezTo>
                  <a:cubicBezTo>
                    <a:pt x="372" y="26"/>
                    <a:pt x="355" y="28"/>
                    <a:pt x="339" y="34"/>
                  </a:cubicBezTo>
                  <a:cubicBezTo>
                    <a:pt x="309" y="14"/>
                    <a:pt x="269" y="4"/>
                    <a:pt x="227" y="4"/>
                  </a:cubicBezTo>
                  <a:cubicBezTo>
                    <a:pt x="184" y="4"/>
                    <a:pt x="140" y="14"/>
                    <a:pt x="100" y="34"/>
                  </a:cubicBezTo>
                  <a:cubicBezTo>
                    <a:pt x="88" y="10"/>
                    <a:pt x="7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8;p3">
              <a:extLst>
                <a:ext uri="{FF2B5EF4-FFF2-40B4-BE49-F238E27FC236}">
                  <a16:creationId xmlns:a16="http://schemas.microsoft.com/office/drawing/2014/main" id="{DA663A2F-A3A7-487B-B99F-454AD8B26BCE}"/>
                </a:ext>
              </a:extLst>
            </p:cNvPr>
            <p:cNvSpPr/>
            <p:nvPr/>
          </p:nvSpPr>
          <p:spPr>
            <a:xfrm>
              <a:off x="1745375" y="4790575"/>
              <a:ext cx="38225" cy="12100"/>
            </a:xfrm>
            <a:custGeom>
              <a:avLst/>
              <a:gdLst/>
              <a:ahLst/>
              <a:cxnLst/>
              <a:rect l="l" t="t" r="r" b="b"/>
              <a:pathLst>
                <a:path w="1529" h="484" extrusionOk="0">
                  <a:moveTo>
                    <a:pt x="577" y="0"/>
                  </a:moveTo>
                  <a:cubicBezTo>
                    <a:pt x="319" y="0"/>
                    <a:pt x="0" y="40"/>
                    <a:pt x="199" y="477"/>
                  </a:cubicBezTo>
                  <a:cubicBezTo>
                    <a:pt x="259" y="481"/>
                    <a:pt x="318" y="484"/>
                    <a:pt x="377" y="484"/>
                  </a:cubicBezTo>
                  <a:cubicBezTo>
                    <a:pt x="629" y="484"/>
                    <a:pt x="868" y="440"/>
                    <a:pt x="1095" y="279"/>
                  </a:cubicBezTo>
                  <a:cubicBezTo>
                    <a:pt x="1124" y="298"/>
                    <a:pt x="1154" y="308"/>
                    <a:pt x="1184" y="308"/>
                  </a:cubicBezTo>
                  <a:cubicBezTo>
                    <a:pt x="1214" y="308"/>
                    <a:pt x="1244" y="298"/>
                    <a:pt x="1274" y="279"/>
                  </a:cubicBezTo>
                  <a:cubicBezTo>
                    <a:pt x="1285" y="273"/>
                    <a:pt x="1300" y="271"/>
                    <a:pt x="1317" y="271"/>
                  </a:cubicBezTo>
                  <a:cubicBezTo>
                    <a:pt x="1352" y="271"/>
                    <a:pt x="1395" y="279"/>
                    <a:pt x="1430" y="279"/>
                  </a:cubicBezTo>
                  <a:cubicBezTo>
                    <a:pt x="1492" y="279"/>
                    <a:pt x="1529" y="252"/>
                    <a:pt x="1453" y="100"/>
                  </a:cubicBezTo>
                  <a:lnTo>
                    <a:pt x="1274" y="100"/>
                  </a:lnTo>
                  <a:cubicBezTo>
                    <a:pt x="1241" y="104"/>
                    <a:pt x="1210" y="107"/>
                    <a:pt x="1178" y="107"/>
                  </a:cubicBezTo>
                  <a:cubicBezTo>
                    <a:pt x="960" y="107"/>
                    <a:pt x="769" y="0"/>
                    <a:pt x="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29;p3">
              <a:extLst>
                <a:ext uri="{FF2B5EF4-FFF2-40B4-BE49-F238E27FC236}">
                  <a16:creationId xmlns:a16="http://schemas.microsoft.com/office/drawing/2014/main" id="{8E362271-ACD7-4EC9-903E-E5459068D2A6}"/>
                </a:ext>
              </a:extLst>
            </p:cNvPr>
            <p:cNvSpPr/>
            <p:nvPr/>
          </p:nvSpPr>
          <p:spPr>
            <a:xfrm>
              <a:off x="1977125" y="4807475"/>
              <a:ext cx="56225" cy="17925"/>
            </a:xfrm>
            <a:custGeom>
              <a:avLst/>
              <a:gdLst/>
              <a:ahLst/>
              <a:cxnLst/>
              <a:rect l="l" t="t" r="r" b="b"/>
              <a:pathLst>
                <a:path w="2249" h="717" extrusionOk="0">
                  <a:moveTo>
                    <a:pt x="577" y="0"/>
                  </a:moveTo>
                  <a:cubicBezTo>
                    <a:pt x="478" y="219"/>
                    <a:pt x="0" y="458"/>
                    <a:pt x="597" y="717"/>
                  </a:cubicBezTo>
                  <a:cubicBezTo>
                    <a:pt x="597" y="518"/>
                    <a:pt x="657" y="398"/>
                    <a:pt x="876" y="358"/>
                  </a:cubicBezTo>
                  <a:cubicBezTo>
                    <a:pt x="918" y="355"/>
                    <a:pt x="960" y="354"/>
                    <a:pt x="1002" y="354"/>
                  </a:cubicBezTo>
                  <a:cubicBezTo>
                    <a:pt x="1238" y="354"/>
                    <a:pt x="1469" y="405"/>
                    <a:pt x="1671" y="557"/>
                  </a:cubicBezTo>
                  <a:cubicBezTo>
                    <a:pt x="1691" y="557"/>
                    <a:pt x="1751" y="537"/>
                    <a:pt x="1771" y="537"/>
                  </a:cubicBezTo>
                  <a:cubicBezTo>
                    <a:pt x="1950" y="518"/>
                    <a:pt x="2149" y="478"/>
                    <a:pt x="2248" y="299"/>
                  </a:cubicBezTo>
                  <a:cubicBezTo>
                    <a:pt x="2248" y="219"/>
                    <a:pt x="2228" y="140"/>
                    <a:pt x="2149" y="100"/>
                  </a:cubicBezTo>
                  <a:cubicBezTo>
                    <a:pt x="2097" y="74"/>
                    <a:pt x="2048" y="59"/>
                    <a:pt x="2002" y="59"/>
                  </a:cubicBezTo>
                  <a:cubicBezTo>
                    <a:pt x="1943" y="59"/>
                    <a:pt x="1887" y="84"/>
                    <a:pt x="1831" y="140"/>
                  </a:cubicBezTo>
                  <a:lnTo>
                    <a:pt x="1095" y="140"/>
                  </a:lnTo>
                  <a:cubicBezTo>
                    <a:pt x="995" y="60"/>
                    <a:pt x="836" y="100"/>
                    <a:pt x="7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30;p3">
              <a:extLst>
                <a:ext uri="{FF2B5EF4-FFF2-40B4-BE49-F238E27FC236}">
                  <a16:creationId xmlns:a16="http://schemas.microsoft.com/office/drawing/2014/main" id="{34CC4F99-4B5C-45CD-B14C-DFA9E388ACCD}"/>
                </a:ext>
              </a:extLst>
            </p:cNvPr>
            <p:cNvSpPr/>
            <p:nvPr/>
          </p:nvSpPr>
          <p:spPr>
            <a:xfrm>
              <a:off x="1946800" y="4803000"/>
              <a:ext cx="34825" cy="4475"/>
            </a:xfrm>
            <a:custGeom>
              <a:avLst/>
              <a:gdLst/>
              <a:ahLst/>
              <a:cxnLst/>
              <a:rect l="l" t="t" r="r" b="b"/>
              <a:pathLst>
                <a:path w="1393" h="179" extrusionOk="0">
                  <a:moveTo>
                    <a:pt x="0" y="0"/>
                  </a:moveTo>
                  <a:cubicBezTo>
                    <a:pt x="237" y="131"/>
                    <a:pt x="448" y="178"/>
                    <a:pt x="641" y="178"/>
                  </a:cubicBezTo>
                  <a:cubicBezTo>
                    <a:pt x="917" y="178"/>
                    <a:pt x="1158" y="82"/>
                    <a:pt x="1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31;p3">
              <a:extLst>
                <a:ext uri="{FF2B5EF4-FFF2-40B4-BE49-F238E27FC236}">
                  <a16:creationId xmlns:a16="http://schemas.microsoft.com/office/drawing/2014/main" id="{5ABDD502-1AA4-45BC-A1D8-84376D154FD6}"/>
                </a:ext>
              </a:extLst>
            </p:cNvPr>
            <p:cNvSpPr/>
            <p:nvPr/>
          </p:nvSpPr>
          <p:spPr>
            <a:xfrm>
              <a:off x="1934350" y="4811450"/>
              <a:ext cx="15450" cy="9100"/>
            </a:xfrm>
            <a:custGeom>
              <a:avLst/>
              <a:gdLst/>
              <a:ahLst/>
              <a:cxnLst/>
              <a:rect l="l" t="t" r="r" b="b"/>
              <a:pathLst>
                <a:path w="618" h="364" extrusionOk="0">
                  <a:moveTo>
                    <a:pt x="319" y="1"/>
                  </a:moveTo>
                  <a:cubicBezTo>
                    <a:pt x="220" y="100"/>
                    <a:pt x="21" y="40"/>
                    <a:pt x="1" y="199"/>
                  </a:cubicBezTo>
                  <a:cubicBezTo>
                    <a:pt x="84" y="317"/>
                    <a:pt x="182" y="363"/>
                    <a:pt x="306" y="363"/>
                  </a:cubicBezTo>
                  <a:cubicBezTo>
                    <a:pt x="329" y="363"/>
                    <a:pt x="353" y="362"/>
                    <a:pt x="379" y="359"/>
                  </a:cubicBezTo>
                  <a:cubicBezTo>
                    <a:pt x="478" y="339"/>
                    <a:pt x="617" y="299"/>
                    <a:pt x="597" y="160"/>
                  </a:cubicBezTo>
                  <a:cubicBezTo>
                    <a:pt x="578" y="40"/>
                    <a:pt x="458" y="40"/>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32;p3">
              <a:extLst>
                <a:ext uri="{FF2B5EF4-FFF2-40B4-BE49-F238E27FC236}">
                  <a16:creationId xmlns:a16="http://schemas.microsoft.com/office/drawing/2014/main" id="{DD08E561-3036-4316-AEB5-511914731BD7}"/>
                </a:ext>
              </a:extLst>
            </p:cNvPr>
            <p:cNvSpPr/>
            <p:nvPr/>
          </p:nvSpPr>
          <p:spPr>
            <a:xfrm>
              <a:off x="1928875" y="4808200"/>
              <a:ext cx="13450" cy="8250"/>
            </a:xfrm>
            <a:custGeom>
              <a:avLst/>
              <a:gdLst/>
              <a:ahLst/>
              <a:cxnLst/>
              <a:rect l="l" t="t" r="r" b="b"/>
              <a:pathLst>
                <a:path w="538" h="330" extrusionOk="0">
                  <a:moveTo>
                    <a:pt x="224" y="1"/>
                  </a:moveTo>
                  <a:cubicBezTo>
                    <a:pt x="182" y="1"/>
                    <a:pt x="140" y="20"/>
                    <a:pt x="100" y="71"/>
                  </a:cubicBezTo>
                  <a:cubicBezTo>
                    <a:pt x="1" y="170"/>
                    <a:pt x="100" y="270"/>
                    <a:pt x="200" y="329"/>
                  </a:cubicBezTo>
                  <a:cubicBezTo>
                    <a:pt x="339" y="310"/>
                    <a:pt x="478" y="290"/>
                    <a:pt x="538" y="131"/>
                  </a:cubicBezTo>
                  <a:cubicBezTo>
                    <a:pt x="439" y="116"/>
                    <a:pt x="329" y="1"/>
                    <a:pt x="2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33;p3">
              <a:extLst>
                <a:ext uri="{FF2B5EF4-FFF2-40B4-BE49-F238E27FC236}">
                  <a16:creationId xmlns:a16="http://schemas.microsoft.com/office/drawing/2014/main" id="{5A006C45-7464-4DD4-BFDB-0EE3B3C7B4D4}"/>
                </a:ext>
              </a:extLst>
            </p:cNvPr>
            <p:cNvSpPr/>
            <p:nvPr/>
          </p:nvSpPr>
          <p:spPr>
            <a:xfrm>
              <a:off x="1839375" y="4793550"/>
              <a:ext cx="13450" cy="4125"/>
            </a:xfrm>
            <a:custGeom>
              <a:avLst/>
              <a:gdLst/>
              <a:ahLst/>
              <a:cxnLst/>
              <a:rect l="l" t="t" r="r" b="b"/>
              <a:pathLst>
                <a:path w="538" h="165" extrusionOk="0">
                  <a:moveTo>
                    <a:pt x="0" y="0"/>
                  </a:moveTo>
                  <a:cubicBezTo>
                    <a:pt x="100" y="110"/>
                    <a:pt x="194" y="165"/>
                    <a:pt x="284" y="165"/>
                  </a:cubicBezTo>
                  <a:cubicBezTo>
                    <a:pt x="373" y="165"/>
                    <a:pt x="458" y="110"/>
                    <a:pt x="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34;p3">
              <a:extLst>
                <a:ext uri="{FF2B5EF4-FFF2-40B4-BE49-F238E27FC236}">
                  <a16:creationId xmlns:a16="http://schemas.microsoft.com/office/drawing/2014/main" id="{0A889700-5BEC-4D51-B39E-F86813AF8B5F}"/>
                </a:ext>
              </a:extLst>
            </p:cNvPr>
            <p:cNvSpPr/>
            <p:nvPr/>
          </p:nvSpPr>
          <p:spPr>
            <a:xfrm>
              <a:off x="1809025" y="4793550"/>
              <a:ext cx="4000" cy="8975"/>
            </a:xfrm>
            <a:custGeom>
              <a:avLst/>
              <a:gdLst/>
              <a:ahLst/>
              <a:cxnLst/>
              <a:rect l="l" t="t" r="r" b="b"/>
              <a:pathLst>
                <a:path w="160" h="359" extrusionOk="0">
                  <a:moveTo>
                    <a:pt x="1" y="0"/>
                  </a:moveTo>
                  <a:cubicBezTo>
                    <a:pt x="1" y="160"/>
                    <a:pt x="21" y="279"/>
                    <a:pt x="160" y="358"/>
                  </a:cubicBezTo>
                  <a:lnTo>
                    <a:pt x="1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35;p3">
              <a:extLst>
                <a:ext uri="{FF2B5EF4-FFF2-40B4-BE49-F238E27FC236}">
                  <a16:creationId xmlns:a16="http://schemas.microsoft.com/office/drawing/2014/main" id="{94DBA8C6-0DCD-44D2-9B05-1C8F54E5ADE5}"/>
                </a:ext>
              </a:extLst>
            </p:cNvPr>
            <p:cNvSpPr/>
            <p:nvPr/>
          </p:nvSpPr>
          <p:spPr>
            <a:xfrm>
              <a:off x="1813000" y="4789700"/>
              <a:ext cx="9475" cy="3875"/>
            </a:xfrm>
            <a:custGeom>
              <a:avLst/>
              <a:gdLst/>
              <a:ahLst/>
              <a:cxnLst/>
              <a:rect l="l" t="t" r="r" b="b"/>
              <a:pathLst>
                <a:path w="379" h="155" extrusionOk="0">
                  <a:moveTo>
                    <a:pt x="259" y="1"/>
                  </a:moveTo>
                  <a:cubicBezTo>
                    <a:pt x="144" y="1"/>
                    <a:pt x="61" y="49"/>
                    <a:pt x="1" y="154"/>
                  </a:cubicBezTo>
                  <a:cubicBezTo>
                    <a:pt x="160" y="154"/>
                    <a:pt x="279" y="135"/>
                    <a:pt x="379" y="15"/>
                  </a:cubicBezTo>
                  <a:cubicBezTo>
                    <a:pt x="335" y="5"/>
                    <a:pt x="295"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36;p3">
              <a:extLst>
                <a:ext uri="{FF2B5EF4-FFF2-40B4-BE49-F238E27FC236}">
                  <a16:creationId xmlns:a16="http://schemas.microsoft.com/office/drawing/2014/main" id="{D06B7DB9-C8D8-4A19-8511-33F93042450A}"/>
                </a:ext>
              </a:extLst>
            </p:cNvPr>
            <p:cNvSpPr/>
            <p:nvPr/>
          </p:nvSpPr>
          <p:spPr>
            <a:xfrm>
              <a:off x="2102800" y="4838125"/>
              <a:ext cx="6150" cy="3200"/>
            </a:xfrm>
            <a:custGeom>
              <a:avLst/>
              <a:gdLst/>
              <a:ahLst/>
              <a:cxnLst/>
              <a:rect l="l" t="t" r="r" b="b"/>
              <a:pathLst>
                <a:path w="246" h="128" extrusionOk="0">
                  <a:moveTo>
                    <a:pt x="49" y="1"/>
                  </a:moveTo>
                  <a:cubicBezTo>
                    <a:pt x="1" y="1"/>
                    <a:pt x="1" y="27"/>
                    <a:pt x="46" y="87"/>
                  </a:cubicBezTo>
                  <a:cubicBezTo>
                    <a:pt x="106" y="107"/>
                    <a:pt x="146" y="107"/>
                    <a:pt x="205" y="127"/>
                  </a:cubicBezTo>
                  <a:cubicBezTo>
                    <a:pt x="225" y="127"/>
                    <a:pt x="225" y="87"/>
                    <a:pt x="245" y="67"/>
                  </a:cubicBezTo>
                  <a:cubicBezTo>
                    <a:pt x="205" y="28"/>
                    <a:pt x="146" y="8"/>
                    <a:pt x="106" y="8"/>
                  </a:cubicBezTo>
                  <a:cubicBezTo>
                    <a:pt x="82" y="3"/>
                    <a:pt x="63" y="1"/>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37;p3">
              <a:extLst>
                <a:ext uri="{FF2B5EF4-FFF2-40B4-BE49-F238E27FC236}">
                  <a16:creationId xmlns:a16="http://schemas.microsoft.com/office/drawing/2014/main" id="{025019A8-6601-4DCE-AA8B-56DD56ACBFBA}"/>
                </a:ext>
              </a:extLst>
            </p:cNvPr>
            <p:cNvSpPr/>
            <p:nvPr/>
          </p:nvSpPr>
          <p:spPr>
            <a:xfrm>
              <a:off x="2218825" y="4806425"/>
              <a:ext cx="84075" cy="37900"/>
            </a:xfrm>
            <a:custGeom>
              <a:avLst/>
              <a:gdLst/>
              <a:ahLst/>
              <a:cxnLst/>
              <a:rect l="l" t="t" r="r" b="b"/>
              <a:pathLst>
                <a:path w="3363" h="1516" extrusionOk="0">
                  <a:moveTo>
                    <a:pt x="305" y="0"/>
                  </a:moveTo>
                  <a:cubicBezTo>
                    <a:pt x="276" y="0"/>
                    <a:pt x="248" y="1"/>
                    <a:pt x="219" y="3"/>
                  </a:cubicBezTo>
                  <a:cubicBezTo>
                    <a:pt x="80" y="142"/>
                    <a:pt x="0" y="261"/>
                    <a:pt x="219" y="361"/>
                  </a:cubicBezTo>
                  <a:cubicBezTo>
                    <a:pt x="478" y="500"/>
                    <a:pt x="816" y="579"/>
                    <a:pt x="1055" y="778"/>
                  </a:cubicBezTo>
                  <a:cubicBezTo>
                    <a:pt x="1214" y="878"/>
                    <a:pt x="955" y="878"/>
                    <a:pt x="876" y="938"/>
                  </a:cubicBezTo>
                  <a:cubicBezTo>
                    <a:pt x="902" y="1134"/>
                    <a:pt x="997" y="1201"/>
                    <a:pt x="1128" y="1201"/>
                  </a:cubicBezTo>
                  <a:cubicBezTo>
                    <a:pt x="1195" y="1201"/>
                    <a:pt x="1272" y="1183"/>
                    <a:pt x="1353" y="1156"/>
                  </a:cubicBezTo>
                  <a:cubicBezTo>
                    <a:pt x="1440" y="1098"/>
                    <a:pt x="1506" y="977"/>
                    <a:pt x="1612" y="977"/>
                  </a:cubicBezTo>
                  <a:cubicBezTo>
                    <a:pt x="1615" y="977"/>
                    <a:pt x="1618" y="977"/>
                    <a:pt x="1622" y="977"/>
                  </a:cubicBezTo>
                  <a:lnTo>
                    <a:pt x="1622" y="977"/>
                  </a:lnTo>
                  <a:cubicBezTo>
                    <a:pt x="1555" y="981"/>
                    <a:pt x="1494" y="1035"/>
                    <a:pt x="1433" y="1097"/>
                  </a:cubicBezTo>
                  <a:cubicBezTo>
                    <a:pt x="1481" y="1370"/>
                    <a:pt x="1660" y="1397"/>
                    <a:pt x="1853" y="1397"/>
                  </a:cubicBezTo>
                  <a:cubicBezTo>
                    <a:pt x="1898" y="1397"/>
                    <a:pt x="1944" y="1395"/>
                    <a:pt x="1990" y="1395"/>
                  </a:cubicBezTo>
                  <a:cubicBezTo>
                    <a:pt x="2069" y="1395"/>
                    <a:pt x="2149" y="1375"/>
                    <a:pt x="2228" y="1355"/>
                  </a:cubicBezTo>
                  <a:cubicBezTo>
                    <a:pt x="2289" y="1343"/>
                    <a:pt x="2371" y="1251"/>
                    <a:pt x="2435" y="1251"/>
                  </a:cubicBezTo>
                  <a:cubicBezTo>
                    <a:pt x="2477" y="1251"/>
                    <a:pt x="2511" y="1290"/>
                    <a:pt x="2527" y="1415"/>
                  </a:cubicBezTo>
                  <a:cubicBezTo>
                    <a:pt x="2621" y="1487"/>
                    <a:pt x="2698" y="1516"/>
                    <a:pt x="2764" y="1516"/>
                  </a:cubicBezTo>
                  <a:cubicBezTo>
                    <a:pt x="2936" y="1516"/>
                    <a:pt x="3034" y="1320"/>
                    <a:pt x="3163" y="1176"/>
                  </a:cubicBezTo>
                  <a:cubicBezTo>
                    <a:pt x="3243" y="1037"/>
                    <a:pt x="3322" y="878"/>
                    <a:pt x="3362" y="739"/>
                  </a:cubicBezTo>
                  <a:cubicBezTo>
                    <a:pt x="3362" y="579"/>
                    <a:pt x="3342" y="480"/>
                    <a:pt x="3243" y="381"/>
                  </a:cubicBezTo>
                  <a:lnTo>
                    <a:pt x="3044" y="381"/>
                  </a:lnTo>
                  <a:cubicBezTo>
                    <a:pt x="2885" y="480"/>
                    <a:pt x="2666" y="381"/>
                    <a:pt x="2527" y="560"/>
                  </a:cubicBezTo>
                  <a:cubicBezTo>
                    <a:pt x="2369" y="572"/>
                    <a:pt x="2216" y="585"/>
                    <a:pt x="2066" y="585"/>
                  </a:cubicBezTo>
                  <a:cubicBezTo>
                    <a:pt x="1742" y="585"/>
                    <a:pt x="1433" y="526"/>
                    <a:pt x="1134" y="281"/>
                  </a:cubicBezTo>
                  <a:cubicBezTo>
                    <a:pt x="934" y="99"/>
                    <a:pt x="616" y="0"/>
                    <a:pt x="3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38;p3">
              <a:extLst>
                <a:ext uri="{FF2B5EF4-FFF2-40B4-BE49-F238E27FC236}">
                  <a16:creationId xmlns:a16="http://schemas.microsoft.com/office/drawing/2014/main" id="{DCA6C813-580F-4577-8328-B23227CC0D65}"/>
                </a:ext>
              </a:extLst>
            </p:cNvPr>
            <p:cNvSpPr/>
            <p:nvPr/>
          </p:nvSpPr>
          <p:spPr>
            <a:xfrm>
              <a:off x="2299375" y="4803000"/>
              <a:ext cx="37325" cy="26450"/>
            </a:xfrm>
            <a:custGeom>
              <a:avLst/>
              <a:gdLst/>
              <a:ahLst/>
              <a:cxnLst/>
              <a:rect l="l" t="t" r="r" b="b"/>
              <a:pathLst>
                <a:path w="1493" h="1058" extrusionOk="0">
                  <a:moveTo>
                    <a:pt x="1075" y="0"/>
                  </a:moveTo>
                  <a:cubicBezTo>
                    <a:pt x="717" y="199"/>
                    <a:pt x="339" y="378"/>
                    <a:pt x="1" y="537"/>
                  </a:cubicBezTo>
                  <a:lnTo>
                    <a:pt x="1" y="896"/>
                  </a:lnTo>
                  <a:cubicBezTo>
                    <a:pt x="74" y="968"/>
                    <a:pt x="96" y="1057"/>
                    <a:pt x="175" y="1057"/>
                  </a:cubicBezTo>
                  <a:cubicBezTo>
                    <a:pt x="183" y="1057"/>
                    <a:pt x="191" y="1056"/>
                    <a:pt x="200" y="1055"/>
                  </a:cubicBezTo>
                  <a:cubicBezTo>
                    <a:pt x="419" y="697"/>
                    <a:pt x="737" y="518"/>
                    <a:pt x="1135" y="378"/>
                  </a:cubicBezTo>
                  <a:cubicBezTo>
                    <a:pt x="1493" y="239"/>
                    <a:pt x="1294" y="100"/>
                    <a:pt x="10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39;p3">
              <a:extLst>
                <a:ext uri="{FF2B5EF4-FFF2-40B4-BE49-F238E27FC236}">
                  <a16:creationId xmlns:a16="http://schemas.microsoft.com/office/drawing/2014/main" id="{D0963289-A5B8-41A0-A2AE-D49FDBD6ACEB}"/>
                </a:ext>
              </a:extLst>
            </p:cNvPr>
            <p:cNvSpPr/>
            <p:nvPr/>
          </p:nvSpPr>
          <p:spPr>
            <a:xfrm>
              <a:off x="2330225" y="4762525"/>
              <a:ext cx="22400" cy="27625"/>
            </a:xfrm>
            <a:custGeom>
              <a:avLst/>
              <a:gdLst/>
              <a:ahLst/>
              <a:cxnLst/>
              <a:rect l="l" t="t" r="r" b="b"/>
              <a:pathLst>
                <a:path w="896" h="1105" extrusionOk="0">
                  <a:moveTo>
                    <a:pt x="446" y="1"/>
                  </a:moveTo>
                  <a:cubicBezTo>
                    <a:pt x="419" y="1"/>
                    <a:pt x="390" y="3"/>
                    <a:pt x="358" y="8"/>
                  </a:cubicBezTo>
                  <a:cubicBezTo>
                    <a:pt x="279" y="167"/>
                    <a:pt x="159" y="346"/>
                    <a:pt x="179" y="545"/>
                  </a:cubicBezTo>
                  <a:cubicBezTo>
                    <a:pt x="140" y="645"/>
                    <a:pt x="60" y="764"/>
                    <a:pt x="0" y="903"/>
                  </a:cubicBezTo>
                  <a:cubicBezTo>
                    <a:pt x="199" y="923"/>
                    <a:pt x="438" y="863"/>
                    <a:pt x="557" y="1062"/>
                  </a:cubicBezTo>
                  <a:cubicBezTo>
                    <a:pt x="594" y="1090"/>
                    <a:pt x="635" y="1105"/>
                    <a:pt x="673" y="1105"/>
                  </a:cubicBezTo>
                  <a:cubicBezTo>
                    <a:pt x="716" y="1105"/>
                    <a:pt x="755" y="1085"/>
                    <a:pt x="776" y="1042"/>
                  </a:cubicBezTo>
                  <a:cubicBezTo>
                    <a:pt x="895" y="903"/>
                    <a:pt x="895" y="704"/>
                    <a:pt x="876" y="525"/>
                  </a:cubicBezTo>
                  <a:cubicBezTo>
                    <a:pt x="784" y="288"/>
                    <a:pt x="743" y="1"/>
                    <a:pt x="4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40;p3">
              <a:extLst>
                <a:ext uri="{FF2B5EF4-FFF2-40B4-BE49-F238E27FC236}">
                  <a16:creationId xmlns:a16="http://schemas.microsoft.com/office/drawing/2014/main" id="{40CF17A6-309A-497C-82E8-E1F0661EED0C}"/>
                </a:ext>
              </a:extLst>
            </p:cNvPr>
            <p:cNvSpPr/>
            <p:nvPr/>
          </p:nvSpPr>
          <p:spPr>
            <a:xfrm>
              <a:off x="2268550" y="4802300"/>
              <a:ext cx="26375" cy="18150"/>
            </a:xfrm>
            <a:custGeom>
              <a:avLst/>
              <a:gdLst/>
              <a:ahLst/>
              <a:cxnLst/>
              <a:rect l="l" t="t" r="r" b="b"/>
              <a:pathLst>
                <a:path w="1055" h="726" extrusionOk="0">
                  <a:moveTo>
                    <a:pt x="123" y="0"/>
                  </a:moveTo>
                  <a:cubicBezTo>
                    <a:pt x="83" y="0"/>
                    <a:pt x="43" y="3"/>
                    <a:pt x="1" y="8"/>
                  </a:cubicBezTo>
                  <a:cubicBezTo>
                    <a:pt x="80" y="227"/>
                    <a:pt x="239" y="327"/>
                    <a:pt x="458" y="367"/>
                  </a:cubicBezTo>
                  <a:cubicBezTo>
                    <a:pt x="717" y="426"/>
                    <a:pt x="538" y="605"/>
                    <a:pt x="538" y="725"/>
                  </a:cubicBezTo>
                  <a:cubicBezTo>
                    <a:pt x="568" y="725"/>
                    <a:pt x="598" y="725"/>
                    <a:pt x="630" y="725"/>
                  </a:cubicBezTo>
                  <a:cubicBezTo>
                    <a:pt x="787" y="725"/>
                    <a:pt x="955" y="711"/>
                    <a:pt x="1055" y="546"/>
                  </a:cubicBezTo>
                  <a:cubicBezTo>
                    <a:pt x="784" y="257"/>
                    <a:pt x="513"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41;p3">
              <a:extLst>
                <a:ext uri="{FF2B5EF4-FFF2-40B4-BE49-F238E27FC236}">
                  <a16:creationId xmlns:a16="http://schemas.microsoft.com/office/drawing/2014/main" id="{D9C09333-7E52-4E7F-925B-7E2EC0AF84A2}"/>
                </a:ext>
              </a:extLst>
            </p:cNvPr>
            <p:cNvSpPr/>
            <p:nvPr/>
          </p:nvSpPr>
          <p:spPr>
            <a:xfrm>
              <a:off x="2252650" y="4794050"/>
              <a:ext cx="11450" cy="6925"/>
            </a:xfrm>
            <a:custGeom>
              <a:avLst/>
              <a:gdLst/>
              <a:ahLst/>
              <a:cxnLst/>
              <a:rect l="l" t="t" r="r" b="b"/>
              <a:pathLst>
                <a:path w="458" h="277" extrusionOk="0">
                  <a:moveTo>
                    <a:pt x="179" y="0"/>
                  </a:moveTo>
                  <a:cubicBezTo>
                    <a:pt x="99" y="0"/>
                    <a:pt x="0" y="40"/>
                    <a:pt x="0" y="140"/>
                  </a:cubicBezTo>
                  <a:cubicBezTo>
                    <a:pt x="0" y="238"/>
                    <a:pt x="50" y="277"/>
                    <a:pt x="122" y="277"/>
                  </a:cubicBezTo>
                  <a:cubicBezTo>
                    <a:pt x="151" y="277"/>
                    <a:pt x="184" y="270"/>
                    <a:pt x="219" y="259"/>
                  </a:cubicBezTo>
                  <a:cubicBezTo>
                    <a:pt x="298" y="239"/>
                    <a:pt x="378" y="179"/>
                    <a:pt x="458" y="159"/>
                  </a:cubicBezTo>
                  <a:cubicBezTo>
                    <a:pt x="378" y="60"/>
                    <a:pt x="27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42;p3">
              <a:extLst>
                <a:ext uri="{FF2B5EF4-FFF2-40B4-BE49-F238E27FC236}">
                  <a16:creationId xmlns:a16="http://schemas.microsoft.com/office/drawing/2014/main" id="{BF98BD95-E20D-4D41-B550-D644C0C190FB}"/>
                </a:ext>
              </a:extLst>
            </p:cNvPr>
            <p:cNvSpPr/>
            <p:nvPr/>
          </p:nvSpPr>
          <p:spPr>
            <a:xfrm>
              <a:off x="2264075" y="4798025"/>
              <a:ext cx="4000" cy="4500"/>
            </a:xfrm>
            <a:custGeom>
              <a:avLst/>
              <a:gdLst/>
              <a:ahLst/>
              <a:cxnLst/>
              <a:rect l="l" t="t" r="r" b="b"/>
              <a:pathLst>
                <a:path w="160" h="180" extrusionOk="0">
                  <a:moveTo>
                    <a:pt x="1" y="0"/>
                  </a:moveTo>
                  <a:lnTo>
                    <a:pt x="1" y="0"/>
                  </a:lnTo>
                  <a:cubicBezTo>
                    <a:pt x="20" y="100"/>
                    <a:pt x="60" y="140"/>
                    <a:pt x="160" y="179"/>
                  </a:cubicBezTo>
                  <a:cubicBezTo>
                    <a:pt x="140" y="80"/>
                    <a:pt x="60" y="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43;p3">
              <a:extLst>
                <a:ext uri="{FF2B5EF4-FFF2-40B4-BE49-F238E27FC236}">
                  <a16:creationId xmlns:a16="http://schemas.microsoft.com/office/drawing/2014/main" id="{CBF1484D-AE83-4350-9AAC-45BC3A355274}"/>
                </a:ext>
              </a:extLst>
            </p:cNvPr>
            <p:cNvSpPr/>
            <p:nvPr/>
          </p:nvSpPr>
          <p:spPr>
            <a:xfrm>
              <a:off x="1642925" y="4744325"/>
              <a:ext cx="116900" cy="23875"/>
            </a:xfrm>
            <a:custGeom>
              <a:avLst/>
              <a:gdLst/>
              <a:ahLst/>
              <a:cxnLst/>
              <a:rect l="l" t="t" r="r" b="b"/>
              <a:pathLst>
                <a:path w="4676" h="955" extrusionOk="0">
                  <a:moveTo>
                    <a:pt x="1413" y="0"/>
                  </a:moveTo>
                  <a:cubicBezTo>
                    <a:pt x="1075" y="0"/>
                    <a:pt x="697" y="0"/>
                    <a:pt x="379" y="159"/>
                  </a:cubicBezTo>
                  <a:cubicBezTo>
                    <a:pt x="100" y="179"/>
                    <a:pt x="1" y="279"/>
                    <a:pt x="279" y="477"/>
                  </a:cubicBezTo>
                  <a:cubicBezTo>
                    <a:pt x="379" y="557"/>
                    <a:pt x="438" y="597"/>
                    <a:pt x="538" y="676"/>
                  </a:cubicBezTo>
                  <a:cubicBezTo>
                    <a:pt x="1831" y="955"/>
                    <a:pt x="3183" y="776"/>
                    <a:pt x="4417" y="935"/>
                  </a:cubicBezTo>
                  <a:cubicBezTo>
                    <a:pt x="4556" y="895"/>
                    <a:pt x="4616" y="836"/>
                    <a:pt x="4675" y="696"/>
                  </a:cubicBezTo>
                  <a:cubicBezTo>
                    <a:pt x="4675" y="637"/>
                    <a:pt x="4655" y="557"/>
                    <a:pt x="4596" y="477"/>
                  </a:cubicBezTo>
                  <a:cubicBezTo>
                    <a:pt x="4476" y="338"/>
                    <a:pt x="4278" y="239"/>
                    <a:pt x="4079" y="199"/>
                  </a:cubicBezTo>
                  <a:cubicBezTo>
                    <a:pt x="3701" y="179"/>
                    <a:pt x="3323" y="179"/>
                    <a:pt x="2965" y="179"/>
                  </a:cubicBezTo>
                  <a:cubicBezTo>
                    <a:pt x="2926" y="177"/>
                    <a:pt x="2887" y="176"/>
                    <a:pt x="2849" y="176"/>
                  </a:cubicBezTo>
                  <a:cubicBezTo>
                    <a:pt x="2618" y="176"/>
                    <a:pt x="2387" y="210"/>
                    <a:pt x="2148" y="210"/>
                  </a:cubicBezTo>
                  <a:cubicBezTo>
                    <a:pt x="2076" y="210"/>
                    <a:pt x="2004" y="207"/>
                    <a:pt x="1930" y="199"/>
                  </a:cubicBezTo>
                  <a:cubicBezTo>
                    <a:pt x="1910" y="199"/>
                    <a:pt x="1870" y="179"/>
                    <a:pt x="1831" y="179"/>
                  </a:cubicBezTo>
                  <a:cubicBezTo>
                    <a:pt x="1771" y="159"/>
                    <a:pt x="1711" y="99"/>
                    <a:pt x="1632" y="80"/>
                  </a:cubicBezTo>
                  <a:cubicBezTo>
                    <a:pt x="1572" y="40"/>
                    <a:pt x="1493" y="0"/>
                    <a:pt x="14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44;p3">
              <a:extLst>
                <a:ext uri="{FF2B5EF4-FFF2-40B4-BE49-F238E27FC236}">
                  <a16:creationId xmlns:a16="http://schemas.microsoft.com/office/drawing/2014/main" id="{A63E2718-0767-49E2-89EA-255C6CCCF2DB}"/>
                </a:ext>
              </a:extLst>
            </p:cNvPr>
            <p:cNvSpPr/>
            <p:nvPr/>
          </p:nvSpPr>
          <p:spPr>
            <a:xfrm>
              <a:off x="1749850" y="4748600"/>
              <a:ext cx="94525" cy="26375"/>
            </a:xfrm>
            <a:custGeom>
              <a:avLst/>
              <a:gdLst/>
              <a:ahLst/>
              <a:cxnLst/>
              <a:rect l="l" t="t" r="r" b="b"/>
              <a:pathLst>
                <a:path w="3781" h="1055" extrusionOk="0">
                  <a:moveTo>
                    <a:pt x="619" y="1"/>
                  </a:moveTo>
                  <a:cubicBezTo>
                    <a:pt x="410" y="1"/>
                    <a:pt x="202" y="85"/>
                    <a:pt x="1" y="267"/>
                  </a:cubicBezTo>
                  <a:cubicBezTo>
                    <a:pt x="100" y="386"/>
                    <a:pt x="299" y="386"/>
                    <a:pt x="359" y="565"/>
                  </a:cubicBezTo>
                  <a:cubicBezTo>
                    <a:pt x="319" y="625"/>
                    <a:pt x="239" y="684"/>
                    <a:pt x="199" y="764"/>
                  </a:cubicBezTo>
                  <a:cubicBezTo>
                    <a:pt x="281" y="846"/>
                    <a:pt x="369" y="875"/>
                    <a:pt x="458" y="875"/>
                  </a:cubicBezTo>
                  <a:cubicBezTo>
                    <a:pt x="594" y="875"/>
                    <a:pt x="734" y="806"/>
                    <a:pt x="863" y="757"/>
                  </a:cubicBezTo>
                  <a:lnTo>
                    <a:pt x="863" y="757"/>
                  </a:lnTo>
                  <a:cubicBezTo>
                    <a:pt x="927" y="872"/>
                    <a:pt x="1038" y="884"/>
                    <a:pt x="1139" y="884"/>
                  </a:cubicBezTo>
                  <a:cubicBezTo>
                    <a:pt x="1165" y="884"/>
                    <a:pt x="1190" y="883"/>
                    <a:pt x="1214" y="883"/>
                  </a:cubicBezTo>
                  <a:cubicBezTo>
                    <a:pt x="1308" y="841"/>
                    <a:pt x="1408" y="816"/>
                    <a:pt x="1511" y="816"/>
                  </a:cubicBezTo>
                  <a:cubicBezTo>
                    <a:pt x="1603" y="816"/>
                    <a:pt x="1697" y="836"/>
                    <a:pt x="1791" y="883"/>
                  </a:cubicBezTo>
                  <a:cubicBezTo>
                    <a:pt x="2245" y="883"/>
                    <a:pt x="2700" y="1055"/>
                    <a:pt x="3161" y="1055"/>
                  </a:cubicBezTo>
                  <a:cubicBezTo>
                    <a:pt x="3366" y="1055"/>
                    <a:pt x="3572" y="1021"/>
                    <a:pt x="3780" y="923"/>
                  </a:cubicBezTo>
                  <a:cubicBezTo>
                    <a:pt x="3621" y="704"/>
                    <a:pt x="3402" y="724"/>
                    <a:pt x="3183" y="704"/>
                  </a:cubicBezTo>
                  <a:cubicBezTo>
                    <a:pt x="3084" y="625"/>
                    <a:pt x="3044" y="505"/>
                    <a:pt x="3024" y="386"/>
                  </a:cubicBezTo>
                  <a:cubicBezTo>
                    <a:pt x="2989" y="388"/>
                    <a:pt x="2953" y="388"/>
                    <a:pt x="2917" y="388"/>
                  </a:cubicBezTo>
                  <a:cubicBezTo>
                    <a:pt x="2679" y="388"/>
                    <a:pt x="2429" y="357"/>
                    <a:pt x="2180" y="357"/>
                  </a:cubicBezTo>
                  <a:cubicBezTo>
                    <a:pt x="2003" y="357"/>
                    <a:pt x="1826" y="373"/>
                    <a:pt x="1652" y="426"/>
                  </a:cubicBezTo>
                  <a:cubicBezTo>
                    <a:pt x="1615" y="442"/>
                    <a:pt x="1582" y="449"/>
                    <a:pt x="1550" y="449"/>
                  </a:cubicBezTo>
                  <a:cubicBezTo>
                    <a:pt x="1424" y="449"/>
                    <a:pt x="1329" y="338"/>
                    <a:pt x="1234" y="227"/>
                  </a:cubicBezTo>
                  <a:cubicBezTo>
                    <a:pt x="1028" y="80"/>
                    <a:pt x="822" y="1"/>
                    <a:pt x="6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45;p3">
              <a:extLst>
                <a:ext uri="{FF2B5EF4-FFF2-40B4-BE49-F238E27FC236}">
                  <a16:creationId xmlns:a16="http://schemas.microsoft.com/office/drawing/2014/main" id="{6A341534-6E97-412E-8166-38065396675C}"/>
                </a:ext>
              </a:extLst>
            </p:cNvPr>
            <p:cNvSpPr/>
            <p:nvPr/>
          </p:nvSpPr>
          <p:spPr>
            <a:xfrm>
              <a:off x="1651875" y="4776150"/>
              <a:ext cx="76625" cy="13850"/>
            </a:xfrm>
            <a:custGeom>
              <a:avLst/>
              <a:gdLst/>
              <a:ahLst/>
              <a:cxnLst/>
              <a:rect l="l" t="t" r="r" b="b"/>
              <a:pathLst>
                <a:path w="3065" h="554" extrusionOk="0">
                  <a:moveTo>
                    <a:pt x="1" y="0"/>
                  </a:moveTo>
                  <a:cubicBezTo>
                    <a:pt x="1" y="219"/>
                    <a:pt x="160" y="338"/>
                    <a:pt x="379" y="338"/>
                  </a:cubicBezTo>
                  <a:cubicBezTo>
                    <a:pt x="450" y="427"/>
                    <a:pt x="553" y="501"/>
                    <a:pt x="688" y="501"/>
                  </a:cubicBezTo>
                  <a:cubicBezTo>
                    <a:pt x="704" y="501"/>
                    <a:pt x="720" y="500"/>
                    <a:pt x="737" y="497"/>
                  </a:cubicBezTo>
                  <a:cubicBezTo>
                    <a:pt x="856" y="497"/>
                    <a:pt x="955" y="517"/>
                    <a:pt x="1075" y="517"/>
                  </a:cubicBezTo>
                  <a:cubicBezTo>
                    <a:pt x="1107" y="544"/>
                    <a:pt x="1137" y="554"/>
                    <a:pt x="1168" y="554"/>
                  </a:cubicBezTo>
                  <a:cubicBezTo>
                    <a:pt x="1243" y="554"/>
                    <a:pt x="1316" y="495"/>
                    <a:pt x="1405" y="495"/>
                  </a:cubicBezTo>
                  <a:cubicBezTo>
                    <a:pt x="1414" y="495"/>
                    <a:pt x="1423" y="496"/>
                    <a:pt x="1433" y="497"/>
                  </a:cubicBezTo>
                  <a:lnTo>
                    <a:pt x="1532" y="497"/>
                  </a:lnTo>
                  <a:lnTo>
                    <a:pt x="1632" y="517"/>
                  </a:lnTo>
                  <a:cubicBezTo>
                    <a:pt x="1841" y="348"/>
                    <a:pt x="2089" y="343"/>
                    <a:pt x="2341" y="343"/>
                  </a:cubicBezTo>
                  <a:cubicBezTo>
                    <a:pt x="2356" y="343"/>
                    <a:pt x="2372" y="343"/>
                    <a:pt x="2388" y="343"/>
                  </a:cubicBezTo>
                  <a:cubicBezTo>
                    <a:pt x="2623" y="343"/>
                    <a:pt x="2859" y="339"/>
                    <a:pt x="3064" y="199"/>
                  </a:cubicBezTo>
                  <a:cubicBezTo>
                    <a:pt x="2050" y="120"/>
                    <a:pt x="1035"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46;p3">
              <a:extLst>
                <a:ext uri="{FF2B5EF4-FFF2-40B4-BE49-F238E27FC236}">
                  <a16:creationId xmlns:a16="http://schemas.microsoft.com/office/drawing/2014/main" id="{DF75F31C-30E9-4E5F-86EC-F7B4E891C279}"/>
                </a:ext>
              </a:extLst>
            </p:cNvPr>
            <p:cNvSpPr/>
            <p:nvPr/>
          </p:nvSpPr>
          <p:spPr>
            <a:xfrm>
              <a:off x="1780675" y="4767125"/>
              <a:ext cx="14450" cy="4575"/>
            </a:xfrm>
            <a:custGeom>
              <a:avLst/>
              <a:gdLst/>
              <a:ahLst/>
              <a:cxnLst/>
              <a:rect l="l" t="t" r="r" b="b"/>
              <a:pathLst>
                <a:path w="578" h="183" extrusionOk="0">
                  <a:moveTo>
                    <a:pt x="289" y="0"/>
                  </a:moveTo>
                  <a:cubicBezTo>
                    <a:pt x="195" y="0"/>
                    <a:pt x="98" y="45"/>
                    <a:pt x="1" y="142"/>
                  </a:cubicBezTo>
                  <a:cubicBezTo>
                    <a:pt x="80" y="142"/>
                    <a:pt x="160" y="162"/>
                    <a:pt x="200" y="182"/>
                  </a:cubicBezTo>
                  <a:cubicBezTo>
                    <a:pt x="339" y="162"/>
                    <a:pt x="458" y="162"/>
                    <a:pt x="578" y="142"/>
                  </a:cubicBezTo>
                  <a:cubicBezTo>
                    <a:pt x="486" y="50"/>
                    <a:pt x="389" y="0"/>
                    <a:pt x="2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47;p3">
              <a:extLst>
                <a:ext uri="{FF2B5EF4-FFF2-40B4-BE49-F238E27FC236}">
                  <a16:creationId xmlns:a16="http://schemas.microsoft.com/office/drawing/2014/main" id="{F3066416-405F-48BD-9A64-C05A903437EB}"/>
                </a:ext>
              </a:extLst>
            </p:cNvPr>
            <p:cNvSpPr/>
            <p:nvPr/>
          </p:nvSpPr>
          <p:spPr>
            <a:xfrm>
              <a:off x="1630000" y="4772325"/>
              <a:ext cx="8475" cy="3850"/>
            </a:xfrm>
            <a:custGeom>
              <a:avLst/>
              <a:gdLst/>
              <a:ahLst/>
              <a:cxnLst/>
              <a:rect l="l" t="t" r="r" b="b"/>
              <a:pathLst>
                <a:path w="339" h="154" extrusionOk="0">
                  <a:moveTo>
                    <a:pt x="178" y="1"/>
                  </a:moveTo>
                  <a:cubicBezTo>
                    <a:pt x="125" y="1"/>
                    <a:pt x="65" y="42"/>
                    <a:pt x="0" y="133"/>
                  </a:cubicBezTo>
                  <a:cubicBezTo>
                    <a:pt x="120" y="133"/>
                    <a:pt x="219" y="153"/>
                    <a:pt x="339" y="153"/>
                  </a:cubicBezTo>
                  <a:cubicBezTo>
                    <a:pt x="296" y="57"/>
                    <a:pt x="241"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48;p3">
              <a:extLst>
                <a:ext uri="{FF2B5EF4-FFF2-40B4-BE49-F238E27FC236}">
                  <a16:creationId xmlns:a16="http://schemas.microsoft.com/office/drawing/2014/main" id="{884D1A4D-20CA-4450-A3F6-AC37CE964A6D}"/>
                </a:ext>
              </a:extLst>
            </p:cNvPr>
            <p:cNvSpPr/>
            <p:nvPr/>
          </p:nvSpPr>
          <p:spPr>
            <a:xfrm>
              <a:off x="1702100" y="4663750"/>
              <a:ext cx="61200" cy="9575"/>
            </a:xfrm>
            <a:custGeom>
              <a:avLst/>
              <a:gdLst/>
              <a:ahLst/>
              <a:cxnLst/>
              <a:rect l="l" t="t" r="r" b="b"/>
              <a:pathLst>
                <a:path w="2448" h="383" extrusionOk="0">
                  <a:moveTo>
                    <a:pt x="120" y="0"/>
                  </a:moveTo>
                  <a:cubicBezTo>
                    <a:pt x="100" y="40"/>
                    <a:pt x="41" y="120"/>
                    <a:pt x="1" y="179"/>
                  </a:cubicBezTo>
                  <a:cubicBezTo>
                    <a:pt x="80" y="169"/>
                    <a:pt x="158" y="165"/>
                    <a:pt x="237" y="165"/>
                  </a:cubicBezTo>
                  <a:cubicBezTo>
                    <a:pt x="784" y="165"/>
                    <a:pt x="1331" y="382"/>
                    <a:pt x="1887" y="382"/>
                  </a:cubicBezTo>
                  <a:cubicBezTo>
                    <a:pt x="2020" y="382"/>
                    <a:pt x="2154" y="370"/>
                    <a:pt x="2288" y="339"/>
                  </a:cubicBezTo>
                  <a:cubicBezTo>
                    <a:pt x="2348" y="239"/>
                    <a:pt x="2408" y="140"/>
                    <a:pt x="2448" y="40"/>
                  </a:cubicBezTo>
                  <a:cubicBezTo>
                    <a:pt x="1692" y="20"/>
                    <a:pt x="916"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49;p3">
              <a:extLst>
                <a:ext uri="{FF2B5EF4-FFF2-40B4-BE49-F238E27FC236}">
                  <a16:creationId xmlns:a16="http://schemas.microsoft.com/office/drawing/2014/main" id="{085C521E-23BB-4D64-AB07-C94A264E61FF}"/>
                </a:ext>
              </a:extLst>
            </p:cNvPr>
            <p:cNvSpPr/>
            <p:nvPr/>
          </p:nvSpPr>
          <p:spPr>
            <a:xfrm>
              <a:off x="1732450" y="4650925"/>
              <a:ext cx="17425" cy="8375"/>
            </a:xfrm>
            <a:custGeom>
              <a:avLst/>
              <a:gdLst/>
              <a:ahLst/>
              <a:cxnLst/>
              <a:rect l="l" t="t" r="r" b="b"/>
              <a:pathLst>
                <a:path w="697" h="335" extrusionOk="0">
                  <a:moveTo>
                    <a:pt x="292" y="0"/>
                  </a:moveTo>
                  <a:cubicBezTo>
                    <a:pt x="168" y="0"/>
                    <a:pt x="104" y="104"/>
                    <a:pt x="0" y="334"/>
                  </a:cubicBezTo>
                  <a:cubicBezTo>
                    <a:pt x="219" y="295"/>
                    <a:pt x="478" y="215"/>
                    <a:pt x="697" y="155"/>
                  </a:cubicBezTo>
                  <a:cubicBezTo>
                    <a:pt x="504" y="55"/>
                    <a:pt x="382" y="0"/>
                    <a:pt x="2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0;p3">
              <a:extLst>
                <a:ext uri="{FF2B5EF4-FFF2-40B4-BE49-F238E27FC236}">
                  <a16:creationId xmlns:a16="http://schemas.microsoft.com/office/drawing/2014/main" id="{F0CB5140-9566-4C26-9561-A2F9EA409E69}"/>
                </a:ext>
              </a:extLst>
            </p:cNvPr>
            <p:cNvSpPr/>
            <p:nvPr/>
          </p:nvSpPr>
          <p:spPr>
            <a:xfrm>
              <a:off x="1704600" y="4655400"/>
              <a:ext cx="9475" cy="3900"/>
            </a:xfrm>
            <a:custGeom>
              <a:avLst/>
              <a:gdLst/>
              <a:ahLst/>
              <a:cxnLst/>
              <a:rect l="l" t="t" r="r" b="b"/>
              <a:pathLst>
                <a:path w="379" h="156" extrusionOk="0">
                  <a:moveTo>
                    <a:pt x="140" y="0"/>
                  </a:moveTo>
                  <a:cubicBezTo>
                    <a:pt x="96" y="0"/>
                    <a:pt x="49" y="12"/>
                    <a:pt x="0" y="36"/>
                  </a:cubicBezTo>
                  <a:cubicBezTo>
                    <a:pt x="0" y="36"/>
                    <a:pt x="20" y="116"/>
                    <a:pt x="40" y="155"/>
                  </a:cubicBezTo>
                  <a:lnTo>
                    <a:pt x="378" y="155"/>
                  </a:lnTo>
                  <a:cubicBezTo>
                    <a:pt x="323" y="59"/>
                    <a:pt x="239"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1;p3">
              <a:extLst>
                <a:ext uri="{FF2B5EF4-FFF2-40B4-BE49-F238E27FC236}">
                  <a16:creationId xmlns:a16="http://schemas.microsoft.com/office/drawing/2014/main" id="{5EF4CD14-39B7-4924-9A6E-109530E2F582}"/>
                </a:ext>
              </a:extLst>
            </p:cNvPr>
            <p:cNvSpPr/>
            <p:nvPr/>
          </p:nvSpPr>
          <p:spPr>
            <a:xfrm>
              <a:off x="1652875" y="4611025"/>
              <a:ext cx="5500" cy="5000"/>
            </a:xfrm>
            <a:custGeom>
              <a:avLst/>
              <a:gdLst/>
              <a:ahLst/>
              <a:cxnLst/>
              <a:rect l="l" t="t" r="r" b="b"/>
              <a:pathLst>
                <a:path w="220" h="200" extrusionOk="0">
                  <a:moveTo>
                    <a:pt x="0" y="1"/>
                  </a:moveTo>
                  <a:cubicBezTo>
                    <a:pt x="0" y="100"/>
                    <a:pt x="40" y="140"/>
                    <a:pt x="120" y="200"/>
                  </a:cubicBezTo>
                  <a:cubicBezTo>
                    <a:pt x="179" y="160"/>
                    <a:pt x="199" y="120"/>
                    <a:pt x="219" y="60"/>
                  </a:cubicBez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2;p3">
              <a:extLst>
                <a:ext uri="{FF2B5EF4-FFF2-40B4-BE49-F238E27FC236}">
                  <a16:creationId xmlns:a16="http://schemas.microsoft.com/office/drawing/2014/main" id="{76842160-6308-40C5-A9BD-D1E2994CB9FF}"/>
                </a:ext>
              </a:extLst>
            </p:cNvPr>
            <p:cNvSpPr/>
            <p:nvPr/>
          </p:nvSpPr>
          <p:spPr>
            <a:xfrm>
              <a:off x="1601650" y="4768675"/>
              <a:ext cx="14450" cy="15450"/>
            </a:xfrm>
            <a:custGeom>
              <a:avLst/>
              <a:gdLst/>
              <a:ahLst/>
              <a:cxnLst/>
              <a:rect l="l" t="t" r="r" b="b"/>
              <a:pathLst>
                <a:path w="578" h="618" extrusionOk="0">
                  <a:moveTo>
                    <a:pt x="20" y="1"/>
                  </a:moveTo>
                  <a:lnTo>
                    <a:pt x="20" y="1"/>
                  </a:lnTo>
                  <a:cubicBezTo>
                    <a:pt x="80" y="279"/>
                    <a:pt x="0" y="498"/>
                    <a:pt x="239" y="617"/>
                  </a:cubicBezTo>
                  <a:cubicBezTo>
                    <a:pt x="299" y="478"/>
                    <a:pt x="458" y="478"/>
                    <a:pt x="577" y="438"/>
                  </a:cubicBezTo>
                  <a:cubicBezTo>
                    <a:pt x="398" y="319"/>
                    <a:pt x="259" y="20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3;p3">
              <a:extLst>
                <a:ext uri="{FF2B5EF4-FFF2-40B4-BE49-F238E27FC236}">
                  <a16:creationId xmlns:a16="http://schemas.microsoft.com/office/drawing/2014/main" id="{3CE47092-AEF7-4288-A7D6-5CDBB96AA83D}"/>
                </a:ext>
              </a:extLst>
            </p:cNvPr>
            <p:cNvSpPr/>
            <p:nvPr/>
          </p:nvSpPr>
          <p:spPr>
            <a:xfrm>
              <a:off x="1659825" y="4785100"/>
              <a:ext cx="10475" cy="8125"/>
            </a:xfrm>
            <a:custGeom>
              <a:avLst/>
              <a:gdLst/>
              <a:ahLst/>
              <a:cxnLst/>
              <a:rect l="l" t="t" r="r" b="b"/>
              <a:pathLst>
                <a:path w="419" h="325" extrusionOk="0">
                  <a:moveTo>
                    <a:pt x="61" y="0"/>
                  </a:moveTo>
                  <a:cubicBezTo>
                    <a:pt x="41" y="100"/>
                    <a:pt x="21" y="199"/>
                    <a:pt x="1" y="319"/>
                  </a:cubicBezTo>
                  <a:cubicBezTo>
                    <a:pt x="32" y="322"/>
                    <a:pt x="63" y="325"/>
                    <a:pt x="93" y="325"/>
                  </a:cubicBezTo>
                  <a:cubicBezTo>
                    <a:pt x="219" y="325"/>
                    <a:pt x="338" y="284"/>
                    <a:pt x="419" y="139"/>
                  </a:cubicBezTo>
                  <a:cubicBezTo>
                    <a:pt x="339" y="20"/>
                    <a:pt x="220" y="0"/>
                    <a:pt x="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4;p3">
              <a:extLst>
                <a:ext uri="{FF2B5EF4-FFF2-40B4-BE49-F238E27FC236}">
                  <a16:creationId xmlns:a16="http://schemas.microsoft.com/office/drawing/2014/main" id="{8BF5FD7D-7311-4991-9948-A84FE90DADC7}"/>
                </a:ext>
              </a:extLst>
            </p:cNvPr>
            <p:cNvSpPr/>
            <p:nvPr/>
          </p:nvSpPr>
          <p:spPr>
            <a:xfrm>
              <a:off x="1678725" y="4786600"/>
              <a:ext cx="8975" cy="5800"/>
            </a:xfrm>
            <a:custGeom>
              <a:avLst/>
              <a:gdLst/>
              <a:ahLst/>
              <a:cxnLst/>
              <a:rect l="l" t="t" r="r" b="b"/>
              <a:pathLst>
                <a:path w="359" h="232" extrusionOk="0">
                  <a:moveTo>
                    <a:pt x="246" y="1"/>
                  </a:moveTo>
                  <a:cubicBezTo>
                    <a:pt x="170" y="1"/>
                    <a:pt x="95" y="86"/>
                    <a:pt x="1" y="99"/>
                  </a:cubicBezTo>
                  <a:cubicBezTo>
                    <a:pt x="69" y="187"/>
                    <a:pt x="132" y="231"/>
                    <a:pt x="190" y="231"/>
                  </a:cubicBezTo>
                  <a:cubicBezTo>
                    <a:pt x="252" y="231"/>
                    <a:pt x="308" y="182"/>
                    <a:pt x="359" y="79"/>
                  </a:cubicBezTo>
                  <a:cubicBezTo>
                    <a:pt x="320" y="21"/>
                    <a:pt x="28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p3">
              <a:extLst>
                <a:ext uri="{FF2B5EF4-FFF2-40B4-BE49-F238E27FC236}">
                  <a16:creationId xmlns:a16="http://schemas.microsoft.com/office/drawing/2014/main" id="{30038927-8D4C-4931-A65F-0D6801620DA7}"/>
                </a:ext>
              </a:extLst>
            </p:cNvPr>
            <p:cNvSpPr/>
            <p:nvPr/>
          </p:nvSpPr>
          <p:spPr>
            <a:xfrm>
              <a:off x="1630000" y="4784100"/>
              <a:ext cx="13450" cy="6000"/>
            </a:xfrm>
            <a:custGeom>
              <a:avLst/>
              <a:gdLst/>
              <a:ahLst/>
              <a:cxnLst/>
              <a:rect l="l" t="t" r="r" b="b"/>
              <a:pathLst>
                <a:path w="538" h="240" extrusionOk="0">
                  <a:moveTo>
                    <a:pt x="0" y="0"/>
                  </a:moveTo>
                  <a:lnTo>
                    <a:pt x="0" y="0"/>
                  </a:lnTo>
                  <a:cubicBezTo>
                    <a:pt x="120" y="239"/>
                    <a:pt x="339" y="179"/>
                    <a:pt x="537" y="199"/>
                  </a:cubicBezTo>
                  <a:cubicBezTo>
                    <a:pt x="378" y="0"/>
                    <a:pt x="199" y="4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6;p3">
              <a:extLst>
                <a:ext uri="{FF2B5EF4-FFF2-40B4-BE49-F238E27FC236}">
                  <a16:creationId xmlns:a16="http://schemas.microsoft.com/office/drawing/2014/main" id="{01DB51E0-5CA4-4D32-A707-491DD4BF6B06}"/>
                </a:ext>
              </a:extLst>
            </p:cNvPr>
            <p:cNvSpPr/>
            <p:nvPr/>
          </p:nvSpPr>
          <p:spPr>
            <a:xfrm>
              <a:off x="1647900" y="4789000"/>
              <a:ext cx="9975" cy="4225"/>
            </a:xfrm>
            <a:custGeom>
              <a:avLst/>
              <a:gdLst/>
              <a:ahLst/>
              <a:cxnLst/>
              <a:rect l="l" t="t" r="r" b="b"/>
              <a:pathLst>
                <a:path w="399" h="169" extrusionOk="0">
                  <a:moveTo>
                    <a:pt x="44" y="0"/>
                  </a:moveTo>
                  <a:cubicBezTo>
                    <a:pt x="30" y="0"/>
                    <a:pt x="15" y="1"/>
                    <a:pt x="1" y="3"/>
                  </a:cubicBezTo>
                  <a:cubicBezTo>
                    <a:pt x="64" y="131"/>
                    <a:pt x="166" y="169"/>
                    <a:pt x="296" y="169"/>
                  </a:cubicBezTo>
                  <a:cubicBezTo>
                    <a:pt x="328" y="169"/>
                    <a:pt x="363" y="166"/>
                    <a:pt x="398" y="163"/>
                  </a:cubicBezTo>
                  <a:cubicBezTo>
                    <a:pt x="291" y="73"/>
                    <a:pt x="169"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7;p3">
              <a:extLst>
                <a:ext uri="{FF2B5EF4-FFF2-40B4-BE49-F238E27FC236}">
                  <a16:creationId xmlns:a16="http://schemas.microsoft.com/office/drawing/2014/main" id="{66531AD9-04C1-48C2-9C64-C6B4FFCF9073}"/>
                </a:ext>
              </a:extLst>
            </p:cNvPr>
            <p:cNvSpPr/>
            <p:nvPr/>
          </p:nvSpPr>
          <p:spPr>
            <a:xfrm>
              <a:off x="1730450" y="4798025"/>
              <a:ext cx="7000" cy="3150"/>
            </a:xfrm>
            <a:custGeom>
              <a:avLst/>
              <a:gdLst/>
              <a:ahLst/>
              <a:cxnLst/>
              <a:rect l="l" t="t" r="r" b="b"/>
              <a:pathLst>
                <a:path w="280" h="126" extrusionOk="0">
                  <a:moveTo>
                    <a:pt x="279" y="0"/>
                  </a:moveTo>
                  <a:cubicBezTo>
                    <a:pt x="200" y="0"/>
                    <a:pt x="140" y="0"/>
                    <a:pt x="100" y="20"/>
                  </a:cubicBezTo>
                  <a:cubicBezTo>
                    <a:pt x="21" y="20"/>
                    <a:pt x="1" y="100"/>
                    <a:pt x="80" y="120"/>
                  </a:cubicBezTo>
                  <a:cubicBezTo>
                    <a:pt x="88" y="124"/>
                    <a:pt x="96" y="125"/>
                    <a:pt x="105" y="125"/>
                  </a:cubicBezTo>
                  <a:cubicBezTo>
                    <a:pt x="142" y="125"/>
                    <a:pt x="187" y="96"/>
                    <a:pt x="220" y="80"/>
                  </a:cubicBezTo>
                  <a:cubicBezTo>
                    <a:pt x="220" y="40"/>
                    <a:pt x="259" y="2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8;p3">
              <a:extLst>
                <a:ext uri="{FF2B5EF4-FFF2-40B4-BE49-F238E27FC236}">
                  <a16:creationId xmlns:a16="http://schemas.microsoft.com/office/drawing/2014/main" id="{9576C345-D94E-4DE5-B6F0-0D5C26C72B87}"/>
                </a:ext>
              </a:extLst>
            </p:cNvPr>
            <p:cNvSpPr/>
            <p:nvPr/>
          </p:nvSpPr>
          <p:spPr>
            <a:xfrm>
              <a:off x="1691650" y="4801000"/>
              <a:ext cx="5500" cy="5000"/>
            </a:xfrm>
            <a:custGeom>
              <a:avLst/>
              <a:gdLst/>
              <a:ahLst/>
              <a:cxnLst/>
              <a:rect l="l" t="t" r="r" b="b"/>
              <a:pathLst>
                <a:path w="220" h="200" extrusionOk="0">
                  <a:moveTo>
                    <a:pt x="89" y="1"/>
                  </a:moveTo>
                  <a:cubicBezTo>
                    <a:pt x="1" y="1"/>
                    <a:pt x="51" y="169"/>
                    <a:pt x="21" y="200"/>
                  </a:cubicBezTo>
                  <a:cubicBezTo>
                    <a:pt x="81" y="160"/>
                    <a:pt x="140" y="100"/>
                    <a:pt x="220" y="60"/>
                  </a:cubicBezTo>
                  <a:cubicBezTo>
                    <a:pt x="158" y="18"/>
                    <a:pt x="117" y="1"/>
                    <a:pt x="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9;p3">
              <a:extLst>
                <a:ext uri="{FF2B5EF4-FFF2-40B4-BE49-F238E27FC236}">
                  <a16:creationId xmlns:a16="http://schemas.microsoft.com/office/drawing/2014/main" id="{994C5F5C-A64D-4D4C-AEB8-1AB5E84FA593}"/>
                </a:ext>
              </a:extLst>
            </p:cNvPr>
            <p:cNvSpPr/>
            <p:nvPr/>
          </p:nvSpPr>
          <p:spPr>
            <a:xfrm>
              <a:off x="1786650" y="4806475"/>
              <a:ext cx="4000" cy="4000"/>
            </a:xfrm>
            <a:custGeom>
              <a:avLst/>
              <a:gdLst/>
              <a:ahLst/>
              <a:cxnLst/>
              <a:rect l="l" t="t" r="r" b="b"/>
              <a:pathLst>
                <a:path w="160" h="160" extrusionOk="0">
                  <a:moveTo>
                    <a:pt x="160" y="1"/>
                  </a:moveTo>
                  <a:cubicBezTo>
                    <a:pt x="100" y="60"/>
                    <a:pt x="40" y="100"/>
                    <a:pt x="1" y="160"/>
                  </a:cubicBezTo>
                  <a:cubicBezTo>
                    <a:pt x="40" y="100"/>
                    <a:pt x="120" y="6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60;p3">
              <a:extLst>
                <a:ext uri="{FF2B5EF4-FFF2-40B4-BE49-F238E27FC236}">
                  <a16:creationId xmlns:a16="http://schemas.microsoft.com/office/drawing/2014/main" id="{170F2D84-C3B3-4276-9208-453832146871}"/>
                </a:ext>
              </a:extLst>
            </p:cNvPr>
            <p:cNvSpPr/>
            <p:nvPr/>
          </p:nvSpPr>
          <p:spPr>
            <a:xfrm>
              <a:off x="1772725" y="4798025"/>
              <a:ext cx="4500" cy="1900"/>
            </a:xfrm>
            <a:custGeom>
              <a:avLst/>
              <a:gdLst/>
              <a:ahLst/>
              <a:cxnLst/>
              <a:rect l="l" t="t" r="r" b="b"/>
              <a:pathLst>
                <a:path w="180" h="76" extrusionOk="0">
                  <a:moveTo>
                    <a:pt x="1" y="0"/>
                  </a:moveTo>
                  <a:cubicBezTo>
                    <a:pt x="30" y="50"/>
                    <a:pt x="60" y="75"/>
                    <a:pt x="90" y="75"/>
                  </a:cubicBezTo>
                  <a:cubicBezTo>
                    <a:pt x="120" y="75"/>
                    <a:pt x="150" y="5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61;p3">
              <a:extLst>
                <a:ext uri="{FF2B5EF4-FFF2-40B4-BE49-F238E27FC236}">
                  <a16:creationId xmlns:a16="http://schemas.microsoft.com/office/drawing/2014/main" id="{A72496B3-5D9D-49CC-955C-3CAE1EB05F12}"/>
                </a:ext>
              </a:extLst>
            </p:cNvPr>
            <p:cNvSpPr/>
            <p:nvPr/>
          </p:nvSpPr>
          <p:spPr>
            <a:xfrm>
              <a:off x="1630000" y="4803000"/>
              <a:ext cx="4000" cy="3500"/>
            </a:xfrm>
            <a:custGeom>
              <a:avLst/>
              <a:gdLst/>
              <a:ahLst/>
              <a:cxnLst/>
              <a:rect l="l" t="t" r="r" b="b"/>
              <a:pathLst>
                <a:path w="160" h="140" extrusionOk="0">
                  <a:moveTo>
                    <a:pt x="0" y="0"/>
                  </a:moveTo>
                  <a:lnTo>
                    <a:pt x="0" y="0"/>
                  </a:lnTo>
                  <a:cubicBezTo>
                    <a:pt x="40" y="40"/>
                    <a:pt x="120" y="100"/>
                    <a:pt x="160" y="140"/>
                  </a:cubicBezTo>
                  <a:cubicBezTo>
                    <a:pt x="120" y="80"/>
                    <a:pt x="60" y="2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62;p3">
              <a:extLst>
                <a:ext uri="{FF2B5EF4-FFF2-40B4-BE49-F238E27FC236}">
                  <a16:creationId xmlns:a16="http://schemas.microsoft.com/office/drawing/2014/main" id="{43FB2196-147D-487D-9C8B-247A7B15C957}"/>
                </a:ext>
              </a:extLst>
            </p:cNvPr>
            <p:cNvSpPr/>
            <p:nvPr/>
          </p:nvSpPr>
          <p:spPr>
            <a:xfrm>
              <a:off x="1665800" y="4804625"/>
              <a:ext cx="4500" cy="1875"/>
            </a:xfrm>
            <a:custGeom>
              <a:avLst/>
              <a:gdLst/>
              <a:ahLst/>
              <a:cxnLst/>
              <a:rect l="l" t="t" r="r" b="b"/>
              <a:pathLst>
                <a:path w="180" h="75" extrusionOk="0">
                  <a:moveTo>
                    <a:pt x="83" y="0"/>
                  </a:moveTo>
                  <a:cubicBezTo>
                    <a:pt x="55" y="0"/>
                    <a:pt x="30" y="25"/>
                    <a:pt x="1" y="75"/>
                  </a:cubicBezTo>
                  <a:lnTo>
                    <a:pt x="180" y="75"/>
                  </a:lnTo>
                  <a:cubicBezTo>
                    <a:pt x="140" y="25"/>
                    <a:pt x="110" y="0"/>
                    <a:pt x="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63;p3">
              <a:extLst>
                <a:ext uri="{FF2B5EF4-FFF2-40B4-BE49-F238E27FC236}">
                  <a16:creationId xmlns:a16="http://schemas.microsoft.com/office/drawing/2014/main" id="{DEDCCFE4-B7C0-4651-B32C-914E637EBFB7}"/>
                </a:ext>
              </a:extLst>
            </p:cNvPr>
            <p:cNvSpPr/>
            <p:nvPr/>
          </p:nvSpPr>
          <p:spPr>
            <a:xfrm>
              <a:off x="1710550" y="4802500"/>
              <a:ext cx="4525" cy="3500"/>
            </a:xfrm>
            <a:custGeom>
              <a:avLst/>
              <a:gdLst/>
              <a:ahLst/>
              <a:cxnLst/>
              <a:rect l="l" t="t" r="r" b="b"/>
              <a:pathLst>
                <a:path w="181" h="140" extrusionOk="0">
                  <a:moveTo>
                    <a:pt x="180" y="0"/>
                  </a:moveTo>
                  <a:lnTo>
                    <a:pt x="180" y="0"/>
                  </a:lnTo>
                  <a:cubicBezTo>
                    <a:pt x="100" y="40"/>
                    <a:pt x="61" y="100"/>
                    <a:pt x="1" y="140"/>
                  </a:cubicBezTo>
                  <a:cubicBezTo>
                    <a:pt x="61" y="100"/>
                    <a:pt x="120" y="4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64;p3">
              <a:extLst>
                <a:ext uri="{FF2B5EF4-FFF2-40B4-BE49-F238E27FC236}">
                  <a16:creationId xmlns:a16="http://schemas.microsoft.com/office/drawing/2014/main" id="{8F944EE2-246E-487F-85C7-1982333C9A24}"/>
                </a:ext>
              </a:extLst>
            </p:cNvPr>
            <p:cNvSpPr/>
            <p:nvPr/>
          </p:nvSpPr>
          <p:spPr>
            <a:xfrm>
              <a:off x="2120850" y="4632400"/>
              <a:ext cx="17925" cy="4950"/>
            </a:xfrm>
            <a:custGeom>
              <a:avLst/>
              <a:gdLst/>
              <a:ahLst/>
              <a:cxnLst/>
              <a:rect l="l" t="t" r="r" b="b"/>
              <a:pathLst>
                <a:path w="717" h="198" extrusionOk="0">
                  <a:moveTo>
                    <a:pt x="128" y="1"/>
                  </a:moveTo>
                  <a:cubicBezTo>
                    <a:pt x="86" y="1"/>
                    <a:pt x="44" y="1"/>
                    <a:pt x="0" y="1"/>
                  </a:cubicBezTo>
                  <a:cubicBezTo>
                    <a:pt x="105" y="164"/>
                    <a:pt x="250" y="197"/>
                    <a:pt x="400" y="197"/>
                  </a:cubicBezTo>
                  <a:cubicBezTo>
                    <a:pt x="507" y="197"/>
                    <a:pt x="617" y="180"/>
                    <a:pt x="717" y="180"/>
                  </a:cubicBezTo>
                  <a:cubicBezTo>
                    <a:pt x="534" y="14"/>
                    <a:pt x="338" y="1"/>
                    <a:pt x="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65;p3">
              <a:extLst>
                <a:ext uri="{FF2B5EF4-FFF2-40B4-BE49-F238E27FC236}">
                  <a16:creationId xmlns:a16="http://schemas.microsoft.com/office/drawing/2014/main" id="{72BE404B-8132-4567-844F-7567943C7529}"/>
                </a:ext>
              </a:extLst>
            </p:cNvPr>
            <p:cNvSpPr/>
            <p:nvPr/>
          </p:nvSpPr>
          <p:spPr>
            <a:xfrm>
              <a:off x="1638450" y="4601075"/>
              <a:ext cx="2500" cy="2525"/>
            </a:xfrm>
            <a:custGeom>
              <a:avLst/>
              <a:gdLst/>
              <a:ahLst/>
              <a:cxnLst/>
              <a:rect l="l" t="t" r="r" b="b"/>
              <a:pathLst>
                <a:path w="100" h="101" extrusionOk="0">
                  <a:moveTo>
                    <a:pt x="1" y="1"/>
                  </a:moveTo>
                  <a:lnTo>
                    <a:pt x="1" y="1"/>
                  </a:lnTo>
                  <a:cubicBezTo>
                    <a:pt x="20" y="41"/>
                    <a:pt x="40" y="61"/>
                    <a:pt x="100" y="100"/>
                  </a:cubicBezTo>
                  <a:cubicBezTo>
                    <a:pt x="40" y="61"/>
                    <a:pt x="20" y="2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66;p3">
              <a:extLst>
                <a:ext uri="{FF2B5EF4-FFF2-40B4-BE49-F238E27FC236}">
                  <a16:creationId xmlns:a16="http://schemas.microsoft.com/office/drawing/2014/main" id="{BE65B5C5-7267-40B8-812E-8F0B1BCC715C}"/>
                </a:ext>
              </a:extLst>
            </p:cNvPr>
            <p:cNvSpPr/>
            <p:nvPr/>
          </p:nvSpPr>
          <p:spPr>
            <a:xfrm>
              <a:off x="1633975" y="4724250"/>
              <a:ext cx="43800" cy="18600"/>
            </a:xfrm>
            <a:custGeom>
              <a:avLst/>
              <a:gdLst/>
              <a:ahLst/>
              <a:cxnLst/>
              <a:rect l="l" t="t" r="r" b="b"/>
              <a:pathLst>
                <a:path w="1752" h="744" extrusionOk="0">
                  <a:moveTo>
                    <a:pt x="1321" y="1"/>
                  </a:moveTo>
                  <a:cubicBezTo>
                    <a:pt x="1233" y="1"/>
                    <a:pt x="1158" y="36"/>
                    <a:pt x="1095" y="147"/>
                  </a:cubicBezTo>
                  <a:cubicBezTo>
                    <a:pt x="1095" y="166"/>
                    <a:pt x="1075" y="206"/>
                    <a:pt x="1075" y="266"/>
                  </a:cubicBezTo>
                  <a:cubicBezTo>
                    <a:pt x="1015" y="345"/>
                    <a:pt x="975" y="405"/>
                    <a:pt x="896" y="445"/>
                  </a:cubicBezTo>
                  <a:cubicBezTo>
                    <a:pt x="884" y="446"/>
                    <a:pt x="873" y="446"/>
                    <a:pt x="862" y="446"/>
                  </a:cubicBezTo>
                  <a:cubicBezTo>
                    <a:pt x="660" y="446"/>
                    <a:pt x="509" y="281"/>
                    <a:pt x="359" y="186"/>
                  </a:cubicBezTo>
                  <a:cubicBezTo>
                    <a:pt x="314" y="169"/>
                    <a:pt x="258" y="151"/>
                    <a:pt x="205" y="151"/>
                  </a:cubicBezTo>
                  <a:cubicBezTo>
                    <a:pt x="141" y="151"/>
                    <a:pt x="82" y="178"/>
                    <a:pt x="60" y="266"/>
                  </a:cubicBezTo>
                  <a:cubicBezTo>
                    <a:pt x="1" y="425"/>
                    <a:pt x="60" y="584"/>
                    <a:pt x="219" y="604"/>
                  </a:cubicBezTo>
                  <a:cubicBezTo>
                    <a:pt x="458" y="644"/>
                    <a:pt x="697" y="644"/>
                    <a:pt x="935" y="664"/>
                  </a:cubicBezTo>
                  <a:cubicBezTo>
                    <a:pt x="975" y="704"/>
                    <a:pt x="1055" y="743"/>
                    <a:pt x="1114" y="743"/>
                  </a:cubicBezTo>
                  <a:cubicBezTo>
                    <a:pt x="1194" y="743"/>
                    <a:pt x="1274" y="704"/>
                    <a:pt x="1353" y="684"/>
                  </a:cubicBezTo>
                  <a:cubicBezTo>
                    <a:pt x="1373" y="684"/>
                    <a:pt x="1413" y="664"/>
                    <a:pt x="1453" y="644"/>
                  </a:cubicBezTo>
                  <a:cubicBezTo>
                    <a:pt x="1751" y="405"/>
                    <a:pt x="1711" y="186"/>
                    <a:pt x="1393" y="7"/>
                  </a:cubicBezTo>
                  <a:cubicBezTo>
                    <a:pt x="1368" y="3"/>
                    <a:pt x="1344" y="1"/>
                    <a:pt x="13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67;p3">
              <a:extLst>
                <a:ext uri="{FF2B5EF4-FFF2-40B4-BE49-F238E27FC236}">
                  <a16:creationId xmlns:a16="http://schemas.microsoft.com/office/drawing/2014/main" id="{4FF50686-736D-4842-8524-9B94A1BC8842}"/>
                </a:ext>
              </a:extLst>
            </p:cNvPr>
            <p:cNvSpPr/>
            <p:nvPr/>
          </p:nvSpPr>
          <p:spPr>
            <a:xfrm>
              <a:off x="1657350" y="4709500"/>
              <a:ext cx="27375" cy="19975"/>
            </a:xfrm>
            <a:custGeom>
              <a:avLst/>
              <a:gdLst/>
              <a:ahLst/>
              <a:cxnLst/>
              <a:rect l="l" t="t" r="r" b="b"/>
              <a:pathLst>
                <a:path w="1095" h="799" extrusionOk="0">
                  <a:moveTo>
                    <a:pt x="339" y="1"/>
                  </a:moveTo>
                  <a:cubicBezTo>
                    <a:pt x="279" y="180"/>
                    <a:pt x="140" y="279"/>
                    <a:pt x="0" y="359"/>
                  </a:cubicBezTo>
                  <a:lnTo>
                    <a:pt x="0" y="538"/>
                  </a:lnTo>
                  <a:cubicBezTo>
                    <a:pt x="40" y="577"/>
                    <a:pt x="100" y="597"/>
                    <a:pt x="140" y="657"/>
                  </a:cubicBezTo>
                  <a:lnTo>
                    <a:pt x="160" y="737"/>
                  </a:lnTo>
                  <a:lnTo>
                    <a:pt x="518" y="737"/>
                  </a:lnTo>
                  <a:cubicBezTo>
                    <a:pt x="611" y="768"/>
                    <a:pt x="710" y="799"/>
                    <a:pt x="812" y="799"/>
                  </a:cubicBezTo>
                  <a:cubicBezTo>
                    <a:pt x="904" y="799"/>
                    <a:pt x="1000" y="773"/>
                    <a:pt x="1095" y="697"/>
                  </a:cubicBezTo>
                  <a:cubicBezTo>
                    <a:pt x="955" y="538"/>
                    <a:pt x="955" y="359"/>
                    <a:pt x="1095" y="180"/>
                  </a:cubicBezTo>
                  <a:cubicBezTo>
                    <a:pt x="1061" y="180"/>
                    <a:pt x="1027" y="180"/>
                    <a:pt x="993" y="180"/>
                  </a:cubicBezTo>
                  <a:cubicBezTo>
                    <a:pt x="819" y="180"/>
                    <a:pt x="637" y="166"/>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68;p3">
              <a:extLst>
                <a:ext uri="{FF2B5EF4-FFF2-40B4-BE49-F238E27FC236}">
                  <a16:creationId xmlns:a16="http://schemas.microsoft.com/office/drawing/2014/main" id="{BC7A9190-7949-4C09-84DE-CEBFA9A1C61B}"/>
                </a:ext>
              </a:extLst>
            </p:cNvPr>
            <p:cNvSpPr/>
            <p:nvPr/>
          </p:nvSpPr>
          <p:spPr>
            <a:xfrm>
              <a:off x="1653375" y="4738350"/>
              <a:ext cx="32350" cy="11550"/>
            </a:xfrm>
            <a:custGeom>
              <a:avLst/>
              <a:gdLst/>
              <a:ahLst/>
              <a:cxnLst/>
              <a:rect l="l" t="t" r="r" b="b"/>
              <a:pathLst>
                <a:path w="1294" h="462" extrusionOk="0">
                  <a:moveTo>
                    <a:pt x="697" y="0"/>
                  </a:moveTo>
                  <a:cubicBezTo>
                    <a:pt x="617" y="0"/>
                    <a:pt x="557" y="0"/>
                    <a:pt x="498" y="40"/>
                  </a:cubicBezTo>
                  <a:lnTo>
                    <a:pt x="498" y="80"/>
                  </a:lnTo>
                  <a:cubicBezTo>
                    <a:pt x="448" y="104"/>
                    <a:pt x="414" y="121"/>
                    <a:pt x="377" y="121"/>
                  </a:cubicBezTo>
                  <a:cubicBezTo>
                    <a:pt x="354" y="121"/>
                    <a:pt x="329" y="115"/>
                    <a:pt x="299" y="100"/>
                  </a:cubicBezTo>
                  <a:lnTo>
                    <a:pt x="159" y="100"/>
                  </a:lnTo>
                  <a:cubicBezTo>
                    <a:pt x="80" y="199"/>
                    <a:pt x="20" y="299"/>
                    <a:pt x="0" y="398"/>
                  </a:cubicBezTo>
                  <a:cubicBezTo>
                    <a:pt x="119" y="446"/>
                    <a:pt x="240" y="461"/>
                    <a:pt x="362" y="461"/>
                  </a:cubicBezTo>
                  <a:cubicBezTo>
                    <a:pt x="590" y="461"/>
                    <a:pt x="821" y="407"/>
                    <a:pt x="1048" y="407"/>
                  </a:cubicBezTo>
                  <a:cubicBezTo>
                    <a:pt x="1103" y="407"/>
                    <a:pt x="1159" y="410"/>
                    <a:pt x="1214" y="418"/>
                  </a:cubicBezTo>
                  <a:cubicBezTo>
                    <a:pt x="1273" y="358"/>
                    <a:pt x="1293" y="299"/>
                    <a:pt x="1273" y="219"/>
                  </a:cubicBezTo>
                  <a:cubicBezTo>
                    <a:pt x="1214" y="159"/>
                    <a:pt x="1174" y="120"/>
                    <a:pt x="1094" y="100"/>
                  </a:cubicBezTo>
                  <a:cubicBezTo>
                    <a:pt x="975" y="40"/>
                    <a:pt x="816" y="20"/>
                    <a:pt x="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69;p3">
              <a:extLst>
                <a:ext uri="{FF2B5EF4-FFF2-40B4-BE49-F238E27FC236}">
                  <a16:creationId xmlns:a16="http://schemas.microsoft.com/office/drawing/2014/main" id="{36C3FE53-423E-495A-8733-552A8641FE7E}"/>
                </a:ext>
              </a:extLst>
            </p:cNvPr>
            <p:cNvSpPr/>
            <p:nvPr/>
          </p:nvSpPr>
          <p:spPr>
            <a:xfrm>
              <a:off x="1656350" y="4730875"/>
              <a:ext cx="4500" cy="4500"/>
            </a:xfrm>
            <a:custGeom>
              <a:avLst/>
              <a:gdLst/>
              <a:ahLst/>
              <a:cxnLst/>
              <a:rect l="l" t="t" r="r" b="b"/>
              <a:pathLst>
                <a:path w="180" h="180" extrusionOk="0">
                  <a:moveTo>
                    <a:pt x="180" y="1"/>
                  </a:moveTo>
                  <a:lnTo>
                    <a:pt x="180" y="1"/>
                  </a:lnTo>
                  <a:cubicBezTo>
                    <a:pt x="100" y="41"/>
                    <a:pt x="60" y="100"/>
                    <a:pt x="1" y="180"/>
                  </a:cubicBezTo>
                  <a:cubicBezTo>
                    <a:pt x="100" y="140"/>
                    <a:pt x="160" y="1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70;p3">
              <a:extLst>
                <a:ext uri="{FF2B5EF4-FFF2-40B4-BE49-F238E27FC236}">
                  <a16:creationId xmlns:a16="http://schemas.microsoft.com/office/drawing/2014/main" id="{16116337-361F-4E93-967B-F3C18C8FE4EC}"/>
                </a:ext>
              </a:extLst>
            </p:cNvPr>
            <p:cNvSpPr/>
            <p:nvPr/>
          </p:nvSpPr>
          <p:spPr>
            <a:xfrm>
              <a:off x="1656350" y="4721925"/>
              <a:ext cx="4000" cy="3600"/>
            </a:xfrm>
            <a:custGeom>
              <a:avLst/>
              <a:gdLst/>
              <a:ahLst/>
              <a:cxnLst/>
              <a:rect l="l" t="t" r="r" b="b"/>
              <a:pathLst>
                <a:path w="160" h="144" extrusionOk="0">
                  <a:moveTo>
                    <a:pt x="1" y="1"/>
                  </a:moveTo>
                  <a:lnTo>
                    <a:pt x="1" y="1"/>
                  </a:lnTo>
                  <a:cubicBezTo>
                    <a:pt x="36" y="72"/>
                    <a:pt x="56" y="143"/>
                    <a:pt x="131" y="143"/>
                  </a:cubicBezTo>
                  <a:cubicBezTo>
                    <a:pt x="140" y="143"/>
                    <a:pt x="149" y="142"/>
                    <a:pt x="160" y="140"/>
                  </a:cubicBezTo>
                  <a:cubicBezTo>
                    <a:pt x="100" y="100"/>
                    <a:pt x="60"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71;p3">
              <a:extLst>
                <a:ext uri="{FF2B5EF4-FFF2-40B4-BE49-F238E27FC236}">
                  <a16:creationId xmlns:a16="http://schemas.microsoft.com/office/drawing/2014/main" id="{3742238B-0150-455D-9E73-175FE03AF6CF}"/>
                </a:ext>
              </a:extLst>
            </p:cNvPr>
            <p:cNvSpPr/>
            <p:nvPr/>
          </p:nvSpPr>
          <p:spPr>
            <a:xfrm>
              <a:off x="1672775" y="4541775"/>
              <a:ext cx="32350" cy="19425"/>
            </a:xfrm>
            <a:custGeom>
              <a:avLst/>
              <a:gdLst/>
              <a:ahLst/>
              <a:cxnLst/>
              <a:rect l="l" t="t" r="r" b="b"/>
              <a:pathLst>
                <a:path w="1294" h="777" extrusionOk="0">
                  <a:moveTo>
                    <a:pt x="208" y="0"/>
                  </a:moveTo>
                  <a:cubicBezTo>
                    <a:pt x="150" y="0"/>
                    <a:pt x="88" y="24"/>
                    <a:pt x="20" y="85"/>
                  </a:cubicBezTo>
                  <a:cubicBezTo>
                    <a:pt x="20" y="85"/>
                    <a:pt x="0" y="105"/>
                    <a:pt x="0" y="145"/>
                  </a:cubicBezTo>
                  <a:cubicBezTo>
                    <a:pt x="0" y="205"/>
                    <a:pt x="20" y="224"/>
                    <a:pt x="100" y="244"/>
                  </a:cubicBezTo>
                  <a:cubicBezTo>
                    <a:pt x="239" y="284"/>
                    <a:pt x="338" y="324"/>
                    <a:pt x="418" y="443"/>
                  </a:cubicBezTo>
                  <a:cubicBezTo>
                    <a:pt x="636" y="472"/>
                    <a:pt x="800" y="777"/>
                    <a:pt x="1021" y="777"/>
                  </a:cubicBezTo>
                  <a:cubicBezTo>
                    <a:pt x="1102" y="777"/>
                    <a:pt x="1191" y="735"/>
                    <a:pt x="1293" y="622"/>
                  </a:cubicBezTo>
                  <a:cubicBezTo>
                    <a:pt x="1035" y="483"/>
                    <a:pt x="796" y="304"/>
                    <a:pt x="537" y="185"/>
                  </a:cubicBezTo>
                  <a:cubicBezTo>
                    <a:pt x="441" y="116"/>
                    <a:pt x="336" y="0"/>
                    <a:pt x="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72;p3">
              <a:extLst>
                <a:ext uri="{FF2B5EF4-FFF2-40B4-BE49-F238E27FC236}">
                  <a16:creationId xmlns:a16="http://schemas.microsoft.com/office/drawing/2014/main" id="{F367C8C2-1BDC-4D14-97A4-4E6FD25C0BD3}"/>
                </a:ext>
              </a:extLst>
            </p:cNvPr>
            <p:cNvSpPr/>
            <p:nvPr/>
          </p:nvSpPr>
          <p:spPr>
            <a:xfrm>
              <a:off x="1660325" y="4537700"/>
              <a:ext cx="15450" cy="10200"/>
            </a:xfrm>
            <a:custGeom>
              <a:avLst/>
              <a:gdLst/>
              <a:ahLst/>
              <a:cxnLst/>
              <a:rect l="l" t="t" r="r" b="b"/>
              <a:pathLst>
                <a:path w="618" h="408" extrusionOk="0">
                  <a:moveTo>
                    <a:pt x="190" y="0"/>
                  </a:moveTo>
                  <a:cubicBezTo>
                    <a:pt x="174" y="0"/>
                    <a:pt x="158" y="3"/>
                    <a:pt x="140" y="10"/>
                  </a:cubicBezTo>
                  <a:cubicBezTo>
                    <a:pt x="1" y="69"/>
                    <a:pt x="80" y="268"/>
                    <a:pt x="100" y="387"/>
                  </a:cubicBezTo>
                  <a:cubicBezTo>
                    <a:pt x="279" y="387"/>
                    <a:pt x="438" y="407"/>
                    <a:pt x="617" y="407"/>
                  </a:cubicBezTo>
                  <a:cubicBezTo>
                    <a:pt x="598" y="348"/>
                    <a:pt x="558" y="288"/>
                    <a:pt x="538" y="248"/>
                  </a:cubicBezTo>
                  <a:cubicBezTo>
                    <a:pt x="414" y="195"/>
                    <a:pt x="321"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73;p3">
              <a:extLst>
                <a:ext uri="{FF2B5EF4-FFF2-40B4-BE49-F238E27FC236}">
                  <a16:creationId xmlns:a16="http://schemas.microsoft.com/office/drawing/2014/main" id="{EB132170-1A9C-4A99-821C-7699FA65A779}"/>
                </a:ext>
              </a:extLst>
            </p:cNvPr>
            <p:cNvSpPr/>
            <p:nvPr/>
          </p:nvSpPr>
          <p:spPr>
            <a:xfrm>
              <a:off x="1683200" y="4737375"/>
              <a:ext cx="112425" cy="16900"/>
            </a:xfrm>
            <a:custGeom>
              <a:avLst/>
              <a:gdLst/>
              <a:ahLst/>
              <a:cxnLst/>
              <a:rect l="l" t="t" r="r" b="b"/>
              <a:pathLst>
                <a:path w="4497" h="676" extrusionOk="0">
                  <a:moveTo>
                    <a:pt x="554" y="1"/>
                  </a:moveTo>
                  <a:cubicBezTo>
                    <a:pt x="358" y="1"/>
                    <a:pt x="189" y="123"/>
                    <a:pt x="21" y="278"/>
                  </a:cubicBezTo>
                  <a:cubicBezTo>
                    <a:pt x="1" y="358"/>
                    <a:pt x="1" y="417"/>
                    <a:pt x="1" y="477"/>
                  </a:cubicBezTo>
                  <a:cubicBezTo>
                    <a:pt x="80" y="517"/>
                    <a:pt x="120" y="576"/>
                    <a:pt x="200" y="636"/>
                  </a:cubicBezTo>
                  <a:cubicBezTo>
                    <a:pt x="214" y="637"/>
                    <a:pt x="227" y="637"/>
                    <a:pt x="241" y="637"/>
                  </a:cubicBezTo>
                  <a:cubicBezTo>
                    <a:pt x="466" y="637"/>
                    <a:pt x="699" y="537"/>
                    <a:pt x="928" y="537"/>
                  </a:cubicBezTo>
                  <a:cubicBezTo>
                    <a:pt x="1031" y="537"/>
                    <a:pt x="1134" y="557"/>
                    <a:pt x="1234" y="616"/>
                  </a:cubicBezTo>
                  <a:lnTo>
                    <a:pt x="2667" y="676"/>
                  </a:lnTo>
                  <a:cubicBezTo>
                    <a:pt x="3084" y="676"/>
                    <a:pt x="3482" y="656"/>
                    <a:pt x="3900" y="656"/>
                  </a:cubicBezTo>
                  <a:cubicBezTo>
                    <a:pt x="4139" y="636"/>
                    <a:pt x="4377" y="676"/>
                    <a:pt x="4497" y="437"/>
                  </a:cubicBezTo>
                  <a:cubicBezTo>
                    <a:pt x="4238" y="299"/>
                    <a:pt x="3965" y="266"/>
                    <a:pt x="3688" y="266"/>
                  </a:cubicBezTo>
                  <a:cubicBezTo>
                    <a:pt x="3428" y="266"/>
                    <a:pt x="3165" y="295"/>
                    <a:pt x="2908" y="295"/>
                  </a:cubicBezTo>
                  <a:cubicBezTo>
                    <a:pt x="2806" y="295"/>
                    <a:pt x="2706" y="291"/>
                    <a:pt x="2607" y="278"/>
                  </a:cubicBezTo>
                  <a:cubicBezTo>
                    <a:pt x="2499" y="267"/>
                    <a:pt x="2390" y="263"/>
                    <a:pt x="2281" y="263"/>
                  </a:cubicBezTo>
                  <a:cubicBezTo>
                    <a:pt x="2099" y="263"/>
                    <a:pt x="1917" y="273"/>
                    <a:pt x="1737" y="273"/>
                  </a:cubicBezTo>
                  <a:cubicBezTo>
                    <a:pt x="1448" y="273"/>
                    <a:pt x="1165" y="248"/>
                    <a:pt x="896" y="119"/>
                  </a:cubicBezTo>
                  <a:cubicBezTo>
                    <a:pt x="771" y="36"/>
                    <a:pt x="658" y="1"/>
                    <a:pt x="5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74;p3">
              <a:extLst>
                <a:ext uri="{FF2B5EF4-FFF2-40B4-BE49-F238E27FC236}">
                  <a16:creationId xmlns:a16="http://schemas.microsoft.com/office/drawing/2014/main" id="{E54373B1-0D94-4ED7-AC46-2DB17B6C55E1}"/>
                </a:ext>
              </a:extLst>
            </p:cNvPr>
            <p:cNvSpPr/>
            <p:nvPr/>
          </p:nvSpPr>
          <p:spPr>
            <a:xfrm>
              <a:off x="1665300" y="4726400"/>
              <a:ext cx="57725" cy="17950"/>
            </a:xfrm>
            <a:custGeom>
              <a:avLst/>
              <a:gdLst/>
              <a:ahLst/>
              <a:cxnLst/>
              <a:rect l="l" t="t" r="r" b="b"/>
              <a:pathLst>
                <a:path w="2309" h="718" extrusionOk="0">
                  <a:moveTo>
                    <a:pt x="717" y="1"/>
                  </a:moveTo>
                  <a:cubicBezTo>
                    <a:pt x="538" y="21"/>
                    <a:pt x="339" y="21"/>
                    <a:pt x="180" y="61"/>
                  </a:cubicBezTo>
                  <a:cubicBezTo>
                    <a:pt x="418" y="299"/>
                    <a:pt x="80" y="379"/>
                    <a:pt x="1" y="518"/>
                  </a:cubicBezTo>
                  <a:cubicBezTo>
                    <a:pt x="80" y="518"/>
                    <a:pt x="120" y="558"/>
                    <a:pt x="180" y="558"/>
                  </a:cubicBezTo>
                  <a:cubicBezTo>
                    <a:pt x="279" y="618"/>
                    <a:pt x="438" y="598"/>
                    <a:pt x="538" y="697"/>
                  </a:cubicBezTo>
                  <a:cubicBezTo>
                    <a:pt x="598" y="697"/>
                    <a:pt x="677" y="717"/>
                    <a:pt x="717" y="717"/>
                  </a:cubicBezTo>
                  <a:cubicBezTo>
                    <a:pt x="1015" y="677"/>
                    <a:pt x="1294" y="598"/>
                    <a:pt x="1592" y="558"/>
                  </a:cubicBezTo>
                  <a:cubicBezTo>
                    <a:pt x="1650" y="545"/>
                    <a:pt x="1714" y="543"/>
                    <a:pt x="1779" y="543"/>
                  </a:cubicBezTo>
                  <a:cubicBezTo>
                    <a:pt x="1812" y="543"/>
                    <a:pt x="1846" y="544"/>
                    <a:pt x="1879" y="544"/>
                  </a:cubicBezTo>
                  <a:cubicBezTo>
                    <a:pt x="2094" y="544"/>
                    <a:pt x="2295" y="521"/>
                    <a:pt x="2308" y="180"/>
                  </a:cubicBezTo>
                  <a:cubicBezTo>
                    <a:pt x="2288" y="170"/>
                    <a:pt x="2264" y="165"/>
                    <a:pt x="2239" y="165"/>
                  </a:cubicBezTo>
                  <a:cubicBezTo>
                    <a:pt x="2214" y="165"/>
                    <a:pt x="2189" y="170"/>
                    <a:pt x="2169" y="180"/>
                  </a:cubicBezTo>
                  <a:cubicBezTo>
                    <a:pt x="1960" y="120"/>
                    <a:pt x="1756" y="95"/>
                    <a:pt x="1555" y="95"/>
                  </a:cubicBezTo>
                  <a:cubicBezTo>
                    <a:pt x="1353" y="95"/>
                    <a:pt x="1155" y="120"/>
                    <a:pt x="956" y="160"/>
                  </a:cubicBezTo>
                  <a:lnTo>
                    <a:pt x="896" y="1"/>
                  </a:lnTo>
                  <a:cubicBezTo>
                    <a:pt x="866" y="11"/>
                    <a:pt x="831" y="16"/>
                    <a:pt x="799" y="16"/>
                  </a:cubicBezTo>
                  <a:cubicBezTo>
                    <a:pt x="767" y="16"/>
                    <a:pt x="737" y="11"/>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75;p3">
              <a:extLst>
                <a:ext uri="{FF2B5EF4-FFF2-40B4-BE49-F238E27FC236}">
                  <a16:creationId xmlns:a16="http://schemas.microsoft.com/office/drawing/2014/main" id="{F7819938-D956-4A8E-85AD-473B8B6163DE}"/>
                </a:ext>
              </a:extLst>
            </p:cNvPr>
            <p:cNvSpPr/>
            <p:nvPr/>
          </p:nvSpPr>
          <p:spPr>
            <a:xfrm>
              <a:off x="2205400" y="4829850"/>
              <a:ext cx="68650" cy="23600"/>
            </a:xfrm>
            <a:custGeom>
              <a:avLst/>
              <a:gdLst/>
              <a:ahLst/>
              <a:cxnLst/>
              <a:rect l="l" t="t" r="r" b="b"/>
              <a:pathLst>
                <a:path w="2746" h="944" extrusionOk="0">
                  <a:moveTo>
                    <a:pt x="1074" y="1"/>
                  </a:moveTo>
                  <a:cubicBezTo>
                    <a:pt x="915" y="140"/>
                    <a:pt x="875" y="319"/>
                    <a:pt x="895" y="518"/>
                  </a:cubicBezTo>
                  <a:cubicBezTo>
                    <a:pt x="776" y="677"/>
                    <a:pt x="627" y="707"/>
                    <a:pt x="470" y="707"/>
                  </a:cubicBezTo>
                  <a:cubicBezTo>
                    <a:pt x="376" y="707"/>
                    <a:pt x="280" y="696"/>
                    <a:pt x="185" y="696"/>
                  </a:cubicBezTo>
                  <a:cubicBezTo>
                    <a:pt x="122" y="696"/>
                    <a:pt x="60" y="701"/>
                    <a:pt x="0" y="717"/>
                  </a:cubicBezTo>
                  <a:cubicBezTo>
                    <a:pt x="116" y="891"/>
                    <a:pt x="249" y="943"/>
                    <a:pt x="387" y="943"/>
                  </a:cubicBezTo>
                  <a:cubicBezTo>
                    <a:pt x="594" y="943"/>
                    <a:pt x="816" y="826"/>
                    <a:pt x="1018" y="826"/>
                  </a:cubicBezTo>
                  <a:cubicBezTo>
                    <a:pt x="1051" y="826"/>
                    <a:pt x="1083" y="829"/>
                    <a:pt x="1114" y="836"/>
                  </a:cubicBezTo>
                  <a:cubicBezTo>
                    <a:pt x="1181" y="776"/>
                    <a:pt x="1249" y="756"/>
                    <a:pt x="1319" y="756"/>
                  </a:cubicBezTo>
                  <a:cubicBezTo>
                    <a:pt x="1459" y="756"/>
                    <a:pt x="1605" y="836"/>
                    <a:pt x="1751" y="836"/>
                  </a:cubicBezTo>
                  <a:cubicBezTo>
                    <a:pt x="1850" y="836"/>
                    <a:pt x="1940" y="785"/>
                    <a:pt x="2040" y="785"/>
                  </a:cubicBezTo>
                  <a:cubicBezTo>
                    <a:pt x="2081" y="785"/>
                    <a:pt x="2123" y="793"/>
                    <a:pt x="2169" y="816"/>
                  </a:cubicBezTo>
                  <a:lnTo>
                    <a:pt x="2308" y="816"/>
                  </a:lnTo>
                  <a:cubicBezTo>
                    <a:pt x="2507" y="717"/>
                    <a:pt x="2745" y="637"/>
                    <a:pt x="2666" y="339"/>
                  </a:cubicBezTo>
                  <a:cubicBezTo>
                    <a:pt x="2447" y="259"/>
                    <a:pt x="2149" y="398"/>
                    <a:pt x="1970" y="140"/>
                  </a:cubicBezTo>
                  <a:cubicBezTo>
                    <a:pt x="1934" y="140"/>
                    <a:pt x="1896" y="141"/>
                    <a:pt x="1858" y="141"/>
                  </a:cubicBezTo>
                  <a:cubicBezTo>
                    <a:pt x="1705" y="141"/>
                    <a:pt x="1540" y="128"/>
                    <a:pt x="1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76;p3">
              <a:extLst>
                <a:ext uri="{FF2B5EF4-FFF2-40B4-BE49-F238E27FC236}">
                  <a16:creationId xmlns:a16="http://schemas.microsoft.com/office/drawing/2014/main" id="{A91FC60E-0490-4CDB-8D5F-D4539226C6B3}"/>
                </a:ext>
              </a:extLst>
            </p:cNvPr>
            <p:cNvSpPr/>
            <p:nvPr/>
          </p:nvSpPr>
          <p:spPr>
            <a:xfrm>
              <a:off x="2240700" y="4847250"/>
              <a:ext cx="18425" cy="8500"/>
            </a:xfrm>
            <a:custGeom>
              <a:avLst/>
              <a:gdLst/>
              <a:ahLst/>
              <a:cxnLst/>
              <a:rect l="l" t="t" r="r" b="b"/>
              <a:pathLst>
                <a:path w="737" h="340" extrusionOk="0">
                  <a:moveTo>
                    <a:pt x="379" y="1"/>
                  </a:moveTo>
                  <a:cubicBezTo>
                    <a:pt x="279" y="120"/>
                    <a:pt x="80" y="41"/>
                    <a:pt x="1" y="200"/>
                  </a:cubicBezTo>
                  <a:cubicBezTo>
                    <a:pt x="128" y="327"/>
                    <a:pt x="281" y="340"/>
                    <a:pt x="439" y="340"/>
                  </a:cubicBezTo>
                  <a:cubicBezTo>
                    <a:pt x="478" y="340"/>
                    <a:pt x="518" y="339"/>
                    <a:pt x="558" y="339"/>
                  </a:cubicBezTo>
                  <a:cubicBezTo>
                    <a:pt x="597" y="259"/>
                    <a:pt x="677" y="220"/>
                    <a:pt x="737" y="140"/>
                  </a:cubicBezTo>
                  <a:cubicBezTo>
                    <a:pt x="657" y="21"/>
                    <a:pt x="538"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77;p3">
              <a:extLst>
                <a:ext uri="{FF2B5EF4-FFF2-40B4-BE49-F238E27FC236}">
                  <a16:creationId xmlns:a16="http://schemas.microsoft.com/office/drawing/2014/main" id="{23F703E2-5387-4DE5-A95F-36F671864810}"/>
                </a:ext>
              </a:extLst>
            </p:cNvPr>
            <p:cNvSpPr/>
            <p:nvPr/>
          </p:nvSpPr>
          <p:spPr>
            <a:xfrm>
              <a:off x="2233250" y="4846750"/>
              <a:ext cx="16925" cy="5500"/>
            </a:xfrm>
            <a:custGeom>
              <a:avLst/>
              <a:gdLst/>
              <a:ahLst/>
              <a:cxnLst/>
              <a:rect l="l" t="t" r="r" b="b"/>
              <a:pathLst>
                <a:path w="677" h="220" extrusionOk="0">
                  <a:moveTo>
                    <a:pt x="297" y="0"/>
                  </a:moveTo>
                  <a:cubicBezTo>
                    <a:pt x="187" y="0"/>
                    <a:pt x="83" y="31"/>
                    <a:pt x="0" y="160"/>
                  </a:cubicBezTo>
                  <a:cubicBezTo>
                    <a:pt x="100" y="180"/>
                    <a:pt x="199" y="180"/>
                    <a:pt x="299" y="220"/>
                  </a:cubicBezTo>
                  <a:cubicBezTo>
                    <a:pt x="458" y="160"/>
                    <a:pt x="597" y="180"/>
                    <a:pt x="677" y="21"/>
                  </a:cubicBezTo>
                  <a:lnTo>
                    <a:pt x="677" y="21"/>
                  </a:lnTo>
                  <a:cubicBezTo>
                    <a:pt x="653" y="25"/>
                    <a:pt x="628" y="27"/>
                    <a:pt x="603" y="27"/>
                  </a:cubicBezTo>
                  <a:cubicBezTo>
                    <a:pt x="504" y="27"/>
                    <a:pt x="398" y="0"/>
                    <a:pt x="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78;p3">
              <a:extLst>
                <a:ext uri="{FF2B5EF4-FFF2-40B4-BE49-F238E27FC236}">
                  <a16:creationId xmlns:a16="http://schemas.microsoft.com/office/drawing/2014/main" id="{4F58ADB7-C9D3-4162-9632-1A32770AD580}"/>
                </a:ext>
              </a:extLst>
            </p:cNvPr>
            <p:cNvSpPr/>
            <p:nvPr/>
          </p:nvSpPr>
          <p:spPr>
            <a:xfrm>
              <a:off x="2152175" y="4817425"/>
              <a:ext cx="80600" cy="25375"/>
            </a:xfrm>
            <a:custGeom>
              <a:avLst/>
              <a:gdLst/>
              <a:ahLst/>
              <a:cxnLst/>
              <a:rect l="l" t="t" r="r" b="b"/>
              <a:pathLst>
                <a:path w="3224" h="1015" extrusionOk="0">
                  <a:moveTo>
                    <a:pt x="1" y="0"/>
                  </a:moveTo>
                  <a:cubicBezTo>
                    <a:pt x="220" y="597"/>
                    <a:pt x="856" y="338"/>
                    <a:pt x="1234" y="637"/>
                  </a:cubicBezTo>
                  <a:cubicBezTo>
                    <a:pt x="1692" y="816"/>
                    <a:pt x="2189" y="816"/>
                    <a:pt x="2646" y="836"/>
                  </a:cubicBezTo>
                  <a:cubicBezTo>
                    <a:pt x="2706" y="895"/>
                    <a:pt x="2786" y="935"/>
                    <a:pt x="2845" y="955"/>
                  </a:cubicBezTo>
                  <a:cubicBezTo>
                    <a:pt x="2905" y="995"/>
                    <a:pt x="2985" y="1015"/>
                    <a:pt x="3024" y="1015"/>
                  </a:cubicBezTo>
                  <a:cubicBezTo>
                    <a:pt x="3223" y="895"/>
                    <a:pt x="3203" y="696"/>
                    <a:pt x="3203" y="498"/>
                  </a:cubicBezTo>
                  <a:cubicBezTo>
                    <a:pt x="2129" y="338"/>
                    <a:pt x="1095"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79;p3">
              <a:extLst>
                <a:ext uri="{FF2B5EF4-FFF2-40B4-BE49-F238E27FC236}">
                  <a16:creationId xmlns:a16="http://schemas.microsoft.com/office/drawing/2014/main" id="{DA59848E-C8C4-45FB-ACF3-CEB04B94866B}"/>
                </a:ext>
              </a:extLst>
            </p:cNvPr>
            <p:cNvSpPr/>
            <p:nvPr/>
          </p:nvSpPr>
          <p:spPr>
            <a:xfrm>
              <a:off x="2105425" y="4808925"/>
              <a:ext cx="78100" cy="24425"/>
            </a:xfrm>
            <a:custGeom>
              <a:avLst/>
              <a:gdLst/>
              <a:ahLst/>
              <a:cxnLst/>
              <a:rect l="l" t="t" r="r" b="b"/>
              <a:pathLst>
                <a:path w="3124" h="977" extrusionOk="0">
                  <a:moveTo>
                    <a:pt x="343" y="0"/>
                  </a:moveTo>
                  <a:cubicBezTo>
                    <a:pt x="301" y="0"/>
                    <a:pt x="259" y="2"/>
                    <a:pt x="220" y="2"/>
                  </a:cubicBezTo>
                  <a:cubicBezTo>
                    <a:pt x="1" y="82"/>
                    <a:pt x="60" y="241"/>
                    <a:pt x="100" y="380"/>
                  </a:cubicBezTo>
                  <a:cubicBezTo>
                    <a:pt x="120" y="460"/>
                    <a:pt x="140" y="499"/>
                    <a:pt x="200" y="579"/>
                  </a:cubicBezTo>
                  <a:lnTo>
                    <a:pt x="279" y="659"/>
                  </a:lnTo>
                  <a:cubicBezTo>
                    <a:pt x="339" y="639"/>
                    <a:pt x="399" y="639"/>
                    <a:pt x="478" y="599"/>
                  </a:cubicBezTo>
                  <a:cubicBezTo>
                    <a:pt x="503" y="582"/>
                    <a:pt x="528" y="573"/>
                    <a:pt x="551" y="573"/>
                  </a:cubicBezTo>
                  <a:cubicBezTo>
                    <a:pt x="584" y="573"/>
                    <a:pt x="614" y="592"/>
                    <a:pt x="637" y="639"/>
                  </a:cubicBezTo>
                  <a:cubicBezTo>
                    <a:pt x="1433" y="857"/>
                    <a:pt x="2288" y="937"/>
                    <a:pt x="3124" y="977"/>
                  </a:cubicBezTo>
                  <a:cubicBezTo>
                    <a:pt x="2865" y="479"/>
                    <a:pt x="2269" y="659"/>
                    <a:pt x="1891" y="340"/>
                  </a:cubicBezTo>
                  <a:cubicBezTo>
                    <a:pt x="1771" y="300"/>
                    <a:pt x="1672" y="281"/>
                    <a:pt x="1592" y="261"/>
                  </a:cubicBezTo>
                  <a:cubicBezTo>
                    <a:pt x="1492" y="189"/>
                    <a:pt x="1379" y="174"/>
                    <a:pt x="1264" y="174"/>
                  </a:cubicBezTo>
                  <a:cubicBezTo>
                    <a:pt x="1180" y="174"/>
                    <a:pt x="1095" y="182"/>
                    <a:pt x="1013" y="182"/>
                  </a:cubicBezTo>
                  <a:cubicBezTo>
                    <a:pt x="892" y="182"/>
                    <a:pt x="776" y="165"/>
                    <a:pt x="677" y="82"/>
                  </a:cubicBezTo>
                  <a:cubicBezTo>
                    <a:pt x="563" y="11"/>
                    <a:pt x="450" y="0"/>
                    <a:pt x="3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80;p3">
              <a:extLst>
                <a:ext uri="{FF2B5EF4-FFF2-40B4-BE49-F238E27FC236}">
                  <a16:creationId xmlns:a16="http://schemas.microsoft.com/office/drawing/2014/main" id="{D5FC850C-2DAB-4CF7-AC21-19BD63C59F72}"/>
                </a:ext>
              </a:extLst>
            </p:cNvPr>
            <p:cNvSpPr/>
            <p:nvPr/>
          </p:nvSpPr>
          <p:spPr>
            <a:xfrm>
              <a:off x="2120850" y="4810950"/>
              <a:ext cx="22900" cy="5250"/>
            </a:xfrm>
            <a:custGeom>
              <a:avLst/>
              <a:gdLst/>
              <a:ahLst/>
              <a:cxnLst/>
              <a:rect l="l" t="t" r="r" b="b"/>
              <a:pathLst>
                <a:path w="916" h="210" extrusionOk="0">
                  <a:moveTo>
                    <a:pt x="0" y="1"/>
                  </a:moveTo>
                  <a:cubicBezTo>
                    <a:pt x="138" y="170"/>
                    <a:pt x="299" y="210"/>
                    <a:pt x="467" y="210"/>
                  </a:cubicBezTo>
                  <a:cubicBezTo>
                    <a:pt x="614" y="210"/>
                    <a:pt x="767" y="180"/>
                    <a:pt x="916" y="180"/>
                  </a:cubicBezTo>
                  <a:lnTo>
                    <a:pt x="856" y="21"/>
                  </a:lnTo>
                  <a:cubicBezTo>
                    <a:pt x="577" y="21"/>
                    <a:pt x="279"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81;p3">
              <a:extLst>
                <a:ext uri="{FF2B5EF4-FFF2-40B4-BE49-F238E27FC236}">
                  <a16:creationId xmlns:a16="http://schemas.microsoft.com/office/drawing/2014/main" id="{4C3B46DA-0971-49A1-83E5-CAC1BB7797BD}"/>
                </a:ext>
              </a:extLst>
            </p:cNvPr>
            <p:cNvSpPr/>
            <p:nvPr/>
          </p:nvSpPr>
          <p:spPr>
            <a:xfrm>
              <a:off x="2279500" y="4728900"/>
              <a:ext cx="2000" cy="2000"/>
            </a:xfrm>
            <a:custGeom>
              <a:avLst/>
              <a:gdLst/>
              <a:ahLst/>
              <a:cxnLst/>
              <a:rect l="l" t="t" r="r" b="b"/>
              <a:pathLst>
                <a:path w="80" h="80" extrusionOk="0">
                  <a:moveTo>
                    <a:pt x="21" y="0"/>
                  </a:moveTo>
                  <a:cubicBezTo>
                    <a:pt x="13" y="0"/>
                    <a:pt x="7" y="7"/>
                    <a:pt x="0" y="20"/>
                  </a:cubicBezTo>
                  <a:cubicBezTo>
                    <a:pt x="0" y="60"/>
                    <a:pt x="40" y="60"/>
                    <a:pt x="80" y="80"/>
                  </a:cubicBezTo>
                  <a:cubicBezTo>
                    <a:pt x="53" y="27"/>
                    <a:pt x="36"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82;p3">
              <a:extLst>
                <a:ext uri="{FF2B5EF4-FFF2-40B4-BE49-F238E27FC236}">
                  <a16:creationId xmlns:a16="http://schemas.microsoft.com/office/drawing/2014/main" id="{A0D11CA6-0313-41CB-9E39-741076CEC839}"/>
                </a:ext>
              </a:extLst>
            </p:cNvPr>
            <p:cNvSpPr/>
            <p:nvPr/>
          </p:nvSpPr>
          <p:spPr>
            <a:xfrm>
              <a:off x="1616575" y="4660775"/>
              <a:ext cx="2500" cy="2500"/>
            </a:xfrm>
            <a:custGeom>
              <a:avLst/>
              <a:gdLst/>
              <a:ahLst/>
              <a:cxnLst/>
              <a:rect l="l" t="t" r="r" b="b"/>
              <a:pathLst>
                <a:path w="100" h="100" extrusionOk="0">
                  <a:moveTo>
                    <a:pt x="40" y="0"/>
                  </a:moveTo>
                  <a:lnTo>
                    <a:pt x="0" y="100"/>
                  </a:lnTo>
                  <a:lnTo>
                    <a:pt x="100" y="40"/>
                  </a:ln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83;p3">
              <a:extLst>
                <a:ext uri="{FF2B5EF4-FFF2-40B4-BE49-F238E27FC236}">
                  <a16:creationId xmlns:a16="http://schemas.microsoft.com/office/drawing/2014/main" id="{D31A768A-C848-42CC-B889-6F0953378FB6}"/>
                </a:ext>
              </a:extLst>
            </p:cNvPr>
            <p:cNvSpPr/>
            <p:nvPr/>
          </p:nvSpPr>
          <p:spPr>
            <a:xfrm>
              <a:off x="1628000" y="4661975"/>
              <a:ext cx="2025" cy="1800"/>
            </a:xfrm>
            <a:custGeom>
              <a:avLst/>
              <a:gdLst/>
              <a:ahLst/>
              <a:cxnLst/>
              <a:rect l="l" t="t" r="r" b="b"/>
              <a:pathLst>
                <a:path w="81" h="72" extrusionOk="0">
                  <a:moveTo>
                    <a:pt x="21" y="1"/>
                  </a:moveTo>
                  <a:cubicBezTo>
                    <a:pt x="14" y="1"/>
                    <a:pt x="7" y="5"/>
                    <a:pt x="1" y="12"/>
                  </a:cubicBezTo>
                  <a:cubicBezTo>
                    <a:pt x="1" y="52"/>
                    <a:pt x="41" y="52"/>
                    <a:pt x="80" y="71"/>
                  </a:cubicBezTo>
                  <a:cubicBezTo>
                    <a:pt x="54" y="18"/>
                    <a:pt x="36" y="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84;p3">
              <a:extLst>
                <a:ext uri="{FF2B5EF4-FFF2-40B4-BE49-F238E27FC236}">
                  <a16:creationId xmlns:a16="http://schemas.microsoft.com/office/drawing/2014/main" id="{D617B4B2-EDA4-425D-8ACF-D66BCEA9E99B}"/>
                </a:ext>
              </a:extLst>
            </p:cNvPr>
            <p:cNvSpPr/>
            <p:nvPr/>
          </p:nvSpPr>
          <p:spPr>
            <a:xfrm>
              <a:off x="1954750" y="4600175"/>
              <a:ext cx="41800" cy="8225"/>
            </a:xfrm>
            <a:custGeom>
              <a:avLst/>
              <a:gdLst/>
              <a:ahLst/>
              <a:cxnLst/>
              <a:rect l="l" t="t" r="r" b="b"/>
              <a:pathLst>
                <a:path w="1672" h="329" extrusionOk="0">
                  <a:moveTo>
                    <a:pt x="435" y="1"/>
                  </a:moveTo>
                  <a:cubicBezTo>
                    <a:pt x="292" y="1"/>
                    <a:pt x="147" y="12"/>
                    <a:pt x="0" y="37"/>
                  </a:cubicBezTo>
                  <a:cubicBezTo>
                    <a:pt x="358" y="196"/>
                    <a:pt x="716" y="329"/>
                    <a:pt x="1092" y="329"/>
                  </a:cubicBezTo>
                  <a:cubicBezTo>
                    <a:pt x="1280" y="329"/>
                    <a:pt x="1472" y="296"/>
                    <a:pt x="1671" y="216"/>
                  </a:cubicBezTo>
                  <a:cubicBezTo>
                    <a:pt x="1270" y="97"/>
                    <a:pt x="858" y="1"/>
                    <a:pt x="4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85;p3">
              <a:extLst>
                <a:ext uri="{FF2B5EF4-FFF2-40B4-BE49-F238E27FC236}">
                  <a16:creationId xmlns:a16="http://schemas.microsoft.com/office/drawing/2014/main" id="{27D4132F-A022-4006-BBB9-D65D224EFC8D}"/>
                </a:ext>
              </a:extLst>
            </p:cNvPr>
            <p:cNvSpPr/>
            <p:nvPr/>
          </p:nvSpPr>
          <p:spPr>
            <a:xfrm>
              <a:off x="1933850" y="4596450"/>
              <a:ext cx="18425" cy="6900"/>
            </a:xfrm>
            <a:custGeom>
              <a:avLst/>
              <a:gdLst/>
              <a:ahLst/>
              <a:cxnLst/>
              <a:rect l="l" t="t" r="r" b="b"/>
              <a:pathLst>
                <a:path w="737" h="276" extrusionOk="0">
                  <a:moveTo>
                    <a:pt x="169" y="0"/>
                  </a:moveTo>
                  <a:cubicBezTo>
                    <a:pt x="114" y="0"/>
                    <a:pt x="58" y="3"/>
                    <a:pt x="1" y="7"/>
                  </a:cubicBezTo>
                  <a:cubicBezTo>
                    <a:pt x="116" y="191"/>
                    <a:pt x="244" y="275"/>
                    <a:pt x="389" y="275"/>
                  </a:cubicBezTo>
                  <a:cubicBezTo>
                    <a:pt x="496" y="275"/>
                    <a:pt x="611" y="230"/>
                    <a:pt x="737" y="146"/>
                  </a:cubicBezTo>
                  <a:cubicBezTo>
                    <a:pt x="563" y="36"/>
                    <a:pt x="377"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86;p3">
              <a:extLst>
                <a:ext uri="{FF2B5EF4-FFF2-40B4-BE49-F238E27FC236}">
                  <a16:creationId xmlns:a16="http://schemas.microsoft.com/office/drawing/2014/main" id="{F2793E01-D354-4AB4-82CD-634714B103C6}"/>
                </a:ext>
              </a:extLst>
            </p:cNvPr>
            <p:cNvSpPr/>
            <p:nvPr/>
          </p:nvSpPr>
          <p:spPr>
            <a:xfrm>
              <a:off x="1864225" y="4718800"/>
              <a:ext cx="3525" cy="2175"/>
            </a:xfrm>
            <a:custGeom>
              <a:avLst/>
              <a:gdLst/>
              <a:ahLst/>
              <a:cxnLst/>
              <a:rect l="l" t="t" r="r" b="b"/>
              <a:pathLst>
                <a:path w="141" h="87" extrusionOk="0">
                  <a:moveTo>
                    <a:pt x="81" y="0"/>
                  </a:moveTo>
                  <a:cubicBezTo>
                    <a:pt x="60" y="0"/>
                    <a:pt x="34" y="10"/>
                    <a:pt x="1" y="26"/>
                  </a:cubicBezTo>
                  <a:cubicBezTo>
                    <a:pt x="21" y="66"/>
                    <a:pt x="41" y="86"/>
                    <a:pt x="80" y="86"/>
                  </a:cubicBezTo>
                  <a:cubicBezTo>
                    <a:pt x="100" y="86"/>
                    <a:pt x="120" y="66"/>
                    <a:pt x="140" y="66"/>
                  </a:cubicBezTo>
                  <a:cubicBezTo>
                    <a:pt x="128" y="20"/>
                    <a:pt x="110" y="0"/>
                    <a:pt x="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87;p3">
              <a:extLst>
                <a:ext uri="{FF2B5EF4-FFF2-40B4-BE49-F238E27FC236}">
                  <a16:creationId xmlns:a16="http://schemas.microsoft.com/office/drawing/2014/main" id="{40FF08D8-55BB-49D4-8273-E2D9443AA1C0}"/>
                </a:ext>
              </a:extLst>
            </p:cNvPr>
            <p:cNvSpPr/>
            <p:nvPr/>
          </p:nvSpPr>
          <p:spPr>
            <a:xfrm>
              <a:off x="1829925" y="4762025"/>
              <a:ext cx="23400" cy="9675"/>
            </a:xfrm>
            <a:custGeom>
              <a:avLst/>
              <a:gdLst/>
              <a:ahLst/>
              <a:cxnLst/>
              <a:rect l="l" t="t" r="r" b="b"/>
              <a:pathLst>
                <a:path w="936" h="387" extrusionOk="0">
                  <a:moveTo>
                    <a:pt x="297" y="1"/>
                  </a:moveTo>
                  <a:cubicBezTo>
                    <a:pt x="187" y="1"/>
                    <a:pt x="80" y="41"/>
                    <a:pt x="0" y="167"/>
                  </a:cubicBezTo>
                  <a:cubicBezTo>
                    <a:pt x="139" y="386"/>
                    <a:pt x="398" y="326"/>
                    <a:pt x="597" y="386"/>
                  </a:cubicBezTo>
                  <a:lnTo>
                    <a:pt x="935" y="386"/>
                  </a:lnTo>
                  <a:cubicBezTo>
                    <a:pt x="876" y="187"/>
                    <a:pt x="637" y="187"/>
                    <a:pt x="537" y="48"/>
                  </a:cubicBezTo>
                  <a:cubicBezTo>
                    <a:pt x="462" y="23"/>
                    <a:pt x="379" y="1"/>
                    <a:pt x="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88;p3">
              <a:extLst>
                <a:ext uri="{FF2B5EF4-FFF2-40B4-BE49-F238E27FC236}">
                  <a16:creationId xmlns:a16="http://schemas.microsoft.com/office/drawing/2014/main" id="{27BC4DF5-623B-49AF-B5B2-0840556CAC0D}"/>
                </a:ext>
              </a:extLst>
            </p:cNvPr>
            <p:cNvSpPr/>
            <p:nvPr/>
          </p:nvSpPr>
          <p:spPr>
            <a:xfrm>
              <a:off x="1664300" y="4467800"/>
              <a:ext cx="6000" cy="13950"/>
            </a:xfrm>
            <a:custGeom>
              <a:avLst/>
              <a:gdLst/>
              <a:ahLst/>
              <a:cxnLst/>
              <a:rect l="l" t="t" r="r" b="b"/>
              <a:pathLst>
                <a:path w="240" h="558" extrusionOk="0">
                  <a:moveTo>
                    <a:pt x="240" y="1"/>
                  </a:moveTo>
                  <a:cubicBezTo>
                    <a:pt x="1" y="120"/>
                    <a:pt x="61" y="359"/>
                    <a:pt x="61" y="558"/>
                  </a:cubicBezTo>
                  <a:cubicBezTo>
                    <a:pt x="220" y="399"/>
                    <a:pt x="240" y="20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89;p3">
              <a:extLst>
                <a:ext uri="{FF2B5EF4-FFF2-40B4-BE49-F238E27FC236}">
                  <a16:creationId xmlns:a16="http://schemas.microsoft.com/office/drawing/2014/main" id="{D98B778A-DF24-4714-8A52-DA217BF66C8E}"/>
                </a:ext>
              </a:extLst>
            </p:cNvPr>
            <p:cNvSpPr/>
            <p:nvPr/>
          </p:nvSpPr>
          <p:spPr>
            <a:xfrm>
              <a:off x="1670275" y="4454375"/>
              <a:ext cx="5000" cy="10975"/>
            </a:xfrm>
            <a:custGeom>
              <a:avLst/>
              <a:gdLst/>
              <a:ahLst/>
              <a:cxnLst/>
              <a:rect l="l" t="t" r="r" b="b"/>
              <a:pathLst>
                <a:path w="200" h="439" extrusionOk="0">
                  <a:moveTo>
                    <a:pt x="180" y="1"/>
                  </a:moveTo>
                  <a:lnTo>
                    <a:pt x="180" y="1"/>
                  </a:lnTo>
                  <a:cubicBezTo>
                    <a:pt x="1" y="120"/>
                    <a:pt x="1" y="259"/>
                    <a:pt x="21" y="438"/>
                  </a:cubicBezTo>
                  <a:cubicBezTo>
                    <a:pt x="140" y="319"/>
                    <a:pt x="200" y="16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90;p3">
              <a:extLst>
                <a:ext uri="{FF2B5EF4-FFF2-40B4-BE49-F238E27FC236}">
                  <a16:creationId xmlns:a16="http://schemas.microsoft.com/office/drawing/2014/main" id="{0FC97DB3-D8C3-4A07-914C-CEEA16F59BF5}"/>
                </a:ext>
              </a:extLst>
            </p:cNvPr>
            <p:cNvSpPr/>
            <p:nvPr/>
          </p:nvSpPr>
          <p:spPr>
            <a:xfrm>
              <a:off x="1732450" y="4711125"/>
              <a:ext cx="5000" cy="1875"/>
            </a:xfrm>
            <a:custGeom>
              <a:avLst/>
              <a:gdLst/>
              <a:ahLst/>
              <a:cxnLst/>
              <a:rect l="l" t="t" r="r" b="b"/>
              <a:pathLst>
                <a:path w="200" h="75" extrusionOk="0">
                  <a:moveTo>
                    <a:pt x="107" y="0"/>
                  </a:moveTo>
                  <a:cubicBezTo>
                    <a:pt x="75" y="0"/>
                    <a:pt x="40" y="25"/>
                    <a:pt x="0" y="75"/>
                  </a:cubicBezTo>
                  <a:lnTo>
                    <a:pt x="199" y="75"/>
                  </a:lnTo>
                  <a:cubicBezTo>
                    <a:pt x="169" y="25"/>
                    <a:pt x="140" y="0"/>
                    <a:pt x="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91;p3">
              <a:extLst>
                <a:ext uri="{FF2B5EF4-FFF2-40B4-BE49-F238E27FC236}">
                  <a16:creationId xmlns:a16="http://schemas.microsoft.com/office/drawing/2014/main" id="{C454135F-4A5A-4D78-8965-9EBC0173FE6D}"/>
                </a:ext>
              </a:extLst>
            </p:cNvPr>
            <p:cNvSpPr/>
            <p:nvPr/>
          </p:nvSpPr>
          <p:spPr>
            <a:xfrm>
              <a:off x="1954650" y="4721925"/>
              <a:ext cx="5100" cy="3750"/>
            </a:xfrm>
            <a:custGeom>
              <a:avLst/>
              <a:gdLst/>
              <a:ahLst/>
              <a:cxnLst/>
              <a:rect l="l" t="t" r="r" b="b"/>
              <a:pathLst>
                <a:path w="204" h="150" extrusionOk="0">
                  <a:moveTo>
                    <a:pt x="203" y="1"/>
                  </a:moveTo>
                  <a:cubicBezTo>
                    <a:pt x="193" y="16"/>
                    <a:pt x="171" y="20"/>
                    <a:pt x="147" y="20"/>
                  </a:cubicBezTo>
                  <a:cubicBezTo>
                    <a:pt x="129" y="20"/>
                    <a:pt x="109" y="18"/>
                    <a:pt x="90" y="18"/>
                  </a:cubicBezTo>
                  <a:cubicBezTo>
                    <a:pt x="40" y="18"/>
                    <a:pt x="1" y="32"/>
                    <a:pt x="44" y="140"/>
                  </a:cubicBezTo>
                  <a:cubicBezTo>
                    <a:pt x="47" y="146"/>
                    <a:pt x="52" y="149"/>
                    <a:pt x="59" y="149"/>
                  </a:cubicBezTo>
                  <a:cubicBezTo>
                    <a:pt x="94" y="149"/>
                    <a:pt x="170" y="68"/>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92;p3">
              <a:extLst>
                <a:ext uri="{FF2B5EF4-FFF2-40B4-BE49-F238E27FC236}">
                  <a16:creationId xmlns:a16="http://schemas.microsoft.com/office/drawing/2014/main" id="{3B5628B0-5642-4956-89D7-0ABF4D214E55}"/>
                </a:ext>
              </a:extLst>
            </p:cNvPr>
            <p:cNvSpPr/>
            <p:nvPr/>
          </p:nvSpPr>
          <p:spPr>
            <a:xfrm>
              <a:off x="2245675" y="4677175"/>
              <a:ext cx="8975" cy="4625"/>
            </a:xfrm>
            <a:custGeom>
              <a:avLst/>
              <a:gdLst/>
              <a:ahLst/>
              <a:cxnLst/>
              <a:rect l="l" t="t" r="r" b="b"/>
              <a:pathLst>
                <a:path w="359" h="185" extrusionOk="0">
                  <a:moveTo>
                    <a:pt x="1" y="1"/>
                  </a:moveTo>
                  <a:cubicBezTo>
                    <a:pt x="68" y="135"/>
                    <a:pt x="163" y="184"/>
                    <a:pt x="288" y="184"/>
                  </a:cubicBezTo>
                  <a:cubicBezTo>
                    <a:pt x="310" y="184"/>
                    <a:pt x="334" y="183"/>
                    <a:pt x="359" y="180"/>
                  </a:cubicBezTo>
                  <a:cubicBezTo>
                    <a:pt x="279" y="60"/>
                    <a:pt x="16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93;p3">
              <a:extLst>
                <a:ext uri="{FF2B5EF4-FFF2-40B4-BE49-F238E27FC236}">
                  <a16:creationId xmlns:a16="http://schemas.microsoft.com/office/drawing/2014/main" id="{7960FEED-ACE6-467B-9662-2C8CAF72F56E}"/>
                </a:ext>
              </a:extLst>
            </p:cNvPr>
            <p:cNvSpPr/>
            <p:nvPr/>
          </p:nvSpPr>
          <p:spPr>
            <a:xfrm>
              <a:off x="2237225" y="4672200"/>
              <a:ext cx="8475" cy="5000"/>
            </a:xfrm>
            <a:custGeom>
              <a:avLst/>
              <a:gdLst/>
              <a:ahLst/>
              <a:cxnLst/>
              <a:rect l="l" t="t" r="r" b="b"/>
              <a:pathLst>
                <a:path w="339" h="200" extrusionOk="0">
                  <a:moveTo>
                    <a:pt x="0" y="1"/>
                  </a:moveTo>
                  <a:cubicBezTo>
                    <a:pt x="40" y="180"/>
                    <a:pt x="179" y="200"/>
                    <a:pt x="339" y="200"/>
                  </a:cubicBezTo>
                  <a:cubicBezTo>
                    <a:pt x="279" y="60"/>
                    <a:pt x="14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94;p3">
              <a:extLst>
                <a:ext uri="{FF2B5EF4-FFF2-40B4-BE49-F238E27FC236}">
                  <a16:creationId xmlns:a16="http://schemas.microsoft.com/office/drawing/2014/main" id="{61147FDB-6DE5-4BAC-9332-961602430A93}"/>
                </a:ext>
              </a:extLst>
            </p:cNvPr>
            <p:cNvSpPr/>
            <p:nvPr/>
          </p:nvSpPr>
          <p:spPr>
            <a:xfrm>
              <a:off x="2205400" y="4659700"/>
              <a:ext cx="8975" cy="4575"/>
            </a:xfrm>
            <a:custGeom>
              <a:avLst/>
              <a:gdLst/>
              <a:ahLst/>
              <a:cxnLst/>
              <a:rect l="l" t="t" r="r" b="b"/>
              <a:pathLst>
                <a:path w="359" h="183" extrusionOk="0">
                  <a:moveTo>
                    <a:pt x="48" y="0"/>
                  </a:moveTo>
                  <a:cubicBezTo>
                    <a:pt x="33" y="0"/>
                    <a:pt x="17" y="1"/>
                    <a:pt x="0" y="3"/>
                  </a:cubicBezTo>
                  <a:cubicBezTo>
                    <a:pt x="100" y="143"/>
                    <a:pt x="219" y="182"/>
                    <a:pt x="358" y="182"/>
                  </a:cubicBezTo>
                  <a:cubicBezTo>
                    <a:pt x="287" y="75"/>
                    <a:pt x="184"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95;p3">
              <a:extLst>
                <a:ext uri="{FF2B5EF4-FFF2-40B4-BE49-F238E27FC236}">
                  <a16:creationId xmlns:a16="http://schemas.microsoft.com/office/drawing/2014/main" id="{0C4BC24D-BE29-461E-901D-8A4129F3097A}"/>
                </a:ext>
              </a:extLst>
            </p:cNvPr>
            <p:cNvSpPr/>
            <p:nvPr/>
          </p:nvSpPr>
          <p:spPr>
            <a:xfrm>
              <a:off x="1813000" y="4800900"/>
              <a:ext cx="18425" cy="10425"/>
            </a:xfrm>
            <a:custGeom>
              <a:avLst/>
              <a:gdLst/>
              <a:ahLst/>
              <a:cxnLst/>
              <a:rect l="l" t="t" r="r" b="b"/>
              <a:pathLst>
                <a:path w="737" h="417" extrusionOk="0">
                  <a:moveTo>
                    <a:pt x="391" y="0"/>
                  </a:moveTo>
                  <a:cubicBezTo>
                    <a:pt x="303" y="0"/>
                    <a:pt x="192" y="73"/>
                    <a:pt x="1" y="204"/>
                  </a:cubicBezTo>
                  <a:cubicBezTo>
                    <a:pt x="101" y="381"/>
                    <a:pt x="237" y="416"/>
                    <a:pt x="383" y="416"/>
                  </a:cubicBezTo>
                  <a:cubicBezTo>
                    <a:pt x="481" y="416"/>
                    <a:pt x="582" y="401"/>
                    <a:pt x="680" y="401"/>
                  </a:cubicBezTo>
                  <a:cubicBezTo>
                    <a:pt x="699" y="401"/>
                    <a:pt x="718" y="401"/>
                    <a:pt x="737" y="403"/>
                  </a:cubicBezTo>
                  <a:cubicBezTo>
                    <a:pt x="580" y="122"/>
                    <a:pt x="505"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96;p3">
              <a:extLst>
                <a:ext uri="{FF2B5EF4-FFF2-40B4-BE49-F238E27FC236}">
                  <a16:creationId xmlns:a16="http://schemas.microsoft.com/office/drawing/2014/main" id="{1424194A-438D-41FF-A7F4-93A9A440FC43}"/>
                </a:ext>
              </a:extLst>
            </p:cNvPr>
            <p:cNvSpPr/>
            <p:nvPr/>
          </p:nvSpPr>
          <p:spPr>
            <a:xfrm>
              <a:off x="1799575" y="4806475"/>
              <a:ext cx="2025" cy="2150"/>
            </a:xfrm>
            <a:custGeom>
              <a:avLst/>
              <a:gdLst/>
              <a:ahLst/>
              <a:cxnLst/>
              <a:rect l="l" t="t" r="r" b="b"/>
              <a:pathLst>
                <a:path w="81" h="86" extrusionOk="0">
                  <a:moveTo>
                    <a:pt x="1" y="1"/>
                  </a:moveTo>
                  <a:lnTo>
                    <a:pt x="1" y="1"/>
                  </a:lnTo>
                  <a:cubicBezTo>
                    <a:pt x="13" y="62"/>
                    <a:pt x="25" y="85"/>
                    <a:pt x="42" y="85"/>
                  </a:cubicBezTo>
                  <a:cubicBezTo>
                    <a:pt x="53" y="85"/>
                    <a:pt x="65" y="76"/>
                    <a:pt x="80" y="60"/>
                  </a:cubicBezTo>
                  <a:cubicBezTo>
                    <a:pt x="80" y="40"/>
                    <a:pt x="21"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97;p3">
              <a:extLst>
                <a:ext uri="{FF2B5EF4-FFF2-40B4-BE49-F238E27FC236}">
                  <a16:creationId xmlns:a16="http://schemas.microsoft.com/office/drawing/2014/main" id="{905C6BEA-CF31-4BCA-8D05-FD7C3CB9B838}"/>
                </a:ext>
              </a:extLst>
            </p:cNvPr>
            <p:cNvSpPr/>
            <p:nvPr/>
          </p:nvSpPr>
          <p:spPr>
            <a:xfrm>
              <a:off x="2192475" y="4807475"/>
              <a:ext cx="8475" cy="4000"/>
            </a:xfrm>
            <a:custGeom>
              <a:avLst/>
              <a:gdLst/>
              <a:ahLst/>
              <a:cxnLst/>
              <a:rect l="l" t="t" r="r" b="b"/>
              <a:pathLst>
                <a:path w="339" h="160" extrusionOk="0">
                  <a:moveTo>
                    <a:pt x="0" y="0"/>
                  </a:moveTo>
                  <a:cubicBezTo>
                    <a:pt x="80" y="140"/>
                    <a:pt x="199" y="160"/>
                    <a:pt x="338" y="160"/>
                  </a:cubicBezTo>
                  <a:cubicBezTo>
                    <a:pt x="279" y="20"/>
                    <a:pt x="13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98;p3">
              <a:extLst>
                <a:ext uri="{FF2B5EF4-FFF2-40B4-BE49-F238E27FC236}">
                  <a16:creationId xmlns:a16="http://schemas.microsoft.com/office/drawing/2014/main" id="{E958A1D4-458F-40FE-BA90-657D57A4BBC3}"/>
                </a:ext>
              </a:extLst>
            </p:cNvPr>
            <p:cNvSpPr/>
            <p:nvPr/>
          </p:nvSpPr>
          <p:spPr>
            <a:xfrm>
              <a:off x="1690175" y="4726900"/>
              <a:ext cx="29850" cy="4000"/>
            </a:xfrm>
            <a:custGeom>
              <a:avLst/>
              <a:gdLst/>
              <a:ahLst/>
              <a:cxnLst/>
              <a:rect l="l" t="t" r="r" b="b"/>
              <a:pathLst>
                <a:path w="1194" h="160" extrusionOk="0">
                  <a:moveTo>
                    <a:pt x="567" y="0"/>
                  </a:moveTo>
                  <a:cubicBezTo>
                    <a:pt x="378" y="0"/>
                    <a:pt x="189" y="46"/>
                    <a:pt x="0" y="140"/>
                  </a:cubicBezTo>
                  <a:cubicBezTo>
                    <a:pt x="398" y="160"/>
                    <a:pt x="796" y="160"/>
                    <a:pt x="1194" y="160"/>
                  </a:cubicBezTo>
                  <a:cubicBezTo>
                    <a:pt x="985" y="55"/>
                    <a:pt x="776" y="0"/>
                    <a:pt x="5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99;p3">
              <a:extLst>
                <a:ext uri="{FF2B5EF4-FFF2-40B4-BE49-F238E27FC236}">
                  <a16:creationId xmlns:a16="http://schemas.microsoft.com/office/drawing/2014/main" id="{741E25BB-E8EB-43EB-BE05-ABBBCCE251CA}"/>
                </a:ext>
              </a:extLst>
            </p:cNvPr>
            <p:cNvSpPr/>
            <p:nvPr/>
          </p:nvSpPr>
          <p:spPr>
            <a:xfrm>
              <a:off x="1673750" y="4566775"/>
              <a:ext cx="5000" cy="3500"/>
            </a:xfrm>
            <a:custGeom>
              <a:avLst/>
              <a:gdLst/>
              <a:ahLst/>
              <a:cxnLst/>
              <a:rect l="l" t="t" r="r" b="b"/>
              <a:pathLst>
                <a:path w="200" h="140" extrusionOk="0">
                  <a:moveTo>
                    <a:pt x="1" y="0"/>
                  </a:moveTo>
                  <a:cubicBezTo>
                    <a:pt x="80" y="40"/>
                    <a:pt x="160" y="100"/>
                    <a:pt x="200" y="140"/>
                  </a:cubicBezTo>
                  <a:cubicBezTo>
                    <a:pt x="180" y="40"/>
                    <a:pt x="10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0;p3">
              <a:extLst>
                <a:ext uri="{FF2B5EF4-FFF2-40B4-BE49-F238E27FC236}">
                  <a16:creationId xmlns:a16="http://schemas.microsoft.com/office/drawing/2014/main" id="{9A638530-B7E5-402A-8BC9-C28ABC9963A5}"/>
                </a:ext>
              </a:extLst>
            </p:cNvPr>
            <p:cNvSpPr/>
            <p:nvPr/>
          </p:nvSpPr>
          <p:spPr>
            <a:xfrm>
              <a:off x="1996025" y="4773650"/>
              <a:ext cx="2000" cy="2025"/>
            </a:xfrm>
            <a:custGeom>
              <a:avLst/>
              <a:gdLst/>
              <a:ahLst/>
              <a:cxnLst/>
              <a:rect l="l" t="t" r="r" b="b"/>
              <a:pathLst>
                <a:path w="80" h="81" extrusionOk="0">
                  <a:moveTo>
                    <a:pt x="80" y="1"/>
                  </a:moveTo>
                  <a:lnTo>
                    <a:pt x="0" y="80"/>
                  </a:lnTo>
                  <a:cubicBezTo>
                    <a:pt x="0" y="80"/>
                    <a:pt x="20" y="80"/>
                    <a:pt x="40" y="60"/>
                  </a:cubicBezTo>
                  <a:cubicBezTo>
                    <a:pt x="80" y="60"/>
                    <a:pt x="80"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1;p3">
              <a:extLst>
                <a:ext uri="{FF2B5EF4-FFF2-40B4-BE49-F238E27FC236}">
                  <a16:creationId xmlns:a16="http://schemas.microsoft.com/office/drawing/2014/main" id="{1DCB006D-F62C-4CA9-A548-FD2666785387}"/>
                </a:ext>
              </a:extLst>
            </p:cNvPr>
            <p:cNvSpPr/>
            <p:nvPr/>
          </p:nvSpPr>
          <p:spPr>
            <a:xfrm>
              <a:off x="2538100" y="3423425"/>
              <a:ext cx="30850" cy="322775"/>
            </a:xfrm>
            <a:custGeom>
              <a:avLst/>
              <a:gdLst/>
              <a:ahLst/>
              <a:cxnLst/>
              <a:rect l="l" t="t" r="r" b="b"/>
              <a:pathLst>
                <a:path w="1234" h="12911" extrusionOk="0">
                  <a:moveTo>
                    <a:pt x="776" y="1"/>
                  </a:moveTo>
                  <a:cubicBezTo>
                    <a:pt x="597" y="61"/>
                    <a:pt x="438" y="120"/>
                    <a:pt x="279" y="180"/>
                  </a:cubicBezTo>
                  <a:cubicBezTo>
                    <a:pt x="239" y="697"/>
                    <a:pt x="239" y="1254"/>
                    <a:pt x="160" y="1811"/>
                  </a:cubicBezTo>
                  <a:cubicBezTo>
                    <a:pt x="0" y="4795"/>
                    <a:pt x="239" y="7759"/>
                    <a:pt x="239" y="10743"/>
                  </a:cubicBezTo>
                  <a:cubicBezTo>
                    <a:pt x="299" y="10763"/>
                    <a:pt x="398" y="10803"/>
                    <a:pt x="398" y="10823"/>
                  </a:cubicBezTo>
                  <a:cubicBezTo>
                    <a:pt x="398" y="10882"/>
                    <a:pt x="358" y="10887"/>
                    <a:pt x="316" y="10887"/>
                  </a:cubicBezTo>
                  <a:cubicBezTo>
                    <a:pt x="308" y="10887"/>
                    <a:pt x="299" y="10887"/>
                    <a:pt x="291" y="10887"/>
                  </a:cubicBezTo>
                  <a:cubicBezTo>
                    <a:pt x="257" y="10887"/>
                    <a:pt x="227" y="10890"/>
                    <a:pt x="219" y="10922"/>
                  </a:cubicBezTo>
                  <a:cubicBezTo>
                    <a:pt x="160" y="11161"/>
                    <a:pt x="199" y="11399"/>
                    <a:pt x="239" y="11638"/>
                  </a:cubicBezTo>
                  <a:cubicBezTo>
                    <a:pt x="319" y="11718"/>
                    <a:pt x="378" y="11797"/>
                    <a:pt x="398" y="11857"/>
                  </a:cubicBezTo>
                  <a:cubicBezTo>
                    <a:pt x="478" y="12116"/>
                    <a:pt x="398" y="12394"/>
                    <a:pt x="478" y="12633"/>
                  </a:cubicBezTo>
                  <a:cubicBezTo>
                    <a:pt x="506" y="12761"/>
                    <a:pt x="556" y="12911"/>
                    <a:pt x="684" y="12911"/>
                  </a:cubicBezTo>
                  <a:cubicBezTo>
                    <a:pt x="735" y="12911"/>
                    <a:pt x="797" y="12888"/>
                    <a:pt x="876" y="12832"/>
                  </a:cubicBezTo>
                  <a:cubicBezTo>
                    <a:pt x="1015" y="12613"/>
                    <a:pt x="1015" y="12354"/>
                    <a:pt x="1035" y="12116"/>
                  </a:cubicBezTo>
                  <a:cubicBezTo>
                    <a:pt x="1035" y="11857"/>
                    <a:pt x="1075" y="11598"/>
                    <a:pt x="1035" y="11340"/>
                  </a:cubicBezTo>
                  <a:lnTo>
                    <a:pt x="1035" y="7839"/>
                  </a:lnTo>
                  <a:cubicBezTo>
                    <a:pt x="1075" y="7560"/>
                    <a:pt x="1035" y="7321"/>
                    <a:pt x="1035" y="7063"/>
                  </a:cubicBezTo>
                  <a:lnTo>
                    <a:pt x="1035" y="6764"/>
                  </a:lnTo>
                  <a:lnTo>
                    <a:pt x="1035" y="5770"/>
                  </a:lnTo>
                  <a:lnTo>
                    <a:pt x="1035" y="5352"/>
                  </a:lnTo>
                  <a:lnTo>
                    <a:pt x="1035" y="4477"/>
                  </a:lnTo>
                  <a:lnTo>
                    <a:pt x="1035" y="4178"/>
                  </a:lnTo>
                  <a:lnTo>
                    <a:pt x="1035" y="3084"/>
                  </a:lnTo>
                  <a:cubicBezTo>
                    <a:pt x="1075" y="2647"/>
                    <a:pt x="1075" y="2209"/>
                    <a:pt x="1035" y="1771"/>
                  </a:cubicBezTo>
                  <a:cubicBezTo>
                    <a:pt x="995" y="1175"/>
                    <a:pt x="1234" y="518"/>
                    <a:pt x="7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2;p3">
              <a:extLst>
                <a:ext uri="{FF2B5EF4-FFF2-40B4-BE49-F238E27FC236}">
                  <a16:creationId xmlns:a16="http://schemas.microsoft.com/office/drawing/2014/main" id="{930BB9D9-0AB2-481D-9B47-7A51AFE7EB26}"/>
                </a:ext>
              </a:extLst>
            </p:cNvPr>
            <p:cNvSpPr/>
            <p:nvPr/>
          </p:nvSpPr>
          <p:spPr>
            <a:xfrm>
              <a:off x="2230750" y="3395750"/>
              <a:ext cx="223325" cy="32075"/>
            </a:xfrm>
            <a:custGeom>
              <a:avLst/>
              <a:gdLst/>
              <a:ahLst/>
              <a:cxnLst/>
              <a:rect l="l" t="t" r="r" b="b"/>
              <a:pathLst>
                <a:path w="8933" h="1283" extrusionOk="0">
                  <a:moveTo>
                    <a:pt x="339" y="0"/>
                  </a:moveTo>
                  <a:cubicBezTo>
                    <a:pt x="279" y="0"/>
                    <a:pt x="230" y="31"/>
                    <a:pt x="180" y="93"/>
                  </a:cubicBezTo>
                  <a:cubicBezTo>
                    <a:pt x="1" y="392"/>
                    <a:pt x="41" y="690"/>
                    <a:pt x="100" y="989"/>
                  </a:cubicBezTo>
                  <a:cubicBezTo>
                    <a:pt x="160" y="1088"/>
                    <a:pt x="200" y="1168"/>
                    <a:pt x="279" y="1227"/>
                  </a:cubicBezTo>
                  <a:cubicBezTo>
                    <a:pt x="1084" y="1263"/>
                    <a:pt x="1885" y="1283"/>
                    <a:pt x="2685" y="1283"/>
                  </a:cubicBezTo>
                  <a:cubicBezTo>
                    <a:pt x="3665" y="1283"/>
                    <a:pt x="4645" y="1253"/>
                    <a:pt x="5630" y="1188"/>
                  </a:cubicBezTo>
                  <a:cubicBezTo>
                    <a:pt x="5708" y="1207"/>
                    <a:pt x="5784" y="1214"/>
                    <a:pt x="5861" y="1214"/>
                  </a:cubicBezTo>
                  <a:cubicBezTo>
                    <a:pt x="6103" y="1214"/>
                    <a:pt x="6341" y="1140"/>
                    <a:pt x="6582" y="1140"/>
                  </a:cubicBezTo>
                  <a:cubicBezTo>
                    <a:pt x="6734" y="1140"/>
                    <a:pt x="6887" y="1170"/>
                    <a:pt x="7043" y="1267"/>
                  </a:cubicBezTo>
                  <a:cubicBezTo>
                    <a:pt x="7135" y="1258"/>
                    <a:pt x="7229" y="1255"/>
                    <a:pt x="7325" y="1255"/>
                  </a:cubicBezTo>
                  <a:cubicBezTo>
                    <a:pt x="7505" y="1255"/>
                    <a:pt x="7690" y="1266"/>
                    <a:pt x="7876" y="1266"/>
                  </a:cubicBezTo>
                  <a:cubicBezTo>
                    <a:pt x="8226" y="1266"/>
                    <a:pt x="8582" y="1228"/>
                    <a:pt x="8933" y="1008"/>
                  </a:cubicBezTo>
                  <a:cubicBezTo>
                    <a:pt x="8535" y="889"/>
                    <a:pt x="8395" y="670"/>
                    <a:pt x="8296" y="392"/>
                  </a:cubicBezTo>
                  <a:cubicBezTo>
                    <a:pt x="7620" y="392"/>
                    <a:pt x="6963" y="372"/>
                    <a:pt x="6307" y="372"/>
                  </a:cubicBezTo>
                  <a:cubicBezTo>
                    <a:pt x="6167" y="328"/>
                    <a:pt x="6034" y="311"/>
                    <a:pt x="5906" y="311"/>
                  </a:cubicBezTo>
                  <a:cubicBezTo>
                    <a:pt x="5743" y="311"/>
                    <a:pt x="5587" y="338"/>
                    <a:pt x="5431" y="372"/>
                  </a:cubicBezTo>
                  <a:cubicBezTo>
                    <a:pt x="5074" y="419"/>
                    <a:pt x="4710" y="432"/>
                    <a:pt x="4346" y="432"/>
                  </a:cubicBezTo>
                  <a:cubicBezTo>
                    <a:pt x="3867" y="432"/>
                    <a:pt x="3385" y="409"/>
                    <a:pt x="2913" y="409"/>
                  </a:cubicBezTo>
                  <a:cubicBezTo>
                    <a:pt x="2824" y="409"/>
                    <a:pt x="2735" y="410"/>
                    <a:pt x="2646" y="412"/>
                  </a:cubicBezTo>
                  <a:cubicBezTo>
                    <a:pt x="2594" y="391"/>
                    <a:pt x="2538" y="383"/>
                    <a:pt x="2482" y="383"/>
                  </a:cubicBezTo>
                  <a:cubicBezTo>
                    <a:pt x="2348" y="383"/>
                    <a:pt x="2207" y="425"/>
                    <a:pt x="2075" y="425"/>
                  </a:cubicBezTo>
                  <a:cubicBezTo>
                    <a:pt x="1948" y="425"/>
                    <a:pt x="1828" y="386"/>
                    <a:pt x="1731" y="233"/>
                  </a:cubicBezTo>
                  <a:cubicBezTo>
                    <a:pt x="1294" y="193"/>
                    <a:pt x="856" y="292"/>
                    <a:pt x="458" y="34"/>
                  </a:cubicBezTo>
                  <a:cubicBezTo>
                    <a:pt x="414" y="11"/>
                    <a:pt x="374"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3;p3">
              <a:extLst>
                <a:ext uri="{FF2B5EF4-FFF2-40B4-BE49-F238E27FC236}">
                  <a16:creationId xmlns:a16="http://schemas.microsoft.com/office/drawing/2014/main" id="{B7E5E530-2790-4ADA-85E1-F9C7541330FC}"/>
                </a:ext>
              </a:extLst>
            </p:cNvPr>
            <p:cNvSpPr/>
            <p:nvPr/>
          </p:nvSpPr>
          <p:spPr>
            <a:xfrm>
              <a:off x="2225775" y="3612425"/>
              <a:ext cx="26900" cy="250175"/>
            </a:xfrm>
            <a:custGeom>
              <a:avLst/>
              <a:gdLst/>
              <a:ahLst/>
              <a:cxnLst/>
              <a:rect l="l" t="t" r="r" b="b"/>
              <a:pathLst>
                <a:path w="1076" h="10007" extrusionOk="0">
                  <a:moveTo>
                    <a:pt x="504" y="0"/>
                  </a:moveTo>
                  <a:cubicBezTo>
                    <a:pt x="419" y="0"/>
                    <a:pt x="339" y="27"/>
                    <a:pt x="259" y="80"/>
                  </a:cubicBezTo>
                  <a:cubicBezTo>
                    <a:pt x="180" y="159"/>
                    <a:pt x="160" y="219"/>
                    <a:pt x="140" y="299"/>
                  </a:cubicBezTo>
                  <a:lnTo>
                    <a:pt x="140" y="557"/>
                  </a:lnTo>
                  <a:cubicBezTo>
                    <a:pt x="180" y="1154"/>
                    <a:pt x="1" y="1751"/>
                    <a:pt x="60" y="2367"/>
                  </a:cubicBezTo>
                  <a:lnTo>
                    <a:pt x="60" y="2606"/>
                  </a:lnTo>
                  <a:lnTo>
                    <a:pt x="60" y="2845"/>
                  </a:lnTo>
                  <a:cubicBezTo>
                    <a:pt x="80" y="3143"/>
                    <a:pt x="160" y="3442"/>
                    <a:pt x="140" y="3740"/>
                  </a:cubicBezTo>
                  <a:cubicBezTo>
                    <a:pt x="160" y="3979"/>
                    <a:pt x="240" y="4237"/>
                    <a:pt x="200" y="4496"/>
                  </a:cubicBezTo>
                  <a:cubicBezTo>
                    <a:pt x="160" y="4774"/>
                    <a:pt x="240" y="5073"/>
                    <a:pt x="160" y="5371"/>
                  </a:cubicBezTo>
                  <a:lnTo>
                    <a:pt x="80" y="5590"/>
                  </a:lnTo>
                  <a:cubicBezTo>
                    <a:pt x="60" y="5689"/>
                    <a:pt x="1" y="5789"/>
                    <a:pt x="1" y="5928"/>
                  </a:cubicBezTo>
                  <a:cubicBezTo>
                    <a:pt x="1" y="6167"/>
                    <a:pt x="140" y="6426"/>
                    <a:pt x="140" y="6684"/>
                  </a:cubicBezTo>
                  <a:cubicBezTo>
                    <a:pt x="140" y="6784"/>
                    <a:pt x="140" y="6923"/>
                    <a:pt x="160" y="7022"/>
                  </a:cubicBezTo>
                  <a:cubicBezTo>
                    <a:pt x="180" y="7122"/>
                    <a:pt x="279" y="7181"/>
                    <a:pt x="180" y="7281"/>
                  </a:cubicBezTo>
                  <a:cubicBezTo>
                    <a:pt x="160" y="7360"/>
                    <a:pt x="120" y="7420"/>
                    <a:pt x="100" y="7480"/>
                  </a:cubicBezTo>
                  <a:cubicBezTo>
                    <a:pt x="80" y="7679"/>
                    <a:pt x="100" y="7858"/>
                    <a:pt x="120" y="8057"/>
                  </a:cubicBezTo>
                  <a:cubicBezTo>
                    <a:pt x="200" y="8335"/>
                    <a:pt x="220" y="8614"/>
                    <a:pt x="220" y="8872"/>
                  </a:cubicBezTo>
                  <a:cubicBezTo>
                    <a:pt x="220" y="9071"/>
                    <a:pt x="259" y="9270"/>
                    <a:pt x="299" y="9469"/>
                  </a:cubicBezTo>
                  <a:cubicBezTo>
                    <a:pt x="359" y="9628"/>
                    <a:pt x="438" y="9767"/>
                    <a:pt x="538" y="9907"/>
                  </a:cubicBezTo>
                  <a:cubicBezTo>
                    <a:pt x="598" y="9966"/>
                    <a:pt x="677" y="10006"/>
                    <a:pt x="757" y="10006"/>
                  </a:cubicBezTo>
                  <a:cubicBezTo>
                    <a:pt x="876" y="9947"/>
                    <a:pt x="896" y="9827"/>
                    <a:pt x="976" y="9748"/>
                  </a:cubicBezTo>
                  <a:cubicBezTo>
                    <a:pt x="1035" y="9628"/>
                    <a:pt x="1035" y="9509"/>
                    <a:pt x="956" y="9370"/>
                  </a:cubicBezTo>
                  <a:cubicBezTo>
                    <a:pt x="777" y="8614"/>
                    <a:pt x="1075" y="7858"/>
                    <a:pt x="995" y="7082"/>
                  </a:cubicBezTo>
                  <a:cubicBezTo>
                    <a:pt x="995" y="6963"/>
                    <a:pt x="976" y="6843"/>
                    <a:pt x="976" y="6704"/>
                  </a:cubicBezTo>
                  <a:cubicBezTo>
                    <a:pt x="936" y="5769"/>
                    <a:pt x="876" y="4794"/>
                    <a:pt x="976" y="3859"/>
                  </a:cubicBezTo>
                  <a:cubicBezTo>
                    <a:pt x="995" y="3501"/>
                    <a:pt x="757" y="3143"/>
                    <a:pt x="976" y="2845"/>
                  </a:cubicBezTo>
                  <a:cubicBezTo>
                    <a:pt x="1015" y="2686"/>
                    <a:pt x="1015" y="2566"/>
                    <a:pt x="976" y="2407"/>
                  </a:cubicBezTo>
                  <a:cubicBezTo>
                    <a:pt x="856" y="1950"/>
                    <a:pt x="876" y="1472"/>
                    <a:pt x="936" y="995"/>
                  </a:cubicBezTo>
                  <a:cubicBezTo>
                    <a:pt x="976" y="915"/>
                    <a:pt x="976" y="816"/>
                    <a:pt x="976" y="716"/>
                  </a:cubicBezTo>
                  <a:cubicBezTo>
                    <a:pt x="956" y="577"/>
                    <a:pt x="896" y="458"/>
                    <a:pt x="797" y="318"/>
                  </a:cubicBezTo>
                  <a:cubicBezTo>
                    <a:pt x="757" y="279"/>
                    <a:pt x="757" y="259"/>
                    <a:pt x="777" y="199"/>
                  </a:cubicBezTo>
                  <a:cubicBezTo>
                    <a:pt x="757" y="120"/>
                    <a:pt x="697" y="60"/>
                    <a:pt x="637" y="20"/>
                  </a:cubicBezTo>
                  <a:cubicBezTo>
                    <a:pt x="591" y="7"/>
                    <a:pt x="547" y="0"/>
                    <a:pt x="5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4;p3">
              <a:extLst>
                <a:ext uri="{FF2B5EF4-FFF2-40B4-BE49-F238E27FC236}">
                  <a16:creationId xmlns:a16="http://schemas.microsoft.com/office/drawing/2014/main" id="{94D8ED59-CECF-43AB-A28A-7F6EB819F0F5}"/>
                </a:ext>
              </a:extLst>
            </p:cNvPr>
            <p:cNvSpPr/>
            <p:nvPr/>
          </p:nvSpPr>
          <p:spPr>
            <a:xfrm>
              <a:off x="2545050" y="3713375"/>
              <a:ext cx="18425" cy="227900"/>
            </a:xfrm>
            <a:custGeom>
              <a:avLst/>
              <a:gdLst/>
              <a:ahLst/>
              <a:cxnLst/>
              <a:rect l="l" t="t" r="r" b="b"/>
              <a:pathLst>
                <a:path w="737" h="9116" extrusionOk="0">
                  <a:moveTo>
                    <a:pt x="1" y="0"/>
                  </a:moveTo>
                  <a:cubicBezTo>
                    <a:pt x="1" y="1055"/>
                    <a:pt x="1" y="2129"/>
                    <a:pt x="21" y="3183"/>
                  </a:cubicBezTo>
                  <a:cubicBezTo>
                    <a:pt x="41" y="5133"/>
                    <a:pt x="21" y="7122"/>
                    <a:pt x="160" y="9091"/>
                  </a:cubicBezTo>
                  <a:cubicBezTo>
                    <a:pt x="218" y="9108"/>
                    <a:pt x="271" y="9116"/>
                    <a:pt x="319" y="9116"/>
                  </a:cubicBezTo>
                  <a:cubicBezTo>
                    <a:pt x="502" y="9116"/>
                    <a:pt x="618" y="9002"/>
                    <a:pt x="697" y="8813"/>
                  </a:cubicBezTo>
                  <a:cubicBezTo>
                    <a:pt x="737" y="8077"/>
                    <a:pt x="558" y="7361"/>
                    <a:pt x="558" y="6605"/>
                  </a:cubicBezTo>
                  <a:cubicBezTo>
                    <a:pt x="538" y="5312"/>
                    <a:pt x="538" y="3999"/>
                    <a:pt x="538" y="2706"/>
                  </a:cubicBezTo>
                  <a:cubicBezTo>
                    <a:pt x="538" y="2706"/>
                    <a:pt x="558" y="2686"/>
                    <a:pt x="558" y="2626"/>
                  </a:cubicBezTo>
                  <a:cubicBezTo>
                    <a:pt x="558" y="2586"/>
                    <a:pt x="538" y="2527"/>
                    <a:pt x="498" y="2487"/>
                  </a:cubicBezTo>
                  <a:cubicBezTo>
                    <a:pt x="476" y="2469"/>
                    <a:pt x="451" y="2462"/>
                    <a:pt x="427" y="2462"/>
                  </a:cubicBezTo>
                  <a:cubicBezTo>
                    <a:pt x="350" y="2462"/>
                    <a:pt x="274" y="2529"/>
                    <a:pt x="261" y="2529"/>
                  </a:cubicBezTo>
                  <a:cubicBezTo>
                    <a:pt x="260" y="2529"/>
                    <a:pt x="260" y="2528"/>
                    <a:pt x="260" y="2527"/>
                  </a:cubicBezTo>
                  <a:cubicBezTo>
                    <a:pt x="538" y="1651"/>
                    <a:pt x="200" y="836"/>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5;p3">
              <a:extLst>
                <a:ext uri="{FF2B5EF4-FFF2-40B4-BE49-F238E27FC236}">
                  <a16:creationId xmlns:a16="http://schemas.microsoft.com/office/drawing/2014/main" id="{0CDA3EC7-340A-49B2-9755-56848DEC8C8F}"/>
                </a:ext>
              </a:extLst>
            </p:cNvPr>
            <p:cNvSpPr/>
            <p:nvPr/>
          </p:nvSpPr>
          <p:spPr>
            <a:xfrm>
              <a:off x="2200925" y="4096800"/>
              <a:ext cx="138775" cy="76625"/>
            </a:xfrm>
            <a:custGeom>
              <a:avLst/>
              <a:gdLst/>
              <a:ahLst/>
              <a:cxnLst/>
              <a:rect l="l" t="t" r="r" b="b"/>
              <a:pathLst>
                <a:path w="5551" h="3065" extrusionOk="0">
                  <a:moveTo>
                    <a:pt x="2527" y="1"/>
                  </a:moveTo>
                  <a:cubicBezTo>
                    <a:pt x="2467" y="1"/>
                    <a:pt x="2447" y="21"/>
                    <a:pt x="2387" y="21"/>
                  </a:cubicBezTo>
                  <a:cubicBezTo>
                    <a:pt x="2248" y="100"/>
                    <a:pt x="2129" y="220"/>
                    <a:pt x="2049" y="379"/>
                  </a:cubicBezTo>
                  <a:cubicBezTo>
                    <a:pt x="1952" y="607"/>
                    <a:pt x="1817" y="671"/>
                    <a:pt x="1668" y="671"/>
                  </a:cubicBezTo>
                  <a:cubicBezTo>
                    <a:pt x="1471" y="671"/>
                    <a:pt x="1249" y="559"/>
                    <a:pt x="1058" y="559"/>
                  </a:cubicBezTo>
                  <a:cubicBezTo>
                    <a:pt x="977" y="559"/>
                    <a:pt x="902" y="579"/>
                    <a:pt x="836" y="637"/>
                  </a:cubicBezTo>
                  <a:cubicBezTo>
                    <a:pt x="657" y="975"/>
                    <a:pt x="159" y="737"/>
                    <a:pt x="0" y="1115"/>
                  </a:cubicBezTo>
                  <a:cubicBezTo>
                    <a:pt x="80" y="1135"/>
                    <a:pt x="159" y="1214"/>
                    <a:pt x="239" y="1214"/>
                  </a:cubicBezTo>
                  <a:cubicBezTo>
                    <a:pt x="2089" y="1393"/>
                    <a:pt x="3780" y="2030"/>
                    <a:pt x="5351" y="3064"/>
                  </a:cubicBezTo>
                  <a:cubicBezTo>
                    <a:pt x="5530" y="2985"/>
                    <a:pt x="5550" y="2806"/>
                    <a:pt x="5530" y="2666"/>
                  </a:cubicBezTo>
                  <a:cubicBezTo>
                    <a:pt x="4914" y="2070"/>
                    <a:pt x="4178" y="1672"/>
                    <a:pt x="3362" y="1373"/>
                  </a:cubicBezTo>
                  <a:cubicBezTo>
                    <a:pt x="3123" y="1294"/>
                    <a:pt x="2845" y="1214"/>
                    <a:pt x="2646" y="1075"/>
                  </a:cubicBezTo>
                  <a:cubicBezTo>
                    <a:pt x="2367" y="836"/>
                    <a:pt x="2725" y="518"/>
                    <a:pt x="2626" y="239"/>
                  </a:cubicBezTo>
                  <a:cubicBezTo>
                    <a:pt x="2586" y="140"/>
                    <a:pt x="2546" y="80"/>
                    <a:pt x="25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6;p3">
              <a:extLst>
                <a:ext uri="{FF2B5EF4-FFF2-40B4-BE49-F238E27FC236}">
                  <a16:creationId xmlns:a16="http://schemas.microsoft.com/office/drawing/2014/main" id="{D6F93D06-6225-447E-8DB7-D89A14347E9D}"/>
                </a:ext>
              </a:extLst>
            </p:cNvPr>
            <p:cNvSpPr/>
            <p:nvPr/>
          </p:nvSpPr>
          <p:spPr>
            <a:xfrm>
              <a:off x="2654975" y="3627500"/>
              <a:ext cx="20900" cy="214200"/>
            </a:xfrm>
            <a:custGeom>
              <a:avLst/>
              <a:gdLst/>
              <a:ahLst/>
              <a:cxnLst/>
              <a:rect l="l" t="t" r="r" b="b"/>
              <a:pathLst>
                <a:path w="836" h="8568" extrusionOk="0">
                  <a:moveTo>
                    <a:pt x="475" y="1"/>
                  </a:moveTo>
                  <a:cubicBezTo>
                    <a:pt x="416" y="1"/>
                    <a:pt x="345" y="27"/>
                    <a:pt x="259" y="93"/>
                  </a:cubicBezTo>
                  <a:cubicBezTo>
                    <a:pt x="199" y="213"/>
                    <a:pt x="139" y="352"/>
                    <a:pt x="139" y="491"/>
                  </a:cubicBezTo>
                  <a:cubicBezTo>
                    <a:pt x="100" y="1247"/>
                    <a:pt x="199" y="1983"/>
                    <a:pt x="100" y="2699"/>
                  </a:cubicBezTo>
                  <a:cubicBezTo>
                    <a:pt x="80" y="2779"/>
                    <a:pt x="40" y="2859"/>
                    <a:pt x="40" y="2958"/>
                  </a:cubicBezTo>
                  <a:cubicBezTo>
                    <a:pt x="80" y="3396"/>
                    <a:pt x="20" y="3833"/>
                    <a:pt x="0" y="4271"/>
                  </a:cubicBezTo>
                  <a:cubicBezTo>
                    <a:pt x="0" y="4529"/>
                    <a:pt x="100" y="4768"/>
                    <a:pt x="40" y="5047"/>
                  </a:cubicBezTo>
                  <a:cubicBezTo>
                    <a:pt x="20" y="5166"/>
                    <a:pt x="0" y="5266"/>
                    <a:pt x="0" y="5385"/>
                  </a:cubicBezTo>
                  <a:cubicBezTo>
                    <a:pt x="0" y="5524"/>
                    <a:pt x="20" y="5643"/>
                    <a:pt x="40" y="5743"/>
                  </a:cubicBezTo>
                  <a:cubicBezTo>
                    <a:pt x="100" y="5783"/>
                    <a:pt x="139" y="5862"/>
                    <a:pt x="199" y="5922"/>
                  </a:cubicBezTo>
                  <a:cubicBezTo>
                    <a:pt x="378" y="6141"/>
                    <a:pt x="279" y="6459"/>
                    <a:pt x="378" y="6718"/>
                  </a:cubicBezTo>
                  <a:cubicBezTo>
                    <a:pt x="378" y="7334"/>
                    <a:pt x="40" y="8011"/>
                    <a:pt x="537" y="8568"/>
                  </a:cubicBezTo>
                  <a:cubicBezTo>
                    <a:pt x="716" y="7871"/>
                    <a:pt x="458" y="7135"/>
                    <a:pt x="736" y="6439"/>
                  </a:cubicBezTo>
                  <a:cubicBezTo>
                    <a:pt x="716" y="5842"/>
                    <a:pt x="696" y="5246"/>
                    <a:pt x="677" y="4629"/>
                  </a:cubicBezTo>
                  <a:cubicBezTo>
                    <a:pt x="617" y="3157"/>
                    <a:pt x="836" y="1685"/>
                    <a:pt x="736" y="213"/>
                  </a:cubicBezTo>
                  <a:cubicBezTo>
                    <a:pt x="670" y="107"/>
                    <a:pt x="595" y="1"/>
                    <a:pt x="4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07;p3">
              <a:extLst>
                <a:ext uri="{FF2B5EF4-FFF2-40B4-BE49-F238E27FC236}">
                  <a16:creationId xmlns:a16="http://schemas.microsoft.com/office/drawing/2014/main" id="{52D357A7-9F76-49C6-90E5-444A46CE4885}"/>
                </a:ext>
              </a:extLst>
            </p:cNvPr>
            <p:cNvSpPr/>
            <p:nvPr/>
          </p:nvSpPr>
          <p:spPr>
            <a:xfrm>
              <a:off x="2253125" y="3989875"/>
              <a:ext cx="161675" cy="62700"/>
            </a:xfrm>
            <a:custGeom>
              <a:avLst/>
              <a:gdLst/>
              <a:ahLst/>
              <a:cxnLst/>
              <a:rect l="l" t="t" r="r" b="b"/>
              <a:pathLst>
                <a:path w="6467" h="2508" extrusionOk="0">
                  <a:moveTo>
                    <a:pt x="260" y="1"/>
                  </a:moveTo>
                  <a:cubicBezTo>
                    <a:pt x="180" y="41"/>
                    <a:pt x="100" y="120"/>
                    <a:pt x="80" y="200"/>
                  </a:cubicBezTo>
                  <a:cubicBezTo>
                    <a:pt x="41" y="319"/>
                    <a:pt x="1" y="438"/>
                    <a:pt x="1" y="578"/>
                  </a:cubicBezTo>
                  <a:lnTo>
                    <a:pt x="1" y="1314"/>
                  </a:lnTo>
                  <a:cubicBezTo>
                    <a:pt x="1" y="1433"/>
                    <a:pt x="41" y="1572"/>
                    <a:pt x="41" y="1692"/>
                  </a:cubicBezTo>
                  <a:cubicBezTo>
                    <a:pt x="41" y="1811"/>
                    <a:pt x="61" y="1910"/>
                    <a:pt x="80" y="2030"/>
                  </a:cubicBezTo>
                  <a:cubicBezTo>
                    <a:pt x="80" y="2109"/>
                    <a:pt x="140" y="2189"/>
                    <a:pt x="160" y="2269"/>
                  </a:cubicBezTo>
                  <a:cubicBezTo>
                    <a:pt x="200" y="2368"/>
                    <a:pt x="279" y="2467"/>
                    <a:pt x="379" y="2507"/>
                  </a:cubicBezTo>
                  <a:cubicBezTo>
                    <a:pt x="634" y="2380"/>
                    <a:pt x="898" y="2342"/>
                    <a:pt x="1169" y="2342"/>
                  </a:cubicBezTo>
                  <a:cubicBezTo>
                    <a:pt x="1321" y="2342"/>
                    <a:pt x="1475" y="2354"/>
                    <a:pt x="1632" y="2368"/>
                  </a:cubicBezTo>
                  <a:cubicBezTo>
                    <a:pt x="2468" y="2368"/>
                    <a:pt x="3283" y="2328"/>
                    <a:pt x="4139" y="2328"/>
                  </a:cubicBezTo>
                  <a:cubicBezTo>
                    <a:pt x="4178" y="2308"/>
                    <a:pt x="4208" y="2298"/>
                    <a:pt x="4236" y="2298"/>
                  </a:cubicBezTo>
                  <a:cubicBezTo>
                    <a:pt x="4263" y="2298"/>
                    <a:pt x="4288" y="2308"/>
                    <a:pt x="4318" y="2328"/>
                  </a:cubicBezTo>
                  <a:lnTo>
                    <a:pt x="4676" y="2328"/>
                  </a:lnTo>
                  <a:cubicBezTo>
                    <a:pt x="4706" y="2308"/>
                    <a:pt x="4740" y="2298"/>
                    <a:pt x="4773" y="2298"/>
                  </a:cubicBezTo>
                  <a:cubicBezTo>
                    <a:pt x="4805" y="2298"/>
                    <a:pt x="4835" y="2308"/>
                    <a:pt x="4855" y="2328"/>
                  </a:cubicBezTo>
                  <a:cubicBezTo>
                    <a:pt x="5332" y="2308"/>
                    <a:pt x="5810" y="2328"/>
                    <a:pt x="6267" y="2288"/>
                  </a:cubicBezTo>
                  <a:cubicBezTo>
                    <a:pt x="6466" y="2269"/>
                    <a:pt x="6466" y="2089"/>
                    <a:pt x="6307" y="1990"/>
                  </a:cubicBezTo>
                  <a:lnTo>
                    <a:pt x="6307" y="1990"/>
                  </a:lnTo>
                  <a:cubicBezTo>
                    <a:pt x="6277" y="2010"/>
                    <a:pt x="6242" y="2020"/>
                    <a:pt x="6210" y="2020"/>
                  </a:cubicBezTo>
                  <a:cubicBezTo>
                    <a:pt x="6178" y="2020"/>
                    <a:pt x="6148" y="2010"/>
                    <a:pt x="6128" y="1990"/>
                  </a:cubicBezTo>
                  <a:lnTo>
                    <a:pt x="5949" y="1990"/>
                  </a:lnTo>
                  <a:cubicBezTo>
                    <a:pt x="5816" y="2057"/>
                    <a:pt x="5678" y="2082"/>
                    <a:pt x="5538" y="2082"/>
                  </a:cubicBezTo>
                  <a:cubicBezTo>
                    <a:pt x="5385" y="2082"/>
                    <a:pt x="5229" y="2051"/>
                    <a:pt x="5074" y="2010"/>
                  </a:cubicBezTo>
                  <a:cubicBezTo>
                    <a:pt x="3721" y="1990"/>
                    <a:pt x="2328" y="1990"/>
                    <a:pt x="956" y="1970"/>
                  </a:cubicBezTo>
                  <a:cubicBezTo>
                    <a:pt x="399" y="1930"/>
                    <a:pt x="399" y="1910"/>
                    <a:pt x="598" y="1274"/>
                  </a:cubicBezTo>
                  <a:cubicBezTo>
                    <a:pt x="697" y="1055"/>
                    <a:pt x="498" y="995"/>
                    <a:pt x="439" y="876"/>
                  </a:cubicBezTo>
                  <a:cubicBezTo>
                    <a:pt x="379" y="578"/>
                    <a:pt x="538" y="239"/>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08;p3">
              <a:extLst>
                <a:ext uri="{FF2B5EF4-FFF2-40B4-BE49-F238E27FC236}">
                  <a16:creationId xmlns:a16="http://schemas.microsoft.com/office/drawing/2014/main" id="{378E764A-AB19-4837-A69E-32BF95F5B390}"/>
                </a:ext>
              </a:extLst>
            </p:cNvPr>
            <p:cNvSpPr/>
            <p:nvPr/>
          </p:nvSpPr>
          <p:spPr>
            <a:xfrm>
              <a:off x="2343650" y="3775525"/>
              <a:ext cx="135300" cy="13625"/>
            </a:xfrm>
            <a:custGeom>
              <a:avLst/>
              <a:gdLst/>
              <a:ahLst/>
              <a:cxnLst/>
              <a:rect l="l" t="t" r="r" b="b"/>
              <a:pathLst>
                <a:path w="5412" h="545" extrusionOk="0">
                  <a:moveTo>
                    <a:pt x="5013" y="1"/>
                  </a:moveTo>
                  <a:cubicBezTo>
                    <a:pt x="4735" y="21"/>
                    <a:pt x="4516" y="100"/>
                    <a:pt x="4238" y="120"/>
                  </a:cubicBezTo>
                  <a:cubicBezTo>
                    <a:pt x="3681" y="170"/>
                    <a:pt x="3129" y="180"/>
                    <a:pt x="2576" y="180"/>
                  </a:cubicBezTo>
                  <a:cubicBezTo>
                    <a:pt x="2208" y="180"/>
                    <a:pt x="1840" y="176"/>
                    <a:pt x="1471" y="176"/>
                  </a:cubicBezTo>
                  <a:cubicBezTo>
                    <a:pt x="1286" y="176"/>
                    <a:pt x="1101" y="177"/>
                    <a:pt x="915" y="180"/>
                  </a:cubicBezTo>
                  <a:cubicBezTo>
                    <a:pt x="836" y="190"/>
                    <a:pt x="755" y="191"/>
                    <a:pt x="675" y="191"/>
                  </a:cubicBezTo>
                  <a:cubicBezTo>
                    <a:pt x="648" y="191"/>
                    <a:pt x="621" y="191"/>
                    <a:pt x="594" y="191"/>
                  </a:cubicBezTo>
                  <a:cubicBezTo>
                    <a:pt x="381" y="191"/>
                    <a:pt x="173" y="200"/>
                    <a:pt x="0" y="359"/>
                  </a:cubicBezTo>
                  <a:cubicBezTo>
                    <a:pt x="100" y="518"/>
                    <a:pt x="259" y="419"/>
                    <a:pt x="358" y="518"/>
                  </a:cubicBezTo>
                  <a:lnTo>
                    <a:pt x="736" y="518"/>
                  </a:lnTo>
                  <a:cubicBezTo>
                    <a:pt x="846" y="459"/>
                    <a:pt x="965" y="429"/>
                    <a:pt x="1085" y="429"/>
                  </a:cubicBezTo>
                  <a:cubicBezTo>
                    <a:pt x="1204" y="429"/>
                    <a:pt x="1323" y="459"/>
                    <a:pt x="1433" y="518"/>
                  </a:cubicBezTo>
                  <a:cubicBezTo>
                    <a:pt x="2024" y="518"/>
                    <a:pt x="2609" y="545"/>
                    <a:pt x="3189" y="545"/>
                  </a:cubicBezTo>
                  <a:cubicBezTo>
                    <a:pt x="3934" y="545"/>
                    <a:pt x="4673" y="501"/>
                    <a:pt x="5411" y="299"/>
                  </a:cubicBezTo>
                  <a:cubicBezTo>
                    <a:pt x="5391" y="1"/>
                    <a:pt x="5172" y="41"/>
                    <a:pt x="5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609;p3">
              <a:extLst>
                <a:ext uri="{FF2B5EF4-FFF2-40B4-BE49-F238E27FC236}">
                  <a16:creationId xmlns:a16="http://schemas.microsoft.com/office/drawing/2014/main" id="{63AEB041-99FC-43B5-A060-5E97F69DA22E}"/>
                </a:ext>
              </a:extLst>
            </p:cNvPr>
            <p:cNvSpPr/>
            <p:nvPr/>
          </p:nvSpPr>
          <p:spPr>
            <a:xfrm>
              <a:off x="2230250" y="3422950"/>
              <a:ext cx="146750" cy="41050"/>
            </a:xfrm>
            <a:custGeom>
              <a:avLst/>
              <a:gdLst/>
              <a:ahLst/>
              <a:cxnLst/>
              <a:rect l="l" t="t" r="r" b="b"/>
              <a:pathLst>
                <a:path w="5870" h="1642" extrusionOk="0">
                  <a:moveTo>
                    <a:pt x="279" y="0"/>
                  </a:moveTo>
                  <a:cubicBezTo>
                    <a:pt x="200" y="40"/>
                    <a:pt x="160" y="119"/>
                    <a:pt x="80" y="179"/>
                  </a:cubicBezTo>
                  <a:cubicBezTo>
                    <a:pt x="61" y="239"/>
                    <a:pt x="21" y="318"/>
                    <a:pt x="21" y="418"/>
                  </a:cubicBezTo>
                  <a:cubicBezTo>
                    <a:pt x="1" y="696"/>
                    <a:pt x="1" y="935"/>
                    <a:pt x="21" y="1213"/>
                  </a:cubicBezTo>
                  <a:cubicBezTo>
                    <a:pt x="61" y="1373"/>
                    <a:pt x="80" y="1492"/>
                    <a:pt x="180" y="1591"/>
                  </a:cubicBezTo>
                  <a:cubicBezTo>
                    <a:pt x="230" y="1617"/>
                    <a:pt x="273" y="1642"/>
                    <a:pt x="322" y="1642"/>
                  </a:cubicBezTo>
                  <a:cubicBezTo>
                    <a:pt x="351" y="1642"/>
                    <a:pt x="382" y="1633"/>
                    <a:pt x="419" y="1611"/>
                  </a:cubicBezTo>
                  <a:cubicBezTo>
                    <a:pt x="498" y="1492"/>
                    <a:pt x="498" y="1373"/>
                    <a:pt x="419" y="1233"/>
                  </a:cubicBezTo>
                  <a:lnTo>
                    <a:pt x="419" y="517"/>
                  </a:lnTo>
                  <a:cubicBezTo>
                    <a:pt x="478" y="477"/>
                    <a:pt x="518" y="418"/>
                    <a:pt x="598" y="378"/>
                  </a:cubicBezTo>
                  <a:cubicBezTo>
                    <a:pt x="1373" y="378"/>
                    <a:pt x="2149" y="338"/>
                    <a:pt x="2905" y="338"/>
                  </a:cubicBezTo>
                  <a:cubicBezTo>
                    <a:pt x="2995" y="279"/>
                    <a:pt x="3089" y="249"/>
                    <a:pt x="3184" y="249"/>
                  </a:cubicBezTo>
                  <a:cubicBezTo>
                    <a:pt x="3278" y="249"/>
                    <a:pt x="3373" y="279"/>
                    <a:pt x="3462" y="338"/>
                  </a:cubicBezTo>
                  <a:cubicBezTo>
                    <a:pt x="3482" y="368"/>
                    <a:pt x="3512" y="383"/>
                    <a:pt x="3544" y="383"/>
                  </a:cubicBezTo>
                  <a:cubicBezTo>
                    <a:pt x="3577" y="383"/>
                    <a:pt x="3611" y="368"/>
                    <a:pt x="3641" y="338"/>
                  </a:cubicBezTo>
                  <a:cubicBezTo>
                    <a:pt x="3671" y="318"/>
                    <a:pt x="3701" y="308"/>
                    <a:pt x="3733" y="308"/>
                  </a:cubicBezTo>
                  <a:cubicBezTo>
                    <a:pt x="3766" y="308"/>
                    <a:pt x="3800" y="318"/>
                    <a:pt x="3840" y="338"/>
                  </a:cubicBezTo>
                  <a:lnTo>
                    <a:pt x="4178" y="338"/>
                  </a:lnTo>
                  <a:cubicBezTo>
                    <a:pt x="4326" y="257"/>
                    <a:pt x="4484" y="239"/>
                    <a:pt x="4645" y="239"/>
                  </a:cubicBezTo>
                  <a:cubicBezTo>
                    <a:pt x="4778" y="239"/>
                    <a:pt x="4912" y="251"/>
                    <a:pt x="5044" y="251"/>
                  </a:cubicBezTo>
                  <a:cubicBezTo>
                    <a:pt x="5185" y="251"/>
                    <a:pt x="5322" y="237"/>
                    <a:pt x="5451" y="179"/>
                  </a:cubicBezTo>
                  <a:cubicBezTo>
                    <a:pt x="5491" y="199"/>
                    <a:pt x="5571" y="199"/>
                    <a:pt x="5630" y="199"/>
                  </a:cubicBezTo>
                  <a:cubicBezTo>
                    <a:pt x="5650" y="209"/>
                    <a:pt x="5680" y="214"/>
                    <a:pt x="5710" y="214"/>
                  </a:cubicBezTo>
                  <a:cubicBezTo>
                    <a:pt x="5740" y="214"/>
                    <a:pt x="5770" y="209"/>
                    <a:pt x="5790" y="199"/>
                  </a:cubicBezTo>
                  <a:lnTo>
                    <a:pt x="5790" y="179"/>
                  </a:lnTo>
                  <a:cubicBezTo>
                    <a:pt x="5790" y="179"/>
                    <a:pt x="5810" y="179"/>
                    <a:pt x="5849" y="119"/>
                  </a:cubicBezTo>
                  <a:cubicBezTo>
                    <a:pt x="5869" y="60"/>
                    <a:pt x="5849" y="40"/>
                    <a:pt x="5790" y="0"/>
                  </a:cubicBezTo>
                  <a:cubicBezTo>
                    <a:pt x="5501" y="7"/>
                    <a:pt x="5212" y="9"/>
                    <a:pt x="4923" y="9"/>
                  </a:cubicBezTo>
                  <a:cubicBezTo>
                    <a:pt x="4344" y="9"/>
                    <a:pt x="3765" y="0"/>
                    <a:pt x="3186" y="0"/>
                  </a:cubicBezTo>
                  <a:cubicBezTo>
                    <a:pt x="2318" y="0"/>
                    <a:pt x="1453" y="20"/>
                    <a:pt x="598" y="119"/>
                  </a:cubicBezTo>
                  <a:cubicBezTo>
                    <a:pt x="498" y="119"/>
                    <a:pt x="379" y="4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610;p3">
              <a:extLst>
                <a:ext uri="{FF2B5EF4-FFF2-40B4-BE49-F238E27FC236}">
                  <a16:creationId xmlns:a16="http://schemas.microsoft.com/office/drawing/2014/main" id="{5FB3EE80-67D4-4E4B-A4FE-7B516AB7A879}"/>
                </a:ext>
              </a:extLst>
            </p:cNvPr>
            <p:cNvSpPr/>
            <p:nvPr/>
          </p:nvSpPr>
          <p:spPr>
            <a:xfrm>
              <a:off x="2548050" y="3878975"/>
              <a:ext cx="62175" cy="121375"/>
            </a:xfrm>
            <a:custGeom>
              <a:avLst/>
              <a:gdLst/>
              <a:ahLst/>
              <a:cxnLst/>
              <a:rect l="l" t="t" r="r" b="b"/>
              <a:pathLst>
                <a:path w="2487" h="4855" extrusionOk="0">
                  <a:moveTo>
                    <a:pt x="438" y="1"/>
                  </a:moveTo>
                  <a:cubicBezTo>
                    <a:pt x="259" y="776"/>
                    <a:pt x="537" y="1572"/>
                    <a:pt x="398" y="2348"/>
                  </a:cubicBezTo>
                  <a:cubicBezTo>
                    <a:pt x="120" y="2786"/>
                    <a:pt x="239" y="3283"/>
                    <a:pt x="219" y="3760"/>
                  </a:cubicBezTo>
                  <a:cubicBezTo>
                    <a:pt x="319" y="4138"/>
                    <a:pt x="0" y="4636"/>
                    <a:pt x="557" y="4854"/>
                  </a:cubicBezTo>
                  <a:cubicBezTo>
                    <a:pt x="597" y="4218"/>
                    <a:pt x="617" y="3581"/>
                    <a:pt x="617" y="2945"/>
                  </a:cubicBezTo>
                  <a:cubicBezTo>
                    <a:pt x="617" y="2639"/>
                    <a:pt x="746" y="2545"/>
                    <a:pt x="942" y="2545"/>
                  </a:cubicBezTo>
                  <a:cubicBezTo>
                    <a:pt x="1001" y="2545"/>
                    <a:pt x="1065" y="2553"/>
                    <a:pt x="1134" y="2567"/>
                  </a:cubicBezTo>
                  <a:lnTo>
                    <a:pt x="1134" y="2507"/>
                  </a:lnTo>
                  <a:cubicBezTo>
                    <a:pt x="1154" y="2507"/>
                    <a:pt x="1154" y="2487"/>
                    <a:pt x="1194" y="2447"/>
                  </a:cubicBezTo>
                  <a:cubicBezTo>
                    <a:pt x="1214" y="2388"/>
                    <a:pt x="1194" y="2368"/>
                    <a:pt x="1134" y="2328"/>
                  </a:cubicBezTo>
                  <a:cubicBezTo>
                    <a:pt x="935" y="2288"/>
                    <a:pt x="697" y="2388"/>
                    <a:pt x="637" y="2089"/>
                  </a:cubicBezTo>
                  <a:cubicBezTo>
                    <a:pt x="597" y="1771"/>
                    <a:pt x="816" y="1672"/>
                    <a:pt x="1055" y="1652"/>
                  </a:cubicBezTo>
                  <a:cubicBezTo>
                    <a:pt x="1433" y="1592"/>
                    <a:pt x="1830" y="1592"/>
                    <a:pt x="2208" y="1592"/>
                  </a:cubicBezTo>
                  <a:cubicBezTo>
                    <a:pt x="2487" y="1592"/>
                    <a:pt x="2427" y="1433"/>
                    <a:pt x="2368" y="1254"/>
                  </a:cubicBezTo>
                  <a:cubicBezTo>
                    <a:pt x="2310" y="1245"/>
                    <a:pt x="2254" y="1241"/>
                    <a:pt x="2199" y="1241"/>
                  </a:cubicBezTo>
                  <a:cubicBezTo>
                    <a:pt x="1892" y="1241"/>
                    <a:pt x="1617" y="1365"/>
                    <a:pt x="1313" y="1433"/>
                  </a:cubicBezTo>
                  <a:cubicBezTo>
                    <a:pt x="1215" y="1442"/>
                    <a:pt x="1130" y="1448"/>
                    <a:pt x="1056" y="1448"/>
                  </a:cubicBezTo>
                  <a:cubicBezTo>
                    <a:pt x="666" y="1448"/>
                    <a:pt x="591" y="1295"/>
                    <a:pt x="557" y="776"/>
                  </a:cubicBezTo>
                  <a:cubicBezTo>
                    <a:pt x="537" y="498"/>
                    <a:pt x="657" y="239"/>
                    <a:pt x="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611;p3">
              <a:extLst>
                <a:ext uri="{FF2B5EF4-FFF2-40B4-BE49-F238E27FC236}">
                  <a16:creationId xmlns:a16="http://schemas.microsoft.com/office/drawing/2014/main" id="{C801E8BD-1B2E-4296-B444-B9C3128B5309}"/>
                </a:ext>
              </a:extLst>
            </p:cNvPr>
            <p:cNvSpPr/>
            <p:nvPr/>
          </p:nvSpPr>
          <p:spPr>
            <a:xfrm>
              <a:off x="2504775" y="3806825"/>
              <a:ext cx="18425" cy="103025"/>
            </a:xfrm>
            <a:custGeom>
              <a:avLst/>
              <a:gdLst/>
              <a:ahLst/>
              <a:cxnLst/>
              <a:rect l="l" t="t" r="r" b="b"/>
              <a:pathLst>
                <a:path w="737" h="4121" extrusionOk="0">
                  <a:moveTo>
                    <a:pt x="273" y="1"/>
                  </a:moveTo>
                  <a:cubicBezTo>
                    <a:pt x="120" y="1"/>
                    <a:pt x="118" y="169"/>
                    <a:pt x="80" y="301"/>
                  </a:cubicBezTo>
                  <a:cubicBezTo>
                    <a:pt x="60" y="639"/>
                    <a:pt x="160" y="977"/>
                    <a:pt x="1" y="1275"/>
                  </a:cubicBezTo>
                  <a:cubicBezTo>
                    <a:pt x="80" y="1793"/>
                    <a:pt x="180" y="2330"/>
                    <a:pt x="1" y="2847"/>
                  </a:cubicBezTo>
                  <a:cubicBezTo>
                    <a:pt x="120" y="2966"/>
                    <a:pt x="60" y="3145"/>
                    <a:pt x="140" y="3265"/>
                  </a:cubicBezTo>
                  <a:cubicBezTo>
                    <a:pt x="478" y="3444"/>
                    <a:pt x="160" y="4060"/>
                    <a:pt x="717" y="4120"/>
                  </a:cubicBezTo>
                  <a:cubicBezTo>
                    <a:pt x="737" y="2867"/>
                    <a:pt x="418" y="1633"/>
                    <a:pt x="498" y="380"/>
                  </a:cubicBezTo>
                  <a:cubicBezTo>
                    <a:pt x="438" y="261"/>
                    <a:pt x="458" y="42"/>
                    <a:pt x="299" y="2"/>
                  </a:cubicBezTo>
                  <a:cubicBezTo>
                    <a:pt x="290" y="1"/>
                    <a:pt x="281" y="1"/>
                    <a:pt x="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612;p3">
              <a:extLst>
                <a:ext uri="{FF2B5EF4-FFF2-40B4-BE49-F238E27FC236}">
                  <a16:creationId xmlns:a16="http://schemas.microsoft.com/office/drawing/2014/main" id="{D0E2D7C5-349A-40CF-8F52-4023F699B409}"/>
                </a:ext>
              </a:extLst>
            </p:cNvPr>
            <p:cNvSpPr/>
            <p:nvPr/>
          </p:nvSpPr>
          <p:spPr>
            <a:xfrm>
              <a:off x="2379450" y="3800025"/>
              <a:ext cx="111925" cy="11275"/>
            </a:xfrm>
            <a:custGeom>
              <a:avLst/>
              <a:gdLst/>
              <a:ahLst/>
              <a:cxnLst/>
              <a:rect l="l" t="t" r="r" b="b"/>
              <a:pathLst>
                <a:path w="4477" h="451" extrusionOk="0">
                  <a:moveTo>
                    <a:pt x="4265" y="1"/>
                  </a:moveTo>
                  <a:cubicBezTo>
                    <a:pt x="4158" y="1"/>
                    <a:pt x="4029" y="55"/>
                    <a:pt x="3920" y="55"/>
                  </a:cubicBezTo>
                  <a:cubicBezTo>
                    <a:pt x="2905" y="55"/>
                    <a:pt x="1871" y="55"/>
                    <a:pt x="836" y="75"/>
                  </a:cubicBezTo>
                  <a:cubicBezTo>
                    <a:pt x="731" y="75"/>
                    <a:pt x="628" y="68"/>
                    <a:pt x="528" y="68"/>
                  </a:cubicBezTo>
                  <a:cubicBezTo>
                    <a:pt x="344" y="68"/>
                    <a:pt x="168" y="93"/>
                    <a:pt x="1" y="234"/>
                  </a:cubicBezTo>
                  <a:cubicBezTo>
                    <a:pt x="21" y="354"/>
                    <a:pt x="120" y="354"/>
                    <a:pt x="200" y="433"/>
                  </a:cubicBezTo>
                  <a:lnTo>
                    <a:pt x="757" y="433"/>
                  </a:lnTo>
                  <a:cubicBezTo>
                    <a:pt x="776" y="404"/>
                    <a:pt x="801" y="389"/>
                    <a:pt x="826" y="389"/>
                  </a:cubicBezTo>
                  <a:cubicBezTo>
                    <a:pt x="851" y="389"/>
                    <a:pt x="876" y="404"/>
                    <a:pt x="896" y="433"/>
                  </a:cubicBezTo>
                  <a:cubicBezTo>
                    <a:pt x="1220" y="444"/>
                    <a:pt x="1545" y="451"/>
                    <a:pt x="1869" y="451"/>
                  </a:cubicBezTo>
                  <a:cubicBezTo>
                    <a:pt x="2738" y="451"/>
                    <a:pt x="3607" y="405"/>
                    <a:pt x="4477" y="274"/>
                  </a:cubicBezTo>
                  <a:cubicBezTo>
                    <a:pt x="4457" y="55"/>
                    <a:pt x="4372" y="1"/>
                    <a:pt x="42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3;p3">
              <a:extLst>
                <a:ext uri="{FF2B5EF4-FFF2-40B4-BE49-F238E27FC236}">
                  <a16:creationId xmlns:a16="http://schemas.microsoft.com/office/drawing/2014/main" id="{5E96FD04-14F4-49CE-9DE0-F8F51CD61A4A}"/>
                </a:ext>
              </a:extLst>
            </p:cNvPr>
            <p:cNvSpPr/>
            <p:nvPr/>
          </p:nvSpPr>
          <p:spPr>
            <a:xfrm>
              <a:off x="2547550" y="3967000"/>
              <a:ext cx="17925" cy="78100"/>
            </a:xfrm>
            <a:custGeom>
              <a:avLst/>
              <a:gdLst/>
              <a:ahLst/>
              <a:cxnLst/>
              <a:rect l="l" t="t" r="r" b="b"/>
              <a:pathLst>
                <a:path w="717" h="3124" extrusionOk="0">
                  <a:moveTo>
                    <a:pt x="175" y="1"/>
                  </a:moveTo>
                  <a:cubicBezTo>
                    <a:pt x="153" y="1"/>
                    <a:pt x="128" y="7"/>
                    <a:pt x="100" y="21"/>
                  </a:cubicBezTo>
                  <a:cubicBezTo>
                    <a:pt x="0" y="538"/>
                    <a:pt x="40" y="1075"/>
                    <a:pt x="60" y="1612"/>
                  </a:cubicBezTo>
                  <a:cubicBezTo>
                    <a:pt x="140" y="2845"/>
                    <a:pt x="140" y="2845"/>
                    <a:pt x="418" y="3124"/>
                  </a:cubicBezTo>
                  <a:cubicBezTo>
                    <a:pt x="717" y="2527"/>
                    <a:pt x="518" y="1890"/>
                    <a:pt x="577" y="1294"/>
                  </a:cubicBezTo>
                  <a:cubicBezTo>
                    <a:pt x="319" y="956"/>
                    <a:pt x="518" y="538"/>
                    <a:pt x="418" y="200"/>
                  </a:cubicBezTo>
                  <a:cubicBezTo>
                    <a:pt x="336" y="134"/>
                    <a:pt x="281"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4;p3">
              <a:extLst>
                <a:ext uri="{FF2B5EF4-FFF2-40B4-BE49-F238E27FC236}">
                  <a16:creationId xmlns:a16="http://schemas.microsoft.com/office/drawing/2014/main" id="{1B927DA6-CD17-4570-B4C7-3135C44D3163}"/>
                </a:ext>
              </a:extLst>
            </p:cNvPr>
            <p:cNvSpPr/>
            <p:nvPr/>
          </p:nvSpPr>
          <p:spPr>
            <a:xfrm>
              <a:off x="2321775" y="3628825"/>
              <a:ext cx="117875" cy="8950"/>
            </a:xfrm>
            <a:custGeom>
              <a:avLst/>
              <a:gdLst/>
              <a:ahLst/>
              <a:cxnLst/>
              <a:rect l="l" t="t" r="r" b="b"/>
              <a:pathLst>
                <a:path w="4715" h="358" extrusionOk="0">
                  <a:moveTo>
                    <a:pt x="716" y="1"/>
                  </a:moveTo>
                  <a:cubicBezTo>
                    <a:pt x="664" y="76"/>
                    <a:pt x="589" y="94"/>
                    <a:pt x="506" y="94"/>
                  </a:cubicBezTo>
                  <a:cubicBezTo>
                    <a:pt x="429" y="94"/>
                    <a:pt x="346" y="78"/>
                    <a:pt x="269" y="78"/>
                  </a:cubicBezTo>
                  <a:cubicBezTo>
                    <a:pt x="143" y="78"/>
                    <a:pt x="35" y="120"/>
                    <a:pt x="0" y="339"/>
                  </a:cubicBezTo>
                  <a:cubicBezTo>
                    <a:pt x="134" y="353"/>
                    <a:pt x="267" y="358"/>
                    <a:pt x="400" y="358"/>
                  </a:cubicBezTo>
                  <a:cubicBezTo>
                    <a:pt x="904" y="358"/>
                    <a:pt x="1401" y="280"/>
                    <a:pt x="1896" y="280"/>
                  </a:cubicBezTo>
                  <a:cubicBezTo>
                    <a:pt x="2027" y="280"/>
                    <a:pt x="2157" y="285"/>
                    <a:pt x="2288" y="299"/>
                  </a:cubicBezTo>
                  <a:cubicBezTo>
                    <a:pt x="2526" y="316"/>
                    <a:pt x="2760" y="325"/>
                    <a:pt x="2992" y="325"/>
                  </a:cubicBezTo>
                  <a:cubicBezTo>
                    <a:pt x="3556" y="325"/>
                    <a:pt x="4105" y="273"/>
                    <a:pt x="4655" y="160"/>
                  </a:cubicBezTo>
                  <a:lnTo>
                    <a:pt x="4695" y="120"/>
                  </a:lnTo>
                  <a:cubicBezTo>
                    <a:pt x="4715" y="80"/>
                    <a:pt x="4695" y="40"/>
                    <a:pt x="4655" y="21"/>
                  </a:cubicBezTo>
                  <a:cubicBezTo>
                    <a:pt x="3322" y="21"/>
                    <a:pt x="2029" y="1"/>
                    <a:pt x="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5;p3">
              <a:extLst>
                <a:ext uri="{FF2B5EF4-FFF2-40B4-BE49-F238E27FC236}">
                  <a16:creationId xmlns:a16="http://schemas.microsoft.com/office/drawing/2014/main" id="{0388D67E-3847-4F7E-8561-2FDB4E85F886}"/>
                </a:ext>
              </a:extLst>
            </p:cNvPr>
            <p:cNvSpPr/>
            <p:nvPr/>
          </p:nvSpPr>
          <p:spPr>
            <a:xfrm>
              <a:off x="2337675" y="3686100"/>
              <a:ext cx="104475" cy="15875"/>
            </a:xfrm>
            <a:custGeom>
              <a:avLst/>
              <a:gdLst/>
              <a:ahLst/>
              <a:cxnLst/>
              <a:rect l="l" t="t" r="r" b="b"/>
              <a:pathLst>
                <a:path w="4179" h="635" extrusionOk="0">
                  <a:moveTo>
                    <a:pt x="2678" y="1"/>
                  </a:moveTo>
                  <a:cubicBezTo>
                    <a:pt x="1797" y="1"/>
                    <a:pt x="935" y="109"/>
                    <a:pt x="60" y="335"/>
                  </a:cubicBezTo>
                  <a:cubicBezTo>
                    <a:pt x="1" y="415"/>
                    <a:pt x="1" y="515"/>
                    <a:pt x="60" y="594"/>
                  </a:cubicBezTo>
                  <a:cubicBezTo>
                    <a:pt x="112" y="620"/>
                    <a:pt x="165" y="635"/>
                    <a:pt x="218" y="635"/>
                  </a:cubicBezTo>
                  <a:cubicBezTo>
                    <a:pt x="288" y="635"/>
                    <a:pt x="360" y="610"/>
                    <a:pt x="438" y="554"/>
                  </a:cubicBezTo>
                  <a:cubicBezTo>
                    <a:pt x="1498" y="520"/>
                    <a:pt x="2573" y="383"/>
                    <a:pt x="3637" y="383"/>
                  </a:cubicBezTo>
                  <a:cubicBezTo>
                    <a:pt x="3811" y="383"/>
                    <a:pt x="3985" y="387"/>
                    <a:pt x="4158" y="395"/>
                  </a:cubicBezTo>
                  <a:cubicBezTo>
                    <a:pt x="4178" y="316"/>
                    <a:pt x="4178" y="256"/>
                    <a:pt x="4178" y="216"/>
                  </a:cubicBezTo>
                  <a:cubicBezTo>
                    <a:pt x="4090" y="106"/>
                    <a:pt x="3982" y="80"/>
                    <a:pt x="3868" y="80"/>
                  </a:cubicBezTo>
                  <a:cubicBezTo>
                    <a:pt x="3766" y="80"/>
                    <a:pt x="3659" y="100"/>
                    <a:pt x="3555" y="100"/>
                  </a:cubicBezTo>
                  <a:cubicBezTo>
                    <a:pt x="3460" y="100"/>
                    <a:pt x="3367" y="83"/>
                    <a:pt x="3283" y="17"/>
                  </a:cubicBezTo>
                  <a:cubicBezTo>
                    <a:pt x="3080" y="6"/>
                    <a:pt x="2879" y="1"/>
                    <a:pt x="26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16;p3">
              <a:extLst>
                <a:ext uri="{FF2B5EF4-FFF2-40B4-BE49-F238E27FC236}">
                  <a16:creationId xmlns:a16="http://schemas.microsoft.com/office/drawing/2014/main" id="{69E1D9E3-CBF3-4B3A-9826-34535A4646AB}"/>
                </a:ext>
              </a:extLst>
            </p:cNvPr>
            <p:cNvSpPr/>
            <p:nvPr/>
          </p:nvSpPr>
          <p:spPr>
            <a:xfrm>
              <a:off x="2297400" y="3661325"/>
              <a:ext cx="117400" cy="17250"/>
            </a:xfrm>
            <a:custGeom>
              <a:avLst/>
              <a:gdLst/>
              <a:ahLst/>
              <a:cxnLst/>
              <a:rect l="l" t="t" r="r" b="b"/>
              <a:pathLst>
                <a:path w="4696" h="690" extrusionOk="0">
                  <a:moveTo>
                    <a:pt x="4272" y="1"/>
                  </a:moveTo>
                  <a:cubicBezTo>
                    <a:pt x="4139" y="1"/>
                    <a:pt x="4002" y="24"/>
                    <a:pt x="3860" y="33"/>
                  </a:cubicBezTo>
                  <a:cubicBezTo>
                    <a:pt x="2641" y="110"/>
                    <a:pt x="1460" y="313"/>
                    <a:pt x="244" y="313"/>
                  </a:cubicBezTo>
                  <a:cubicBezTo>
                    <a:pt x="190" y="313"/>
                    <a:pt x="135" y="313"/>
                    <a:pt x="80" y="312"/>
                  </a:cubicBezTo>
                  <a:cubicBezTo>
                    <a:pt x="20" y="352"/>
                    <a:pt x="0" y="431"/>
                    <a:pt x="60" y="531"/>
                  </a:cubicBezTo>
                  <a:cubicBezTo>
                    <a:pt x="199" y="650"/>
                    <a:pt x="458" y="531"/>
                    <a:pt x="597" y="690"/>
                  </a:cubicBezTo>
                  <a:cubicBezTo>
                    <a:pt x="1453" y="551"/>
                    <a:pt x="2288" y="551"/>
                    <a:pt x="3104" y="431"/>
                  </a:cubicBezTo>
                  <a:cubicBezTo>
                    <a:pt x="3621" y="332"/>
                    <a:pt x="4238" y="511"/>
                    <a:pt x="4695" y="133"/>
                  </a:cubicBezTo>
                  <a:cubicBezTo>
                    <a:pt x="4560" y="29"/>
                    <a:pt x="4419" y="1"/>
                    <a:pt x="4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17;p3">
              <a:extLst>
                <a:ext uri="{FF2B5EF4-FFF2-40B4-BE49-F238E27FC236}">
                  <a16:creationId xmlns:a16="http://schemas.microsoft.com/office/drawing/2014/main" id="{7A555E7B-B5D3-4B9A-8146-17D917D3D04B}"/>
                </a:ext>
              </a:extLst>
            </p:cNvPr>
            <p:cNvSpPr/>
            <p:nvPr/>
          </p:nvSpPr>
          <p:spPr>
            <a:xfrm>
              <a:off x="2477925" y="3760625"/>
              <a:ext cx="43300" cy="77100"/>
            </a:xfrm>
            <a:custGeom>
              <a:avLst/>
              <a:gdLst/>
              <a:ahLst/>
              <a:cxnLst/>
              <a:rect l="l" t="t" r="r" b="b"/>
              <a:pathLst>
                <a:path w="1732" h="3084" extrusionOk="0">
                  <a:moveTo>
                    <a:pt x="1234" y="0"/>
                  </a:moveTo>
                  <a:cubicBezTo>
                    <a:pt x="1154" y="60"/>
                    <a:pt x="1114" y="60"/>
                    <a:pt x="1114" y="100"/>
                  </a:cubicBezTo>
                  <a:cubicBezTo>
                    <a:pt x="1075" y="498"/>
                    <a:pt x="1134" y="895"/>
                    <a:pt x="1035" y="1234"/>
                  </a:cubicBezTo>
                  <a:cubicBezTo>
                    <a:pt x="965" y="1482"/>
                    <a:pt x="771" y="1502"/>
                    <a:pt x="562" y="1502"/>
                  </a:cubicBezTo>
                  <a:cubicBezTo>
                    <a:pt x="523" y="1502"/>
                    <a:pt x="482" y="1501"/>
                    <a:pt x="442" y="1501"/>
                  </a:cubicBezTo>
                  <a:cubicBezTo>
                    <a:pt x="272" y="1501"/>
                    <a:pt x="105" y="1514"/>
                    <a:pt x="0" y="1651"/>
                  </a:cubicBezTo>
                  <a:cubicBezTo>
                    <a:pt x="199" y="1691"/>
                    <a:pt x="418" y="1631"/>
                    <a:pt x="538" y="1850"/>
                  </a:cubicBezTo>
                  <a:cubicBezTo>
                    <a:pt x="856" y="1850"/>
                    <a:pt x="1075" y="1950"/>
                    <a:pt x="1095" y="2308"/>
                  </a:cubicBezTo>
                  <a:cubicBezTo>
                    <a:pt x="1055" y="2546"/>
                    <a:pt x="1114" y="2825"/>
                    <a:pt x="1114" y="3084"/>
                  </a:cubicBezTo>
                  <a:cubicBezTo>
                    <a:pt x="1413" y="2745"/>
                    <a:pt x="1114" y="2308"/>
                    <a:pt x="1353" y="1930"/>
                  </a:cubicBezTo>
                  <a:lnTo>
                    <a:pt x="1353" y="1930"/>
                  </a:lnTo>
                  <a:cubicBezTo>
                    <a:pt x="1453" y="2029"/>
                    <a:pt x="1532" y="2129"/>
                    <a:pt x="1612" y="2208"/>
                  </a:cubicBezTo>
                  <a:cubicBezTo>
                    <a:pt x="1632" y="1989"/>
                    <a:pt x="1632" y="1731"/>
                    <a:pt x="1652" y="1492"/>
                  </a:cubicBezTo>
                  <a:cubicBezTo>
                    <a:pt x="1731" y="1353"/>
                    <a:pt x="1731" y="1234"/>
                    <a:pt x="1632" y="1134"/>
                  </a:cubicBezTo>
                  <a:cubicBezTo>
                    <a:pt x="1293" y="836"/>
                    <a:pt x="1453" y="338"/>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18;p3">
              <a:extLst>
                <a:ext uri="{FF2B5EF4-FFF2-40B4-BE49-F238E27FC236}">
                  <a16:creationId xmlns:a16="http://schemas.microsoft.com/office/drawing/2014/main" id="{941F9CB1-C082-408C-8D5F-800CC8D4DBB4}"/>
                </a:ext>
              </a:extLst>
            </p:cNvPr>
            <p:cNvSpPr/>
            <p:nvPr/>
          </p:nvSpPr>
          <p:spPr>
            <a:xfrm>
              <a:off x="2515225" y="3966500"/>
              <a:ext cx="19925" cy="84075"/>
            </a:xfrm>
            <a:custGeom>
              <a:avLst/>
              <a:gdLst/>
              <a:ahLst/>
              <a:cxnLst/>
              <a:rect l="l" t="t" r="r" b="b"/>
              <a:pathLst>
                <a:path w="797" h="3363" extrusionOk="0">
                  <a:moveTo>
                    <a:pt x="498" y="1"/>
                  </a:moveTo>
                  <a:cubicBezTo>
                    <a:pt x="299" y="100"/>
                    <a:pt x="199" y="259"/>
                    <a:pt x="140" y="458"/>
                  </a:cubicBezTo>
                  <a:cubicBezTo>
                    <a:pt x="0" y="936"/>
                    <a:pt x="319" y="1413"/>
                    <a:pt x="120" y="1871"/>
                  </a:cubicBezTo>
                  <a:cubicBezTo>
                    <a:pt x="219" y="2249"/>
                    <a:pt x="219" y="2647"/>
                    <a:pt x="140" y="3024"/>
                  </a:cubicBezTo>
                  <a:cubicBezTo>
                    <a:pt x="299" y="3064"/>
                    <a:pt x="219" y="3363"/>
                    <a:pt x="537" y="3363"/>
                  </a:cubicBezTo>
                  <a:cubicBezTo>
                    <a:pt x="537" y="2249"/>
                    <a:pt x="796" y="1135"/>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19;p3">
              <a:extLst>
                <a:ext uri="{FF2B5EF4-FFF2-40B4-BE49-F238E27FC236}">
                  <a16:creationId xmlns:a16="http://schemas.microsoft.com/office/drawing/2014/main" id="{94FD27C3-EB57-4DA1-9D1F-88836751ADF3}"/>
                </a:ext>
              </a:extLst>
            </p:cNvPr>
            <p:cNvSpPr/>
            <p:nvPr/>
          </p:nvSpPr>
          <p:spPr>
            <a:xfrm>
              <a:off x="2500300" y="3557225"/>
              <a:ext cx="16450" cy="107925"/>
            </a:xfrm>
            <a:custGeom>
              <a:avLst/>
              <a:gdLst/>
              <a:ahLst/>
              <a:cxnLst/>
              <a:rect l="l" t="t" r="r" b="b"/>
              <a:pathLst>
                <a:path w="658" h="4317" extrusionOk="0">
                  <a:moveTo>
                    <a:pt x="160" y="0"/>
                  </a:moveTo>
                  <a:cubicBezTo>
                    <a:pt x="120" y="139"/>
                    <a:pt x="100" y="298"/>
                    <a:pt x="140" y="497"/>
                  </a:cubicBezTo>
                  <a:cubicBezTo>
                    <a:pt x="100" y="597"/>
                    <a:pt x="100" y="716"/>
                    <a:pt x="140" y="816"/>
                  </a:cubicBezTo>
                  <a:cubicBezTo>
                    <a:pt x="100" y="935"/>
                    <a:pt x="100" y="1094"/>
                    <a:pt x="140" y="1214"/>
                  </a:cubicBezTo>
                  <a:cubicBezTo>
                    <a:pt x="1" y="1591"/>
                    <a:pt x="140" y="1969"/>
                    <a:pt x="40" y="2328"/>
                  </a:cubicBezTo>
                  <a:cubicBezTo>
                    <a:pt x="1" y="3004"/>
                    <a:pt x="1" y="3680"/>
                    <a:pt x="160" y="4317"/>
                  </a:cubicBezTo>
                  <a:cubicBezTo>
                    <a:pt x="657" y="4178"/>
                    <a:pt x="359" y="3800"/>
                    <a:pt x="359" y="3521"/>
                  </a:cubicBezTo>
                  <a:cubicBezTo>
                    <a:pt x="398" y="3422"/>
                    <a:pt x="359" y="3302"/>
                    <a:pt x="498" y="3223"/>
                  </a:cubicBezTo>
                  <a:cubicBezTo>
                    <a:pt x="359" y="2825"/>
                    <a:pt x="538" y="2407"/>
                    <a:pt x="359" y="2029"/>
                  </a:cubicBezTo>
                  <a:cubicBezTo>
                    <a:pt x="498" y="1731"/>
                    <a:pt x="398" y="1412"/>
                    <a:pt x="458" y="1114"/>
                  </a:cubicBezTo>
                  <a:lnTo>
                    <a:pt x="458" y="875"/>
                  </a:lnTo>
                  <a:cubicBezTo>
                    <a:pt x="239" y="617"/>
                    <a:pt x="518" y="19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20;p3">
              <a:extLst>
                <a:ext uri="{FF2B5EF4-FFF2-40B4-BE49-F238E27FC236}">
                  <a16:creationId xmlns:a16="http://schemas.microsoft.com/office/drawing/2014/main" id="{5FF83CA2-02F3-4337-9E15-F3579DC542E9}"/>
                </a:ext>
              </a:extLst>
            </p:cNvPr>
            <p:cNvSpPr/>
            <p:nvPr/>
          </p:nvSpPr>
          <p:spPr>
            <a:xfrm>
              <a:off x="2246675" y="3625600"/>
              <a:ext cx="93025" cy="12275"/>
            </a:xfrm>
            <a:custGeom>
              <a:avLst/>
              <a:gdLst/>
              <a:ahLst/>
              <a:cxnLst/>
              <a:rect l="l" t="t" r="r" b="b"/>
              <a:pathLst>
                <a:path w="3721" h="491" extrusionOk="0">
                  <a:moveTo>
                    <a:pt x="518" y="0"/>
                  </a:moveTo>
                  <a:cubicBezTo>
                    <a:pt x="343" y="0"/>
                    <a:pt x="169" y="30"/>
                    <a:pt x="0" y="90"/>
                  </a:cubicBezTo>
                  <a:lnTo>
                    <a:pt x="0" y="309"/>
                  </a:lnTo>
                  <a:cubicBezTo>
                    <a:pt x="20" y="388"/>
                    <a:pt x="60" y="448"/>
                    <a:pt x="140" y="468"/>
                  </a:cubicBezTo>
                  <a:cubicBezTo>
                    <a:pt x="298" y="452"/>
                    <a:pt x="459" y="447"/>
                    <a:pt x="620" y="447"/>
                  </a:cubicBezTo>
                  <a:cubicBezTo>
                    <a:pt x="1066" y="447"/>
                    <a:pt x="1520" y="490"/>
                    <a:pt x="1968" y="490"/>
                  </a:cubicBezTo>
                  <a:cubicBezTo>
                    <a:pt x="2189" y="490"/>
                    <a:pt x="2409" y="480"/>
                    <a:pt x="2626" y="448"/>
                  </a:cubicBezTo>
                  <a:cubicBezTo>
                    <a:pt x="2656" y="418"/>
                    <a:pt x="2686" y="403"/>
                    <a:pt x="2716" y="403"/>
                  </a:cubicBezTo>
                  <a:cubicBezTo>
                    <a:pt x="2746" y="403"/>
                    <a:pt x="2775" y="418"/>
                    <a:pt x="2805" y="448"/>
                  </a:cubicBezTo>
                  <a:lnTo>
                    <a:pt x="3004" y="448"/>
                  </a:lnTo>
                  <a:cubicBezTo>
                    <a:pt x="3183" y="189"/>
                    <a:pt x="3581" y="428"/>
                    <a:pt x="3720" y="130"/>
                  </a:cubicBezTo>
                  <a:cubicBezTo>
                    <a:pt x="2825" y="130"/>
                    <a:pt x="1930" y="130"/>
                    <a:pt x="1035" y="90"/>
                  </a:cubicBezTo>
                  <a:cubicBezTo>
                    <a:pt x="866" y="30"/>
                    <a:pt x="692" y="0"/>
                    <a:pt x="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1;p3">
              <a:extLst>
                <a:ext uri="{FF2B5EF4-FFF2-40B4-BE49-F238E27FC236}">
                  <a16:creationId xmlns:a16="http://schemas.microsoft.com/office/drawing/2014/main" id="{46A7BA02-6E58-4C58-8CB9-9234C7C6C5C8}"/>
                </a:ext>
              </a:extLst>
            </p:cNvPr>
            <p:cNvSpPr/>
            <p:nvPr/>
          </p:nvSpPr>
          <p:spPr>
            <a:xfrm>
              <a:off x="2504275" y="3885800"/>
              <a:ext cx="19925" cy="73400"/>
            </a:xfrm>
            <a:custGeom>
              <a:avLst/>
              <a:gdLst/>
              <a:ahLst/>
              <a:cxnLst/>
              <a:rect l="l" t="t" r="r" b="b"/>
              <a:pathLst>
                <a:path w="797" h="2936" extrusionOk="0">
                  <a:moveTo>
                    <a:pt x="409" y="1"/>
                  </a:moveTo>
                  <a:cubicBezTo>
                    <a:pt x="344" y="1"/>
                    <a:pt x="264" y="38"/>
                    <a:pt x="180" y="66"/>
                  </a:cubicBezTo>
                  <a:cubicBezTo>
                    <a:pt x="140" y="126"/>
                    <a:pt x="140" y="205"/>
                    <a:pt x="180" y="285"/>
                  </a:cubicBezTo>
                  <a:cubicBezTo>
                    <a:pt x="279" y="523"/>
                    <a:pt x="140" y="782"/>
                    <a:pt x="140" y="1021"/>
                  </a:cubicBezTo>
                  <a:cubicBezTo>
                    <a:pt x="180" y="1518"/>
                    <a:pt x="1" y="2055"/>
                    <a:pt x="239" y="2552"/>
                  </a:cubicBezTo>
                  <a:cubicBezTo>
                    <a:pt x="259" y="2592"/>
                    <a:pt x="259" y="2612"/>
                    <a:pt x="239" y="2672"/>
                  </a:cubicBezTo>
                  <a:cubicBezTo>
                    <a:pt x="271" y="2828"/>
                    <a:pt x="339" y="2935"/>
                    <a:pt x="473" y="2935"/>
                  </a:cubicBezTo>
                  <a:cubicBezTo>
                    <a:pt x="509" y="2935"/>
                    <a:pt x="551" y="2928"/>
                    <a:pt x="598" y="2911"/>
                  </a:cubicBezTo>
                  <a:cubicBezTo>
                    <a:pt x="796" y="2692"/>
                    <a:pt x="697" y="2413"/>
                    <a:pt x="777" y="2174"/>
                  </a:cubicBezTo>
                  <a:cubicBezTo>
                    <a:pt x="757" y="1777"/>
                    <a:pt x="757" y="1359"/>
                    <a:pt x="737" y="961"/>
                  </a:cubicBezTo>
                  <a:cubicBezTo>
                    <a:pt x="478" y="762"/>
                    <a:pt x="578" y="464"/>
                    <a:pt x="558" y="205"/>
                  </a:cubicBezTo>
                  <a:cubicBezTo>
                    <a:pt x="537" y="47"/>
                    <a:pt x="482" y="1"/>
                    <a:pt x="4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2;p3">
              <a:extLst>
                <a:ext uri="{FF2B5EF4-FFF2-40B4-BE49-F238E27FC236}">
                  <a16:creationId xmlns:a16="http://schemas.microsoft.com/office/drawing/2014/main" id="{679E03F4-27A6-4ACB-B032-CA7237C1454A}"/>
                </a:ext>
              </a:extLst>
            </p:cNvPr>
            <p:cNvSpPr/>
            <p:nvPr/>
          </p:nvSpPr>
          <p:spPr>
            <a:xfrm>
              <a:off x="2216825" y="3477150"/>
              <a:ext cx="38325" cy="71575"/>
            </a:xfrm>
            <a:custGeom>
              <a:avLst/>
              <a:gdLst/>
              <a:ahLst/>
              <a:cxnLst/>
              <a:rect l="l" t="t" r="r" b="b"/>
              <a:pathLst>
                <a:path w="1533" h="2863" extrusionOk="0">
                  <a:moveTo>
                    <a:pt x="916" y="0"/>
                  </a:moveTo>
                  <a:cubicBezTo>
                    <a:pt x="498" y="617"/>
                    <a:pt x="896" y="1373"/>
                    <a:pt x="598" y="2049"/>
                  </a:cubicBezTo>
                  <a:cubicBezTo>
                    <a:pt x="458" y="2228"/>
                    <a:pt x="259" y="2268"/>
                    <a:pt x="100" y="2407"/>
                  </a:cubicBezTo>
                  <a:cubicBezTo>
                    <a:pt x="21" y="2467"/>
                    <a:pt x="1" y="2547"/>
                    <a:pt x="1" y="2626"/>
                  </a:cubicBezTo>
                  <a:cubicBezTo>
                    <a:pt x="41" y="2706"/>
                    <a:pt x="80" y="2746"/>
                    <a:pt x="160" y="2805"/>
                  </a:cubicBezTo>
                  <a:cubicBezTo>
                    <a:pt x="259" y="2825"/>
                    <a:pt x="339" y="2845"/>
                    <a:pt x="418" y="2845"/>
                  </a:cubicBezTo>
                  <a:cubicBezTo>
                    <a:pt x="452" y="2858"/>
                    <a:pt x="480" y="2863"/>
                    <a:pt x="507" y="2863"/>
                  </a:cubicBezTo>
                  <a:cubicBezTo>
                    <a:pt x="560" y="2863"/>
                    <a:pt x="604" y="2845"/>
                    <a:pt x="657" y="2845"/>
                  </a:cubicBezTo>
                  <a:cubicBezTo>
                    <a:pt x="796" y="2825"/>
                    <a:pt x="896" y="2765"/>
                    <a:pt x="995" y="2706"/>
                  </a:cubicBezTo>
                  <a:cubicBezTo>
                    <a:pt x="1045" y="2606"/>
                    <a:pt x="1135" y="2606"/>
                    <a:pt x="1229" y="2606"/>
                  </a:cubicBezTo>
                  <a:cubicBezTo>
                    <a:pt x="1324" y="2606"/>
                    <a:pt x="1423" y="2606"/>
                    <a:pt x="1493" y="2507"/>
                  </a:cubicBezTo>
                  <a:cubicBezTo>
                    <a:pt x="1453" y="2208"/>
                    <a:pt x="1413" y="1910"/>
                    <a:pt x="1513" y="1612"/>
                  </a:cubicBezTo>
                  <a:cubicBezTo>
                    <a:pt x="1513" y="1552"/>
                    <a:pt x="1493" y="1492"/>
                    <a:pt x="1453" y="1453"/>
                  </a:cubicBezTo>
                  <a:cubicBezTo>
                    <a:pt x="1214" y="995"/>
                    <a:pt x="1532" y="319"/>
                    <a:pt x="9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3;p3">
              <a:extLst>
                <a:ext uri="{FF2B5EF4-FFF2-40B4-BE49-F238E27FC236}">
                  <a16:creationId xmlns:a16="http://schemas.microsoft.com/office/drawing/2014/main" id="{689627E7-E8EA-4A07-8760-7C134C6F565B}"/>
                </a:ext>
              </a:extLst>
            </p:cNvPr>
            <p:cNvSpPr/>
            <p:nvPr/>
          </p:nvSpPr>
          <p:spPr>
            <a:xfrm>
              <a:off x="2369000" y="3471825"/>
              <a:ext cx="112925" cy="9425"/>
            </a:xfrm>
            <a:custGeom>
              <a:avLst/>
              <a:gdLst/>
              <a:ahLst/>
              <a:cxnLst/>
              <a:rect l="l" t="t" r="r" b="b"/>
              <a:pathLst>
                <a:path w="4517" h="377" extrusionOk="0">
                  <a:moveTo>
                    <a:pt x="3265" y="0"/>
                  </a:moveTo>
                  <a:cubicBezTo>
                    <a:pt x="2151" y="0"/>
                    <a:pt x="1116" y="155"/>
                    <a:pt x="80" y="213"/>
                  </a:cubicBezTo>
                  <a:cubicBezTo>
                    <a:pt x="41" y="213"/>
                    <a:pt x="21" y="233"/>
                    <a:pt x="21" y="253"/>
                  </a:cubicBezTo>
                  <a:cubicBezTo>
                    <a:pt x="1" y="313"/>
                    <a:pt x="21" y="333"/>
                    <a:pt x="80" y="372"/>
                  </a:cubicBezTo>
                  <a:cubicBezTo>
                    <a:pt x="439" y="372"/>
                    <a:pt x="797" y="376"/>
                    <a:pt x="1157" y="376"/>
                  </a:cubicBezTo>
                  <a:cubicBezTo>
                    <a:pt x="2238" y="376"/>
                    <a:pt x="3338" y="343"/>
                    <a:pt x="4517" y="74"/>
                  </a:cubicBezTo>
                  <a:cubicBezTo>
                    <a:pt x="4086" y="21"/>
                    <a:pt x="3670" y="0"/>
                    <a:pt x="32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24;p3">
              <a:extLst>
                <a:ext uri="{FF2B5EF4-FFF2-40B4-BE49-F238E27FC236}">
                  <a16:creationId xmlns:a16="http://schemas.microsoft.com/office/drawing/2014/main" id="{542FE42B-6F09-4697-988E-AFA25279C00A}"/>
                </a:ext>
              </a:extLst>
            </p:cNvPr>
            <p:cNvSpPr/>
            <p:nvPr/>
          </p:nvSpPr>
          <p:spPr>
            <a:xfrm>
              <a:off x="2575900" y="3931200"/>
              <a:ext cx="89050" cy="19550"/>
            </a:xfrm>
            <a:custGeom>
              <a:avLst/>
              <a:gdLst/>
              <a:ahLst/>
              <a:cxnLst/>
              <a:rect l="l" t="t" r="r" b="b"/>
              <a:pathLst>
                <a:path w="3562" h="782" extrusionOk="0">
                  <a:moveTo>
                    <a:pt x="3382" y="0"/>
                  </a:moveTo>
                  <a:lnTo>
                    <a:pt x="3382" y="0"/>
                  </a:lnTo>
                  <a:cubicBezTo>
                    <a:pt x="3104" y="179"/>
                    <a:pt x="2785" y="179"/>
                    <a:pt x="2467" y="179"/>
                  </a:cubicBezTo>
                  <a:cubicBezTo>
                    <a:pt x="1939" y="179"/>
                    <a:pt x="1403" y="88"/>
                    <a:pt x="870" y="88"/>
                  </a:cubicBezTo>
                  <a:cubicBezTo>
                    <a:pt x="578" y="88"/>
                    <a:pt x="288" y="115"/>
                    <a:pt x="0" y="199"/>
                  </a:cubicBezTo>
                  <a:lnTo>
                    <a:pt x="0" y="398"/>
                  </a:lnTo>
                  <a:cubicBezTo>
                    <a:pt x="895" y="398"/>
                    <a:pt x="1771" y="398"/>
                    <a:pt x="2606" y="378"/>
                  </a:cubicBezTo>
                  <a:cubicBezTo>
                    <a:pt x="2653" y="375"/>
                    <a:pt x="2699" y="373"/>
                    <a:pt x="2743" y="373"/>
                  </a:cubicBezTo>
                  <a:cubicBezTo>
                    <a:pt x="2981" y="373"/>
                    <a:pt x="3169" y="435"/>
                    <a:pt x="3203" y="736"/>
                  </a:cubicBezTo>
                  <a:cubicBezTo>
                    <a:pt x="3233" y="766"/>
                    <a:pt x="3258" y="781"/>
                    <a:pt x="3283" y="781"/>
                  </a:cubicBezTo>
                  <a:cubicBezTo>
                    <a:pt x="3307" y="781"/>
                    <a:pt x="3332" y="766"/>
                    <a:pt x="3362" y="736"/>
                  </a:cubicBezTo>
                  <a:cubicBezTo>
                    <a:pt x="3382" y="498"/>
                    <a:pt x="3561" y="259"/>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25;p3">
              <a:extLst>
                <a:ext uri="{FF2B5EF4-FFF2-40B4-BE49-F238E27FC236}">
                  <a16:creationId xmlns:a16="http://schemas.microsoft.com/office/drawing/2014/main" id="{C2B6A910-2B51-4291-AEEA-5B5D4368F263}"/>
                </a:ext>
              </a:extLst>
            </p:cNvPr>
            <p:cNvSpPr/>
            <p:nvPr/>
          </p:nvSpPr>
          <p:spPr>
            <a:xfrm>
              <a:off x="2246675" y="3779525"/>
              <a:ext cx="81075" cy="16050"/>
            </a:xfrm>
            <a:custGeom>
              <a:avLst/>
              <a:gdLst/>
              <a:ahLst/>
              <a:cxnLst/>
              <a:rect l="l" t="t" r="r" b="b"/>
              <a:pathLst>
                <a:path w="3243" h="642" extrusionOk="0">
                  <a:moveTo>
                    <a:pt x="140" y="0"/>
                  </a:moveTo>
                  <a:lnTo>
                    <a:pt x="0" y="159"/>
                  </a:lnTo>
                  <a:cubicBezTo>
                    <a:pt x="60" y="299"/>
                    <a:pt x="20" y="478"/>
                    <a:pt x="140" y="557"/>
                  </a:cubicBezTo>
                  <a:cubicBezTo>
                    <a:pt x="194" y="588"/>
                    <a:pt x="251" y="599"/>
                    <a:pt x="309" y="599"/>
                  </a:cubicBezTo>
                  <a:cubicBezTo>
                    <a:pt x="439" y="599"/>
                    <a:pt x="572" y="539"/>
                    <a:pt x="697" y="497"/>
                  </a:cubicBezTo>
                  <a:cubicBezTo>
                    <a:pt x="778" y="459"/>
                    <a:pt x="863" y="445"/>
                    <a:pt x="948" y="445"/>
                  </a:cubicBezTo>
                  <a:cubicBezTo>
                    <a:pt x="1178" y="445"/>
                    <a:pt x="1416" y="546"/>
                    <a:pt x="1641" y="546"/>
                  </a:cubicBezTo>
                  <a:cubicBezTo>
                    <a:pt x="1678" y="546"/>
                    <a:pt x="1715" y="544"/>
                    <a:pt x="1751" y="537"/>
                  </a:cubicBezTo>
                  <a:cubicBezTo>
                    <a:pt x="1840" y="607"/>
                    <a:pt x="1930" y="642"/>
                    <a:pt x="2019" y="642"/>
                  </a:cubicBezTo>
                  <a:cubicBezTo>
                    <a:pt x="2109" y="642"/>
                    <a:pt x="2198" y="607"/>
                    <a:pt x="2288" y="537"/>
                  </a:cubicBezTo>
                  <a:cubicBezTo>
                    <a:pt x="2407" y="398"/>
                    <a:pt x="2557" y="373"/>
                    <a:pt x="2713" y="373"/>
                  </a:cubicBezTo>
                  <a:cubicBezTo>
                    <a:pt x="2800" y="373"/>
                    <a:pt x="2890" y="381"/>
                    <a:pt x="2977" y="381"/>
                  </a:cubicBezTo>
                  <a:cubicBezTo>
                    <a:pt x="3048" y="381"/>
                    <a:pt x="3117" y="376"/>
                    <a:pt x="3183" y="358"/>
                  </a:cubicBezTo>
                  <a:cubicBezTo>
                    <a:pt x="3203" y="358"/>
                    <a:pt x="3203" y="338"/>
                    <a:pt x="3223" y="299"/>
                  </a:cubicBezTo>
                  <a:cubicBezTo>
                    <a:pt x="3243" y="279"/>
                    <a:pt x="3223" y="239"/>
                    <a:pt x="3183" y="199"/>
                  </a:cubicBezTo>
                  <a:cubicBezTo>
                    <a:pt x="2925" y="159"/>
                    <a:pt x="2686" y="159"/>
                    <a:pt x="2407" y="159"/>
                  </a:cubicBezTo>
                  <a:cubicBezTo>
                    <a:pt x="2009" y="159"/>
                    <a:pt x="1612" y="214"/>
                    <a:pt x="1214" y="214"/>
                  </a:cubicBezTo>
                  <a:cubicBezTo>
                    <a:pt x="856" y="214"/>
                    <a:pt x="498" y="17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26;p3">
              <a:extLst>
                <a:ext uri="{FF2B5EF4-FFF2-40B4-BE49-F238E27FC236}">
                  <a16:creationId xmlns:a16="http://schemas.microsoft.com/office/drawing/2014/main" id="{722FED29-5DED-4DB6-AD29-9A3CF6A76242}"/>
                </a:ext>
              </a:extLst>
            </p:cNvPr>
            <p:cNvSpPr/>
            <p:nvPr/>
          </p:nvSpPr>
          <p:spPr>
            <a:xfrm>
              <a:off x="2475925" y="3485600"/>
              <a:ext cx="10975" cy="81100"/>
            </a:xfrm>
            <a:custGeom>
              <a:avLst/>
              <a:gdLst/>
              <a:ahLst/>
              <a:cxnLst/>
              <a:rect l="l" t="t" r="r" b="b"/>
              <a:pathLst>
                <a:path w="439" h="3244" extrusionOk="0">
                  <a:moveTo>
                    <a:pt x="140" y="1"/>
                  </a:moveTo>
                  <a:cubicBezTo>
                    <a:pt x="100" y="756"/>
                    <a:pt x="61" y="1492"/>
                    <a:pt x="100" y="2209"/>
                  </a:cubicBezTo>
                  <a:cubicBezTo>
                    <a:pt x="100" y="2567"/>
                    <a:pt x="1" y="2925"/>
                    <a:pt x="240" y="3243"/>
                  </a:cubicBezTo>
                  <a:cubicBezTo>
                    <a:pt x="399" y="3163"/>
                    <a:pt x="299" y="2945"/>
                    <a:pt x="438" y="2825"/>
                  </a:cubicBezTo>
                  <a:cubicBezTo>
                    <a:pt x="438" y="1890"/>
                    <a:pt x="359" y="916"/>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27;p3">
              <a:extLst>
                <a:ext uri="{FF2B5EF4-FFF2-40B4-BE49-F238E27FC236}">
                  <a16:creationId xmlns:a16="http://schemas.microsoft.com/office/drawing/2014/main" id="{CB49B656-5F06-4A7B-8907-DD76AC9C58F2}"/>
                </a:ext>
              </a:extLst>
            </p:cNvPr>
            <p:cNvSpPr/>
            <p:nvPr/>
          </p:nvSpPr>
          <p:spPr>
            <a:xfrm>
              <a:off x="2297400" y="3476425"/>
              <a:ext cx="73625" cy="9950"/>
            </a:xfrm>
            <a:custGeom>
              <a:avLst/>
              <a:gdLst/>
              <a:ahLst/>
              <a:cxnLst/>
              <a:rect l="l" t="t" r="r" b="b"/>
              <a:pathLst>
                <a:path w="2945" h="398" extrusionOk="0">
                  <a:moveTo>
                    <a:pt x="1353" y="1"/>
                  </a:moveTo>
                  <a:cubicBezTo>
                    <a:pt x="925" y="1"/>
                    <a:pt x="500" y="34"/>
                    <a:pt x="80" y="169"/>
                  </a:cubicBezTo>
                  <a:cubicBezTo>
                    <a:pt x="80" y="169"/>
                    <a:pt x="60" y="188"/>
                    <a:pt x="20" y="248"/>
                  </a:cubicBezTo>
                  <a:cubicBezTo>
                    <a:pt x="0" y="288"/>
                    <a:pt x="20" y="348"/>
                    <a:pt x="80" y="387"/>
                  </a:cubicBezTo>
                  <a:cubicBezTo>
                    <a:pt x="191" y="395"/>
                    <a:pt x="302" y="398"/>
                    <a:pt x="414" y="398"/>
                  </a:cubicBezTo>
                  <a:cubicBezTo>
                    <a:pt x="1242" y="398"/>
                    <a:pt x="2085" y="224"/>
                    <a:pt x="2944" y="188"/>
                  </a:cubicBezTo>
                  <a:lnTo>
                    <a:pt x="2944" y="29"/>
                  </a:lnTo>
                  <a:cubicBezTo>
                    <a:pt x="2849" y="33"/>
                    <a:pt x="2753" y="35"/>
                    <a:pt x="2658" y="35"/>
                  </a:cubicBezTo>
                  <a:cubicBezTo>
                    <a:pt x="2219" y="35"/>
                    <a:pt x="1784" y="1"/>
                    <a:pt x="1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28;p3">
              <a:extLst>
                <a:ext uri="{FF2B5EF4-FFF2-40B4-BE49-F238E27FC236}">
                  <a16:creationId xmlns:a16="http://schemas.microsoft.com/office/drawing/2014/main" id="{AC9E609D-BFB8-4C8D-863A-93AA19670D16}"/>
                </a:ext>
              </a:extLst>
            </p:cNvPr>
            <p:cNvSpPr/>
            <p:nvPr/>
          </p:nvSpPr>
          <p:spPr>
            <a:xfrm>
              <a:off x="2657950" y="3795925"/>
              <a:ext cx="11475" cy="85075"/>
            </a:xfrm>
            <a:custGeom>
              <a:avLst/>
              <a:gdLst/>
              <a:ahLst/>
              <a:cxnLst/>
              <a:rect l="l" t="t" r="r" b="b"/>
              <a:pathLst>
                <a:path w="459" h="3403" extrusionOk="0">
                  <a:moveTo>
                    <a:pt x="279" y="1"/>
                  </a:moveTo>
                  <a:cubicBezTo>
                    <a:pt x="1" y="916"/>
                    <a:pt x="180" y="1851"/>
                    <a:pt x="120" y="2786"/>
                  </a:cubicBezTo>
                  <a:cubicBezTo>
                    <a:pt x="379" y="2905"/>
                    <a:pt x="100" y="3323"/>
                    <a:pt x="458" y="3402"/>
                  </a:cubicBezTo>
                  <a:lnTo>
                    <a:pt x="458" y="1851"/>
                  </a:lnTo>
                  <a:cubicBezTo>
                    <a:pt x="120" y="1274"/>
                    <a:pt x="379" y="617"/>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29;p3">
              <a:extLst>
                <a:ext uri="{FF2B5EF4-FFF2-40B4-BE49-F238E27FC236}">
                  <a16:creationId xmlns:a16="http://schemas.microsoft.com/office/drawing/2014/main" id="{D9A5B127-7194-4251-A499-26CE10647DFB}"/>
                </a:ext>
              </a:extLst>
            </p:cNvPr>
            <p:cNvSpPr/>
            <p:nvPr/>
          </p:nvSpPr>
          <p:spPr>
            <a:xfrm>
              <a:off x="2246675" y="3670650"/>
              <a:ext cx="65675" cy="13900"/>
            </a:xfrm>
            <a:custGeom>
              <a:avLst/>
              <a:gdLst/>
              <a:ahLst/>
              <a:cxnLst/>
              <a:rect l="l" t="t" r="r" b="b"/>
              <a:pathLst>
                <a:path w="2627" h="556" extrusionOk="0">
                  <a:moveTo>
                    <a:pt x="1024" y="1"/>
                  </a:moveTo>
                  <a:cubicBezTo>
                    <a:pt x="689" y="1"/>
                    <a:pt x="355" y="30"/>
                    <a:pt x="20" y="78"/>
                  </a:cubicBezTo>
                  <a:cubicBezTo>
                    <a:pt x="0" y="237"/>
                    <a:pt x="0" y="357"/>
                    <a:pt x="0" y="476"/>
                  </a:cubicBezTo>
                  <a:lnTo>
                    <a:pt x="20" y="556"/>
                  </a:lnTo>
                  <a:lnTo>
                    <a:pt x="100" y="536"/>
                  </a:lnTo>
                  <a:cubicBezTo>
                    <a:pt x="865" y="372"/>
                    <a:pt x="1646" y="275"/>
                    <a:pt x="2414" y="275"/>
                  </a:cubicBezTo>
                  <a:cubicBezTo>
                    <a:pt x="2485" y="275"/>
                    <a:pt x="2556" y="275"/>
                    <a:pt x="2626" y="277"/>
                  </a:cubicBezTo>
                  <a:cubicBezTo>
                    <a:pt x="2550" y="137"/>
                    <a:pt x="2441" y="119"/>
                    <a:pt x="2321" y="119"/>
                  </a:cubicBezTo>
                  <a:cubicBezTo>
                    <a:pt x="2279" y="119"/>
                    <a:pt x="2235" y="122"/>
                    <a:pt x="2191" y="122"/>
                  </a:cubicBezTo>
                  <a:cubicBezTo>
                    <a:pt x="2164" y="122"/>
                    <a:pt x="2136" y="121"/>
                    <a:pt x="2109" y="118"/>
                  </a:cubicBezTo>
                  <a:cubicBezTo>
                    <a:pt x="1747" y="35"/>
                    <a:pt x="1386"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30;p3">
              <a:extLst>
                <a:ext uri="{FF2B5EF4-FFF2-40B4-BE49-F238E27FC236}">
                  <a16:creationId xmlns:a16="http://schemas.microsoft.com/office/drawing/2014/main" id="{C1C19973-F692-4685-AD2A-E379A491D2FC}"/>
                </a:ext>
              </a:extLst>
            </p:cNvPr>
            <p:cNvSpPr/>
            <p:nvPr/>
          </p:nvSpPr>
          <p:spPr>
            <a:xfrm>
              <a:off x="2475425" y="3569525"/>
              <a:ext cx="11475" cy="54850"/>
            </a:xfrm>
            <a:custGeom>
              <a:avLst/>
              <a:gdLst/>
              <a:ahLst/>
              <a:cxnLst/>
              <a:rect l="l" t="t" r="r" b="b"/>
              <a:pathLst>
                <a:path w="459" h="2194" extrusionOk="0">
                  <a:moveTo>
                    <a:pt x="342" y="0"/>
                  </a:moveTo>
                  <a:cubicBezTo>
                    <a:pt x="314" y="0"/>
                    <a:pt x="289" y="15"/>
                    <a:pt x="260" y="45"/>
                  </a:cubicBezTo>
                  <a:cubicBezTo>
                    <a:pt x="1" y="741"/>
                    <a:pt x="120" y="1477"/>
                    <a:pt x="100" y="2194"/>
                  </a:cubicBezTo>
                  <a:cubicBezTo>
                    <a:pt x="399" y="2174"/>
                    <a:pt x="458" y="1935"/>
                    <a:pt x="439" y="1696"/>
                  </a:cubicBezTo>
                  <a:lnTo>
                    <a:pt x="439" y="45"/>
                  </a:lnTo>
                  <a:cubicBezTo>
                    <a:pt x="399" y="15"/>
                    <a:pt x="369" y="0"/>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31;p3">
              <a:extLst>
                <a:ext uri="{FF2B5EF4-FFF2-40B4-BE49-F238E27FC236}">
                  <a16:creationId xmlns:a16="http://schemas.microsoft.com/office/drawing/2014/main" id="{938CAB05-BB1D-4C33-A310-7CC65E13F841}"/>
                </a:ext>
              </a:extLst>
            </p:cNvPr>
            <p:cNvSpPr/>
            <p:nvPr/>
          </p:nvSpPr>
          <p:spPr>
            <a:xfrm>
              <a:off x="2432175" y="3681675"/>
              <a:ext cx="56225" cy="9575"/>
            </a:xfrm>
            <a:custGeom>
              <a:avLst/>
              <a:gdLst/>
              <a:ahLst/>
              <a:cxnLst/>
              <a:rect l="l" t="t" r="r" b="b"/>
              <a:pathLst>
                <a:path w="2249" h="383" extrusionOk="0">
                  <a:moveTo>
                    <a:pt x="1087" y="0"/>
                  </a:moveTo>
                  <a:cubicBezTo>
                    <a:pt x="711" y="0"/>
                    <a:pt x="348" y="35"/>
                    <a:pt x="0" y="174"/>
                  </a:cubicBezTo>
                  <a:cubicBezTo>
                    <a:pt x="83" y="273"/>
                    <a:pt x="190" y="290"/>
                    <a:pt x="299" y="290"/>
                  </a:cubicBezTo>
                  <a:cubicBezTo>
                    <a:pt x="355" y="290"/>
                    <a:pt x="412" y="286"/>
                    <a:pt x="466" y="286"/>
                  </a:cubicBezTo>
                  <a:cubicBezTo>
                    <a:pt x="561" y="286"/>
                    <a:pt x="650" y="299"/>
                    <a:pt x="716" y="373"/>
                  </a:cubicBezTo>
                  <a:cubicBezTo>
                    <a:pt x="872" y="373"/>
                    <a:pt x="1031" y="383"/>
                    <a:pt x="1192" y="383"/>
                  </a:cubicBezTo>
                  <a:cubicBezTo>
                    <a:pt x="1546" y="383"/>
                    <a:pt x="1906" y="336"/>
                    <a:pt x="2248" y="35"/>
                  </a:cubicBezTo>
                  <a:cubicBezTo>
                    <a:pt x="1850" y="35"/>
                    <a:pt x="1462" y="0"/>
                    <a:pt x="10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32;p3">
              <a:extLst>
                <a:ext uri="{FF2B5EF4-FFF2-40B4-BE49-F238E27FC236}">
                  <a16:creationId xmlns:a16="http://schemas.microsoft.com/office/drawing/2014/main" id="{7768AD28-D094-4B66-A3D4-4EAC16B7F597}"/>
                </a:ext>
              </a:extLst>
            </p:cNvPr>
            <p:cNvSpPr/>
            <p:nvPr/>
          </p:nvSpPr>
          <p:spPr>
            <a:xfrm>
              <a:off x="2415750" y="3655875"/>
              <a:ext cx="57225" cy="9350"/>
            </a:xfrm>
            <a:custGeom>
              <a:avLst/>
              <a:gdLst/>
              <a:ahLst/>
              <a:cxnLst/>
              <a:rect l="l" t="t" r="r" b="b"/>
              <a:pathLst>
                <a:path w="2289" h="374" extrusionOk="0">
                  <a:moveTo>
                    <a:pt x="1778" y="0"/>
                  </a:moveTo>
                  <a:cubicBezTo>
                    <a:pt x="1107" y="0"/>
                    <a:pt x="528" y="79"/>
                    <a:pt x="1" y="351"/>
                  </a:cubicBezTo>
                  <a:cubicBezTo>
                    <a:pt x="245" y="358"/>
                    <a:pt x="490" y="374"/>
                    <a:pt x="740" y="374"/>
                  </a:cubicBezTo>
                  <a:cubicBezTo>
                    <a:pt x="1222" y="374"/>
                    <a:pt x="1725" y="314"/>
                    <a:pt x="2288" y="13"/>
                  </a:cubicBezTo>
                  <a:cubicBezTo>
                    <a:pt x="2112" y="5"/>
                    <a:pt x="1942" y="0"/>
                    <a:pt x="17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33;p3">
              <a:extLst>
                <a:ext uri="{FF2B5EF4-FFF2-40B4-BE49-F238E27FC236}">
                  <a16:creationId xmlns:a16="http://schemas.microsoft.com/office/drawing/2014/main" id="{055ECDB4-302B-4B93-9146-5ADFDB298FDB}"/>
                </a:ext>
              </a:extLst>
            </p:cNvPr>
            <p:cNvSpPr/>
            <p:nvPr/>
          </p:nvSpPr>
          <p:spPr>
            <a:xfrm>
              <a:off x="2267050" y="3809350"/>
              <a:ext cx="63750" cy="10975"/>
            </a:xfrm>
            <a:custGeom>
              <a:avLst/>
              <a:gdLst/>
              <a:ahLst/>
              <a:cxnLst/>
              <a:rect l="l" t="t" r="r" b="b"/>
              <a:pathLst>
                <a:path w="2550" h="439" extrusionOk="0">
                  <a:moveTo>
                    <a:pt x="2393" y="1"/>
                  </a:moveTo>
                  <a:cubicBezTo>
                    <a:pt x="2323" y="1"/>
                    <a:pt x="2239" y="34"/>
                    <a:pt x="2169" y="60"/>
                  </a:cubicBezTo>
                  <a:cubicBezTo>
                    <a:pt x="1433" y="80"/>
                    <a:pt x="717" y="100"/>
                    <a:pt x="1" y="239"/>
                  </a:cubicBezTo>
                  <a:cubicBezTo>
                    <a:pt x="21" y="359"/>
                    <a:pt x="140" y="359"/>
                    <a:pt x="220" y="438"/>
                  </a:cubicBezTo>
                  <a:cubicBezTo>
                    <a:pt x="996" y="379"/>
                    <a:pt x="1771" y="299"/>
                    <a:pt x="2527" y="259"/>
                  </a:cubicBezTo>
                  <a:cubicBezTo>
                    <a:pt x="2550" y="57"/>
                    <a:pt x="2483" y="1"/>
                    <a:pt x="2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34;p3">
              <a:extLst>
                <a:ext uri="{FF2B5EF4-FFF2-40B4-BE49-F238E27FC236}">
                  <a16:creationId xmlns:a16="http://schemas.microsoft.com/office/drawing/2014/main" id="{A7C2DA5F-E93E-4B75-87E9-E537F8E655DE}"/>
                </a:ext>
              </a:extLst>
            </p:cNvPr>
            <p:cNvSpPr/>
            <p:nvPr/>
          </p:nvSpPr>
          <p:spPr>
            <a:xfrm>
              <a:off x="2502800" y="3667050"/>
              <a:ext cx="11450" cy="64975"/>
            </a:xfrm>
            <a:custGeom>
              <a:avLst/>
              <a:gdLst/>
              <a:ahLst/>
              <a:cxnLst/>
              <a:rect l="l" t="t" r="r" b="b"/>
              <a:pathLst>
                <a:path w="458" h="2599" extrusionOk="0">
                  <a:moveTo>
                    <a:pt x="221" y="1"/>
                  </a:moveTo>
                  <a:cubicBezTo>
                    <a:pt x="164" y="1"/>
                    <a:pt x="107" y="26"/>
                    <a:pt x="60" y="83"/>
                  </a:cubicBezTo>
                  <a:cubicBezTo>
                    <a:pt x="60" y="899"/>
                    <a:pt x="0" y="1754"/>
                    <a:pt x="100" y="2570"/>
                  </a:cubicBezTo>
                  <a:cubicBezTo>
                    <a:pt x="140" y="2590"/>
                    <a:pt x="175" y="2599"/>
                    <a:pt x="204" y="2599"/>
                  </a:cubicBezTo>
                  <a:cubicBezTo>
                    <a:pt x="317" y="2599"/>
                    <a:pt x="355" y="2469"/>
                    <a:pt x="418" y="2390"/>
                  </a:cubicBezTo>
                  <a:lnTo>
                    <a:pt x="418" y="2211"/>
                  </a:lnTo>
                  <a:cubicBezTo>
                    <a:pt x="298" y="1694"/>
                    <a:pt x="298" y="1157"/>
                    <a:pt x="418" y="620"/>
                  </a:cubicBezTo>
                  <a:cubicBezTo>
                    <a:pt x="458" y="421"/>
                    <a:pt x="458" y="262"/>
                    <a:pt x="398" y="83"/>
                  </a:cubicBezTo>
                  <a:cubicBezTo>
                    <a:pt x="346" y="31"/>
                    <a:pt x="283" y="1"/>
                    <a:pt x="2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35;p3">
              <a:extLst>
                <a:ext uri="{FF2B5EF4-FFF2-40B4-BE49-F238E27FC236}">
                  <a16:creationId xmlns:a16="http://schemas.microsoft.com/office/drawing/2014/main" id="{DE778F11-361A-48A0-89FA-DDFC13CD30D2}"/>
                </a:ext>
              </a:extLst>
            </p:cNvPr>
            <p:cNvSpPr/>
            <p:nvPr/>
          </p:nvSpPr>
          <p:spPr>
            <a:xfrm>
              <a:off x="2237725" y="3454775"/>
              <a:ext cx="17925" cy="58200"/>
            </a:xfrm>
            <a:custGeom>
              <a:avLst/>
              <a:gdLst/>
              <a:ahLst/>
              <a:cxnLst/>
              <a:rect l="l" t="t" r="r" b="b"/>
              <a:pathLst>
                <a:path w="717" h="2328" extrusionOk="0">
                  <a:moveTo>
                    <a:pt x="179" y="0"/>
                  </a:moveTo>
                  <a:cubicBezTo>
                    <a:pt x="179" y="120"/>
                    <a:pt x="159" y="239"/>
                    <a:pt x="159" y="358"/>
                  </a:cubicBezTo>
                  <a:cubicBezTo>
                    <a:pt x="0" y="537"/>
                    <a:pt x="0" y="716"/>
                    <a:pt x="179" y="856"/>
                  </a:cubicBezTo>
                  <a:cubicBezTo>
                    <a:pt x="498" y="1313"/>
                    <a:pt x="358" y="1910"/>
                    <a:pt x="677" y="2328"/>
                  </a:cubicBezTo>
                  <a:cubicBezTo>
                    <a:pt x="696" y="1950"/>
                    <a:pt x="716" y="1572"/>
                    <a:pt x="517" y="1234"/>
                  </a:cubicBezTo>
                  <a:cubicBezTo>
                    <a:pt x="617" y="1134"/>
                    <a:pt x="716" y="1015"/>
                    <a:pt x="696" y="856"/>
                  </a:cubicBezTo>
                  <a:cubicBezTo>
                    <a:pt x="517" y="577"/>
                    <a:pt x="358" y="299"/>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36;p3">
              <a:extLst>
                <a:ext uri="{FF2B5EF4-FFF2-40B4-BE49-F238E27FC236}">
                  <a16:creationId xmlns:a16="http://schemas.microsoft.com/office/drawing/2014/main" id="{83362A89-23BE-4AF0-9CC5-AED4E24B9436}"/>
                </a:ext>
              </a:extLst>
            </p:cNvPr>
            <p:cNvSpPr/>
            <p:nvPr/>
          </p:nvSpPr>
          <p:spPr>
            <a:xfrm>
              <a:off x="2250150" y="3475975"/>
              <a:ext cx="48775" cy="9875"/>
            </a:xfrm>
            <a:custGeom>
              <a:avLst/>
              <a:gdLst/>
              <a:ahLst/>
              <a:cxnLst/>
              <a:rect l="l" t="t" r="r" b="b"/>
              <a:pathLst>
                <a:path w="1951" h="395" extrusionOk="0">
                  <a:moveTo>
                    <a:pt x="334" y="0"/>
                  </a:moveTo>
                  <a:cubicBezTo>
                    <a:pt x="283" y="0"/>
                    <a:pt x="231" y="2"/>
                    <a:pt x="180" y="8"/>
                  </a:cubicBezTo>
                  <a:cubicBezTo>
                    <a:pt x="60" y="107"/>
                    <a:pt x="1" y="226"/>
                    <a:pt x="1" y="386"/>
                  </a:cubicBezTo>
                  <a:cubicBezTo>
                    <a:pt x="438" y="386"/>
                    <a:pt x="867" y="394"/>
                    <a:pt x="1299" y="394"/>
                  </a:cubicBezTo>
                  <a:cubicBezTo>
                    <a:pt x="1515" y="394"/>
                    <a:pt x="1731" y="392"/>
                    <a:pt x="1950" y="386"/>
                  </a:cubicBezTo>
                  <a:lnTo>
                    <a:pt x="1950" y="187"/>
                  </a:lnTo>
                  <a:cubicBezTo>
                    <a:pt x="1883" y="196"/>
                    <a:pt x="1816" y="199"/>
                    <a:pt x="1750" y="199"/>
                  </a:cubicBezTo>
                  <a:cubicBezTo>
                    <a:pt x="1275" y="199"/>
                    <a:pt x="810"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37;p3">
              <a:extLst>
                <a:ext uri="{FF2B5EF4-FFF2-40B4-BE49-F238E27FC236}">
                  <a16:creationId xmlns:a16="http://schemas.microsoft.com/office/drawing/2014/main" id="{7C2614C0-22ED-4740-9B0D-21E0B3704CBD}"/>
                </a:ext>
              </a:extLst>
            </p:cNvPr>
            <p:cNvSpPr/>
            <p:nvPr/>
          </p:nvSpPr>
          <p:spPr>
            <a:xfrm>
              <a:off x="2321275" y="3806625"/>
              <a:ext cx="40800" cy="9650"/>
            </a:xfrm>
            <a:custGeom>
              <a:avLst/>
              <a:gdLst/>
              <a:ahLst/>
              <a:cxnLst/>
              <a:rect l="l" t="t" r="r" b="b"/>
              <a:pathLst>
                <a:path w="1632" h="386" extrusionOk="0">
                  <a:moveTo>
                    <a:pt x="709" y="0"/>
                  </a:moveTo>
                  <a:cubicBezTo>
                    <a:pt x="468" y="0"/>
                    <a:pt x="229" y="30"/>
                    <a:pt x="0" y="169"/>
                  </a:cubicBezTo>
                  <a:cubicBezTo>
                    <a:pt x="139" y="189"/>
                    <a:pt x="299" y="209"/>
                    <a:pt x="358" y="368"/>
                  </a:cubicBezTo>
                  <a:cubicBezTo>
                    <a:pt x="390" y="367"/>
                    <a:pt x="421" y="366"/>
                    <a:pt x="453" y="366"/>
                  </a:cubicBezTo>
                  <a:cubicBezTo>
                    <a:pt x="631" y="366"/>
                    <a:pt x="809" y="386"/>
                    <a:pt x="984" y="386"/>
                  </a:cubicBezTo>
                  <a:cubicBezTo>
                    <a:pt x="1207" y="386"/>
                    <a:pt x="1424" y="354"/>
                    <a:pt x="1631" y="209"/>
                  </a:cubicBezTo>
                  <a:cubicBezTo>
                    <a:pt x="1612" y="110"/>
                    <a:pt x="1512" y="90"/>
                    <a:pt x="1432" y="10"/>
                  </a:cubicBezTo>
                  <a:cubicBezTo>
                    <a:pt x="1373" y="15"/>
                    <a:pt x="1313" y="17"/>
                    <a:pt x="1253" y="17"/>
                  </a:cubicBezTo>
                  <a:cubicBezTo>
                    <a:pt x="1072" y="17"/>
                    <a:pt x="890" y="0"/>
                    <a:pt x="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38;p3">
              <a:extLst>
                <a:ext uri="{FF2B5EF4-FFF2-40B4-BE49-F238E27FC236}">
                  <a16:creationId xmlns:a16="http://schemas.microsoft.com/office/drawing/2014/main" id="{A18E088E-6A79-4E7C-A30B-83A5940BA241}"/>
                </a:ext>
              </a:extLst>
            </p:cNvPr>
            <p:cNvSpPr/>
            <p:nvPr/>
          </p:nvSpPr>
          <p:spPr>
            <a:xfrm>
              <a:off x="2270550" y="3695475"/>
              <a:ext cx="56700" cy="13950"/>
            </a:xfrm>
            <a:custGeom>
              <a:avLst/>
              <a:gdLst/>
              <a:ahLst/>
              <a:cxnLst/>
              <a:rect l="l" t="t" r="r" b="b"/>
              <a:pathLst>
                <a:path w="2268" h="558" extrusionOk="0">
                  <a:moveTo>
                    <a:pt x="2228" y="0"/>
                  </a:moveTo>
                  <a:lnTo>
                    <a:pt x="2228" y="0"/>
                  </a:lnTo>
                  <a:cubicBezTo>
                    <a:pt x="1532" y="80"/>
                    <a:pt x="796" y="140"/>
                    <a:pt x="80" y="199"/>
                  </a:cubicBezTo>
                  <a:lnTo>
                    <a:pt x="40" y="259"/>
                  </a:lnTo>
                  <a:cubicBezTo>
                    <a:pt x="0" y="279"/>
                    <a:pt x="40" y="338"/>
                    <a:pt x="80" y="358"/>
                  </a:cubicBezTo>
                  <a:cubicBezTo>
                    <a:pt x="199" y="398"/>
                    <a:pt x="299" y="478"/>
                    <a:pt x="438" y="537"/>
                  </a:cubicBezTo>
                  <a:cubicBezTo>
                    <a:pt x="995" y="338"/>
                    <a:pt x="1631" y="557"/>
                    <a:pt x="2168" y="259"/>
                  </a:cubicBezTo>
                  <a:cubicBezTo>
                    <a:pt x="2268" y="179"/>
                    <a:pt x="2268" y="100"/>
                    <a:pt x="2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39;p3">
              <a:extLst>
                <a:ext uri="{FF2B5EF4-FFF2-40B4-BE49-F238E27FC236}">
                  <a16:creationId xmlns:a16="http://schemas.microsoft.com/office/drawing/2014/main" id="{BF63141A-ED85-437B-9A18-4A4595D1071F}"/>
                </a:ext>
              </a:extLst>
            </p:cNvPr>
            <p:cNvSpPr/>
            <p:nvPr/>
          </p:nvSpPr>
          <p:spPr>
            <a:xfrm>
              <a:off x="2242700" y="3682050"/>
              <a:ext cx="29850" cy="26875"/>
            </a:xfrm>
            <a:custGeom>
              <a:avLst/>
              <a:gdLst/>
              <a:ahLst/>
              <a:cxnLst/>
              <a:rect l="l" t="t" r="r" b="b"/>
              <a:pathLst>
                <a:path w="1194" h="1075" extrusionOk="0">
                  <a:moveTo>
                    <a:pt x="159" y="0"/>
                  </a:moveTo>
                  <a:cubicBezTo>
                    <a:pt x="0" y="398"/>
                    <a:pt x="159" y="716"/>
                    <a:pt x="299" y="1074"/>
                  </a:cubicBezTo>
                  <a:cubicBezTo>
                    <a:pt x="597" y="1074"/>
                    <a:pt x="915" y="1074"/>
                    <a:pt x="1194" y="895"/>
                  </a:cubicBezTo>
                  <a:lnTo>
                    <a:pt x="1194" y="756"/>
                  </a:lnTo>
                  <a:cubicBezTo>
                    <a:pt x="378" y="677"/>
                    <a:pt x="378" y="677"/>
                    <a:pt x="279" y="60"/>
                  </a:cubicBezTo>
                  <a:cubicBezTo>
                    <a:pt x="219" y="20"/>
                    <a:pt x="199" y="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40;p3">
              <a:extLst>
                <a:ext uri="{FF2B5EF4-FFF2-40B4-BE49-F238E27FC236}">
                  <a16:creationId xmlns:a16="http://schemas.microsoft.com/office/drawing/2014/main" id="{52442827-6851-40E1-9B6B-69035C0E8E9B}"/>
                </a:ext>
              </a:extLst>
            </p:cNvPr>
            <p:cNvSpPr/>
            <p:nvPr/>
          </p:nvSpPr>
          <p:spPr>
            <a:xfrm>
              <a:off x="2513725" y="3940650"/>
              <a:ext cx="13950" cy="32850"/>
            </a:xfrm>
            <a:custGeom>
              <a:avLst/>
              <a:gdLst/>
              <a:ahLst/>
              <a:cxnLst/>
              <a:rect l="l" t="t" r="r" b="b"/>
              <a:pathLst>
                <a:path w="558" h="1314" extrusionOk="0">
                  <a:moveTo>
                    <a:pt x="399" y="0"/>
                  </a:moveTo>
                  <a:cubicBezTo>
                    <a:pt x="100" y="179"/>
                    <a:pt x="200" y="498"/>
                    <a:pt x="180" y="756"/>
                  </a:cubicBezTo>
                  <a:cubicBezTo>
                    <a:pt x="1" y="955"/>
                    <a:pt x="1" y="1154"/>
                    <a:pt x="239" y="1313"/>
                  </a:cubicBezTo>
                  <a:cubicBezTo>
                    <a:pt x="498" y="1293"/>
                    <a:pt x="399" y="1015"/>
                    <a:pt x="518" y="915"/>
                  </a:cubicBezTo>
                  <a:cubicBezTo>
                    <a:pt x="518" y="597"/>
                    <a:pt x="558" y="299"/>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41;p3">
              <a:extLst>
                <a:ext uri="{FF2B5EF4-FFF2-40B4-BE49-F238E27FC236}">
                  <a16:creationId xmlns:a16="http://schemas.microsoft.com/office/drawing/2014/main" id="{DAF4AEE7-0938-4D66-B5F8-2EADF9B122B2}"/>
                </a:ext>
              </a:extLst>
            </p:cNvPr>
            <p:cNvSpPr/>
            <p:nvPr/>
          </p:nvSpPr>
          <p:spPr>
            <a:xfrm>
              <a:off x="2549050" y="3936175"/>
              <a:ext cx="10950" cy="35825"/>
            </a:xfrm>
            <a:custGeom>
              <a:avLst/>
              <a:gdLst/>
              <a:ahLst/>
              <a:cxnLst/>
              <a:rect l="l" t="t" r="r" b="b"/>
              <a:pathLst>
                <a:path w="438" h="1433" extrusionOk="0">
                  <a:moveTo>
                    <a:pt x="358" y="0"/>
                  </a:moveTo>
                  <a:cubicBezTo>
                    <a:pt x="219" y="60"/>
                    <a:pt x="119" y="120"/>
                    <a:pt x="0" y="179"/>
                  </a:cubicBezTo>
                  <a:cubicBezTo>
                    <a:pt x="0" y="358"/>
                    <a:pt x="20" y="518"/>
                    <a:pt x="20" y="697"/>
                  </a:cubicBezTo>
                  <a:cubicBezTo>
                    <a:pt x="119" y="816"/>
                    <a:pt x="119" y="955"/>
                    <a:pt x="20" y="1075"/>
                  </a:cubicBezTo>
                  <a:cubicBezTo>
                    <a:pt x="0" y="1134"/>
                    <a:pt x="0" y="1194"/>
                    <a:pt x="20" y="1254"/>
                  </a:cubicBezTo>
                  <a:cubicBezTo>
                    <a:pt x="159" y="1293"/>
                    <a:pt x="259" y="1373"/>
                    <a:pt x="358" y="1433"/>
                  </a:cubicBezTo>
                  <a:cubicBezTo>
                    <a:pt x="378" y="975"/>
                    <a:pt x="438" y="498"/>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42;p3">
              <a:extLst>
                <a:ext uri="{FF2B5EF4-FFF2-40B4-BE49-F238E27FC236}">
                  <a16:creationId xmlns:a16="http://schemas.microsoft.com/office/drawing/2014/main" id="{7A8BBA10-ADB2-433D-8848-0C9AD09C40FC}"/>
                </a:ext>
              </a:extLst>
            </p:cNvPr>
            <p:cNvSpPr/>
            <p:nvPr/>
          </p:nvSpPr>
          <p:spPr>
            <a:xfrm>
              <a:off x="2249150" y="4043100"/>
              <a:ext cx="14950" cy="54225"/>
            </a:xfrm>
            <a:custGeom>
              <a:avLst/>
              <a:gdLst/>
              <a:ahLst/>
              <a:cxnLst/>
              <a:rect l="l" t="t" r="r" b="b"/>
              <a:pathLst>
                <a:path w="598" h="2169" extrusionOk="0">
                  <a:moveTo>
                    <a:pt x="419" y="0"/>
                  </a:moveTo>
                  <a:lnTo>
                    <a:pt x="419" y="0"/>
                  </a:lnTo>
                  <a:cubicBezTo>
                    <a:pt x="1" y="836"/>
                    <a:pt x="41" y="1651"/>
                    <a:pt x="538" y="2169"/>
                  </a:cubicBezTo>
                  <a:lnTo>
                    <a:pt x="598" y="2169"/>
                  </a:lnTo>
                  <a:cubicBezTo>
                    <a:pt x="598" y="1572"/>
                    <a:pt x="498" y="975"/>
                    <a:pt x="558" y="378"/>
                  </a:cubicBezTo>
                  <a:cubicBezTo>
                    <a:pt x="518" y="259"/>
                    <a:pt x="598" y="8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43;p3">
              <a:extLst>
                <a:ext uri="{FF2B5EF4-FFF2-40B4-BE49-F238E27FC236}">
                  <a16:creationId xmlns:a16="http://schemas.microsoft.com/office/drawing/2014/main" id="{906D288C-9301-476D-8572-D1B88A9615FC}"/>
                </a:ext>
              </a:extLst>
            </p:cNvPr>
            <p:cNvSpPr/>
            <p:nvPr/>
          </p:nvSpPr>
          <p:spPr>
            <a:xfrm>
              <a:off x="2446100" y="3623650"/>
              <a:ext cx="31850" cy="9775"/>
            </a:xfrm>
            <a:custGeom>
              <a:avLst/>
              <a:gdLst/>
              <a:ahLst/>
              <a:cxnLst/>
              <a:rect l="l" t="t" r="r" b="b"/>
              <a:pathLst>
                <a:path w="1274" h="391" extrusionOk="0">
                  <a:moveTo>
                    <a:pt x="557" y="0"/>
                  </a:moveTo>
                  <a:cubicBezTo>
                    <a:pt x="366" y="0"/>
                    <a:pt x="179" y="34"/>
                    <a:pt x="0" y="168"/>
                  </a:cubicBezTo>
                  <a:cubicBezTo>
                    <a:pt x="80" y="347"/>
                    <a:pt x="279" y="247"/>
                    <a:pt x="358" y="367"/>
                  </a:cubicBezTo>
                  <a:cubicBezTo>
                    <a:pt x="464" y="379"/>
                    <a:pt x="571" y="390"/>
                    <a:pt x="675" y="390"/>
                  </a:cubicBezTo>
                  <a:cubicBezTo>
                    <a:pt x="922" y="390"/>
                    <a:pt x="1147" y="323"/>
                    <a:pt x="1273" y="29"/>
                  </a:cubicBezTo>
                  <a:lnTo>
                    <a:pt x="1273" y="29"/>
                  </a:lnTo>
                  <a:cubicBezTo>
                    <a:pt x="1230" y="33"/>
                    <a:pt x="1187" y="34"/>
                    <a:pt x="1145" y="34"/>
                  </a:cubicBezTo>
                  <a:cubicBezTo>
                    <a:pt x="947" y="34"/>
                    <a:pt x="750" y="0"/>
                    <a:pt x="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44;p3">
              <a:extLst>
                <a:ext uri="{FF2B5EF4-FFF2-40B4-BE49-F238E27FC236}">
                  <a16:creationId xmlns:a16="http://schemas.microsoft.com/office/drawing/2014/main" id="{ED287629-13D7-4517-A858-57F0B19F1F6F}"/>
                </a:ext>
              </a:extLst>
            </p:cNvPr>
            <p:cNvSpPr/>
            <p:nvPr/>
          </p:nvSpPr>
          <p:spPr>
            <a:xfrm>
              <a:off x="2654975" y="3950100"/>
              <a:ext cx="10450" cy="33950"/>
            </a:xfrm>
            <a:custGeom>
              <a:avLst/>
              <a:gdLst/>
              <a:ahLst/>
              <a:cxnLst/>
              <a:rect l="l" t="t" r="r" b="b"/>
              <a:pathLst>
                <a:path w="418" h="1358" extrusionOk="0">
                  <a:moveTo>
                    <a:pt x="80" y="0"/>
                  </a:moveTo>
                  <a:cubicBezTo>
                    <a:pt x="0" y="418"/>
                    <a:pt x="20" y="816"/>
                    <a:pt x="120" y="1214"/>
                  </a:cubicBezTo>
                  <a:cubicBezTo>
                    <a:pt x="130" y="1313"/>
                    <a:pt x="174" y="1358"/>
                    <a:pt x="231" y="1358"/>
                  </a:cubicBezTo>
                  <a:cubicBezTo>
                    <a:pt x="289" y="1358"/>
                    <a:pt x="358" y="1313"/>
                    <a:pt x="418" y="1234"/>
                  </a:cubicBezTo>
                  <a:cubicBezTo>
                    <a:pt x="120" y="876"/>
                    <a:pt x="338" y="398"/>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45;p3">
              <a:extLst>
                <a:ext uri="{FF2B5EF4-FFF2-40B4-BE49-F238E27FC236}">
                  <a16:creationId xmlns:a16="http://schemas.microsoft.com/office/drawing/2014/main" id="{C03588BD-DD10-4323-B89C-3110ED71C35A}"/>
                </a:ext>
              </a:extLst>
            </p:cNvPr>
            <p:cNvSpPr/>
            <p:nvPr/>
          </p:nvSpPr>
          <p:spPr>
            <a:xfrm>
              <a:off x="2506775" y="3682550"/>
              <a:ext cx="6475" cy="39800"/>
            </a:xfrm>
            <a:custGeom>
              <a:avLst/>
              <a:gdLst/>
              <a:ahLst/>
              <a:cxnLst/>
              <a:rect l="l" t="t" r="r" b="b"/>
              <a:pathLst>
                <a:path w="259" h="1592" extrusionOk="0">
                  <a:moveTo>
                    <a:pt x="259" y="0"/>
                  </a:moveTo>
                  <a:cubicBezTo>
                    <a:pt x="0" y="537"/>
                    <a:pt x="0" y="1074"/>
                    <a:pt x="259" y="1591"/>
                  </a:cubicBezTo>
                  <a:lnTo>
                    <a:pt x="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46;p3">
              <a:extLst>
                <a:ext uri="{FF2B5EF4-FFF2-40B4-BE49-F238E27FC236}">
                  <a16:creationId xmlns:a16="http://schemas.microsoft.com/office/drawing/2014/main" id="{C5815030-3FC5-49C6-B0AB-7C4CE3439E10}"/>
                </a:ext>
              </a:extLst>
            </p:cNvPr>
            <p:cNvSpPr/>
            <p:nvPr/>
          </p:nvSpPr>
          <p:spPr>
            <a:xfrm>
              <a:off x="2247675" y="3814175"/>
              <a:ext cx="24875" cy="10625"/>
            </a:xfrm>
            <a:custGeom>
              <a:avLst/>
              <a:gdLst/>
              <a:ahLst/>
              <a:cxnLst/>
              <a:rect l="l" t="t" r="r" b="b"/>
              <a:pathLst>
                <a:path w="995" h="425" extrusionOk="0">
                  <a:moveTo>
                    <a:pt x="185" y="0"/>
                  </a:moveTo>
                  <a:cubicBezTo>
                    <a:pt x="137" y="0"/>
                    <a:pt x="95" y="20"/>
                    <a:pt x="60" y="66"/>
                  </a:cubicBezTo>
                  <a:cubicBezTo>
                    <a:pt x="20" y="206"/>
                    <a:pt x="0" y="325"/>
                    <a:pt x="119" y="424"/>
                  </a:cubicBezTo>
                  <a:cubicBezTo>
                    <a:pt x="418" y="404"/>
                    <a:pt x="716" y="404"/>
                    <a:pt x="995" y="225"/>
                  </a:cubicBezTo>
                  <a:cubicBezTo>
                    <a:pt x="915" y="186"/>
                    <a:pt x="855" y="106"/>
                    <a:pt x="776" y="46"/>
                  </a:cubicBezTo>
                  <a:cubicBezTo>
                    <a:pt x="696" y="46"/>
                    <a:pt x="617" y="51"/>
                    <a:pt x="537" y="51"/>
                  </a:cubicBezTo>
                  <a:cubicBezTo>
                    <a:pt x="458" y="51"/>
                    <a:pt x="378" y="46"/>
                    <a:pt x="298" y="27"/>
                  </a:cubicBezTo>
                  <a:cubicBezTo>
                    <a:pt x="257" y="10"/>
                    <a:pt x="22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47;p3">
              <a:extLst>
                <a:ext uri="{FF2B5EF4-FFF2-40B4-BE49-F238E27FC236}">
                  <a16:creationId xmlns:a16="http://schemas.microsoft.com/office/drawing/2014/main" id="{9FC49C61-DD35-46C7-97AE-75AFA7389354}"/>
                </a:ext>
              </a:extLst>
            </p:cNvPr>
            <p:cNvSpPr/>
            <p:nvPr/>
          </p:nvSpPr>
          <p:spPr>
            <a:xfrm>
              <a:off x="2500300" y="3726800"/>
              <a:ext cx="13950" cy="21900"/>
            </a:xfrm>
            <a:custGeom>
              <a:avLst/>
              <a:gdLst/>
              <a:ahLst/>
              <a:cxnLst/>
              <a:rect l="l" t="t" r="r" b="b"/>
              <a:pathLst>
                <a:path w="558" h="876" extrusionOk="0">
                  <a:moveTo>
                    <a:pt x="518" y="0"/>
                  </a:moveTo>
                  <a:lnTo>
                    <a:pt x="518" y="0"/>
                  </a:lnTo>
                  <a:cubicBezTo>
                    <a:pt x="418" y="60"/>
                    <a:pt x="279" y="120"/>
                    <a:pt x="180" y="180"/>
                  </a:cubicBezTo>
                  <a:cubicBezTo>
                    <a:pt x="299" y="398"/>
                    <a:pt x="1" y="816"/>
                    <a:pt x="478" y="876"/>
                  </a:cubicBezTo>
                  <a:cubicBezTo>
                    <a:pt x="538" y="577"/>
                    <a:pt x="558" y="299"/>
                    <a:pt x="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48;p3">
              <a:extLst>
                <a:ext uri="{FF2B5EF4-FFF2-40B4-BE49-F238E27FC236}">
                  <a16:creationId xmlns:a16="http://schemas.microsoft.com/office/drawing/2014/main" id="{81BB4D5B-6132-4977-8737-CC1770F4DE25}"/>
                </a:ext>
              </a:extLst>
            </p:cNvPr>
            <p:cNvSpPr/>
            <p:nvPr/>
          </p:nvSpPr>
          <p:spPr>
            <a:xfrm>
              <a:off x="2374975" y="3420750"/>
              <a:ext cx="31350" cy="9550"/>
            </a:xfrm>
            <a:custGeom>
              <a:avLst/>
              <a:gdLst/>
              <a:ahLst/>
              <a:cxnLst/>
              <a:rect l="l" t="t" r="r" b="b"/>
              <a:pathLst>
                <a:path w="1254" h="382" extrusionOk="0">
                  <a:moveTo>
                    <a:pt x="784" y="1"/>
                  </a:moveTo>
                  <a:cubicBezTo>
                    <a:pt x="561" y="1"/>
                    <a:pt x="323" y="114"/>
                    <a:pt x="88" y="114"/>
                  </a:cubicBezTo>
                  <a:cubicBezTo>
                    <a:pt x="59" y="114"/>
                    <a:pt x="30" y="112"/>
                    <a:pt x="1" y="108"/>
                  </a:cubicBezTo>
                  <a:lnTo>
                    <a:pt x="1" y="287"/>
                  </a:lnTo>
                  <a:cubicBezTo>
                    <a:pt x="60" y="287"/>
                    <a:pt x="140" y="287"/>
                    <a:pt x="200" y="307"/>
                  </a:cubicBezTo>
                  <a:cubicBezTo>
                    <a:pt x="289" y="357"/>
                    <a:pt x="379" y="381"/>
                    <a:pt x="466" y="381"/>
                  </a:cubicBezTo>
                  <a:cubicBezTo>
                    <a:pt x="553" y="381"/>
                    <a:pt x="637" y="357"/>
                    <a:pt x="717" y="307"/>
                  </a:cubicBezTo>
                  <a:cubicBezTo>
                    <a:pt x="896" y="307"/>
                    <a:pt x="1075" y="287"/>
                    <a:pt x="1254" y="287"/>
                  </a:cubicBezTo>
                  <a:cubicBezTo>
                    <a:pt x="1111" y="64"/>
                    <a:pt x="951" y="1"/>
                    <a:pt x="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49;p3">
              <a:extLst>
                <a:ext uri="{FF2B5EF4-FFF2-40B4-BE49-F238E27FC236}">
                  <a16:creationId xmlns:a16="http://schemas.microsoft.com/office/drawing/2014/main" id="{D609450E-64E0-49CC-8A30-0ABB92BBDF34}"/>
                </a:ext>
              </a:extLst>
            </p:cNvPr>
            <p:cNvSpPr/>
            <p:nvPr/>
          </p:nvSpPr>
          <p:spPr>
            <a:xfrm>
              <a:off x="2442125" y="3400475"/>
              <a:ext cx="36325" cy="5500"/>
            </a:xfrm>
            <a:custGeom>
              <a:avLst/>
              <a:gdLst/>
              <a:ahLst/>
              <a:cxnLst/>
              <a:rect l="l" t="t" r="r" b="b"/>
              <a:pathLst>
                <a:path w="1453" h="220" extrusionOk="0">
                  <a:moveTo>
                    <a:pt x="647" y="0"/>
                  </a:moveTo>
                  <a:cubicBezTo>
                    <a:pt x="426" y="0"/>
                    <a:pt x="209" y="40"/>
                    <a:pt x="0" y="203"/>
                  </a:cubicBezTo>
                  <a:cubicBezTo>
                    <a:pt x="71" y="191"/>
                    <a:pt x="143" y="187"/>
                    <a:pt x="215" y="187"/>
                  </a:cubicBezTo>
                  <a:cubicBezTo>
                    <a:pt x="413" y="187"/>
                    <a:pt x="613" y="220"/>
                    <a:pt x="813" y="220"/>
                  </a:cubicBezTo>
                  <a:cubicBezTo>
                    <a:pt x="1028" y="220"/>
                    <a:pt x="1242" y="182"/>
                    <a:pt x="1452" y="24"/>
                  </a:cubicBezTo>
                  <a:lnTo>
                    <a:pt x="1452" y="24"/>
                  </a:lnTo>
                  <a:cubicBezTo>
                    <a:pt x="1391" y="31"/>
                    <a:pt x="1330" y="34"/>
                    <a:pt x="1270" y="34"/>
                  </a:cubicBezTo>
                  <a:cubicBezTo>
                    <a:pt x="1060" y="34"/>
                    <a:pt x="852" y="0"/>
                    <a:pt x="6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50;p3">
              <a:extLst>
                <a:ext uri="{FF2B5EF4-FFF2-40B4-BE49-F238E27FC236}">
                  <a16:creationId xmlns:a16="http://schemas.microsoft.com/office/drawing/2014/main" id="{F29C0457-F538-48FB-85F3-EC1C26DC7BA5}"/>
                </a:ext>
              </a:extLst>
            </p:cNvPr>
            <p:cNvSpPr/>
            <p:nvPr/>
          </p:nvSpPr>
          <p:spPr>
            <a:xfrm>
              <a:off x="2420225" y="3686025"/>
              <a:ext cx="30875" cy="5500"/>
            </a:xfrm>
            <a:custGeom>
              <a:avLst/>
              <a:gdLst/>
              <a:ahLst/>
              <a:cxnLst/>
              <a:rect l="l" t="t" r="r" b="b"/>
              <a:pathLst>
                <a:path w="1235" h="220" extrusionOk="0">
                  <a:moveTo>
                    <a:pt x="478" y="0"/>
                  </a:moveTo>
                  <a:cubicBezTo>
                    <a:pt x="339" y="20"/>
                    <a:pt x="160" y="20"/>
                    <a:pt x="1" y="20"/>
                  </a:cubicBezTo>
                  <a:cubicBezTo>
                    <a:pt x="137" y="177"/>
                    <a:pt x="300" y="202"/>
                    <a:pt x="464" y="202"/>
                  </a:cubicBezTo>
                  <a:cubicBezTo>
                    <a:pt x="542" y="202"/>
                    <a:pt x="620" y="196"/>
                    <a:pt x="696" y="196"/>
                  </a:cubicBezTo>
                  <a:cubicBezTo>
                    <a:pt x="765" y="196"/>
                    <a:pt x="833" y="201"/>
                    <a:pt x="896" y="219"/>
                  </a:cubicBezTo>
                  <a:cubicBezTo>
                    <a:pt x="1015" y="219"/>
                    <a:pt x="1135" y="199"/>
                    <a:pt x="1234" y="199"/>
                  </a:cubicBezTo>
                  <a:cubicBezTo>
                    <a:pt x="1128" y="51"/>
                    <a:pt x="994" y="32"/>
                    <a:pt x="853" y="32"/>
                  </a:cubicBezTo>
                  <a:cubicBezTo>
                    <a:pt x="806" y="32"/>
                    <a:pt x="757" y="35"/>
                    <a:pt x="709" y="35"/>
                  </a:cubicBezTo>
                  <a:cubicBezTo>
                    <a:pt x="631" y="35"/>
                    <a:pt x="553" y="29"/>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51;p3">
              <a:extLst>
                <a:ext uri="{FF2B5EF4-FFF2-40B4-BE49-F238E27FC236}">
                  <a16:creationId xmlns:a16="http://schemas.microsoft.com/office/drawing/2014/main" id="{E2291284-AFC5-467C-B7C3-15189C9D5DBE}"/>
                </a:ext>
              </a:extLst>
            </p:cNvPr>
            <p:cNvSpPr/>
            <p:nvPr/>
          </p:nvSpPr>
          <p:spPr>
            <a:xfrm>
              <a:off x="2334700" y="3427475"/>
              <a:ext cx="31850" cy="5075"/>
            </a:xfrm>
            <a:custGeom>
              <a:avLst/>
              <a:gdLst/>
              <a:ahLst/>
              <a:cxnLst/>
              <a:rect l="l" t="t" r="r" b="b"/>
              <a:pathLst>
                <a:path w="1274" h="203" extrusionOk="0">
                  <a:moveTo>
                    <a:pt x="598" y="0"/>
                  </a:moveTo>
                  <a:cubicBezTo>
                    <a:pt x="393" y="0"/>
                    <a:pt x="192" y="33"/>
                    <a:pt x="0" y="177"/>
                  </a:cubicBezTo>
                  <a:cubicBezTo>
                    <a:pt x="42" y="173"/>
                    <a:pt x="83" y="172"/>
                    <a:pt x="125" y="172"/>
                  </a:cubicBezTo>
                  <a:cubicBezTo>
                    <a:pt x="309" y="172"/>
                    <a:pt x="499" y="202"/>
                    <a:pt x="687" y="202"/>
                  </a:cubicBezTo>
                  <a:cubicBezTo>
                    <a:pt x="889" y="202"/>
                    <a:pt x="1088" y="167"/>
                    <a:pt x="1273" y="18"/>
                  </a:cubicBezTo>
                  <a:lnTo>
                    <a:pt x="1273" y="18"/>
                  </a:lnTo>
                  <a:cubicBezTo>
                    <a:pt x="1225" y="22"/>
                    <a:pt x="1177" y="24"/>
                    <a:pt x="1129" y="24"/>
                  </a:cubicBezTo>
                  <a:cubicBezTo>
                    <a:pt x="950" y="24"/>
                    <a:pt x="773" y="0"/>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52;p3">
              <a:extLst>
                <a:ext uri="{FF2B5EF4-FFF2-40B4-BE49-F238E27FC236}">
                  <a16:creationId xmlns:a16="http://schemas.microsoft.com/office/drawing/2014/main" id="{3AC9B294-BA7F-438E-8AA3-EBAEB8B7C2A0}"/>
                </a:ext>
              </a:extLst>
            </p:cNvPr>
            <p:cNvSpPr/>
            <p:nvPr/>
          </p:nvSpPr>
          <p:spPr>
            <a:xfrm>
              <a:off x="2357075" y="3805125"/>
              <a:ext cx="26875" cy="6750"/>
            </a:xfrm>
            <a:custGeom>
              <a:avLst/>
              <a:gdLst/>
              <a:ahLst/>
              <a:cxnLst/>
              <a:rect l="l" t="t" r="r" b="b"/>
              <a:pathLst>
                <a:path w="1075" h="270" extrusionOk="0">
                  <a:moveTo>
                    <a:pt x="641" y="0"/>
                  </a:moveTo>
                  <a:cubicBezTo>
                    <a:pt x="455" y="0"/>
                    <a:pt x="273" y="76"/>
                    <a:pt x="84" y="76"/>
                  </a:cubicBezTo>
                  <a:cubicBezTo>
                    <a:pt x="56" y="76"/>
                    <a:pt x="29" y="74"/>
                    <a:pt x="0" y="70"/>
                  </a:cubicBezTo>
                  <a:lnTo>
                    <a:pt x="0" y="70"/>
                  </a:lnTo>
                  <a:lnTo>
                    <a:pt x="199" y="269"/>
                  </a:lnTo>
                  <a:cubicBezTo>
                    <a:pt x="498" y="269"/>
                    <a:pt x="796" y="249"/>
                    <a:pt x="1075" y="249"/>
                  </a:cubicBezTo>
                  <a:lnTo>
                    <a:pt x="876" y="50"/>
                  </a:lnTo>
                  <a:cubicBezTo>
                    <a:pt x="796" y="13"/>
                    <a:pt x="718"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53;p3">
              <a:extLst>
                <a:ext uri="{FF2B5EF4-FFF2-40B4-BE49-F238E27FC236}">
                  <a16:creationId xmlns:a16="http://schemas.microsoft.com/office/drawing/2014/main" id="{9B5B0120-A3A1-45C2-A24C-23C3569907D3}"/>
                </a:ext>
              </a:extLst>
            </p:cNvPr>
            <p:cNvSpPr/>
            <p:nvPr/>
          </p:nvSpPr>
          <p:spPr>
            <a:xfrm>
              <a:off x="2499300" y="3587050"/>
              <a:ext cx="7500" cy="27875"/>
            </a:xfrm>
            <a:custGeom>
              <a:avLst/>
              <a:gdLst/>
              <a:ahLst/>
              <a:cxnLst/>
              <a:rect l="l" t="t" r="r" b="b"/>
              <a:pathLst>
                <a:path w="300" h="1115" extrusionOk="0">
                  <a:moveTo>
                    <a:pt x="180" y="1"/>
                  </a:moveTo>
                  <a:lnTo>
                    <a:pt x="180" y="1"/>
                  </a:lnTo>
                  <a:cubicBezTo>
                    <a:pt x="1" y="339"/>
                    <a:pt x="60" y="717"/>
                    <a:pt x="80" y="1115"/>
                  </a:cubicBezTo>
                  <a:cubicBezTo>
                    <a:pt x="299" y="776"/>
                    <a:pt x="180" y="379"/>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54;p3">
              <a:extLst>
                <a:ext uri="{FF2B5EF4-FFF2-40B4-BE49-F238E27FC236}">
                  <a16:creationId xmlns:a16="http://schemas.microsoft.com/office/drawing/2014/main" id="{83A24D9A-CF8B-48BF-BDAA-5533CE441A92}"/>
                </a:ext>
              </a:extLst>
            </p:cNvPr>
            <p:cNvSpPr/>
            <p:nvPr/>
          </p:nvSpPr>
          <p:spPr>
            <a:xfrm>
              <a:off x="2326250" y="3784000"/>
              <a:ext cx="26375" cy="5000"/>
            </a:xfrm>
            <a:custGeom>
              <a:avLst/>
              <a:gdLst/>
              <a:ahLst/>
              <a:cxnLst/>
              <a:rect l="l" t="t" r="r" b="b"/>
              <a:pathLst>
                <a:path w="1055" h="200" extrusionOk="0">
                  <a:moveTo>
                    <a:pt x="696" y="0"/>
                  </a:moveTo>
                  <a:cubicBezTo>
                    <a:pt x="458" y="20"/>
                    <a:pt x="219" y="20"/>
                    <a:pt x="0" y="20"/>
                  </a:cubicBezTo>
                  <a:lnTo>
                    <a:pt x="0" y="199"/>
                  </a:lnTo>
                  <a:cubicBezTo>
                    <a:pt x="358" y="199"/>
                    <a:pt x="716" y="199"/>
                    <a:pt x="1054" y="179"/>
                  </a:cubicBezTo>
                  <a:cubicBezTo>
                    <a:pt x="995" y="20"/>
                    <a:pt x="836" y="20"/>
                    <a:pt x="6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55;p3">
              <a:extLst>
                <a:ext uri="{FF2B5EF4-FFF2-40B4-BE49-F238E27FC236}">
                  <a16:creationId xmlns:a16="http://schemas.microsoft.com/office/drawing/2014/main" id="{F4B0D308-E214-4E24-B158-B2423D396148}"/>
                </a:ext>
              </a:extLst>
            </p:cNvPr>
            <p:cNvSpPr/>
            <p:nvPr/>
          </p:nvSpPr>
          <p:spPr>
            <a:xfrm>
              <a:off x="2504275" y="3644750"/>
              <a:ext cx="9475" cy="24375"/>
            </a:xfrm>
            <a:custGeom>
              <a:avLst/>
              <a:gdLst/>
              <a:ahLst/>
              <a:cxnLst/>
              <a:rect l="l" t="t" r="r" b="b"/>
              <a:pathLst>
                <a:path w="379" h="975" extrusionOk="0">
                  <a:moveTo>
                    <a:pt x="200" y="0"/>
                  </a:moveTo>
                  <a:cubicBezTo>
                    <a:pt x="160" y="279"/>
                    <a:pt x="279" y="597"/>
                    <a:pt x="1" y="796"/>
                  </a:cubicBezTo>
                  <a:lnTo>
                    <a:pt x="1" y="975"/>
                  </a:lnTo>
                  <a:lnTo>
                    <a:pt x="339" y="975"/>
                  </a:lnTo>
                  <a:cubicBezTo>
                    <a:pt x="359" y="657"/>
                    <a:pt x="379" y="29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56;p3">
              <a:extLst>
                <a:ext uri="{FF2B5EF4-FFF2-40B4-BE49-F238E27FC236}">
                  <a16:creationId xmlns:a16="http://schemas.microsoft.com/office/drawing/2014/main" id="{B63740C4-7B40-4AE1-B553-8D3B87E3CFF1}"/>
                </a:ext>
              </a:extLst>
            </p:cNvPr>
            <p:cNvSpPr/>
            <p:nvPr/>
          </p:nvSpPr>
          <p:spPr>
            <a:xfrm>
              <a:off x="2700725" y="3869025"/>
              <a:ext cx="5000" cy="23900"/>
            </a:xfrm>
            <a:custGeom>
              <a:avLst/>
              <a:gdLst/>
              <a:ahLst/>
              <a:cxnLst/>
              <a:rect l="l" t="t" r="r" b="b"/>
              <a:pathLst>
                <a:path w="200" h="956" extrusionOk="0">
                  <a:moveTo>
                    <a:pt x="159" y="1"/>
                  </a:moveTo>
                  <a:cubicBezTo>
                    <a:pt x="0" y="339"/>
                    <a:pt x="0" y="637"/>
                    <a:pt x="159" y="956"/>
                  </a:cubicBezTo>
                  <a:cubicBezTo>
                    <a:pt x="199" y="637"/>
                    <a:pt x="199" y="339"/>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57;p3">
              <a:extLst>
                <a:ext uri="{FF2B5EF4-FFF2-40B4-BE49-F238E27FC236}">
                  <a16:creationId xmlns:a16="http://schemas.microsoft.com/office/drawing/2014/main" id="{712E1E88-2992-42E4-B8BA-CE9F5F7C7C7D}"/>
                </a:ext>
              </a:extLst>
            </p:cNvPr>
            <p:cNvSpPr/>
            <p:nvPr/>
          </p:nvSpPr>
          <p:spPr>
            <a:xfrm>
              <a:off x="2506775" y="3584575"/>
              <a:ext cx="7475" cy="22900"/>
            </a:xfrm>
            <a:custGeom>
              <a:avLst/>
              <a:gdLst/>
              <a:ahLst/>
              <a:cxnLst/>
              <a:rect l="l" t="t" r="r" b="b"/>
              <a:pathLst>
                <a:path w="299" h="916" extrusionOk="0">
                  <a:moveTo>
                    <a:pt x="199" y="0"/>
                  </a:moveTo>
                  <a:lnTo>
                    <a:pt x="199" y="0"/>
                  </a:lnTo>
                  <a:cubicBezTo>
                    <a:pt x="0" y="279"/>
                    <a:pt x="100" y="617"/>
                    <a:pt x="100" y="915"/>
                  </a:cubicBezTo>
                  <a:cubicBezTo>
                    <a:pt x="299" y="637"/>
                    <a:pt x="259" y="318"/>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58;p3">
              <a:extLst>
                <a:ext uri="{FF2B5EF4-FFF2-40B4-BE49-F238E27FC236}">
                  <a16:creationId xmlns:a16="http://schemas.microsoft.com/office/drawing/2014/main" id="{B8677BDF-E0AA-4331-9721-3266E7315680}"/>
                </a:ext>
              </a:extLst>
            </p:cNvPr>
            <p:cNvSpPr/>
            <p:nvPr/>
          </p:nvSpPr>
          <p:spPr>
            <a:xfrm>
              <a:off x="2544075" y="3689725"/>
              <a:ext cx="9950" cy="11250"/>
            </a:xfrm>
            <a:custGeom>
              <a:avLst/>
              <a:gdLst/>
              <a:ahLst/>
              <a:cxnLst/>
              <a:rect l="l" t="t" r="r" b="b"/>
              <a:pathLst>
                <a:path w="398" h="450" extrusionOk="0">
                  <a:moveTo>
                    <a:pt x="266" y="1"/>
                  </a:moveTo>
                  <a:cubicBezTo>
                    <a:pt x="199" y="1"/>
                    <a:pt x="109" y="60"/>
                    <a:pt x="40" y="71"/>
                  </a:cubicBezTo>
                  <a:cubicBezTo>
                    <a:pt x="40" y="111"/>
                    <a:pt x="40" y="171"/>
                    <a:pt x="0" y="250"/>
                  </a:cubicBezTo>
                  <a:cubicBezTo>
                    <a:pt x="100" y="310"/>
                    <a:pt x="199" y="449"/>
                    <a:pt x="279" y="449"/>
                  </a:cubicBezTo>
                  <a:cubicBezTo>
                    <a:pt x="398" y="409"/>
                    <a:pt x="378" y="230"/>
                    <a:pt x="358" y="131"/>
                  </a:cubicBezTo>
                  <a:cubicBezTo>
                    <a:pt x="350" y="31"/>
                    <a:pt x="314" y="1"/>
                    <a:pt x="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59;p3">
              <a:extLst>
                <a:ext uri="{FF2B5EF4-FFF2-40B4-BE49-F238E27FC236}">
                  <a16:creationId xmlns:a16="http://schemas.microsoft.com/office/drawing/2014/main" id="{D6D1482A-8829-4579-8CF9-52FCAB86BDC8}"/>
                </a:ext>
              </a:extLst>
            </p:cNvPr>
            <p:cNvSpPr/>
            <p:nvPr/>
          </p:nvSpPr>
          <p:spPr>
            <a:xfrm>
              <a:off x="2437650" y="3627825"/>
              <a:ext cx="17425" cy="5000"/>
            </a:xfrm>
            <a:custGeom>
              <a:avLst/>
              <a:gdLst/>
              <a:ahLst/>
              <a:cxnLst/>
              <a:rect l="l" t="t" r="r" b="b"/>
              <a:pathLst>
                <a:path w="697" h="200" extrusionOk="0">
                  <a:moveTo>
                    <a:pt x="338" y="1"/>
                  </a:moveTo>
                  <a:cubicBezTo>
                    <a:pt x="239" y="41"/>
                    <a:pt x="119" y="41"/>
                    <a:pt x="0" y="61"/>
                  </a:cubicBezTo>
                  <a:lnTo>
                    <a:pt x="0" y="200"/>
                  </a:lnTo>
                  <a:lnTo>
                    <a:pt x="696" y="200"/>
                  </a:lnTo>
                  <a:cubicBezTo>
                    <a:pt x="637" y="41"/>
                    <a:pt x="478" y="41"/>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60;p3">
              <a:extLst>
                <a:ext uri="{FF2B5EF4-FFF2-40B4-BE49-F238E27FC236}">
                  <a16:creationId xmlns:a16="http://schemas.microsoft.com/office/drawing/2014/main" id="{14CBE399-C53F-4DAE-B1CF-65952C1369AE}"/>
                </a:ext>
              </a:extLst>
            </p:cNvPr>
            <p:cNvSpPr/>
            <p:nvPr/>
          </p:nvSpPr>
          <p:spPr>
            <a:xfrm>
              <a:off x="2701725" y="3819800"/>
              <a:ext cx="5000" cy="19425"/>
            </a:xfrm>
            <a:custGeom>
              <a:avLst/>
              <a:gdLst/>
              <a:ahLst/>
              <a:cxnLst/>
              <a:rect l="l" t="t" r="r" b="b"/>
              <a:pathLst>
                <a:path w="200" h="777" extrusionOk="0">
                  <a:moveTo>
                    <a:pt x="139" y="0"/>
                  </a:moveTo>
                  <a:cubicBezTo>
                    <a:pt x="119" y="0"/>
                    <a:pt x="60" y="40"/>
                    <a:pt x="20" y="40"/>
                  </a:cubicBezTo>
                  <a:cubicBezTo>
                    <a:pt x="0" y="319"/>
                    <a:pt x="0" y="557"/>
                    <a:pt x="119" y="776"/>
                  </a:cubicBezTo>
                  <a:cubicBezTo>
                    <a:pt x="199" y="538"/>
                    <a:pt x="159" y="279"/>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61;p3">
              <a:extLst>
                <a:ext uri="{FF2B5EF4-FFF2-40B4-BE49-F238E27FC236}">
                  <a16:creationId xmlns:a16="http://schemas.microsoft.com/office/drawing/2014/main" id="{4F028EE7-C069-4B78-8EA6-E3B99513F547}"/>
                </a:ext>
              </a:extLst>
            </p:cNvPr>
            <p:cNvSpPr/>
            <p:nvPr/>
          </p:nvSpPr>
          <p:spPr>
            <a:xfrm>
              <a:off x="2362050" y="3784500"/>
              <a:ext cx="17425" cy="4500"/>
            </a:xfrm>
            <a:custGeom>
              <a:avLst/>
              <a:gdLst/>
              <a:ahLst/>
              <a:cxnLst/>
              <a:rect l="l" t="t" r="r" b="b"/>
              <a:pathLst>
                <a:path w="697" h="180" extrusionOk="0">
                  <a:moveTo>
                    <a:pt x="349" y="0"/>
                  </a:moveTo>
                  <a:cubicBezTo>
                    <a:pt x="229" y="0"/>
                    <a:pt x="110" y="60"/>
                    <a:pt x="0" y="179"/>
                  </a:cubicBezTo>
                  <a:lnTo>
                    <a:pt x="697" y="179"/>
                  </a:lnTo>
                  <a:cubicBezTo>
                    <a:pt x="587" y="60"/>
                    <a:pt x="468" y="0"/>
                    <a:pt x="3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62;p3">
              <a:extLst>
                <a:ext uri="{FF2B5EF4-FFF2-40B4-BE49-F238E27FC236}">
                  <a16:creationId xmlns:a16="http://schemas.microsoft.com/office/drawing/2014/main" id="{FE9EE15F-AC4C-4BB7-B61E-2DB686A6609F}"/>
                </a:ext>
              </a:extLst>
            </p:cNvPr>
            <p:cNvSpPr/>
            <p:nvPr/>
          </p:nvSpPr>
          <p:spPr>
            <a:xfrm>
              <a:off x="2521200" y="3963525"/>
              <a:ext cx="6975" cy="13450"/>
            </a:xfrm>
            <a:custGeom>
              <a:avLst/>
              <a:gdLst/>
              <a:ahLst/>
              <a:cxnLst/>
              <a:rect l="l" t="t" r="r" b="b"/>
              <a:pathLst>
                <a:path w="279" h="538" extrusionOk="0">
                  <a:moveTo>
                    <a:pt x="219" y="0"/>
                  </a:moveTo>
                  <a:cubicBezTo>
                    <a:pt x="80" y="100"/>
                    <a:pt x="60" y="259"/>
                    <a:pt x="20" y="398"/>
                  </a:cubicBezTo>
                  <a:lnTo>
                    <a:pt x="0" y="458"/>
                  </a:lnTo>
                  <a:lnTo>
                    <a:pt x="60" y="538"/>
                  </a:lnTo>
                  <a:cubicBezTo>
                    <a:pt x="219" y="458"/>
                    <a:pt x="259" y="279"/>
                    <a:pt x="279" y="120"/>
                  </a:cubicBezTo>
                  <a:cubicBezTo>
                    <a:pt x="279" y="80"/>
                    <a:pt x="279" y="4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63;p3">
              <a:extLst>
                <a:ext uri="{FF2B5EF4-FFF2-40B4-BE49-F238E27FC236}">
                  <a16:creationId xmlns:a16="http://schemas.microsoft.com/office/drawing/2014/main" id="{3BCE11C6-FEE3-4A33-92ED-C063E57A7121}"/>
                </a:ext>
              </a:extLst>
            </p:cNvPr>
            <p:cNvSpPr/>
            <p:nvPr/>
          </p:nvSpPr>
          <p:spPr>
            <a:xfrm>
              <a:off x="2481400" y="3557225"/>
              <a:ext cx="5500" cy="13450"/>
            </a:xfrm>
            <a:custGeom>
              <a:avLst/>
              <a:gdLst/>
              <a:ahLst/>
              <a:cxnLst/>
              <a:rect l="l" t="t" r="r" b="b"/>
              <a:pathLst>
                <a:path w="220" h="538" extrusionOk="0">
                  <a:moveTo>
                    <a:pt x="200" y="0"/>
                  </a:moveTo>
                  <a:cubicBezTo>
                    <a:pt x="40" y="100"/>
                    <a:pt x="21" y="239"/>
                    <a:pt x="1" y="398"/>
                  </a:cubicBezTo>
                  <a:cubicBezTo>
                    <a:pt x="1" y="438"/>
                    <a:pt x="21" y="497"/>
                    <a:pt x="21" y="537"/>
                  </a:cubicBezTo>
                  <a:lnTo>
                    <a:pt x="200" y="537"/>
                  </a:lnTo>
                  <a:cubicBezTo>
                    <a:pt x="200" y="338"/>
                    <a:pt x="219" y="17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64;p3">
              <a:extLst>
                <a:ext uri="{FF2B5EF4-FFF2-40B4-BE49-F238E27FC236}">
                  <a16:creationId xmlns:a16="http://schemas.microsoft.com/office/drawing/2014/main" id="{ABD8F551-BE62-474A-8655-F01138FD0D5D}"/>
                </a:ext>
              </a:extLst>
            </p:cNvPr>
            <p:cNvSpPr/>
            <p:nvPr/>
          </p:nvSpPr>
          <p:spPr>
            <a:xfrm>
              <a:off x="2379450" y="3427900"/>
              <a:ext cx="12950" cy="4150"/>
            </a:xfrm>
            <a:custGeom>
              <a:avLst/>
              <a:gdLst/>
              <a:ahLst/>
              <a:cxnLst/>
              <a:rect l="l" t="t" r="r" b="b"/>
              <a:pathLst>
                <a:path w="518" h="166" extrusionOk="0">
                  <a:moveTo>
                    <a:pt x="1" y="1"/>
                  </a:moveTo>
                  <a:cubicBezTo>
                    <a:pt x="90" y="110"/>
                    <a:pt x="180" y="165"/>
                    <a:pt x="267" y="165"/>
                  </a:cubicBezTo>
                  <a:cubicBezTo>
                    <a:pt x="354" y="165"/>
                    <a:pt x="438" y="110"/>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65;p3">
              <a:extLst>
                <a:ext uri="{FF2B5EF4-FFF2-40B4-BE49-F238E27FC236}">
                  <a16:creationId xmlns:a16="http://schemas.microsoft.com/office/drawing/2014/main" id="{A6B7EE0D-6D14-4BF6-BB3B-05C5F764CE9C}"/>
                </a:ext>
              </a:extLst>
            </p:cNvPr>
            <p:cNvSpPr/>
            <p:nvPr/>
          </p:nvSpPr>
          <p:spPr>
            <a:xfrm>
              <a:off x="2303850" y="3428150"/>
              <a:ext cx="13475" cy="3775"/>
            </a:xfrm>
            <a:custGeom>
              <a:avLst/>
              <a:gdLst/>
              <a:ahLst/>
              <a:cxnLst/>
              <a:rect l="l" t="t" r="r" b="b"/>
              <a:pathLst>
                <a:path w="539" h="151" extrusionOk="0">
                  <a:moveTo>
                    <a:pt x="276" y="1"/>
                  </a:moveTo>
                  <a:cubicBezTo>
                    <a:pt x="179" y="1"/>
                    <a:pt x="84" y="56"/>
                    <a:pt x="1" y="150"/>
                  </a:cubicBezTo>
                  <a:lnTo>
                    <a:pt x="538" y="150"/>
                  </a:lnTo>
                  <a:cubicBezTo>
                    <a:pt x="453" y="46"/>
                    <a:pt x="363" y="1"/>
                    <a:pt x="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66;p3">
              <a:extLst>
                <a:ext uri="{FF2B5EF4-FFF2-40B4-BE49-F238E27FC236}">
                  <a16:creationId xmlns:a16="http://schemas.microsoft.com/office/drawing/2014/main" id="{A47DA7C6-0448-4B45-BB08-F6D7037B76F4}"/>
                </a:ext>
              </a:extLst>
            </p:cNvPr>
            <p:cNvSpPr/>
            <p:nvPr/>
          </p:nvSpPr>
          <p:spPr>
            <a:xfrm>
              <a:off x="2326250" y="3694975"/>
              <a:ext cx="13450" cy="7675"/>
            </a:xfrm>
            <a:custGeom>
              <a:avLst/>
              <a:gdLst/>
              <a:ahLst/>
              <a:cxnLst/>
              <a:rect l="l" t="t" r="r" b="b"/>
              <a:pathLst>
                <a:path w="538" h="307" extrusionOk="0">
                  <a:moveTo>
                    <a:pt x="517" y="0"/>
                  </a:moveTo>
                  <a:cubicBezTo>
                    <a:pt x="338" y="0"/>
                    <a:pt x="159" y="20"/>
                    <a:pt x="0" y="20"/>
                  </a:cubicBezTo>
                  <a:lnTo>
                    <a:pt x="0" y="199"/>
                  </a:lnTo>
                  <a:cubicBezTo>
                    <a:pt x="83" y="272"/>
                    <a:pt x="176" y="306"/>
                    <a:pt x="272" y="306"/>
                  </a:cubicBezTo>
                  <a:cubicBezTo>
                    <a:pt x="361" y="306"/>
                    <a:pt x="451" y="277"/>
                    <a:pt x="537" y="219"/>
                  </a:cubicBezTo>
                  <a:cubicBezTo>
                    <a:pt x="517" y="160"/>
                    <a:pt x="517" y="80"/>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67;p3">
              <a:extLst>
                <a:ext uri="{FF2B5EF4-FFF2-40B4-BE49-F238E27FC236}">
                  <a16:creationId xmlns:a16="http://schemas.microsoft.com/office/drawing/2014/main" id="{5E0928D5-6BED-4937-A189-97309817B725}"/>
                </a:ext>
              </a:extLst>
            </p:cNvPr>
            <p:cNvSpPr/>
            <p:nvPr/>
          </p:nvSpPr>
          <p:spPr>
            <a:xfrm>
              <a:off x="2550025" y="3954075"/>
              <a:ext cx="4000" cy="9475"/>
            </a:xfrm>
            <a:custGeom>
              <a:avLst/>
              <a:gdLst/>
              <a:ahLst/>
              <a:cxnLst/>
              <a:rect l="l" t="t" r="r" b="b"/>
              <a:pathLst>
                <a:path w="160" h="379" extrusionOk="0">
                  <a:moveTo>
                    <a:pt x="1" y="0"/>
                  </a:moveTo>
                  <a:lnTo>
                    <a:pt x="1" y="378"/>
                  </a:lnTo>
                  <a:cubicBezTo>
                    <a:pt x="140" y="259"/>
                    <a:pt x="160" y="1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68;p3">
              <a:extLst>
                <a:ext uri="{FF2B5EF4-FFF2-40B4-BE49-F238E27FC236}">
                  <a16:creationId xmlns:a16="http://schemas.microsoft.com/office/drawing/2014/main" id="{2E975EA2-895F-447C-AFA9-FC6562398143}"/>
                </a:ext>
              </a:extLst>
            </p:cNvPr>
            <p:cNvSpPr/>
            <p:nvPr/>
          </p:nvSpPr>
          <p:spPr>
            <a:xfrm>
              <a:off x="2704700" y="3860575"/>
              <a:ext cx="5500" cy="8475"/>
            </a:xfrm>
            <a:custGeom>
              <a:avLst/>
              <a:gdLst/>
              <a:ahLst/>
              <a:cxnLst/>
              <a:rect l="l" t="t" r="r" b="b"/>
              <a:pathLst>
                <a:path w="220" h="339" extrusionOk="0">
                  <a:moveTo>
                    <a:pt x="0" y="1"/>
                  </a:moveTo>
                  <a:lnTo>
                    <a:pt x="0" y="339"/>
                  </a:lnTo>
                  <a:cubicBezTo>
                    <a:pt x="219" y="219"/>
                    <a:pt x="199" y="12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69;p3">
              <a:extLst>
                <a:ext uri="{FF2B5EF4-FFF2-40B4-BE49-F238E27FC236}">
                  <a16:creationId xmlns:a16="http://schemas.microsoft.com/office/drawing/2014/main" id="{8FABFFC1-0608-4B48-9EA7-95C5798ACA8C}"/>
                </a:ext>
              </a:extLst>
            </p:cNvPr>
            <p:cNvSpPr/>
            <p:nvPr/>
          </p:nvSpPr>
          <p:spPr>
            <a:xfrm>
              <a:off x="2247675" y="3807875"/>
              <a:ext cx="7475" cy="8475"/>
            </a:xfrm>
            <a:custGeom>
              <a:avLst/>
              <a:gdLst/>
              <a:ahLst/>
              <a:cxnLst/>
              <a:rect l="l" t="t" r="r" b="b"/>
              <a:pathLst>
                <a:path w="299" h="339" extrusionOk="0">
                  <a:moveTo>
                    <a:pt x="100" y="0"/>
                  </a:moveTo>
                  <a:cubicBezTo>
                    <a:pt x="0" y="119"/>
                    <a:pt x="0" y="239"/>
                    <a:pt x="119" y="338"/>
                  </a:cubicBezTo>
                  <a:cubicBezTo>
                    <a:pt x="179" y="338"/>
                    <a:pt x="259" y="318"/>
                    <a:pt x="298" y="318"/>
                  </a:cubicBezTo>
                  <a:cubicBezTo>
                    <a:pt x="298" y="199"/>
                    <a:pt x="279" y="99"/>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70;p3">
              <a:extLst>
                <a:ext uri="{FF2B5EF4-FFF2-40B4-BE49-F238E27FC236}">
                  <a16:creationId xmlns:a16="http://schemas.microsoft.com/office/drawing/2014/main" id="{B8013B7D-3418-42A6-8790-5C0A9E6F7F9E}"/>
                </a:ext>
              </a:extLst>
            </p:cNvPr>
            <p:cNvSpPr/>
            <p:nvPr/>
          </p:nvSpPr>
          <p:spPr>
            <a:xfrm>
              <a:off x="2312325" y="3635100"/>
              <a:ext cx="4500" cy="1700"/>
            </a:xfrm>
            <a:custGeom>
              <a:avLst/>
              <a:gdLst/>
              <a:ahLst/>
              <a:cxnLst/>
              <a:rect l="l" t="t" r="r" b="b"/>
              <a:pathLst>
                <a:path w="180" h="68" extrusionOk="0">
                  <a:moveTo>
                    <a:pt x="95" y="1"/>
                  </a:moveTo>
                  <a:cubicBezTo>
                    <a:pt x="63" y="1"/>
                    <a:pt x="32" y="26"/>
                    <a:pt x="0" y="68"/>
                  </a:cubicBezTo>
                  <a:lnTo>
                    <a:pt x="179" y="68"/>
                  </a:lnTo>
                  <a:cubicBezTo>
                    <a:pt x="151" y="21"/>
                    <a:pt x="123" y="1"/>
                    <a:pt x="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71;p3">
              <a:extLst>
                <a:ext uri="{FF2B5EF4-FFF2-40B4-BE49-F238E27FC236}">
                  <a16:creationId xmlns:a16="http://schemas.microsoft.com/office/drawing/2014/main" id="{4742B4F1-024F-4407-95D5-58F35D902C7F}"/>
                </a:ext>
              </a:extLst>
            </p:cNvPr>
            <p:cNvSpPr/>
            <p:nvPr/>
          </p:nvSpPr>
          <p:spPr>
            <a:xfrm>
              <a:off x="2501800" y="3568650"/>
              <a:ext cx="2000" cy="8475"/>
            </a:xfrm>
            <a:custGeom>
              <a:avLst/>
              <a:gdLst/>
              <a:ahLst/>
              <a:cxnLst/>
              <a:rect l="l" t="t" r="r" b="b"/>
              <a:pathLst>
                <a:path w="80" h="339" extrusionOk="0">
                  <a:moveTo>
                    <a:pt x="80" y="1"/>
                  </a:moveTo>
                  <a:cubicBezTo>
                    <a:pt x="0" y="120"/>
                    <a:pt x="0" y="219"/>
                    <a:pt x="80" y="339"/>
                  </a:cubicBezTo>
                  <a:lnTo>
                    <a:pt x="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72;p3">
              <a:extLst>
                <a:ext uri="{FF2B5EF4-FFF2-40B4-BE49-F238E27FC236}">
                  <a16:creationId xmlns:a16="http://schemas.microsoft.com/office/drawing/2014/main" id="{C9999E8A-402C-4873-8828-26EE627212E8}"/>
                </a:ext>
              </a:extLst>
            </p:cNvPr>
            <p:cNvSpPr/>
            <p:nvPr/>
          </p:nvSpPr>
          <p:spPr>
            <a:xfrm>
              <a:off x="2321775" y="3429650"/>
              <a:ext cx="5000" cy="2275"/>
            </a:xfrm>
            <a:custGeom>
              <a:avLst/>
              <a:gdLst/>
              <a:ahLst/>
              <a:cxnLst/>
              <a:rect l="l" t="t" r="r" b="b"/>
              <a:pathLst>
                <a:path w="200" h="91" extrusionOk="0">
                  <a:moveTo>
                    <a:pt x="100" y="1"/>
                  </a:moveTo>
                  <a:cubicBezTo>
                    <a:pt x="70" y="1"/>
                    <a:pt x="40" y="30"/>
                    <a:pt x="0" y="90"/>
                  </a:cubicBezTo>
                  <a:lnTo>
                    <a:pt x="199" y="90"/>
                  </a:lnTo>
                  <a:cubicBezTo>
                    <a:pt x="159" y="30"/>
                    <a:pt x="129" y="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73;p3">
              <a:extLst>
                <a:ext uri="{FF2B5EF4-FFF2-40B4-BE49-F238E27FC236}">
                  <a16:creationId xmlns:a16="http://schemas.microsoft.com/office/drawing/2014/main" id="{3A5BA11F-E9CC-4573-893C-7A3936E2A657}"/>
                </a:ext>
              </a:extLst>
            </p:cNvPr>
            <p:cNvSpPr/>
            <p:nvPr/>
          </p:nvSpPr>
          <p:spPr>
            <a:xfrm>
              <a:off x="2371000" y="3428400"/>
              <a:ext cx="4000" cy="1525"/>
            </a:xfrm>
            <a:custGeom>
              <a:avLst/>
              <a:gdLst/>
              <a:ahLst/>
              <a:cxnLst/>
              <a:rect l="l" t="t" r="r" b="b"/>
              <a:pathLst>
                <a:path w="160" h="61" extrusionOk="0">
                  <a:moveTo>
                    <a:pt x="0" y="1"/>
                  </a:moveTo>
                  <a:cubicBezTo>
                    <a:pt x="20" y="41"/>
                    <a:pt x="50" y="61"/>
                    <a:pt x="80" y="61"/>
                  </a:cubicBezTo>
                  <a:cubicBezTo>
                    <a:pt x="110" y="61"/>
                    <a:pt x="140" y="4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74;p3">
              <a:extLst>
                <a:ext uri="{FF2B5EF4-FFF2-40B4-BE49-F238E27FC236}">
                  <a16:creationId xmlns:a16="http://schemas.microsoft.com/office/drawing/2014/main" id="{62BCA966-5AB9-4302-B629-E13AD90F2577}"/>
                </a:ext>
              </a:extLst>
            </p:cNvPr>
            <p:cNvSpPr/>
            <p:nvPr/>
          </p:nvSpPr>
          <p:spPr>
            <a:xfrm>
              <a:off x="2241700" y="3431900"/>
              <a:ext cx="4000" cy="4500"/>
            </a:xfrm>
            <a:custGeom>
              <a:avLst/>
              <a:gdLst/>
              <a:ahLst/>
              <a:cxnLst/>
              <a:rect l="l" t="t" r="r" b="b"/>
              <a:pathLst>
                <a:path w="160" h="180" extrusionOk="0">
                  <a:moveTo>
                    <a:pt x="160" y="0"/>
                  </a:moveTo>
                  <a:cubicBezTo>
                    <a:pt x="60" y="40"/>
                    <a:pt x="20" y="80"/>
                    <a:pt x="0" y="179"/>
                  </a:cubicBezTo>
                  <a:cubicBezTo>
                    <a:pt x="40" y="139"/>
                    <a:pt x="120" y="8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75;p3">
              <a:extLst>
                <a:ext uri="{FF2B5EF4-FFF2-40B4-BE49-F238E27FC236}">
                  <a16:creationId xmlns:a16="http://schemas.microsoft.com/office/drawing/2014/main" id="{08D90C92-8CDB-4AC4-9B45-CAB1C1515860}"/>
                </a:ext>
              </a:extLst>
            </p:cNvPr>
            <p:cNvSpPr/>
            <p:nvPr/>
          </p:nvSpPr>
          <p:spPr>
            <a:xfrm>
              <a:off x="2317300" y="3431900"/>
              <a:ext cx="4500" cy="2625"/>
            </a:xfrm>
            <a:custGeom>
              <a:avLst/>
              <a:gdLst/>
              <a:ahLst/>
              <a:cxnLst/>
              <a:rect l="l" t="t" r="r" b="b"/>
              <a:pathLst>
                <a:path w="180" h="105" extrusionOk="0">
                  <a:moveTo>
                    <a:pt x="0" y="0"/>
                  </a:moveTo>
                  <a:cubicBezTo>
                    <a:pt x="30" y="70"/>
                    <a:pt x="55" y="105"/>
                    <a:pt x="82" y="105"/>
                  </a:cubicBezTo>
                  <a:cubicBezTo>
                    <a:pt x="109" y="105"/>
                    <a:pt x="139" y="7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76;p3">
              <a:extLst>
                <a:ext uri="{FF2B5EF4-FFF2-40B4-BE49-F238E27FC236}">
                  <a16:creationId xmlns:a16="http://schemas.microsoft.com/office/drawing/2014/main" id="{68C2B0E8-3507-491B-B0F4-E140BB6C6801}"/>
                </a:ext>
              </a:extLst>
            </p:cNvPr>
            <p:cNvSpPr/>
            <p:nvPr/>
          </p:nvSpPr>
          <p:spPr>
            <a:xfrm>
              <a:off x="1973650" y="3191675"/>
              <a:ext cx="29850" cy="227875"/>
            </a:xfrm>
            <a:custGeom>
              <a:avLst/>
              <a:gdLst/>
              <a:ahLst/>
              <a:cxnLst/>
              <a:rect l="l" t="t" r="r" b="b"/>
              <a:pathLst>
                <a:path w="1194" h="9115" extrusionOk="0">
                  <a:moveTo>
                    <a:pt x="418" y="1"/>
                  </a:moveTo>
                  <a:cubicBezTo>
                    <a:pt x="319" y="21"/>
                    <a:pt x="239" y="120"/>
                    <a:pt x="199" y="200"/>
                  </a:cubicBezTo>
                  <a:cubicBezTo>
                    <a:pt x="0" y="3084"/>
                    <a:pt x="139" y="5949"/>
                    <a:pt x="179" y="8794"/>
                  </a:cubicBezTo>
                  <a:cubicBezTo>
                    <a:pt x="219" y="8893"/>
                    <a:pt x="239" y="8992"/>
                    <a:pt x="319" y="9072"/>
                  </a:cubicBezTo>
                  <a:cubicBezTo>
                    <a:pt x="365" y="9100"/>
                    <a:pt x="411" y="9115"/>
                    <a:pt x="455" y="9115"/>
                  </a:cubicBezTo>
                  <a:cubicBezTo>
                    <a:pt x="506" y="9115"/>
                    <a:pt x="554" y="9095"/>
                    <a:pt x="597" y="9052"/>
                  </a:cubicBezTo>
                  <a:cubicBezTo>
                    <a:pt x="875" y="8694"/>
                    <a:pt x="696" y="8197"/>
                    <a:pt x="975" y="7839"/>
                  </a:cubicBezTo>
                  <a:cubicBezTo>
                    <a:pt x="1035" y="7580"/>
                    <a:pt x="935" y="7302"/>
                    <a:pt x="1074" y="7083"/>
                  </a:cubicBezTo>
                  <a:cubicBezTo>
                    <a:pt x="1074" y="7043"/>
                    <a:pt x="1074" y="6983"/>
                    <a:pt x="1114" y="6963"/>
                  </a:cubicBezTo>
                  <a:cubicBezTo>
                    <a:pt x="1094" y="6605"/>
                    <a:pt x="915" y="6307"/>
                    <a:pt x="995" y="5969"/>
                  </a:cubicBezTo>
                  <a:cubicBezTo>
                    <a:pt x="915" y="5770"/>
                    <a:pt x="1194" y="5591"/>
                    <a:pt x="1035" y="5372"/>
                  </a:cubicBezTo>
                  <a:cubicBezTo>
                    <a:pt x="935" y="5113"/>
                    <a:pt x="995" y="4875"/>
                    <a:pt x="995" y="4616"/>
                  </a:cubicBezTo>
                  <a:cubicBezTo>
                    <a:pt x="1015" y="4477"/>
                    <a:pt x="995" y="4357"/>
                    <a:pt x="915" y="4258"/>
                  </a:cubicBezTo>
                  <a:cubicBezTo>
                    <a:pt x="915" y="4019"/>
                    <a:pt x="895" y="3781"/>
                    <a:pt x="895" y="3562"/>
                  </a:cubicBezTo>
                  <a:cubicBezTo>
                    <a:pt x="836" y="2368"/>
                    <a:pt x="895" y="1175"/>
                    <a:pt x="7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77;p3">
              <a:extLst>
                <a:ext uri="{FF2B5EF4-FFF2-40B4-BE49-F238E27FC236}">
                  <a16:creationId xmlns:a16="http://schemas.microsoft.com/office/drawing/2014/main" id="{14E44679-E5F8-43A1-A009-0C9628822E51}"/>
                </a:ext>
              </a:extLst>
            </p:cNvPr>
            <p:cNvSpPr/>
            <p:nvPr/>
          </p:nvSpPr>
          <p:spPr>
            <a:xfrm>
              <a:off x="2197925" y="3385475"/>
              <a:ext cx="30375" cy="220800"/>
            </a:xfrm>
            <a:custGeom>
              <a:avLst/>
              <a:gdLst/>
              <a:ahLst/>
              <a:cxnLst/>
              <a:rect l="l" t="t" r="r" b="b"/>
              <a:pathLst>
                <a:path w="1215" h="8832" extrusionOk="0">
                  <a:moveTo>
                    <a:pt x="520" y="0"/>
                  </a:moveTo>
                  <a:cubicBezTo>
                    <a:pt x="434" y="0"/>
                    <a:pt x="356" y="29"/>
                    <a:pt x="279" y="107"/>
                  </a:cubicBezTo>
                  <a:cubicBezTo>
                    <a:pt x="279" y="226"/>
                    <a:pt x="379" y="345"/>
                    <a:pt x="259" y="485"/>
                  </a:cubicBezTo>
                  <a:cubicBezTo>
                    <a:pt x="299" y="644"/>
                    <a:pt x="220" y="843"/>
                    <a:pt x="279" y="1022"/>
                  </a:cubicBezTo>
                  <a:cubicBezTo>
                    <a:pt x="259" y="1081"/>
                    <a:pt x="200" y="1121"/>
                    <a:pt x="180" y="1181"/>
                  </a:cubicBezTo>
                  <a:cubicBezTo>
                    <a:pt x="220" y="2474"/>
                    <a:pt x="160" y="3767"/>
                    <a:pt x="279" y="5060"/>
                  </a:cubicBezTo>
                  <a:cubicBezTo>
                    <a:pt x="279" y="5199"/>
                    <a:pt x="279" y="5358"/>
                    <a:pt x="120" y="5458"/>
                  </a:cubicBezTo>
                  <a:cubicBezTo>
                    <a:pt x="80" y="5497"/>
                    <a:pt x="21" y="5577"/>
                    <a:pt x="21" y="5657"/>
                  </a:cubicBezTo>
                  <a:cubicBezTo>
                    <a:pt x="61" y="5696"/>
                    <a:pt x="61" y="5716"/>
                    <a:pt x="61" y="5776"/>
                  </a:cubicBezTo>
                  <a:cubicBezTo>
                    <a:pt x="120" y="6015"/>
                    <a:pt x="100" y="6293"/>
                    <a:pt x="100" y="6572"/>
                  </a:cubicBezTo>
                  <a:cubicBezTo>
                    <a:pt x="100" y="6711"/>
                    <a:pt x="80" y="6890"/>
                    <a:pt x="100" y="7049"/>
                  </a:cubicBezTo>
                  <a:cubicBezTo>
                    <a:pt x="100" y="7149"/>
                    <a:pt x="120" y="7268"/>
                    <a:pt x="160" y="7387"/>
                  </a:cubicBezTo>
                  <a:cubicBezTo>
                    <a:pt x="319" y="7845"/>
                    <a:pt x="1" y="8402"/>
                    <a:pt x="498" y="8780"/>
                  </a:cubicBezTo>
                  <a:cubicBezTo>
                    <a:pt x="588" y="8816"/>
                    <a:pt x="662" y="8832"/>
                    <a:pt x="721" y="8832"/>
                  </a:cubicBezTo>
                  <a:cubicBezTo>
                    <a:pt x="992" y="8832"/>
                    <a:pt x="990" y="8510"/>
                    <a:pt x="1055" y="8282"/>
                  </a:cubicBezTo>
                  <a:cubicBezTo>
                    <a:pt x="1115" y="7686"/>
                    <a:pt x="1075" y="7109"/>
                    <a:pt x="976" y="6552"/>
                  </a:cubicBezTo>
                  <a:cubicBezTo>
                    <a:pt x="956" y="6472"/>
                    <a:pt x="896" y="6393"/>
                    <a:pt x="836" y="6313"/>
                  </a:cubicBezTo>
                  <a:cubicBezTo>
                    <a:pt x="836" y="6273"/>
                    <a:pt x="816" y="6194"/>
                    <a:pt x="816" y="6154"/>
                  </a:cubicBezTo>
                  <a:cubicBezTo>
                    <a:pt x="1214" y="5478"/>
                    <a:pt x="777" y="4761"/>
                    <a:pt x="896" y="4065"/>
                  </a:cubicBezTo>
                  <a:cubicBezTo>
                    <a:pt x="1115" y="2772"/>
                    <a:pt x="856" y="1479"/>
                    <a:pt x="777" y="186"/>
                  </a:cubicBezTo>
                  <a:cubicBezTo>
                    <a:pt x="757" y="107"/>
                    <a:pt x="677" y="47"/>
                    <a:pt x="598" y="7"/>
                  </a:cubicBezTo>
                  <a:cubicBezTo>
                    <a:pt x="571" y="3"/>
                    <a:pt x="545" y="0"/>
                    <a:pt x="5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78;p3">
              <a:extLst>
                <a:ext uri="{FF2B5EF4-FFF2-40B4-BE49-F238E27FC236}">
                  <a16:creationId xmlns:a16="http://schemas.microsoft.com/office/drawing/2014/main" id="{B325CF19-B25E-4EBC-AA3E-60DBE4506388}"/>
                </a:ext>
              </a:extLst>
            </p:cNvPr>
            <p:cNvSpPr/>
            <p:nvPr/>
          </p:nvSpPr>
          <p:spPr>
            <a:xfrm>
              <a:off x="1984575" y="3387625"/>
              <a:ext cx="29375" cy="276075"/>
            </a:xfrm>
            <a:custGeom>
              <a:avLst/>
              <a:gdLst/>
              <a:ahLst/>
              <a:cxnLst/>
              <a:rect l="l" t="t" r="r" b="b"/>
              <a:pathLst>
                <a:path w="1175" h="11043" extrusionOk="0">
                  <a:moveTo>
                    <a:pt x="458" y="1"/>
                  </a:moveTo>
                  <a:cubicBezTo>
                    <a:pt x="240" y="21"/>
                    <a:pt x="100" y="140"/>
                    <a:pt x="100" y="399"/>
                  </a:cubicBezTo>
                  <a:cubicBezTo>
                    <a:pt x="100" y="697"/>
                    <a:pt x="80" y="956"/>
                    <a:pt x="80" y="1254"/>
                  </a:cubicBezTo>
                  <a:cubicBezTo>
                    <a:pt x="80" y="1314"/>
                    <a:pt x="80" y="1333"/>
                    <a:pt x="100" y="1393"/>
                  </a:cubicBezTo>
                  <a:cubicBezTo>
                    <a:pt x="41" y="1453"/>
                    <a:pt x="1" y="1592"/>
                    <a:pt x="1" y="1692"/>
                  </a:cubicBezTo>
                  <a:cubicBezTo>
                    <a:pt x="1" y="1751"/>
                    <a:pt x="41" y="1831"/>
                    <a:pt x="41" y="1910"/>
                  </a:cubicBezTo>
                  <a:cubicBezTo>
                    <a:pt x="61" y="2428"/>
                    <a:pt x="41" y="2985"/>
                    <a:pt x="41" y="3502"/>
                  </a:cubicBezTo>
                  <a:lnTo>
                    <a:pt x="41" y="5113"/>
                  </a:lnTo>
                  <a:cubicBezTo>
                    <a:pt x="1" y="6008"/>
                    <a:pt x="80" y="6903"/>
                    <a:pt x="299" y="7799"/>
                  </a:cubicBezTo>
                  <a:cubicBezTo>
                    <a:pt x="478" y="8415"/>
                    <a:pt x="379" y="9052"/>
                    <a:pt x="399" y="9669"/>
                  </a:cubicBezTo>
                  <a:cubicBezTo>
                    <a:pt x="438" y="10007"/>
                    <a:pt x="379" y="10385"/>
                    <a:pt x="558" y="10703"/>
                  </a:cubicBezTo>
                  <a:cubicBezTo>
                    <a:pt x="633" y="10873"/>
                    <a:pt x="727" y="11043"/>
                    <a:pt x="906" y="11043"/>
                  </a:cubicBezTo>
                  <a:cubicBezTo>
                    <a:pt x="916" y="11043"/>
                    <a:pt x="926" y="11042"/>
                    <a:pt x="936" y="11041"/>
                  </a:cubicBezTo>
                  <a:cubicBezTo>
                    <a:pt x="1155" y="11001"/>
                    <a:pt x="1175" y="10783"/>
                    <a:pt x="1175" y="10603"/>
                  </a:cubicBezTo>
                  <a:cubicBezTo>
                    <a:pt x="1175" y="10265"/>
                    <a:pt x="1095" y="9907"/>
                    <a:pt x="1035" y="9569"/>
                  </a:cubicBezTo>
                  <a:cubicBezTo>
                    <a:pt x="1055" y="8216"/>
                    <a:pt x="1055" y="6884"/>
                    <a:pt x="836" y="5531"/>
                  </a:cubicBezTo>
                  <a:cubicBezTo>
                    <a:pt x="737" y="4894"/>
                    <a:pt x="677" y="4238"/>
                    <a:pt x="737" y="3601"/>
                  </a:cubicBezTo>
                  <a:cubicBezTo>
                    <a:pt x="757" y="3502"/>
                    <a:pt x="737" y="3402"/>
                    <a:pt x="697" y="3323"/>
                  </a:cubicBezTo>
                  <a:cubicBezTo>
                    <a:pt x="578" y="2646"/>
                    <a:pt x="538" y="1950"/>
                    <a:pt x="558" y="1254"/>
                  </a:cubicBezTo>
                  <a:lnTo>
                    <a:pt x="558" y="1035"/>
                  </a:lnTo>
                  <a:cubicBezTo>
                    <a:pt x="538" y="936"/>
                    <a:pt x="478" y="836"/>
                    <a:pt x="538" y="737"/>
                  </a:cubicBezTo>
                  <a:cubicBezTo>
                    <a:pt x="558" y="657"/>
                    <a:pt x="558" y="617"/>
                    <a:pt x="558" y="538"/>
                  </a:cubicBezTo>
                  <a:cubicBezTo>
                    <a:pt x="538" y="418"/>
                    <a:pt x="538" y="279"/>
                    <a:pt x="538" y="160"/>
                  </a:cubicBezTo>
                  <a:cubicBezTo>
                    <a:pt x="538" y="80"/>
                    <a:pt x="498" y="40"/>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79;p3">
              <a:extLst>
                <a:ext uri="{FF2B5EF4-FFF2-40B4-BE49-F238E27FC236}">
                  <a16:creationId xmlns:a16="http://schemas.microsoft.com/office/drawing/2014/main" id="{59968955-4923-4582-BEBD-4C9DF1827465}"/>
                </a:ext>
              </a:extLst>
            </p:cNvPr>
            <p:cNvSpPr/>
            <p:nvPr/>
          </p:nvSpPr>
          <p:spPr>
            <a:xfrm>
              <a:off x="2114875" y="3622475"/>
              <a:ext cx="37325" cy="205475"/>
            </a:xfrm>
            <a:custGeom>
              <a:avLst/>
              <a:gdLst/>
              <a:ahLst/>
              <a:cxnLst/>
              <a:rect l="l" t="t" r="r" b="b"/>
              <a:pathLst>
                <a:path w="1493" h="8219" extrusionOk="0">
                  <a:moveTo>
                    <a:pt x="257" y="1"/>
                  </a:moveTo>
                  <a:cubicBezTo>
                    <a:pt x="195" y="1"/>
                    <a:pt x="130" y="26"/>
                    <a:pt x="60" y="76"/>
                  </a:cubicBezTo>
                  <a:cubicBezTo>
                    <a:pt x="1" y="314"/>
                    <a:pt x="1" y="553"/>
                    <a:pt x="60" y="792"/>
                  </a:cubicBezTo>
                  <a:cubicBezTo>
                    <a:pt x="100" y="792"/>
                    <a:pt x="100" y="792"/>
                    <a:pt x="120" y="851"/>
                  </a:cubicBezTo>
                  <a:cubicBezTo>
                    <a:pt x="120" y="891"/>
                    <a:pt x="120" y="911"/>
                    <a:pt x="60" y="971"/>
                  </a:cubicBezTo>
                  <a:cubicBezTo>
                    <a:pt x="60" y="1050"/>
                    <a:pt x="100" y="1090"/>
                    <a:pt x="100" y="1170"/>
                  </a:cubicBezTo>
                  <a:cubicBezTo>
                    <a:pt x="200" y="1329"/>
                    <a:pt x="120" y="1568"/>
                    <a:pt x="220" y="1747"/>
                  </a:cubicBezTo>
                  <a:cubicBezTo>
                    <a:pt x="239" y="1886"/>
                    <a:pt x="239" y="2065"/>
                    <a:pt x="259" y="2204"/>
                  </a:cubicBezTo>
                  <a:cubicBezTo>
                    <a:pt x="418" y="2582"/>
                    <a:pt x="239" y="2980"/>
                    <a:pt x="438" y="3398"/>
                  </a:cubicBezTo>
                  <a:cubicBezTo>
                    <a:pt x="518" y="4253"/>
                    <a:pt x="558" y="5128"/>
                    <a:pt x="637" y="5984"/>
                  </a:cubicBezTo>
                  <a:cubicBezTo>
                    <a:pt x="856" y="6660"/>
                    <a:pt x="558" y="7416"/>
                    <a:pt x="896" y="8072"/>
                  </a:cubicBezTo>
                  <a:cubicBezTo>
                    <a:pt x="975" y="8183"/>
                    <a:pt x="1066" y="8218"/>
                    <a:pt x="1170" y="8218"/>
                  </a:cubicBezTo>
                  <a:cubicBezTo>
                    <a:pt x="1197" y="8218"/>
                    <a:pt x="1225" y="8216"/>
                    <a:pt x="1254" y="8212"/>
                  </a:cubicBezTo>
                  <a:cubicBezTo>
                    <a:pt x="1353" y="8172"/>
                    <a:pt x="1413" y="8112"/>
                    <a:pt x="1433" y="8013"/>
                  </a:cubicBezTo>
                  <a:cubicBezTo>
                    <a:pt x="1453" y="7774"/>
                    <a:pt x="1413" y="7555"/>
                    <a:pt x="1453" y="7336"/>
                  </a:cubicBezTo>
                  <a:cubicBezTo>
                    <a:pt x="1493" y="5924"/>
                    <a:pt x="1334" y="4492"/>
                    <a:pt x="1035" y="3099"/>
                  </a:cubicBezTo>
                  <a:cubicBezTo>
                    <a:pt x="836" y="2781"/>
                    <a:pt x="856" y="2443"/>
                    <a:pt x="856" y="2085"/>
                  </a:cubicBezTo>
                  <a:cubicBezTo>
                    <a:pt x="856" y="1985"/>
                    <a:pt x="856" y="1906"/>
                    <a:pt x="836" y="1806"/>
                  </a:cubicBezTo>
                  <a:cubicBezTo>
                    <a:pt x="796" y="1647"/>
                    <a:pt x="717" y="1468"/>
                    <a:pt x="637" y="1309"/>
                  </a:cubicBezTo>
                  <a:cubicBezTo>
                    <a:pt x="359" y="951"/>
                    <a:pt x="657" y="473"/>
                    <a:pt x="438" y="76"/>
                  </a:cubicBezTo>
                  <a:cubicBezTo>
                    <a:pt x="379" y="26"/>
                    <a:pt x="319" y="1"/>
                    <a:pt x="2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80;p3">
              <a:extLst>
                <a:ext uri="{FF2B5EF4-FFF2-40B4-BE49-F238E27FC236}">
                  <a16:creationId xmlns:a16="http://schemas.microsoft.com/office/drawing/2014/main" id="{6E548FCA-B4E6-4977-8DA6-5D9CC9FEA473}"/>
                </a:ext>
              </a:extLst>
            </p:cNvPr>
            <p:cNvSpPr/>
            <p:nvPr/>
          </p:nvSpPr>
          <p:spPr>
            <a:xfrm>
              <a:off x="2193450" y="3261325"/>
              <a:ext cx="29375" cy="149700"/>
            </a:xfrm>
            <a:custGeom>
              <a:avLst/>
              <a:gdLst/>
              <a:ahLst/>
              <a:cxnLst/>
              <a:rect l="l" t="t" r="r" b="b"/>
              <a:pathLst>
                <a:path w="1175" h="5988" extrusionOk="0">
                  <a:moveTo>
                    <a:pt x="598" y="2486"/>
                  </a:moveTo>
                  <a:cubicBezTo>
                    <a:pt x="614" y="2536"/>
                    <a:pt x="610" y="2544"/>
                    <a:pt x="602" y="2544"/>
                  </a:cubicBezTo>
                  <a:cubicBezTo>
                    <a:pt x="599" y="2544"/>
                    <a:pt x="595" y="2543"/>
                    <a:pt x="592" y="2542"/>
                  </a:cubicBezTo>
                  <a:lnTo>
                    <a:pt x="592" y="2542"/>
                  </a:lnTo>
                  <a:cubicBezTo>
                    <a:pt x="595" y="2521"/>
                    <a:pt x="598" y="2500"/>
                    <a:pt x="598" y="2486"/>
                  </a:cubicBezTo>
                  <a:close/>
                  <a:moveTo>
                    <a:pt x="589" y="2562"/>
                  </a:moveTo>
                  <a:cubicBezTo>
                    <a:pt x="591" y="2568"/>
                    <a:pt x="594" y="2576"/>
                    <a:pt x="598" y="2586"/>
                  </a:cubicBezTo>
                  <a:cubicBezTo>
                    <a:pt x="631" y="2642"/>
                    <a:pt x="646" y="2666"/>
                    <a:pt x="638" y="2666"/>
                  </a:cubicBezTo>
                  <a:cubicBezTo>
                    <a:pt x="632" y="2666"/>
                    <a:pt x="612" y="2652"/>
                    <a:pt x="578" y="2626"/>
                  </a:cubicBezTo>
                  <a:cubicBezTo>
                    <a:pt x="578" y="2626"/>
                    <a:pt x="584" y="2596"/>
                    <a:pt x="589" y="2562"/>
                  </a:cubicBezTo>
                  <a:close/>
                  <a:moveTo>
                    <a:pt x="634" y="0"/>
                  </a:moveTo>
                  <a:cubicBezTo>
                    <a:pt x="502" y="0"/>
                    <a:pt x="401" y="88"/>
                    <a:pt x="299" y="219"/>
                  </a:cubicBezTo>
                  <a:cubicBezTo>
                    <a:pt x="1" y="776"/>
                    <a:pt x="458" y="1293"/>
                    <a:pt x="339" y="1830"/>
                  </a:cubicBezTo>
                  <a:cubicBezTo>
                    <a:pt x="379" y="1890"/>
                    <a:pt x="419" y="1890"/>
                    <a:pt x="498" y="1890"/>
                  </a:cubicBezTo>
                  <a:cubicBezTo>
                    <a:pt x="604" y="1985"/>
                    <a:pt x="614" y="2092"/>
                    <a:pt x="606" y="2201"/>
                  </a:cubicBezTo>
                  <a:lnTo>
                    <a:pt x="606" y="2201"/>
                  </a:lnTo>
                  <a:cubicBezTo>
                    <a:pt x="603" y="2137"/>
                    <a:pt x="590" y="2073"/>
                    <a:pt x="558" y="2009"/>
                  </a:cubicBezTo>
                  <a:cubicBezTo>
                    <a:pt x="518" y="1969"/>
                    <a:pt x="478" y="1949"/>
                    <a:pt x="441" y="1949"/>
                  </a:cubicBezTo>
                  <a:cubicBezTo>
                    <a:pt x="404" y="1949"/>
                    <a:pt x="369" y="1969"/>
                    <a:pt x="339" y="2009"/>
                  </a:cubicBezTo>
                  <a:cubicBezTo>
                    <a:pt x="200" y="2228"/>
                    <a:pt x="240" y="2486"/>
                    <a:pt x="299" y="2725"/>
                  </a:cubicBezTo>
                  <a:cubicBezTo>
                    <a:pt x="299" y="3063"/>
                    <a:pt x="279" y="3382"/>
                    <a:pt x="339" y="3700"/>
                  </a:cubicBezTo>
                  <a:cubicBezTo>
                    <a:pt x="438" y="4476"/>
                    <a:pt x="160" y="5252"/>
                    <a:pt x="458" y="5988"/>
                  </a:cubicBezTo>
                  <a:cubicBezTo>
                    <a:pt x="598" y="5809"/>
                    <a:pt x="637" y="5610"/>
                    <a:pt x="538" y="5391"/>
                  </a:cubicBezTo>
                  <a:cubicBezTo>
                    <a:pt x="538" y="5391"/>
                    <a:pt x="558" y="5371"/>
                    <a:pt x="558" y="5351"/>
                  </a:cubicBezTo>
                  <a:cubicBezTo>
                    <a:pt x="558" y="5311"/>
                    <a:pt x="538" y="5271"/>
                    <a:pt x="498" y="5252"/>
                  </a:cubicBezTo>
                  <a:cubicBezTo>
                    <a:pt x="558" y="5172"/>
                    <a:pt x="598" y="5112"/>
                    <a:pt x="657" y="5053"/>
                  </a:cubicBezTo>
                  <a:cubicBezTo>
                    <a:pt x="737" y="4993"/>
                    <a:pt x="757" y="4953"/>
                    <a:pt x="777" y="4874"/>
                  </a:cubicBezTo>
                  <a:cubicBezTo>
                    <a:pt x="757" y="4754"/>
                    <a:pt x="757" y="4655"/>
                    <a:pt x="757" y="4516"/>
                  </a:cubicBezTo>
                  <a:cubicBezTo>
                    <a:pt x="796" y="4217"/>
                    <a:pt x="1035" y="3998"/>
                    <a:pt x="1075" y="3700"/>
                  </a:cubicBezTo>
                  <a:cubicBezTo>
                    <a:pt x="1135" y="2606"/>
                    <a:pt x="1174" y="1512"/>
                    <a:pt x="1055" y="418"/>
                  </a:cubicBezTo>
                  <a:cubicBezTo>
                    <a:pt x="995" y="278"/>
                    <a:pt x="936" y="139"/>
                    <a:pt x="796" y="40"/>
                  </a:cubicBezTo>
                  <a:cubicBezTo>
                    <a:pt x="737" y="13"/>
                    <a:pt x="683" y="0"/>
                    <a:pt x="6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81;p3">
              <a:extLst>
                <a:ext uri="{FF2B5EF4-FFF2-40B4-BE49-F238E27FC236}">
                  <a16:creationId xmlns:a16="http://schemas.microsoft.com/office/drawing/2014/main" id="{54E948B4-97C3-4FE4-864E-BF11BB02E84B}"/>
                </a:ext>
              </a:extLst>
            </p:cNvPr>
            <p:cNvSpPr/>
            <p:nvPr/>
          </p:nvSpPr>
          <p:spPr>
            <a:xfrm>
              <a:off x="2085050" y="3095925"/>
              <a:ext cx="24875" cy="106225"/>
            </a:xfrm>
            <a:custGeom>
              <a:avLst/>
              <a:gdLst/>
              <a:ahLst/>
              <a:cxnLst/>
              <a:rect l="l" t="t" r="r" b="b"/>
              <a:pathLst>
                <a:path w="995" h="4249" extrusionOk="0">
                  <a:moveTo>
                    <a:pt x="413" y="1"/>
                  </a:moveTo>
                  <a:cubicBezTo>
                    <a:pt x="338" y="1"/>
                    <a:pt x="252" y="60"/>
                    <a:pt x="159" y="71"/>
                  </a:cubicBezTo>
                  <a:cubicBezTo>
                    <a:pt x="60" y="867"/>
                    <a:pt x="219" y="1683"/>
                    <a:pt x="159" y="2538"/>
                  </a:cubicBezTo>
                  <a:cubicBezTo>
                    <a:pt x="159" y="3075"/>
                    <a:pt x="0" y="3712"/>
                    <a:pt x="318" y="4249"/>
                  </a:cubicBezTo>
                  <a:cubicBezTo>
                    <a:pt x="498" y="4070"/>
                    <a:pt x="557" y="3831"/>
                    <a:pt x="816" y="3751"/>
                  </a:cubicBezTo>
                  <a:cubicBezTo>
                    <a:pt x="915" y="3592"/>
                    <a:pt x="935" y="3433"/>
                    <a:pt x="935" y="3254"/>
                  </a:cubicBezTo>
                  <a:cubicBezTo>
                    <a:pt x="995" y="2419"/>
                    <a:pt x="736" y="1563"/>
                    <a:pt x="836" y="728"/>
                  </a:cubicBezTo>
                  <a:cubicBezTo>
                    <a:pt x="856" y="489"/>
                    <a:pt x="796" y="270"/>
                    <a:pt x="557" y="131"/>
                  </a:cubicBezTo>
                  <a:cubicBezTo>
                    <a:pt x="516" y="31"/>
                    <a:pt x="467" y="1"/>
                    <a:pt x="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82;p3">
              <a:extLst>
                <a:ext uri="{FF2B5EF4-FFF2-40B4-BE49-F238E27FC236}">
                  <a16:creationId xmlns:a16="http://schemas.microsoft.com/office/drawing/2014/main" id="{778321F2-0F32-49A0-B5E7-CB2FF82C3CB6}"/>
                </a:ext>
              </a:extLst>
            </p:cNvPr>
            <p:cNvSpPr/>
            <p:nvPr/>
          </p:nvSpPr>
          <p:spPr>
            <a:xfrm>
              <a:off x="2098975" y="3323525"/>
              <a:ext cx="24875" cy="108650"/>
            </a:xfrm>
            <a:custGeom>
              <a:avLst/>
              <a:gdLst/>
              <a:ahLst/>
              <a:cxnLst/>
              <a:rect l="l" t="t" r="r" b="b"/>
              <a:pathLst>
                <a:path w="995" h="4346" extrusionOk="0">
                  <a:moveTo>
                    <a:pt x="98" y="1"/>
                  </a:moveTo>
                  <a:cubicBezTo>
                    <a:pt x="64" y="1"/>
                    <a:pt x="36" y="39"/>
                    <a:pt x="0" y="98"/>
                  </a:cubicBezTo>
                  <a:cubicBezTo>
                    <a:pt x="60" y="1510"/>
                    <a:pt x="139" y="2923"/>
                    <a:pt x="179" y="4335"/>
                  </a:cubicBezTo>
                  <a:cubicBezTo>
                    <a:pt x="211" y="4342"/>
                    <a:pt x="239" y="4345"/>
                    <a:pt x="265" y="4345"/>
                  </a:cubicBezTo>
                  <a:cubicBezTo>
                    <a:pt x="458" y="4345"/>
                    <a:pt x="462" y="4155"/>
                    <a:pt x="497" y="3997"/>
                  </a:cubicBezTo>
                  <a:cubicBezTo>
                    <a:pt x="478" y="3818"/>
                    <a:pt x="577" y="3679"/>
                    <a:pt x="696" y="3559"/>
                  </a:cubicBezTo>
                  <a:cubicBezTo>
                    <a:pt x="736" y="3520"/>
                    <a:pt x="736" y="3480"/>
                    <a:pt x="756" y="3460"/>
                  </a:cubicBezTo>
                  <a:lnTo>
                    <a:pt x="756" y="3122"/>
                  </a:lnTo>
                  <a:cubicBezTo>
                    <a:pt x="776" y="3002"/>
                    <a:pt x="995" y="2923"/>
                    <a:pt x="856" y="2783"/>
                  </a:cubicBezTo>
                  <a:cubicBezTo>
                    <a:pt x="438" y="2207"/>
                    <a:pt x="657" y="1530"/>
                    <a:pt x="537" y="914"/>
                  </a:cubicBezTo>
                  <a:cubicBezTo>
                    <a:pt x="478" y="595"/>
                    <a:pt x="537" y="237"/>
                    <a:pt x="179" y="58"/>
                  </a:cubicBezTo>
                  <a:cubicBezTo>
                    <a:pt x="147" y="18"/>
                    <a:pt x="121"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83;p3">
              <a:extLst>
                <a:ext uri="{FF2B5EF4-FFF2-40B4-BE49-F238E27FC236}">
                  <a16:creationId xmlns:a16="http://schemas.microsoft.com/office/drawing/2014/main" id="{8678997F-A8D0-4B7D-8223-7F706E5965FE}"/>
                </a:ext>
              </a:extLst>
            </p:cNvPr>
            <p:cNvSpPr/>
            <p:nvPr/>
          </p:nvSpPr>
          <p:spPr>
            <a:xfrm>
              <a:off x="2091600" y="3190375"/>
              <a:ext cx="22300" cy="73075"/>
            </a:xfrm>
            <a:custGeom>
              <a:avLst/>
              <a:gdLst/>
              <a:ahLst/>
              <a:cxnLst/>
              <a:rect l="l" t="t" r="r" b="b"/>
              <a:pathLst>
                <a:path w="892" h="2923" extrusionOk="0">
                  <a:moveTo>
                    <a:pt x="235" y="1"/>
                  </a:moveTo>
                  <a:cubicBezTo>
                    <a:pt x="1" y="1"/>
                    <a:pt x="121" y="308"/>
                    <a:pt x="56" y="471"/>
                  </a:cubicBezTo>
                  <a:cubicBezTo>
                    <a:pt x="176" y="1266"/>
                    <a:pt x="56" y="2082"/>
                    <a:pt x="275" y="2917"/>
                  </a:cubicBezTo>
                  <a:cubicBezTo>
                    <a:pt x="298" y="2921"/>
                    <a:pt x="319" y="2922"/>
                    <a:pt x="337" y="2922"/>
                  </a:cubicBezTo>
                  <a:cubicBezTo>
                    <a:pt x="662" y="2922"/>
                    <a:pt x="410" y="2458"/>
                    <a:pt x="673" y="2420"/>
                  </a:cubicBezTo>
                  <a:cubicBezTo>
                    <a:pt x="733" y="2341"/>
                    <a:pt x="773" y="2261"/>
                    <a:pt x="792" y="2181"/>
                  </a:cubicBezTo>
                  <a:cubicBezTo>
                    <a:pt x="832" y="2062"/>
                    <a:pt x="852" y="1943"/>
                    <a:pt x="852" y="1823"/>
                  </a:cubicBezTo>
                  <a:lnTo>
                    <a:pt x="852" y="1565"/>
                  </a:lnTo>
                  <a:cubicBezTo>
                    <a:pt x="852" y="1246"/>
                    <a:pt x="872" y="928"/>
                    <a:pt x="892" y="590"/>
                  </a:cubicBezTo>
                  <a:cubicBezTo>
                    <a:pt x="852" y="331"/>
                    <a:pt x="693" y="152"/>
                    <a:pt x="454" y="53"/>
                  </a:cubicBezTo>
                  <a:cubicBezTo>
                    <a:pt x="359" y="16"/>
                    <a:pt x="288" y="1"/>
                    <a:pt x="2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84;p3">
              <a:extLst>
                <a:ext uri="{FF2B5EF4-FFF2-40B4-BE49-F238E27FC236}">
                  <a16:creationId xmlns:a16="http://schemas.microsoft.com/office/drawing/2014/main" id="{FF38C402-946C-45E3-A75D-45FACABE3A46}"/>
                </a:ext>
              </a:extLst>
            </p:cNvPr>
            <p:cNvSpPr/>
            <p:nvPr/>
          </p:nvSpPr>
          <p:spPr>
            <a:xfrm>
              <a:off x="1999425" y="3096125"/>
              <a:ext cx="58775" cy="46450"/>
            </a:xfrm>
            <a:custGeom>
              <a:avLst/>
              <a:gdLst/>
              <a:ahLst/>
              <a:cxnLst/>
              <a:rect l="l" t="t" r="r" b="b"/>
              <a:pathLst>
                <a:path w="2351" h="1858" extrusionOk="0">
                  <a:moveTo>
                    <a:pt x="472" y="1"/>
                  </a:moveTo>
                  <a:cubicBezTo>
                    <a:pt x="441" y="1"/>
                    <a:pt x="408" y="16"/>
                    <a:pt x="362" y="43"/>
                  </a:cubicBezTo>
                  <a:cubicBezTo>
                    <a:pt x="0" y="1074"/>
                    <a:pt x="575" y="1858"/>
                    <a:pt x="1639" y="1858"/>
                  </a:cubicBezTo>
                  <a:cubicBezTo>
                    <a:pt x="1745" y="1858"/>
                    <a:pt x="1857" y="1850"/>
                    <a:pt x="1973" y="1834"/>
                  </a:cubicBezTo>
                  <a:cubicBezTo>
                    <a:pt x="2092" y="1834"/>
                    <a:pt x="2172" y="1774"/>
                    <a:pt x="2232" y="1675"/>
                  </a:cubicBezTo>
                  <a:cubicBezTo>
                    <a:pt x="2271" y="1555"/>
                    <a:pt x="2232" y="1416"/>
                    <a:pt x="2351" y="1316"/>
                  </a:cubicBezTo>
                  <a:cubicBezTo>
                    <a:pt x="2340" y="1156"/>
                    <a:pt x="2288" y="1068"/>
                    <a:pt x="2221" y="1068"/>
                  </a:cubicBezTo>
                  <a:cubicBezTo>
                    <a:pt x="2171" y="1068"/>
                    <a:pt x="2112" y="1116"/>
                    <a:pt x="2053" y="1217"/>
                  </a:cubicBezTo>
                  <a:cubicBezTo>
                    <a:pt x="1904" y="1446"/>
                    <a:pt x="1722" y="1517"/>
                    <a:pt x="1530" y="1517"/>
                  </a:cubicBezTo>
                  <a:cubicBezTo>
                    <a:pt x="1389" y="1517"/>
                    <a:pt x="1241" y="1478"/>
                    <a:pt x="1098" y="1436"/>
                  </a:cubicBezTo>
                  <a:cubicBezTo>
                    <a:pt x="760" y="1336"/>
                    <a:pt x="640" y="1038"/>
                    <a:pt x="680" y="660"/>
                  </a:cubicBezTo>
                  <a:cubicBezTo>
                    <a:pt x="700" y="461"/>
                    <a:pt x="640" y="262"/>
                    <a:pt x="581" y="63"/>
                  </a:cubicBezTo>
                  <a:cubicBezTo>
                    <a:pt x="538" y="21"/>
                    <a:pt x="507" y="1"/>
                    <a:pt x="4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85;p3">
              <a:extLst>
                <a:ext uri="{FF2B5EF4-FFF2-40B4-BE49-F238E27FC236}">
                  <a16:creationId xmlns:a16="http://schemas.microsoft.com/office/drawing/2014/main" id="{18784B49-99BF-4E98-8223-6F379DC16606}"/>
                </a:ext>
              </a:extLst>
            </p:cNvPr>
            <p:cNvSpPr/>
            <p:nvPr/>
          </p:nvSpPr>
          <p:spPr>
            <a:xfrm>
              <a:off x="2104925" y="3483800"/>
              <a:ext cx="15450" cy="78775"/>
            </a:xfrm>
            <a:custGeom>
              <a:avLst/>
              <a:gdLst/>
              <a:ahLst/>
              <a:cxnLst/>
              <a:rect l="l" t="t" r="r" b="b"/>
              <a:pathLst>
                <a:path w="618" h="3151" extrusionOk="0">
                  <a:moveTo>
                    <a:pt x="283" y="0"/>
                  </a:moveTo>
                  <a:cubicBezTo>
                    <a:pt x="219" y="0"/>
                    <a:pt x="157" y="25"/>
                    <a:pt x="100" y="73"/>
                  </a:cubicBezTo>
                  <a:cubicBezTo>
                    <a:pt x="1" y="1047"/>
                    <a:pt x="220" y="1982"/>
                    <a:pt x="240" y="2937"/>
                  </a:cubicBezTo>
                  <a:cubicBezTo>
                    <a:pt x="334" y="3000"/>
                    <a:pt x="391" y="3151"/>
                    <a:pt x="510" y="3151"/>
                  </a:cubicBezTo>
                  <a:cubicBezTo>
                    <a:pt x="541" y="3151"/>
                    <a:pt x="576" y="3141"/>
                    <a:pt x="618" y="3116"/>
                  </a:cubicBezTo>
                  <a:lnTo>
                    <a:pt x="618" y="1525"/>
                  </a:lnTo>
                  <a:cubicBezTo>
                    <a:pt x="439" y="1067"/>
                    <a:pt x="618" y="570"/>
                    <a:pt x="498" y="92"/>
                  </a:cubicBezTo>
                  <a:cubicBezTo>
                    <a:pt x="425" y="30"/>
                    <a:pt x="353" y="0"/>
                    <a:pt x="2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86;p3">
              <a:extLst>
                <a:ext uri="{FF2B5EF4-FFF2-40B4-BE49-F238E27FC236}">
                  <a16:creationId xmlns:a16="http://schemas.microsoft.com/office/drawing/2014/main" id="{0AEEEF24-73C4-4F49-B73B-A14AFDE39895}"/>
                </a:ext>
              </a:extLst>
            </p:cNvPr>
            <p:cNvSpPr/>
            <p:nvPr/>
          </p:nvSpPr>
          <p:spPr>
            <a:xfrm>
              <a:off x="1985575" y="3579600"/>
              <a:ext cx="33350" cy="95625"/>
            </a:xfrm>
            <a:custGeom>
              <a:avLst/>
              <a:gdLst/>
              <a:ahLst/>
              <a:cxnLst/>
              <a:rect l="l" t="t" r="r" b="b"/>
              <a:pathLst>
                <a:path w="1334" h="3825" extrusionOk="0">
                  <a:moveTo>
                    <a:pt x="398" y="0"/>
                  </a:moveTo>
                  <a:cubicBezTo>
                    <a:pt x="1" y="1214"/>
                    <a:pt x="21" y="2407"/>
                    <a:pt x="398" y="3621"/>
                  </a:cubicBezTo>
                  <a:cubicBezTo>
                    <a:pt x="503" y="3766"/>
                    <a:pt x="612" y="3825"/>
                    <a:pt x="727" y="3825"/>
                  </a:cubicBezTo>
                  <a:cubicBezTo>
                    <a:pt x="832" y="3825"/>
                    <a:pt x="941" y="3776"/>
                    <a:pt x="1055" y="3700"/>
                  </a:cubicBezTo>
                  <a:cubicBezTo>
                    <a:pt x="1135" y="3621"/>
                    <a:pt x="1194" y="3541"/>
                    <a:pt x="1194" y="3462"/>
                  </a:cubicBezTo>
                  <a:cubicBezTo>
                    <a:pt x="1135" y="3123"/>
                    <a:pt x="1333" y="2805"/>
                    <a:pt x="1135" y="2507"/>
                  </a:cubicBezTo>
                  <a:cubicBezTo>
                    <a:pt x="1095" y="2308"/>
                    <a:pt x="1015" y="2109"/>
                    <a:pt x="955" y="1910"/>
                  </a:cubicBezTo>
                  <a:cubicBezTo>
                    <a:pt x="936" y="2328"/>
                    <a:pt x="916" y="2785"/>
                    <a:pt x="896" y="3283"/>
                  </a:cubicBezTo>
                  <a:cubicBezTo>
                    <a:pt x="558" y="2984"/>
                    <a:pt x="597" y="2686"/>
                    <a:pt x="597" y="2387"/>
                  </a:cubicBezTo>
                  <a:lnTo>
                    <a:pt x="597" y="617"/>
                  </a:lnTo>
                  <a:cubicBezTo>
                    <a:pt x="597" y="398"/>
                    <a:pt x="637" y="139"/>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87;p3">
              <a:extLst>
                <a:ext uri="{FF2B5EF4-FFF2-40B4-BE49-F238E27FC236}">
                  <a16:creationId xmlns:a16="http://schemas.microsoft.com/office/drawing/2014/main" id="{5B5078DF-E231-4119-9DEB-772501842248}"/>
                </a:ext>
              </a:extLst>
            </p:cNvPr>
            <p:cNvSpPr/>
            <p:nvPr/>
          </p:nvSpPr>
          <p:spPr>
            <a:xfrm>
              <a:off x="2011450" y="3637775"/>
              <a:ext cx="72625" cy="31875"/>
            </a:xfrm>
            <a:custGeom>
              <a:avLst/>
              <a:gdLst/>
              <a:ahLst/>
              <a:cxnLst/>
              <a:rect l="l" t="t" r="r" b="b"/>
              <a:pathLst>
                <a:path w="2905" h="1275" extrusionOk="0">
                  <a:moveTo>
                    <a:pt x="1870" y="1"/>
                  </a:moveTo>
                  <a:cubicBezTo>
                    <a:pt x="1625" y="144"/>
                    <a:pt x="1377" y="180"/>
                    <a:pt x="1126" y="180"/>
                  </a:cubicBezTo>
                  <a:cubicBezTo>
                    <a:pt x="874" y="180"/>
                    <a:pt x="619" y="144"/>
                    <a:pt x="364" y="144"/>
                  </a:cubicBezTo>
                  <a:cubicBezTo>
                    <a:pt x="276" y="144"/>
                    <a:pt x="188" y="148"/>
                    <a:pt x="100" y="160"/>
                  </a:cubicBezTo>
                  <a:cubicBezTo>
                    <a:pt x="0" y="538"/>
                    <a:pt x="20" y="896"/>
                    <a:pt x="159" y="1254"/>
                  </a:cubicBezTo>
                  <a:cubicBezTo>
                    <a:pt x="180" y="1268"/>
                    <a:pt x="201" y="1275"/>
                    <a:pt x="220" y="1275"/>
                  </a:cubicBezTo>
                  <a:cubicBezTo>
                    <a:pt x="254" y="1275"/>
                    <a:pt x="279" y="1253"/>
                    <a:pt x="279" y="1214"/>
                  </a:cubicBezTo>
                  <a:cubicBezTo>
                    <a:pt x="279" y="916"/>
                    <a:pt x="159" y="558"/>
                    <a:pt x="617" y="558"/>
                  </a:cubicBezTo>
                  <a:cubicBezTo>
                    <a:pt x="1296" y="558"/>
                    <a:pt x="1959" y="344"/>
                    <a:pt x="2621" y="344"/>
                  </a:cubicBezTo>
                  <a:cubicBezTo>
                    <a:pt x="2715" y="344"/>
                    <a:pt x="2810" y="349"/>
                    <a:pt x="2904" y="359"/>
                  </a:cubicBezTo>
                  <a:cubicBezTo>
                    <a:pt x="2805" y="160"/>
                    <a:pt x="2566" y="100"/>
                    <a:pt x="2387" y="1"/>
                  </a:cubicBezTo>
                  <a:cubicBezTo>
                    <a:pt x="2290" y="54"/>
                    <a:pt x="2199" y="91"/>
                    <a:pt x="2108" y="91"/>
                  </a:cubicBezTo>
                  <a:cubicBezTo>
                    <a:pt x="2030" y="91"/>
                    <a:pt x="1952" y="65"/>
                    <a:pt x="1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88;p3">
              <a:extLst>
                <a:ext uri="{FF2B5EF4-FFF2-40B4-BE49-F238E27FC236}">
                  <a16:creationId xmlns:a16="http://schemas.microsoft.com/office/drawing/2014/main" id="{F30607EE-BB3E-4A1D-8B07-07573C116E64}"/>
                </a:ext>
              </a:extLst>
            </p:cNvPr>
            <p:cNvSpPr/>
            <p:nvPr/>
          </p:nvSpPr>
          <p:spPr>
            <a:xfrm>
              <a:off x="2023375" y="3499250"/>
              <a:ext cx="42800" cy="58475"/>
            </a:xfrm>
            <a:custGeom>
              <a:avLst/>
              <a:gdLst/>
              <a:ahLst/>
              <a:cxnLst/>
              <a:rect l="l" t="t" r="r" b="b"/>
              <a:pathLst>
                <a:path w="1712" h="2339" extrusionOk="0">
                  <a:moveTo>
                    <a:pt x="1372" y="0"/>
                  </a:moveTo>
                  <a:cubicBezTo>
                    <a:pt x="1320" y="0"/>
                    <a:pt x="1260" y="38"/>
                    <a:pt x="1194" y="131"/>
                  </a:cubicBezTo>
                  <a:cubicBezTo>
                    <a:pt x="796" y="668"/>
                    <a:pt x="478" y="1245"/>
                    <a:pt x="120" y="1822"/>
                  </a:cubicBezTo>
                  <a:cubicBezTo>
                    <a:pt x="0" y="2060"/>
                    <a:pt x="120" y="2220"/>
                    <a:pt x="299" y="2339"/>
                  </a:cubicBezTo>
                  <a:cubicBezTo>
                    <a:pt x="418" y="2319"/>
                    <a:pt x="518" y="2259"/>
                    <a:pt x="597" y="2120"/>
                  </a:cubicBezTo>
                  <a:cubicBezTo>
                    <a:pt x="916" y="1702"/>
                    <a:pt x="975" y="1106"/>
                    <a:pt x="1532" y="867"/>
                  </a:cubicBezTo>
                  <a:cubicBezTo>
                    <a:pt x="1711" y="708"/>
                    <a:pt x="1671" y="509"/>
                    <a:pt x="1592" y="310"/>
                  </a:cubicBezTo>
                  <a:cubicBezTo>
                    <a:pt x="1552" y="151"/>
                    <a:pt x="1477" y="0"/>
                    <a:pt x="1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89;p3">
              <a:extLst>
                <a:ext uri="{FF2B5EF4-FFF2-40B4-BE49-F238E27FC236}">
                  <a16:creationId xmlns:a16="http://schemas.microsoft.com/office/drawing/2014/main" id="{38F7BF68-E5C5-4BC1-B32F-FBD64945FABF}"/>
                </a:ext>
              </a:extLst>
            </p:cNvPr>
            <p:cNvSpPr/>
            <p:nvPr/>
          </p:nvSpPr>
          <p:spPr>
            <a:xfrm>
              <a:off x="2102450" y="3417925"/>
              <a:ext cx="20900" cy="59750"/>
            </a:xfrm>
            <a:custGeom>
              <a:avLst/>
              <a:gdLst/>
              <a:ahLst/>
              <a:cxnLst/>
              <a:rect l="l" t="t" r="r" b="b"/>
              <a:pathLst>
                <a:path w="836" h="2390" extrusionOk="0">
                  <a:moveTo>
                    <a:pt x="304" y="0"/>
                  </a:moveTo>
                  <a:cubicBezTo>
                    <a:pt x="277" y="0"/>
                    <a:pt x="250" y="7"/>
                    <a:pt x="219" y="22"/>
                  </a:cubicBezTo>
                  <a:cubicBezTo>
                    <a:pt x="199" y="221"/>
                    <a:pt x="239" y="420"/>
                    <a:pt x="40" y="559"/>
                  </a:cubicBezTo>
                  <a:lnTo>
                    <a:pt x="40" y="738"/>
                  </a:lnTo>
                  <a:cubicBezTo>
                    <a:pt x="100" y="798"/>
                    <a:pt x="100" y="857"/>
                    <a:pt x="40" y="917"/>
                  </a:cubicBezTo>
                  <a:cubicBezTo>
                    <a:pt x="0" y="1414"/>
                    <a:pt x="40" y="1912"/>
                    <a:pt x="160" y="2389"/>
                  </a:cubicBezTo>
                  <a:cubicBezTo>
                    <a:pt x="196" y="2374"/>
                    <a:pt x="232" y="2369"/>
                    <a:pt x="268" y="2369"/>
                  </a:cubicBezTo>
                  <a:cubicBezTo>
                    <a:pt x="328" y="2369"/>
                    <a:pt x="388" y="2382"/>
                    <a:pt x="451" y="2382"/>
                  </a:cubicBezTo>
                  <a:cubicBezTo>
                    <a:pt x="498" y="2382"/>
                    <a:pt x="547" y="2375"/>
                    <a:pt x="597" y="2349"/>
                  </a:cubicBezTo>
                  <a:cubicBezTo>
                    <a:pt x="597" y="2349"/>
                    <a:pt x="617" y="2330"/>
                    <a:pt x="617" y="2290"/>
                  </a:cubicBezTo>
                  <a:cubicBezTo>
                    <a:pt x="617" y="2230"/>
                    <a:pt x="617" y="2210"/>
                    <a:pt x="557" y="2151"/>
                  </a:cubicBezTo>
                  <a:cubicBezTo>
                    <a:pt x="557" y="2111"/>
                    <a:pt x="557" y="2091"/>
                    <a:pt x="597" y="2031"/>
                  </a:cubicBezTo>
                  <a:cubicBezTo>
                    <a:pt x="617" y="1912"/>
                    <a:pt x="836" y="1832"/>
                    <a:pt x="717" y="1653"/>
                  </a:cubicBezTo>
                  <a:cubicBezTo>
                    <a:pt x="657" y="1594"/>
                    <a:pt x="617" y="1534"/>
                    <a:pt x="557" y="1474"/>
                  </a:cubicBezTo>
                  <a:cubicBezTo>
                    <a:pt x="538" y="1216"/>
                    <a:pt x="538" y="997"/>
                    <a:pt x="518" y="738"/>
                  </a:cubicBezTo>
                  <a:cubicBezTo>
                    <a:pt x="418" y="519"/>
                    <a:pt x="518" y="281"/>
                    <a:pt x="438" y="42"/>
                  </a:cubicBezTo>
                  <a:cubicBezTo>
                    <a:pt x="389" y="17"/>
                    <a:pt x="347" y="0"/>
                    <a:pt x="3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90;p3">
              <a:extLst>
                <a:ext uri="{FF2B5EF4-FFF2-40B4-BE49-F238E27FC236}">
                  <a16:creationId xmlns:a16="http://schemas.microsoft.com/office/drawing/2014/main" id="{EEAEB147-F424-42BF-A83A-02EF2CB218E7}"/>
                </a:ext>
              </a:extLst>
            </p:cNvPr>
            <p:cNvSpPr/>
            <p:nvPr/>
          </p:nvSpPr>
          <p:spPr>
            <a:xfrm>
              <a:off x="2189975" y="3208900"/>
              <a:ext cx="25400" cy="57900"/>
            </a:xfrm>
            <a:custGeom>
              <a:avLst/>
              <a:gdLst/>
              <a:ahLst/>
              <a:cxnLst/>
              <a:rect l="l" t="t" r="r" b="b"/>
              <a:pathLst>
                <a:path w="1016" h="2316" extrusionOk="0">
                  <a:moveTo>
                    <a:pt x="722" y="1"/>
                  </a:moveTo>
                  <a:cubicBezTo>
                    <a:pt x="470" y="1"/>
                    <a:pt x="425" y="280"/>
                    <a:pt x="279" y="426"/>
                  </a:cubicBezTo>
                  <a:cubicBezTo>
                    <a:pt x="219" y="466"/>
                    <a:pt x="180" y="545"/>
                    <a:pt x="140" y="625"/>
                  </a:cubicBezTo>
                  <a:cubicBezTo>
                    <a:pt x="100" y="844"/>
                    <a:pt x="40" y="1102"/>
                    <a:pt x="1" y="1321"/>
                  </a:cubicBezTo>
                  <a:cubicBezTo>
                    <a:pt x="1" y="1440"/>
                    <a:pt x="20" y="1540"/>
                    <a:pt x="180" y="1580"/>
                  </a:cubicBezTo>
                  <a:cubicBezTo>
                    <a:pt x="239" y="1818"/>
                    <a:pt x="339" y="2077"/>
                    <a:pt x="418" y="2316"/>
                  </a:cubicBezTo>
                  <a:cubicBezTo>
                    <a:pt x="538" y="2236"/>
                    <a:pt x="677" y="2196"/>
                    <a:pt x="796" y="2137"/>
                  </a:cubicBezTo>
                  <a:cubicBezTo>
                    <a:pt x="836" y="2097"/>
                    <a:pt x="876" y="2017"/>
                    <a:pt x="876" y="1958"/>
                  </a:cubicBezTo>
                  <a:cubicBezTo>
                    <a:pt x="796" y="1679"/>
                    <a:pt x="776" y="1381"/>
                    <a:pt x="896" y="1102"/>
                  </a:cubicBezTo>
                  <a:cubicBezTo>
                    <a:pt x="836" y="724"/>
                    <a:pt x="1015" y="346"/>
                    <a:pt x="796" y="8"/>
                  </a:cubicBezTo>
                  <a:cubicBezTo>
                    <a:pt x="770" y="3"/>
                    <a:pt x="745" y="1"/>
                    <a:pt x="7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91;p3">
              <a:extLst>
                <a:ext uri="{FF2B5EF4-FFF2-40B4-BE49-F238E27FC236}">
                  <a16:creationId xmlns:a16="http://schemas.microsoft.com/office/drawing/2014/main" id="{E2E20E0F-64DD-4442-8F4E-69556D7546E8}"/>
                </a:ext>
              </a:extLst>
            </p:cNvPr>
            <p:cNvSpPr/>
            <p:nvPr/>
          </p:nvSpPr>
          <p:spPr>
            <a:xfrm>
              <a:off x="2105925" y="3237450"/>
              <a:ext cx="83575" cy="16925"/>
            </a:xfrm>
            <a:custGeom>
              <a:avLst/>
              <a:gdLst/>
              <a:ahLst/>
              <a:cxnLst/>
              <a:rect l="l" t="t" r="r" b="b"/>
              <a:pathLst>
                <a:path w="3343" h="677" extrusionOk="0">
                  <a:moveTo>
                    <a:pt x="2845" y="0"/>
                  </a:moveTo>
                  <a:cubicBezTo>
                    <a:pt x="2746" y="0"/>
                    <a:pt x="2646" y="0"/>
                    <a:pt x="2547" y="40"/>
                  </a:cubicBezTo>
                  <a:cubicBezTo>
                    <a:pt x="2400" y="64"/>
                    <a:pt x="2254" y="73"/>
                    <a:pt x="2107" y="73"/>
                  </a:cubicBezTo>
                  <a:cubicBezTo>
                    <a:pt x="1771" y="73"/>
                    <a:pt x="1437" y="28"/>
                    <a:pt x="1106" y="28"/>
                  </a:cubicBezTo>
                  <a:cubicBezTo>
                    <a:pt x="759" y="28"/>
                    <a:pt x="416" y="77"/>
                    <a:pt x="80" y="279"/>
                  </a:cubicBezTo>
                  <a:cubicBezTo>
                    <a:pt x="80" y="358"/>
                    <a:pt x="60" y="398"/>
                    <a:pt x="60" y="477"/>
                  </a:cubicBezTo>
                  <a:cubicBezTo>
                    <a:pt x="21" y="477"/>
                    <a:pt x="21" y="497"/>
                    <a:pt x="1" y="557"/>
                  </a:cubicBezTo>
                  <a:cubicBezTo>
                    <a:pt x="1" y="597"/>
                    <a:pt x="21" y="657"/>
                    <a:pt x="80" y="676"/>
                  </a:cubicBezTo>
                  <a:cubicBezTo>
                    <a:pt x="1050" y="676"/>
                    <a:pt x="1972" y="449"/>
                    <a:pt x="2933" y="449"/>
                  </a:cubicBezTo>
                  <a:cubicBezTo>
                    <a:pt x="3036" y="449"/>
                    <a:pt x="3139" y="452"/>
                    <a:pt x="3243" y="458"/>
                  </a:cubicBezTo>
                  <a:cubicBezTo>
                    <a:pt x="3343" y="100"/>
                    <a:pt x="3044" y="100"/>
                    <a:pt x="2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92;p3">
              <a:extLst>
                <a:ext uri="{FF2B5EF4-FFF2-40B4-BE49-F238E27FC236}">
                  <a16:creationId xmlns:a16="http://schemas.microsoft.com/office/drawing/2014/main" id="{98181129-3386-44BD-9055-E09101E9BFD3}"/>
                </a:ext>
              </a:extLst>
            </p:cNvPr>
            <p:cNvSpPr/>
            <p:nvPr/>
          </p:nvSpPr>
          <p:spPr>
            <a:xfrm>
              <a:off x="2117375" y="3454775"/>
              <a:ext cx="75100" cy="13950"/>
            </a:xfrm>
            <a:custGeom>
              <a:avLst/>
              <a:gdLst/>
              <a:ahLst/>
              <a:cxnLst/>
              <a:rect l="l" t="t" r="r" b="b"/>
              <a:pathLst>
                <a:path w="3004" h="558" extrusionOk="0">
                  <a:moveTo>
                    <a:pt x="2288" y="0"/>
                  </a:moveTo>
                  <a:cubicBezTo>
                    <a:pt x="1552" y="60"/>
                    <a:pt x="836" y="120"/>
                    <a:pt x="120" y="199"/>
                  </a:cubicBezTo>
                  <a:cubicBezTo>
                    <a:pt x="60" y="318"/>
                    <a:pt x="40" y="438"/>
                    <a:pt x="0" y="557"/>
                  </a:cubicBezTo>
                  <a:cubicBezTo>
                    <a:pt x="915" y="338"/>
                    <a:pt x="1910" y="458"/>
                    <a:pt x="3004" y="60"/>
                  </a:cubicBezTo>
                  <a:cubicBezTo>
                    <a:pt x="2626" y="20"/>
                    <a:pt x="2447" y="20"/>
                    <a:pt x="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93;p3">
              <a:extLst>
                <a:ext uri="{FF2B5EF4-FFF2-40B4-BE49-F238E27FC236}">
                  <a16:creationId xmlns:a16="http://schemas.microsoft.com/office/drawing/2014/main" id="{763F92F0-A2FA-4756-9CE4-AD806D8E5CA2}"/>
                </a:ext>
              </a:extLst>
            </p:cNvPr>
            <p:cNvSpPr/>
            <p:nvPr/>
          </p:nvSpPr>
          <p:spPr>
            <a:xfrm>
              <a:off x="1993525" y="3368725"/>
              <a:ext cx="44300" cy="41975"/>
            </a:xfrm>
            <a:custGeom>
              <a:avLst/>
              <a:gdLst/>
              <a:ahLst/>
              <a:cxnLst/>
              <a:rect l="l" t="t" r="r" b="b"/>
              <a:pathLst>
                <a:path w="1772" h="1679" extrusionOk="0">
                  <a:moveTo>
                    <a:pt x="240" y="1"/>
                  </a:moveTo>
                  <a:cubicBezTo>
                    <a:pt x="41" y="220"/>
                    <a:pt x="220" y="498"/>
                    <a:pt x="100" y="757"/>
                  </a:cubicBezTo>
                  <a:lnTo>
                    <a:pt x="100" y="916"/>
                  </a:lnTo>
                  <a:cubicBezTo>
                    <a:pt x="1" y="1075"/>
                    <a:pt x="1" y="1174"/>
                    <a:pt x="120" y="1294"/>
                  </a:cubicBezTo>
                  <a:lnTo>
                    <a:pt x="120" y="1473"/>
                  </a:lnTo>
                  <a:cubicBezTo>
                    <a:pt x="100" y="1473"/>
                    <a:pt x="80" y="1493"/>
                    <a:pt x="41" y="1513"/>
                  </a:cubicBezTo>
                  <a:cubicBezTo>
                    <a:pt x="21" y="1532"/>
                    <a:pt x="41" y="1592"/>
                    <a:pt x="100" y="1612"/>
                  </a:cubicBezTo>
                  <a:lnTo>
                    <a:pt x="100" y="1592"/>
                  </a:lnTo>
                  <a:cubicBezTo>
                    <a:pt x="100" y="1653"/>
                    <a:pt x="124" y="1679"/>
                    <a:pt x="170" y="1679"/>
                  </a:cubicBezTo>
                  <a:cubicBezTo>
                    <a:pt x="184" y="1679"/>
                    <a:pt x="201" y="1676"/>
                    <a:pt x="220" y="1672"/>
                  </a:cubicBezTo>
                  <a:cubicBezTo>
                    <a:pt x="299" y="1592"/>
                    <a:pt x="339" y="1513"/>
                    <a:pt x="419" y="1453"/>
                  </a:cubicBezTo>
                  <a:cubicBezTo>
                    <a:pt x="539" y="1296"/>
                    <a:pt x="689" y="1271"/>
                    <a:pt x="841" y="1271"/>
                  </a:cubicBezTo>
                  <a:cubicBezTo>
                    <a:pt x="914" y="1271"/>
                    <a:pt x="987" y="1277"/>
                    <a:pt x="1058" y="1277"/>
                  </a:cubicBezTo>
                  <a:cubicBezTo>
                    <a:pt x="1084" y="1277"/>
                    <a:pt x="1110" y="1276"/>
                    <a:pt x="1135" y="1274"/>
                  </a:cubicBezTo>
                  <a:cubicBezTo>
                    <a:pt x="1374" y="1254"/>
                    <a:pt x="1553" y="1194"/>
                    <a:pt x="1771" y="916"/>
                  </a:cubicBezTo>
                  <a:lnTo>
                    <a:pt x="976" y="916"/>
                  </a:lnTo>
                  <a:cubicBezTo>
                    <a:pt x="319" y="876"/>
                    <a:pt x="319" y="876"/>
                    <a:pt x="279" y="259"/>
                  </a:cubicBezTo>
                  <a:cubicBezTo>
                    <a:pt x="279" y="180"/>
                    <a:pt x="240" y="80"/>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94;p3">
              <a:extLst>
                <a:ext uri="{FF2B5EF4-FFF2-40B4-BE49-F238E27FC236}">
                  <a16:creationId xmlns:a16="http://schemas.microsoft.com/office/drawing/2014/main" id="{81EE05BE-2C06-4798-8F7F-BB13BA42B671}"/>
                </a:ext>
              </a:extLst>
            </p:cNvPr>
            <p:cNvSpPr/>
            <p:nvPr/>
          </p:nvSpPr>
          <p:spPr>
            <a:xfrm>
              <a:off x="2008950" y="3073950"/>
              <a:ext cx="49250" cy="29250"/>
            </a:xfrm>
            <a:custGeom>
              <a:avLst/>
              <a:gdLst/>
              <a:ahLst/>
              <a:cxnLst/>
              <a:rect l="l" t="t" r="r" b="b"/>
              <a:pathLst>
                <a:path w="1970" h="1170" extrusionOk="0">
                  <a:moveTo>
                    <a:pt x="1067" y="0"/>
                  </a:moveTo>
                  <a:cubicBezTo>
                    <a:pt x="543" y="0"/>
                    <a:pt x="327" y="247"/>
                    <a:pt x="1" y="930"/>
                  </a:cubicBezTo>
                  <a:cubicBezTo>
                    <a:pt x="60" y="950"/>
                    <a:pt x="120" y="950"/>
                    <a:pt x="200" y="950"/>
                  </a:cubicBezTo>
                  <a:cubicBezTo>
                    <a:pt x="219" y="871"/>
                    <a:pt x="299" y="831"/>
                    <a:pt x="359" y="751"/>
                  </a:cubicBezTo>
                  <a:cubicBezTo>
                    <a:pt x="379" y="692"/>
                    <a:pt x="398" y="632"/>
                    <a:pt x="458" y="612"/>
                  </a:cubicBezTo>
                  <a:cubicBezTo>
                    <a:pt x="742" y="390"/>
                    <a:pt x="915" y="271"/>
                    <a:pt x="1048" y="271"/>
                  </a:cubicBezTo>
                  <a:cubicBezTo>
                    <a:pt x="1213" y="271"/>
                    <a:pt x="1316" y="454"/>
                    <a:pt x="1493" y="851"/>
                  </a:cubicBezTo>
                  <a:cubicBezTo>
                    <a:pt x="1552" y="970"/>
                    <a:pt x="1552" y="1149"/>
                    <a:pt x="1851" y="1169"/>
                  </a:cubicBezTo>
                  <a:cubicBezTo>
                    <a:pt x="1970" y="751"/>
                    <a:pt x="1552" y="453"/>
                    <a:pt x="1592" y="55"/>
                  </a:cubicBezTo>
                  <a:cubicBezTo>
                    <a:pt x="1387" y="20"/>
                    <a:pt x="1215" y="0"/>
                    <a:pt x="10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95;p3">
              <a:extLst>
                <a:ext uri="{FF2B5EF4-FFF2-40B4-BE49-F238E27FC236}">
                  <a16:creationId xmlns:a16="http://schemas.microsoft.com/office/drawing/2014/main" id="{E27F0D16-8806-4E04-ABE1-3702BDD05DB7}"/>
                </a:ext>
              </a:extLst>
            </p:cNvPr>
            <p:cNvSpPr/>
            <p:nvPr/>
          </p:nvSpPr>
          <p:spPr>
            <a:xfrm>
              <a:off x="2108425" y="3557225"/>
              <a:ext cx="17925" cy="45775"/>
            </a:xfrm>
            <a:custGeom>
              <a:avLst/>
              <a:gdLst/>
              <a:ahLst/>
              <a:cxnLst/>
              <a:rect l="l" t="t" r="r" b="b"/>
              <a:pathLst>
                <a:path w="717" h="1831" extrusionOk="0">
                  <a:moveTo>
                    <a:pt x="119" y="0"/>
                  </a:moveTo>
                  <a:lnTo>
                    <a:pt x="119" y="0"/>
                  </a:lnTo>
                  <a:cubicBezTo>
                    <a:pt x="279" y="597"/>
                    <a:pt x="0" y="1233"/>
                    <a:pt x="279" y="1830"/>
                  </a:cubicBezTo>
                  <a:cubicBezTo>
                    <a:pt x="517" y="1810"/>
                    <a:pt x="557" y="1591"/>
                    <a:pt x="657" y="1432"/>
                  </a:cubicBezTo>
                  <a:cubicBezTo>
                    <a:pt x="716" y="995"/>
                    <a:pt x="517" y="597"/>
                    <a:pt x="497" y="179"/>
                  </a:cubicBezTo>
                  <a:cubicBezTo>
                    <a:pt x="378" y="119"/>
                    <a:pt x="259" y="4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96;p3">
              <a:extLst>
                <a:ext uri="{FF2B5EF4-FFF2-40B4-BE49-F238E27FC236}">
                  <a16:creationId xmlns:a16="http://schemas.microsoft.com/office/drawing/2014/main" id="{F403FA9B-31B0-41BA-BBAD-225ABA803AA9}"/>
                </a:ext>
              </a:extLst>
            </p:cNvPr>
            <p:cNvSpPr/>
            <p:nvPr/>
          </p:nvSpPr>
          <p:spPr>
            <a:xfrm>
              <a:off x="1997025" y="3458600"/>
              <a:ext cx="50750" cy="23050"/>
            </a:xfrm>
            <a:custGeom>
              <a:avLst/>
              <a:gdLst/>
              <a:ahLst/>
              <a:cxnLst/>
              <a:rect l="l" t="t" r="r" b="b"/>
              <a:pathLst>
                <a:path w="2030" h="922" extrusionOk="0">
                  <a:moveTo>
                    <a:pt x="186" y="0"/>
                  </a:moveTo>
                  <a:cubicBezTo>
                    <a:pt x="149" y="0"/>
                    <a:pt x="113" y="10"/>
                    <a:pt x="80" y="26"/>
                  </a:cubicBezTo>
                  <a:cubicBezTo>
                    <a:pt x="40" y="205"/>
                    <a:pt x="0" y="384"/>
                    <a:pt x="100" y="563"/>
                  </a:cubicBezTo>
                  <a:cubicBezTo>
                    <a:pt x="139" y="603"/>
                    <a:pt x="139" y="683"/>
                    <a:pt x="159" y="742"/>
                  </a:cubicBezTo>
                  <a:cubicBezTo>
                    <a:pt x="159" y="802"/>
                    <a:pt x="199" y="862"/>
                    <a:pt x="279" y="921"/>
                  </a:cubicBezTo>
                  <a:lnTo>
                    <a:pt x="1731" y="921"/>
                  </a:lnTo>
                  <a:cubicBezTo>
                    <a:pt x="1830" y="842"/>
                    <a:pt x="2029" y="782"/>
                    <a:pt x="1890" y="583"/>
                  </a:cubicBezTo>
                  <a:lnTo>
                    <a:pt x="696" y="583"/>
                  </a:lnTo>
                  <a:cubicBezTo>
                    <a:pt x="338" y="583"/>
                    <a:pt x="279" y="364"/>
                    <a:pt x="338" y="66"/>
                  </a:cubicBezTo>
                  <a:cubicBezTo>
                    <a:pt x="292" y="19"/>
                    <a:pt x="238" y="0"/>
                    <a:pt x="1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97;p3">
              <a:extLst>
                <a:ext uri="{FF2B5EF4-FFF2-40B4-BE49-F238E27FC236}">
                  <a16:creationId xmlns:a16="http://schemas.microsoft.com/office/drawing/2014/main" id="{0C9B4B1B-6B71-4A69-A9B1-821E3CB2A382}"/>
                </a:ext>
              </a:extLst>
            </p:cNvPr>
            <p:cNvSpPr/>
            <p:nvPr/>
          </p:nvSpPr>
          <p:spPr>
            <a:xfrm>
              <a:off x="2111400" y="3306050"/>
              <a:ext cx="39800" cy="36975"/>
            </a:xfrm>
            <a:custGeom>
              <a:avLst/>
              <a:gdLst/>
              <a:ahLst/>
              <a:cxnLst/>
              <a:rect l="l" t="t" r="r" b="b"/>
              <a:pathLst>
                <a:path w="1592" h="1479" extrusionOk="0">
                  <a:moveTo>
                    <a:pt x="466" y="0"/>
                  </a:moveTo>
                  <a:cubicBezTo>
                    <a:pt x="436" y="0"/>
                    <a:pt x="403" y="25"/>
                    <a:pt x="359" y="81"/>
                  </a:cubicBezTo>
                  <a:cubicBezTo>
                    <a:pt x="0" y="996"/>
                    <a:pt x="140" y="1334"/>
                    <a:pt x="836" y="1473"/>
                  </a:cubicBezTo>
                  <a:cubicBezTo>
                    <a:pt x="862" y="1477"/>
                    <a:pt x="887" y="1478"/>
                    <a:pt x="911" y="1478"/>
                  </a:cubicBezTo>
                  <a:cubicBezTo>
                    <a:pt x="1187" y="1478"/>
                    <a:pt x="1373" y="1281"/>
                    <a:pt x="1592" y="1135"/>
                  </a:cubicBezTo>
                  <a:cubicBezTo>
                    <a:pt x="1539" y="1037"/>
                    <a:pt x="1477" y="1007"/>
                    <a:pt x="1412" y="1007"/>
                  </a:cubicBezTo>
                  <a:cubicBezTo>
                    <a:pt x="1330" y="1007"/>
                    <a:pt x="1242" y="1053"/>
                    <a:pt x="1154" y="1075"/>
                  </a:cubicBezTo>
                  <a:cubicBezTo>
                    <a:pt x="1042" y="1092"/>
                    <a:pt x="943" y="1101"/>
                    <a:pt x="857" y="1101"/>
                  </a:cubicBezTo>
                  <a:cubicBezTo>
                    <a:pt x="427" y="1101"/>
                    <a:pt x="322" y="880"/>
                    <a:pt x="438" y="300"/>
                  </a:cubicBezTo>
                  <a:cubicBezTo>
                    <a:pt x="458" y="200"/>
                    <a:pt x="498" y="121"/>
                    <a:pt x="538" y="41"/>
                  </a:cubicBezTo>
                  <a:cubicBezTo>
                    <a:pt x="512" y="15"/>
                    <a:pt x="489" y="0"/>
                    <a:pt x="4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98;p3">
              <a:extLst>
                <a:ext uri="{FF2B5EF4-FFF2-40B4-BE49-F238E27FC236}">
                  <a16:creationId xmlns:a16="http://schemas.microsoft.com/office/drawing/2014/main" id="{D967F943-BAC6-4FA3-B104-CFF1899AC219}"/>
                </a:ext>
              </a:extLst>
            </p:cNvPr>
            <p:cNvSpPr/>
            <p:nvPr/>
          </p:nvSpPr>
          <p:spPr>
            <a:xfrm>
              <a:off x="2056700" y="3507475"/>
              <a:ext cx="29350" cy="42800"/>
            </a:xfrm>
            <a:custGeom>
              <a:avLst/>
              <a:gdLst/>
              <a:ahLst/>
              <a:cxnLst/>
              <a:rect l="l" t="t" r="r" b="b"/>
              <a:pathLst>
                <a:path w="1174" h="1712" extrusionOk="0">
                  <a:moveTo>
                    <a:pt x="259" y="1"/>
                  </a:moveTo>
                  <a:lnTo>
                    <a:pt x="259" y="1"/>
                  </a:lnTo>
                  <a:cubicBezTo>
                    <a:pt x="239" y="200"/>
                    <a:pt x="279" y="419"/>
                    <a:pt x="80" y="538"/>
                  </a:cubicBezTo>
                  <a:cubicBezTo>
                    <a:pt x="0" y="1115"/>
                    <a:pt x="498" y="1334"/>
                    <a:pt x="756" y="1692"/>
                  </a:cubicBezTo>
                  <a:cubicBezTo>
                    <a:pt x="783" y="1705"/>
                    <a:pt x="807" y="1712"/>
                    <a:pt x="831" y="1712"/>
                  </a:cubicBezTo>
                  <a:cubicBezTo>
                    <a:pt x="878" y="1712"/>
                    <a:pt x="922" y="1685"/>
                    <a:pt x="975" y="1632"/>
                  </a:cubicBezTo>
                  <a:cubicBezTo>
                    <a:pt x="1174" y="1493"/>
                    <a:pt x="1075" y="1334"/>
                    <a:pt x="975" y="1194"/>
                  </a:cubicBezTo>
                  <a:cubicBezTo>
                    <a:pt x="736" y="797"/>
                    <a:pt x="498" y="399"/>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99;p3">
              <a:extLst>
                <a:ext uri="{FF2B5EF4-FFF2-40B4-BE49-F238E27FC236}">
                  <a16:creationId xmlns:a16="http://schemas.microsoft.com/office/drawing/2014/main" id="{0C874389-7071-42B7-922E-7551D6064BA6}"/>
                </a:ext>
              </a:extLst>
            </p:cNvPr>
            <p:cNvSpPr/>
            <p:nvPr/>
          </p:nvSpPr>
          <p:spPr>
            <a:xfrm>
              <a:off x="2124825" y="3280100"/>
              <a:ext cx="40300" cy="23500"/>
            </a:xfrm>
            <a:custGeom>
              <a:avLst/>
              <a:gdLst/>
              <a:ahLst/>
              <a:cxnLst/>
              <a:rect l="l" t="t" r="r" b="b"/>
              <a:pathLst>
                <a:path w="1612" h="940" extrusionOk="0">
                  <a:moveTo>
                    <a:pt x="699" y="1"/>
                  </a:moveTo>
                  <a:cubicBezTo>
                    <a:pt x="364" y="1"/>
                    <a:pt x="207" y="224"/>
                    <a:pt x="1" y="741"/>
                  </a:cubicBezTo>
                  <a:cubicBezTo>
                    <a:pt x="120" y="661"/>
                    <a:pt x="219" y="582"/>
                    <a:pt x="339" y="482"/>
                  </a:cubicBezTo>
                  <a:cubicBezTo>
                    <a:pt x="565" y="299"/>
                    <a:pt x="719" y="200"/>
                    <a:pt x="846" y="200"/>
                  </a:cubicBezTo>
                  <a:cubicBezTo>
                    <a:pt x="1009" y="200"/>
                    <a:pt x="1126" y="363"/>
                    <a:pt x="1294" y="721"/>
                  </a:cubicBezTo>
                  <a:lnTo>
                    <a:pt x="1433" y="940"/>
                  </a:lnTo>
                  <a:cubicBezTo>
                    <a:pt x="1592" y="840"/>
                    <a:pt x="1512" y="661"/>
                    <a:pt x="1592" y="562"/>
                  </a:cubicBezTo>
                  <a:cubicBezTo>
                    <a:pt x="1612" y="522"/>
                    <a:pt x="1612" y="442"/>
                    <a:pt x="1612" y="383"/>
                  </a:cubicBezTo>
                  <a:cubicBezTo>
                    <a:pt x="1552" y="323"/>
                    <a:pt x="1493" y="263"/>
                    <a:pt x="1433" y="184"/>
                  </a:cubicBezTo>
                  <a:cubicBezTo>
                    <a:pt x="1112" y="65"/>
                    <a:pt x="880" y="1"/>
                    <a:pt x="6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700;p3">
              <a:extLst>
                <a:ext uri="{FF2B5EF4-FFF2-40B4-BE49-F238E27FC236}">
                  <a16:creationId xmlns:a16="http://schemas.microsoft.com/office/drawing/2014/main" id="{860DD351-DC78-45A2-850A-3AFF55D99942}"/>
                </a:ext>
              </a:extLst>
            </p:cNvPr>
            <p:cNvSpPr/>
            <p:nvPr/>
          </p:nvSpPr>
          <p:spPr>
            <a:xfrm>
              <a:off x="1994525" y="3336950"/>
              <a:ext cx="40800" cy="29825"/>
            </a:xfrm>
            <a:custGeom>
              <a:avLst/>
              <a:gdLst/>
              <a:ahLst/>
              <a:cxnLst/>
              <a:rect l="l" t="t" r="r" b="b"/>
              <a:pathLst>
                <a:path w="1632" h="1193" extrusionOk="0">
                  <a:moveTo>
                    <a:pt x="152" y="1"/>
                  </a:moveTo>
                  <a:cubicBezTo>
                    <a:pt x="132" y="1"/>
                    <a:pt x="108" y="21"/>
                    <a:pt x="80" y="58"/>
                  </a:cubicBezTo>
                  <a:cubicBezTo>
                    <a:pt x="60" y="436"/>
                    <a:pt x="60" y="794"/>
                    <a:pt x="259" y="1152"/>
                  </a:cubicBezTo>
                  <a:lnTo>
                    <a:pt x="1632" y="1152"/>
                  </a:lnTo>
                  <a:cubicBezTo>
                    <a:pt x="1035" y="695"/>
                    <a:pt x="1" y="1192"/>
                    <a:pt x="200" y="78"/>
                  </a:cubicBezTo>
                  <a:cubicBezTo>
                    <a:pt x="189" y="26"/>
                    <a:pt x="173" y="1"/>
                    <a:pt x="1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701;p3">
              <a:extLst>
                <a:ext uri="{FF2B5EF4-FFF2-40B4-BE49-F238E27FC236}">
                  <a16:creationId xmlns:a16="http://schemas.microsoft.com/office/drawing/2014/main" id="{1E1E8AFF-3272-4D7E-95A8-B7C8E7D96496}"/>
                </a:ext>
              </a:extLst>
            </p:cNvPr>
            <p:cNvSpPr/>
            <p:nvPr/>
          </p:nvSpPr>
          <p:spPr>
            <a:xfrm>
              <a:off x="2117875" y="3392600"/>
              <a:ext cx="42775" cy="8975"/>
            </a:xfrm>
            <a:custGeom>
              <a:avLst/>
              <a:gdLst/>
              <a:ahLst/>
              <a:cxnLst/>
              <a:rect l="l" t="t" r="r" b="b"/>
              <a:pathLst>
                <a:path w="1711" h="359" extrusionOk="0">
                  <a:moveTo>
                    <a:pt x="100" y="1"/>
                  </a:moveTo>
                  <a:cubicBezTo>
                    <a:pt x="80" y="120"/>
                    <a:pt x="20" y="239"/>
                    <a:pt x="0" y="359"/>
                  </a:cubicBezTo>
                  <a:cubicBezTo>
                    <a:pt x="577" y="299"/>
                    <a:pt x="1134" y="200"/>
                    <a:pt x="1711" y="80"/>
                  </a:cubicBezTo>
                  <a:cubicBezTo>
                    <a:pt x="1691" y="60"/>
                    <a:pt x="1691" y="20"/>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702;p3">
              <a:extLst>
                <a:ext uri="{FF2B5EF4-FFF2-40B4-BE49-F238E27FC236}">
                  <a16:creationId xmlns:a16="http://schemas.microsoft.com/office/drawing/2014/main" id="{07545799-E01C-4255-93A1-3D1CC7504609}"/>
                </a:ext>
              </a:extLst>
            </p:cNvPr>
            <p:cNvSpPr/>
            <p:nvPr/>
          </p:nvSpPr>
          <p:spPr>
            <a:xfrm>
              <a:off x="1996025" y="3298100"/>
              <a:ext cx="45275" cy="11000"/>
            </a:xfrm>
            <a:custGeom>
              <a:avLst/>
              <a:gdLst/>
              <a:ahLst/>
              <a:cxnLst/>
              <a:rect l="l" t="t" r="r" b="b"/>
              <a:pathLst>
                <a:path w="1811" h="440" extrusionOk="0">
                  <a:moveTo>
                    <a:pt x="20" y="1"/>
                  </a:moveTo>
                  <a:cubicBezTo>
                    <a:pt x="0" y="120"/>
                    <a:pt x="0" y="240"/>
                    <a:pt x="0" y="359"/>
                  </a:cubicBezTo>
                  <a:cubicBezTo>
                    <a:pt x="23" y="415"/>
                    <a:pt x="58" y="440"/>
                    <a:pt x="98" y="440"/>
                  </a:cubicBezTo>
                  <a:cubicBezTo>
                    <a:pt x="130" y="440"/>
                    <a:pt x="165" y="425"/>
                    <a:pt x="199" y="399"/>
                  </a:cubicBezTo>
                  <a:cubicBezTo>
                    <a:pt x="677" y="319"/>
                    <a:pt x="1134" y="240"/>
                    <a:pt x="1811" y="120"/>
                  </a:cubicBezTo>
                  <a:cubicBezTo>
                    <a:pt x="1413" y="24"/>
                    <a:pt x="1073" y="8"/>
                    <a:pt x="763" y="8"/>
                  </a:cubicBezTo>
                  <a:cubicBezTo>
                    <a:pt x="618" y="8"/>
                    <a:pt x="481" y="11"/>
                    <a:pt x="346" y="11"/>
                  </a:cubicBezTo>
                  <a:cubicBezTo>
                    <a:pt x="236" y="11"/>
                    <a:pt x="128" y="9"/>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703;p3">
              <a:extLst>
                <a:ext uri="{FF2B5EF4-FFF2-40B4-BE49-F238E27FC236}">
                  <a16:creationId xmlns:a16="http://schemas.microsoft.com/office/drawing/2014/main" id="{5E81BDBF-FBD6-41D5-9F57-5559DEA94484}"/>
                </a:ext>
              </a:extLst>
            </p:cNvPr>
            <p:cNvSpPr/>
            <p:nvPr/>
          </p:nvSpPr>
          <p:spPr>
            <a:xfrm>
              <a:off x="1991550" y="3409025"/>
              <a:ext cx="11950" cy="63175"/>
            </a:xfrm>
            <a:custGeom>
              <a:avLst/>
              <a:gdLst/>
              <a:ahLst/>
              <a:cxnLst/>
              <a:rect l="l" t="t" r="r" b="b"/>
              <a:pathLst>
                <a:path w="478" h="2527" extrusionOk="0">
                  <a:moveTo>
                    <a:pt x="199" y="0"/>
                  </a:moveTo>
                  <a:cubicBezTo>
                    <a:pt x="179" y="338"/>
                    <a:pt x="159" y="657"/>
                    <a:pt x="179" y="975"/>
                  </a:cubicBezTo>
                  <a:cubicBezTo>
                    <a:pt x="219" y="1472"/>
                    <a:pt x="0" y="2029"/>
                    <a:pt x="319" y="2526"/>
                  </a:cubicBezTo>
                  <a:cubicBezTo>
                    <a:pt x="358" y="2347"/>
                    <a:pt x="358" y="2168"/>
                    <a:pt x="378" y="1989"/>
                  </a:cubicBezTo>
                  <a:cubicBezTo>
                    <a:pt x="458" y="1870"/>
                    <a:pt x="478" y="1751"/>
                    <a:pt x="398" y="1631"/>
                  </a:cubicBezTo>
                  <a:cubicBezTo>
                    <a:pt x="378" y="1094"/>
                    <a:pt x="259" y="597"/>
                    <a:pt x="319" y="80"/>
                  </a:cubicBezTo>
                  <a:cubicBezTo>
                    <a:pt x="299" y="60"/>
                    <a:pt x="259" y="4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704;p3">
              <a:extLst>
                <a:ext uri="{FF2B5EF4-FFF2-40B4-BE49-F238E27FC236}">
                  <a16:creationId xmlns:a16="http://schemas.microsoft.com/office/drawing/2014/main" id="{F99AFE1E-CE24-47F8-884E-375BECAAABD2}"/>
                </a:ext>
              </a:extLst>
            </p:cNvPr>
            <p:cNvSpPr/>
            <p:nvPr/>
          </p:nvSpPr>
          <p:spPr>
            <a:xfrm>
              <a:off x="2115375" y="3593025"/>
              <a:ext cx="11975" cy="31350"/>
            </a:xfrm>
            <a:custGeom>
              <a:avLst/>
              <a:gdLst/>
              <a:ahLst/>
              <a:cxnLst/>
              <a:rect l="l" t="t" r="r" b="b"/>
              <a:pathLst>
                <a:path w="479" h="1254" extrusionOk="0">
                  <a:moveTo>
                    <a:pt x="379" y="0"/>
                  </a:moveTo>
                  <a:cubicBezTo>
                    <a:pt x="160" y="80"/>
                    <a:pt x="80" y="219"/>
                    <a:pt x="1" y="398"/>
                  </a:cubicBezTo>
                  <a:cubicBezTo>
                    <a:pt x="21" y="677"/>
                    <a:pt x="21" y="975"/>
                    <a:pt x="21" y="1254"/>
                  </a:cubicBezTo>
                  <a:lnTo>
                    <a:pt x="398" y="1254"/>
                  </a:lnTo>
                  <a:cubicBezTo>
                    <a:pt x="478" y="816"/>
                    <a:pt x="438" y="398"/>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705;p3">
              <a:extLst>
                <a:ext uri="{FF2B5EF4-FFF2-40B4-BE49-F238E27FC236}">
                  <a16:creationId xmlns:a16="http://schemas.microsoft.com/office/drawing/2014/main" id="{96A23EDD-721D-4D46-9ACD-517FAF01C2E9}"/>
                </a:ext>
              </a:extLst>
            </p:cNvPr>
            <p:cNvSpPr/>
            <p:nvPr/>
          </p:nvSpPr>
          <p:spPr>
            <a:xfrm>
              <a:off x="1998000" y="3477150"/>
              <a:ext cx="7500" cy="48750"/>
            </a:xfrm>
            <a:custGeom>
              <a:avLst/>
              <a:gdLst/>
              <a:ahLst/>
              <a:cxnLst/>
              <a:rect l="l" t="t" r="r" b="b"/>
              <a:pathLst>
                <a:path w="300" h="1950" extrusionOk="0">
                  <a:moveTo>
                    <a:pt x="120" y="0"/>
                  </a:moveTo>
                  <a:cubicBezTo>
                    <a:pt x="1" y="339"/>
                    <a:pt x="61" y="1433"/>
                    <a:pt x="299" y="1950"/>
                  </a:cubicBezTo>
                  <a:cubicBezTo>
                    <a:pt x="299" y="1353"/>
                    <a:pt x="260" y="756"/>
                    <a:pt x="260" y="159"/>
                  </a:cubicBezTo>
                  <a:cubicBezTo>
                    <a:pt x="220" y="120"/>
                    <a:pt x="160" y="4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706;p3">
              <a:extLst>
                <a:ext uri="{FF2B5EF4-FFF2-40B4-BE49-F238E27FC236}">
                  <a16:creationId xmlns:a16="http://schemas.microsoft.com/office/drawing/2014/main" id="{4A51586E-A0CC-40F9-B067-4D58110D2982}"/>
                </a:ext>
              </a:extLst>
            </p:cNvPr>
            <p:cNvSpPr/>
            <p:nvPr/>
          </p:nvSpPr>
          <p:spPr>
            <a:xfrm>
              <a:off x="2093500" y="3249375"/>
              <a:ext cx="14950" cy="35325"/>
            </a:xfrm>
            <a:custGeom>
              <a:avLst/>
              <a:gdLst/>
              <a:ahLst/>
              <a:cxnLst/>
              <a:rect l="l" t="t" r="r" b="b"/>
              <a:pathLst>
                <a:path w="598" h="1413" extrusionOk="0">
                  <a:moveTo>
                    <a:pt x="557" y="0"/>
                  </a:moveTo>
                  <a:cubicBezTo>
                    <a:pt x="319" y="100"/>
                    <a:pt x="418" y="418"/>
                    <a:pt x="199" y="518"/>
                  </a:cubicBezTo>
                  <a:cubicBezTo>
                    <a:pt x="160" y="836"/>
                    <a:pt x="0" y="1134"/>
                    <a:pt x="299" y="1413"/>
                  </a:cubicBezTo>
                  <a:cubicBezTo>
                    <a:pt x="518" y="1055"/>
                    <a:pt x="597" y="617"/>
                    <a:pt x="577" y="199"/>
                  </a:cubicBezTo>
                  <a:cubicBezTo>
                    <a:pt x="577" y="120"/>
                    <a:pt x="557" y="80"/>
                    <a:pt x="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707;p3">
              <a:extLst>
                <a:ext uri="{FF2B5EF4-FFF2-40B4-BE49-F238E27FC236}">
                  <a16:creationId xmlns:a16="http://schemas.microsoft.com/office/drawing/2014/main" id="{275AB740-2D5D-48E8-95FE-7EB0D69300A0}"/>
                </a:ext>
              </a:extLst>
            </p:cNvPr>
            <p:cNvSpPr/>
            <p:nvPr/>
          </p:nvSpPr>
          <p:spPr>
            <a:xfrm>
              <a:off x="1998000" y="3166100"/>
              <a:ext cx="37825" cy="7200"/>
            </a:xfrm>
            <a:custGeom>
              <a:avLst/>
              <a:gdLst/>
              <a:ahLst/>
              <a:cxnLst/>
              <a:rect l="l" t="t" r="r" b="b"/>
              <a:pathLst>
                <a:path w="1513" h="288" extrusionOk="0">
                  <a:moveTo>
                    <a:pt x="1020" y="1"/>
                  </a:moveTo>
                  <a:cubicBezTo>
                    <a:pt x="725" y="1"/>
                    <a:pt x="408" y="127"/>
                    <a:pt x="1" y="228"/>
                  </a:cubicBezTo>
                  <a:cubicBezTo>
                    <a:pt x="223" y="270"/>
                    <a:pt x="418" y="287"/>
                    <a:pt x="598" y="287"/>
                  </a:cubicBezTo>
                  <a:cubicBezTo>
                    <a:pt x="934" y="287"/>
                    <a:pt x="1215" y="226"/>
                    <a:pt x="1513" y="149"/>
                  </a:cubicBezTo>
                  <a:cubicBezTo>
                    <a:pt x="1348" y="41"/>
                    <a:pt x="1187" y="1"/>
                    <a:pt x="10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708;p3">
              <a:extLst>
                <a:ext uri="{FF2B5EF4-FFF2-40B4-BE49-F238E27FC236}">
                  <a16:creationId xmlns:a16="http://schemas.microsoft.com/office/drawing/2014/main" id="{745FAB7D-6B00-4C6A-8504-3BC0074F41CE}"/>
                </a:ext>
              </a:extLst>
            </p:cNvPr>
            <p:cNvSpPr/>
            <p:nvPr/>
          </p:nvSpPr>
          <p:spPr>
            <a:xfrm>
              <a:off x="1996525" y="3323475"/>
              <a:ext cx="26875" cy="15450"/>
            </a:xfrm>
            <a:custGeom>
              <a:avLst/>
              <a:gdLst/>
              <a:ahLst/>
              <a:cxnLst/>
              <a:rect l="l" t="t" r="r" b="b"/>
              <a:pathLst>
                <a:path w="1075" h="618" extrusionOk="0">
                  <a:moveTo>
                    <a:pt x="709" y="1"/>
                  </a:moveTo>
                  <a:cubicBezTo>
                    <a:pt x="506" y="1"/>
                    <a:pt x="315" y="101"/>
                    <a:pt x="131" y="101"/>
                  </a:cubicBezTo>
                  <a:cubicBezTo>
                    <a:pt x="121" y="101"/>
                    <a:pt x="110" y="101"/>
                    <a:pt x="100" y="100"/>
                  </a:cubicBezTo>
                  <a:cubicBezTo>
                    <a:pt x="80" y="279"/>
                    <a:pt x="20" y="418"/>
                    <a:pt x="0" y="597"/>
                  </a:cubicBezTo>
                  <a:cubicBezTo>
                    <a:pt x="60" y="597"/>
                    <a:pt x="80" y="617"/>
                    <a:pt x="120" y="617"/>
                  </a:cubicBezTo>
                  <a:cubicBezTo>
                    <a:pt x="358" y="299"/>
                    <a:pt x="816" y="418"/>
                    <a:pt x="1074" y="140"/>
                  </a:cubicBezTo>
                  <a:cubicBezTo>
                    <a:pt x="948" y="34"/>
                    <a:pt x="826" y="1"/>
                    <a:pt x="7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709;p3">
              <a:extLst>
                <a:ext uri="{FF2B5EF4-FFF2-40B4-BE49-F238E27FC236}">
                  <a16:creationId xmlns:a16="http://schemas.microsoft.com/office/drawing/2014/main" id="{D114D39A-C5CB-4E4D-87AD-3F2139BE32FC}"/>
                </a:ext>
              </a:extLst>
            </p:cNvPr>
            <p:cNvSpPr/>
            <p:nvPr/>
          </p:nvSpPr>
          <p:spPr>
            <a:xfrm>
              <a:off x="2015425" y="3448300"/>
              <a:ext cx="33825" cy="9475"/>
            </a:xfrm>
            <a:custGeom>
              <a:avLst/>
              <a:gdLst/>
              <a:ahLst/>
              <a:cxnLst/>
              <a:rect l="l" t="t" r="r" b="b"/>
              <a:pathLst>
                <a:path w="1353" h="379" extrusionOk="0">
                  <a:moveTo>
                    <a:pt x="1353" y="1"/>
                  </a:moveTo>
                  <a:lnTo>
                    <a:pt x="1353" y="1"/>
                  </a:lnTo>
                  <a:cubicBezTo>
                    <a:pt x="1144" y="50"/>
                    <a:pt x="935" y="55"/>
                    <a:pt x="726" y="55"/>
                  </a:cubicBezTo>
                  <a:cubicBezTo>
                    <a:pt x="674" y="55"/>
                    <a:pt x="622" y="55"/>
                    <a:pt x="570" y="55"/>
                  </a:cubicBezTo>
                  <a:cubicBezTo>
                    <a:pt x="413" y="55"/>
                    <a:pt x="256" y="58"/>
                    <a:pt x="100" y="80"/>
                  </a:cubicBezTo>
                  <a:cubicBezTo>
                    <a:pt x="20" y="180"/>
                    <a:pt x="0" y="299"/>
                    <a:pt x="100" y="379"/>
                  </a:cubicBezTo>
                  <a:cubicBezTo>
                    <a:pt x="756" y="319"/>
                    <a:pt x="1035" y="259"/>
                    <a:pt x="1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710;p3">
              <a:extLst>
                <a:ext uri="{FF2B5EF4-FFF2-40B4-BE49-F238E27FC236}">
                  <a16:creationId xmlns:a16="http://schemas.microsoft.com/office/drawing/2014/main" id="{14BBE0AF-56F6-436E-941E-002406E955E3}"/>
                </a:ext>
              </a:extLst>
            </p:cNvPr>
            <p:cNvSpPr/>
            <p:nvPr/>
          </p:nvSpPr>
          <p:spPr>
            <a:xfrm>
              <a:off x="2113875" y="3410000"/>
              <a:ext cx="38825" cy="9975"/>
            </a:xfrm>
            <a:custGeom>
              <a:avLst/>
              <a:gdLst/>
              <a:ahLst/>
              <a:cxnLst/>
              <a:rect l="l" t="t" r="r" b="b"/>
              <a:pathLst>
                <a:path w="1553" h="399" extrusionOk="0">
                  <a:moveTo>
                    <a:pt x="160" y="1"/>
                  </a:moveTo>
                  <a:cubicBezTo>
                    <a:pt x="100" y="1"/>
                    <a:pt x="81" y="1"/>
                    <a:pt x="61" y="21"/>
                  </a:cubicBezTo>
                  <a:cubicBezTo>
                    <a:pt x="41" y="61"/>
                    <a:pt x="1" y="140"/>
                    <a:pt x="1" y="220"/>
                  </a:cubicBezTo>
                  <a:cubicBezTo>
                    <a:pt x="41" y="299"/>
                    <a:pt x="61" y="359"/>
                    <a:pt x="140" y="399"/>
                  </a:cubicBezTo>
                  <a:cubicBezTo>
                    <a:pt x="578" y="200"/>
                    <a:pt x="1075" y="220"/>
                    <a:pt x="15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711;p3">
              <a:extLst>
                <a:ext uri="{FF2B5EF4-FFF2-40B4-BE49-F238E27FC236}">
                  <a16:creationId xmlns:a16="http://schemas.microsoft.com/office/drawing/2014/main" id="{FC68CB3A-D450-4689-BE02-94473AABCF39}"/>
                </a:ext>
              </a:extLst>
            </p:cNvPr>
            <p:cNvSpPr/>
            <p:nvPr/>
          </p:nvSpPr>
          <p:spPr>
            <a:xfrm>
              <a:off x="2040275" y="3472675"/>
              <a:ext cx="25900" cy="8475"/>
            </a:xfrm>
            <a:custGeom>
              <a:avLst/>
              <a:gdLst/>
              <a:ahLst/>
              <a:cxnLst/>
              <a:rect l="l" t="t" r="r" b="b"/>
              <a:pathLst>
                <a:path w="1036" h="339" extrusionOk="0">
                  <a:moveTo>
                    <a:pt x="160" y="0"/>
                  </a:moveTo>
                  <a:cubicBezTo>
                    <a:pt x="120" y="120"/>
                    <a:pt x="41" y="219"/>
                    <a:pt x="1" y="338"/>
                  </a:cubicBezTo>
                  <a:lnTo>
                    <a:pt x="737" y="338"/>
                  </a:lnTo>
                  <a:cubicBezTo>
                    <a:pt x="1035" y="338"/>
                    <a:pt x="936" y="140"/>
                    <a:pt x="8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712;p3">
              <a:extLst>
                <a:ext uri="{FF2B5EF4-FFF2-40B4-BE49-F238E27FC236}">
                  <a16:creationId xmlns:a16="http://schemas.microsoft.com/office/drawing/2014/main" id="{21C92A51-6004-45DB-B3C8-93176981DDCC}"/>
                </a:ext>
              </a:extLst>
            </p:cNvPr>
            <p:cNvSpPr/>
            <p:nvPr/>
          </p:nvSpPr>
          <p:spPr>
            <a:xfrm>
              <a:off x="2030825" y="3552750"/>
              <a:ext cx="24900" cy="23100"/>
            </a:xfrm>
            <a:custGeom>
              <a:avLst/>
              <a:gdLst/>
              <a:ahLst/>
              <a:cxnLst/>
              <a:rect l="l" t="t" r="r" b="b"/>
              <a:pathLst>
                <a:path w="996" h="924" extrusionOk="0">
                  <a:moveTo>
                    <a:pt x="200" y="0"/>
                  </a:moveTo>
                  <a:lnTo>
                    <a:pt x="1" y="199"/>
                  </a:lnTo>
                  <a:cubicBezTo>
                    <a:pt x="200" y="477"/>
                    <a:pt x="419" y="716"/>
                    <a:pt x="717" y="895"/>
                  </a:cubicBezTo>
                  <a:cubicBezTo>
                    <a:pt x="757" y="915"/>
                    <a:pt x="790" y="924"/>
                    <a:pt x="819" y="924"/>
                  </a:cubicBezTo>
                  <a:cubicBezTo>
                    <a:pt x="906" y="924"/>
                    <a:pt x="951" y="845"/>
                    <a:pt x="996" y="756"/>
                  </a:cubicBezTo>
                  <a:cubicBezTo>
                    <a:pt x="836" y="378"/>
                    <a:pt x="618" y="10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713;p3">
              <a:extLst>
                <a:ext uri="{FF2B5EF4-FFF2-40B4-BE49-F238E27FC236}">
                  <a16:creationId xmlns:a16="http://schemas.microsoft.com/office/drawing/2014/main" id="{AC911091-46BC-4F5C-900D-F1DBAADDDAE3}"/>
                </a:ext>
              </a:extLst>
            </p:cNvPr>
            <p:cNvSpPr/>
            <p:nvPr/>
          </p:nvSpPr>
          <p:spPr>
            <a:xfrm>
              <a:off x="2047750" y="3569825"/>
              <a:ext cx="12950" cy="19750"/>
            </a:xfrm>
            <a:custGeom>
              <a:avLst/>
              <a:gdLst/>
              <a:ahLst/>
              <a:cxnLst/>
              <a:rect l="l" t="t" r="r" b="b"/>
              <a:pathLst>
                <a:path w="518" h="790" extrusionOk="0">
                  <a:moveTo>
                    <a:pt x="390" y="0"/>
                  </a:moveTo>
                  <a:cubicBezTo>
                    <a:pt x="345" y="0"/>
                    <a:pt x="305" y="10"/>
                    <a:pt x="259" y="33"/>
                  </a:cubicBezTo>
                  <a:cubicBezTo>
                    <a:pt x="199" y="93"/>
                    <a:pt x="120" y="153"/>
                    <a:pt x="40" y="212"/>
                  </a:cubicBezTo>
                  <a:cubicBezTo>
                    <a:pt x="20" y="411"/>
                    <a:pt x="0" y="590"/>
                    <a:pt x="0" y="789"/>
                  </a:cubicBezTo>
                  <a:cubicBezTo>
                    <a:pt x="338" y="749"/>
                    <a:pt x="498" y="550"/>
                    <a:pt x="498" y="232"/>
                  </a:cubicBezTo>
                  <a:cubicBezTo>
                    <a:pt x="517" y="153"/>
                    <a:pt x="517" y="93"/>
                    <a:pt x="498" y="13"/>
                  </a:cubicBezTo>
                  <a:cubicBezTo>
                    <a:pt x="456" y="5"/>
                    <a:pt x="422" y="0"/>
                    <a:pt x="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714;p3">
              <a:extLst>
                <a:ext uri="{FF2B5EF4-FFF2-40B4-BE49-F238E27FC236}">
                  <a16:creationId xmlns:a16="http://schemas.microsoft.com/office/drawing/2014/main" id="{EFD8DFAF-A083-40F7-AB26-215A0CC4F86C}"/>
                </a:ext>
              </a:extLst>
            </p:cNvPr>
            <p:cNvSpPr/>
            <p:nvPr/>
          </p:nvSpPr>
          <p:spPr>
            <a:xfrm>
              <a:off x="2001000" y="3448300"/>
              <a:ext cx="16925" cy="10475"/>
            </a:xfrm>
            <a:custGeom>
              <a:avLst/>
              <a:gdLst/>
              <a:ahLst/>
              <a:cxnLst/>
              <a:rect l="l" t="t" r="r" b="b"/>
              <a:pathLst>
                <a:path w="677" h="419" extrusionOk="0">
                  <a:moveTo>
                    <a:pt x="20" y="1"/>
                  </a:moveTo>
                  <a:cubicBezTo>
                    <a:pt x="20" y="160"/>
                    <a:pt x="0" y="279"/>
                    <a:pt x="0" y="398"/>
                  </a:cubicBezTo>
                  <a:cubicBezTo>
                    <a:pt x="40" y="398"/>
                    <a:pt x="120" y="418"/>
                    <a:pt x="179" y="418"/>
                  </a:cubicBezTo>
                  <a:cubicBezTo>
                    <a:pt x="338" y="418"/>
                    <a:pt x="498" y="398"/>
                    <a:pt x="677" y="379"/>
                  </a:cubicBezTo>
                  <a:lnTo>
                    <a:pt x="677" y="80"/>
                  </a:lnTo>
                  <a:cubicBezTo>
                    <a:pt x="478" y="80"/>
                    <a:pt x="239" y="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15;p3">
              <a:extLst>
                <a:ext uri="{FF2B5EF4-FFF2-40B4-BE49-F238E27FC236}">
                  <a16:creationId xmlns:a16="http://schemas.microsoft.com/office/drawing/2014/main" id="{DEAD904D-6805-45DA-A8D8-6BEA80C375D1}"/>
                </a:ext>
              </a:extLst>
            </p:cNvPr>
            <p:cNvSpPr/>
            <p:nvPr/>
          </p:nvSpPr>
          <p:spPr>
            <a:xfrm>
              <a:off x="2061175" y="3547775"/>
              <a:ext cx="19925" cy="15175"/>
            </a:xfrm>
            <a:custGeom>
              <a:avLst/>
              <a:gdLst/>
              <a:ahLst/>
              <a:cxnLst/>
              <a:rect l="l" t="t" r="r" b="b"/>
              <a:pathLst>
                <a:path w="797" h="607" extrusionOk="0">
                  <a:moveTo>
                    <a:pt x="577" y="0"/>
                  </a:moveTo>
                  <a:cubicBezTo>
                    <a:pt x="199" y="0"/>
                    <a:pt x="0" y="179"/>
                    <a:pt x="20" y="577"/>
                  </a:cubicBezTo>
                  <a:cubicBezTo>
                    <a:pt x="60" y="597"/>
                    <a:pt x="100" y="607"/>
                    <a:pt x="140" y="607"/>
                  </a:cubicBezTo>
                  <a:cubicBezTo>
                    <a:pt x="179" y="607"/>
                    <a:pt x="219" y="597"/>
                    <a:pt x="259" y="577"/>
                  </a:cubicBezTo>
                  <a:lnTo>
                    <a:pt x="776" y="199"/>
                  </a:lnTo>
                  <a:cubicBezTo>
                    <a:pt x="776" y="159"/>
                    <a:pt x="796" y="80"/>
                    <a:pt x="796" y="20"/>
                  </a:cubicBezTo>
                  <a:cubicBezTo>
                    <a:pt x="716" y="20"/>
                    <a:pt x="657" y="0"/>
                    <a:pt x="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16;p3">
              <a:extLst>
                <a:ext uri="{FF2B5EF4-FFF2-40B4-BE49-F238E27FC236}">
                  <a16:creationId xmlns:a16="http://schemas.microsoft.com/office/drawing/2014/main" id="{62098387-A69A-4C0A-B6F6-CCA2842C6C28}"/>
                </a:ext>
              </a:extLst>
            </p:cNvPr>
            <p:cNvSpPr/>
            <p:nvPr/>
          </p:nvSpPr>
          <p:spPr>
            <a:xfrm>
              <a:off x="2097475" y="3301100"/>
              <a:ext cx="7975" cy="24400"/>
            </a:xfrm>
            <a:custGeom>
              <a:avLst/>
              <a:gdLst/>
              <a:ahLst/>
              <a:cxnLst/>
              <a:rect l="l" t="t" r="r" b="b"/>
              <a:pathLst>
                <a:path w="319" h="976" extrusionOk="0">
                  <a:moveTo>
                    <a:pt x="140" y="0"/>
                  </a:moveTo>
                  <a:cubicBezTo>
                    <a:pt x="1" y="338"/>
                    <a:pt x="60" y="637"/>
                    <a:pt x="60" y="975"/>
                  </a:cubicBezTo>
                  <a:cubicBezTo>
                    <a:pt x="120" y="975"/>
                    <a:pt x="199" y="975"/>
                    <a:pt x="239" y="935"/>
                  </a:cubicBezTo>
                  <a:cubicBezTo>
                    <a:pt x="199" y="637"/>
                    <a:pt x="319" y="338"/>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17;p3">
              <a:extLst>
                <a:ext uri="{FF2B5EF4-FFF2-40B4-BE49-F238E27FC236}">
                  <a16:creationId xmlns:a16="http://schemas.microsoft.com/office/drawing/2014/main" id="{6812AABE-2FE3-45EA-91A4-341FE08CEF14}"/>
                </a:ext>
              </a:extLst>
            </p:cNvPr>
            <p:cNvSpPr/>
            <p:nvPr/>
          </p:nvSpPr>
          <p:spPr>
            <a:xfrm>
              <a:off x="2110400" y="3413825"/>
              <a:ext cx="7000" cy="22575"/>
            </a:xfrm>
            <a:custGeom>
              <a:avLst/>
              <a:gdLst/>
              <a:ahLst/>
              <a:cxnLst/>
              <a:rect l="l" t="t" r="r" b="b"/>
              <a:pathLst>
                <a:path w="280" h="903" extrusionOk="0">
                  <a:moveTo>
                    <a:pt x="146" y="1"/>
                  </a:moveTo>
                  <a:cubicBezTo>
                    <a:pt x="54" y="1"/>
                    <a:pt x="8" y="42"/>
                    <a:pt x="40" y="186"/>
                  </a:cubicBezTo>
                  <a:cubicBezTo>
                    <a:pt x="80" y="445"/>
                    <a:pt x="1" y="703"/>
                    <a:pt x="200" y="902"/>
                  </a:cubicBezTo>
                  <a:lnTo>
                    <a:pt x="279" y="226"/>
                  </a:lnTo>
                  <a:cubicBezTo>
                    <a:pt x="239" y="166"/>
                    <a:pt x="239" y="87"/>
                    <a:pt x="220" y="7"/>
                  </a:cubicBezTo>
                  <a:cubicBezTo>
                    <a:pt x="193" y="3"/>
                    <a:pt x="168" y="1"/>
                    <a:pt x="1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18;p3">
              <a:extLst>
                <a:ext uri="{FF2B5EF4-FFF2-40B4-BE49-F238E27FC236}">
                  <a16:creationId xmlns:a16="http://schemas.microsoft.com/office/drawing/2014/main" id="{5E4431D9-AB85-426F-BC4D-37C1117DA00E}"/>
                </a:ext>
              </a:extLst>
            </p:cNvPr>
            <p:cNvSpPr/>
            <p:nvPr/>
          </p:nvSpPr>
          <p:spPr>
            <a:xfrm>
              <a:off x="2106425" y="3475225"/>
              <a:ext cx="12450" cy="10900"/>
            </a:xfrm>
            <a:custGeom>
              <a:avLst/>
              <a:gdLst/>
              <a:ahLst/>
              <a:cxnLst/>
              <a:rect l="l" t="t" r="r" b="b"/>
              <a:pathLst>
                <a:path w="498" h="436" extrusionOk="0">
                  <a:moveTo>
                    <a:pt x="156" y="1"/>
                  </a:moveTo>
                  <a:cubicBezTo>
                    <a:pt x="98" y="1"/>
                    <a:pt x="44" y="31"/>
                    <a:pt x="1" y="117"/>
                  </a:cubicBezTo>
                  <a:cubicBezTo>
                    <a:pt x="40" y="217"/>
                    <a:pt x="40" y="316"/>
                    <a:pt x="80" y="435"/>
                  </a:cubicBezTo>
                  <a:lnTo>
                    <a:pt x="398" y="435"/>
                  </a:lnTo>
                  <a:cubicBezTo>
                    <a:pt x="498" y="316"/>
                    <a:pt x="498" y="197"/>
                    <a:pt x="379" y="97"/>
                  </a:cubicBezTo>
                  <a:cubicBezTo>
                    <a:pt x="311" y="52"/>
                    <a:pt x="23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19;p3">
              <a:extLst>
                <a:ext uri="{FF2B5EF4-FFF2-40B4-BE49-F238E27FC236}">
                  <a16:creationId xmlns:a16="http://schemas.microsoft.com/office/drawing/2014/main" id="{D8AF90BF-8F92-4306-B715-9A4CB688AD05}"/>
                </a:ext>
              </a:extLst>
            </p:cNvPr>
            <p:cNvSpPr/>
            <p:nvPr/>
          </p:nvSpPr>
          <p:spPr>
            <a:xfrm>
              <a:off x="2055700" y="3561700"/>
              <a:ext cx="11950" cy="13950"/>
            </a:xfrm>
            <a:custGeom>
              <a:avLst/>
              <a:gdLst/>
              <a:ahLst/>
              <a:cxnLst/>
              <a:rect l="l" t="t" r="r" b="b"/>
              <a:pathLst>
                <a:path w="478" h="558" extrusionOk="0">
                  <a:moveTo>
                    <a:pt x="279" y="0"/>
                  </a:moveTo>
                  <a:cubicBezTo>
                    <a:pt x="20" y="0"/>
                    <a:pt x="1" y="119"/>
                    <a:pt x="80" y="318"/>
                  </a:cubicBezTo>
                  <a:cubicBezTo>
                    <a:pt x="100" y="378"/>
                    <a:pt x="100" y="497"/>
                    <a:pt x="120" y="557"/>
                  </a:cubicBezTo>
                  <a:cubicBezTo>
                    <a:pt x="319" y="418"/>
                    <a:pt x="478" y="239"/>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20;p3">
              <a:extLst>
                <a:ext uri="{FF2B5EF4-FFF2-40B4-BE49-F238E27FC236}">
                  <a16:creationId xmlns:a16="http://schemas.microsoft.com/office/drawing/2014/main" id="{8BE2830D-E798-4403-9552-B531BC067532}"/>
                </a:ext>
              </a:extLst>
            </p:cNvPr>
            <p:cNvSpPr/>
            <p:nvPr/>
          </p:nvSpPr>
          <p:spPr>
            <a:xfrm>
              <a:off x="2178550" y="3237575"/>
              <a:ext cx="15425" cy="11325"/>
            </a:xfrm>
            <a:custGeom>
              <a:avLst/>
              <a:gdLst/>
              <a:ahLst/>
              <a:cxnLst/>
              <a:rect l="l" t="t" r="r" b="b"/>
              <a:pathLst>
                <a:path w="617" h="453" extrusionOk="0">
                  <a:moveTo>
                    <a:pt x="281" y="0"/>
                  </a:moveTo>
                  <a:cubicBezTo>
                    <a:pt x="184" y="0"/>
                    <a:pt x="90" y="45"/>
                    <a:pt x="0" y="134"/>
                  </a:cubicBezTo>
                  <a:lnTo>
                    <a:pt x="338" y="453"/>
                  </a:lnTo>
                  <a:lnTo>
                    <a:pt x="617" y="453"/>
                  </a:lnTo>
                  <a:cubicBezTo>
                    <a:pt x="597" y="353"/>
                    <a:pt x="597" y="234"/>
                    <a:pt x="577" y="134"/>
                  </a:cubicBezTo>
                  <a:cubicBezTo>
                    <a:pt x="477" y="45"/>
                    <a:pt x="378" y="0"/>
                    <a:pt x="2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21;p3">
              <a:extLst>
                <a:ext uri="{FF2B5EF4-FFF2-40B4-BE49-F238E27FC236}">
                  <a16:creationId xmlns:a16="http://schemas.microsoft.com/office/drawing/2014/main" id="{0E062BB9-B79E-4103-8D62-367893637179}"/>
                </a:ext>
              </a:extLst>
            </p:cNvPr>
            <p:cNvSpPr/>
            <p:nvPr/>
          </p:nvSpPr>
          <p:spPr>
            <a:xfrm>
              <a:off x="1993525" y="3307075"/>
              <a:ext cx="7000" cy="18900"/>
            </a:xfrm>
            <a:custGeom>
              <a:avLst/>
              <a:gdLst/>
              <a:ahLst/>
              <a:cxnLst/>
              <a:rect l="l" t="t" r="r" b="b"/>
              <a:pathLst>
                <a:path w="280" h="756" extrusionOk="0">
                  <a:moveTo>
                    <a:pt x="100" y="0"/>
                  </a:moveTo>
                  <a:cubicBezTo>
                    <a:pt x="41" y="279"/>
                    <a:pt x="1" y="537"/>
                    <a:pt x="220" y="756"/>
                  </a:cubicBezTo>
                  <a:cubicBezTo>
                    <a:pt x="240" y="497"/>
                    <a:pt x="240" y="279"/>
                    <a:pt x="279" y="40"/>
                  </a:cubicBezTo>
                  <a:cubicBezTo>
                    <a:pt x="220" y="0"/>
                    <a:pt x="140" y="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22;p3">
              <a:extLst>
                <a:ext uri="{FF2B5EF4-FFF2-40B4-BE49-F238E27FC236}">
                  <a16:creationId xmlns:a16="http://schemas.microsoft.com/office/drawing/2014/main" id="{192A8D6C-C1D6-4AC4-967F-ABC02A369795}"/>
                </a:ext>
              </a:extLst>
            </p:cNvPr>
            <p:cNvSpPr/>
            <p:nvPr/>
          </p:nvSpPr>
          <p:spPr>
            <a:xfrm>
              <a:off x="2194950" y="3311550"/>
              <a:ext cx="6000" cy="17925"/>
            </a:xfrm>
            <a:custGeom>
              <a:avLst/>
              <a:gdLst/>
              <a:ahLst/>
              <a:cxnLst/>
              <a:rect l="l" t="t" r="r" b="b"/>
              <a:pathLst>
                <a:path w="240" h="717" extrusionOk="0">
                  <a:moveTo>
                    <a:pt x="239" y="0"/>
                  </a:moveTo>
                  <a:cubicBezTo>
                    <a:pt x="0" y="259"/>
                    <a:pt x="20" y="477"/>
                    <a:pt x="219" y="716"/>
                  </a:cubicBezTo>
                  <a:cubicBezTo>
                    <a:pt x="219" y="477"/>
                    <a:pt x="239" y="259"/>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23;p3">
              <a:extLst>
                <a:ext uri="{FF2B5EF4-FFF2-40B4-BE49-F238E27FC236}">
                  <a16:creationId xmlns:a16="http://schemas.microsoft.com/office/drawing/2014/main" id="{5821A81F-7582-4FAA-A948-7D7B8D718138}"/>
                </a:ext>
              </a:extLst>
            </p:cNvPr>
            <p:cNvSpPr/>
            <p:nvPr/>
          </p:nvSpPr>
          <p:spPr>
            <a:xfrm>
              <a:off x="2160625" y="3294125"/>
              <a:ext cx="4500" cy="12975"/>
            </a:xfrm>
            <a:custGeom>
              <a:avLst/>
              <a:gdLst/>
              <a:ahLst/>
              <a:cxnLst/>
              <a:rect l="l" t="t" r="r" b="b"/>
              <a:pathLst>
                <a:path w="180" h="519" extrusionOk="0">
                  <a:moveTo>
                    <a:pt x="160" y="1"/>
                  </a:moveTo>
                  <a:cubicBezTo>
                    <a:pt x="21" y="100"/>
                    <a:pt x="21" y="220"/>
                    <a:pt x="1" y="379"/>
                  </a:cubicBezTo>
                  <a:cubicBezTo>
                    <a:pt x="21" y="458"/>
                    <a:pt x="100" y="518"/>
                    <a:pt x="180" y="518"/>
                  </a:cubicBezTo>
                  <a:cubicBezTo>
                    <a:pt x="180" y="359"/>
                    <a:pt x="160" y="18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24;p3">
              <a:extLst>
                <a:ext uri="{FF2B5EF4-FFF2-40B4-BE49-F238E27FC236}">
                  <a16:creationId xmlns:a16="http://schemas.microsoft.com/office/drawing/2014/main" id="{48191217-5796-4B78-9A84-33C6CF8EA048}"/>
                </a:ext>
              </a:extLst>
            </p:cNvPr>
            <p:cNvSpPr/>
            <p:nvPr/>
          </p:nvSpPr>
          <p:spPr>
            <a:xfrm>
              <a:off x="2117375" y="3651200"/>
              <a:ext cx="5000" cy="13950"/>
            </a:xfrm>
            <a:custGeom>
              <a:avLst/>
              <a:gdLst/>
              <a:ahLst/>
              <a:cxnLst/>
              <a:rect l="l" t="t" r="r" b="b"/>
              <a:pathLst>
                <a:path w="200" h="558" extrusionOk="0">
                  <a:moveTo>
                    <a:pt x="0" y="1"/>
                  </a:moveTo>
                  <a:lnTo>
                    <a:pt x="0" y="498"/>
                  </a:lnTo>
                  <a:cubicBezTo>
                    <a:pt x="40" y="518"/>
                    <a:pt x="60" y="538"/>
                    <a:pt x="120" y="558"/>
                  </a:cubicBezTo>
                  <a:cubicBezTo>
                    <a:pt x="120" y="359"/>
                    <a:pt x="199"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25;p3">
              <a:extLst>
                <a:ext uri="{FF2B5EF4-FFF2-40B4-BE49-F238E27FC236}">
                  <a16:creationId xmlns:a16="http://schemas.microsoft.com/office/drawing/2014/main" id="{604A37E4-5B16-4F2C-8781-2B2AC57FCDF8}"/>
                </a:ext>
              </a:extLst>
            </p:cNvPr>
            <p:cNvSpPr/>
            <p:nvPr/>
          </p:nvSpPr>
          <p:spPr>
            <a:xfrm>
              <a:off x="2120850" y="3298100"/>
              <a:ext cx="4500" cy="9000"/>
            </a:xfrm>
            <a:custGeom>
              <a:avLst/>
              <a:gdLst/>
              <a:ahLst/>
              <a:cxnLst/>
              <a:rect l="l" t="t" r="r" b="b"/>
              <a:pathLst>
                <a:path w="180" h="360" extrusionOk="0">
                  <a:moveTo>
                    <a:pt x="179" y="1"/>
                  </a:moveTo>
                  <a:lnTo>
                    <a:pt x="179" y="1"/>
                  </a:lnTo>
                  <a:cubicBezTo>
                    <a:pt x="20" y="61"/>
                    <a:pt x="0" y="220"/>
                    <a:pt x="0" y="359"/>
                  </a:cubicBezTo>
                  <a:lnTo>
                    <a:pt x="160" y="359"/>
                  </a:lnTo>
                  <a:cubicBezTo>
                    <a:pt x="179" y="240"/>
                    <a:pt x="179" y="12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26;p3">
              <a:extLst>
                <a:ext uri="{FF2B5EF4-FFF2-40B4-BE49-F238E27FC236}">
                  <a16:creationId xmlns:a16="http://schemas.microsoft.com/office/drawing/2014/main" id="{C18422C5-E74B-44DF-A87E-49F089BFABF1}"/>
                </a:ext>
              </a:extLst>
            </p:cNvPr>
            <p:cNvSpPr/>
            <p:nvPr/>
          </p:nvSpPr>
          <p:spPr>
            <a:xfrm>
              <a:off x="2116375" y="3642250"/>
              <a:ext cx="1525" cy="4500"/>
            </a:xfrm>
            <a:custGeom>
              <a:avLst/>
              <a:gdLst/>
              <a:ahLst/>
              <a:cxnLst/>
              <a:rect l="l" t="t" r="r" b="b"/>
              <a:pathLst>
                <a:path w="61" h="180" extrusionOk="0">
                  <a:moveTo>
                    <a:pt x="0" y="1"/>
                  </a:moveTo>
                  <a:lnTo>
                    <a:pt x="0" y="180"/>
                  </a:lnTo>
                  <a:cubicBezTo>
                    <a:pt x="0" y="160"/>
                    <a:pt x="60" y="120"/>
                    <a:pt x="60" y="120"/>
                  </a:cubicBezTo>
                  <a:cubicBezTo>
                    <a:pt x="60" y="80"/>
                    <a:pt x="4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27;p3">
              <a:extLst>
                <a:ext uri="{FF2B5EF4-FFF2-40B4-BE49-F238E27FC236}">
                  <a16:creationId xmlns:a16="http://schemas.microsoft.com/office/drawing/2014/main" id="{719C83D4-450F-4272-B598-AFF2C22004A2}"/>
                </a:ext>
              </a:extLst>
            </p:cNvPr>
            <p:cNvSpPr/>
            <p:nvPr/>
          </p:nvSpPr>
          <p:spPr>
            <a:xfrm>
              <a:off x="2103450" y="3436375"/>
              <a:ext cx="2000" cy="4500"/>
            </a:xfrm>
            <a:custGeom>
              <a:avLst/>
              <a:gdLst/>
              <a:ahLst/>
              <a:cxnLst/>
              <a:rect l="l" t="t" r="r" b="b"/>
              <a:pathLst>
                <a:path w="80" h="180" extrusionOk="0">
                  <a:moveTo>
                    <a:pt x="0" y="0"/>
                  </a:moveTo>
                  <a:cubicBezTo>
                    <a:pt x="0" y="80"/>
                    <a:pt x="0" y="139"/>
                    <a:pt x="20" y="179"/>
                  </a:cubicBezTo>
                  <a:cubicBezTo>
                    <a:pt x="20" y="159"/>
                    <a:pt x="80" y="139"/>
                    <a:pt x="80" y="139"/>
                  </a:cubicBezTo>
                  <a:cubicBezTo>
                    <a:pt x="60" y="80"/>
                    <a:pt x="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28;p3">
              <a:extLst>
                <a:ext uri="{FF2B5EF4-FFF2-40B4-BE49-F238E27FC236}">
                  <a16:creationId xmlns:a16="http://schemas.microsoft.com/office/drawing/2014/main" id="{A907577F-E222-43A4-AF1E-A5EA2CA8479B}"/>
                </a:ext>
              </a:extLst>
            </p:cNvPr>
            <p:cNvSpPr/>
            <p:nvPr/>
          </p:nvSpPr>
          <p:spPr>
            <a:xfrm>
              <a:off x="2200925" y="3307075"/>
              <a:ext cx="6475" cy="4500"/>
            </a:xfrm>
            <a:custGeom>
              <a:avLst/>
              <a:gdLst/>
              <a:ahLst/>
              <a:cxnLst/>
              <a:rect l="l" t="t" r="r" b="b"/>
              <a:pathLst>
                <a:path w="259" h="180" extrusionOk="0">
                  <a:moveTo>
                    <a:pt x="0" y="0"/>
                  </a:moveTo>
                  <a:lnTo>
                    <a:pt x="0" y="179"/>
                  </a:lnTo>
                  <a:cubicBezTo>
                    <a:pt x="60" y="179"/>
                    <a:pt x="100" y="179"/>
                    <a:pt x="159" y="159"/>
                  </a:cubicBezTo>
                  <a:cubicBezTo>
                    <a:pt x="179" y="159"/>
                    <a:pt x="179" y="139"/>
                    <a:pt x="239" y="99"/>
                  </a:cubicBezTo>
                  <a:cubicBezTo>
                    <a:pt x="259" y="80"/>
                    <a:pt x="239" y="60"/>
                    <a:pt x="159" y="40"/>
                  </a:cubicBezTo>
                  <a:cubicBezTo>
                    <a:pt x="100" y="40"/>
                    <a:pt x="6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29;p3">
              <a:extLst>
                <a:ext uri="{FF2B5EF4-FFF2-40B4-BE49-F238E27FC236}">
                  <a16:creationId xmlns:a16="http://schemas.microsoft.com/office/drawing/2014/main" id="{B72B6896-FE61-46C9-BAE4-2DEBB4B78156}"/>
                </a:ext>
              </a:extLst>
            </p:cNvPr>
            <p:cNvSpPr/>
            <p:nvPr/>
          </p:nvSpPr>
          <p:spPr>
            <a:xfrm>
              <a:off x="2116375" y="3454775"/>
              <a:ext cx="4000" cy="5000"/>
            </a:xfrm>
            <a:custGeom>
              <a:avLst/>
              <a:gdLst/>
              <a:ahLst/>
              <a:cxnLst/>
              <a:rect l="l" t="t" r="r" b="b"/>
              <a:pathLst>
                <a:path w="160" h="200" extrusionOk="0">
                  <a:moveTo>
                    <a:pt x="0" y="0"/>
                  </a:moveTo>
                  <a:cubicBezTo>
                    <a:pt x="0" y="100"/>
                    <a:pt x="60" y="159"/>
                    <a:pt x="160" y="199"/>
                  </a:cubicBezTo>
                  <a:cubicBezTo>
                    <a:pt x="100" y="120"/>
                    <a:pt x="60" y="4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30;p3">
              <a:extLst>
                <a:ext uri="{FF2B5EF4-FFF2-40B4-BE49-F238E27FC236}">
                  <a16:creationId xmlns:a16="http://schemas.microsoft.com/office/drawing/2014/main" id="{9D997B91-A53D-46B5-9C74-0A2FF7733EF2}"/>
                </a:ext>
              </a:extLst>
            </p:cNvPr>
            <p:cNvSpPr/>
            <p:nvPr/>
          </p:nvSpPr>
          <p:spPr>
            <a:xfrm>
              <a:off x="2225275" y="3306575"/>
              <a:ext cx="87575" cy="90025"/>
            </a:xfrm>
            <a:custGeom>
              <a:avLst/>
              <a:gdLst/>
              <a:ahLst/>
              <a:cxnLst/>
              <a:rect l="l" t="t" r="r" b="b"/>
              <a:pathLst>
                <a:path w="3503" h="3601" extrusionOk="0">
                  <a:moveTo>
                    <a:pt x="516" y="1"/>
                  </a:moveTo>
                  <a:cubicBezTo>
                    <a:pt x="450" y="1"/>
                    <a:pt x="400" y="32"/>
                    <a:pt x="359" y="100"/>
                  </a:cubicBezTo>
                  <a:cubicBezTo>
                    <a:pt x="279" y="199"/>
                    <a:pt x="260" y="299"/>
                    <a:pt x="220" y="398"/>
                  </a:cubicBezTo>
                  <a:cubicBezTo>
                    <a:pt x="160" y="875"/>
                    <a:pt x="180" y="1373"/>
                    <a:pt x="200" y="1870"/>
                  </a:cubicBezTo>
                  <a:cubicBezTo>
                    <a:pt x="260" y="2467"/>
                    <a:pt x="1" y="3084"/>
                    <a:pt x="478" y="3601"/>
                  </a:cubicBezTo>
                  <a:lnTo>
                    <a:pt x="618" y="3601"/>
                  </a:lnTo>
                  <a:cubicBezTo>
                    <a:pt x="657" y="2785"/>
                    <a:pt x="677" y="1950"/>
                    <a:pt x="657" y="1114"/>
                  </a:cubicBezTo>
                  <a:cubicBezTo>
                    <a:pt x="657" y="716"/>
                    <a:pt x="797" y="577"/>
                    <a:pt x="1214" y="557"/>
                  </a:cubicBezTo>
                  <a:cubicBezTo>
                    <a:pt x="1932" y="484"/>
                    <a:pt x="2633" y="376"/>
                    <a:pt x="3332" y="376"/>
                  </a:cubicBezTo>
                  <a:cubicBezTo>
                    <a:pt x="3389" y="376"/>
                    <a:pt x="3445" y="377"/>
                    <a:pt x="3502" y="378"/>
                  </a:cubicBezTo>
                  <a:cubicBezTo>
                    <a:pt x="3350" y="226"/>
                    <a:pt x="3174" y="196"/>
                    <a:pt x="2994" y="196"/>
                  </a:cubicBezTo>
                  <a:cubicBezTo>
                    <a:pt x="2881" y="196"/>
                    <a:pt x="2767" y="208"/>
                    <a:pt x="2655" y="208"/>
                  </a:cubicBezTo>
                  <a:cubicBezTo>
                    <a:pt x="2571" y="208"/>
                    <a:pt x="2488" y="201"/>
                    <a:pt x="2408" y="179"/>
                  </a:cubicBezTo>
                  <a:cubicBezTo>
                    <a:pt x="2346" y="173"/>
                    <a:pt x="2283" y="170"/>
                    <a:pt x="2221" y="170"/>
                  </a:cubicBezTo>
                  <a:cubicBezTo>
                    <a:pt x="1938" y="170"/>
                    <a:pt x="1652" y="223"/>
                    <a:pt x="1369" y="223"/>
                  </a:cubicBezTo>
                  <a:cubicBezTo>
                    <a:pt x="1114" y="223"/>
                    <a:pt x="862" y="180"/>
                    <a:pt x="618" y="20"/>
                  </a:cubicBezTo>
                  <a:cubicBezTo>
                    <a:pt x="580" y="7"/>
                    <a:pt x="546" y="1"/>
                    <a:pt x="5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31;p3">
              <a:extLst>
                <a:ext uri="{FF2B5EF4-FFF2-40B4-BE49-F238E27FC236}">
                  <a16:creationId xmlns:a16="http://schemas.microsoft.com/office/drawing/2014/main" id="{BAD73FA5-34CD-4903-8A31-A30FAFC24305}"/>
                </a:ext>
              </a:extLst>
            </p:cNvPr>
            <p:cNvSpPr/>
            <p:nvPr/>
          </p:nvSpPr>
          <p:spPr>
            <a:xfrm>
              <a:off x="2288950" y="3400550"/>
              <a:ext cx="77600" cy="9350"/>
            </a:xfrm>
            <a:custGeom>
              <a:avLst/>
              <a:gdLst/>
              <a:ahLst/>
              <a:cxnLst/>
              <a:rect l="l" t="t" r="r" b="b"/>
              <a:pathLst>
                <a:path w="3104" h="374" extrusionOk="0">
                  <a:moveTo>
                    <a:pt x="935" y="1"/>
                  </a:moveTo>
                  <a:cubicBezTo>
                    <a:pt x="814" y="88"/>
                    <a:pt x="688" y="106"/>
                    <a:pt x="564" y="106"/>
                  </a:cubicBezTo>
                  <a:cubicBezTo>
                    <a:pt x="471" y="106"/>
                    <a:pt x="379" y="96"/>
                    <a:pt x="289" y="96"/>
                  </a:cubicBezTo>
                  <a:cubicBezTo>
                    <a:pt x="224" y="96"/>
                    <a:pt x="161" y="101"/>
                    <a:pt x="100" y="120"/>
                  </a:cubicBezTo>
                  <a:cubicBezTo>
                    <a:pt x="20" y="180"/>
                    <a:pt x="0" y="240"/>
                    <a:pt x="40" y="319"/>
                  </a:cubicBezTo>
                  <a:cubicBezTo>
                    <a:pt x="716" y="319"/>
                    <a:pt x="1413" y="339"/>
                    <a:pt x="2089" y="339"/>
                  </a:cubicBezTo>
                  <a:cubicBezTo>
                    <a:pt x="2258" y="339"/>
                    <a:pt x="2437" y="374"/>
                    <a:pt x="2611" y="374"/>
                  </a:cubicBezTo>
                  <a:cubicBezTo>
                    <a:pt x="2785" y="374"/>
                    <a:pt x="2954" y="339"/>
                    <a:pt x="3103" y="200"/>
                  </a:cubicBezTo>
                  <a:cubicBezTo>
                    <a:pt x="3044" y="110"/>
                    <a:pt x="2944" y="110"/>
                    <a:pt x="2840" y="110"/>
                  </a:cubicBezTo>
                  <a:cubicBezTo>
                    <a:pt x="2735" y="110"/>
                    <a:pt x="2626" y="110"/>
                    <a:pt x="2546" y="21"/>
                  </a:cubicBezTo>
                  <a:lnTo>
                    <a:pt x="2348" y="21"/>
                  </a:lnTo>
                  <a:cubicBezTo>
                    <a:pt x="2328" y="51"/>
                    <a:pt x="2303" y="66"/>
                    <a:pt x="2278" y="66"/>
                  </a:cubicBezTo>
                  <a:cubicBezTo>
                    <a:pt x="2253" y="66"/>
                    <a:pt x="2228" y="51"/>
                    <a:pt x="2208" y="21"/>
                  </a:cubicBezTo>
                  <a:cubicBezTo>
                    <a:pt x="1791" y="21"/>
                    <a:pt x="1353" y="1"/>
                    <a:pt x="9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32;p3">
              <a:extLst>
                <a:ext uri="{FF2B5EF4-FFF2-40B4-BE49-F238E27FC236}">
                  <a16:creationId xmlns:a16="http://schemas.microsoft.com/office/drawing/2014/main" id="{9EFBDE89-01B3-498F-945B-133ACF5C0A65}"/>
                </a:ext>
              </a:extLst>
            </p:cNvPr>
            <p:cNvSpPr/>
            <p:nvPr/>
          </p:nvSpPr>
          <p:spPr>
            <a:xfrm>
              <a:off x="2352600" y="3400550"/>
              <a:ext cx="35825" cy="5500"/>
            </a:xfrm>
            <a:custGeom>
              <a:avLst/>
              <a:gdLst/>
              <a:ahLst/>
              <a:cxnLst/>
              <a:rect l="l" t="t" r="r" b="b"/>
              <a:pathLst>
                <a:path w="1433" h="220" extrusionOk="0">
                  <a:moveTo>
                    <a:pt x="697" y="1"/>
                  </a:moveTo>
                  <a:cubicBezTo>
                    <a:pt x="478" y="1"/>
                    <a:pt x="239" y="21"/>
                    <a:pt x="0" y="21"/>
                  </a:cubicBezTo>
                  <a:cubicBezTo>
                    <a:pt x="140" y="220"/>
                    <a:pt x="359" y="180"/>
                    <a:pt x="557" y="200"/>
                  </a:cubicBezTo>
                  <a:cubicBezTo>
                    <a:pt x="856" y="200"/>
                    <a:pt x="1114" y="200"/>
                    <a:pt x="1433" y="180"/>
                  </a:cubicBezTo>
                  <a:cubicBezTo>
                    <a:pt x="1316" y="28"/>
                    <a:pt x="1165" y="7"/>
                    <a:pt x="1012" y="7"/>
                  </a:cubicBezTo>
                  <a:cubicBezTo>
                    <a:pt x="951" y="7"/>
                    <a:pt x="890" y="10"/>
                    <a:pt x="830" y="10"/>
                  </a:cubicBezTo>
                  <a:cubicBezTo>
                    <a:pt x="784" y="10"/>
                    <a:pt x="739" y="8"/>
                    <a:pt x="6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33;p3">
              <a:extLst>
                <a:ext uri="{FF2B5EF4-FFF2-40B4-BE49-F238E27FC236}">
                  <a16:creationId xmlns:a16="http://schemas.microsoft.com/office/drawing/2014/main" id="{12C8CE36-AA0B-4D5D-9263-0C792B062D51}"/>
                </a:ext>
              </a:extLst>
            </p:cNvPr>
            <p:cNvSpPr/>
            <p:nvPr/>
          </p:nvSpPr>
          <p:spPr>
            <a:xfrm>
              <a:off x="2276500" y="3401050"/>
              <a:ext cx="35850" cy="6875"/>
            </a:xfrm>
            <a:custGeom>
              <a:avLst/>
              <a:gdLst/>
              <a:ahLst/>
              <a:cxnLst/>
              <a:rect l="l" t="t" r="r" b="b"/>
              <a:pathLst>
                <a:path w="1434" h="275" extrusionOk="0">
                  <a:moveTo>
                    <a:pt x="1433" y="1"/>
                  </a:moveTo>
                  <a:cubicBezTo>
                    <a:pt x="956" y="1"/>
                    <a:pt x="498" y="1"/>
                    <a:pt x="1" y="21"/>
                  </a:cubicBezTo>
                  <a:cubicBezTo>
                    <a:pt x="32" y="219"/>
                    <a:pt x="118" y="275"/>
                    <a:pt x="224" y="275"/>
                  </a:cubicBezTo>
                  <a:cubicBezTo>
                    <a:pt x="320" y="275"/>
                    <a:pt x="434" y="228"/>
                    <a:pt x="538" y="200"/>
                  </a:cubicBezTo>
                  <a:cubicBezTo>
                    <a:pt x="606" y="182"/>
                    <a:pt x="677" y="177"/>
                    <a:pt x="749" y="177"/>
                  </a:cubicBezTo>
                  <a:cubicBezTo>
                    <a:pt x="827" y="177"/>
                    <a:pt x="907" y="182"/>
                    <a:pt x="985" y="182"/>
                  </a:cubicBezTo>
                  <a:cubicBezTo>
                    <a:pt x="1150" y="182"/>
                    <a:pt x="1308" y="157"/>
                    <a:pt x="14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34;p3">
              <a:extLst>
                <a:ext uri="{FF2B5EF4-FFF2-40B4-BE49-F238E27FC236}">
                  <a16:creationId xmlns:a16="http://schemas.microsoft.com/office/drawing/2014/main" id="{5E5EC7B6-B7F4-4E01-BBCD-F639577C2510}"/>
                </a:ext>
              </a:extLst>
            </p:cNvPr>
            <p:cNvSpPr/>
            <p:nvPr/>
          </p:nvSpPr>
          <p:spPr>
            <a:xfrm>
              <a:off x="2267550" y="3400550"/>
              <a:ext cx="22400" cy="8925"/>
            </a:xfrm>
            <a:custGeom>
              <a:avLst/>
              <a:gdLst/>
              <a:ahLst/>
              <a:cxnLst/>
              <a:rect l="l" t="t" r="r" b="b"/>
              <a:pathLst>
                <a:path w="896" h="357" extrusionOk="0">
                  <a:moveTo>
                    <a:pt x="200" y="1"/>
                  </a:moveTo>
                  <a:cubicBezTo>
                    <a:pt x="120" y="80"/>
                    <a:pt x="1" y="180"/>
                    <a:pt x="1" y="240"/>
                  </a:cubicBezTo>
                  <a:cubicBezTo>
                    <a:pt x="1" y="334"/>
                    <a:pt x="51" y="357"/>
                    <a:pt x="113" y="357"/>
                  </a:cubicBezTo>
                  <a:cubicBezTo>
                    <a:pt x="168" y="357"/>
                    <a:pt x="232" y="339"/>
                    <a:pt x="279" y="339"/>
                  </a:cubicBezTo>
                  <a:cubicBezTo>
                    <a:pt x="498" y="339"/>
                    <a:pt x="697" y="319"/>
                    <a:pt x="896" y="319"/>
                  </a:cubicBezTo>
                  <a:lnTo>
                    <a:pt x="896" y="200"/>
                  </a:lnTo>
                  <a:cubicBezTo>
                    <a:pt x="697" y="180"/>
                    <a:pt x="498" y="200"/>
                    <a:pt x="359" y="21"/>
                  </a:cubicBezTo>
                  <a:cubicBezTo>
                    <a:pt x="342" y="29"/>
                    <a:pt x="326" y="34"/>
                    <a:pt x="307" y="34"/>
                  </a:cubicBezTo>
                  <a:cubicBezTo>
                    <a:pt x="279" y="34"/>
                    <a:pt x="246" y="24"/>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35;p3">
              <a:extLst>
                <a:ext uri="{FF2B5EF4-FFF2-40B4-BE49-F238E27FC236}">
                  <a16:creationId xmlns:a16="http://schemas.microsoft.com/office/drawing/2014/main" id="{FEC889CA-5FC0-4220-9DD7-AEE084DAAA69}"/>
                </a:ext>
              </a:extLst>
            </p:cNvPr>
            <p:cNvSpPr/>
            <p:nvPr/>
          </p:nvSpPr>
          <p:spPr>
            <a:xfrm>
              <a:off x="2344650" y="3401050"/>
              <a:ext cx="4000" cy="1725"/>
            </a:xfrm>
            <a:custGeom>
              <a:avLst/>
              <a:gdLst/>
              <a:ahLst/>
              <a:cxnLst/>
              <a:rect l="l" t="t" r="r" b="b"/>
              <a:pathLst>
                <a:path w="160" h="69" extrusionOk="0">
                  <a:moveTo>
                    <a:pt x="0" y="1"/>
                  </a:moveTo>
                  <a:cubicBezTo>
                    <a:pt x="28" y="48"/>
                    <a:pt x="52" y="68"/>
                    <a:pt x="76" y="68"/>
                  </a:cubicBezTo>
                  <a:cubicBezTo>
                    <a:pt x="102" y="68"/>
                    <a:pt x="128" y="43"/>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36;p3">
              <a:extLst>
                <a:ext uri="{FF2B5EF4-FFF2-40B4-BE49-F238E27FC236}">
                  <a16:creationId xmlns:a16="http://schemas.microsoft.com/office/drawing/2014/main" id="{B093CA4F-4331-495E-98CA-2B1D01D442AD}"/>
                </a:ext>
              </a:extLst>
            </p:cNvPr>
            <p:cNvSpPr/>
            <p:nvPr/>
          </p:nvSpPr>
          <p:spPr>
            <a:xfrm>
              <a:off x="2467975" y="3090900"/>
              <a:ext cx="27875" cy="82900"/>
            </a:xfrm>
            <a:custGeom>
              <a:avLst/>
              <a:gdLst/>
              <a:ahLst/>
              <a:cxnLst/>
              <a:rect l="l" t="t" r="r" b="b"/>
              <a:pathLst>
                <a:path w="1115" h="3316" extrusionOk="0">
                  <a:moveTo>
                    <a:pt x="331" y="0"/>
                  </a:moveTo>
                  <a:cubicBezTo>
                    <a:pt x="224" y="0"/>
                    <a:pt x="119" y="43"/>
                    <a:pt x="20" y="153"/>
                  </a:cubicBezTo>
                  <a:cubicBezTo>
                    <a:pt x="1" y="232"/>
                    <a:pt x="20" y="332"/>
                    <a:pt x="40" y="392"/>
                  </a:cubicBezTo>
                  <a:cubicBezTo>
                    <a:pt x="100" y="491"/>
                    <a:pt x="140" y="630"/>
                    <a:pt x="160" y="750"/>
                  </a:cubicBezTo>
                  <a:cubicBezTo>
                    <a:pt x="299" y="1287"/>
                    <a:pt x="219" y="1923"/>
                    <a:pt x="597" y="2421"/>
                  </a:cubicBezTo>
                  <a:cubicBezTo>
                    <a:pt x="836" y="2679"/>
                    <a:pt x="717" y="3017"/>
                    <a:pt x="756" y="3316"/>
                  </a:cubicBezTo>
                  <a:cubicBezTo>
                    <a:pt x="1115" y="2659"/>
                    <a:pt x="856" y="1983"/>
                    <a:pt x="916" y="1346"/>
                  </a:cubicBezTo>
                  <a:cubicBezTo>
                    <a:pt x="617" y="968"/>
                    <a:pt x="816" y="551"/>
                    <a:pt x="737" y="153"/>
                  </a:cubicBezTo>
                  <a:cubicBezTo>
                    <a:pt x="697" y="93"/>
                    <a:pt x="637" y="73"/>
                    <a:pt x="597" y="73"/>
                  </a:cubicBezTo>
                  <a:cubicBezTo>
                    <a:pt x="508" y="29"/>
                    <a:pt x="419" y="0"/>
                    <a:pt x="3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37;p3">
              <a:extLst>
                <a:ext uri="{FF2B5EF4-FFF2-40B4-BE49-F238E27FC236}">
                  <a16:creationId xmlns:a16="http://schemas.microsoft.com/office/drawing/2014/main" id="{7F37E966-2F05-4BE4-A7D3-9BDF61802961}"/>
                </a:ext>
              </a:extLst>
            </p:cNvPr>
            <p:cNvSpPr/>
            <p:nvPr/>
          </p:nvSpPr>
          <p:spPr>
            <a:xfrm>
              <a:off x="2348625" y="3177750"/>
              <a:ext cx="6000" cy="8975"/>
            </a:xfrm>
            <a:custGeom>
              <a:avLst/>
              <a:gdLst/>
              <a:ahLst/>
              <a:cxnLst/>
              <a:rect l="l" t="t" r="r" b="b"/>
              <a:pathLst>
                <a:path w="240" h="359" extrusionOk="0">
                  <a:moveTo>
                    <a:pt x="159" y="1"/>
                  </a:moveTo>
                  <a:cubicBezTo>
                    <a:pt x="0" y="100"/>
                    <a:pt x="0" y="240"/>
                    <a:pt x="159" y="359"/>
                  </a:cubicBezTo>
                  <a:cubicBezTo>
                    <a:pt x="199" y="359"/>
                    <a:pt x="219" y="339"/>
                    <a:pt x="219" y="299"/>
                  </a:cubicBezTo>
                  <a:cubicBezTo>
                    <a:pt x="239" y="260"/>
                    <a:pt x="219" y="240"/>
                    <a:pt x="159" y="180"/>
                  </a:cubicBezTo>
                  <a:lnTo>
                    <a:pt x="1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38;p3">
              <a:extLst>
                <a:ext uri="{FF2B5EF4-FFF2-40B4-BE49-F238E27FC236}">
                  <a16:creationId xmlns:a16="http://schemas.microsoft.com/office/drawing/2014/main" id="{485998CA-2203-4CD6-83C4-70E739F74F92}"/>
                </a:ext>
              </a:extLst>
            </p:cNvPr>
            <p:cNvSpPr/>
            <p:nvPr/>
          </p:nvSpPr>
          <p:spPr>
            <a:xfrm>
              <a:off x="2433175" y="3178750"/>
              <a:ext cx="8975" cy="3500"/>
            </a:xfrm>
            <a:custGeom>
              <a:avLst/>
              <a:gdLst/>
              <a:ahLst/>
              <a:cxnLst/>
              <a:rect l="l" t="t" r="r" b="b"/>
              <a:pathLst>
                <a:path w="359" h="140" extrusionOk="0">
                  <a:moveTo>
                    <a:pt x="358" y="1"/>
                  </a:moveTo>
                  <a:cubicBezTo>
                    <a:pt x="219" y="1"/>
                    <a:pt x="100" y="21"/>
                    <a:pt x="0" y="140"/>
                  </a:cubicBezTo>
                  <a:cubicBezTo>
                    <a:pt x="139" y="140"/>
                    <a:pt x="259" y="120"/>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39;p3">
              <a:extLst>
                <a:ext uri="{FF2B5EF4-FFF2-40B4-BE49-F238E27FC236}">
                  <a16:creationId xmlns:a16="http://schemas.microsoft.com/office/drawing/2014/main" id="{37335587-BF1E-4C56-A020-D97BAF1C5AA1}"/>
                </a:ext>
              </a:extLst>
            </p:cNvPr>
            <p:cNvSpPr/>
            <p:nvPr/>
          </p:nvSpPr>
          <p:spPr>
            <a:xfrm>
              <a:off x="2352600" y="3182225"/>
              <a:ext cx="8975" cy="4500"/>
            </a:xfrm>
            <a:custGeom>
              <a:avLst/>
              <a:gdLst/>
              <a:ahLst/>
              <a:cxnLst/>
              <a:rect l="l" t="t" r="r" b="b"/>
              <a:pathLst>
                <a:path w="359" h="180" extrusionOk="0">
                  <a:moveTo>
                    <a:pt x="0" y="1"/>
                  </a:moveTo>
                  <a:lnTo>
                    <a:pt x="0" y="180"/>
                  </a:lnTo>
                  <a:cubicBezTo>
                    <a:pt x="160" y="180"/>
                    <a:pt x="279" y="160"/>
                    <a:pt x="359" y="21"/>
                  </a:cubicBezTo>
                  <a:cubicBezTo>
                    <a:pt x="219" y="1"/>
                    <a:pt x="12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40;p3">
              <a:extLst>
                <a:ext uri="{FF2B5EF4-FFF2-40B4-BE49-F238E27FC236}">
                  <a16:creationId xmlns:a16="http://schemas.microsoft.com/office/drawing/2014/main" id="{4E80B213-4F1B-4EAA-A244-C2673261580F}"/>
                </a:ext>
              </a:extLst>
            </p:cNvPr>
            <p:cNvSpPr/>
            <p:nvPr/>
          </p:nvSpPr>
          <p:spPr>
            <a:xfrm>
              <a:off x="2227775" y="3266775"/>
              <a:ext cx="156175" cy="40325"/>
            </a:xfrm>
            <a:custGeom>
              <a:avLst/>
              <a:gdLst/>
              <a:ahLst/>
              <a:cxnLst/>
              <a:rect l="l" t="t" r="r" b="b"/>
              <a:pathLst>
                <a:path w="6247" h="1613" extrusionOk="0">
                  <a:moveTo>
                    <a:pt x="378" y="1"/>
                  </a:moveTo>
                  <a:lnTo>
                    <a:pt x="378" y="1"/>
                  </a:lnTo>
                  <a:cubicBezTo>
                    <a:pt x="0" y="558"/>
                    <a:pt x="0" y="1095"/>
                    <a:pt x="398" y="1612"/>
                  </a:cubicBezTo>
                  <a:lnTo>
                    <a:pt x="518" y="1612"/>
                  </a:lnTo>
                  <a:cubicBezTo>
                    <a:pt x="566" y="1322"/>
                    <a:pt x="744" y="1267"/>
                    <a:pt x="958" y="1267"/>
                  </a:cubicBezTo>
                  <a:cubicBezTo>
                    <a:pt x="1009" y="1267"/>
                    <a:pt x="1061" y="1270"/>
                    <a:pt x="1114" y="1274"/>
                  </a:cubicBezTo>
                  <a:cubicBezTo>
                    <a:pt x="1288" y="1286"/>
                    <a:pt x="1462" y="1291"/>
                    <a:pt x="1634" y="1291"/>
                  </a:cubicBezTo>
                  <a:cubicBezTo>
                    <a:pt x="2752" y="1291"/>
                    <a:pt x="3851" y="1078"/>
                    <a:pt x="4957" y="1078"/>
                  </a:cubicBezTo>
                  <a:cubicBezTo>
                    <a:pt x="5128" y="1078"/>
                    <a:pt x="5299" y="1083"/>
                    <a:pt x="5471" y="1095"/>
                  </a:cubicBezTo>
                  <a:cubicBezTo>
                    <a:pt x="5523" y="1101"/>
                    <a:pt x="5576" y="1103"/>
                    <a:pt x="5628" y="1103"/>
                  </a:cubicBezTo>
                  <a:cubicBezTo>
                    <a:pt x="5753" y="1103"/>
                    <a:pt x="5876" y="1089"/>
                    <a:pt x="5988" y="1075"/>
                  </a:cubicBezTo>
                  <a:cubicBezTo>
                    <a:pt x="6167" y="1055"/>
                    <a:pt x="6207" y="896"/>
                    <a:pt x="6247" y="757"/>
                  </a:cubicBezTo>
                  <a:lnTo>
                    <a:pt x="6247" y="757"/>
                  </a:lnTo>
                  <a:cubicBezTo>
                    <a:pt x="6048" y="816"/>
                    <a:pt x="5869" y="896"/>
                    <a:pt x="5650" y="896"/>
                  </a:cubicBezTo>
                  <a:cubicBezTo>
                    <a:pt x="5232" y="896"/>
                    <a:pt x="4817" y="894"/>
                    <a:pt x="4402" y="894"/>
                  </a:cubicBezTo>
                  <a:cubicBezTo>
                    <a:pt x="3572" y="894"/>
                    <a:pt x="2746" y="903"/>
                    <a:pt x="1910" y="956"/>
                  </a:cubicBezTo>
                  <a:cubicBezTo>
                    <a:pt x="1636" y="969"/>
                    <a:pt x="1425" y="983"/>
                    <a:pt x="1259" y="983"/>
                  </a:cubicBezTo>
                  <a:cubicBezTo>
                    <a:pt x="699" y="983"/>
                    <a:pt x="639" y="828"/>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41;p3">
              <a:extLst>
                <a:ext uri="{FF2B5EF4-FFF2-40B4-BE49-F238E27FC236}">
                  <a16:creationId xmlns:a16="http://schemas.microsoft.com/office/drawing/2014/main" id="{FF61E01A-34C2-4190-8789-5424445CFC55}"/>
                </a:ext>
              </a:extLst>
            </p:cNvPr>
            <p:cNvSpPr/>
            <p:nvPr/>
          </p:nvSpPr>
          <p:spPr>
            <a:xfrm>
              <a:off x="1988075" y="2984725"/>
              <a:ext cx="60200" cy="16450"/>
            </a:xfrm>
            <a:custGeom>
              <a:avLst/>
              <a:gdLst/>
              <a:ahLst/>
              <a:cxnLst/>
              <a:rect l="l" t="t" r="r" b="b"/>
              <a:pathLst>
                <a:path w="2408" h="658" extrusionOk="0">
                  <a:moveTo>
                    <a:pt x="1469" y="0"/>
                  </a:moveTo>
                  <a:cubicBezTo>
                    <a:pt x="1096" y="0"/>
                    <a:pt x="734" y="46"/>
                    <a:pt x="381" y="46"/>
                  </a:cubicBezTo>
                  <a:cubicBezTo>
                    <a:pt x="253" y="46"/>
                    <a:pt x="126" y="40"/>
                    <a:pt x="0" y="23"/>
                  </a:cubicBezTo>
                  <a:lnTo>
                    <a:pt x="0" y="600"/>
                  </a:lnTo>
                  <a:cubicBezTo>
                    <a:pt x="102" y="640"/>
                    <a:pt x="202" y="657"/>
                    <a:pt x="302" y="657"/>
                  </a:cubicBezTo>
                  <a:cubicBezTo>
                    <a:pt x="551" y="657"/>
                    <a:pt x="793" y="549"/>
                    <a:pt x="1035" y="421"/>
                  </a:cubicBezTo>
                  <a:cubicBezTo>
                    <a:pt x="1492" y="421"/>
                    <a:pt x="1890" y="262"/>
                    <a:pt x="2407" y="143"/>
                  </a:cubicBezTo>
                  <a:cubicBezTo>
                    <a:pt x="2086" y="31"/>
                    <a:pt x="1774" y="0"/>
                    <a:pt x="14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42;p3">
              <a:extLst>
                <a:ext uri="{FF2B5EF4-FFF2-40B4-BE49-F238E27FC236}">
                  <a16:creationId xmlns:a16="http://schemas.microsoft.com/office/drawing/2014/main" id="{7E9603CA-3718-406C-9DA6-1A72B1544858}"/>
                </a:ext>
              </a:extLst>
            </p:cNvPr>
            <p:cNvSpPr/>
            <p:nvPr/>
          </p:nvSpPr>
          <p:spPr>
            <a:xfrm>
              <a:off x="2199425" y="3177750"/>
              <a:ext cx="22900" cy="90550"/>
            </a:xfrm>
            <a:custGeom>
              <a:avLst/>
              <a:gdLst/>
              <a:ahLst/>
              <a:cxnLst/>
              <a:rect l="l" t="t" r="r" b="b"/>
              <a:pathLst>
                <a:path w="916" h="3622" extrusionOk="0">
                  <a:moveTo>
                    <a:pt x="597" y="1"/>
                  </a:moveTo>
                  <a:cubicBezTo>
                    <a:pt x="458" y="61"/>
                    <a:pt x="359" y="140"/>
                    <a:pt x="259" y="180"/>
                  </a:cubicBezTo>
                  <a:cubicBezTo>
                    <a:pt x="239" y="200"/>
                    <a:pt x="199" y="240"/>
                    <a:pt x="199" y="279"/>
                  </a:cubicBezTo>
                  <a:cubicBezTo>
                    <a:pt x="20" y="637"/>
                    <a:pt x="1" y="956"/>
                    <a:pt x="299" y="1254"/>
                  </a:cubicBezTo>
                  <a:cubicBezTo>
                    <a:pt x="597" y="1652"/>
                    <a:pt x="359" y="2090"/>
                    <a:pt x="438" y="2527"/>
                  </a:cubicBezTo>
                  <a:cubicBezTo>
                    <a:pt x="299" y="2746"/>
                    <a:pt x="339" y="2965"/>
                    <a:pt x="418" y="3184"/>
                  </a:cubicBezTo>
                  <a:lnTo>
                    <a:pt x="418" y="3383"/>
                  </a:lnTo>
                  <a:lnTo>
                    <a:pt x="557" y="3621"/>
                  </a:lnTo>
                  <a:cubicBezTo>
                    <a:pt x="737" y="3542"/>
                    <a:pt x="836" y="3363"/>
                    <a:pt x="896" y="3184"/>
                  </a:cubicBezTo>
                  <a:cubicBezTo>
                    <a:pt x="916" y="2965"/>
                    <a:pt x="916" y="2746"/>
                    <a:pt x="756" y="2547"/>
                  </a:cubicBezTo>
                  <a:cubicBezTo>
                    <a:pt x="518" y="1771"/>
                    <a:pt x="597" y="996"/>
                    <a:pt x="637" y="200"/>
                  </a:cubicBezTo>
                  <a:cubicBezTo>
                    <a:pt x="617" y="140"/>
                    <a:pt x="617" y="80"/>
                    <a:pt x="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43;p3">
              <a:extLst>
                <a:ext uri="{FF2B5EF4-FFF2-40B4-BE49-F238E27FC236}">
                  <a16:creationId xmlns:a16="http://schemas.microsoft.com/office/drawing/2014/main" id="{2C14F7D5-C820-41BD-816D-100ED1A07372}"/>
                </a:ext>
              </a:extLst>
            </p:cNvPr>
            <p:cNvSpPr/>
            <p:nvPr/>
          </p:nvSpPr>
          <p:spPr>
            <a:xfrm>
              <a:off x="2269050" y="3173775"/>
              <a:ext cx="58700" cy="9975"/>
            </a:xfrm>
            <a:custGeom>
              <a:avLst/>
              <a:gdLst/>
              <a:ahLst/>
              <a:cxnLst/>
              <a:rect l="l" t="t" r="r" b="b"/>
              <a:pathLst>
                <a:path w="2348" h="399" extrusionOk="0">
                  <a:moveTo>
                    <a:pt x="1214" y="1"/>
                  </a:moveTo>
                  <a:cubicBezTo>
                    <a:pt x="916" y="339"/>
                    <a:pt x="458" y="21"/>
                    <a:pt x="0" y="399"/>
                  </a:cubicBezTo>
                  <a:cubicBezTo>
                    <a:pt x="219" y="352"/>
                    <a:pt x="432" y="338"/>
                    <a:pt x="641" y="338"/>
                  </a:cubicBezTo>
                  <a:cubicBezTo>
                    <a:pt x="961" y="338"/>
                    <a:pt x="1271" y="371"/>
                    <a:pt x="1577" y="371"/>
                  </a:cubicBezTo>
                  <a:cubicBezTo>
                    <a:pt x="1836" y="371"/>
                    <a:pt x="2092" y="347"/>
                    <a:pt x="2348" y="259"/>
                  </a:cubicBezTo>
                  <a:cubicBezTo>
                    <a:pt x="2205" y="167"/>
                    <a:pt x="2055" y="160"/>
                    <a:pt x="1911" y="160"/>
                  </a:cubicBezTo>
                  <a:cubicBezTo>
                    <a:pt x="1885" y="160"/>
                    <a:pt x="1859" y="160"/>
                    <a:pt x="1833" y="160"/>
                  </a:cubicBezTo>
                  <a:cubicBezTo>
                    <a:pt x="1666" y="160"/>
                    <a:pt x="1512" y="150"/>
                    <a:pt x="1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44;p3">
              <a:extLst>
                <a:ext uri="{FF2B5EF4-FFF2-40B4-BE49-F238E27FC236}">
                  <a16:creationId xmlns:a16="http://schemas.microsoft.com/office/drawing/2014/main" id="{5F1366EE-D4F7-4A4E-B54D-30532AB094EC}"/>
                </a:ext>
              </a:extLst>
            </p:cNvPr>
            <p:cNvSpPr/>
            <p:nvPr/>
          </p:nvSpPr>
          <p:spPr>
            <a:xfrm>
              <a:off x="2183500" y="3052250"/>
              <a:ext cx="44800" cy="170300"/>
            </a:xfrm>
            <a:custGeom>
              <a:avLst/>
              <a:gdLst/>
              <a:ahLst/>
              <a:cxnLst/>
              <a:rect l="l" t="t" r="r" b="b"/>
              <a:pathLst>
                <a:path w="1792" h="6812" extrusionOk="0">
                  <a:moveTo>
                    <a:pt x="1255" y="1"/>
                  </a:moveTo>
                  <a:cubicBezTo>
                    <a:pt x="1123" y="1"/>
                    <a:pt x="990" y="20"/>
                    <a:pt x="856" y="28"/>
                  </a:cubicBezTo>
                  <a:cubicBezTo>
                    <a:pt x="710" y="28"/>
                    <a:pt x="547" y="72"/>
                    <a:pt x="389" y="72"/>
                  </a:cubicBezTo>
                  <a:cubicBezTo>
                    <a:pt x="310" y="72"/>
                    <a:pt x="233" y="61"/>
                    <a:pt x="160" y="28"/>
                  </a:cubicBezTo>
                  <a:lnTo>
                    <a:pt x="160" y="28"/>
                  </a:lnTo>
                  <a:cubicBezTo>
                    <a:pt x="160" y="903"/>
                    <a:pt x="180" y="1798"/>
                    <a:pt x="180" y="2674"/>
                  </a:cubicBezTo>
                  <a:cubicBezTo>
                    <a:pt x="359" y="2912"/>
                    <a:pt x="140" y="3171"/>
                    <a:pt x="279" y="3390"/>
                  </a:cubicBezTo>
                  <a:cubicBezTo>
                    <a:pt x="379" y="3788"/>
                    <a:pt x="836" y="4185"/>
                    <a:pt x="299" y="4583"/>
                  </a:cubicBezTo>
                  <a:cubicBezTo>
                    <a:pt x="279" y="5001"/>
                    <a:pt x="299" y="5399"/>
                    <a:pt x="200" y="5797"/>
                  </a:cubicBezTo>
                  <a:cubicBezTo>
                    <a:pt x="100" y="6175"/>
                    <a:pt x="1" y="6612"/>
                    <a:pt x="538" y="6811"/>
                  </a:cubicBezTo>
                  <a:lnTo>
                    <a:pt x="578" y="6771"/>
                  </a:lnTo>
                  <a:cubicBezTo>
                    <a:pt x="1035" y="6314"/>
                    <a:pt x="578" y="5697"/>
                    <a:pt x="856" y="5220"/>
                  </a:cubicBezTo>
                  <a:lnTo>
                    <a:pt x="936" y="5200"/>
                  </a:lnTo>
                  <a:cubicBezTo>
                    <a:pt x="936" y="4305"/>
                    <a:pt x="896" y="3430"/>
                    <a:pt x="896" y="2534"/>
                  </a:cubicBezTo>
                  <a:cubicBezTo>
                    <a:pt x="797" y="1778"/>
                    <a:pt x="757" y="983"/>
                    <a:pt x="896" y="207"/>
                  </a:cubicBezTo>
                  <a:cubicBezTo>
                    <a:pt x="1194" y="207"/>
                    <a:pt x="1493" y="187"/>
                    <a:pt x="1791" y="187"/>
                  </a:cubicBezTo>
                  <a:cubicBezTo>
                    <a:pt x="1618" y="37"/>
                    <a:pt x="1438" y="1"/>
                    <a:pt x="12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45;p3">
              <a:extLst>
                <a:ext uri="{FF2B5EF4-FFF2-40B4-BE49-F238E27FC236}">
                  <a16:creationId xmlns:a16="http://schemas.microsoft.com/office/drawing/2014/main" id="{A4286F9F-C84F-44DC-A0DE-A3C09F8B1A8E}"/>
                </a:ext>
              </a:extLst>
            </p:cNvPr>
            <p:cNvSpPr/>
            <p:nvPr/>
          </p:nvSpPr>
          <p:spPr>
            <a:xfrm>
              <a:off x="2451575" y="3089250"/>
              <a:ext cx="31850" cy="8475"/>
            </a:xfrm>
            <a:custGeom>
              <a:avLst/>
              <a:gdLst/>
              <a:ahLst/>
              <a:cxnLst/>
              <a:rect l="l" t="t" r="r" b="b"/>
              <a:pathLst>
                <a:path w="1274" h="339" extrusionOk="0">
                  <a:moveTo>
                    <a:pt x="20" y="0"/>
                  </a:moveTo>
                  <a:cubicBezTo>
                    <a:pt x="0" y="40"/>
                    <a:pt x="0" y="99"/>
                    <a:pt x="0" y="139"/>
                  </a:cubicBezTo>
                  <a:cubicBezTo>
                    <a:pt x="20" y="199"/>
                    <a:pt x="80" y="199"/>
                    <a:pt x="119" y="199"/>
                  </a:cubicBezTo>
                  <a:cubicBezTo>
                    <a:pt x="179" y="199"/>
                    <a:pt x="219" y="219"/>
                    <a:pt x="279" y="239"/>
                  </a:cubicBezTo>
                  <a:cubicBezTo>
                    <a:pt x="378" y="239"/>
                    <a:pt x="458" y="259"/>
                    <a:pt x="517" y="318"/>
                  </a:cubicBezTo>
                  <a:cubicBezTo>
                    <a:pt x="577" y="318"/>
                    <a:pt x="657" y="338"/>
                    <a:pt x="696" y="338"/>
                  </a:cubicBezTo>
                  <a:cubicBezTo>
                    <a:pt x="816" y="119"/>
                    <a:pt x="1054" y="159"/>
                    <a:pt x="1273" y="139"/>
                  </a:cubicBezTo>
                  <a:cubicBezTo>
                    <a:pt x="1273" y="119"/>
                    <a:pt x="1253" y="60"/>
                    <a:pt x="1214" y="40"/>
                  </a:cubicBezTo>
                  <a:cubicBezTo>
                    <a:pt x="816" y="20"/>
                    <a:pt x="418" y="2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46;p3">
              <a:extLst>
                <a:ext uri="{FF2B5EF4-FFF2-40B4-BE49-F238E27FC236}">
                  <a16:creationId xmlns:a16="http://schemas.microsoft.com/office/drawing/2014/main" id="{D00DCCC2-FC71-47D4-B1D9-640B9AB6AA99}"/>
                </a:ext>
              </a:extLst>
            </p:cNvPr>
            <p:cNvSpPr/>
            <p:nvPr/>
          </p:nvSpPr>
          <p:spPr>
            <a:xfrm>
              <a:off x="2352600" y="3070825"/>
              <a:ext cx="9975" cy="5000"/>
            </a:xfrm>
            <a:custGeom>
              <a:avLst/>
              <a:gdLst/>
              <a:ahLst/>
              <a:cxnLst/>
              <a:rect l="l" t="t" r="r" b="b"/>
              <a:pathLst>
                <a:path w="399" h="200" extrusionOk="0">
                  <a:moveTo>
                    <a:pt x="40" y="1"/>
                  </a:moveTo>
                  <a:cubicBezTo>
                    <a:pt x="0" y="61"/>
                    <a:pt x="0" y="100"/>
                    <a:pt x="0" y="160"/>
                  </a:cubicBezTo>
                  <a:cubicBezTo>
                    <a:pt x="60" y="200"/>
                    <a:pt x="100" y="200"/>
                    <a:pt x="160" y="200"/>
                  </a:cubicBezTo>
                  <a:cubicBezTo>
                    <a:pt x="239" y="180"/>
                    <a:pt x="299" y="140"/>
                    <a:pt x="398" y="100"/>
                  </a:cubicBezTo>
                  <a:cubicBezTo>
                    <a:pt x="349" y="21"/>
                    <a:pt x="289" y="6"/>
                    <a:pt x="227" y="6"/>
                  </a:cubicBezTo>
                  <a:cubicBezTo>
                    <a:pt x="189" y="6"/>
                    <a:pt x="151" y="11"/>
                    <a:pt x="114" y="11"/>
                  </a:cubicBezTo>
                  <a:cubicBezTo>
                    <a:pt x="89" y="11"/>
                    <a:pt x="64" y="9"/>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47;p3">
              <a:extLst>
                <a:ext uri="{FF2B5EF4-FFF2-40B4-BE49-F238E27FC236}">
                  <a16:creationId xmlns:a16="http://schemas.microsoft.com/office/drawing/2014/main" id="{EF70D9A6-DF9E-4C39-A298-F4264DFAAD28}"/>
                </a:ext>
              </a:extLst>
            </p:cNvPr>
            <p:cNvSpPr/>
            <p:nvPr/>
          </p:nvSpPr>
          <p:spPr>
            <a:xfrm>
              <a:off x="2554500" y="3298050"/>
              <a:ext cx="105475" cy="81250"/>
            </a:xfrm>
            <a:custGeom>
              <a:avLst/>
              <a:gdLst/>
              <a:ahLst/>
              <a:cxnLst/>
              <a:rect l="l" t="t" r="r" b="b"/>
              <a:pathLst>
                <a:path w="4219" h="3250" extrusionOk="0">
                  <a:moveTo>
                    <a:pt x="262" y="0"/>
                  </a:moveTo>
                  <a:cubicBezTo>
                    <a:pt x="173" y="0"/>
                    <a:pt x="84" y="28"/>
                    <a:pt x="1" y="142"/>
                  </a:cubicBezTo>
                  <a:cubicBezTo>
                    <a:pt x="299" y="1057"/>
                    <a:pt x="80" y="1952"/>
                    <a:pt x="80" y="2887"/>
                  </a:cubicBezTo>
                  <a:cubicBezTo>
                    <a:pt x="100" y="2927"/>
                    <a:pt x="100" y="2987"/>
                    <a:pt x="80" y="3027"/>
                  </a:cubicBezTo>
                  <a:cubicBezTo>
                    <a:pt x="100" y="3106"/>
                    <a:pt x="140" y="3146"/>
                    <a:pt x="160" y="3226"/>
                  </a:cubicBezTo>
                  <a:cubicBezTo>
                    <a:pt x="187" y="3242"/>
                    <a:pt x="215" y="3249"/>
                    <a:pt x="241" y="3249"/>
                  </a:cubicBezTo>
                  <a:cubicBezTo>
                    <a:pt x="310" y="3249"/>
                    <a:pt x="370" y="3198"/>
                    <a:pt x="399" y="3126"/>
                  </a:cubicBezTo>
                  <a:cubicBezTo>
                    <a:pt x="538" y="2907"/>
                    <a:pt x="578" y="2649"/>
                    <a:pt x="558" y="2430"/>
                  </a:cubicBezTo>
                  <a:cubicBezTo>
                    <a:pt x="540" y="1794"/>
                    <a:pt x="803" y="1507"/>
                    <a:pt x="1364" y="1507"/>
                  </a:cubicBezTo>
                  <a:cubicBezTo>
                    <a:pt x="1417" y="1507"/>
                    <a:pt x="1474" y="1510"/>
                    <a:pt x="1533" y="1515"/>
                  </a:cubicBezTo>
                  <a:cubicBezTo>
                    <a:pt x="1682" y="1525"/>
                    <a:pt x="1831" y="1530"/>
                    <a:pt x="1980" y="1530"/>
                  </a:cubicBezTo>
                  <a:cubicBezTo>
                    <a:pt x="2129" y="1530"/>
                    <a:pt x="2279" y="1525"/>
                    <a:pt x="2428" y="1515"/>
                  </a:cubicBezTo>
                  <a:cubicBezTo>
                    <a:pt x="2503" y="1507"/>
                    <a:pt x="2580" y="1504"/>
                    <a:pt x="2656" y="1504"/>
                  </a:cubicBezTo>
                  <a:cubicBezTo>
                    <a:pt x="2866" y="1504"/>
                    <a:pt x="3079" y="1525"/>
                    <a:pt x="3289" y="1525"/>
                  </a:cubicBezTo>
                  <a:cubicBezTo>
                    <a:pt x="3609" y="1525"/>
                    <a:pt x="3925" y="1477"/>
                    <a:pt x="4218" y="1236"/>
                  </a:cubicBezTo>
                  <a:cubicBezTo>
                    <a:pt x="4103" y="1110"/>
                    <a:pt x="3968" y="1083"/>
                    <a:pt x="3832" y="1083"/>
                  </a:cubicBezTo>
                  <a:cubicBezTo>
                    <a:pt x="3733" y="1083"/>
                    <a:pt x="3634" y="1097"/>
                    <a:pt x="3542" y="1097"/>
                  </a:cubicBezTo>
                  <a:cubicBezTo>
                    <a:pt x="2945" y="1097"/>
                    <a:pt x="2357" y="1079"/>
                    <a:pt x="1766" y="1079"/>
                  </a:cubicBezTo>
                  <a:cubicBezTo>
                    <a:pt x="1471" y="1079"/>
                    <a:pt x="1175" y="1084"/>
                    <a:pt x="876" y="1097"/>
                  </a:cubicBezTo>
                  <a:cubicBezTo>
                    <a:pt x="458" y="1097"/>
                    <a:pt x="299" y="938"/>
                    <a:pt x="339" y="520"/>
                  </a:cubicBezTo>
                  <a:cubicBezTo>
                    <a:pt x="359" y="321"/>
                    <a:pt x="419" y="162"/>
                    <a:pt x="498" y="23"/>
                  </a:cubicBezTo>
                  <a:cubicBezTo>
                    <a:pt x="422" y="23"/>
                    <a:pt x="342"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48;p3">
              <a:extLst>
                <a:ext uri="{FF2B5EF4-FFF2-40B4-BE49-F238E27FC236}">
                  <a16:creationId xmlns:a16="http://schemas.microsoft.com/office/drawing/2014/main" id="{F70DE26F-32F2-49BE-A357-CAC720357E25}"/>
                </a:ext>
              </a:extLst>
            </p:cNvPr>
            <p:cNvSpPr/>
            <p:nvPr/>
          </p:nvSpPr>
          <p:spPr>
            <a:xfrm>
              <a:off x="2580375" y="3294125"/>
              <a:ext cx="95500" cy="8975"/>
            </a:xfrm>
            <a:custGeom>
              <a:avLst/>
              <a:gdLst/>
              <a:ahLst/>
              <a:cxnLst/>
              <a:rect l="l" t="t" r="r" b="b"/>
              <a:pathLst>
                <a:path w="3820" h="359" extrusionOk="0">
                  <a:moveTo>
                    <a:pt x="1035" y="0"/>
                  </a:moveTo>
                  <a:cubicBezTo>
                    <a:pt x="678" y="0"/>
                    <a:pt x="326" y="13"/>
                    <a:pt x="0" y="160"/>
                  </a:cubicBezTo>
                  <a:cubicBezTo>
                    <a:pt x="124" y="306"/>
                    <a:pt x="279" y="338"/>
                    <a:pt x="442" y="338"/>
                  </a:cubicBezTo>
                  <a:cubicBezTo>
                    <a:pt x="566" y="338"/>
                    <a:pt x="695" y="319"/>
                    <a:pt x="816" y="319"/>
                  </a:cubicBezTo>
                  <a:cubicBezTo>
                    <a:pt x="1791" y="359"/>
                    <a:pt x="2765" y="359"/>
                    <a:pt x="3720" y="359"/>
                  </a:cubicBezTo>
                  <a:cubicBezTo>
                    <a:pt x="3800" y="319"/>
                    <a:pt x="3820" y="259"/>
                    <a:pt x="3760" y="160"/>
                  </a:cubicBezTo>
                  <a:cubicBezTo>
                    <a:pt x="3602" y="134"/>
                    <a:pt x="3444" y="126"/>
                    <a:pt x="3288" y="126"/>
                  </a:cubicBezTo>
                  <a:cubicBezTo>
                    <a:pt x="3013" y="126"/>
                    <a:pt x="2740" y="151"/>
                    <a:pt x="2471" y="151"/>
                  </a:cubicBezTo>
                  <a:cubicBezTo>
                    <a:pt x="2181" y="151"/>
                    <a:pt x="1895" y="122"/>
                    <a:pt x="1612" y="1"/>
                  </a:cubicBezTo>
                  <a:lnTo>
                    <a:pt x="1413" y="1"/>
                  </a:lnTo>
                  <a:lnTo>
                    <a:pt x="1333" y="41"/>
                  </a:lnTo>
                  <a:lnTo>
                    <a:pt x="1273" y="1"/>
                  </a:lnTo>
                  <a:cubicBezTo>
                    <a:pt x="1194" y="1"/>
                    <a:pt x="1114" y="0"/>
                    <a:pt x="1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49;p3">
              <a:extLst>
                <a:ext uri="{FF2B5EF4-FFF2-40B4-BE49-F238E27FC236}">
                  <a16:creationId xmlns:a16="http://schemas.microsoft.com/office/drawing/2014/main" id="{F88717AE-18ED-4B29-9FF8-EAE139AE50FE}"/>
                </a:ext>
              </a:extLst>
            </p:cNvPr>
            <p:cNvSpPr/>
            <p:nvPr/>
          </p:nvSpPr>
          <p:spPr>
            <a:xfrm>
              <a:off x="2218225" y="3229975"/>
              <a:ext cx="17525" cy="31050"/>
            </a:xfrm>
            <a:custGeom>
              <a:avLst/>
              <a:gdLst/>
              <a:ahLst/>
              <a:cxnLst/>
              <a:rect l="l" t="t" r="r" b="b"/>
              <a:pathLst>
                <a:path w="701" h="1242" extrusionOk="0">
                  <a:moveTo>
                    <a:pt x="84" y="1"/>
                  </a:moveTo>
                  <a:cubicBezTo>
                    <a:pt x="84" y="160"/>
                    <a:pt x="64" y="279"/>
                    <a:pt x="44" y="438"/>
                  </a:cubicBezTo>
                  <a:lnTo>
                    <a:pt x="44" y="1135"/>
                  </a:lnTo>
                  <a:cubicBezTo>
                    <a:pt x="60" y="1151"/>
                    <a:pt x="76" y="1180"/>
                    <a:pt x="114" y="1180"/>
                  </a:cubicBezTo>
                  <a:cubicBezTo>
                    <a:pt x="122" y="1180"/>
                    <a:pt x="132" y="1178"/>
                    <a:pt x="144" y="1174"/>
                  </a:cubicBezTo>
                  <a:cubicBezTo>
                    <a:pt x="183" y="1194"/>
                    <a:pt x="203" y="1194"/>
                    <a:pt x="263" y="1234"/>
                  </a:cubicBezTo>
                  <a:cubicBezTo>
                    <a:pt x="290" y="1239"/>
                    <a:pt x="313" y="1242"/>
                    <a:pt x="336" y="1242"/>
                  </a:cubicBezTo>
                  <a:cubicBezTo>
                    <a:pt x="396" y="1242"/>
                    <a:pt x="443" y="1223"/>
                    <a:pt x="502" y="1194"/>
                  </a:cubicBezTo>
                  <a:cubicBezTo>
                    <a:pt x="601" y="1135"/>
                    <a:pt x="701" y="1055"/>
                    <a:pt x="601" y="896"/>
                  </a:cubicBezTo>
                  <a:cubicBezTo>
                    <a:pt x="641" y="856"/>
                    <a:pt x="601" y="796"/>
                    <a:pt x="581" y="757"/>
                  </a:cubicBezTo>
                  <a:cubicBezTo>
                    <a:pt x="573" y="757"/>
                    <a:pt x="565" y="757"/>
                    <a:pt x="557" y="757"/>
                  </a:cubicBezTo>
                  <a:cubicBezTo>
                    <a:pt x="0" y="757"/>
                    <a:pt x="535" y="79"/>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50;p3">
              <a:extLst>
                <a:ext uri="{FF2B5EF4-FFF2-40B4-BE49-F238E27FC236}">
                  <a16:creationId xmlns:a16="http://schemas.microsoft.com/office/drawing/2014/main" id="{5361D814-C525-4F6A-9781-60FC181216E6}"/>
                </a:ext>
              </a:extLst>
            </p:cNvPr>
            <p:cNvSpPr/>
            <p:nvPr/>
          </p:nvSpPr>
          <p:spPr>
            <a:xfrm>
              <a:off x="2222800" y="3253350"/>
              <a:ext cx="14950" cy="53750"/>
            </a:xfrm>
            <a:custGeom>
              <a:avLst/>
              <a:gdLst/>
              <a:ahLst/>
              <a:cxnLst/>
              <a:rect l="l" t="t" r="r" b="b"/>
              <a:pathLst>
                <a:path w="598" h="2150" extrusionOk="0">
                  <a:moveTo>
                    <a:pt x="398" y="1"/>
                  </a:moveTo>
                  <a:lnTo>
                    <a:pt x="199" y="200"/>
                  </a:lnTo>
                  <a:cubicBezTo>
                    <a:pt x="0" y="637"/>
                    <a:pt x="160" y="1135"/>
                    <a:pt x="100" y="1592"/>
                  </a:cubicBezTo>
                  <a:cubicBezTo>
                    <a:pt x="80" y="1831"/>
                    <a:pt x="160" y="2129"/>
                    <a:pt x="518" y="2129"/>
                  </a:cubicBezTo>
                  <a:lnTo>
                    <a:pt x="597" y="2149"/>
                  </a:lnTo>
                  <a:lnTo>
                    <a:pt x="597" y="538"/>
                  </a:lnTo>
                  <a:cubicBezTo>
                    <a:pt x="577" y="359"/>
                    <a:pt x="577" y="219"/>
                    <a:pt x="557" y="40"/>
                  </a:cubicBezTo>
                  <a:cubicBezTo>
                    <a:pt x="498" y="40"/>
                    <a:pt x="458" y="2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51;p3">
              <a:extLst>
                <a:ext uri="{FF2B5EF4-FFF2-40B4-BE49-F238E27FC236}">
                  <a16:creationId xmlns:a16="http://schemas.microsoft.com/office/drawing/2014/main" id="{1434B6C0-DAE2-4BE8-90B4-EFE742B6D38E}"/>
                </a:ext>
              </a:extLst>
            </p:cNvPr>
            <p:cNvSpPr/>
            <p:nvPr/>
          </p:nvSpPr>
          <p:spPr>
            <a:xfrm>
              <a:off x="2097475" y="3083275"/>
              <a:ext cx="1525" cy="2000"/>
            </a:xfrm>
            <a:custGeom>
              <a:avLst/>
              <a:gdLst/>
              <a:ahLst/>
              <a:cxnLst/>
              <a:rect l="l" t="t" r="r" b="b"/>
              <a:pathLst>
                <a:path w="61" h="80" extrusionOk="0">
                  <a:moveTo>
                    <a:pt x="60" y="0"/>
                  </a:moveTo>
                  <a:lnTo>
                    <a:pt x="1" y="80"/>
                  </a:lnTo>
                  <a:lnTo>
                    <a:pt x="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52;p3">
              <a:extLst>
                <a:ext uri="{FF2B5EF4-FFF2-40B4-BE49-F238E27FC236}">
                  <a16:creationId xmlns:a16="http://schemas.microsoft.com/office/drawing/2014/main" id="{91715015-55D5-4087-9240-1DD539EEC376}"/>
                </a:ext>
              </a:extLst>
            </p:cNvPr>
            <p:cNvSpPr/>
            <p:nvPr/>
          </p:nvSpPr>
          <p:spPr>
            <a:xfrm>
              <a:off x="2555500" y="3378675"/>
              <a:ext cx="22900" cy="127100"/>
            </a:xfrm>
            <a:custGeom>
              <a:avLst/>
              <a:gdLst/>
              <a:ahLst/>
              <a:cxnLst/>
              <a:rect l="l" t="t" r="r" b="b"/>
              <a:pathLst>
                <a:path w="916" h="5084" extrusionOk="0">
                  <a:moveTo>
                    <a:pt x="279" y="1"/>
                  </a:moveTo>
                  <a:cubicBezTo>
                    <a:pt x="239" y="1"/>
                    <a:pt x="200" y="1"/>
                    <a:pt x="140" y="20"/>
                  </a:cubicBezTo>
                  <a:cubicBezTo>
                    <a:pt x="120" y="597"/>
                    <a:pt x="100" y="1194"/>
                    <a:pt x="80" y="1851"/>
                  </a:cubicBezTo>
                  <a:cubicBezTo>
                    <a:pt x="100" y="2010"/>
                    <a:pt x="100" y="2189"/>
                    <a:pt x="120" y="2368"/>
                  </a:cubicBezTo>
                  <a:cubicBezTo>
                    <a:pt x="219" y="3263"/>
                    <a:pt x="1" y="4158"/>
                    <a:pt x="140" y="5053"/>
                  </a:cubicBezTo>
                  <a:cubicBezTo>
                    <a:pt x="180" y="5073"/>
                    <a:pt x="219" y="5083"/>
                    <a:pt x="259" y="5083"/>
                  </a:cubicBezTo>
                  <a:cubicBezTo>
                    <a:pt x="299" y="5083"/>
                    <a:pt x="339" y="5073"/>
                    <a:pt x="379" y="5053"/>
                  </a:cubicBezTo>
                  <a:cubicBezTo>
                    <a:pt x="617" y="4795"/>
                    <a:pt x="916" y="4616"/>
                    <a:pt x="896" y="4178"/>
                  </a:cubicBezTo>
                  <a:cubicBezTo>
                    <a:pt x="796" y="3044"/>
                    <a:pt x="498" y="1890"/>
                    <a:pt x="498" y="757"/>
                  </a:cubicBezTo>
                  <a:cubicBezTo>
                    <a:pt x="498" y="478"/>
                    <a:pt x="518" y="200"/>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53;p3">
              <a:extLst>
                <a:ext uri="{FF2B5EF4-FFF2-40B4-BE49-F238E27FC236}">
                  <a16:creationId xmlns:a16="http://schemas.microsoft.com/office/drawing/2014/main" id="{9C883CE3-EF7C-4E49-A71B-8865231F5128}"/>
                </a:ext>
              </a:extLst>
            </p:cNvPr>
            <p:cNvSpPr/>
            <p:nvPr/>
          </p:nvSpPr>
          <p:spPr>
            <a:xfrm>
              <a:off x="2330225" y="2990775"/>
              <a:ext cx="9475" cy="4000"/>
            </a:xfrm>
            <a:custGeom>
              <a:avLst/>
              <a:gdLst/>
              <a:ahLst/>
              <a:cxnLst/>
              <a:rect l="l" t="t" r="r" b="b"/>
              <a:pathLst>
                <a:path w="379" h="160" extrusionOk="0">
                  <a:moveTo>
                    <a:pt x="0" y="0"/>
                  </a:moveTo>
                  <a:cubicBezTo>
                    <a:pt x="100" y="120"/>
                    <a:pt x="239" y="159"/>
                    <a:pt x="378" y="159"/>
                  </a:cubicBezTo>
                  <a:cubicBezTo>
                    <a:pt x="358" y="100"/>
                    <a:pt x="358" y="80"/>
                    <a:pt x="338" y="20"/>
                  </a:cubicBezTo>
                  <a:cubicBezTo>
                    <a:pt x="239" y="20"/>
                    <a:pt x="10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54;p3">
              <a:extLst>
                <a:ext uri="{FF2B5EF4-FFF2-40B4-BE49-F238E27FC236}">
                  <a16:creationId xmlns:a16="http://schemas.microsoft.com/office/drawing/2014/main" id="{945AF83F-81B1-41CA-B717-4D3C3CA72A07}"/>
                </a:ext>
              </a:extLst>
            </p:cNvPr>
            <p:cNvSpPr/>
            <p:nvPr/>
          </p:nvSpPr>
          <p:spPr>
            <a:xfrm>
              <a:off x="2847425" y="3263800"/>
              <a:ext cx="4500" cy="3500"/>
            </a:xfrm>
            <a:custGeom>
              <a:avLst/>
              <a:gdLst/>
              <a:ahLst/>
              <a:cxnLst/>
              <a:rect l="l" t="t" r="r" b="b"/>
              <a:pathLst>
                <a:path w="180" h="140" extrusionOk="0">
                  <a:moveTo>
                    <a:pt x="1" y="0"/>
                  </a:moveTo>
                  <a:cubicBezTo>
                    <a:pt x="1" y="100"/>
                    <a:pt x="80" y="120"/>
                    <a:pt x="180" y="140"/>
                  </a:cubicBezTo>
                  <a:cubicBezTo>
                    <a:pt x="180" y="4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55;p3">
              <a:extLst>
                <a:ext uri="{FF2B5EF4-FFF2-40B4-BE49-F238E27FC236}">
                  <a16:creationId xmlns:a16="http://schemas.microsoft.com/office/drawing/2014/main" id="{D02C1449-9347-4941-9A11-1FCE08D2D957}"/>
                </a:ext>
              </a:extLst>
            </p:cNvPr>
            <p:cNvSpPr/>
            <p:nvPr/>
          </p:nvSpPr>
          <p:spPr>
            <a:xfrm>
              <a:off x="2772325" y="3427900"/>
              <a:ext cx="58725" cy="75625"/>
            </a:xfrm>
            <a:custGeom>
              <a:avLst/>
              <a:gdLst/>
              <a:ahLst/>
              <a:cxnLst/>
              <a:rect l="l" t="t" r="r" b="b"/>
              <a:pathLst>
                <a:path w="2349" h="3025" extrusionOk="0">
                  <a:moveTo>
                    <a:pt x="2289" y="1"/>
                  </a:moveTo>
                  <a:cubicBezTo>
                    <a:pt x="1891" y="160"/>
                    <a:pt x="1970" y="518"/>
                    <a:pt x="1970" y="836"/>
                  </a:cubicBezTo>
                  <a:cubicBezTo>
                    <a:pt x="1970" y="1473"/>
                    <a:pt x="2070" y="2129"/>
                    <a:pt x="1831" y="2806"/>
                  </a:cubicBezTo>
                  <a:cubicBezTo>
                    <a:pt x="1557" y="2698"/>
                    <a:pt x="1275" y="2677"/>
                    <a:pt x="990" y="2677"/>
                  </a:cubicBezTo>
                  <a:cubicBezTo>
                    <a:pt x="801" y="2677"/>
                    <a:pt x="610" y="2686"/>
                    <a:pt x="419" y="2686"/>
                  </a:cubicBezTo>
                  <a:cubicBezTo>
                    <a:pt x="180" y="2686"/>
                    <a:pt x="21" y="2786"/>
                    <a:pt x="1" y="3025"/>
                  </a:cubicBezTo>
                  <a:cubicBezTo>
                    <a:pt x="61" y="3025"/>
                    <a:pt x="120" y="3025"/>
                    <a:pt x="180" y="3005"/>
                  </a:cubicBezTo>
                  <a:cubicBezTo>
                    <a:pt x="349" y="2935"/>
                    <a:pt x="523" y="2905"/>
                    <a:pt x="697" y="2905"/>
                  </a:cubicBezTo>
                  <a:cubicBezTo>
                    <a:pt x="871" y="2905"/>
                    <a:pt x="1045" y="2935"/>
                    <a:pt x="1214" y="2985"/>
                  </a:cubicBezTo>
                  <a:cubicBezTo>
                    <a:pt x="1513" y="3005"/>
                    <a:pt x="1811" y="3005"/>
                    <a:pt x="2110" y="3005"/>
                  </a:cubicBezTo>
                  <a:cubicBezTo>
                    <a:pt x="2348" y="2806"/>
                    <a:pt x="2110" y="2488"/>
                    <a:pt x="2308" y="2289"/>
                  </a:cubicBezTo>
                  <a:cubicBezTo>
                    <a:pt x="2308" y="1533"/>
                    <a:pt x="2289" y="777"/>
                    <a:pt x="22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56;p3">
              <a:extLst>
                <a:ext uri="{FF2B5EF4-FFF2-40B4-BE49-F238E27FC236}">
                  <a16:creationId xmlns:a16="http://schemas.microsoft.com/office/drawing/2014/main" id="{507F846C-A6AD-4632-A439-ABFCDD371AC1}"/>
                </a:ext>
              </a:extLst>
            </p:cNvPr>
            <p:cNvSpPr/>
            <p:nvPr/>
          </p:nvSpPr>
          <p:spPr>
            <a:xfrm>
              <a:off x="2718125" y="3471175"/>
              <a:ext cx="79600" cy="63675"/>
            </a:xfrm>
            <a:custGeom>
              <a:avLst/>
              <a:gdLst/>
              <a:ahLst/>
              <a:cxnLst/>
              <a:rect l="l" t="t" r="r" b="b"/>
              <a:pathLst>
                <a:path w="3184" h="2547" extrusionOk="0">
                  <a:moveTo>
                    <a:pt x="359" y="1"/>
                  </a:moveTo>
                  <a:cubicBezTo>
                    <a:pt x="140" y="418"/>
                    <a:pt x="279" y="876"/>
                    <a:pt x="180" y="1294"/>
                  </a:cubicBezTo>
                  <a:cubicBezTo>
                    <a:pt x="80" y="1393"/>
                    <a:pt x="60" y="1493"/>
                    <a:pt x="20" y="1612"/>
                  </a:cubicBezTo>
                  <a:cubicBezTo>
                    <a:pt x="1" y="1751"/>
                    <a:pt x="20" y="1871"/>
                    <a:pt x="60" y="1990"/>
                  </a:cubicBezTo>
                  <a:cubicBezTo>
                    <a:pt x="100" y="2149"/>
                    <a:pt x="200" y="2268"/>
                    <a:pt x="379" y="2348"/>
                  </a:cubicBezTo>
                  <a:lnTo>
                    <a:pt x="458" y="2408"/>
                  </a:lnTo>
                  <a:cubicBezTo>
                    <a:pt x="704" y="2373"/>
                    <a:pt x="953" y="2359"/>
                    <a:pt x="1202" y="2359"/>
                  </a:cubicBezTo>
                  <a:cubicBezTo>
                    <a:pt x="1818" y="2359"/>
                    <a:pt x="2441" y="2448"/>
                    <a:pt x="3064" y="2547"/>
                  </a:cubicBezTo>
                  <a:cubicBezTo>
                    <a:pt x="3183" y="2189"/>
                    <a:pt x="2786" y="2348"/>
                    <a:pt x="2706" y="2189"/>
                  </a:cubicBezTo>
                  <a:cubicBezTo>
                    <a:pt x="2209" y="2189"/>
                    <a:pt x="1711" y="2189"/>
                    <a:pt x="1214" y="2169"/>
                  </a:cubicBezTo>
                  <a:cubicBezTo>
                    <a:pt x="518" y="2149"/>
                    <a:pt x="418" y="2010"/>
                    <a:pt x="398" y="1314"/>
                  </a:cubicBezTo>
                  <a:cubicBezTo>
                    <a:pt x="379" y="876"/>
                    <a:pt x="379" y="458"/>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57;p3">
              <a:extLst>
                <a:ext uri="{FF2B5EF4-FFF2-40B4-BE49-F238E27FC236}">
                  <a16:creationId xmlns:a16="http://schemas.microsoft.com/office/drawing/2014/main" id="{A8DF35DB-FED6-45FA-BF94-BEADA0958211}"/>
                </a:ext>
              </a:extLst>
            </p:cNvPr>
            <p:cNvSpPr/>
            <p:nvPr/>
          </p:nvSpPr>
          <p:spPr>
            <a:xfrm>
              <a:off x="2761900" y="3448725"/>
              <a:ext cx="14925" cy="40875"/>
            </a:xfrm>
            <a:custGeom>
              <a:avLst/>
              <a:gdLst/>
              <a:ahLst/>
              <a:cxnLst/>
              <a:rect l="l" t="t" r="r" b="b"/>
              <a:pathLst>
                <a:path w="597" h="1635" extrusionOk="0">
                  <a:moveTo>
                    <a:pt x="324" y="1"/>
                  </a:moveTo>
                  <a:cubicBezTo>
                    <a:pt x="297" y="1"/>
                    <a:pt x="271" y="20"/>
                    <a:pt x="239" y="63"/>
                  </a:cubicBezTo>
                  <a:cubicBezTo>
                    <a:pt x="20" y="580"/>
                    <a:pt x="0" y="1098"/>
                    <a:pt x="239" y="1635"/>
                  </a:cubicBezTo>
                  <a:cubicBezTo>
                    <a:pt x="597" y="1157"/>
                    <a:pt x="338" y="580"/>
                    <a:pt x="438" y="83"/>
                  </a:cubicBezTo>
                  <a:lnTo>
                    <a:pt x="398" y="43"/>
                  </a:lnTo>
                  <a:cubicBezTo>
                    <a:pt x="370" y="16"/>
                    <a:pt x="347" y="1"/>
                    <a:pt x="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58;p3">
              <a:extLst>
                <a:ext uri="{FF2B5EF4-FFF2-40B4-BE49-F238E27FC236}">
                  <a16:creationId xmlns:a16="http://schemas.microsoft.com/office/drawing/2014/main" id="{B2DEE9F0-35D4-47C7-AF87-3937943F4E50}"/>
                </a:ext>
              </a:extLst>
            </p:cNvPr>
            <p:cNvSpPr/>
            <p:nvPr/>
          </p:nvSpPr>
          <p:spPr>
            <a:xfrm>
              <a:off x="2786250" y="3525875"/>
              <a:ext cx="24900" cy="8975"/>
            </a:xfrm>
            <a:custGeom>
              <a:avLst/>
              <a:gdLst/>
              <a:ahLst/>
              <a:cxnLst/>
              <a:rect l="l" t="t" r="r" b="b"/>
              <a:pathLst>
                <a:path w="996" h="359" extrusionOk="0">
                  <a:moveTo>
                    <a:pt x="1" y="1"/>
                  </a:moveTo>
                  <a:lnTo>
                    <a:pt x="1" y="1"/>
                  </a:lnTo>
                  <a:cubicBezTo>
                    <a:pt x="100" y="140"/>
                    <a:pt x="220" y="220"/>
                    <a:pt x="339" y="359"/>
                  </a:cubicBezTo>
                  <a:cubicBezTo>
                    <a:pt x="370" y="350"/>
                    <a:pt x="404" y="347"/>
                    <a:pt x="439" y="347"/>
                  </a:cubicBezTo>
                  <a:cubicBezTo>
                    <a:pt x="507" y="347"/>
                    <a:pt x="580" y="357"/>
                    <a:pt x="652" y="357"/>
                  </a:cubicBezTo>
                  <a:cubicBezTo>
                    <a:pt x="788" y="357"/>
                    <a:pt x="919" y="319"/>
                    <a:pt x="996" y="100"/>
                  </a:cubicBezTo>
                  <a:cubicBezTo>
                    <a:pt x="816" y="21"/>
                    <a:pt x="647" y="6"/>
                    <a:pt x="483" y="6"/>
                  </a:cubicBezTo>
                  <a:cubicBezTo>
                    <a:pt x="385" y="6"/>
                    <a:pt x="288" y="11"/>
                    <a:pt x="192" y="11"/>
                  </a:cubicBezTo>
                  <a:cubicBezTo>
                    <a:pt x="128" y="11"/>
                    <a:pt x="65" y="9"/>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59;p3">
              <a:extLst>
                <a:ext uri="{FF2B5EF4-FFF2-40B4-BE49-F238E27FC236}">
                  <a16:creationId xmlns:a16="http://schemas.microsoft.com/office/drawing/2014/main" id="{9D994138-B069-4C37-A7BF-5653098BECE4}"/>
                </a:ext>
              </a:extLst>
            </p:cNvPr>
            <p:cNvSpPr/>
            <p:nvPr/>
          </p:nvSpPr>
          <p:spPr>
            <a:xfrm>
              <a:off x="2776800" y="3498600"/>
              <a:ext cx="25900" cy="4925"/>
            </a:xfrm>
            <a:custGeom>
              <a:avLst/>
              <a:gdLst/>
              <a:ahLst/>
              <a:cxnLst/>
              <a:rect l="l" t="t" r="r" b="b"/>
              <a:pathLst>
                <a:path w="1036" h="197" extrusionOk="0">
                  <a:moveTo>
                    <a:pt x="508" y="0"/>
                  </a:moveTo>
                  <a:cubicBezTo>
                    <a:pt x="337" y="0"/>
                    <a:pt x="167" y="60"/>
                    <a:pt x="1" y="197"/>
                  </a:cubicBezTo>
                  <a:cubicBezTo>
                    <a:pt x="339" y="197"/>
                    <a:pt x="717" y="177"/>
                    <a:pt x="1035" y="177"/>
                  </a:cubicBezTo>
                  <a:cubicBezTo>
                    <a:pt x="863" y="65"/>
                    <a:pt x="685" y="0"/>
                    <a:pt x="5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60;p3">
              <a:extLst>
                <a:ext uri="{FF2B5EF4-FFF2-40B4-BE49-F238E27FC236}">
                  <a16:creationId xmlns:a16="http://schemas.microsoft.com/office/drawing/2014/main" id="{BB76C815-B49D-497C-B684-0E9B4D01A408}"/>
                </a:ext>
              </a:extLst>
            </p:cNvPr>
            <p:cNvSpPr/>
            <p:nvPr/>
          </p:nvSpPr>
          <p:spPr>
            <a:xfrm>
              <a:off x="2854900" y="3517425"/>
              <a:ext cx="9475" cy="22400"/>
            </a:xfrm>
            <a:custGeom>
              <a:avLst/>
              <a:gdLst/>
              <a:ahLst/>
              <a:cxnLst/>
              <a:rect l="l" t="t" r="r" b="b"/>
              <a:pathLst>
                <a:path w="379" h="896" extrusionOk="0">
                  <a:moveTo>
                    <a:pt x="100" y="1"/>
                  </a:moveTo>
                  <a:cubicBezTo>
                    <a:pt x="60" y="299"/>
                    <a:pt x="0" y="558"/>
                    <a:pt x="100" y="896"/>
                  </a:cubicBezTo>
                  <a:cubicBezTo>
                    <a:pt x="378" y="597"/>
                    <a:pt x="338" y="299"/>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61;p3">
              <a:extLst>
                <a:ext uri="{FF2B5EF4-FFF2-40B4-BE49-F238E27FC236}">
                  <a16:creationId xmlns:a16="http://schemas.microsoft.com/office/drawing/2014/main" id="{AB00CFC0-38F2-4F04-9EA5-CDC2CDCBF563}"/>
                </a:ext>
              </a:extLst>
            </p:cNvPr>
            <p:cNvSpPr/>
            <p:nvPr/>
          </p:nvSpPr>
          <p:spPr>
            <a:xfrm>
              <a:off x="2767850" y="3432875"/>
              <a:ext cx="6500" cy="17450"/>
            </a:xfrm>
            <a:custGeom>
              <a:avLst/>
              <a:gdLst/>
              <a:ahLst/>
              <a:cxnLst/>
              <a:rect l="l" t="t" r="r" b="b"/>
              <a:pathLst>
                <a:path w="260" h="698" extrusionOk="0">
                  <a:moveTo>
                    <a:pt x="1" y="1"/>
                  </a:moveTo>
                  <a:lnTo>
                    <a:pt x="1" y="697"/>
                  </a:lnTo>
                  <a:cubicBezTo>
                    <a:pt x="61" y="697"/>
                    <a:pt x="100" y="697"/>
                    <a:pt x="160" y="677"/>
                  </a:cubicBezTo>
                  <a:cubicBezTo>
                    <a:pt x="160" y="419"/>
                    <a:pt x="259" y="1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62;p3">
              <a:extLst>
                <a:ext uri="{FF2B5EF4-FFF2-40B4-BE49-F238E27FC236}">
                  <a16:creationId xmlns:a16="http://schemas.microsoft.com/office/drawing/2014/main" id="{4FD30E0B-1FAD-4E1E-A543-142870813DA8}"/>
                </a:ext>
              </a:extLst>
            </p:cNvPr>
            <p:cNvSpPr/>
            <p:nvPr/>
          </p:nvSpPr>
          <p:spPr>
            <a:xfrm>
              <a:off x="2857375" y="3495050"/>
              <a:ext cx="4500" cy="8475"/>
            </a:xfrm>
            <a:custGeom>
              <a:avLst/>
              <a:gdLst/>
              <a:ahLst/>
              <a:cxnLst/>
              <a:rect l="l" t="t" r="r" b="b"/>
              <a:pathLst>
                <a:path w="180" h="339" extrusionOk="0">
                  <a:moveTo>
                    <a:pt x="1" y="0"/>
                  </a:moveTo>
                  <a:lnTo>
                    <a:pt x="1" y="339"/>
                  </a:lnTo>
                  <a:cubicBezTo>
                    <a:pt x="160" y="239"/>
                    <a:pt x="180" y="1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63;p3">
              <a:extLst>
                <a:ext uri="{FF2B5EF4-FFF2-40B4-BE49-F238E27FC236}">
                  <a16:creationId xmlns:a16="http://schemas.microsoft.com/office/drawing/2014/main" id="{2207AB20-4B54-4B06-BBBD-A4AAE6AEDB50}"/>
                </a:ext>
              </a:extLst>
            </p:cNvPr>
            <p:cNvSpPr/>
            <p:nvPr/>
          </p:nvSpPr>
          <p:spPr>
            <a:xfrm>
              <a:off x="2710675" y="3489075"/>
              <a:ext cx="11950" cy="25900"/>
            </a:xfrm>
            <a:custGeom>
              <a:avLst/>
              <a:gdLst/>
              <a:ahLst/>
              <a:cxnLst/>
              <a:rect l="l" t="t" r="r" b="b"/>
              <a:pathLst>
                <a:path w="478" h="1036" extrusionOk="0">
                  <a:moveTo>
                    <a:pt x="259" y="1"/>
                  </a:moveTo>
                  <a:cubicBezTo>
                    <a:pt x="199" y="80"/>
                    <a:pt x="179" y="140"/>
                    <a:pt x="139" y="200"/>
                  </a:cubicBezTo>
                  <a:cubicBezTo>
                    <a:pt x="0" y="399"/>
                    <a:pt x="80" y="637"/>
                    <a:pt x="80" y="856"/>
                  </a:cubicBezTo>
                  <a:cubicBezTo>
                    <a:pt x="100" y="956"/>
                    <a:pt x="159" y="995"/>
                    <a:pt x="259" y="1035"/>
                  </a:cubicBezTo>
                  <a:cubicBezTo>
                    <a:pt x="318" y="1035"/>
                    <a:pt x="398" y="995"/>
                    <a:pt x="478" y="936"/>
                  </a:cubicBezTo>
                  <a:lnTo>
                    <a:pt x="478" y="578"/>
                  </a:lnTo>
                  <a:cubicBezTo>
                    <a:pt x="338" y="478"/>
                    <a:pt x="358" y="319"/>
                    <a:pt x="338" y="100"/>
                  </a:cubicBezTo>
                  <a:cubicBezTo>
                    <a:pt x="338" y="80"/>
                    <a:pt x="279" y="4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64;p3">
              <a:extLst>
                <a:ext uri="{FF2B5EF4-FFF2-40B4-BE49-F238E27FC236}">
                  <a16:creationId xmlns:a16="http://schemas.microsoft.com/office/drawing/2014/main" id="{6D568DAF-2BBA-41C0-BA8F-B86C239FA448}"/>
                </a:ext>
              </a:extLst>
            </p:cNvPr>
            <p:cNvSpPr/>
            <p:nvPr/>
          </p:nvSpPr>
          <p:spPr>
            <a:xfrm>
              <a:off x="2709675" y="3495050"/>
              <a:ext cx="7975" cy="27900"/>
            </a:xfrm>
            <a:custGeom>
              <a:avLst/>
              <a:gdLst/>
              <a:ahLst/>
              <a:cxnLst/>
              <a:rect l="l" t="t" r="r" b="b"/>
              <a:pathLst>
                <a:path w="319" h="1116" extrusionOk="0">
                  <a:moveTo>
                    <a:pt x="0" y="0"/>
                  </a:moveTo>
                  <a:lnTo>
                    <a:pt x="0" y="1055"/>
                  </a:lnTo>
                  <a:cubicBezTo>
                    <a:pt x="26" y="1093"/>
                    <a:pt x="68" y="1115"/>
                    <a:pt x="117" y="1115"/>
                  </a:cubicBezTo>
                  <a:cubicBezTo>
                    <a:pt x="143" y="1115"/>
                    <a:pt x="171" y="1109"/>
                    <a:pt x="199" y="1095"/>
                  </a:cubicBezTo>
                  <a:cubicBezTo>
                    <a:pt x="219" y="1055"/>
                    <a:pt x="239" y="1015"/>
                    <a:pt x="279" y="995"/>
                  </a:cubicBezTo>
                  <a:cubicBezTo>
                    <a:pt x="319" y="896"/>
                    <a:pt x="299" y="756"/>
                    <a:pt x="199" y="697"/>
                  </a:cubicBezTo>
                  <a:cubicBezTo>
                    <a:pt x="199" y="458"/>
                    <a:pt x="179" y="219"/>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65;p3">
              <a:extLst>
                <a:ext uri="{FF2B5EF4-FFF2-40B4-BE49-F238E27FC236}">
                  <a16:creationId xmlns:a16="http://schemas.microsoft.com/office/drawing/2014/main" id="{2E27A666-A137-41FA-81EA-5E16E65F0760}"/>
                </a:ext>
              </a:extLst>
            </p:cNvPr>
            <p:cNvSpPr/>
            <p:nvPr/>
          </p:nvSpPr>
          <p:spPr>
            <a:xfrm>
              <a:off x="2960325" y="3355800"/>
              <a:ext cx="48750" cy="9650"/>
            </a:xfrm>
            <a:custGeom>
              <a:avLst/>
              <a:gdLst/>
              <a:ahLst/>
              <a:cxnLst/>
              <a:rect l="l" t="t" r="r" b="b"/>
              <a:pathLst>
                <a:path w="1950" h="386" extrusionOk="0">
                  <a:moveTo>
                    <a:pt x="1950" y="1"/>
                  </a:moveTo>
                  <a:cubicBezTo>
                    <a:pt x="1254" y="1"/>
                    <a:pt x="617" y="120"/>
                    <a:pt x="0" y="378"/>
                  </a:cubicBezTo>
                  <a:cubicBezTo>
                    <a:pt x="87" y="383"/>
                    <a:pt x="172" y="386"/>
                    <a:pt x="257" y="386"/>
                  </a:cubicBezTo>
                  <a:cubicBezTo>
                    <a:pt x="854" y="386"/>
                    <a:pt x="1410" y="262"/>
                    <a:pt x="19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66;p3">
              <a:extLst>
                <a:ext uri="{FF2B5EF4-FFF2-40B4-BE49-F238E27FC236}">
                  <a16:creationId xmlns:a16="http://schemas.microsoft.com/office/drawing/2014/main" id="{415E161D-1ED6-447F-80A5-DC023E23CF0F}"/>
                </a:ext>
              </a:extLst>
            </p:cNvPr>
            <p:cNvSpPr/>
            <p:nvPr/>
          </p:nvSpPr>
          <p:spPr>
            <a:xfrm>
              <a:off x="3012550" y="3351400"/>
              <a:ext cx="18900" cy="4925"/>
            </a:xfrm>
            <a:custGeom>
              <a:avLst/>
              <a:gdLst/>
              <a:ahLst/>
              <a:cxnLst/>
              <a:rect l="l" t="t" r="r" b="b"/>
              <a:pathLst>
                <a:path w="756" h="197" extrusionOk="0">
                  <a:moveTo>
                    <a:pt x="542" y="0"/>
                  </a:moveTo>
                  <a:cubicBezTo>
                    <a:pt x="350" y="0"/>
                    <a:pt x="159" y="46"/>
                    <a:pt x="0" y="177"/>
                  </a:cubicBezTo>
                  <a:cubicBezTo>
                    <a:pt x="159" y="177"/>
                    <a:pt x="358" y="196"/>
                    <a:pt x="557" y="196"/>
                  </a:cubicBezTo>
                  <a:cubicBezTo>
                    <a:pt x="637" y="157"/>
                    <a:pt x="696" y="97"/>
                    <a:pt x="756" y="17"/>
                  </a:cubicBezTo>
                  <a:cubicBezTo>
                    <a:pt x="686" y="7"/>
                    <a:pt x="614" y="0"/>
                    <a:pt x="5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67;p3">
              <a:extLst>
                <a:ext uri="{FF2B5EF4-FFF2-40B4-BE49-F238E27FC236}">
                  <a16:creationId xmlns:a16="http://schemas.microsoft.com/office/drawing/2014/main" id="{B60982E5-637A-4BB2-8BE3-AC997147BC93}"/>
                </a:ext>
              </a:extLst>
            </p:cNvPr>
            <p:cNvSpPr/>
            <p:nvPr/>
          </p:nvSpPr>
          <p:spPr>
            <a:xfrm>
              <a:off x="2955850" y="3364500"/>
              <a:ext cx="3500" cy="3200"/>
            </a:xfrm>
            <a:custGeom>
              <a:avLst/>
              <a:gdLst/>
              <a:ahLst/>
              <a:cxnLst/>
              <a:rect l="l" t="t" r="r" b="b"/>
              <a:pathLst>
                <a:path w="140" h="128" extrusionOk="0">
                  <a:moveTo>
                    <a:pt x="70" y="1"/>
                  </a:moveTo>
                  <a:cubicBezTo>
                    <a:pt x="45" y="1"/>
                    <a:pt x="20" y="11"/>
                    <a:pt x="0" y="30"/>
                  </a:cubicBezTo>
                  <a:cubicBezTo>
                    <a:pt x="19" y="97"/>
                    <a:pt x="43" y="128"/>
                    <a:pt x="67" y="128"/>
                  </a:cubicBezTo>
                  <a:cubicBezTo>
                    <a:pt x="93" y="128"/>
                    <a:pt x="119" y="92"/>
                    <a:pt x="140" y="30"/>
                  </a:cubicBezTo>
                  <a:cubicBezTo>
                    <a:pt x="120" y="11"/>
                    <a:pt x="95" y="1"/>
                    <a:pt x="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68;p3">
              <a:extLst>
                <a:ext uri="{FF2B5EF4-FFF2-40B4-BE49-F238E27FC236}">
                  <a16:creationId xmlns:a16="http://schemas.microsoft.com/office/drawing/2014/main" id="{70BA55BB-460A-4EAA-9F9E-4C7C515B134D}"/>
                </a:ext>
              </a:extLst>
            </p:cNvPr>
            <p:cNvSpPr/>
            <p:nvPr/>
          </p:nvSpPr>
          <p:spPr>
            <a:xfrm>
              <a:off x="3000100" y="3345625"/>
              <a:ext cx="4000" cy="2750"/>
            </a:xfrm>
            <a:custGeom>
              <a:avLst/>
              <a:gdLst/>
              <a:ahLst/>
              <a:cxnLst/>
              <a:rect l="l" t="t" r="r" b="b"/>
              <a:pathLst>
                <a:path w="160" h="110" extrusionOk="0">
                  <a:moveTo>
                    <a:pt x="78" y="1"/>
                  </a:moveTo>
                  <a:cubicBezTo>
                    <a:pt x="54" y="1"/>
                    <a:pt x="27" y="27"/>
                    <a:pt x="1" y="89"/>
                  </a:cubicBezTo>
                  <a:cubicBezTo>
                    <a:pt x="41" y="89"/>
                    <a:pt x="120" y="89"/>
                    <a:pt x="160" y="109"/>
                  </a:cubicBezTo>
                  <a:cubicBezTo>
                    <a:pt x="138" y="43"/>
                    <a:pt x="109" y="1"/>
                    <a:pt x="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69;p3">
              <a:extLst>
                <a:ext uri="{FF2B5EF4-FFF2-40B4-BE49-F238E27FC236}">
                  <a16:creationId xmlns:a16="http://schemas.microsoft.com/office/drawing/2014/main" id="{03CF3AEC-9C1C-4367-BB34-BAD28B5A08C6}"/>
                </a:ext>
              </a:extLst>
            </p:cNvPr>
            <p:cNvSpPr/>
            <p:nvPr/>
          </p:nvSpPr>
          <p:spPr>
            <a:xfrm>
              <a:off x="2674375" y="3298600"/>
              <a:ext cx="45275" cy="27900"/>
            </a:xfrm>
            <a:custGeom>
              <a:avLst/>
              <a:gdLst/>
              <a:ahLst/>
              <a:cxnLst/>
              <a:rect l="l" t="t" r="r" b="b"/>
              <a:pathLst>
                <a:path w="1811" h="1116" extrusionOk="0">
                  <a:moveTo>
                    <a:pt x="20" y="1"/>
                  </a:moveTo>
                  <a:cubicBezTo>
                    <a:pt x="20" y="41"/>
                    <a:pt x="0" y="120"/>
                    <a:pt x="0" y="180"/>
                  </a:cubicBezTo>
                  <a:lnTo>
                    <a:pt x="0" y="1035"/>
                  </a:lnTo>
                  <a:cubicBezTo>
                    <a:pt x="56" y="1091"/>
                    <a:pt x="112" y="1116"/>
                    <a:pt x="172" y="1116"/>
                  </a:cubicBezTo>
                  <a:cubicBezTo>
                    <a:pt x="218" y="1116"/>
                    <a:pt x="266" y="1101"/>
                    <a:pt x="318" y="1075"/>
                  </a:cubicBezTo>
                  <a:cubicBezTo>
                    <a:pt x="398" y="896"/>
                    <a:pt x="60" y="538"/>
                    <a:pt x="537" y="498"/>
                  </a:cubicBezTo>
                  <a:cubicBezTo>
                    <a:pt x="458" y="419"/>
                    <a:pt x="418" y="339"/>
                    <a:pt x="338" y="240"/>
                  </a:cubicBezTo>
                  <a:cubicBezTo>
                    <a:pt x="497" y="160"/>
                    <a:pt x="663" y="142"/>
                    <a:pt x="830" y="142"/>
                  </a:cubicBezTo>
                  <a:cubicBezTo>
                    <a:pt x="964" y="142"/>
                    <a:pt x="1099" y="154"/>
                    <a:pt x="1232" y="154"/>
                  </a:cubicBezTo>
                  <a:cubicBezTo>
                    <a:pt x="1432" y="154"/>
                    <a:pt x="1627" y="128"/>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70;p3">
              <a:extLst>
                <a:ext uri="{FF2B5EF4-FFF2-40B4-BE49-F238E27FC236}">
                  <a16:creationId xmlns:a16="http://schemas.microsoft.com/office/drawing/2014/main" id="{293DB723-C23D-47CC-8DE6-14B88BCA16A0}"/>
                </a:ext>
              </a:extLst>
            </p:cNvPr>
            <p:cNvSpPr/>
            <p:nvPr/>
          </p:nvSpPr>
          <p:spPr>
            <a:xfrm>
              <a:off x="2941925" y="3275350"/>
              <a:ext cx="31350" cy="5375"/>
            </a:xfrm>
            <a:custGeom>
              <a:avLst/>
              <a:gdLst/>
              <a:ahLst/>
              <a:cxnLst/>
              <a:rect l="l" t="t" r="r" b="b"/>
              <a:pathLst>
                <a:path w="1254" h="215" extrusionOk="0">
                  <a:moveTo>
                    <a:pt x="642" y="1"/>
                  </a:moveTo>
                  <a:cubicBezTo>
                    <a:pt x="433" y="1"/>
                    <a:pt x="219" y="66"/>
                    <a:pt x="0" y="175"/>
                  </a:cubicBezTo>
                  <a:cubicBezTo>
                    <a:pt x="438" y="175"/>
                    <a:pt x="836" y="215"/>
                    <a:pt x="1254" y="215"/>
                  </a:cubicBezTo>
                  <a:cubicBezTo>
                    <a:pt x="1055" y="66"/>
                    <a:pt x="851"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71;p3">
              <a:extLst>
                <a:ext uri="{FF2B5EF4-FFF2-40B4-BE49-F238E27FC236}">
                  <a16:creationId xmlns:a16="http://schemas.microsoft.com/office/drawing/2014/main" id="{A54459F3-6523-4A17-9F2B-44FBC2E05120}"/>
                </a:ext>
              </a:extLst>
            </p:cNvPr>
            <p:cNvSpPr/>
            <p:nvPr/>
          </p:nvSpPr>
          <p:spPr>
            <a:xfrm>
              <a:off x="2911075" y="3280450"/>
              <a:ext cx="19925" cy="4225"/>
            </a:xfrm>
            <a:custGeom>
              <a:avLst/>
              <a:gdLst/>
              <a:ahLst/>
              <a:cxnLst/>
              <a:rect l="l" t="t" r="r" b="b"/>
              <a:pathLst>
                <a:path w="797" h="169" extrusionOk="0">
                  <a:moveTo>
                    <a:pt x="376" y="1"/>
                  </a:moveTo>
                  <a:cubicBezTo>
                    <a:pt x="240" y="1"/>
                    <a:pt x="110" y="31"/>
                    <a:pt x="1" y="150"/>
                  </a:cubicBezTo>
                  <a:cubicBezTo>
                    <a:pt x="100" y="158"/>
                    <a:pt x="202" y="168"/>
                    <a:pt x="305" y="168"/>
                  </a:cubicBezTo>
                  <a:cubicBezTo>
                    <a:pt x="470" y="168"/>
                    <a:pt x="637" y="141"/>
                    <a:pt x="797" y="31"/>
                  </a:cubicBezTo>
                  <a:cubicBezTo>
                    <a:pt x="657" y="31"/>
                    <a:pt x="513" y="1"/>
                    <a:pt x="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72;p3">
              <a:extLst>
                <a:ext uri="{FF2B5EF4-FFF2-40B4-BE49-F238E27FC236}">
                  <a16:creationId xmlns:a16="http://schemas.microsoft.com/office/drawing/2014/main" id="{8329F48C-6EB0-49B5-9CA6-F2E551505B6E}"/>
                </a:ext>
              </a:extLst>
            </p:cNvPr>
            <p:cNvSpPr/>
            <p:nvPr/>
          </p:nvSpPr>
          <p:spPr>
            <a:xfrm>
              <a:off x="2874775" y="3285175"/>
              <a:ext cx="19425" cy="4175"/>
            </a:xfrm>
            <a:custGeom>
              <a:avLst/>
              <a:gdLst/>
              <a:ahLst/>
              <a:cxnLst/>
              <a:rect l="l" t="t" r="r" b="b"/>
              <a:pathLst>
                <a:path w="777" h="167" extrusionOk="0">
                  <a:moveTo>
                    <a:pt x="425" y="0"/>
                  </a:moveTo>
                  <a:cubicBezTo>
                    <a:pt x="279" y="0"/>
                    <a:pt x="131" y="30"/>
                    <a:pt x="1" y="160"/>
                  </a:cubicBezTo>
                  <a:cubicBezTo>
                    <a:pt x="58" y="164"/>
                    <a:pt x="115" y="166"/>
                    <a:pt x="171" y="166"/>
                  </a:cubicBezTo>
                  <a:cubicBezTo>
                    <a:pt x="386" y="166"/>
                    <a:pt x="587" y="131"/>
                    <a:pt x="777" y="21"/>
                  </a:cubicBezTo>
                  <a:cubicBezTo>
                    <a:pt x="668" y="21"/>
                    <a:pt x="547" y="0"/>
                    <a:pt x="4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73;p3">
              <a:extLst>
                <a:ext uri="{FF2B5EF4-FFF2-40B4-BE49-F238E27FC236}">
                  <a16:creationId xmlns:a16="http://schemas.microsoft.com/office/drawing/2014/main" id="{9743D9E2-5718-4399-91E4-159D3C42991A}"/>
                </a:ext>
              </a:extLst>
            </p:cNvPr>
            <p:cNvSpPr/>
            <p:nvPr/>
          </p:nvSpPr>
          <p:spPr>
            <a:xfrm>
              <a:off x="2973250" y="3280700"/>
              <a:ext cx="4500" cy="5000"/>
            </a:xfrm>
            <a:custGeom>
              <a:avLst/>
              <a:gdLst/>
              <a:ahLst/>
              <a:cxnLst/>
              <a:rect l="l" t="t" r="r" b="b"/>
              <a:pathLst>
                <a:path w="180" h="200" extrusionOk="0">
                  <a:moveTo>
                    <a:pt x="1" y="1"/>
                  </a:moveTo>
                  <a:cubicBezTo>
                    <a:pt x="80" y="41"/>
                    <a:pt x="120" y="120"/>
                    <a:pt x="180" y="200"/>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74;p3">
              <a:extLst>
                <a:ext uri="{FF2B5EF4-FFF2-40B4-BE49-F238E27FC236}">
                  <a16:creationId xmlns:a16="http://schemas.microsoft.com/office/drawing/2014/main" id="{B03F04B1-2B23-4F95-845F-A50CA33997E0}"/>
                </a:ext>
              </a:extLst>
            </p:cNvPr>
            <p:cNvSpPr/>
            <p:nvPr/>
          </p:nvSpPr>
          <p:spPr>
            <a:xfrm>
              <a:off x="2980225" y="3297500"/>
              <a:ext cx="5975" cy="16050"/>
            </a:xfrm>
            <a:custGeom>
              <a:avLst/>
              <a:gdLst/>
              <a:ahLst/>
              <a:cxnLst/>
              <a:rect l="l" t="t" r="r" b="b"/>
              <a:pathLst>
                <a:path w="239" h="642" extrusionOk="0">
                  <a:moveTo>
                    <a:pt x="139" y="0"/>
                  </a:moveTo>
                  <a:cubicBezTo>
                    <a:pt x="109" y="0"/>
                    <a:pt x="80" y="15"/>
                    <a:pt x="40" y="45"/>
                  </a:cubicBezTo>
                  <a:cubicBezTo>
                    <a:pt x="0" y="264"/>
                    <a:pt x="100" y="463"/>
                    <a:pt x="219" y="642"/>
                  </a:cubicBezTo>
                  <a:cubicBezTo>
                    <a:pt x="239" y="443"/>
                    <a:pt x="239" y="244"/>
                    <a:pt x="239" y="45"/>
                  </a:cubicBezTo>
                  <a:cubicBezTo>
                    <a:pt x="199" y="15"/>
                    <a:pt x="169" y="0"/>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75;p3">
              <a:extLst>
                <a:ext uri="{FF2B5EF4-FFF2-40B4-BE49-F238E27FC236}">
                  <a16:creationId xmlns:a16="http://schemas.microsoft.com/office/drawing/2014/main" id="{6DA6E01A-EBDA-42BF-98D8-6BE4296AF475}"/>
                </a:ext>
              </a:extLst>
            </p:cNvPr>
            <p:cNvSpPr/>
            <p:nvPr/>
          </p:nvSpPr>
          <p:spPr>
            <a:xfrm>
              <a:off x="2980225" y="3294125"/>
              <a:ext cx="5975" cy="4500"/>
            </a:xfrm>
            <a:custGeom>
              <a:avLst/>
              <a:gdLst/>
              <a:ahLst/>
              <a:cxnLst/>
              <a:rect l="l" t="t" r="r" b="b"/>
              <a:pathLst>
                <a:path w="239" h="180" extrusionOk="0">
                  <a:moveTo>
                    <a:pt x="20" y="1"/>
                  </a:moveTo>
                  <a:lnTo>
                    <a:pt x="20" y="1"/>
                  </a:lnTo>
                  <a:cubicBezTo>
                    <a:pt x="0" y="80"/>
                    <a:pt x="0" y="120"/>
                    <a:pt x="40" y="180"/>
                  </a:cubicBezTo>
                  <a:lnTo>
                    <a:pt x="239" y="180"/>
                  </a:lnTo>
                  <a:cubicBezTo>
                    <a:pt x="219" y="80"/>
                    <a:pt x="139" y="2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76;p3">
              <a:extLst>
                <a:ext uri="{FF2B5EF4-FFF2-40B4-BE49-F238E27FC236}">
                  <a16:creationId xmlns:a16="http://schemas.microsoft.com/office/drawing/2014/main" id="{04B22FB6-B755-4983-8621-FC94A7B9BFA2}"/>
                </a:ext>
              </a:extLst>
            </p:cNvPr>
            <p:cNvSpPr/>
            <p:nvPr/>
          </p:nvSpPr>
          <p:spPr>
            <a:xfrm>
              <a:off x="2983700" y="3314525"/>
              <a:ext cx="2500" cy="7475"/>
            </a:xfrm>
            <a:custGeom>
              <a:avLst/>
              <a:gdLst/>
              <a:ahLst/>
              <a:cxnLst/>
              <a:rect l="l" t="t" r="r" b="b"/>
              <a:pathLst>
                <a:path w="100" h="299" extrusionOk="0">
                  <a:moveTo>
                    <a:pt x="100" y="0"/>
                  </a:moveTo>
                  <a:cubicBezTo>
                    <a:pt x="0" y="100"/>
                    <a:pt x="0" y="199"/>
                    <a:pt x="100" y="299"/>
                  </a:cubicBezTo>
                  <a:lnTo>
                    <a:pt x="1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77;p3">
              <a:extLst>
                <a:ext uri="{FF2B5EF4-FFF2-40B4-BE49-F238E27FC236}">
                  <a16:creationId xmlns:a16="http://schemas.microsoft.com/office/drawing/2014/main" id="{975E2EE0-42C7-4339-A009-18A53B70BE20}"/>
                </a:ext>
              </a:extLst>
            </p:cNvPr>
            <p:cNvSpPr/>
            <p:nvPr/>
          </p:nvSpPr>
          <p:spPr>
            <a:xfrm>
              <a:off x="2968775" y="4762150"/>
              <a:ext cx="186025" cy="34900"/>
            </a:xfrm>
            <a:custGeom>
              <a:avLst/>
              <a:gdLst/>
              <a:ahLst/>
              <a:cxnLst/>
              <a:rect l="l" t="t" r="r" b="b"/>
              <a:pathLst>
                <a:path w="7441" h="1396" extrusionOk="0">
                  <a:moveTo>
                    <a:pt x="1569" y="0"/>
                  </a:moveTo>
                  <a:cubicBezTo>
                    <a:pt x="1472" y="0"/>
                    <a:pt x="1375" y="15"/>
                    <a:pt x="1274" y="43"/>
                  </a:cubicBezTo>
                  <a:cubicBezTo>
                    <a:pt x="995" y="123"/>
                    <a:pt x="717" y="142"/>
                    <a:pt x="418" y="162"/>
                  </a:cubicBezTo>
                  <a:cubicBezTo>
                    <a:pt x="299" y="182"/>
                    <a:pt x="180" y="222"/>
                    <a:pt x="80" y="282"/>
                  </a:cubicBezTo>
                  <a:cubicBezTo>
                    <a:pt x="60" y="321"/>
                    <a:pt x="20" y="361"/>
                    <a:pt x="1" y="381"/>
                  </a:cubicBezTo>
                  <a:cubicBezTo>
                    <a:pt x="120" y="560"/>
                    <a:pt x="299" y="540"/>
                    <a:pt x="478" y="560"/>
                  </a:cubicBezTo>
                  <a:cubicBezTo>
                    <a:pt x="597" y="580"/>
                    <a:pt x="597" y="640"/>
                    <a:pt x="518" y="739"/>
                  </a:cubicBezTo>
                  <a:cubicBezTo>
                    <a:pt x="498" y="938"/>
                    <a:pt x="657" y="978"/>
                    <a:pt x="796" y="978"/>
                  </a:cubicBezTo>
                  <a:cubicBezTo>
                    <a:pt x="1691" y="1237"/>
                    <a:pt x="2666" y="1038"/>
                    <a:pt x="3561" y="1256"/>
                  </a:cubicBezTo>
                  <a:cubicBezTo>
                    <a:pt x="4275" y="1306"/>
                    <a:pt x="4988" y="1396"/>
                    <a:pt x="5701" y="1396"/>
                  </a:cubicBezTo>
                  <a:cubicBezTo>
                    <a:pt x="6122" y="1396"/>
                    <a:pt x="6542" y="1365"/>
                    <a:pt x="6963" y="1276"/>
                  </a:cubicBezTo>
                  <a:cubicBezTo>
                    <a:pt x="7241" y="1217"/>
                    <a:pt x="7440" y="1057"/>
                    <a:pt x="7420" y="739"/>
                  </a:cubicBezTo>
                  <a:cubicBezTo>
                    <a:pt x="7341" y="461"/>
                    <a:pt x="7142" y="341"/>
                    <a:pt x="6883" y="341"/>
                  </a:cubicBezTo>
                  <a:cubicBezTo>
                    <a:pt x="5790" y="341"/>
                    <a:pt x="4673" y="98"/>
                    <a:pt x="3550" y="98"/>
                  </a:cubicBezTo>
                  <a:cubicBezTo>
                    <a:pt x="3203" y="98"/>
                    <a:pt x="2855" y="121"/>
                    <a:pt x="2507" y="182"/>
                  </a:cubicBezTo>
                  <a:cubicBezTo>
                    <a:pt x="2504" y="181"/>
                    <a:pt x="2500" y="181"/>
                    <a:pt x="2497" y="181"/>
                  </a:cubicBezTo>
                  <a:cubicBezTo>
                    <a:pt x="2429" y="181"/>
                    <a:pt x="2399" y="322"/>
                    <a:pt x="2332" y="322"/>
                  </a:cubicBezTo>
                  <a:cubicBezTo>
                    <a:pt x="2310" y="322"/>
                    <a:pt x="2283" y="306"/>
                    <a:pt x="2248" y="262"/>
                  </a:cubicBezTo>
                  <a:cubicBezTo>
                    <a:pt x="2209" y="242"/>
                    <a:pt x="2169" y="222"/>
                    <a:pt x="2149" y="182"/>
                  </a:cubicBezTo>
                  <a:cubicBezTo>
                    <a:pt x="2069" y="142"/>
                    <a:pt x="1990" y="83"/>
                    <a:pt x="1910" y="63"/>
                  </a:cubicBezTo>
                  <a:cubicBezTo>
                    <a:pt x="1793" y="20"/>
                    <a:pt x="1681" y="0"/>
                    <a:pt x="1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78;p3">
              <a:extLst>
                <a:ext uri="{FF2B5EF4-FFF2-40B4-BE49-F238E27FC236}">
                  <a16:creationId xmlns:a16="http://schemas.microsoft.com/office/drawing/2014/main" id="{78154414-2D09-4CA8-BEE2-DBA3ED82212C}"/>
                </a:ext>
              </a:extLst>
            </p:cNvPr>
            <p:cNvSpPr/>
            <p:nvPr/>
          </p:nvSpPr>
          <p:spPr>
            <a:xfrm>
              <a:off x="3070225" y="4257325"/>
              <a:ext cx="31850" cy="180675"/>
            </a:xfrm>
            <a:custGeom>
              <a:avLst/>
              <a:gdLst/>
              <a:ahLst/>
              <a:cxnLst/>
              <a:rect l="l" t="t" r="r" b="b"/>
              <a:pathLst>
                <a:path w="1274" h="7227" extrusionOk="0">
                  <a:moveTo>
                    <a:pt x="319" y="0"/>
                  </a:moveTo>
                  <a:cubicBezTo>
                    <a:pt x="289" y="0"/>
                    <a:pt x="259" y="15"/>
                    <a:pt x="219" y="45"/>
                  </a:cubicBezTo>
                  <a:cubicBezTo>
                    <a:pt x="1" y="880"/>
                    <a:pt x="140" y="1736"/>
                    <a:pt x="299" y="2571"/>
                  </a:cubicBezTo>
                  <a:cubicBezTo>
                    <a:pt x="398" y="3208"/>
                    <a:pt x="617" y="3824"/>
                    <a:pt x="518" y="4501"/>
                  </a:cubicBezTo>
                  <a:cubicBezTo>
                    <a:pt x="677" y="4560"/>
                    <a:pt x="697" y="4700"/>
                    <a:pt x="637" y="4839"/>
                  </a:cubicBezTo>
                  <a:cubicBezTo>
                    <a:pt x="538" y="5098"/>
                    <a:pt x="617" y="5336"/>
                    <a:pt x="717" y="5555"/>
                  </a:cubicBezTo>
                  <a:cubicBezTo>
                    <a:pt x="936" y="5754"/>
                    <a:pt x="737" y="6052"/>
                    <a:pt x="896" y="6291"/>
                  </a:cubicBezTo>
                  <a:lnTo>
                    <a:pt x="896" y="6430"/>
                  </a:lnTo>
                  <a:cubicBezTo>
                    <a:pt x="975" y="6689"/>
                    <a:pt x="816" y="6948"/>
                    <a:pt x="1095" y="7226"/>
                  </a:cubicBezTo>
                  <a:cubicBezTo>
                    <a:pt x="1095" y="6788"/>
                    <a:pt x="1075" y="6410"/>
                    <a:pt x="1095" y="6033"/>
                  </a:cubicBezTo>
                  <a:cubicBezTo>
                    <a:pt x="1115" y="5714"/>
                    <a:pt x="975" y="5336"/>
                    <a:pt x="1274" y="5038"/>
                  </a:cubicBezTo>
                  <a:cubicBezTo>
                    <a:pt x="1234" y="4759"/>
                    <a:pt x="1214" y="4521"/>
                    <a:pt x="1214" y="4242"/>
                  </a:cubicBezTo>
                  <a:cubicBezTo>
                    <a:pt x="1194" y="3347"/>
                    <a:pt x="816" y="2531"/>
                    <a:pt x="916" y="1636"/>
                  </a:cubicBezTo>
                  <a:cubicBezTo>
                    <a:pt x="975" y="1358"/>
                    <a:pt x="896" y="1139"/>
                    <a:pt x="737" y="920"/>
                  </a:cubicBezTo>
                  <a:cubicBezTo>
                    <a:pt x="737" y="860"/>
                    <a:pt x="717" y="821"/>
                    <a:pt x="717" y="761"/>
                  </a:cubicBezTo>
                  <a:cubicBezTo>
                    <a:pt x="617" y="522"/>
                    <a:pt x="637" y="244"/>
                    <a:pt x="418" y="45"/>
                  </a:cubicBezTo>
                  <a:cubicBezTo>
                    <a:pt x="379" y="15"/>
                    <a:pt x="349" y="0"/>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79;p3">
              <a:extLst>
                <a:ext uri="{FF2B5EF4-FFF2-40B4-BE49-F238E27FC236}">
                  <a16:creationId xmlns:a16="http://schemas.microsoft.com/office/drawing/2014/main" id="{E04DE142-84B3-4961-B9D3-A9E650B5B89F}"/>
                </a:ext>
              </a:extLst>
            </p:cNvPr>
            <p:cNvSpPr/>
            <p:nvPr/>
          </p:nvSpPr>
          <p:spPr>
            <a:xfrm>
              <a:off x="2563450" y="4617925"/>
              <a:ext cx="179125" cy="56125"/>
            </a:xfrm>
            <a:custGeom>
              <a:avLst/>
              <a:gdLst/>
              <a:ahLst/>
              <a:cxnLst/>
              <a:rect l="l" t="t" r="r" b="b"/>
              <a:pathLst>
                <a:path w="7165" h="2245" extrusionOk="0">
                  <a:moveTo>
                    <a:pt x="6723" y="1"/>
                  </a:moveTo>
                  <a:cubicBezTo>
                    <a:pt x="6597" y="1"/>
                    <a:pt x="6475" y="20"/>
                    <a:pt x="6347" y="63"/>
                  </a:cubicBezTo>
                  <a:cubicBezTo>
                    <a:pt x="6168" y="162"/>
                    <a:pt x="5949" y="63"/>
                    <a:pt x="5790" y="182"/>
                  </a:cubicBezTo>
                  <a:cubicBezTo>
                    <a:pt x="5703" y="177"/>
                    <a:pt x="5616" y="175"/>
                    <a:pt x="5530" y="175"/>
                  </a:cubicBezTo>
                  <a:cubicBezTo>
                    <a:pt x="4591" y="175"/>
                    <a:pt x="3697" y="453"/>
                    <a:pt x="2786" y="580"/>
                  </a:cubicBezTo>
                  <a:cubicBezTo>
                    <a:pt x="2567" y="719"/>
                    <a:pt x="2309" y="839"/>
                    <a:pt x="2070" y="958"/>
                  </a:cubicBezTo>
                  <a:cubicBezTo>
                    <a:pt x="2010" y="1018"/>
                    <a:pt x="1931" y="1038"/>
                    <a:pt x="1871" y="1077"/>
                  </a:cubicBezTo>
                  <a:cubicBezTo>
                    <a:pt x="1811" y="1077"/>
                    <a:pt x="1771" y="1077"/>
                    <a:pt x="1712" y="1137"/>
                  </a:cubicBezTo>
                  <a:cubicBezTo>
                    <a:pt x="1592" y="1217"/>
                    <a:pt x="1433" y="1217"/>
                    <a:pt x="1314" y="1257"/>
                  </a:cubicBezTo>
                  <a:cubicBezTo>
                    <a:pt x="1302" y="1251"/>
                    <a:pt x="1289" y="1248"/>
                    <a:pt x="1275" y="1248"/>
                  </a:cubicBezTo>
                  <a:cubicBezTo>
                    <a:pt x="1243" y="1248"/>
                    <a:pt x="1209" y="1262"/>
                    <a:pt x="1195" y="1276"/>
                  </a:cubicBezTo>
                  <a:cubicBezTo>
                    <a:pt x="1105" y="1365"/>
                    <a:pt x="1000" y="1439"/>
                    <a:pt x="865" y="1439"/>
                  </a:cubicBezTo>
                  <a:cubicBezTo>
                    <a:pt x="849" y="1439"/>
                    <a:pt x="833" y="1438"/>
                    <a:pt x="817" y="1436"/>
                  </a:cubicBezTo>
                  <a:cubicBezTo>
                    <a:pt x="793" y="1430"/>
                    <a:pt x="773" y="1427"/>
                    <a:pt x="755" y="1427"/>
                  </a:cubicBezTo>
                  <a:cubicBezTo>
                    <a:pt x="712" y="1427"/>
                    <a:pt x="680" y="1441"/>
                    <a:pt x="638" y="1455"/>
                  </a:cubicBezTo>
                  <a:cubicBezTo>
                    <a:pt x="598" y="1515"/>
                    <a:pt x="538" y="1575"/>
                    <a:pt x="439" y="1615"/>
                  </a:cubicBezTo>
                  <a:cubicBezTo>
                    <a:pt x="419" y="1714"/>
                    <a:pt x="299" y="1754"/>
                    <a:pt x="220" y="1833"/>
                  </a:cubicBezTo>
                  <a:cubicBezTo>
                    <a:pt x="120" y="1953"/>
                    <a:pt x="1" y="2052"/>
                    <a:pt x="120" y="2231"/>
                  </a:cubicBezTo>
                  <a:cubicBezTo>
                    <a:pt x="153" y="2239"/>
                    <a:pt x="186" y="2244"/>
                    <a:pt x="218" y="2244"/>
                  </a:cubicBezTo>
                  <a:cubicBezTo>
                    <a:pt x="262" y="2244"/>
                    <a:pt x="304" y="2235"/>
                    <a:pt x="339" y="2211"/>
                  </a:cubicBezTo>
                  <a:cubicBezTo>
                    <a:pt x="399" y="2211"/>
                    <a:pt x="439" y="2211"/>
                    <a:pt x="498" y="2152"/>
                  </a:cubicBezTo>
                  <a:cubicBezTo>
                    <a:pt x="578" y="2112"/>
                    <a:pt x="638" y="2052"/>
                    <a:pt x="717" y="2032"/>
                  </a:cubicBezTo>
                  <a:cubicBezTo>
                    <a:pt x="735" y="2038"/>
                    <a:pt x="750" y="2041"/>
                    <a:pt x="765" y="2041"/>
                  </a:cubicBezTo>
                  <a:cubicBezTo>
                    <a:pt x="802" y="2041"/>
                    <a:pt x="834" y="2026"/>
                    <a:pt x="876" y="2012"/>
                  </a:cubicBezTo>
                  <a:cubicBezTo>
                    <a:pt x="996" y="1913"/>
                    <a:pt x="1135" y="1933"/>
                    <a:pt x="1274" y="1853"/>
                  </a:cubicBezTo>
                  <a:cubicBezTo>
                    <a:pt x="1286" y="1859"/>
                    <a:pt x="1297" y="1862"/>
                    <a:pt x="1309" y="1862"/>
                  </a:cubicBezTo>
                  <a:cubicBezTo>
                    <a:pt x="1337" y="1862"/>
                    <a:pt x="1365" y="1847"/>
                    <a:pt x="1393" y="1833"/>
                  </a:cubicBezTo>
                  <a:cubicBezTo>
                    <a:pt x="1453" y="1774"/>
                    <a:pt x="1473" y="1754"/>
                    <a:pt x="1473" y="1654"/>
                  </a:cubicBezTo>
                  <a:cubicBezTo>
                    <a:pt x="1513" y="1615"/>
                    <a:pt x="1592" y="1615"/>
                    <a:pt x="1652" y="1615"/>
                  </a:cubicBezTo>
                  <a:lnTo>
                    <a:pt x="1712" y="1634"/>
                  </a:lnTo>
                  <a:cubicBezTo>
                    <a:pt x="1791" y="1634"/>
                    <a:pt x="1851" y="1634"/>
                    <a:pt x="1891" y="1575"/>
                  </a:cubicBezTo>
                  <a:cubicBezTo>
                    <a:pt x="1970" y="1535"/>
                    <a:pt x="2050" y="1475"/>
                    <a:pt x="2110" y="1455"/>
                  </a:cubicBezTo>
                  <a:cubicBezTo>
                    <a:pt x="3343" y="1177"/>
                    <a:pt x="4576" y="879"/>
                    <a:pt x="5830" y="580"/>
                  </a:cubicBezTo>
                  <a:cubicBezTo>
                    <a:pt x="5871" y="508"/>
                    <a:pt x="5928" y="473"/>
                    <a:pt x="5991" y="473"/>
                  </a:cubicBezTo>
                  <a:cubicBezTo>
                    <a:pt x="6048" y="473"/>
                    <a:pt x="6110" y="503"/>
                    <a:pt x="6168" y="560"/>
                  </a:cubicBezTo>
                  <a:lnTo>
                    <a:pt x="6347" y="560"/>
                  </a:lnTo>
                  <a:cubicBezTo>
                    <a:pt x="6392" y="481"/>
                    <a:pt x="6485" y="465"/>
                    <a:pt x="6591" y="465"/>
                  </a:cubicBezTo>
                  <a:cubicBezTo>
                    <a:pt x="6667" y="465"/>
                    <a:pt x="6750" y="473"/>
                    <a:pt x="6826" y="473"/>
                  </a:cubicBezTo>
                  <a:cubicBezTo>
                    <a:pt x="7017" y="473"/>
                    <a:pt x="7165" y="419"/>
                    <a:pt x="7063" y="43"/>
                  </a:cubicBezTo>
                  <a:cubicBezTo>
                    <a:pt x="6943" y="15"/>
                    <a:pt x="6831" y="1"/>
                    <a:pt x="67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80;p3">
              <a:extLst>
                <a:ext uri="{FF2B5EF4-FFF2-40B4-BE49-F238E27FC236}">
                  <a16:creationId xmlns:a16="http://schemas.microsoft.com/office/drawing/2014/main" id="{9C5ABA4A-8F6F-405D-A437-28C0FD0D3922}"/>
                </a:ext>
              </a:extLst>
            </p:cNvPr>
            <p:cNvSpPr/>
            <p:nvPr/>
          </p:nvSpPr>
          <p:spPr>
            <a:xfrm>
              <a:off x="3010550" y="4611250"/>
              <a:ext cx="110425" cy="66950"/>
            </a:xfrm>
            <a:custGeom>
              <a:avLst/>
              <a:gdLst/>
              <a:ahLst/>
              <a:cxnLst/>
              <a:rect l="l" t="t" r="r" b="b"/>
              <a:pathLst>
                <a:path w="4417" h="2678" extrusionOk="0">
                  <a:moveTo>
                    <a:pt x="2564" y="1"/>
                  </a:moveTo>
                  <a:cubicBezTo>
                    <a:pt x="2513" y="1"/>
                    <a:pt x="2461" y="4"/>
                    <a:pt x="2408" y="12"/>
                  </a:cubicBezTo>
                  <a:cubicBezTo>
                    <a:pt x="2328" y="230"/>
                    <a:pt x="2487" y="350"/>
                    <a:pt x="2606" y="509"/>
                  </a:cubicBezTo>
                  <a:cubicBezTo>
                    <a:pt x="3561" y="608"/>
                    <a:pt x="3581" y="648"/>
                    <a:pt x="2984" y="1524"/>
                  </a:cubicBezTo>
                  <a:cubicBezTo>
                    <a:pt x="2917" y="1322"/>
                    <a:pt x="2907" y="1079"/>
                    <a:pt x="2667" y="1079"/>
                  </a:cubicBezTo>
                  <a:cubicBezTo>
                    <a:pt x="2622" y="1079"/>
                    <a:pt x="2569" y="1087"/>
                    <a:pt x="2507" y="1106"/>
                  </a:cubicBezTo>
                  <a:cubicBezTo>
                    <a:pt x="2288" y="1185"/>
                    <a:pt x="2030" y="1185"/>
                    <a:pt x="1811" y="1225"/>
                  </a:cubicBezTo>
                  <a:cubicBezTo>
                    <a:pt x="1789" y="1227"/>
                    <a:pt x="1765" y="1228"/>
                    <a:pt x="1740" y="1228"/>
                  </a:cubicBezTo>
                  <a:cubicBezTo>
                    <a:pt x="1639" y="1228"/>
                    <a:pt x="1515" y="1215"/>
                    <a:pt x="1405" y="1215"/>
                  </a:cubicBezTo>
                  <a:cubicBezTo>
                    <a:pt x="1269" y="1215"/>
                    <a:pt x="1154" y="1235"/>
                    <a:pt x="1134" y="1325"/>
                  </a:cubicBezTo>
                  <a:cubicBezTo>
                    <a:pt x="1061" y="1703"/>
                    <a:pt x="871" y="1770"/>
                    <a:pt x="658" y="1770"/>
                  </a:cubicBezTo>
                  <a:cubicBezTo>
                    <a:pt x="540" y="1770"/>
                    <a:pt x="415" y="1749"/>
                    <a:pt x="299" y="1749"/>
                  </a:cubicBezTo>
                  <a:cubicBezTo>
                    <a:pt x="228" y="1749"/>
                    <a:pt x="160" y="1757"/>
                    <a:pt x="100" y="1782"/>
                  </a:cubicBezTo>
                  <a:cubicBezTo>
                    <a:pt x="20" y="1882"/>
                    <a:pt x="0" y="1981"/>
                    <a:pt x="40" y="2100"/>
                  </a:cubicBezTo>
                  <a:cubicBezTo>
                    <a:pt x="179" y="2181"/>
                    <a:pt x="320" y="2207"/>
                    <a:pt x="463" y="2207"/>
                  </a:cubicBezTo>
                  <a:cubicBezTo>
                    <a:pt x="711" y="2207"/>
                    <a:pt x="964" y="2130"/>
                    <a:pt x="1210" y="2130"/>
                  </a:cubicBezTo>
                  <a:cubicBezTo>
                    <a:pt x="1312" y="2130"/>
                    <a:pt x="1413" y="2143"/>
                    <a:pt x="1512" y="2180"/>
                  </a:cubicBezTo>
                  <a:cubicBezTo>
                    <a:pt x="1592" y="2200"/>
                    <a:pt x="1671" y="2200"/>
                    <a:pt x="1731" y="2200"/>
                  </a:cubicBezTo>
                  <a:cubicBezTo>
                    <a:pt x="1970" y="2140"/>
                    <a:pt x="2209" y="2120"/>
                    <a:pt x="2427" y="2120"/>
                  </a:cubicBezTo>
                  <a:cubicBezTo>
                    <a:pt x="2567" y="2120"/>
                    <a:pt x="2666" y="2100"/>
                    <a:pt x="2785" y="2081"/>
                  </a:cubicBezTo>
                  <a:cubicBezTo>
                    <a:pt x="2946" y="2035"/>
                    <a:pt x="3114" y="1989"/>
                    <a:pt x="3276" y="1989"/>
                  </a:cubicBezTo>
                  <a:cubicBezTo>
                    <a:pt x="3395" y="1989"/>
                    <a:pt x="3512" y="2013"/>
                    <a:pt x="3621" y="2081"/>
                  </a:cubicBezTo>
                  <a:cubicBezTo>
                    <a:pt x="3800" y="2200"/>
                    <a:pt x="3919" y="2379"/>
                    <a:pt x="4059" y="2538"/>
                  </a:cubicBezTo>
                  <a:cubicBezTo>
                    <a:pt x="4098" y="2598"/>
                    <a:pt x="4158" y="2638"/>
                    <a:pt x="4218" y="2677"/>
                  </a:cubicBezTo>
                  <a:cubicBezTo>
                    <a:pt x="4297" y="2598"/>
                    <a:pt x="4417" y="2439"/>
                    <a:pt x="4357" y="2379"/>
                  </a:cubicBezTo>
                  <a:cubicBezTo>
                    <a:pt x="3979" y="1921"/>
                    <a:pt x="4218" y="1344"/>
                    <a:pt x="4019" y="887"/>
                  </a:cubicBezTo>
                  <a:lnTo>
                    <a:pt x="3999" y="807"/>
                  </a:lnTo>
                  <a:cubicBezTo>
                    <a:pt x="3979" y="728"/>
                    <a:pt x="3899" y="648"/>
                    <a:pt x="3880" y="589"/>
                  </a:cubicBezTo>
                  <a:lnTo>
                    <a:pt x="3880" y="509"/>
                  </a:lnTo>
                  <a:cubicBezTo>
                    <a:pt x="3447" y="329"/>
                    <a:pt x="3063" y="1"/>
                    <a:pt x="25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81;p3">
              <a:extLst>
                <a:ext uri="{FF2B5EF4-FFF2-40B4-BE49-F238E27FC236}">
                  <a16:creationId xmlns:a16="http://schemas.microsoft.com/office/drawing/2014/main" id="{E6B7EB63-4A6D-4099-993B-D4914E9908E8}"/>
                </a:ext>
              </a:extLst>
            </p:cNvPr>
            <p:cNvSpPr/>
            <p:nvPr/>
          </p:nvSpPr>
          <p:spPr>
            <a:xfrm>
              <a:off x="3020500" y="4752575"/>
              <a:ext cx="146225" cy="30075"/>
            </a:xfrm>
            <a:custGeom>
              <a:avLst/>
              <a:gdLst/>
              <a:ahLst/>
              <a:cxnLst/>
              <a:rect l="l" t="t" r="r" b="b"/>
              <a:pathLst>
                <a:path w="5849" h="1203" extrusionOk="0">
                  <a:moveTo>
                    <a:pt x="3124" y="0"/>
                  </a:moveTo>
                  <a:cubicBezTo>
                    <a:pt x="2763" y="0"/>
                    <a:pt x="2399" y="29"/>
                    <a:pt x="2029" y="108"/>
                  </a:cubicBezTo>
                  <a:cubicBezTo>
                    <a:pt x="1852" y="135"/>
                    <a:pt x="1665" y="190"/>
                    <a:pt x="1469" y="190"/>
                  </a:cubicBezTo>
                  <a:cubicBezTo>
                    <a:pt x="1379" y="190"/>
                    <a:pt x="1288" y="179"/>
                    <a:pt x="1194" y="147"/>
                  </a:cubicBezTo>
                  <a:cubicBezTo>
                    <a:pt x="1114" y="128"/>
                    <a:pt x="1035" y="128"/>
                    <a:pt x="975" y="128"/>
                  </a:cubicBezTo>
                  <a:cubicBezTo>
                    <a:pt x="776" y="227"/>
                    <a:pt x="518" y="167"/>
                    <a:pt x="299" y="247"/>
                  </a:cubicBezTo>
                  <a:cubicBezTo>
                    <a:pt x="219" y="307"/>
                    <a:pt x="140" y="346"/>
                    <a:pt x="100" y="406"/>
                  </a:cubicBezTo>
                  <a:cubicBezTo>
                    <a:pt x="20" y="506"/>
                    <a:pt x="0" y="605"/>
                    <a:pt x="80" y="724"/>
                  </a:cubicBezTo>
                  <a:cubicBezTo>
                    <a:pt x="101" y="767"/>
                    <a:pt x="128" y="787"/>
                    <a:pt x="158" y="787"/>
                  </a:cubicBezTo>
                  <a:cubicBezTo>
                    <a:pt x="184" y="787"/>
                    <a:pt x="211" y="772"/>
                    <a:pt x="239" y="744"/>
                  </a:cubicBezTo>
                  <a:cubicBezTo>
                    <a:pt x="353" y="757"/>
                    <a:pt x="467" y="762"/>
                    <a:pt x="581" y="762"/>
                  </a:cubicBezTo>
                  <a:cubicBezTo>
                    <a:pt x="967" y="762"/>
                    <a:pt x="1354" y="704"/>
                    <a:pt x="1740" y="704"/>
                  </a:cubicBezTo>
                  <a:cubicBezTo>
                    <a:pt x="1936" y="704"/>
                    <a:pt x="2132" y="719"/>
                    <a:pt x="2328" y="764"/>
                  </a:cubicBezTo>
                  <a:cubicBezTo>
                    <a:pt x="2666" y="864"/>
                    <a:pt x="2964" y="844"/>
                    <a:pt x="3283" y="864"/>
                  </a:cubicBezTo>
                  <a:cubicBezTo>
                    <a:pt x="3919" y="903"/>
                    <a:pt x="4615" y="824"/>
                    <a:pt x="5252" y="1102"/>
                  </a:cubicBezTo>
                  <a:cubicBezTo>
                    <a:pt x="5345" y="1168"/>
                    <a:pt x="5430" y="1202"/>
                    <a:pt x="5510" y="1202"/>
                  </a:cubicBezTo>
                  <a:cubicBezTo>
                    <a:pt x="5600" y="1202"/>
                    <a:pt x="5685" y="1158"/>
                    <a:pt x="5769" y="1063"/>
                  </a:cubicBezTo>
                  <a:cubicBezTo>
                    <a:pt x="5769" y="1023"/>
                    <a:pt x="5769" y="963"/>
                    <a:pt x="5789" y="923"/>
                  </a:cubicBezTo>
                  <a:cubicBezTo>
                    <a:pt x="5789" y="923"/>
                    <a:pt x="5809" y="903"/>
                    <a:pt x="5809" y="844"/>
                  </a:cubicBezTo>
                  <a:cubicBezTo>
                    <a:pt x="5849" y="804"/>
                    <a:pt x="5809" y="744"/>
                    <a:pt x="5769" y="724"/>
                  </a:cubicBezTo>
                  <a:cubicBezTo>
                    <a:pt x="5710" y="625"/>
                    <a:pt x="5650" y="506"/>
                    <a:pt x="5590" y="406"/>
                  </a:cubicBezTo>
                  <a:cubicBezTo>
                    <a:pt x="5351" y="227"/>
                    <a:pt x="5053" y="167"/>
                    <a:pt x="4775" y="128"/>
                  </a:cubicBezTo>
                  <a:cubicBezTo>
                    <a:pt x="4222" y="67"/>
                    <a:pt x="3676" y="0"/>
                    <a:pt x="31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82;p3">
              <a:extLst>
                <a:ext uri="{FF2B5EF4-FFF2-40B4-BE49-F238E27FC236}">
                  <a16:creationId xmlns:a16="http://schemas.microsoft.com/office/drawing/2014/main" id="{63B22043-2B87-4DCC-A417-77B349FF858D}"/>
                </a:ext>
              </a:extLst>
            </p:cNvPr>
            <p:cNvSpPr/>
            <p:nvPr/>
          </p:nvSpPr>
          <p:spPr>
            <a:xfrm>
              <a:off x="3064750" y="4705525"/>
              <a:ext cx="95525" cy="57700"/>
            </a:xfrm>
            <a:custGeom>
              <a:avLst/>
              <a:gdLst/>
              <a:ahLst/>
              <a:cxnLst/>
              <a:rect l="l" t="t" r="r" b="b"/>
              <a:pathLst>
                <a:path w="3821" h="2308" extrusionOk="0">
                  <a:moveTo>
                    <a:pt x="3005" y="0"/>
                  </a:moveTo>
                  <a:cubicBezTo>
                    <a:pt x="2787" y="96"/>
                    <a:pt x="2587" y="303"/>
                    <a:pt x="2369" y="303"/>
                  </a:cubicBezTo>
                  <a:cubicBezTo>
                    <a:pt x="2268" y="303"/>
                    <a:pt x="2163" y="259"/>
                    <a:pt x="2050" y="140"/>
                  </a:cubicBezTo>
                  <a:cubicBezTo>
                    <a:pt x="1990" y="80"/>
                    <a:pt x="1930" y="50"/>
                    <a:pt x="1871" y="50"/>
                  </a:cubicBezTo>
                  <a:cubicBezTo>
                    <a:pt x="1811" y="50"/>
                    <a:pt x="1751" y="80"/>
                    <a:pt x="1692" y="140"/>
                  </a:cubicBezTo>
                  <a:cubicBezTo>
                    <a:pt x="1497" y="406"/>
                    <a:pt x="1244" y="446"/>
                    <a:pt x="981" y="446"/>
                  </a:cubicBezTo>
                  <a:cubicBezTo>
                    <a:pt x="872" y="446"/>
                    <a:pt x="761" y="439"/>
                    <a:pt x="652" y="439"/>
                  </a:cubicBezTo>
                  <a:cubicBezTo>
                    <a:pt x="516" y="439"/>
                    <a:pt x="383" y="449"/>
                    <a:pt x="259" y="498"/>
                  </a:cubicBezTo>
                  <a:cubicBezTo>
                    <a:pt x="120" y="617"/>
                    <a:pt x="1" y="736"/>
                    <a:pt x="21" y="935"/>
                  </a:cubicBezTo>
                  <a:cubicBezTo>
                    <a:pt x="100" y="1055"/>
                    <a:pt x="200" y="1134"/>
                    <a:pt x="319" y="1194"/>
                  </a:cubicBezTo>
                  <a:cubicBezTo>
                    <a:pt x="382" y="1198"/>
                    <a:pt x="445" y="1200"/>
                    <a:pt x="509" y="1200"/>
                  </a:cubicBezTo>
                  <a:cubicBezTo>
                    <a:pt x="1085" y="1200"/>
                    <a:pt x="1675" y="1051"/>
                    <a:pt x="2249" y="1015"/>
                  </a:cubicBezTo>
                  <a:cubicBezTo>
                    <a:pt x="2547" y="1015"/>
                    <a:pt x="2647" y="1154"/>
                    <a:pt x="2706" y="1333"/>
                  </a:cubicBezTo>
                  <a:cubicBezTo>
                    <a:pt x="2746" y="1532"/>
                    <a:pt x="2487" y="1393"/>
                    <a:pt x="2428" y="1512"/>
                  </a:cubicBezTo>
                  <a:cubicBezTo>
                    <a:pt x="2249" y="1970"/>
                    <a:pt x="3005" y="1831"/>
                    <a:pt x="2925" y="2248"/>
                  </a:cubicBezTo>
                  <a:cubicBezTo>
                    <a:pt x="3223" y="2288"/>
                    <a:pt x="3522" y="2288"/>
                    <a:pt x="3820" y="2308"/>
                  </a:cubicBezTo>
                  <a:cubicBezTo>
                    <a:pt x="3383" y="2029"/>
                    <a:pt x="3780" y="1492"/>
                    <a:pt x="3442" y="1214"/>
                  </a:cubicBezTo>
                  <a:cubicBezTo>
                    <a:pt x="3104" y="896"/>
                    <a:pt x="3044" y="458"/>
                    <a:pt x="3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83;p3">
              <a:extLst>
                <a:ext uri="{FF2B5EF4-FFF2-40B4-BE49-F238E27FC236}">
                  <a16:creationId xmlns:a16="http://schemas.microsoft.com/office/drawing/2014/main" id="{84A1B503-8670-463A-BDBB-B4F7532FD3E5}"/>
                </a:ext>
              </a:extLst>
            </p:cNvPr>
            <p:cNvSpPr/>
            <p:nvPr/>
          </p:nvSpPr>
          <p:spPr>
            <a:xfrm>
              <a:off x="3050825" y="4788150"/>
              <a:ext cx="114425" cy="21275"/>
            </a:xfrm>
            <a:custGeom>
              <a:avLst/>
              <a:gdLst/>
              <a:ahLst/>
              <a:cxnLst/>
              <a:rect l="l" t="t" r="r" b="b"/>
              <a:pathLst>
                <a:path w="4577" h="851" extrusionOk="0">
                  <a:moveTo>
                    <a:pt x="791" y="1"/>
                  </a:moveTo>
                  <a:cubicBezTo>
                    <a:pt x="627" y="1"/>
                    <a:pt x="463" y="6"/>
                    <a:pt x="299" y="17"/>
                  </a:cubicBezTo>
                  <a:cubicBezTo>
                    <a:pt x="120" y="77"/>
                    <a:pt x="21" y="197"/>
                    <a:pt x="1" y="376"/>
                  </a:cubicBezTo>
                  <a:cubicBezTo>
                    <a:pt x="21" y="475"/>
                    <a:pt x="60" y="515"/>
                    <a:pt x="120" y="574"/>
                  </a:cubicBezTo>
                  <a:lnTo>
                    <a:pt x="2965" y="793"/>
                  </a:lnTo>
                  <a:cubicBezTo>
                    <a:pt x="3109" y="838"/>
                    <a:pt x="3254" y="851"/>
                    <a:pt x="3399" y="851"/>
                  </a:cubicBezTo>
                  <a:cubicBezTo>
                    <a:pt x="3572" y="851"/>
                    <a:pt x="3746" y="833"/>
                    <a:pt x="3920" y="833"/>
                  </a:cubicBezTo>
                  <a:cubicBezTo>
                    <a:pt x="3989" y="843"/>
                    <a:pt x="4064" y="850"/>
                    <a:pt x="4137" y="850"/>
                  </a:cubicBezTo>
                  <a:cubicBezTo>
                    <a:pt x="4355" y="850"/>
                    <a:pt x="4556" y="783"/>
                    <a:pt x="4556" y="515"/>
                  </a:cubicBezTo>
                  <a:cubicBezTo>
                    <a:pt x="4576" y="197"/>
                    <a:pt x="4278" y="117"/>
                    <a:pt x="3979" y="117"/>
                  </a:cubicBezTo>
                  <a:cubicBezTo>
                    <a:pt x="3860" y="117"/>
                    <a:pt x="3721" y="117"/>
                    <a:pt x="3621" y="77"/>
                  </a:cubicBezTo>
                  <a:cubicBezTo>
                    <a:pt x="3423" y="95"/>
                    <a:pt x="3226" y="102"/>
                    <a:pt x="3029" y="102"/>
                  </a:cubicBezTo>
                  <a:cubicBezTo>
                    <a:pt x="2281" y="102"/>
                    <a:pt x="1539" y="1"/>
                    <a:pt x="7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84;p3">
              <a:extLst>
                <a:ext uri="{FF2B5EF4-FFF2-40B4-BE49-F238E27FC236}">
                  <a16:creationId xmlns:a16="http://schemas.microsoft.com/office/drawing/2014/main" id="{E39EF511-9B60-4CD6-A4A9-1823EEBFECE7}"/>
                </a:ext>
              </a:extLst>
            </p:cNvPr>
            <p:cNvSpPr/>
            <p:nvPr/>
          </p:nvSpPr>
          <p:spPr>
            <a:xfrm>
              <a:off x="2662425" y="4819850"/>
              <a:ext cx="147225" cy="17975"/>
            </a:xfrm>
            <a:custGeom>
              <a:avLst/>
              <a:gdLst/>
              <a:ahLst/>
              <a:cxnLst/>
              <a:rect l="l" t="t" r="r" b="b"/>
              <a:pathLst>
                <a:path w="5889" h="719" extrusionOk="0">
                  <a:moveTo>
                    <a:pt x="4189" y="1"/>
                  </a:moveTo>
                  <a:cubicBezTo>
                    <a:pt x="3927" y="1"/>
                    <a:pt x="3663" y="34"/>
                    <a:pt x="3401" y="34"/>
                  </a:cubicBezTo>
                  <a:cubicBezTo>
                    <a:pt x="3322" y="34"/>
                    <a:pt x="3242" y="30"/>
                    <a:pt x="3164" y="23"/>
                  </a:cubicBezTo>
                  <a:cubicBezTo>
                    <a:pt x="2129" y="122"/>
                    <a:pt x="1115" y="241"/>
                    <a:pt x="100" y="321"/>
                  </a:cubicBezTo>
                  <a:cubicBezTo>
                    <a:pt x="1" y="460"/>
                    <a:pt x="1" y="599"/>
                    <a:pt x="100" y="719"/>
                  </a:cubicBezTo>
                  <a:cubicBezTo>
                    <a:pt x="2010" y="520"/>
                    <a:pt x="3900" y="560"/>
                    <a:pt x="5809" y="520"/>
                  </a:cubicBezTo>
                  <a:cubicBezTo>
                    <a:pt x="5889" y="460"/>
                    <a:pt x="5889" y="420"/>
                    <a:pt x="5869" y="321"/>
                  </a:cubicBezTo>
                  <a:cubicBezTo>
                    <a:pt x="5809" y="222"/>
                    <a:pt x="5750" y="162"/>
                    <a:pt x="5650" y="122"/>
                  </a:cubicBezTo>
                  <a:cubicBezTo>
                    <a:pt x="5491" y="82"/>
                    <a:pt x="5372" y="82"/>
                    <a:pt x="5252" y="23"/>
                  </a:cubicBezTo>
                  <a:lnTo>
                    <a:pt x="5093" y="162"/>
                  </a:lnTo>
                  <a:cubicBezTo>
                    <a:pt x="4981" y="244"/>
                    <a:pt x="4865" y="267"/>
                    <a:pt x="4757" y="267"/>
                  </a:cubicBezTo>
                  <a:cubicBezTo>
                    <a:pt x="4750" y="267"/>
                    <a:pt x="4743" y="267"/>
                    <a:pt x="4736" y="267"/>
                  </a:cubicBezTo>
                  <a:lnTo>
                    <a:pt x="4736" y="267"/>
                  </a:lnTo>
                  <a:cubicBezTo>
                    <a:pt x="4807" y="250"/>
                    <a:pt x="4881" y="218"/>
                    <a:pt x="4954" y="162"/>
                  </a:cubicBezTo>
                  <a:cubicBezTo>
                    <a:pt x="4705" y="33"/>
                    <a:pt x="4448" y="1"/>
                    <a:pt x="4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85;p3">
              <a:extLst>
                <a:ext uri="{FF2B5EF4-FFF2-40B4-BE49-F238E27FC236}">
                  <a16:creationId xmlns:a16="http://schemas.microsoft.com/office/drawing/2014/main" id="{79AD041E-A119-4EE8-A93D-08D62B9BE860}"/>
                </a:ext>
              </a:extLst>
            </p:cNvPr>
            <p:cNvSpPr/>
            <p:nvPr/>
          </p:nvSpPr>
          <p:spPr>
            <a:xfrm>
              <a:off x="2757925" y="4608050"/>
              <a:ext cx="141250" cy="18550"/>
            </a:xfrm>
            <a:custGeom>
              <a:avLst/>
              <a:gdLst/>
              <a:ahLst/>
              <a:cxnLst/>
              <a:rect l="l" t="t" r="r" b="b"/>
              <a:pathLst>
                <a:path w="5650" h="742" extrusionOk="0">
                  <a:moveTo>
                    <a:pt x="4471" y="0"/>
                  </a:moveTo>
                  <a:cubicBezTo>
                    <a:pt x="4282" y="0"/>
                    <a:pt x="4098" y="13"/>
                    <a:pt x="3919" y="60"/>
                  </a:cubicBezTo>
                  <a:cubicBezTo>
                    <a:pt x="3850" y="59"/>
                    <a:pt x="3781" y="58"/>
                    <a:pt x="3713" y="58"/>
                  </a:cubicBezTo>
                  <a:cubicBezTo>
                    <a:pt x="2725" y="58"/>
                    <a:pt x="1723" y="186"/>
                    <a:pt x="756" y="279"/>
                  </a:cubicBezTo>
                  <a:cubicBezTo>
                    <a:pt x="557" y="458"/>
                    <a:pt x="199" y="239"/>
                    <a:pt x="0" y="557"/>
                  </a:cubicBezTo>
                  <a:cubicBezTo>
                    <a:pt x="217" y="699"/>
                    <a:pt x="429" y="742"/>
                    <a:pt x="640" y="742"/>
                  </a:cubicBezTo>
                  <a:cubicBezTo>
                    <a:pt x="876" y="742"/>
                    <a:pt x="1112" y="688"/>
                    <a:pt x="1353" y="657"/>
                  </a:cubicBezTo>
                  <a:lnTo>
                    <a:pt x="1392" y="677"/>
                  </a:lnTo>
                  <a:lnTo>
                    <a:pt x="1452" y="657"/>
                  </a:lnTo>
                  <a:cubicBezTo>
                    <a:pt x="1505" y="643"/>
                    <a:pt x="1559" y="637"/>
                    <a:pt x="1613" y="637"/>
                  </a:cubicBezTo>
                  <a:cubicBezTo>
                    <a:pt x="1780" y="637"/>
                    <a:pt x="1950" y="688"/>
                    <a:pt x="2118" y="688"/>
                  </a:cubicBezTo>
                  <a:cubicBezTo>
                    <a:pt x="2202" y="688"/>
                    <a:pt x="2285" y="675"/>
                    <a:pt x="2367" y="637"/>
                  </a:cubicBezTo>
                  <a:cubicBezTo>
                    <a:pt x="2651" y="535"/>
                    <a:pt x="2941" y="510"/>
                    <a:pt x="3232" y="510"/>
                  </a:cubicBezTo>
                  <a:cubicBezTo>
                    <a:pt x="3503" y="510"/>
                    <a:pt x="3776" y="532"/>
                    <a:pt x="4046" y="532"/>
                  </a:cubicBezTo>
                  <a:cubicBezTo>
                    <a:pt x="4278" y="532"/>
                    <a:pt x="4508" y="516"/>
                    <a:pt x="4734" y="458"/>
                  </a:cubicBezTo>
                  <a:cubicBezTo>
                    <a:pt x="4852" y="490"/>
                    <a:pt x="4969" y="510"/>
                    <a:pt x="5089" y="510"/>
                  </a:cubicBezTo>
                  <a:cubicBezTo>
                    <a:pt x="5193" y="510"/>
                    <a:pt x="5300" y="495"/>
                    <a:pt x="5411" y="458"/>
                  </a:cubicBezTo>
                  <a:cubicBezTo>
                    <a:pt x="5510" y="378"/>
                    <a:pt x="5650" y="319"/>
                    <a:pt x="5630" y="140"/>
                  </a:cubicBezTo>
                  <a:cubicBezTo>
                    <a:pt x="5570" y="40"/>
                    <a:pt x="5470" y="20"/>
                    <a:pt x="5371" y="20"/>
                  </a:cubicBezTo>
                  <a:cubicBezTo>
                    <a:pt x="5323" y="22"/>
                    <a:pt x="5275" y="23"/>
                    <a:pt x="5227" y="23"/>
                  </a:cubicBezTo>
                  <a:cubicBezTo>
                    <a:pt x="4972" y="23"/>
                    <a:pt x="4718" y="0"/>
                    <a:pt x="44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86;p3">
              <a:extLst>
                <a:ext uri="{FF2B5EF4-FFF2-40B4-BE49-F238E27FC236}">
                  <a16:creationId xmlns:a16="http://schemas.microsoft.com/office/drawing/2014/main" id="{7967079A-C80A-4C4C-9F0B-AF2EF82A34C6}"/>
                </a:ext>
              </a:extLst>
            </p:cNvPr>
            <p:cNvSpPr/>
            <p:nvPr/>
          </p:nvSpPr>
          <p:spPr>
            <a:xfrm>
              <a:off x="2945900" y="4611025"/>
              <a:ext cx="130325" cy="13225"/>
            </a:xfrm>
            <a:custGeom>
              <a:avLst/>
              <a:gdLst/>
              <a:ahLst/>
              <a:cxnLst/>
              <a:rect l="l" t="t" r="r" b="b"/>
              <a:pathLst>
                <a:path w="5213" h="529" extrusionOk="0">
                  <a:moveTo>
                    <a:pt x="3889" y="232"/>
                  </a:moveTo>
                  <a:cubicBezTo>
                    <a:pt x="3930" y="232"/>
                    <a:pt x="3949" y="254"/>
                    <a:pt x="3979" y="299"/>
                  </a:cubicBezTo>
                  <a:cubicBezTo>
                    <a:pt x="3939" y="239"/>
                    <a:pt x="3899" y="239"/>
                    <a:pt x="3840" y="239"/>
                  </a:cubicBezTo>
                  <a:cubicBezTo>
                    <a:pt x="3860" y="235"/>
                    <a:pt x="3876" y="232"/>
                    <a:pt x="3889" y="232"/>
                  </a:cubicBezTo>
                  <a:close/>
                  <a:moveTo>
                    <a:pt x="3721" y="238"/>
                  </a:moveTo>
                  <a:cubicBezTo>
                    <a:pt x="3723" y="238"/>
                    <a:pt x="3725" y="238"/>
                    <a:pt x="3727" y="238"/>
                  </a:cubicBezTo>
                  <a:lnTo>
                    <a:pt x="3727" y="238"/>
                  </a:lnTo>
                  <a:cubicBezTo>
                    <a:pt x="3637" y="238"/>
                    <a:pt x="3539" y="249"/>
                    <a:pt x="3442" y="319"/>
                  </a:cubicBezTo>
                  <a:cubicBezTo>
                    <a:pt x="3527" y="248"/>
                    <a:pt x="3623" y="238"/>
                    <a:pt x="3721" y="238"/>
                  </a:cubicBezTo>
                  <a:close/>
                  <a:moveTo>
                    <a:pt x="2189" y="1"/>
                  </a:moveTo>
                  <a:cubicBezTo>
                    <a:pt x="1887" y="107"/>
                    <a:pt x="1576" y="112"/>
                    <a:pt x="1268" y="112"/>
                  </a:cubicBezTo>
                  <a:cubicBezTo>
                    <a:pt x="1230" y="112"/>
                    <a:pt x="1192" y="112"/>
                    <a:pt x="1155" y="112"/>
                  </a:cubicBezTo>
                  <a:cubicBezTo>
                    <a:pt x="750" y="112"/>
                    <a:pt x="355" y="122"/>
                    <a:pt x="0" y="359"/>
                  </a:cubicBezTo>
                  <a:cubicBezTo>
                    <a:pt x="576" y="500"/>
                    <a:pt x="1164" y="529"/>
                    <a:pt x="1758" y="529"/>
                  </a:cubicBezTo>
                  <a:cubicBezTo>
                    <a:pt x="2158" y="529"/>
                    <a:pt x="2561" y="516"/>
                    <a:pt x="2965" y="516"/>
                  </a:cubicBezTo>
                  <a:cubicBezTo>
                    <a:pt x="3057" y="516"/>
                    <a:pt x="3150" y="516"/>
                    <a:pt x="3243" y="518"/>
                  </a:cubicBezTo>
                  <a:cubicBezTo>
                    <a:pt x="3303" y="498"/>
                    <a:pt x="3323" y="458"/>
                    <a:pt x="3303" y="419"/>
                  </a:cubicBezTo>
                  <a:lnTo>
                    <a:pt x="3283" y="359"/>
                  </a:lnTo>
                  <a:lnTo>
                    <a:pt x="3382" y="359"/>
                  </a:lnTo>
                  <a:lnTo>
                    <a:pt x="3421" y="333"/>
                  </a:lnTo>
                  <a:lnTo>
                    <a:pt x="3421" y="333"/>
                  </a:lnTo>
                  <a:cubicBezTo>
                    <a:pt x="3416" y="340"/>
                    <a:pt x="3411" y="350"/>
                    <a:pt x="3402" y="359"/>
                  </a:cubicBezTo>
                  <a:cubicBezTo>
                    <a:pt x="3382" y="419"/>
                    <a:pt x="3382" y="438"/>
                    <a:pt x="3422" y="498"/>
                  </a:cubicBezTo>
                  <a:lnTo>
                    <a:pt x="5192" y="498"/>
                  </a:lnTo>
                  <a:cubicBezTo>
                    <a:pt x="5212" y="299"/>
                    <a:pt x="5113" y="140"/>
                    <a:pt x="49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87;p3">
              <a:extLst>
                <a:ext uri="{FF2B5EF4-FFF2-40B4-BE49-F238E27FC236}">
                  <a16:creationId xmlns:a16="http://schemas.microsoft.com/office/drawing/2014/main" id="{96D43346-2705-48E7-BC07-B76B6AD3882C}"/>
                </a:ext>
              </a:extLst>
            </p:cNvPr>
            <p:cNvSpPr/>
            <p:nvPr/>
          </p:nvSpPr>
          <p:spPr>
            <a:xfrm>
              <a:off x="2519200" y="4802725"/>
              <a:ext cx="124850" cy="28525"/>
            </a:xfrm>
            <a:custGeom>
              <a:avLst/>
              <a:gdLst/>
              <a:ahLst/>
              <a:cxnLst/>
              <a:rect l="l" t="t" r="r" b="b"/>
              <a:pathLst>
                <a:path w="4994" h="1141" extrusionOk="0">
                  <a:moveTo>
                    <a:pt x="3283" y="1"/>
                  </a:moveTo>
                  <a:cubicBezTo>
                    <a:pt x="2282" y="1"/>
                    <a:pt x="1340" y="329"/>
                    <a:pt x="359" y="509"/>
                  </a:cubicBezTo>
                  <a:cubicBezTo>
                    <a:pt x="279" y="529"/>
                    <a:pt x="180" y="588"/>
                    <a:pt x="100" y="648"/>
                  </a:cubicBezTo>
                  <a:cubicBezTo>
                    <a:pt x="20" y="807"/>
                    <a:pt x="1" y="926"/>
                    <a:pt x="100" y="1086"/>
                  </a:cubicBezTo>
                  <a:cubicBezTo>
                    <a:pt x="199" y="1115"/>
                    <a:pt x="299" y="1140"/>
                    <a:pt x="396" y="1140"/>
                  </a:cubicBezTo>
                  <a:cubicBezTo>
                    <a:pt x="493" y="1140"/>
                    <a:pt x="587" y="1115"/>
                    <a:pt x="677" y="1046"/>
                  </a:cubicBezTo>
                  <a:lnTo>
                    <a:pt x="1194" y="1046"/>
                  </a:lnTo>
                  <a:cubicBezTo>
                    <a:pt x="1294" y="946"/>
                    <a:pt x="1418" y="946"/>
                    <a:pt x="1542" y="946"/>
                  </a:cubicBezTo>
                  <a:cubicBezTo>
                    <a:pt x="1667" y="946"/>
                    <a:pt x="1791" y="946"/>
                    <a:pt x="1890" y="847"/>
                  </a:cubicBezTo>
                  <a:cubicBezTo>
                    <a:pt x="2030" y="847"/>
                    <a:pt x="2129" y="827"/>
                    <a:pt x="2248" y="827"/>
                  </a:cubicBezTo>
                  <a:cubicBezTo>
                    <a:pt x="2328" y="787"/>
                    <a:pt x="2368" y="727"/>
                    <a:pt x="2447" y="688"/>
                  </a:cubicBezTo>
                  <a:cubicBezTo>
                    <a:pt x="2666" y="688"/>
                    <a:pt x="2925" y="648"/>
                    <a:pt x="3144" y="648"/>
                  </a:cubicBezTo>
                  <a:cubicBezTo>
                    <a:pt x="3283" y="509"/>
                    <a:pt x="3522" y="628"/>
                    <a:pt x="3681" y="509"/>
                  </a:cubicBezTo>
                  <a:cubicBezTo>
                    <a:pt x="3820" y="489"/>
                    <a:pt x="3939" y="489"/>
                    <a:pt x="4059" y="449"/>
                  </a:cubicBezTo>
                  <a:cubicBezTo>
                    <a:pt x="4134" y="401"/>
                    <a:pt x="4217" y="391"/>
                    <a:pt x="4302" y="391"/>
                  </a:cubicBezTo>
                  <a:cubicBezTo>
                    <a:pt x="4363" y="391"/>
                    <a:pt x="4426" y="396"/>
                    <a:pt x="4488" y="396"/>
                  </a:cubicBezTo>
                  <a:cubicBezTo>
                    <a:pt x="4588" y="396"/>
                    <a:pt x="4686" y="382"/>
                    <a:pt x="4775" y="310"/>
                  </a:cubicBezTo>
                  <a:cubicBezTo>
                    <a:pt x="4854" y="310"/>
                    <a:pt x="4894" y="290"/>
                    <a:pt x="4954" y="290"/>
                  </a:cubicBezTo>
                  <a:cubicBezTo>
                    <a:pt x="4994" y="210"/>
                    <a:pt x="4994" y="131"/>
                    <a:pt x="4894" y="51"/>
                  </a:cubicBezTo>
                  <a:cubicBezTo>
                    <a:pt x="4824" y="37"/>
                    <a:pt x="4773" y="23"/>
                    <a:pt x="4715" y="23"/>
                  </a:cubicBezTo>
                  <a:cubicBezTo>
                    <a:pt x="4690" y="23"/>
                    <a:pt x="4665" y="25"/>
                    <a:pt x="4636" y="31"/>
                  </a:cubicBezTo>
                  <a:cubicBezTo>
                    <a:pt x="4533" y="57"/>
                    <a:pt x="4431" y="64"/>
                    <a:pt x="4330" y="64"/>
                  </a:cubicBezTo>
                  <a:cubicBezTo>
                    <a:pt x="4196" y="64"/>
                    <a:pt x="4064" y="51"/>
                    <a:pt x="3939" y="51"/>
                  </a:cubicBezTo>
                  <a:cubicBezTo>
                    <a:pt x="3717" y="16"/>
                    <a:pt x="3498" y="1"/>
                    <a:pt x="32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88;p3">
              <a:extLst>
                <a:ext uri="{FF2B5EF4-FFF2-40B4-BE49-F238E27FC236}">
                  <a16:creationId xmlns:a16="http://schemas.microsoft.com/office/drawing/2014/main" id="{57BADC37-161C-4FB8-892C-D0411FD0821B}"/>
                </a:ext>
              </a:extLst>
            </p:cNvPr>
            <p:cNvSpPr/>
            <p:nvPr/>
          </p:nvSpPr>
          <p:spPr>
            <a:xfrm>
              <a:off x="2529650" y="4779125"/>
              <a:ext cx="115900" cy="31850"/>
            </a:xfrm>
            <a:custGeom>
              <a:avLst/>
              <a:gdLst/>
              <a:ahLst/>
              <a:cxnLst/>
              <a:rect l="l" t="t" r="r" b="b"/>
              <a:pathLst>
                <a:path w="4636" h="1274" extrusionOk="0">
                  <a:moveTo>
                    <a:pt x="4536" y="20"/>
                  </a:moveTo>
                  <a:cubicBezTo>
                    <a:pt x="3859" y="60"/>
                    <a:pt x="3223" y="1"/>
                    <a:pt x="2547" y="259"/>
                  </a:cubicBezTo>
                  <a:cubicBezTo>
                    <a:pt x="2149" y="398"/>
                    <a:pt x="1671" y="478"/>
                    <a:pt x="1253" y="677"/>
                  </a:cubicBezTo>
                  <a:cubicBezTo>
                    <a:pt x="1219" y="700"/>
                    <a:pt x="1187" y="709"/>
                    <a:pt x="1156" y="709"/>
                  </a:cubicBezTo>
                  <a:cubicBezTo>
                    <a:pt x="1079" y="709"/>
                    <a:pt x="1012" y="648"/>
                    <a:pt x="955" y="577"/>
                  </a:cubicBezTo>
                  <a:cubicBezTo>
                    <a:pt x="817" y="529"/>
                    <a:pt x="687" y="498"/>
                    <a:pt x="566" y="498"/>
                  </a:cubicBezTo>
                  <a:cubicBezTo>
                    <a:pt x="337" y="498"/>
                    <a:pt x="143" y="610"/>
                    <a:pt x="0" y="935"/>
                  </a:cubicBezTo>
                  <a:cubicBezTo>
                    <a:pt x="159" y="1154"/>
                    <a:pt x="398" y="1194"/>
                    <a:pt x="637" y="1274"/>
                  </a:cubicBezTo>
                  <a:cubicBezTo>
                    <a:pt x="1333" y="1174"/>
                    <a:pt x="2049" y="1174"/>
                    <a:pt x="2566" y="597"/>
                  </a:cubicBezTo>
                  <a:cubicBezTo>
                    <a:pt x="2745" y="597"/>
                    <a:pt x="2924" y="577"/>
                    <a:pt x="3084" y="577"/>
                  </a:cubicBezTo>
                  <a:cubicBezTo>
                    <a:pt x="3263" y="458"/>
                    <a:pt x="3481" y="597"/>
                    <a:pt x="3641" y="398"/>
                  </a:cubicBezTo>
                  <a:cubicBezTo>
                    <a:pt x="3939" y="378"/>
                    <a:pt x="4237" y="378"/>
                    <a:pt x="4536" y="378"/>
                  </a:cubicBezTo>
                  <a:cubicBezTo>
                    <a:pt x="4635" y="259"/>
                    <a:pt x="4635" y="160"/>
                    <a:pt x="4536"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89;p3">
              <a:extLst>
                <a:ext uri="{FF2B5EF4-FFF2-40B4-BE49-F238E27FC236}">
                  <a16:creationId xmlns:a16="http://schemas.microsoft.com/office/drawing/2014/main" id="{89E891B2-FF41-4C7A-98A3-32C77A547878}"/>
                </a:ext>
              </a:extLst>
            </p:cNvPr>
            <p:cNvSpPr/>
            <p:nvPr/>
          </p:nvSpPr>
          <p:spPr>
            <a:xfrm>
              <a:off x="2462000" y="4836375"/>
              <a:ext cx="122875" cy="21600"/>
            </a:xfrm>
            <a:custGeom>
              <a:avLst/>
              <a:gdLst/>
              <a:ahLst/>
              <a:cxnLst/>
              <a:rect l="l" t="t" r="r" b="b"/>
              <a:pathLst>
                <a:path w="4915" h="864" extrusionOk="0">
                  <a:moveTo>
                    <a:pt x="4240" y="1"/>
                  </a:moveTo>
                  <a:cubicBezTo>
                    <a:pt x="4047" y="1"/>
                    <a:pt x="3854" y="40"/>
                    <a:pt x="3661" y="98"/>
                  </a:cubicBezTo>
                  <a:cubicBezTo>
                    <a:pt x="3601" y="147"/>
                    <a:pt x="3542" y="172"/>
                    <a:pt x="3480" y="172"/>
                  </a:cubicBezTo>
                  <a:cubicBezTo>
                    <a:pt x="3417" y="172"/>
                    <a:pt x="3353" y="147"/>
                    <a:pt x="3283" y="98"/>
                  </a:cubicBezTo>
                  <a:lnTo>
                    <a:pt x="3124" y="98"/>
                  </a:lnTo>
                  <a:cubicBezTo>
                    <a:pt x="2965" y="257"/>
                    <a:pt x="2726" y="137"/>
                    <a:pt x="2567" y="257"/>
                  </a:cubicBezTo>
                  <a:cubicBezTo>
                    <a:pt x="2527" y="277"/>
                    <a:pt x="2448" y="277"/>
                    <a:pt x="2388" y="277"/>
                  </a:cubicBezTo>
                  <a:cubicBezTo>
                    <a:pt x="2285" y="287"/>
                    <a:pt x="2181" y="291"/>
                    <a:pt x="2076" y="291"/>
                  </a:cubicBezTo>
                  <a:cubicBezTo>
                    <a:pt x="1794" y="291"/>
                    <a:pt x="1509" y="263"/>
                    <a:pt x="1225" y="263"/>
                  </a:cubicBezTo>
                  <a:cubicBezTo>
                    <a:pt x="1008" y="263"/>
                    <a:pt x="792" y="279"/>
                    <a:pt x="578" y="336"/>
                  </a:cubicBezTo>
                  <a:cubicBezTo>
                    <a:pt x="279" y="436"/>
                    <a:pt x="1" y="495"/>
                    <a:pt x="458" y="794"/>
                  </a:cubicBezTo>
                  <a:cubicBezTo>
                    <a:pt x="637" y="794"/>
                    <a:pt x="797" y="834"/>
                    <a:pt x="976" y="834"/>
                  </a:cubicBezTo>
                  <a:cubicBezTo>
                    <a:pt x="1005" y="854"/>
                    <a:pt x="1035" y="864"/>
                    <a:pt x="1065" y="864"/>
                  </a:cubicBezTo>
                  <a:cubicBezTo>
                    <a:pt x="1095" y="864"/>
                    <a:pt x="1125" y="854"/>
                    <a:pt x="1155" y="834"/>
                  </a:cubicBezTo>
                  <a:cubicBezTo>
                    <a:pt x="2289" y="694"/>
                    <a:pt x="3462" y="555"/>
                    <a:pt x="4616" y="436"/>
                  </a:cubicBezTo>
                  <a:cubicBezTo>
                    <a:pt x="4735" y="396"/>
                    <a:pt x="4835" y="356"/>
                    <a:pt x="4914" y="257"/>
                  </a:cubicBezTo>
                  <a:cubicBezTo>
                    <a:pt x="4914" y="197"/>
                    <a:pt x="4875" y="157"/>
                    <a:pt x="4855" y="157"/>
                  </a:cubicBezTo>
                  <a:cubicBezTo>
                    <a:pt x="4650" y="45"/>
                    <a:pt x="4445" y="1"/>
                    <a:pt x="4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90;p3">
              <a:extLst>
                <a:ext uri="{FF2B5EF4-FFF2-40B4-BE49-F238E27FC236}">
                  <a16:creationId xmlns:a16="http://schemas.microsoft.com/office/drawing/2014/main" id="{698136FC-6FDE-4027-B485-106BFA9C13FF}"/>
                </a:ext>
              </a:extLst>
            </p:cNvPr>
            <p:cNvSpPr/>
            <p:nvPr/>
          </p:nvSpPr>
          <p:spPr>
            <a:xfrm>
              <a:off x="3030450" y="4671075"/>
              <a:ext cx="90025" cy="29500"/>
            </a:xfrm>
            <a:custGeom>
              <a:avLst/>
              <a:gdLst/>
              <a:ahLst/>
              <a:cxnLst/>
              <a:rect l="l" t="t" r="r" b="b"/>
              <a:pathLst>
                <a:path w="3601" h="1180" extrusionOk="0">
                  <a:moveTo>
                    <a:pt x="3248" y="1"/>
                  </a:moveTo>
                  <a:cubicBezTo>
                    <a:pt x="3193" y="1"/>
                    <a:pt x="3133" y="16"/>
                    <a:pt x="3064" y="46"/>
                  </a:cubicBezTo>
                  <a:cubicBezTo>
                    <a:pt x="2924" y="85"/>
                    <a:pt x="2825" y="125"/>
                    <a:pt x="2726" y="205"/>
                  </a:cubicBezTo>
                  <a:cubicBezTo>
                    <a:pt x="2308" y="344"/>
                    <a:pt x="1870" y="483"/>
                    <a:pt x="1413" y="483"/>
                  </a:cubicBezTo>
                  <a:lnTo>
                    <a:pt x="0" y="702"/>
                  </a:lnTo>
                  <a:cubicBezTo>
                    <a:pt x="498" y="702"/>
                    <a:pt x="796" y="1179"/>
                    <a:pt x="1234" y="1179"/>
                  </a:cubicBezTo>
                  <a:cubicBezTo>
                    <a:pt x="1500" y="1061"/>
                    <a:pt x="1789" y="998"/>
                    <a:pt x="2083" y="998"/>
                  </a:cubicBezTo>
                  <a:cubicBezTo>
                    <a:pt x="2184" y="998"/>
                    <a:pt x="2286" y="1005"/>
                    <a:pt x="2387" y="1020"/>
                  </a:cubicBezTo>
                  <a:cubicBezTo>
                    <a:pt x="2487" y="1020"/>
                    <a:pt x="2566" y="1000"/>
                    <a:pt x="2626" y="1000"/>
                  </a:cubicBezTo>
                  <a:cubicBezTo>
                    <a:pt x="2765" y="961"/>
                    <a:pt x="2885" y="941"/>
                    <a:pt x="2984" y="901"/>
                  </a:cubicBezTo>
                  <a:cubicBezTo>
                    <a:pt x="3032" y="806"/>
                    <a:pt x="3079" y="776"/>
                    <a:pt x="3127" y="776"/>
                  </a:cubicBezTo>
                  <a:cubicBezTo>
                    <a:pt x="3209" y="776"/>
                    <a:pt x="3291" y="865"/>
                    <a:pt x="3373" y="865"/>
                  </a:cubicBezTo>
                  <a:cubicBezTo>
                    <a:pt x="3383" y="865"/>
                    <a:pt x="3392" y="864"/>
                    <a:pt x="3402" y="861"/>
                  </a:cubicBezTo>
                  <a:cubicBezTo>
                    <a:pt x="3481" y="861"/>
                    <a:pt x="3561" y="821"/>
                    <a:pt x="3601" y="782"/>
                  </a:cubicBezTo>
                  <a:cubicBezTo>
                    <a:pt x="3521" y="603"/>
                    <a:pt x="3402" y="443"/>
                    <a:pt x="3422" y="245"/>
                  </a:cubicBezTo>
                  <a:cubicBezTo>
                    <a:pt x="3422" y="205"/>
                    <a:pt x="3402" y="125"/>
                    <a:pt x="3402" y="46"/>
                  </a:cubicBezTo>
                  <a:cubicBezTo>
                    <a:pt x="3352" y="16"/>
                    <a:pt x="3302" y="1"/>
                    <a:pt x="32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91;p3">
              <a:extLst>
                <a:ext uri="{FF2B5EF4-FFF2-40B4-BE49-F238E27FC236}">
                  <a16:creationId xmlns:a16="http://schemas.microsoft.com/office/drawing/2014/main" id="{22E9F5D7-53BE-4261-9267-346B0F2362EE}"/>
                </a:ext>
              </a:extLst>
            </p:cNvPr>
            <p:cNvSpPr/>
            <p:nvPr/>
          </p:nvSpPr>
          <p:spPr>
            <a:xfrm>
              <a:off x="2896675" y="4606725"/>
              <a:ext cx="111425" cy="14275"/>
            </a:xfrm>
            <a:custGeom>
              <a:avLst/>
              <a:gdLst/>
              <a:ahLst/>
              <a:cxnLst/>
              <a:rect l="l" t="t" r="r" b="b"/>
              <a:pathLst>
                <a:path w="4457" h="571" extrusionOk="0">
                  <a:moveTo>
                    <a:pt x="831" y="0"/>
                  </a:moveTo>
                  <a:cubicBezTo>
                    <a:pt x="554" y="0"/>
                    <a:pt x="279" y="34"/>
                    <a:pt x="0" y="133"/>
                  </a:cubicBezTo>
                  <a:lnTo>
                    <a:pt x="0" y="292"/>
                  </a:lnTo>
                  <a:cubicBezTo>
                    <a:pt x="159" y="451"/>
                    <a:pt x="418" y="292"/>
                    <a:pt x="557" y="491"/>
                  </a:cubicBezTo>
                  <a:lnTo>
                    <a:pt x="716" y="491"/>
                  </a:lnTo>
                  <a:cubicBezTo>
                    <a:pt x="748" y="459"/>
                    <a:pt x="774" y="439"/>
                    <a:pt x="804" y="439"/>
                  </a:cubicBezTo>
                  <a:cubicBezTo>
                    <a:pt x="830" y="439"/>
                    <a:pt x="858" y="454"/>
                    <a:pt x="895" y="491"/>
                  </a:cubicBezTo>
                  <a:cubicBezTo>
                    <a:pt x="1122" y="516"/>
                    <a:pt x="1340" y="541"/>
                    <a:pt x="1561" y="541"/>
                  </a:cubicBezTo>
                  <a:cubicBezTo>
                    <a:pt x="1689" y="541"/>
                    <a:pt x="1818" y="533"/>
                    <a:pt x="1950" y="511"/>
                  </a:cubicBezTo>
                  <a:cubicBezTo>
                    <a:pt x="2013" y="517"/>
                    <a:pt x="2077" y="520"/>
                    <a:pt x="2140" y="520"/>
                  </a:cubicBezTo>
                  <a:cubicBezTo>
                    <a:pt x="2604" y="520"/>
                    <a:pt x="3061" y="369"/>
                    <a:pt x="3559" y="369"/>
                  </a:cubicBezTo>
                  <a:cubicBezTo>
                    <a:pt x="3842" y="369"/>
                    <a:pt x="4138" y="418"/>
                    <a:pt x="4456" y="571"/>
                  </a:cubicBezTo>
                  <a:cubicBezTo>
                    <a:pt x="4257" y="332"/>
                    <a:pt x="4197" y="232"/>
                    <a:pt x="4138" y="173"/>
                  </a:cubicBezTo>
                  <a:cubicBezTo>
                    <a:pt x="3382" y="73"/>
                    <a:pt x="2606" y="133"/>
                    <a:pt x="1850" y="93"/>
                  </a:cubicBezTo>
                  <a:cubicBezTo>
                    <a:pt x="1502" y="50"/>
                    <a:pt x="1165" y="0"/>
                    <a:pt x="8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92;p3">
              <a:extLst>
                <a:ext uri="{FF2B5EF4-FFF2-40B4-BE49-F238E27FC236}">
                  <a16:creationId xmlns:a16="http://schemas.microsoft.com/office/drawing/2014/main" id="{1464083F-2F03-42B0-AA2A-5B11C166F3D9}"/>
                </a:ext>
              </a:extLst>
            </p:cNvPr>
            <p:cNvSpPr/>
            <p:nvPr/>
          </p:nvSpPr>
          <p:spPr>
            <a:xfrm>
              <a:off x="2984200" y="4784100"/>
              <a:ext cx="74125" cy="16400"/>
            </a:xfrm>
            <a:custGeom>
              <a:avLst/>
              <a:gdLst/>
              <a:ahLst/>
              <a:cxnLst/>
              <a:rect l="l" t="t" r="r" b="b"/>
              <a:pathLst>
                <a:path w="2965" h="656" extrusionOk="0">
                  <a:moveTo>
                    <a:pt x="1211" y="0"/>
                  </a:moveTo>
                  <a:cubicBezTo>
                    <a:pt x="844" y="0"/>
                    <a:pt x="473" y="17"/>
                    <a:pt x="100" y="40"/>
                  </a:cubicBezTo>
                  <a:cubicBezTo>
                    <a:pt x="80" y="40"/>
                    <a:pt x="60" y="60"/>
                    <a:pt x="40" y="80"/>
                  </a:cubicBezTo>
                  <a:cubicBezTo>
                    <a:pt x="0" y="100"/>
                    <a:pt x="0" y="140"/>
                    <a:pt x="80" y="179"/>
                  </a:cubicBezTo>
                  <a:cubicBezTo>
                    <a:pt x="221" y="344"/>
                    <a:pt x="404" y="363"/>
                    <a:pt x="592" y="363"/>
                  </a:cubicBezTo>
                  <a:cubicBezTo>
                    <a:pt x="646" y="363"/>
                    <a:pt x="701" y="361"/>
                    <a:pt x="755" y="361"/>
                  </a:cubicBezTo>
                  <a:cubicBezTo>
                    <a:pt x="830" y="361"/>
                    <a:pt x="904" y="364"/>
                    <a:pt x="975" y="378"/>
                  </a:cubicBezTo>
                  <a:cubicBezTo>
                    <a:pt x="1074" y="478"/>
                    <a:pt x="1253" y="458"/>
                    <a:pt x="1353" y="538"/>
                  </a:cubicBezTo>
                  <a:cubicBezTo>
                    <a:pt x="1557" y="626"/>
                    <a:pt x="1765" y="656"/>
                    <a:pt x="1975" y="656"/>
                  </a:cubicBezTo>
                  <a:cubicBezTo>
                    <a:pt x="2236" y="656"/>
                    <a:pt x="2501" y="610"/>
                    <a:pt x="2765" y="577"/>
                  </a:cubicBezTo>
                  <a:cubicBezTo>
                    <a:pt x="2845" y="458"/>
                    <a:pt x="2885" y="299"/>
                    <a:pt x="2964" y="179"/>
                  </a:cubicBezTo>
                  <a:cubicBezTo>
                    <a:pt x="2387" y="44"/>
                    <a:pt x="1803" y="0"/>
                    <a:pt x="12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93;p3">
              <a:extLst>
                <a:ext uri="{FF2B5EF4-FFF2-40B4-BE49-F238E27FC236}">
                  <a16:creationId xmlns:a16="http://schemas.microsoft.com/office/drawing/2014/main" id="{E16D988F-2FE0-4C4F-905E-9692E2E9A27E}"/>
                </a:ext>
              </a:extLst>
            </p:cNvPr>
            <p:cNvSpPr/>
            <p:nvPr/>
          </p:nvSpPr>
          <p:spPr>
            <a:xfrm>
              <a:off x="2450075" y="4828350"/>
              <a:ext cx="72625" cy="27375"/>
            </a:xfrm>
            <a:custGeom>
              <a:avLst/>
              <a:gdLst/>
              <a:ahLst/>
              <a:cxnLst/>
              <a:rect l="l" t="t" r="r" b="b"/>
              <a:pathLst>
                <a:path w="2905" h="1095" extrusionOk="0">
                  <a:moveTo>
                    <a:pt x="2228" y="1"/>
                  </a:moveTo>
                  <a:cubicBezTo>
                    <a:pt x="1731" y="160"/>
                    <a:pt x="1174" y="21"/>
                    <a:pt x="697" y="259"/>
                  </a:cubicBezTo>
                  <a:cubicBezTo>
                    <a:pt x="478" y="518"/>
                    <a:pt x="0" y="618"/>
                    <a:pt x="40" y="1095"/>
                  </a:cubicBezTo>
                  <a:cubicBezTo>
                    <a:pt x="358" y="1075"/>
                    <a:pt x="657" y="1075"/>
                    <a:pt x="955" y="1075"/>
                  </a:cubicBezTo>
                  <a:cubicBezTo>
                    <a:pt x="935" y="976"/>
                    <a:pt x="736" y="797"/>
                    <a:pt x="1035" y="797"/>
                  </a:cubicBezTo>
                  <a:cubicBezTo>
                    <a:pt x="1220" y="797"/>
                    <a:pt x="1408" y="802"/>
                    <a:pt x="1598" y="802"/>
                  </a:cubicBezTo>
                  <a:cubicBezTo>
                    <a:pt x="2040" y="802"/>
                    <a:pt x="2487" y="773"/>
                    <a:pt x="2905" y="578"/>
                  </a:cubicBezTo>
                  <a:cubicBezTo>
                    <a:pt x="2606" y="578"/>
                    <a:pt x="2626" y="419"/>
                    <a:pt x="2726" y="200"/>
                  </a:cubicBezTo>
                  <a:cubicBezTo>
                    <a:pt x="2606" y="61"/>
                    <a:pt x="2407" y="1"/>
                    <a:pt x="22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94;p3">
              <a:extLst>
                <a:ext uri="{FF2B5EF4-FFF2-40B4-BE49-F238E27FC236}">
                  <a16:creationId xmlns:a16="http://schemas.microsoft.com/office/drawing/2014/main" id="{232CAAE8-6FBF-46AF-B83C-883DBF25E2DF}"/>
                </a:ext>
              </a:extLst>
            </p:cNvPr>
            <p:cNvSpPr/>
            <p:nvPr/>
          </p:nvSpPr>
          <p:spPr>
            <a:xfrm>
              <a:off x="3019000" y="4817750"/>
              <a:ext cx="106950" cy="15100"/>
            </a:xfrm>
            <a:custGeom>
              <a:avLst/>
              <a:gdLst/>
              <a:ahLst/>
              <a:cxnLst/>
              <a:rect l="l" t="t" r="r" b="b"/>
              <a:pathLst>
                <a:path w="4278" h="604" extrusionOk="0">
                  <a:moveTo>
                    <a:pt x="3437" y="0"/>
                  </a:moveTo>
                  <a:cubicBezTo>
                    <a:pt x="3350" y="0"/>
                    <a:pt x="3259" y="23"/>
                    <a:pt x="3164" y="87"/>
                  </a:cubicBezTo>
                  <a:cubicBezTo>
                    <a:pt x="2268" y="107"/>
                    <a:pt x="1373" y="107"/>
                    <a:pt x="478" y="107"/>
                  </a:cubicBezTo>
                  <a:cubicBezTo>
                    <a:pt x="379" y="246"/>
                    <a:pt x="1" y="126"/>
                    <a:pt x="140" y="485"/>
                  </a:cubicBezTo>
                  <a:cubicBezTo>
                    <a:pt x="207" y="565"/>
                    <a:pt x="270" y="594"/>
                    <a:pt x="330" y="594"/>
                  </a:cubicBezTo>
                  <a:cubicBezTo>
                    <a:pt x="449" y="594"/>
                    <a:pt x="558" y="484"/>
                    <a:pt x="677" y="445"/>
                  </a:cubicBezTo>
                  <a:cubicBezTo>
                    <a:pt x="746" y="383"/>
                    <a:pt x="816" y="363"/>
                    <a:pt x="883" y="363"/>
                  </a:cubicBezTo>
                  <a:cubicBezTo>
                    <a:pt x="989" y="363"/>
                    <a:pt x="1089" y="413"/>
                    <a:pt x="1174" y="425"/>
                  </a:cubicBezTo>
                  <a:cubicBezTo>
                    <a:pt x="1300" y="495"/>
                    <a:pt x="1423" y="518"/>
                    <a:pt x="1545" y="518"/>
                  </a:cubicBezTo>
                  <a:cubicBezTo>
                    <a:pt x="1772" y="518"/>
                    <a:pt x="1996" y="438"/>
                    <a:pt x="2229" y="425"/>
                  </a:cubicBezTo>
                  <a:cubicBezTo>
                    <a:pt x="2458" y="359"/>
                    <a:pt x="2687" y="312"/>
                    <a:pt x="2916" y="312"/>
                  </a:cubicBezTo>
                  <a:cubicBezTo>
                    <a:pt x="3105" y="312"/>
                    <a:pt x="3293" y="344"/>
                    <a:pt x="3482" y="425"/>
                  </a:cubicBezTo>
                  <a:cubicBezTo>
                    <a:pt x="3561" y="465"/>
                    <a:pt x="3621" y="544"/>
                    <a:pt x="3681" y="604"/>
                  </a:cubicBezTo>
                  <a:lnTo>
                    <a:pt x="3860" y="604"/>
                  </a:lnTo>
                  <a:cubicBezTo>
                    <a:pt x="3959" y="504"/>
                    <a:pt x="4158" y="524"/>
                    <a:pt x="4218" y="405"/>
                  </a:cubicBezTo>
                  <a:cubicBezTo>
                    <a:pt x="4278" y="226"/>
                    <a:pt x="4118" y="206"/>
                    <a:pt x="3959" y="146"/>
                  </a:cubicBezTo>
                  <a:cubicBezTo>
                    <a:pt x="3797" y="106"/>
                    <a:pt x="3625" y="0"/>
                    <a:pt x="3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95;p3">
              <a:extLst>
                <a:ext uri="{FF2B5EF4-FFF2-40B4-BE49-F238E27FC236}">
                  <a16:creationId xmlns:a16="http://schemas.microsoft.com/office/drawing/2014/main" id="{187F02FA-930C-44E7-B91C-A837D9403ED1}"/>
                </a:ext>
              </a:extLst>
            </p:cNvPr>
            <p:cNvSpPr/>
            <p:nvPr/>
          </p:nvSpPr>
          <p:spPr>
            <a:xfrm>
              <a:off x="2868325" y="4820400"/>
              <a:ext cx="84550" cy="12175"/>
            </a:xfrm>
            <a:custGeom>
              <a:avLst/>
              <a:gdLst/>
              <a:ahLst/>
              <a:cxnLst/>
              <a:rect l="l" t="t" r="r" b="b"/>
              <a:pathLst>
                <a:path w="3382" h="487" extrusionOk="0">
                  <a:moveTo>
                    <a:pt x="60" y="1"/>
                  </a:moveTo>
                  <a:cubicBezTo>
                    <a:pt x="20" y="80"/>
                    <a:pt x="0" y="120"/>
                    <a:pt x="40" y="200"/>
                  </a:cubicBezTo>
                  <a:cubicBezTo>
                    <a:pt x="159" y="279"/>
                    <a:pt x="338" y="219"/>
                    <a:pt x="438" y="339"/>
                  </a:cubicBezTo>
                  <a:cubicBezTo>
                    <a:pt x="650" y="407"/>
                    <a:pt x="862" y="428"/>
                    <a:pt x="1073" y="428"/>
                  </a:cubicBezTo>
                  <a:cubicBezTo>
                    <a:pt x="1356" y="428"/>
                    <a:pt x="1636" y="390"/>
                    <a:pt x="1910" y="379"/>
                  </a:cubicBezTo>
                  <a:cubicBezTo>
                    <a:pt x="2165" y="379"/>
                    <a:pt x="2460" y="486"/>
                    <a:pt x="2756" y="486"/>
                  </a:cubicBezTo>
                  <a:cubicBezTo>
                    <a:pt x="2969" y="486"/>
                    <a:pt x="3182" y="431"/>
                    <a:pt x="3382" y="239"/>
                  </a:cubicBezTo>
                  <a:cubicBezTo>
                    <a:pt x="3084" y="100"/>
                    <a:pt x="2785" y="239"/>
                    <a:pt x="2586" y="1"/>
                  </a:cubicBezTo>
                  <a:cubicBezTo>
                    <a:pt x="2029" y="1"/>
                    <a:pt x="1472" y="9"/>
                    <a:pt x="909" y="9"/>
                  </a:cubicBezTo>
                  <a:cubicBezTo>
                    <a:pt x="628" y="9"/>
                    <a:pt x="345" y="7"/>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96;p3">
              <a:extLst>
                <a:ext uri="{FF2B5EF4-FFF2-40B4-BE49-F238E27FC236}">
                  <a16:creationId xmlns:a16="http://schemas.microsoft.com/office/drawing/2014/main" id="{C5168CE9-5681-415E-9B2C-A11DF7DB6BC9}"/>
                </a:ext>
              </a:extLst>
            </p:cNvPr>
            <p:cNvSpPr/>
            <p:nvPr/>
          </p:nvSpPr>
          <p:spPr>
            <a:xfrm>
              <a:off x="2580875" y="4826375"/>
              <a:ext cx="84550" cy="16425"/>
            </a:xfrm>
            <a:custGeom>
              <a:avLst/>
              <a:gdLst/>
              <a:ahLst/>
              <a:cxnLst/>
              <a:rect l="l" t="t" r="r" b="b"/>
              <a:pathLst>
                <a:path w="3382" h="657" extrusionOk="0">
                  <a:moveTo>
                    <a:pt x="1942" y="0"/>
                  </a:moveTo>
                  <a:cubicBezTo>
                    <a:pt x="1820" y="0"/>
                    <a:pt x="1701" y="30"/>
                    <a:pt x="1592" y="100"/>
                  </a:cubicBezTo>
                  <a:cubicBezTo>
                    <a:pt x="1472" y="150"/>
                    <a:pt x="1350" y="165"/>
                    <a:pt x="1226" y="165"/>
                  </a:cubicBezTo>
                  <a:cubicBezTo>
                    <a:pt x="1062" y="165"/>
                    <a:pt x="894" y="139"/>
                    <a:pt x="726" y="139"/>
                  </a:cubicBezTo>
                  <a:cubicBezTo>
                    <a:pt x="624" y="139"/>
                    <a:pt x="521" y="149"/>
                    <a:pt x="418" y="179"/>
                  </a:cubicBezTo>
                  <a:cubicBezTo>
                    <a:pt x="179" y="259"/>
                    <a:pt x="0" y="358"/>
                    <a:pt x="179" y="657"/>
                  </a:cubicBezTo>
                  <a:cubicBezTo>
                    <a:pt x="1074" y="597"/>
                    <a:pt x="1970" y="597"/>
                    <a:pt x="2865" y="458"/>
                  </a:cubicBezTo>
                  <a:cubicBezTo>
                    <a:pt x="2924" y="408"/>
                    <a:pt x="2979" y="383"/>
                    <a:pt x="3034" y="383"/>
                  </a:cubicBezTo>
                  <a:cubicBezTo>
                    <a:pt x="3089" y="383"/>
                    <a:pt x="3143" y="408"/>
                    <a:pt x="3203" y="458"/>
                  </a:cubicBezTo>
                  <a:lnTo>
                    <a:pt x="3382" y="458"/>
                  </a:lnTo>
                  <a:lnTo>
                    <a:pt x="3382" y="140"/>
                  </a:lnTo>
                  <a:cubicBezTo>
                    <a:pt x="3268" y="47"/>
                    <a:pt x="3144" y="13"/>
                    <a:pt x="3017" y="13"/>
                  </a:cubicBezTo>
                  <a:cubicBezTo>
                    <a:pt x="2900" y="13"/>
                    <a:pt x="2781" y="42"/>
                    <a:pt x="2666" y="80"/>
                  </a:cubicBezTo>
                  <a:lnTo>
                    <a:pt x="2308" y="80"/>
                  </a:lnTo>
                  <a:cubicBezTo>
                    <a:pt x="2188" y="30"/>
                    <a:pt x="2064" y="0"/>
                    <a:pt x="1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97;p3">
              <a:extLst>
                <a:ext uri="{FF2B5EF4-FFF2-40B4-BE49-F238E27FC236}">
                  <a16:creationId xmlns:a16="http://schemas.microsoft.com/office/drawing/2014/main" id="{BC62902B-1144-4F74-8D5E-2163724BFE39}"/>
                </a:ext>
              </a:extLst>
            </p:cNvPr>
            <p:cNvSpPr/>
            <p:nvPr/>
          </p:nvSpPr>
          <p:spPr>
            <a:xfrm>
              <a:off x="3124925" y="4778625"/>
              <a:ext cx="54750" cy="33475"/>
            </a:xfrm>
            <a:custGeom>
              <a:avLst/>
              <a:gdLst/>
              <a:ahLst/>
              <a:cxnLst/>
              <a:rect l="l" t="t" r="r" b="b"/>
              <a:pathLst>
                <a:path w="2190" h="1339" extrusionOk="0">
                  <a:moveTo>
                    <a:pt x="1592" y="1"/>
                  </a:moveTo>
                  <a:cubicBezTo>
                    <a:pt x="1413" y="1"/>
                    <a:pt x="1234" y="21"/>
                    <a:pt x="1075" y="21"/>
                  </a:cubicBezTo>
                  <a:cubicBezTo>
                    <a:pt x="1075" y="299"/>
                    <a:pt x="896" y="398"/>
                    <a:pt x="677" y="418"/>
                  </a:cubicBezTo>
                  <a:cubicBezTo>
                    <a:pt x="896" y="677"/>
                    <a:pt x="1393" y="498"/>
                    <a:pt x="1493" y="1015"/>
                  </a:cubicBezTo>
                  <a:cubicBezTo>
                    <a:pt x="1298" y="1093"/>
                    <a:pt x="1099" y="1110"/>
                    <a:pt x="902" y="1110"/>
                  </a:cubicBezTo>
                  <a:cubicBezTo>
                    <a:pt x="752" y="1110"/>
                    <a:pt x="604" y="1100"/>
                    <a:pt x="457" y="1100"/>
                  </a:cubicBezTo>
                  <a:cubicBezTo>
                    <a:pt x="302" y="1100"/>
                    <a:pt x="149" y="1111"/>
                    <a:pt x="1" y="1154"/>
                  </a:cubicBezTo>
                  <a:cubicBezTo>
                    <a:pt x="278" y="1279"/>
                    <a:pt x="551" y="1339"/>
                    <a:pt x="821" y="1339"/>
                  </a:cubicBezTo>
                  <a:cubicBezTo>
                    <a:pt x="1113" y="1339"/>
                    <a:pt x="1402" y="1269"/>
                    <a:pt x="1692" y="1135"/>
                  </a:cubicBezTo>
                  <a:cubicBezTo>
                    <a:pt x="2129" y="975"/>
                    <a:pt x="2189" y="717"/>
                    <a:pt x="1811" y="458"/>
                  </a:cubicBezTo>
                  <a:cubicBezTo>
                    <a:pt x="1592" y="299"/>
                    <a:pt x="1513" y="219"/>
                    <a:pt x="1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98;p3">
              <a:extLst>
                <a:ext uri="{FF2B5EF4-FFF2-40B4-BE49-F238E27FC236}">
                  <a16:creationId xmlns:a16="http://schemas.microsoft.com/office/drawing/2014/main" id="{F28A4590-75E4-46F9-9C91-340D542D0C19}"/>
                </a:ext>
              </a:extLst>
            </p:cNvPr>
            <p:cNvSpPr/>
            <p:nvPr/>
          </p:nvSpPr>
          <p:spPr>
            <a:xfrm>
              <a:off x="2899150" y="4750600"/>
              <a:ext cx="57600" cy="19725"/>
            </a:xfrm>
            <a:custGeom>
              <a:avLst/>
              <a:gdLst/>
              <a:ahLst/>
              <a:cxnLst/>
              <a:rect l="l" t="t" r="r" b="b"/>
              <a:pathLst>
                <a:path w="2304" h="789" extrusionOk="0">
                  <a:moveTo>
                    <a:pt x="829" y="0"/>
                  </a:moveTo>
                  <a:cubicBezTo>
                    <a:pt x="579" y="0"/>
                    <a:pt x="334" y="54"/>
                    <a:pt x="100" y="207"/>
                  </a:cubicBezTo>
                  <a:cubicBezTo>
                    <a:pt x="20" y="346"/>
                    <a:pt x="1" y="505"/>
                    <a:pt x="120" y="624"/>
                  </a:cubicBezTo>
                  <a:lnTo>
                    <a:pt x="299" y="624"/>
                  </a:lnTo>
                  <a:cubicBezTo>
                    <a:pt x="359" y="575"/>
                    <a:pt x="413" y="550"/>
                    <a:pt x="470" y="550"/>
                  </a:cubicBezTo>
                  <a:cubicBezTo>
                    <a:pt x="528" y="550"/>
                    <a:pt x="587" y="575"/>
                    <a:pt x="657" y="624"/>
                  </a:cubicBezTo>
                  <a:cubicBezTo>
                    <a:pt x="995" y="664"/>
                    <a:pt x="1353" y="604"/>
                    <a:pt x="1691" y="724"/>
                  </a:cubicBezTo>
                  <a:cubicBezTo>
                    <a:pt x="1784" y="761"/>
                    <a:pt x="1876" y="789"/>
                    <a:pt x="1966" y="789"/>
                  </a:cubicBezTo>
                  <a:cubicBezTo>
                    <a:pt x="2070" y="789"/>
                    <a:pt x="2172" y="751"/>
                    <a:pt x="2268" y="644"/>
                  </a:cubicBezTo>
                  <a:cubicBezTo>
                    <a:pt x="2303" y="365"/>
                    <a:pt x="2200" y="239"/>
                    <a:pt x="1973" y="239"/>
                  </a:cubicBezTo>
                  <a:cubicBezTo>
                    <a:pt x="1941" y="239"/>
                    <a:pt x="1907" y="241"/>
                    <a:pt x="1870" y="246"/>
                  </a:cubicBezTo>
                  <a:cubicBezTo>
                    <a:pt x="1751" y="246"/>
                    <a:pt x="1612" y="226"/>
                    <a:pt x="1552" y="107"/>
                  </a:cubicBezTo>
                  <a:cubicBezTo>
                    <a:pt x="1309" y="49"/>
                    <a:pt x="1067" y="0"/>
                    <a:pt x="8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99;p3">
              <a:extLst>
                <a:ext uri="{FF2B5EF4-FFF2-40B4-BE49-F238E27FC236}">
                  <a16:creationId xmlns:a16="http://schemas.microsoft.com/office/drawing/2014/main" id="{AA80C493-1D2E-407D-8FDA-626DA8CE0BE0}"/>
                </a:ext>
              </a:extLst>
            </p:cNvPr>
            <p:cNvSpPr/>
            <p:nvPr/>
          </p:nvSpPr>
          <p:spPr>
            <a:xfrm>
              <a:off x="2723100" y="4614925"/>
              <a:ext cx="68650" cy="17025"/>
            </a:xfrm>
            <a:custGeom>
              <a:avLst/>
              <a:gdLst/>
              <a:ahLst/>
              <a:cxnLst/>
              <a:rect l="l" t="t" r="r" b="b"/>
              <a:pathLst>
                <a:path w="2746" h="681" extrusionOk="0">
                  <a:moveTo>
                    <a:pt x="1737" y="1"/>
                  </a:moveTo>
                  <a:cubicBezTo>
                    <a:pt x="1392" y="1"/>
                    <a:pt x="1049" y="21"/>
                    <a:pt x="737" y="163"/>
                  </a:cubicBezTo>
                  <a:cubicBezTo>
                    <a:pt x="697" y="362"/>
                    <a:pt x="637" y="501"/>
                    <a:pt x="398" y="501"/>
                  </a:cubicBezTo>
                  <a:cubicBezTo>
                    <a:pt x="239" y="501"/>
                    <a:pt x="100" y="561"/>
                    <a:pt x="1" y="680"/>
                  </a:cubicBezTo>
                  <a:cubicBezTo>
                    <a:pt x="935" y="640"/>
                    <a:pt x="1851" y="640"/>
                    <a:pt x="2746" y="362"/>
                  </a:cubicBezTo>
                  <a:cubicBezTo>
                    <a:pt x="2368" y="362"/>
                    <a:pt x="1990" y="342"/>
                    <a:pt x="1552" y="302"/>
                  </a:cubicBezTo>
                  <a:cubicBezTo>
                    <a:pt x="1771" y="143"/>
                    <a:pt x="2049" y="203"/>
                    <a:pt x="2149" y="4"/>
                  </a:cubicBezTo>
                  <a:cubicBezTo>
                    <a:pt x="2013" y="4"/>
                    <a:pt x="1874" y="1"/>
                    <a:pt x="17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800;p3">
              <a:extLst>
                <a:ext uri="{FF2B5EF4-FFF2-40B4-BE49-F238E27FC236}">
                  <a16:creationId xmlns:a16="http://schemas.microsoft.com/office/drawing/2014/main" id="{6214D077-46BD-4217-8103-6DC551E7FBEC}"/>
                </a:ext>
              </a:extLst>
            </p:cNvPr>
            <p:cNvSpPr/>
            <p:nvPr/>
          </p:nvSpPr>
          <p:spPr>
            <a:xfrm>
              <a:off x="2643025" y="4793300"/>
              <a:ext cx="66675" cy="18550"/>
            </a:xfrm>
            <a:custGeom>
              <a:avLst/>
              <a:gdLst/>
              <a:ahLst/>
              <a:cxnLst/>
              <a:rect l="l" t="t" r="r" b="b"/>
              <a:pathLst>
                <a:path w="2667" h="742" extrusionOk="0">
                  <a:moveTo>
                    <a:pt x="1682" y="0"/>
                  </a:moveTo>
                  <a:cubicBezTo>
                    <a:pt x="1652" y="0"/>
                    <a:pt x="1622" y="10"/>
                    <a:pt x="1592" y="30"/>
                  </a:cubicBezTo>
                  <a:cubicBezTo>
                    <a:pt x="1254" y="209"/>
                    <a:pt x="876" y="170"/>
                    <a:pt x="518" y="209"/>
                  </a:cubicBezTo>
                  <a:lnTo>
                    <a:pt x="359" y="209"/>
                  </a:lnTo>
                  <a:cubicBezTo>
                    <a:pt x="299" y="229"/>
                    <a:pt x="259" y="289"/>
                    <a:pt x="200" y="329"/>
                  </a:cubicBezTo>
                  <a:cubicBezTo>
                    <a:pt x="120" y="388"/>
                    <a:pt x="60" y="468"/>
                    <a:pt x="1" y="567"/>
                  </a:cubicBezTo>
                  <a:lnTo>
                    <a:pt x="1" y="707"/>
                  </a:lnTo>
                  <a:cubicBezTo>
                    <a:pt x="118" y="731"/>
                    <a:pt x="234" y="742"/>
                    <a:pt x="348" y="742"/>
                  </a:cubicBezTo>
                  <a:cubicBezTo>
                    <a:pt x="921" y="742"/>
                    <a:pt x="1459" y="482"/>
                    <a:pt x="2027" y="482"/>
                  </a:cubicBezTo>
                  <a:cubicBezTo>
                    <a:pt x="2074" y="482"/>
                    <a:pt x="2122" y="484"/>
                    <a:pt x="2169" y="488"/>
                  </a:cubicBezTo>
                  <a:cubicBezTo>
                    <a:pt x="2263" y="498"/>
                    <a:pt x="2361" y="530"/>
                    <a:pt x="2452" y="530"/>
                  </a:cubicBezTo>
                  <a:cubicBezTo>
                    <a:pt x="2534" y="530"/>
                    <a:pt x="2609" y="503"/>
                    <a:pt x="2666" y="408"/>
                  </a:cubicBezTo>
                  <a:cubicBezTo>
                    <a:pt x="2647" y="289"/>
                    <a:pt x="2587" y="209"/>
                    <a:pt x="2487" y="170"/>
                  </a:cubicBezTo>
                  <a:cubicBezTo>
                    <a:pt x="2368" y="110"/>
                    <a:pt x="2209" y="130"/>
                    <a:pt x="2109" y="30"/>
                  </a:cubicBezTo>
                  <a:lnTo>
                    <a:pt x="1970" y="30"/>
                  </a:lnTo>
                  <a:cubicBezTo>
                    <a:pt x="1933" y="67"/>
                    <a:pt x="1905" y="83"/>
                    <a:pt x="1877" y="83"/>
                  </a:cubicBezTo>
                  <a:cubicBezTo>
                    <a:pt x="1845" y="83"/>
                    <a:pt x="1814" y="62"/>
                    <a:pt x="1771" y="30"/>
                  </a:cubicBezTo>
                  <a:cubicBezTo>
                    <a:pt x="1741" y="10"/>
                    <a:pt x="1712" y="0"/>
                    <a:pt x="16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801;p3">
              <a:extLst>
                <a:ext uri="{FF2B5EF4-FFF2-40B4-BE49-F238E27FC236}">
                  <a16:creationId xmlns:a16="http://schemas.microsoft.com/office/drawing/2014/main" id="{32CDD784-0159-42CD-9749-B5EF8F3418F4}"/>
                </a:ext>
              </a:extLst>
            </p:cNvPr>
            <p:cNvSpPr/>
            <p:nvPr/>
          </p:nvSpPr>
          <p:spPr>
            <a:xfrm>
              <a:off x="2806650" y="4819900"/>
              <a:ext cx="64175" cy="12950"/>
            </a:xfrm>
            <a:custGeom>
              <a:avLst/>
              <a:gdLst/>
              <a:ahLst/>
              <a:cxnLst/>
              <a:rect l="l" t="t" r="r" b="b"/>
              <a:pathLst>
                <a:path w="2567" h="518" extrusionOk="0">
                  <a:moveTo>
                    <a:pt x="398" y="1"/>
                  </a:moveTo>
                  <a:cubicBezTo>
                    <a:pt x="319" y="140"/>
                    <a:pt x="120" y="60"/>
                    <a:pt x="20" y="160"/>
                  </a:cubicBezTo>
                  <a:cubicBezTo>
                    <a:pt x="0" y="160"/>
                    <a:pt x="0" y="200"/>
                    <a:pt x="0" y="239"/>
                  </a:cubicBezTo>
                  <a:cubicBezTo>
                    <a:pt x="0" y="299"/>
                    <a:pt x="0" y="339"/>
                    <a:pt x="40" y="359"/>
                  </a:cubicBezTo>
                  <a:lnTo>
                    <a:pt x="40" y="518"/>
                  </a:lnTo>
                  <a:cubicBezTo>
                    <a:pt x="776" y="458"/>
                    <a:pt x="1492" y="399"/>
                    <a:pt x="2209" y="339"/>
                  </a:cubicBezTo>
                  <a:cubicBezTo>
                    <a:pt x="2308" y="259"/>
                    <a:pt x="2487" y="339"/>
                    <a:pt x="2567" y="200"/>
                  </a:cubicBezTo>
                  <a:lnTo>
                    <a:pt x="2567" y="40"/>
                  </a:lnTo>
                  <a:cubicBezTo>
                    <a:pt x="1831" y="21"/>
                    <a:pt x="1114" y="2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802;p3">
              <a:extLst>
                <a:ext uri="{FF2B5EF4-FFF2-40B4-BE49-F238E27FC236}">
                  <a16:creationId xmlns:a16="http://schemas.microsoft.com/office/drawing/2014/main" id="{7BE85B80-3823-4DE1-81C0-9647A8052F4D}"/>
                </a:ext>
              </a:extLst>
            </p:cNvPr>
            <p:cNvSpPr/>
            <p:nvPr/>
          </p:nvSpPr>
          <p:spPr>
            <a:xfrm>
              <a:off x="2857375" y="4746925"/>
              <a:ext cx="44275" cy="19825"/>
            </a:xfrm>
            <a:custGeom>
              <a:avLst/>
              <a:gdLst/>
              <a:ahLst/>
              <a:cxnLst/>
              <a:rect l="l" t="t" r="r" b="b"/>
              <a:pathLst>
                <a:path w="1771" h="793" extrusionOk="0">
                  <a:moveTo>
                    <a:pt x="1052" y="0"/>
                  </a:moveTo>
                  <a:cubicBezTo>
                    <a:pt x="995" y="0"/>
                    <a:pt x="935" y="25"/>
                    <a:pt x="876" y="75"/>
                  </a:cubicBezTo>
                  <a:lnTo>
                    <a:pt x="697" y="75"/>
                  </a:lnTo>
                  <a:cubicBezTo>
                    <a:pt x="717" y="354"/>
                    <a:pt x="518" y="314"/>
                    <a:pt x="359" y="354"/>
                  </a:cubicBezTo>
                  <a:cubicBezTo>
                    <a:pt x="100" y="393"/>
                    <a:pt x="1" y="533"/>
                    <a:pt x="180" y="771"/>
                  </a:cubicBezTo>
                  <a:cubicBezTo>
                    <a:pt x="222" y="771"/>
                    <a:pt x="264" y="772"/>
                    <a:pt x="306" y="772"/>
                  </a:cubicBezTo>
                  <a:cubicBezTo>
                    <a:pt x="557" y="772"/>
                    <a:pt x="791" y="757"/>
                    <a:pt x="995" y="552"/>
                  </a:cubicBezTo>
                  <a:cubicBezTo>
                    <a:pt x="1000" y="545"/>
                    <a:pt x="1008" y="542"/>
                    <a:pt x="1018" y="542"/>
                  </a:cubicBezTo>
                  <a:cubicBezTo>
                    <a:pt x="1107" y="542"/>
                    <a:pt x="1372" y="793"/>
                    <a:pt x="1641" y="793"/>
                  </a:cubicBezTo>
                  <a:cubicBezTo>
                    <a:pt x="1685" y="793"/>
                    <a:pt x="1728" y="786"/>
                    <a:pt x="1771" y="771"/>
                  </a:cubicBezTo>
                  <a:lnTo>
                    <a:pt x="1771" y="433"/>
                  </a:lnTo>
                  <a:cubicBezTo>
                    <a:pt x="1751" y="373"/>
                    <a:pt x="1731" y="354"/>
                    <a:pt x="1652" y="294"/>
                  </a:cubicBezTo>
                  <a:cubicBezTo>
                    <a:pt x="1592" y="274"/>
                    <a:pt x="1552" y="234"/>
                    <a:pt x="1512" y="175"/>
                  </a:cubicBezTo>
                  <a:cubicBezTo>
                    <a:pt x="1453" y="135"/>
                    <a:pt x="1313" y="135"/>
                    <a:pt x="1214" y="75"/>
                  </a:cubicBezTo>
                  <a:cubicBezTo>
                    <a:pt x="1164" y="25"/>
                    <a:pt x="1110" y="0"/>
                    <a:pt x="10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803;p3">
              <a:extLst>
                <a:ext uri="{FF2B5EF4-FFF2-40B4-BE49-F238E27FC236}">
                  <a16:creationId xmlns:a16="http://schemas.microsoft.com/office/drawing/2014/main" id="{29A01F8A-DB5A-4DFE-81A4-2C4ADB8021A1}"/>
                </a:ext>
              </a:extLst>
            </p:cNvPr>
            <p:cNvSpPr/>
            <p:nvPr/>
          </p:nvSpPr>
          <p:spPr>
            <a:xfrm>
              <a:off x="3078175" y="4688375"/>
              <a:ext cx="44300" cy="20650"/>
            </a:xfrm>
            <a:custGeom>
              <a:avLst/>
              <a:gdLst/>
              <a:ahLst/>
              <a:cxnLst/>
              <a:rect l="l" t="t" r="r" b="b"/>
              <a:pathLst>
                <a:path w="1772" h="826" extrusionOk="0">
                  <a:moveTo>
                    <a:pt x="1290" y="0"/>
                  </a:moveTo>
                  <a:cubicBezTo>
                    <a:pt x="1244" y="0"/>
                    <a:pt x="1199" y="23"/>
                    <a:pt x="1155" y="90"/>
                  </a:cubicBezTo>
                  <a:cubicBezTo>
                    <a:pt x="1108" y="146"/>
                    <a:pt x="1052" y="167"/>
                    <a:pt x="993" y="167"/>
                  </a:cubicBezTo>
                  <a:cubicBezTo>
                    <a:pt x="928" y="167"/>
                    <a:pt x="860" y="141"/>
                    <a:pt x="797" y="109"/>
                  </a:cubicBezTo>
                  <a:lnTo>
                    <a:pt x="618" y="109"/>
                  </a:lnTo>
                  <a:cubicBezTo>
                    <a:pt x="458" y="249"/>
                    <a:pt x="1" y="189"/>
                    <a:pt x="279" y="607"/>
                  </a:cubicBezTo>
                  <a:cubicBezTo>
                    <a:pt x="558" y="746"/>
                    <a:pt x="896" y="587"/>
                    <a:pt x="1155" y="826"/>
                  </a:cubicBezTo>
                  <a:lnTo>
                    <a:pt x="1513" y="826"/>
                  </a:lnTo>
                  <a:cubicBezTo>
                    <a:pt x="1592" y="746"/>
                    <a:pt x="1652" y="706"/>
                    <a:pt x="1692" y="627"/>
                  </a:cubicBezTo>
                  <a:cubicBezTo>
                    <a:pt x="1771" y="408"/>
                    <a:pt x="1751" y="229"/>
                    <a:pt x="1553" y="90"/>
                  </a:cubicBezTo>
                  <a:cubicBezTo>
                    <a:pt x="1453" y="65"/>
                    <a:pt x="1368" y="0"/>
                    <a:pt x="1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804;p3">
              <a:extLst>
                <a:ext uri="{FF2B5EF4-FFF2-40B4-BE49-F238E27FC236}">
                  <a16:creationId xmlns:a16="http://schemas.microsoft.com/office/drawing/2014/main" id="{EF561B19-3685-4ACD-92C0-DBE3C94053C5}"/>
                </a:ext>
              </a:extLst>
            </p:cNvPr>
            <p:cNvSpPr/>
            <p:nvPr/>
          </p:nvSpPr>
          <p:spPr>
            <a:xfrm>
              <a:off x="2647500" y="4819800"/>
              <a:ext cx="94525" cy="10100"/>
            </a:xfrm>
            <a:custGeom>
              <a:avLst/>
              <a:gdLst/>
              <a:ahLst/>
              <a:cxnLst/>
              <a:rect l="l" t="t" r="r" b="b"/>
              <a:pathLst>
                <a:path w="3781" h="404" extrusionOk="0">
                  <a:moveTo>
                    <a:pt x="3266" y="0"/>
                  </a:moveTo>
                  <a:cubicBezTo>
                    <a:pt x="2312" y="0"/>
                    <a:pt x="1366" y="227"/>
                    <a:pt x="410" y="227"/>
                  </a:cubicBezTo>
                  <a:cubicBezTo>
                    <a:pt x="346" y="227"/>
                    <a:pt x="283" y="226"/>
                    <a:pt x="220" y="224"/>
                  </a:cubicBezTo>
                  <a:cubicBezTo>
                    <a:pt x="213" y="222"/>
                    <a:pt x="206" y="221"/>
                    <a:pt x="199" y="221"/>
                  </a:cubicBezTo>
                  <a:cubicBezTo>
                    <a:pt x="129" y="221"/>
                    <a:pt x="73" y="307"/>
                    <a:pt x="1" y="343"/>
                  </a:cubicBezTo>
                  <a:cubicBezTo>
                    <a:pt x="240" y="363"/>
                    <a:pt x="478" y="363"/>
                    <a:pt x="717" y="403"/>
                  </a:cubicBezTo>
                  <a:cubicBezTo>
                    <a:pt x="742" y="403"/>
                    <a:pt x="767" y="403"/>
                    <a:pt x="792" y="403"/>
                  </a:cubicBezTo>
                  <a:cubicBezTo>
                    <a:pt x="1554" y="403"/>
                    <a:pt x="2317" y="175"/>
                    <a:pt x="3089" y="175"/>
                  </a:cubicBezTo>
                  <a:cubicBezTo>
                    <a:pt x="3279" y="175"/>
                    <a:pt x="3470" y="189"/>
                    <a:pt x="3661" y="224"/>
                  </a:cubicBezTo>
                  <a:cubicBezTo>
                    <a:pt x="3662" y="225"/>
                    <a:pt x="3664" y="225"/>
                    <a:pt x="3665" y="225"/>
                  </a:cubicBezTo>
                  <a:cubicBezTo>
                    <a:pt x="3686" y="225"/>
                    <a:pt x="3725" y="99"/>
                    <a:pt x="3780" y="25"/>
                  </a:cubicBezTo>
                  <a:cubicBezTo>
                    <a:pt x="3609" y="7"/>
                    <a:pt x="3437" y="0"/>
                    <a:pt x="32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805;p3">
              <a:extLst>
                <a:ext uri="{FF2B5EF4-FFF2-40B4-BE49-F238E27FC236}">
                  <a16:creationId xmlns:a16="http://schemas.microsoft.com/office/drawing/2014/main" id="{08F117E6-B447-4C13-99FE-A8D650F17A4E}"/>
                </a:ext>
              </a:extLst>
            </p:cNvPr>
            <p:cNvSpPr/>
            <p:nvPr/>
          </p:nvSpPr>
          <p:spPr>
            <a:xfrm>
              <a:off x="2740750" y="4788075"/>
              <a:ext cx="67925" cy="13675"/>
            </a:xfrm>
            <a:custGeom>
              <a:avLst/>
              <a:gdLst/>
              <a:ahLst/>
              <a:cxnLst/>
              <a:rect l="l" t="t" r="r" b="b"/>
              <a:pathLst>
                <a:path w="2717" h="547" extrusionOk="0">
                  <a:moveTo>
                    <a:pt x="2716" y="1"/>
                  </a:moveTo>
                  <a:lnTo>
                    <a:pt x="2716" y="1"/>
                  </a:lnTo>
                  <a:cubicBezTo>
                    <a:pt x="2409" y="114"/>
                    <a:pt x="2109" y="135"/>
                    <a:pt x="1814" y="135"/>
                  </a:cubicBezTo>
                  <a:cubicBezTo>
                    <a:pt x="1636" y="135"/>
                    <a:pt x="1460" y="127"/>
                    <a:pt x="1286" y="127"/>
                  </a:cubicBezTo>
                  <a:cubicBezTo>
                    <a:pt x="1037" y="127"/>
                    <a:pt x="791" y="143"/>
                    <a:pt x="548" y="219"/>
                  </a:cubicBezTo>
                  <a:cubicBezTo>
                    <a:pt x="507" y="295"/>
                    <a:pt x="426" y="306"/>
                    <a:pt x="340" y="306"/>
                  </a:cubicBezTo>
                  <a:cubicBezTo>
                    <a:pt x="300" y="306"/>
                    <a:pt x="260" y="304"/>
                    <a:pt x="222" y="304"/>
                  </a:cubicBezTo>
                  <a:cubicBezTo>
                    <a:pt x="100" y="304"/>
                    <a:pt x="1" y="329"/>
                    <a:pt x="31" y="538"/>
                  </a:cubicBezTo>
                  <a:cubicBezTo>
                    <a:pt x="104" y="543"/>
                    <a:pt x="178" y="546"/>
                    <a:pt x="251" y="546"/>
                  </a:cubicBezTo>
                  <a:cubicBezTo>
                    <a:pt x="911" y="546"/>
                    <a:pt x="1586" y="338"/>
                    <a:pt x="2275" y="338"/>
                  </a:cubicBezTo>
                  <a:cubicBezTo>
                    <a:pt x="2303" y="338"/>
                    <a:pt x="2330" y="338"/>
                    <a:pt x="2358" y="339"/>
                  </a:cubicBezTo>
                  <a:cubicBezTo>
                    <a:pt x="2477" y="339"/>
                    <a:pt x="2676" y="299"/>
                    <a:pt x="2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806;p3">
              <a:extLst>
                <a:ext uri="{FF2B5EF4-FFF2-40B4-BE49-F238E27FC236}">
                  <a16:creationId xmlns:a16="http://schemas.microsoft.com/office/drawing/2014/main" id="{F6BDAA67-182C-4643-8C71-E26F3DEA3E5C}"/>
                </a:ext>
              </a:extLst>
            </p:cNvPr>
            <p:cNvSpPr/>
            <p:nvPr/>
          </p:nvSpPr>
          <p:spPr>
            <a:xfrm>
              <a:off x="2554000" y="4826050"/>
              <a:ext cx="66675" cy="16250"/>
            </a:xfrm>
            <a:custGeom>
              <a:avLst/>
              <a:gdLst/>
              <a:ahLst/>
              <a:cxnLst/>
              <a:rect l="l" t="t" r="r" b="b"/>
              <a:pathLst>
                <a:path w="2667" h="650" extrusionOk="0">
                  <a:moveTo>
                    <a:pt x="2015" y="1"/>
                  </a:moveTo>
                  <a:cubicBezTo>
                    <a:pt x="1325" y="1"/>
                    <a:pt x="669" y="334"/>
                    <a:pt x="1" y="471"/>
                  </a:cubicBezTo>
                  <a:cubicBezTo>
                    <a:pt x="183" y="471"/>
                    <a:pt x="366" y="454"/>
                    <a:pt x="544" y="454"/>
                  </a:cubicBezTo>
                  <a:cubicBezTo>
                    <a:pt x="793" y="454"/>
                    <a:pt x="1034" y="487"/>
                    <a:pt x="1254" y="650"/>
                  </a:cubicBezTo>
                  <a:cubicBezTo>
                    <a:pt x="1274" y="351"/>
                    <a:pt x="1473" y="292"/>
                    <a:pt x="1752" y="272"/>
                  </a:cubicBezTo>
                  <a:cubicBezTo>
                    <a:pt x="1773" y="270"/>
                    <a:pt x="1795" y="270"/>
                    <a:pt x="1816" y="270"/>
                  </a:cubicBezTo>
                  <a:cubicBezTo>
                    <a:pt x="1940" y="270"/>
                    <a:pt x="2070" y="289"/>
                    <a:pt x="2198" y="289"/>
                  </a:cubicBezTo>
                  <a:cubicBezTo>
                    <a:pt x="2361" y="289"/>
                    <a:pt x="2522" y="258"/>
                    <a:pt x="2667" y="113"/>
                  </a:cubicBezTo>
                  <a:cubicBezTo>
                    <a:pt x="2445" y="33"/>
                    <a:pt x="2228" y="1"/>
                    <a:pt x="20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807;p3">
              <a:extLst>
                <a:ext uri="{FF2B5EF4-FFF2-40B4-BE49-F238E27FC236}">
                  <a16:creationId xmlns:a16="http://schemas.microsoft.com/office/drawing/2014/main" id="{06DC14A8-D3BD-42E9-BDD5-4CD60E47D25D}"/>
                </a:ext>
              </a:extLst>
            </p:cNvPr>
            <p:cNvSpPr/>
            <p:nvPr/>
          </p:nvSpPr>
          <p:spPr>
            <a:xfrm>
              <a:off x="3088625" y="4543900"/>
              <a:ext cx="22400" cy="44250"/>
            </a:xfrm>
            <a:custGeom>
              <a:avLst/>
              <a:gdLst/>
              <a:ahLst/>
              <a:cxnLst/>
              <a:rect l="l" t="t" r="r" b="b"/>
              <a:pathLst>
                <a:path w="896" h="1770" extrusionOk="0">
                  <a:moveTo>
                    <a:pt x="379" y="0"/>
                  </a:moveTo>
                  <a:cubicBezTo>
                    <a:pt x="299" y="139"/>
                    <a:pt x="200" y="299"/>
                    <a:pt x="40" y="338"/>
                  </a:cubicBezTo>
                  <a:cubicBezTo>
                    <a:pt x="1" y="736"/>
                    <a:pt x="299" y="1035"/>
                    <a:pt x="379" y="1413"/>
                  </a:cubicBezTo>
                  <a:cubicBezTo>
                    <a:pt x="478" y="1495"/>
                    <a:pt x="467" y="1770"/>
                    <a:pt x="620" y="1770"/>
                  </a:cubicBezTo>
                  <a:cubicBezTo>
                    <a:pt x="651" y="1770"/>
                    <a:pt x="689" y="1758"/>
                    <a:pt x="737" y="1731"/>
                  </a:cubicBezTo>
                  <a:cubicBezTo>
                    <a:pt x="896" y="1651"/>
                    <a:pt x="876" y="1413"/>
                    <a:pt x="737" y="1234"/>
                  </a:cubicBezTo>
                  <a:cubicBezTo>
                    <a:pt x="578" y="836"/>
                    <a:pt x="637" y="358"/>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808;p3">
              <a:extLst>
                <a:ext uri="{FF2B5EF4-FFF2-40B4-BE49-F238E27FC236}">
                  <a16:creationId xmlns:a16="http://schemas.microsoft.com/office/drawing/2014/main" id="{28F37EBF-0A69-45B0-987B-7F8DEA593650}"/>
                </a:ext>
              </a:extLst>
            </p:cNvPr>
            <p:cNvSpPr/>
            <p:nvPr/>
          </p:nvSpPr>
          <p:spPr>
            <a:xfrm>
              <a:off x="2968775" y="4819975"/>
              <a:ext cx="47275" cy="13450"/>
            </a:xfrm>
            <a:custGeom>
              <a:avLst/>
              <a:gdLst/>
              <a:ahLst/>
              <a:cxnLst/>
              <a:rect l="l" t="t" r="r" b="b"/>
              <a:pathLst>
                <a:path w="1891" h="538" extrusionOk="0">
                  <a:moveTo>
                    <a:pt x="152" y="0"/>
                  </a:moveTo>
                  <a:cubicBezTo>
                    <a:pt x="102" y="0"/>
                    <a:pt x="51" y="6"/>
                    <a:pt x="1" y="18"/>
                  </a:cubicBezTo>
                  <a:cubicBezTo>
                    <a:pt x="1" y="217"/>
                    <a:pt x="80" y="336"/>
                    <a:pt x="299" y="356"/>
                  </a:cubicBezTo>
                  <a:cubicBezTo>
                    <a:pt x="759" y="429"/>
                    <a:pt x="1202" y="537"/>
                    <a:pt x="1659" y="537"/>
                  </a:cubicBezTo>
                  <a:cubicBezTo>
                    <a:pt x="1696" y="537"/>
                    <a:pt x="1734" y="536"/>
                    <a:pt x="1771" y="535"/>
                  </a:cubicBezTo>
                  <a:cubicBezTo>
                    <a:pt x="1890" y="415"/>
                    <a:pt x="1890" y="296"/>
                    <a:pt x="1791" y="197"/>
                  </a:cubicBezTo>
                  <a:lnTo>
                    <a:pt x="1453" y="197"/>
                  </a:lnTo>
                  <a:cubicBezTo>
                    <a:pt x="1373" y="137"/>
                    <a:pt x="1313" y="97"/>
                    <a:pt x="1254" y="37"/>
                  </a:cubicBezTo>
                  <a:cubicBezTo>
                    <a:pt x="1138" y="106"/>
                    <a:pt x="1025" y="130"/>
                    <a:pt x="914" y="130"/>
                  </a:cubicBezTo>
                  <a:cubicBezTo>
                    <a:pt x="656" y="130"/>
                    <a:pt x="406" y="0"/>
                    <a:pt x="1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809;p3">
              <a:extLst>
                <a:ext uri="{FF2B5EF4-FFF2-40B4-BE49-F238E27FC236}">
                  <a16:creationId xmlns:a16="http://schemas.microsoft.com/office/drawing/2014/main" id="{8B284CFB-56AB-44FD-B13D-2BFC3FAD11CB}"/>
                </a:ext>
              </a:extLst>
            </p:cNvPr>
            <p:cNvSpPr/>
            <p:nvPr/>
          </p:nvSpPr>
          <p:spPr>
            <a:xfrm>
              <a:off x="2856375" y="4605925"/>
              <a:ext cx="87050" cy="5625"/>
            </a:xfrm>
            <a:custGeom>
              <a:avLst/>
              <a:gdLst/>
              <a:ahLst/>
              <a:cxnLst/>
              <a:rect l="l" t="t" r="r" b="b"/>
              <a:pathLst>
                <a:path w="3482" h="225" extrusionOk="0">
                  <a:moveTo>
                    <a:pt x="1726" y="1"/>
                  </a:moveTo>
                  <a:cubicBezTo>
                    <a:pt x="1145" y="1"/>
                    <a:pt x="568" y="56"/>
                    <a:pt x="1" y="165"/>
                  </a:cubicBezTo>
                  <a:cubicBezTo>
                    <a:pt x="538" y="205"/>
                    <a:pt x="1095" y="205"/>
                    <a:pt x="1632" y="225"/>
                  </a:cubicBezTo>
                  <a:cubicBezTo>
                    <a:pt x="2269" y="205"/>
                    <a:pt x="2865" y="205"/>
                    <a:pt x="3482" y="165"/>
                  </a:cubicBezTo>
                  <a:cubicBezTo>
                    <a:pt x="2895" y="56"/>
                    <a:pt x="2308" y="1"/>
                    <a:pt x="1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810;p3">
              <a:extLst>
                <a:ext uri="{FF2B5EF4-FFF2-40B4-BE49-F238E27FC236}">
                  <a16:creationId xmlns:a16="http://schemas.microsoft.com/office/drawing/2014/main" id="{84A1FD83-826F-43AB-9DE2-051FAED351C2}"/>
                </a:ext>
              </a:extLst>
            </p:cNvPr>
            <p:cNvSpPr/>
            <p:nvPr/>
          </p:nvSpPr>
          <p:spPr>
            <a:xfrm>
              <a:off x="3097075" y="4574725"/>
              <a:ext cx="17450" cy="32850"/>
            </a:xfrm>
            <a:custGeom>
              <a:avLst/>
              <a:gdLst/>
              <a:ahLst/>
              <a:cxnLst/>
              <a:rect l="l" t="t" r="r" b="b"/>
              <a:pathLst>
                <a:path w="698" h="1314" extrusionOk="0">
                  <a:moveTo>
                    <a:pt x="359" y="1"/>
                  </a:moveTo>
                  <a:lnTo>
                    <a:pt x="359" y="1"/>
                  </a:lnTo>
                  <a:cubicBezTo>
                    <a:pt x="319" y="120"/>
                    <a:pt x="458" y="299"/>
                    <a:pt x="299" y="379"/>
                  </a:cubicBezTo>
                  <a:cubicBezTo>
                    <a:pt x="296" y="380"/>
                    <a:pt x="292" y="380"/>
                    <a:pt x="288" y="380"/>
                  </a:cubicBezTo>
                  <a:cubicBezTo>
                    <a:pt x="228" y="380"/>
                    <a:pt x="134" y="236"/>
                    <a:pt x="41" y="180"/>
                  </a:cubicBezTo>
                  <a:cubicBezTo>
                    <a:pt x="41" y="359"/>
                    <a:pt x="41" y="518"/>
                    <a:pt x="1" y="717"/>
                  </a:cubicBezTo>
                  <a:cubicBezTo>
                    <a:pt x="21" y="995"/>
                    <a:pt x="160" y="1214"/>
                    <a:pt x="438" y="1314"/>
                  </a:cubicBezTo>
                  <a:cubicBezTo>
                    <a:pt x="697" y="597"/>
                    <a:pt x="657" y="398"/>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811;p3">
              <a:extLst>
                <a:ext uri="{FF2B5EF4-FFF2-40B4-BE49-F238E27FC236}">
                  <a16:creationId xmlns:a16="http://schemas.microsoft.com/office/drawing/2014/main" id="{6C2A0423-C827-43B2-9F23-A3DF584A9B7A}"/>
                </a:ext>
              </a:extLst>
            </p:cNvPr>
            <p:cNvSpPr/>
            <p:nvPr/>
          </p:nvSpPr>
          <p:spPr>
            <a:xfrm>
              <a:off x="3094600" y="4273350"/>
              <a:ext cx="18925" cy="33850"/>
            </a:xfrm>
            <a:custGeom>
              <a:avLst/>
              <a:gdLst/>
              <a:ahLst/>
              <a:cxnLst/>
              <a:rect l="l" t="t" r="r" b="b"/>
              <a:pathLst>
                <a:path w="757" h="1354" extrusionOk="0">
                  <a:moveTo>
                    <a:pt x="219" y="1"/>
                  </a:moveTo>
                  <a:cubicBezTo>
                    <a:pt x="160" y="120"/>
                    <a:pt x="140" y="259"/>
                    <a:pt x="120" y="418"/>
                  </a:cubicBezTo>
                  <a:cubicBezTo>
                    <a:pt x="0" y="617"/>
                    <a:pt x="0" y="796"/>
                    <a:pt x="140" y="995"/>
                  </a:cubicBezTo>
                  <a:lnTo>
                    <a:pt x="518" y="1353"/>
                  </a:lnTo>
                  <a:cubicBezTo>
                    <a:pt x="438" y="896"/>
                    <a:pt x="756" y="339"/>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812;p3">
              <a:extLst>
                <a:ext uri="{FF2B5EF4-FFF2-40B4-BE49-F238E27FC236}">
                  <a16:creationId xmlns:a16="http://schemas.microsoft.com/office/drawing/2014/main" id="{4ADED18A-8CF8-4028-AF3C-ED455EA41A68}"/>
                </a:ext>
              </a:extLst>
            </p:cNvPr>
            <p:cNvSpPr/>
            <p:nvPr/>
          </p:nvSpPr>
          <p:spPr>
            <a:xfrm>
              <a:off x="2819575" y="4753750"/>
              <a:ext cx="28875" cy="12975"/>
            </a:xfrm>
            <a:custGeom>
              <a:avLst/>
              <a:gdLst/>
              <a:ahLst/>
              <a:cxnLst/>
              <a:rect l="l" t="t" r="r" b="b"/>
              <a:pathLst>
                <a:path w="1155" h="519" extrusionOk="0">
                  <a:moveTo>
                    <a:pt x="80" y="1"/>
                  </a:moveTo>
                  <a:cubicBezTo>
                    <a:pt x="60" y="1"/>
                    <a:pt x="60" y="21"/>
                    <a:pt x="21" y="81"/>
                  </a:cubicBezTo>
                  <a:cubicBezTo>
                    <a:pt x="1" y="120"/>
                    <a:pt x="21" y="160"/>
                    <a:pt x="80" y="200"/>
                  </a:cubicBezTo>
                  <a:cubicBezTo>
                    <a:pt x="220" y="260"/>
                    <a:pt x="259" y="399"/>
                    <a:pt x="259" y="518"/>
                  </a:cubicBezTo>
                  <a:cubicBezTo>
                    <a:pt x="458" y="459"/>
                    <a:pt x="617" y="399"/>
                    <a:pt x="796" y="359"/>
                  </a:cubicBezTo>
                  <a:cubicBezTo>
                    <a:pt x="856" y="180"/>
                    <a:pt x="1115" y="260"/>
                    <a:pt x="11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813;p3">
              <a:extLst>
                <a:ext uri="{FF2B5EF4-FFF2-40B4-BE49-F238E27FC236}">
                  <a16:creationId xmlns:a16="http://schemas.microsoft.com/office/drawing/2014/main" id="{6243C84E-8934-426E-A103-9BD389FE1C19}"/>
                </a:ext>
              </a:extLst>
            </p:cNvPr>
            <p:cNvSpPr/>
            <p:nvPr/>
          </p:nvSpPr>
          <p:spPr>
            <a:xfrm>
              <a:off x="2963300" y="4780625"/>
              <a:ext cx="23400" cy="15425"/>
            </a:xfrm>
            <a:custGeom>
              <a:avLst/>
              <a:gdLst/>
              <a:ahLst/>
              <a:cxnLst/>
              <a:rect l="l" t="t" r="r" b="b"/>
              <a:pathLst>
                <a:path w="936" h="617" extrusionOk="0">
                  <a:moveTo>
                    <a:pt x="597" y="0"/>
                  </a:moveTo>
                  <a:cubicBezTo>
                    <a:pt x="498" y="100"/>
                    <a:pt x="319" y="40"/>
                    <a:pt x="220" y="139"/>
                  </a:cubicBezTo>
                  <a:cubicBezTo>
                    <a:pt x="140" y="219"/>
                    <a:pt x="1" y="299"/>
                    <a:pt x="1" y="378"/>
                  </a:cubicBezTo>
                  <a:cubicBezTo>
                    <a:pt x="1" y="597"/>
                    <a:pt x="220" y="617"/>
                    <a:pt x="379" y="617"/>
                  </a:cubicBezTo>
                  <a:cubicBezTo>
                    <a:pt x="591" y="617"/>
                    <a:pt x="691" y="318"/>
                    <a:pt x="914" y="318"/>
                  </a:cubicBezTo>
                  <a:cubicBezTo>
                    <a:pt x="921" y="318"/>
                    <a:pt x="928" y="318"/>
                    <a:pt x="936" y="318"/>
                  </a:cubicBezTo>
                  <a:lnTo>
                    <a:pt x="936" y="179"/>
                  </a:lnTo>
                  <a:cubicBezTo>
                    <a:pt x="876" y="120"/>
                    <a:pt x="816" y="40"/>
                    <a:pt x="7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814;p3">
              <a:extLst>
                <a:ext uri="{FF2B5EF4-FFF2-40B4-BE49-F238E27FC236}">
                  <a16:creationId xmlns:a16="http://schemas.microsoft.com/office/drawing/2014/main" id="{868F0A8A-63F3-4CBA-9F5C-009779E95F1F}"/>
                </a:ext>
              </a:extLst>
            </p:cNvPr>
            <p:cNvSpPr/>
            <p:nvPr/>
          </p:nvSpPr>
          <p:spPr>
            <a:xfrm>
              <a:off x="2721600" y="4793550"/>
              <a:ext cx="32850" cy="7975"/>
            </a:xfrm>
            <a:custGeom>
              <a:avLst/>
              <a:gdLst/>
              <a:ahLst/>
              <a:cxnLst/>
              <a:rect l="l" t="t" r="r" b="b"/>
              <a:pathLst>
                <a:path w="1314" h="319" extrusionOk="0">
                  <a:moveTo>
                    <a:pt x="259" y="0"/>
                  </a:moveTo>
                  <a:cubicBezTo>
                    <a:pt x="160" y="80"/>
                    <a:pt x="1" y="120"/>
                    <a:pt x="80" y="319"/>
                  </a:cubicBezTo>
                  <a:lnTo>
                    <a:pt x="777" y="319"/>
                  </a:lnTo>
                  <a:cubicBezTo>
                    <a:pt x="896" y="120"/>
                    <a:pt x="1214" y="219"/>
                    <a:pt x="1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15;p3">
              <a:extLst>
                <a:ext uri="{FF2B5EF4-FFF2-40B4-BE49-F238E27FC236}">
                  <a16:creationId xmlns:a16="http://schemas.microsoft.com/office/drawing/2014/main" id="{05C4FAB6-7500-429A-B45A-A20CD569C859}"/>
                </a:ext>
              </a:extLst>
            </p:cNvPr>
            <p:cNvSpPr/>
            <p:nvPr/>
          </p:nvSpPr>
          <p:spPr>
            <a:xfrm>
              <a:off x="2501300" y="4816700"/>
              <a:ext cx="23900" cy="17150"/>
            </a:xfrm>
            <a:custGeom>
              <a:avLst/>
              <a:gdLst/>
              <a:ahLst/>
              <a:cxnLst/>
              <a:rect l="l" t="t" r="r" b="b"/>
              <a:pathLst>
                <a:path w="956" h="686" extrusionOk="0">
                  <a:moveTo>
                    <a:pt x="529" y="1"/>
                  </a:moveTo>
                  <a:cubicBezTo>
                    <a:pt x="426" y="1"/>
                    <a:pt x="317" y="35"/>
                    <a:pt x="199" y="89"/>
                  </a:cubicBezTo>
                  <a:cubicBezTo>
                    <a:pt x="0" y="188"/>
                    <a:pt x="259" y="367"/>
                    <a:pt x="120" y="467"/>
                  </a:cubicBezTo>
                  <a:cubicBezTo>
                    <a:pt x="80" y="507"/>
                    <a:pt x="60" y="566"/>
                    <a:pt x="60" y="646"/>
                  </a:cubicBezTo>
                  <a:cubicBezTo>
                    <a:pt x="80" y="646"/>
                    <a:pt x="100" y="666"/>
                    <a:pt x="120" y="686"/>
                  </a:cubicBezTo>
                  <a:lnTo>
                    <a:pt x="677" y="686"/>
                  </a:lnTo>
                  <a:cubicBezTo>
                    <a:pt x="697" y="676"/>
                    <a:pt x="721" y="671"/>
                    <a:pt x="751" y="671"/>
                  </a:cubicBezTo>
                  <a:cubicBezTo>
                    <a:pt x="781" y="671"/>
                    <a:pt x="816" y="676"/>
                    <a:pt x="856" y="686"/>
                  </a:cubicBezTo>
                  <a:cubicBezTo>
                    <a:pt x="876" y="686"/>
                    <a:pt x="896" y="666"/>
                    <a:pt x="915" y="646"/>
                  </a:cubicBezTo>
                  <a:cubicBezTo>
                    <a:pt x="955" y="586"/>
                    <a:pt x="955" y="566"/>
                    <a:pt x="876" y="507"/>
                  </a:cubicBezTo>
                  <a:lnTo>
                    <a:pt x="876" y="168"/>
                  </a:lnTo>
                  <a:cubicBezTo>
                    <a:pt x="767" y="49"/>
                    <a:pt x="653" y="1"/>
                    <a:pt x="5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16;p3">
              <a:extLst>
                <a:ext uri="{FF2B5EF4-FFF2-40B4-BE49-F238E27FC236}">
                  <a16:creationId xmlns:a16="http://schemas.microsoft.com/office/drawing/2014/main" id="{2A33C542-C5E8-4D14-A6BA-7B0F65CF3DF8}"/>
                </a:ext>
              </a:extLst>
            </p:cNvPr>
            <p:cNvSpPr/>
            <p:nvPr/>
          </p:nvSpPr>
          <p:spPr>
            <a:xfrm>
              <a:off x="3018000" y="4796625"/>
              <a:ext cx="35850" cy="7700"/>
            </a:xfrm>
            <a:custGeom>
              <a:avLst/>
              <a:gdLst/>
              <a:ahLst/>
              <a:cxnLst/>
              <a:rect l="l" t="t" r="r" b="b"/>
              <a:pathLst>
                <a:path w="1434" h="308" extrusionOk="0">
                  <a:moveTo>
                    <a:pt x="366" y="1"/>
                  </a:moveTo>
                  <a:cubicBezTo>
                    <a:pt x="243" y="1"/>
                    <a:pt x="121" y="10"/>
                    <a:pt x="1" y="37"/>
                  </a:cubicBezTo>
                  <a:cubicBezTo>
                    <a:pt x="69" y="172"/>
                    <a:pt x="151" y="308"/>
                    <a:pt x="297" y="308"/>
                  </a:cubicBezTo>
                  <a:cubicBezTo>
                    <a:pt x="322" y="308"/>
                    <a:pt x="350" y="304"/>
                    <a:pt x="379" y="295"/>
                  </a:cubicBezTo>
                  <a:cubicBezTo>
                    <a:pt x="527" y="252"/>
                    <a:pt x="682" y="242"/>
                    <a:pt x="838" y="242"/>
                  </a:cubicBezTo>
                  <a:cubicBezTo>
                    <a:pt x="955" y="242"/>
                    <a:pt x="1072" y="248"/>
                    <a:pt x="1187" y="248"/>
                  </a:cubicBezTo>
                  <a:cubicBezTo>
                    <a:pt x="1271" y="248"/>
                    <a:pt x="1353" y="245"/>
                    <a:pt x="1433" y="235"/>
                  </a:cubicBezTo>
                  <a:cubicBezTo>
                    <a:pt x="1433" y="176"/>
                    <a:pt x="1413" y="136"/>
                    <a:pt x="1413" y="76"/>
                  </a:cubicBezTo>
                  <a:cubicBezTo>
                    <a:pt x="1061" y="76"/>
                    <a:pt x="710" y="1"/>
                    <a:pt x="3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17;p3">
              <a:extLst>
                <a:ext uri="{FF2B5EF4-FFF2-40B4-BE49-F238E27FC236}">
                  <a16:creationId xmlns:a16="http://schemas.microsoft.com/office/drawing/2014/main" id="{C19FAF16-2F13-4742-8EA2-788AA6DD4FFD}"/>
                </a:ext>
              </a:extLst>
            </p:cNvPr>
            <p:cNvSpPr/>
            <p:nvPr/>
          </p:nvSpPr>
          <p:spPr>
            <a:xfrm>
              <a:off x="2945900" y="4752625"/>
              <a:ext cx="23400" cy="15275"/>
            </a:xfrm>
            <a:custGeom>
              <a:avLst/>
              <a:gdLst/>
              <a:ahLst/>
              <a:cxnLst/>
              <a:rect l="l" t="t" r="r" b="b"/>
              <a:pathLst>
                <a:path w="936" h="611" extrusionOk="0">
                  <a:moveTo>
                    <a:pt x="447" y="1"/>
                  </a:moveTo>
                  <a:cubicBezTo>
                    <a:pt x="300" y="1"/>
                    <a:pt x="152" y="51"/>
                    <a:pt x="0" y="165"/>
                  </a:cubicBezTo>
                  <a:cubicBezTo>
                    <a:pt x="179" y="265"/>
                    <a:pt x="319" y="364"/>
                    <a:pt x="398" y="563"/>
                  </a:cubicBezTo>
                  <a:lnTo>
                    <a:pt x="597" y="563"/>
                  </a:lnTo>
                  <a:cubicBezTo>
                    <a:pt x="626" y="592"/>
                    <a:pt x="666" y="611"/>
                    <a:pt x="717" y="611"/>
                  </a:cubicBezTo>
                  <a:cubicBezTo>
                    <a:pt x="735" y="611"/>
                    <a:pt x="755" y="608"/>
                    <a:pt x="776" y="603"/>
                  </a:cubicBezTo>
                  <a:cubicBezTo>
                    <a:pt x="816" y="543"/>
                    <a:pt x="856" y="504"/>
                    <a:pt x="896" y="444"/>
                  </a:cubicBezTo>
                  <a:cubicBezTo>
                    <a:pt x="916" y="364"/>
                    <a:pt x="935" y="265"/>
                    <a:pt x="935" y="165"/>
                  </a:cubicBezTo>
                  <a:cubicBezTo>
                    <a:pt x="769" y="61"/>
                    <a:pt x="608" y="1"/>
                    <a:pt x="4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18;p3">
              <a:extLst>
                <a:ext uri="{FF2B5EF4-FFF2-40B4-BE49-F238E27FC236}">
                  <a16:creationId xmlns:a16="http://schemas.microsoft.com/office/drawing/2014/main" id="{5638841F-89E3-4A45-A045-69CD3E91B12A}"/>
                </a:ext>
              </a:extLst>
            </p:cNvPr>
            <p:cNvSpPr/>
            <p:nvPr/>
          </p:nvSpPr>
          <p:spPr>
            <a:xfrm>
              <a:off x="3087625" y="4280325"/>
              <a:ext cx="9975" cy="17925"/>
            </a:xfrm>
            <a:custGeom>
              <a:avLst/>
              <a:gdLst/>
              <a:ahLst/>
              <a:cxnLst/>
              <a:rect l="l" t="t" r="r" b="b"/>
              <a:pathLst>
                <a:path w="399" h="717" extrusionOk="0">
                  <a:moveTo>
                    <a:pt x="80" y="0"/>
                  </a:moveTo>
                  <a:cubicBezTo>
                    <a:pt x="80" y="239"/>
                    <a:pt x="1" y="517"/>
                    <a:pt x="240" y="716"/>
                  </a:cubicBezTo>
                  <a:cubicBezTo>
                    <a:pt x="299" y="716"/>
                    <a:pt x="339" y="696"/>
                    <a:pt x="399" y="696"/>
                  </a:cubicBezTo>
                  <a:lnTo>
                    <a:pt x="399" y="139"/>
                  </a:lnTo>
                  <a:cubicBezTo>
                    <a:pt x="279" y="100"/>
                    <a:pt x="180" y="4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19;p3">
              <a:extLst>
                <a:ext uri="{FF2B5EF4-FFF2-40B4-BE49-F238E27FC236}">
                  <a16:creationId xmlns:a16="http://schemas.microsoft.com/office/drawing/2014/main" id="{00ED0F7E-8037-4384-A24F-C7A737EC9A3C}"/>
                </a:ext>
              </a:extLst>
            </p:cNvPr>
            <p:cNvSpPr/>
            <p:nvPr/>
          </p:nvSpPr>
          <p:spPr>
            <a:xfrm>
              <a:off x="2764375" y="4822900"/>
              <a:ext cx="25900" cy="6325"/>
            </a:xfrm>
            <a:custGeom>
              <a:avLst/>
              <a:gdLst/>
              <a:ahLst/>
              <a:cxnLst/>
              <a:rect l="l" t="t" r="r" b="b"/>
              <a:pathLst>
                <a:path w="1036" h="253" extrusionOk="0">
                  <a:moveTo>
                    <a:pt x="896" y="40"/>
                  </a:moveTo>
                  <a:cubicBezTo>
                    <a:pt x="597" y="100"/>
                    <a:pt x="279" y="0"/>
                    <a:pt x="1" y="179"/>
                  </a:cubicBezTo>
                  <a:cubicBezTo>
                    <a:pt x="182" y="190"/>
                    <a:pt x="375" y="252"/>
                    <a:pt x="564" y="252"/>
                  </a:cubicBezTo>
                  <a:cubicBezTo>
                    <a:pt x="727" y="252"/>
                    <a:pt x="888" y="206"/>
                    <a:pt x="1035" y="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20;p3">
              <a:extLst>
                <a:ext uri="{FF2B5EF4-FFF2-40B4-BE49-F238E27FC236}">
                  <a16:creationId xmlns:a16="http://schemas.microsoft.com/office/drawing/2014/main" id="{B1A46194-1B42-49B7-83C7-549543753D16}"/>
                </a:ext>
              </a:extLst>
            </p:cNvPr>
            <p:cNvSpPr/>
            <p:nvPr/>
          </p:nvSpPr>
          <p:spPr>
            <a:xfrm>
              <a:off x="3116475" y="4690600"/>
              <a:ext cx="12950" cy="13450"/>
            </a:xfrm>
            <a:custGeom>
              <a:avLst/>
              <a:gdLst/>
              <a:ahLst/>
              <a:cxnLst/>
              <a:rect l="l" t="t" r="r" b="b"/>
              <a:pathLst>
                <a:path w="518" h="538" extrusionOk="0">
                  <a:moveTo>
                    <a:pt x="1" y="1"/>
                  </a:moveTo>
                  <a:cubicBezTo>
                    <a:pt x="60" y="160"/>
                    <a:pt x="120" y="359"/>
                    <a:pt x="160" y="538"/>
                  </a:cubicBezTo>
                  <a:cubicBezTo>
                    <a:pt x="518" y="398"/>
                    <a:pt x="518" y="20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21;p3">
              <a:extLst>
                <a:ext uri="{FF2B5EF4-FFF2-40B4-BE49-F238E27FC236}">
                  <a16:creationId xmlns:a16="http://schemas.microsoft.com/office/drawing/2014/main" id="{2F76D45C-0151-4C9B-B9F1-E629F14AB30E}"/>
                </a:ext>
              </a:extLst>
            </p:cNvPr>
            <p:cNvSpPr/>
            <p:nvPr/>
          </p:nvSpPr>
          <p:spPr>
            <a:xfrm>
              <a:off x="2705200" y="4793550"/>
              <a:ext cx="22400" cy="8975"/>
            </a:xfrm>
            <a:custGeom>
              <a:avLst/>
              <a:gdLst/>
              <a:ahLst/>
              <a:cxnLst/>
              <a:rect l="l" t="t" r="r" b="b"/>
              <a:pathLst>
                <a:path w="896" h="359" extrusionOk="0">
                  <a:moveTo>
                    <a:pt x="557" y="0"/>
                  </a:moveTo>
                  <a:cubicBezTo>
                    <a:pt x="478" y="60"/>
                    <a:pt x="378" y="80"/>
                    <a:pt x="279" y="80"/>
                  </a:cubicBezTo>
                  <a:cubicBezTo>
                    <a:pt x="250" y="80"/>
                    <a:pt x="222" y="78"/>
                    <a:pt x="194" y="78"/>
                  </a:cubicBezTo>
                  <a:cubicBezTo>
                    <a:pt x="124" y="78"/>
                    <a:pt x="57" y="88"/>
                    <a:pt x="0" y="160"/>
                  </a:cubicBezTo>
                  <a:lnTo>
                    <a:pt x="199" y="358"/>
                  </a:lnTo>
                  <a:cubicBezTo>
                    <a:pt x="378" y="358"/>
                    <a:pt x="557" y="319"/>
                    <a:pt x="717" y="319"/>
                  </a:cubicBezTo>
                  <a:cubicBezTo>
                    <a:pt x="796" y="219"/>
                    <a:pt x="856" y="100"/>
                    <a:pt x="8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22;p3">
              <a:extLst>
                <a:ext uri="{FF2B5EF4-FFF2-40B4-BE49-F238E27FC236}">
                  <a16:creationId xmlns:a16="http://schemas.microsoft.com/office/drawing/2014/main" id="{8CE7F79D-BF02-4C86-B3B3-6306BA820AD1}"/>
                </a:ext>
              </a:extLst>
            </p:cNvPr>
            <p:cNvSpPr/>
            <p:nvPr/>
          </p:nvSpPr>
          <p:spPr>
            <a:xfrm>
              <a:off x="3099575" y="4396200"/>
              <a:ext cx="10475" cy="22400"/>
            </a:xfrm>
            <a:custGeom>
              <a:avLst/>
              <a:gdLst/>
              <a:ahLst/>
              <a:cxnLst/>
              <a:rect l="l" t="t" r="r" b="b"/>
              <a:pathLst>
                <a:path w="419" h="896" extrusionOk="0">
                  <a:moveTo>
                    <a:pt x="120" y="0"/>
                  </a:moveTo>
                  <a:lnTo>
                    <a:pt x="120" y="0"/>
                  </a:lnTo>
                  <a:cubicBezTo>
                    <a:pt x="159" y="299"/>
                    <a:pt x="0" y="657"/>
                    <a:pt x="299" y="895"/>
                  </a:cubicBezTo>
                  <a:cubicBezTo>
                    <a:pt x="259" y="597"/>
                    <a:pt x="418" y="259"/>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23;p3">
              <a:extLst>
                <a:ext uri="{FF2B5EF4-FFF2-40B4-BE49-F238E27FC236}">
                  <a16:creationId xmlns:a16="http://schemas.microsoft.com/office/drawing/2014/main" id="{C2DEA61B-861A-45C6-8EA6-063D0073CD01}"/>
                </a:ext>
              </a:extLst>
            </p:cNvPr>
            <p:cNvSpPr/>
            <p:nvPr/>
          </p:nvSpPr>
          <p:spPr>
            <a:xfrm>
              <a:off x="2620650" y="4811275"/>
              <a:ext cx="17925" cy="4650"/>
            </a:xfrm>
            <a:custGeom>
              <a:avLst/>
              <a:gdLst/>
              <a:ahLst/>
              <a:cxnLst/>
              <a:rect l="l" t="t" r="r" b="b"/>
              <a:pathLst>
                <a:path w="717" h="186" extrusionOk="0">
                  <a:moveTo>
                    <a:pt x="454" y="0"/>
                  </a:moveTo>
                  <a:cubicBezTo>
                    <a:pt x="291" y="0"/>
                    <a:pt x="129" y="25"/>
                    <a:pt x="1" y="167"/>
                  </a:cubicBezTo>
                  <a:cubicBezTo>
                    <a:pt x="113" y="167"/>
                    <a:pt x="225" y="185"/>
                    <a:pt x="333" y="185"/>
                  </a:cubicBezTo>
                  <a:cubicBezTo>
                    <a:pt x="473" y="185"/>
                    <a:pt x="604" y="154"/>
                    <a:pt x="717" y="8"/>
                  </a:cubicBezTo>
                  <a:cubicBezTo>
                    <a:pt x="633" y="8"/>
                    <a:pt x="543"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24;p3">
              <a:extLst>
                <a:ext uri="{FF2B5EF4-FFF2-40B4-BE49-F238E27FC236}">
                  <a16:creationId xmlns:a16="http://schemas.microsoft.com/office/drawing/2014/main" id="{0558E3B5-D7E4-41C0-B4A3-03EF65E23F57}"/>
                </a:ext>
              </a:extLst>
            </p:cNvPr>
            <p:cNvSpPr/>
            <p:nvPr/>
          </p:nvSpPr>
          <p:spPr>
            <a:xfrm>
              <a:off x="3015525" y="4820400"/>
              <a:ext cx="15450" cy="9475"/>
            </a:xfrm>
            <a:custGeom>
              <a:avLst/>
              <a:gdLst/>
              <a:ahLst/>
              <a:cxnLst/>
              <a:rect l="l" t="t" r="r" b="b"/>
              <a:pathLst>
                <a:path w="618" h="379" extrusionOk="0">
                  <a:moveTo>
                    <a:pt x="100" y="1"/>
                  </a:moveTo>
                  <a:cubicBezTo>
                    <a:pt x="0" y="120"/>
                    <a:pt x="0" y="239"/>
                    <a:pt x="100" y="379"/>
                  </a:cubicBezTo>
                  <a:lnTo>
                    <a:pt x="279" y="379"/>
                  </a:lnTo>
                  <a:cubicBezTo>
                    <a:pt x="398" y="239"/>
                    <a:pt x="498" y="120"/>
                    <a:pt x="6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25;p3">
              <a:extLst>
                <a:ext uri="{FF2B5EF4-FFF2-40B4-BE49-F238E27FC236}">
                  <a16:creationId xmlns:a16="http://schemas.microsoft.com/office/drawing/2014/main" id="{097C91C1-376B-4BA7-805E-E90C0358D560}"/>
                </a:ext>
              </a:extLst>
            </p:cNvPr>
            <p:cNvSpPr/>
            <p:nvPr/>
          </p:nvSpPr>
          <p:spPr>
            <a:xfrm>
              <a:off x="2620650" y="4824500"/>
              <a:ext cx="17925" cy="5375"/>
            </a:xfrm>
            <a:custGeom>
              <a:avLst/>
              <a:gdLst/>
              <a:ahLst/>
              <a:cxnLst/>
              <a:rect l="l" t="t" r="r" b="b"/>
              <a:pathLst>
                <a:path w="717" h="215" extrusionOk="0">
                  <a:moveTo>
                    <a:pt x="365" y="0"/>
                  </a:moveTo>
                  <a:cubicBezTo>
                    <a:pt x="239" y="0"/>
                    <a:pt x="114" y="70"/>
                    <a:pt x="1" y="215"/>
                  </a:cubicBezTo>
                  <a:cubicBezTo>
                    <a:pt x="259" y="215"/>
                    <a:pt x="478" y="175"/>
                    <a:pt x="717" y="175"/>
                  </a:cubicBezTo>
                  <a:cubicBezTo>
                    <a:pt x="602" y="60"/>
                    <a:pt x="483" y="0"/>
                    <a:pt x="3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26;p3">
              <a:extLst>
                <a:ext uri="{FF2B5EF4-FFF2-40B4-BE49-F238E27FC236}">
                  <a16:creationId xmlns:a16="http://schemas.microsoft.com/office/drawing/2014/main" id="{0AFB0706-5C51-4892-B6E2-BFC1A861C88F}"/>
                </a:ext>
              </a:extLst>
            </p:cNvPr>
            <p:cNvSpPr/>
            <p:nvPr/>
          </p:nvSpPr>
          <p:spPr>
            <a:xfrm>
              <a:off x="2549050" y="4824875"/>
              <a:ext cx="17925" cy="4100"/>
            </a:xfrm>
            <a:custGeom>
              <a:avLst/>
              <a:gdLst/>
              <a:ahLst/>
              <a:cxnLst/>
              <a:rect l="l" t="t" r="r" b="b"/>
              <a:pathLst>
                <a:path w="717" h="164" extrusionOk="0">
                  <a:moveTo>
                    <a:pt x="716" y="1"/>
                  </a:moveTo>
                  <a:lnTo>
                    <a:pt x="716" y="1"/>
                  </a:lnTo>
                  <a:cubicBezTo>
                    <a:pt x="683" y="3"/>
                    <a:pt x="649" y="4"/>
                    <a:pt x="615" y="4"/>
                  </a:cubicBezTo>
                  <a:cubicBezTo>
                    <a:pt x="560" y="4"/>
                    <a:pt x="503" y="2"/>
                    <a:pt x="447" y="2"/>
                  </a:cubicBezTo>
                  <a:cubicBezTo>
                    <a:pt x="286" y="2"/>
                    <a:pt x="127" y="20"/>
                    <a:pt x="0" y="160"/>
                  </a:cubicBezTo>
                  <a:cubicBezTo>
                    <a:pt x="27" y="158"/>
                    <a:pt x="54" y="157"/>
                    <a:pt x="81" y="157"/>
                  </a:cubicBezTo>
                  <a:cubicBezTo>
                    <a:pt x="163" y="157"/>
                    <a:pt x="246" y="164"/>
                    <a:pt x="326" y="164"/>
                  </a:cubicBezTo>
                  <a:cubicBezTo>
                    <a:pt x="474" y="164"/>
                    <a:pt x="612" y="140"/>
                    <a:pt x="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27;p3">
              <a:extLst>
                <a:ext uri="{FF2B5EF4-FFF2-40B4-BE49-F238E27FC236}">
                  <a16:creationId xmlns:a16="http://schemas.microsoft.com/office/drawing/2014/main" id="{EDC5A341-8B41-42F2-8BE5-1EB4FB460A39}"/>
                </a:ext>
              </a:extLst>
            </p:cNvPr>
            <p:cNvSpPr/>
            <p:nvPr/>
          </p:nvSpPr>
          <p:spPr>
            <a:xfrm>
              <a:off x="3114500" y="4413600"/>
              <a:ext cx="7975" cy="18425"/>
            </a:xfrm>
            <a:custGeom>
              <a:avLst/>
              <a:gdLst/>
              <a:ahLst/>
              <a:cxnLst/>
              <a:rect l="l" t="t" r="r" b="b"/>
              <a:pathLst>
                <a:path w="319" h="737" extrusionOk="0">
                  <a:moveTo>
                    <a:pt x="60" y="0"/>
                  </a:moveTo>
                  <a:cubicBezTo>
                    <a:pt x="100" y="259"/>
                    <a:pt x="0" y="537"/>
                    <a:pt x="219" y="736"/>
                  </a:cubicBezTo>
                  <a:cubicBezTo>
                    <a:pt x="219" y="478"/>
                    <a:pt x="318" y="199"/>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28;p3">
              <a:extLst>
                <a:ext uri="{FF2B5EF4-FFF2-40B4-BE49-F238E27FC236}">
                  <a16:creationId xmlns:a16="http://schemas.microsoft.com/office/drawing/2014/main" id="{0EA1C48E-4388-4BC7-A0B7-7ECD75705D1F}"/>
                </a:ext>
              </a:extLst>
            </p:cNvPr>
            <p:cNvSpPr/>
            <p:nvPr/>
          </p:nvSpPr>
          <p:spPr>
            <a:xfrm>
              <a:off x="3104550" y="4621925"/>
              <a:ext cx="12450" cy="10525"/>
            </a:xfrm>
            <a:custGeom>
              <a:avLst/>
              <a:gdLst/>
              <a:ahLst/>
              <a:cxnLst/>
              <a:rect l="l" t="t" r="r" b="b"/>
              <a:pathLst>
                <a:path w="498" h="421" extrusionOk="0">
                  <a:moveTo>
                    <a:pt x="327" y="0"/>
                  </a:moveTo>
                  <a:cubicBezTo>
                    <a:pt x="261" y="0"/>
                    <a:pt x="186" y="62"/>
                    <a:pt x="120" y="62"/>
                  </a:cubicBezTo>
                  <a:cubicBezTo>
                    <a:pt x="0" y="281"/>
                    <a:pt x="159" y="321"/>
                    <a:pt x="259" y="400"/>
                  </a:cubicBezTo>
                  <a:lnTo>
                    <a:pt x="299" y="420"/>
                  </a:lnTo>
                  <a:cubicBezTo>
                    <a:pt x="418" y="321"/>
                    <a:pt x="498" y="201"/>
                    <a:pt x="418" y="62"/>
                  </a:cubicBezTo>
                  <a:cubicBezTo>
                    <a:pt x="391" y="16"/>
                    <a:pt x="360" y="0"/>
                    <a:pt x="3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29;p3">
              <a:extLst>
                <a:ext uri="{FF2B5EF4-FFF2-40B4-BE49-F238E27FC236}">
                  <a16:creationId xmlns:a16="http://schemas.microsoft.com/office/drawing/2014/main" id="{77522241-0412-4F9F-96FC-40C307019E16}"/>
                </a:ext>
              </a:extLst>
            </p:cNvPr>
            <p:cNvSpPr/>
            <p:nvPr/>
          </p:nvSpPr>
          <p:spPr>
            <a:xfrm>
              <a:off x="2620150" y="4802500"/>
              <a:ext cx="20425" cy="4000"/>
            </a:xfrm>
            <a:custGeom>
              <a:avLst/>
              <a:gdLst/>
              <a:ahLst/>
              <a:cxnLst/>
              <a:rect l="l" t="t" r="r" b="b"/>
              <a:pathLst>
                <a:path w="817" h="160" extrusionOk="0">
                  <a:moveTo>
                    <a:pt x="538" y="0"/>
                  </a:moveTo>
                  <a:cubicBezTo>
                    <a:pt x="359" y="0"/>
                    <a:pt x="220" y="0"/>
                    <a:pt x="21" y="20"/>
                  </a:cubicBezTo>
                  <a:cubicBezTo>
                    <a:pt x="21" y="60"/>
                    <a:pt x="1" y="120"/>
                    <a:pt x="1" y="160"/>
                  </a:cubicBezTo>
                  <a:lnTo>
                    <a:pt x="737" y="160"/>
                  </a:lnTo>
                  <a:cubicBezTo>
                    <a:pt x="777" y="160"/>
                    <a:pt x="777" y="160"/>
                    <a:pt x="796" y="120"/>
                  </a:cubicBezTo>
                  <a:cubicBezTo>
                    <a:pt x="816" y="100"/>
                    <a:pt x="796" y="40"/>
                    <a:pt x="737" y="20"/>
                  </a:cubicBezTo>
                  <a:cubicBezTo>
                    <a:pt x="677" y="0"/>
                    <a:pt x="617" y="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30;p3">
              <a:extLst>
                <a:ext uri="{FF2B5EF4-FFF2-40B4-BE49-F238E27FC236}">
                  <a16:creationId xmlns:a16="http://schemas.microsoft.com/office/drawing/2014/main" id="{8F48ED06-A7A0-45D6-9DEA-F9D1975AD99A}"/>
                </a:ext>
              </a:extLst>
            </p:cNvPr>
            <p:cNvSpPr/>
            <p:nvPr/>
          </p:nvSpPr>
          <p:spPr>
            <a:xfrm>
              <a:off x="2526650" y="4838225"/>
              <a:ext cx="13950" cy="4375"/>
            </a:xfrm>
            <a:custGeom>
              <a:avLst/>
              <a:gdLst/>
              <a:ahLst/>
              <a:cxnLst/>
              <a:rect l="l" t="t" r="r" b="b"/>
              <a:pathLst>
                <a:path w="558" h="175" extrusionOk="0">
                  <a:moveTo>
                    <a:pt x="388" y="0"/>
                  </a:moveTo>
                  <a:cubicBezTo>
                    <a:pt x="249" y="0"/>
                    <a:pt x="115" y="21"/>
                    <a:pt x="1" y="163"/>
                  </a:cubicBezTo>
                  <a:cubicBezTo>
                    <a:pt x="61" y="169"/>
                    <a:pt x="121" y="175"/>
                    <a:pt x="180" y="175"/>
                  </a:cubicBezTo>
                  <a:cubicBezTo>
                    <a:pt x="316" y="175"/>
                    <a:pt x="447" y="143"/>
                    <a:pt x="558" y="4"/>
                  </a:cubicBezTo>
                  <a:cubicBezTo>
                    <a:pt x="501" y="4"/>
                    <a:pt x="444" y="0"/>
                    <a:pt x="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31;p3">
              <a:extLst>
                <a:ext uri="{FF2B5EF4-FFF2-40B4-BE49-F238E27FC236}">
                  <a16:creationId xmlns:a16="http://schemas.microsoft.com/office/drawing/2014/main" id="{59A38891-213E-46AA-B372-AE8213007A29}"/>
                </a:ext>
              </a:extLst>
            </p:cNvPr>
            <p:cNvSpPr/>
            <p:nvPr/>
          </p:nvSpPr>
          <p:spPr>
            <a:xfrm>
              <a:off x="3183125" y="4847250"/>
              <a:ext cx="8975" cy="5675"/>
            </a:xfrm>
            <a:custGeom>
              <a:avLst/>
              <a:gdLst/>
              <a:ahLst/>
              <a:cxnLst/>
              <a:rect l="l" t="t" r="r" b="b"/>
              <a:pathLst>
                <a:path w="359" h="227" extrusionOk="0">
                  <a:moveTo>
                    <a:pt x="358" y="1"/>
                  </a:moveTo>
                  <a:cubicBezTo>
                    <a:pt x="239" y="1"/>
                    <a:pt x="100" y="1"/>
                    <a:pt x="0" y="21"/>
                  </a:cubicBezTo>
                  <a:cubicBezTo>
                    <a:pt x="40" y="60"/>
                    <a:pt x="40" y="220"/>
                    <a:pt x="80" y="220"/>
                  </a:cubicBezTo>
                  <a:cubicBezTo>
                    <a:pt x="101" y="224"/>
                    <a:pt x="120" y="227"/>
                    <a:pt x="138" y="227"/>
                  </a:cubicBezTo>
                  <a:cubicBezTo>
                    <a:pt x="269" y="227"/>
                    <a:pt x="306" y="106"/>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32;p3">
              <a:extLst>
                <a:ext uri="{FF2B5EF4-FFF2-40B4-BE49-F238E27FC236}">
                  <a16:creationId xmlns:a16="http://schemas.microsoft.com/office/drawing/2014/main" id="{D9BA469E-DDF3-41D1-9F37-0CAE9C237068}"/>
                </a:ext>
              </a:extLst>
            </p:cNvPr>
            <p:cNvSpPr/>
            <p:nvPr/>
          </p:nvSpPr>
          <p:spPr>
            <a:xfrm>
              <a:off x="3102550" y="4427525"/>
              <a:ext cx="9475" cy="8475"/>
            </a:xfrm>
            <a:custGeom>
              <a:avLst/>
              <a:gdLst/>
              <a:ahLst/>
              <a:cxnLst/>
              <a:rect l="l" t="t" r="r" b="b"/>
              <a:pathLst>
                <a:path w="379" h="339" extrusionOk="0">
                  <a:moveTo>
                    <a:pt x="180" y="0"/>
                  </a:moveTo>
                  <a:cubicBezTo>
                    <a:pt x="1" y="100"/>
                    <a:pt x="1" y="219"/>
                    <a:pt x="180" y="339"/>
                  </a:cubicBezTo>
                  <a:cubicBezTo>
                    <a:pt x="379" y="239"/>
                    <a:pt x="200" y="12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33;p3">
              <a:extLst>
                <a:ext uri="{FF2B5EF4-FFF2-40B4-BE49-F238E27FC236}">
                  <a16:creationId xmlns:a16="http://schemas.microsoft.com/office/drawing/2014/main" id="{FF5070AD-5C07-4443-8413-62136981ED1E}"/>
                </a:ext>
              </a:extLst>
            </p:cNvPr>
            <p:cNvSpPr/>
            <p:nvPr/>
          </p:nvSpPr>
          <p:spPr>
            <a:xfrm>
              <a:off x="3107025" y="4448400"/>
              <a:ext cx="7500" cy="14450"/>
            </a:xfrm>
            <a:custGeom>
              <a:avLst/>
              <a:gdLst/>
              <a:ahLst/>
              <a:cxnLst/>
              <a:rect l="l" t="t" r="r" b="b"/>
              <a:pathLst>
                <a:path w="300" h="578" extrusionOk="0">
                  <a:moveTo>
                    <a:pt x="103" y="1"/>
                  </a:moveTo>
                  <a:cubicBezTo>
                    <a:pt x="70" y="1"/>
                    <a:pt x="40" y="21"/>
                    <a:pt x="21" y="61"/>
                  </a:cubicBezTo>
                  <a:cubicBezTo>
                    <a:pt x="21" y="240"/>
                    <a:pt x="1" y="458"/>
                    <a:pt x="200" y="578"/>
                  </a:cubicBezTo>
                  <a:cubicBezTo>
                    <a:pt x="299" y="478"/>
                    <a:pt x="299" y="359"/>
                    <a:pt x="200" y="240"/>
                  </a:cubicBezTo>
                  <a:lnTo>
                    <a:pt x="200" y="61"/>
                  </a:lnTo>
                  <a:cubicBezTo>
                    <a:pt x="170" y="21"/>
                    <a:pt x="135" y="1"/>
                    <a:pt x="1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34;p3">
              <a:extLst>
                <a:ext uri="{FF2B5EF4-FFF2-40B4-BE49-F238E27FC236}">
                  <a16:creationId xmlns:a16="http://schemas.microsoft.com/office/drawing/2014/main" id="{A2047A8E-3A05-493A-91C1-1ACF1CC9C33B}"/>
                </a:ext>
              </a:extLst>
            </p:cNvPr>
            <p:cNvSpPr/>
            <p:nvPr/>
          </p:nvSpPr>
          <p:spPr>
            <a:xfrm>
              <a:off x="3013525" y="4820400"/>
              <a:ext cx="4500" cy="12950"/>
            </a:xfrm>
            <a:custGeom>
              <a:avLst/>
              <a:gdLst/>
              <a:ahLst/>
              <a:cxnLst/>
              <a:rect l="l" t="t" r="r" b="b"/>
              <a:pathLst>
                <a:path w="180" h="518" extrusionOk="0">
                  <a:moveTo>
                    <a:pt x="180" y="1"/>
                  </a:moveTo>
                  <a:cubicBezTo>
                    <a:pt x="120" y="40"/>
                    <a:pt x="61" y="100"/>
                    <a:pt x="1" y="140"/>
                  </a:cubicBezTo>
                  <a:lnTo>
                    <a:pt x="1" y="518"/>
                  </a:lnTo>
                  <a:cubicBezTo>
                    <a:pt x="61" y="478"/>
                    <a:pt x="120" y="418"/>
                    <a:pt x="180" y="379"/>
                  </a:cubicBezTo>
                  <a:lnTo>
                    <a:pt x="1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35;p3">
              <a:extLst>
                <a:ext uri="{FF2B5EF4-FFF2-40B4-BE49-F238E27FC236}">
                  <a16:creationId xmlns:a16="http://schemas.microsoft.com/office/drawing/2014/main" id="{38F40D7B-D7A3-4ED7-AB12-D844AD1CB631}"/>
                </a:ext>
              </a:extLst>
            </p:cNvPr>
            <p:cNvSpPr/>
            <p:nvPr/>
          </p:nvSpPr>
          <p:spPr>
            <a:xfrm>
              <a:off x="2598275" y="4816200"/>
              <a:ext cx="13450" cy="4250"/>
            </a:xfrm>
            <a:custGeom>
              <a:avLst/>
              <a:gdLst/>
              <a:ahLst/>
              <a:cxnLst/>
              <a:rect l="l" t="t" r="r" b="b"/>
              <a:pathLst>
                <a:path w="538" h="170" extrusionOk="0">
                  <a:moveTo>
                    <a:pt x="392" y="1"/>
                  </a:moveTo>
                  <a:cubicBezTo>
                    <a:pt x="250" y="1"/>
                    <a:pt x="120" y="34"/>
                    <a:pt x="0" y="169"/>
                  </a:cubicBezTo>
                  <a:cubicBezTo>
                    <a:pt x="33" y="169"/>
                    <a:pt x="67" y="169"/>
                    <a:pt x="101" y="169"/>
                  </a:cubicBezTo>
                  <a:cubicBezTo>
                    <a:pt x="256" y="169"/>
                    <a:pt x="424" y="156"/>
                    <a:pt x="538" y="9"/>
                  </a:cubicBezTo>
                  <a:cubicBezTo>
                    <a:pt x="488" y="4"/>
                    <a:pt x="439" y="1"/>
                    <a:pt x="3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36;p3">
              <a:extLst>
                <a:ext uri="{FF2B5EF4-FFF2-40B4-BE49-F238E27FC236}">
                  <a16:creationId xmlns:a16="http://schemas.microsoft.com/office/drawing/2014/main" id="{583A5109-CE85-454B-8765-56D1EEE890F6}"/>
                </a:ext>
              </a:extLst>
            </p:cNvPr>
            <p:cNvSpPr/>
            <p:nvPr/>
          </p:nvSpPr>
          <p:spPr>
            <a:xfrm>
              <a:off x="2522675" y="4828850"/>
              <a:ext cx="13450" cy="4675"/>
            </a:xfrm>
            <a:custGeom>
              <a:avLst/>
              <a:gdLst/>
              <a:ahLst/>
              <a:cxnLst/>
              <a:rect l="l" t="t" r="r" b="b"/>
              <a:pathLst>
                <a:path w="538" h="187" extrusionOk="0">
                  <a:moveTo>
                    <a:pt x="1" y="1"/>
                  </a:moveTo>
                  <a:lnTo>
                    <a:pt x="1" y="180"/>
                  </a:lnTo>
                  <a:cubicBezTo>
                    <a:pt x="67" y="180"/>
                    <a:pt x="133" y="186"/>
                    <a:pt x="197" y="186"/>
                  </a:cubicBezTo>
                  <a:cubicBezTo>
                    <a:pt x="326" y="186"/>
                    <a:pt x="445" y="160"/>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37;p3">
              <a:extLst>
                <a:ext uri="{FF2B5EF4-FFF2-40B4-BE49-F238E27FC236}">
                  <a16:creationId xmlns:a16="http://schemas.microsoft.com/office/drawing/2014/main" id="{286991A2-47AC-4EA6-A590-19E048594B04}"/>
                </a:ext>
              </a:extLst>
            </p:cNvPr>
            <p:cNvSpPr/>
            <p:nvPr/>
          </p:nvSpPr>
          <p:spPr>
            <a:xfrm>
              <a:off x="2709675" y="4619750"/>
              <a:ext cx="13450" cy="3825"/>
            </a:xfrm>
            <a:custGeom>
              <a:avLst/>
              <a:gdLst/>
              <a:ahLst/>
              <a:cxnLst/>
              <a:rect l="l" t="t" r="r" b="b"/>
              <a:pathLst>
                <a:path w="538" h="153" extrusionOk="0">
                  <a:moveTo>
                    <a:pt x="374" y="1"/>
                  </a:moveTo>
                  <a:cubicBezTo>
                    <a:pt x="228" y="1"/>
                    <a:pt x="103" y="32"/>
                    <a:pt x="0" y="149"/>
                  </a:cubicBezTo>
                  <a:cubicBezTo>
                    <a:pt x="62" y="149"/>
                    <a:pt x="123" y="153"/>
                    <a:pt x="182" y="153"/>
                  </a:cubicBezTo>
                  <a:cubicBezTo>
                    <a:pt x="316" y="153"/>
                    <a:pt x="441" y="134"/>
                    <a:pt x="538" y="10"/>
                  </a:cubicBezTo>
                  <a:cubicBezTo>
                    <a:pt x="480" y="5"/>
                    <a:pt x="426" y="1"/>
                    <a:pt x="3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38;p3">
              <a:extLst>
                <a:ext uri="{FF2B5EF4-FFF2-40B4-BE49-F238E27FC236}">
                  <a16:creationId xmlns:a16="http://schemas.microsoft.com/office/drawing/2014/main" id="{C64CDCFE-8880-49A4-BBA1-8DF2F14B18D4}"/>
                </a:ext>
              </a:extLst>
            </p:cNvPr>
            <p:cNvSpPr/>
            <p:nvPr/>
          </p:nvSpPr>
          <p:spPr>
            <a:xfrm>
              <a:off x="2968775" y="4780450"/>
              <a:ext cx="9475" cy="3975"/>
            </a:xfrm>
            <a:custGeom>
              <a:avLst/>
              <a:gdLst/>
              <a:ahLst/>
              <a:cxnLst/>
              <a:rect l="l" t="t" r="r" b="b"/>
              <a:pathLst>
                <a:path w="379" h="159" extrusionOk="0">
                  <a:moveTo>
                    <a:pt x="283" y="1"/>
                  </a:moveTo>
                  <a:cubicBezTo>
                    <a:pt x="164" y="1"/>
                    <a:pt x="64" y="36"/>
                    <a:pt x="1" y="146"/>
                  </a:cubicBezTo>
                  <a:cubicBezTo>
                    <a:pt x="34" y="155"/>
                    <a:pt x="65" y="159"/>
                    <a:pt x="95" y="159"/>
                  </a:cubicBezTo>
                  <a:cubicBezTo>
                    <a:pt x="209" y="159"/>
                    <a:pt x="300" y="102"/>
                    <a:pt x="378" y="7"/>
                  </a:cubicBezTo>
                  <a:cubicBezTo>
                    <a:pt x="346" y="3"/>
                    <a:pt x="313" y="1"/>
                    <a:pt x="2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39;p3">
              <a:extLst>
                <a:ext uri="{FF2B5EF4-FFF2-40B4-BE49-F238E27FC236}">
                  <a16:creationId xmlns:a16="http://schemas.microsoft.com/office/drawing/2014/main" id="{256389CB-0CAE-492C-BB6D-B8050935EB8D}"/>
                </a:ext>
              </a:extLst>
            </p:cNvPr>
            <p:cNvSpPr/>
            <p:nvPr/>
          </p:nvSpPr>
          <p:spPr>
            <a:xfrm>
              <a:off x="3009050" y="4793550"/>
              <a:ext cx="9475" cy="4150"/>
            </a:xfrm>
            <a:custGeom>
              <a:avLst/>
              <a:gdLst/>
              <a:ahLst/>
              <a:cxnLst/>
              <a:rect l="l" t="t" r="r" b="b"/>
              <a:pathLst>
                <a:path w="379" h="166" extrusionOk="0">
                  <a:moveTo>
                    <a:pt x="1" y="0"/>
                  </a:moveTo>
                  <a:cubicBezTo>
                    <a:pt x="64" y="128"/>
                    <a:pt x="154" y="166"/>
                    <a:pt x="278" y="166"/>
                  </a:cubicBezTo>
                  <a:cubicBezTo>
                    <a:pt x="310" y="166"/>
                    <a:pt x="343" y="164"/>
                    <a:pt x="379" y="160"/>
                  </a:cubicBezTo>
                  <a:cubicBezTo>
                    <a:pt x="279" y="20"/>
                    <a:pt x="16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40;p3">
              <a:extLst>
                <a:ext uri="{FF2B5EF4-FFF2-40B4-BE49-F238E27FC236}">
                  <a16:creationId xmlns:a16="http://schemas.microsoft.com/office/drawing/2014/main" id="{C1D63557-8F8F-40EA-903E-E13C986A1FDA}"/>
                </a:ext>
              </a:extLst>
            </p:cNvPr>
            <p:cNvSpPr/>
            <p:nvPr/>
          </p:nvSpPr>
          <p:spPr>
            <a:xfrm>
              <a:off x="2906600" y="4763700"/>
              <a:ext cx="8975" cy="3025"/>
            </a:xfrm>
            <a:custGeom>
              <a:avLst/>
              <a:gdLst/>
              <a:ahLst/>
              <a:cxnLst/>
              <a:rect l="l" t="t" r="r" b="b"/>
              <a:pathLst>
                <a:path w="359" h="121" extrusionOk="0">
                  <a:moveTo>
                    <a:pt x="165" y="1"/>
                  </a:moveTo>
                  <a:cubicBezTo>
                    <a:pt x="105" y="1"/>
                    <a:pt x="51" y="41"/>
                    <a:pt x="1" y="120"/>
                  </a:cubicBezTo>
                  <a:cubicBezTo>
                    <a:pt x="67" y="120"/>
                    <a:pt x="142" y="111"/>
                    <a:pt x="226" y="111"/>
                  </a:cubicBezTo>
                  <a:cubicBezTo>
                    <a:pt x="268" y="111"/>
                    <a:pt x="313" y="114"/>
                    <a:pt x="359" y="120"/>
                  </a:cubicBezTo>
                  <a:cubicBezTo>
                    <a:pt x="289" y="41"/>
                    <a:pt x="225" y="1"/>
                    <a:pt x="1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41;p3">
              <a:extLst>
                <a:ext uri="{FF2B5EF4-FFF2-40B4-BE49-F238E27FC236}">
                  <a16:creationId xmlns:a16="http://schemas.microsoft.com/office/drawing/2014/main" id="{CAE511B1-5A87-46B1-BF5B-D92AF88F87B3}"/>
                </a:ext>
              </a:extLst>
            </p:cNvPr>
            <p:cNvSpPr/>
            <p:nvPr/>
          </p:nvSpPr>
          <p:spPr>
            <a:xfrm>
              <a:off x="2544075" y="4838300"/>
              <a:ext cx="9475" cy="3400"/>
            </a:xfrm>
            <a:custGeom>
              <a:avLst/>
              <a:gdLst/>
              <a:ahLst/>
              <a:cxnLst/>
              <a:rect l="l" t="t" r="r" b="b"/>
              <a:pathLst>
                <a:path w="379" h="136" extrusionOk="0">
                  <a:moveTo>
                    <a:pt x="0" y="1"/>
                  </a:moveTo>
                  <a:cubicBezTo>
                    <a:pt x="74" y="85"/>
                    <a:pt x="142" y="135"/>
                    <a:pt x="207" y="135"/>
                  </a:cubicBezTo>
                  <a:cubicBezTo>
                    <a:pt x="265" y="135"/>
                    <a:pt x="322" y="95"/>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42;p3">
              <a:extLst>
                <a:ext uri="{FF2B5EF4-FFF2-40B4-BE49-F238E27FC236}">
                  <a16:creationId xmlns:a16="http://schemas.microsoft.com/office/drawing/2014/main" id="{F91DB1E2-ED5E-4187-BEE0-7495ECC129D2}"/>
                </a:ext>
              </a:extLst>
            </p:cNvPr>
            <p:cNvSpPr/>
            <p:nvPr/>
          </p:nvSpPr>
          <p:spPr>
            <a:xfrm>
              <a:off x="3169700" y="4847250"/>
              <a:ext cx="8475" cy="3025"/>
            </a:xfrm>
            <a:custGeom>
              <a:avLst/>
              <a:gdLst/>
              <a:ahLst/>
              <a:cxnLst/>
              <a:rect l="l" t="t" r="r" b="b"/>
              <a:pathLst>
                <a:path w="339" h="121" extrusionOk="0">
                  <a:moveTo>
                    <a:pt x="0" y="1"/>
                  </a:moveTo>
                  <a:cubicBezTo>
                    <a:pt x="50" y="80"/>
                    <a:pt x="105" y="120"/>
                    <a:pt x="162" y="120"/>
                  </a:cubicBezTo>
                  <a:cubicBezTo>
                    <a:pt x="219" y="120"/>
                    <a:pt x="279" y="8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43;p3">
              <a:extLst>
                <a:ext uri="{FF2B5EF4-FFF2-40B4-BE49-F238E27FC236}">
                  <a16:creationId xmlns:a16="http://schemas.microsoft.com/office/drawing/2014/main" id="{AF89E949-A677-460D-ACF1-0F497E030D6B}"/>
                </a:ext>
              </a:extLst>
            </p:cNvPr>
            <p:cNvSpPr/>
            <p:nvPr/>
          </p:nvSpPr>
          <p:spPr>
            <a:xfrm>
              <a:off x="3112000" y="4369825"/>
              <a:ext cx="4000" cy="8475"/>
            </a:xfrm>
            <a:custGeom>
              <a:avLst/>
              <a:gdLst/>
              <a:ahLst/>
              <a:cxnLst/>
              <a:rect l="l" t="t" r="r" b="b"/>
              <a:pathLst>
                <a:path w="160" h="339" extrusionOk="0">
                  <a:moveTo>
                    <a:pt x="1" y="1"/>
                  </a:moveTo>
                  <a:lnTo>
                    <a:pt x="1" y="339"/>
                  </a:lnTo>
                  <a:cubicBezTo>
                    <a:pt x="160" y="240"/>
                    <a:pt x="160" y="12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44;p3">
              <a:extLst>
                <a:ext uri="{FF2B5EF4-FFF2-40B4-BE49-F238E27FC236}">
                  <a16:creationId xmlns:a16="http://schemas.microsoft.com/office/drawing/2014/main" id="{0C97D80A-B1FE-4836-BA2A-618A774650D4}"/>
                </a:ext>
              </a:extLst>
            </p:cNvPr>
            <p:cNvSpPr/>
            <p:nvPr/>
          </p:nvSpPr>
          <p:spPr>
            <a:xfrm>
              <a:off x="3107025" y="4440950"/>
              <a:ext cx="5000" cy="8975"/>
            </a:xfrm>
            <a:custGeom>
              <a:avLst/>
              <a:gdLst/>
              <a:ahLst/>
              <a:cxnLst/>
              <a:rect l="l" t="t" r="r" b="b"/>
              <a:pathLst>
                <a:path w="200" h="359" extrusionOk="0">
                  <a:moveTo>
                    <a:pt x="1" y="0"/>
                  </a:moveTo>
                  <a:lnTo>
                    <a:pt x="1" y="359"/>
                  </a:lnTo>
                  <a:lnTo>
                    <a:pt x="200" y="359"/>
                  </a:lnTo>
                  <a:cubicBezTo>
                    <a:pt x="200" y="199"/>
                    <a:pt x="140" y="8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45;p3">
              <a:extLst>
                <a:ext uri="{FF2B5EF4-FFF2-40B4-BE49-F238E27FC236}">
                  <a16:creationId xmlns:a16="http://schemas.microsoft.com/office/drawing/2014/main" id="{B39844E1-6448-4EB0-913B-C3B7810E5DA7}"/>
                </a:ext>
              </a:extLst>
            </p:cNvPr>
            <p:cNvSpPr/>
            <p:nvPr/>
          </p:nvSpPr>
          <p:spPr>
            <a:xfrm>
              <a:off x="3120450" y="4435975"/>
              <a:ext cx="4500" cy="9475"/>
            </a:xfrm>
            <a:custGeom>
              <a:avLst/>
              <a:gdLst/>
              <a:ahLst/>
              <a:cxnLst/>
              <a:rect l="l" t="t" r="r" b="b"/>
              <a:pathLst>
                <a:path w="180" h="379" extrusionOk="0">
                  <a:moveTo>
                    <a:pt x="1" y="1"/>
                  </a:moveTo>
                  <a:lnTo>
                    <a:pt x="1" y="378"/>
                  </a:lnTo>
                  <a:cubicBezTo>
                    <a:pt x="180" y="259"/>
                    <a:pt x="180" y="1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46;p3">
              <a:extLst>
                <a:ext uri="{FF2B5EF4-FFF2-40B4-BE49-F238E27FC236}">
                  <a16:creationId xmlns:a16="http://schemas.microsoft.com/office/drawing/2014/main" id="{1AC5E614-36F2-4C21-944B-9F6B2494E9A4}"/>
                </a:ext>
              </a:extLst>
            </p:cNvPr>
            <p:cNvSpPr/>
            <p:nvPr/>
          </p:nvSpPr>
          <p:spPr>
            <a:xfrm>
              <a:off x="3112000" y="4454875"/>
              <a:ext cx="4000" cy="8475"/>
            </a:xfrm>
            <a:custGeom>
              <a:avLst/>
              <a:gdLst/>
              <a:ahLst/>
              <a:cxnLst/>
              <a:rect l="l" t="t" r="r" b="b"/>
              <a:pathLst>
                <a:path w="160" h="339" extrusionOk="0">
                  <a:moveTo>
                    <a:pt x="1" y="0"/>
                  </a:moveTo>
                  <a:lnTo>
                    <a:pt x="1" y="339"/>
                  </a:lnTo>
                  <a:cubicBezTo>
                    <a:pt x="160" y="219"/>
                    <a:pt x="160" y="10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47;p3">
              <a:extLst>
                <a:ext uri="{FF2B5EF4-FFF2-40B4-BE49-F238E27FC236}">
                  <a16:creationId xmlns:a16="http://schemas.microsoft.com/office/drawing/2014/main" id="{185217D2-3FE5-41CD-A510-E5B85787404D}"/>
                </a:ext>
              </a:extLst>
            </p:cNvPr>
            <p:cNvSpPr/>
            <p:nvPr/>
          </p:nvSpPr>
          <p:spPr>
            <a:xfrm>
              <a:off x="3147300" y="4628450"/>
              <a:ext cx="4525" cy="4000"/>
            </a:xfrm>
            <a:custGeom>
              <a:avLst/>
              <a:gdLst/>
              <a:ahLst/>
              <a:cxnLst/>
              <a:rect l="l" t="t" r="r" b="b"/>
              <a:pathLst>
                <a:path w="181" h="160" extrusionOk="0">
                  <a:moveTo>
                    <a:pt x="1" y="0"/>
                  </a:moveTo>
                  <a:lnTo>
                    <a:pt x="180" y="159"/>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48;p3">
              <a:extLst>
                <a:ext uri="{FF2B5EF4-FFF2-40B4-BE49-F238E27FC236}">
                  <a16:creationId xmlns:a16="http://schemas.microsoft.com/office/drawing/2014/main" id="{2E00FDCF-6F7C-4D9F-897F-212669F50EFA}"/>
                </a:ext>
              </a:extLst>
            </p:cNvPr>
            <p:cNvSpPr/>
            <p:nvPr/>
          </p:nvSpPr>
          <p:spPr>
            <a:xfrm>
              <a:off x="3112000" y="4387250"/>
              <a:ext cx="3500" cy="4975"/>
            </a:xfrm>
            <a:custGeom>
              <a:avLst/>
              <a:gdLst/>
              <a:ahLst/>
              <a:cxnLst/>
              <a:rect l="l" t="t" r="r" b="b"/>
              <a:pathLst>
                <a:path w="140" h="199" extrusionOk="0">
                  <a:moveTo>
                    <a:pt x="1" y="0"/>
                  </a:moveTo>
                  <a:cubicBezTo>
                    <a:pt x="40" y="60"/>
                    <a:pt x="100" y="119"/>
                    <a:pt x="140" y="199"/>
                  </a:cubicBezTo>
                  <a:cubicBezTo>
                    <a:pt x="100" y="119"/>
                    <a:pt x="4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49;p3">
              <a:extLst>
                <a:ext uri="{FF2B5EF4-FFF2-40B4-BE49-F238E27FC236}">
                  <a16:creationId xmlns:a16="http://schemas.microsoft.com/office/drawing/2014/main" id="{B4BD786E-E47A-4FFF-AD0A-19F18E74FDA4}"/>
                </a:ext>
              </a:extLst>
            </p:cNvPr>
            <p:cNvSpPr/>
            <p:nvPr/>
          </p:nvSpPr>
          <p:spPr>
            <a:xfrm>
              <a:off x="3107525" y="4418575"/>
              <a:ext cx="2525" cy="4500"/>
            </a:xfrm>
            <a:custGeom>
              <a:avLst/>
              <a:gdLst/>
              <a:ahLst/>
              <a:cxnLst/>
              <a:rect l="l" t="t" r="r" b="b"/>
              <a:pathLst>
                <a:path w="101" h="180" extrusionOk="0">
                  <a:moveTo>
                    <a:pt x="1" y="0"/>
                  </a:moveTo>
                  <a:lnTo>
                    <a:pt x="1" y="179"/>
                  </a:lnTo>
                  <a:cubicBezTo>
                    <a:pt x="100" y="100"/>
                    <a:pt x="10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50;p3">
              <a:extLst>
                <a:ext uri="{FF2B5EF4-FFF2-40B4-BE49-F238E27FC236}">
                  <a16:creationId xmlns:a16="http://schemas.microsoft.com/office/drawing/2014/main" id="{37E5AA01-095A-4C1B-9F35-A4F1BA176830}"/>
                </a:ext>
              </a:extLst>
            </p:cNvPr>
            <p:cNvSpPr/>
            <p:nvPr/>
          </p:nvSpPr>
          <p:spPr>
            <a:xfrm>
              <a:off x="3114500" y="4400675"/>
              <a:ext cx="1000" cy="5000"/>
            </a:xfrm>
            <a:custGeom>
              <a:avLst/>
              <a:gdLst/>
              <a:ahLst/>
              <a:cxnLst/>
              <a:rect l="l" t="t" r="r" b="b"/>
              <a:pathLst>
                <a:path w="40" h="200" extrusionOk="0">
                  <a:moveTo>
                    <a:pt x="40" y="0"/>
                  </a:moveTo>
                  <a:cubicBezTo>
                    <a:pt x="20" y="20"/>
                    <a:pt x="0" y="60"/>
                    <a:pt x="0" y="80"/>
                  </a:cubicBezTo>
                  <a:cubicBezTo>
                    <a:pt x="0" y="100"/>
                    <a:pt x="20" y="159"/>
                    <a:pt x="40" y="199"/>
                  </a:cubicBez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51;p3">
              <a:extLst>
                <a:ext uri="{FF2B5EF4-FFF2-40B4-BE49-F238E27FC236}">
                  <a16:creationId xmlns:a16="http://schemas.microsoft.com/office/drawing/2014/main" id="{59CA4D5F-2B8E-4793-9FEB-A7FBCB3AB04A}"/>
                </a:ext>
              </a:extLst>
            </p:cNvPr>
            <p:cNvSpPr/>
            <p:nvPr/>
          </p:nvSpPr>
          <p:spPr>
            <a:xfrm>
              <a:off x="3112000" y="4360375"/>
              <a:ext cx="3000" cy="4500"/>
            </a:xfrm>
            <a:custGeom>
              <a:avLst/>
              <a:gdLst/>
              <a:ahLst/>
              <a:cxnLst/>
              <a:rect l="l" t="t" r="r" b="b"/>
              <a:pathLst>
                <a:path w="120" h="180" extrusionOk="0">
                  <a:moveTo>
                    <a:pt x="1" y="1"/>
                  </a:moveTo>
                  <a:lnTo>
                    <a:pt x="1" y="180"/>
                  </a:lnTo>
                  <a:cubicBezTo>
                    <a:pt x="120" y="120"/>
                    <a:pt x="120" y="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52;p3">
              <a:extLst>
                <a:ext uri="{FF2B5EF4-FFF2-40B4-BE49-F238E27FC236}">
                  <a16:creationId xmlns:a16="http://schemas.microsoft.com/office/drawing/2014/main" id="{A3569F7D-2296-464F-A679-6F3D55FF5651}"/>
                </a:ext>
              </a:extLst>
            </p:cNvPr>
            <p:cNvSpPr/>
            <p:nvPr/>
          </p:nvSpPr>
          <p:spPr>
            <a:xfrm>
              <a:off x="3000100" y="4820400"/>
              <a:ext cx="5000" cy="3500"/>
            </a:xfrm>
            <a:custGeom>
              <a:avLst/>
              <a:gdLst/>
              <a:ahLst/>
              <a:cxnLst/>
              <a:rect l="l" t="t" r="r" b="b"/>
              <a:pathLst>
                <a:path w="200" h="140" extrusionOk="0">
                  <a:moveTo>
                    <a:pt x="1" y="1"/>
                  </a:moveTo>
                  <a:cubicBezTo>
                    <a:pt x="41" y="40"/>
                    <a:pt x="120" y="100"/>
                    <a:pt x="200" y="140"/>
                  </a:cubicBezTo>
                  <a:cubicBezTo>
                    <a:pt x="120" y="100"/>
                    <a:pt x="60"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53;p3">
              <a:extLst>
                <a:ext uri="{FF2B5EF4-FFF2-40B4-BE49-F238E27FC236}">
                  <a16:creationId xmlns:a16="http://schemas.microsoft.com/office/drawing/2014/main" id="{AC265370-D803-4F91-AA84-A7673240005C}"/>
                </a:ext>
              </a:extLst>
            </p:cNvPr>
            <p:cNvSpPr/>
            <p:nvPr/>
          </p:nvSpPr>
          <p:spPr>
            <a:xfrm>
              <a:off x="2575900" y="4820900"/>
              <a:ext cx="5000" cy="4000"/>
            </a:xfrm>
            <a:custGeom>
              <a:avLst/>
              <a:gdLst/>
              <a:ahLst/>
              <a:cxnLst/>
              <a:rect l="l" t="t" r="r" b="b"/>
              <a:pathLst>
                <a:path w="200" h="160" extrusionOk="0">
                  <a:moveTo>
                    <a:pt x="199" y="1"/>
                  </a:moveTo>
                  <a:lnTo>
                    <a:pt x="199" y="1"/>
                  </a:lnTo>
                  <a:cubicBezTo>
                    <a:pt x="120" y="60"/>
                    <a:pt x="60" y="100"/>
                    <a:pt x="0" y="160"/>
                  </a:cubicBezTo>
                  <a:cubicBezTo>
                    <a:pt x="80" y="100"/>
                    <a:pt x="120" y="6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54;p3">
              <a:extLst>
                <a:ext uri="{FF2B5EF4-FFF2-40B4-BE49-F238E27FC236}">
                  <a16:creationId xmlns:a16="http://schemas.microsoft.com/office/drawing/2014/main" id="{EB207ECA-F34E-45EF-BF3A-230DC72A1CDC}"/>
                </a:ext>
              </a:extLst>
            </p:cNvPr>
            <p:cNvSpPr/>
            <p:nvPr/>
          </p:nvSpPr>
          <p:spPr>
            <a:xfrm>
              <a:off x="2959325" y="4766700"/>
              <a:ext cx="6500" cy="4000"/>
            </a:xfrm>
            <a:custGeom>
              <a:avLst/>
              <a:gdLst/>
              <a:ahLst/>
              <a:cxnLst/>
              <a:rect l="l" t="t" r="r" b="b"/>
              <a:pathLst>
                <a:path w="260" h="160" extrusionOk="0">
                  <a:moveTo>
                    <a:pt x="180" y="0"/>
                  </a:moveTo>
                  <a:cubicBezTo>
                    <a:pt x="140" y="0"/>
                    <a:pt x="60" y="40"/>
                    <a:pt x="1" y="40"/>
                  </a:cubicBezTo>
                  <a:cubicBezTo>
                    <a:pt x="80" y="80"/>
                    <a:pt x="140" y="139"/>
                    <a:pt x="180" y="159"/>
                  </a:cubicBezTo>
                  <a:cubicBezTo>
                    <a:pt x="199" y="159"/>
                    <a:pt x="199" y="159"/>
                    <a:pt x="239" y="100"/>
                  </a:cubicBezTo>
                  <a:cubicBezTo>
                    <a:pt x="259" y="80"/>
                    <a:pt x="239" y="4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55;p3">
              <a:extLst>
                <a:ext uri="{FF2B5EF4-FFF2-40B4-BE49-F238E27FC236}">
                  <a16:creationId xmlns:a16="http://schemas.microsoft.com/office/drawing/2014/main" id="{1A372737-D6A8-49FF-A14D-2CA4B44F6137}"/>
                </a:ext>
              </a:extLst>
            </p:cNvPr>
            <p:cNvSpPr/>
            <p:nvPr/>
          </p:nvSpPr>
          <p:spPr>
            <a:xfrm>
              <a:off x="2964300" y="4766075"/>
              <a:ext cx="4925" cy="5125"/>
            </a:xfrm>
            <a:custGeom>
              <a:avLst/>
              <a:gdLst/>
              <a:ahLst/>
              <a:cxnLst/>
              <a:rect l="l" t="t" r="r" b="b"/>
              <a:pathLst>
                <a:path w="197" h="205" extrusionOk="0">
                  <a:moveTo>
                    <a:pt x="91" y="0"/>
                  </a:moveTo>
                  <a:cubicBezTo>
                    <a:pt x="76" y="0"/>
                    <a:pt x="59" y="2"/>
                    <a:pt x="40" y="5"/>
                  </a:cubicBezTo>
                  <a:lnTo>
                    <a:pt x="0" y="25"/>
                  </a:lnTo>
                  <a:lnTo>
                    <a:pt x="0" y="204"/>
                  </a:lnTo>
                  <a:lnTo>
                    <a:pt x="180" y="204"/>
                  </a:lnTo>
                  <a:lnTo>
                    <a:pt x="180" y="164"/>
                  </a:lnTo>
                  <a:cubicBezTo>
                    <a:pt x="196" y="47"/>
                    <a:pt x="171" y="0"/>
                    <a:pt x="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56;p3">
              <a:extLst>
                <a:ext uri="{FF2B5EF4-FFF2-40B4-BE49-F238E27FC236}">
                  <a16:creationId xmlns:a16="http://schemas.microsoft.com/office/drawing/2014/main" id="{9F52423C-DA6C-4A80-8741-AEA1C3C54206}"/>
                </a:ext>
              </a:extLst>
            </p:cNvPr>
            <p:cNvSpPr/>
            <p:nvPr/>
          </p:nvSpPr>
          <p:spPr>
            <a:xfrm>
              <a:off x="3164725" y="4771175"/>
              <a:ext cx="3500" cy="4500"/>
            </a:xfrm>
            <a:custGeom>
              <a:avLst/>
              <a:gdLst/>
              <a:ahLst/>
              <a:cxnLst/>
              <a:rect l="l" t="t" r="r" b="b"/>
              <a:pathLst>
                <a:path w="140" h="180" extrusionOk="0">
                  <a:moveTo>
                    <a:pt x="0" y="0"/>
                  </a:moveTo>
                  <a:cubicBezTo>
                    <a:pt x="0" y="60"/>
                    <a:pt x="20" y="120"/>
                    <a:pt x="20" y="179"/>
                  </a:cubicBezTo>
                  <a:cubicBezTo>
                    <a:pt x="139" y="100"/>
                    <a:pt x="1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57;p3">
              <a:extLst>
                <a:ext uri="{FF2B5EF4-FFF2-40B4-BE49-F238E27FC236}">
                  <a16:creationId xmlns:a16="http://schemas.microsoft.com/office/drawing/2014/main" id="{7A371DE1-6DC9-42AC-B548-EB0C244C0B92}"/>
                </a:ext>
              </a:extLst>
            </p:cNvPr>
            <p:cNvSpPr/>
            <p:nvPr/>
          </p:nvSpPr>
          <p:spPr>
            <a:xfrm>
              <a:off x="2714150" y="4793550"/>
              <a:ext cx="5500" cy="4500"/>
            </a:xfrm>
            <a:custGeom>
              <a:avLst/>
              <a:gdLst/>
              <a:ahLst/>
              <a:cxnLst/>
              <a:rect l="l" t="t" r="r" b="b"/>
              <a:pathLst>
                <a:path w="220" h="180" extrusionOk="0">
                  <a:moveTo>
                    <a:pt x="20" y="0"/>
                  </a:moveTo>
                  <a:cubicBezTo>
                    <a:pt x="0" y="60"/>
                    <a:pt x="0" y="120"/>
                    <a:pt x="0" y="179"/>
                  </a:cubicBezTo>
                  <a:cubicBezTo>
                    <a:pt x="60" y="100"/>
                    <a:pt x="120" y="60"/>
                    <a:pt x="219" y="20"/>
                  </a:cubicBezTo>
                  <a:cubicBezTo>
                    <a:pt x="140" y="0"/>
                    <a:pt x="10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58;p3">
              <a:extLst>
                <a:ext uri="{FF2B5EF4-FFF2-40B4-BE49-F238E27FC236}">
                  <a16:creationId xmlns:a16="http://schemas.microsoft.com/office/drawing/2014/main" id="{94955A1D-FFEB-4FD6-BAD8-88FE759A0133}"/>
                </a:ext>
              </a:extLst>
            </p:cNvPr>
            <p:cNvSpPr/>
            <p:nvPr/>
          </p:nvSpPr>
          <p:spPr>
            <a:xfrm>
              <a:off x="3021000" y="4109725"/>
              <a:ext cx="5500" cy="56725"/>
            </a:xfrm>
            <a:custGeom>
              <a:avLst/>
              <a:gdLst/>
              <a:ahLst/>
              <a:cxnLst/>
              <a:rect l="l" t="t" r="r" b="b"/>
              <a:pathLst>
                <a:path w="220" h="2269" extrusionOk="0">
                  <a:moveTo>
                    <a:pt x="149" y="1"/>
                  </a:moveTo>
                  <a:cubicBezTo>
                    <a:pt x="125" y="1"/>
                    <a:pt x="100" y="21"/>
                    <a:pt x="80" y="61"/>
                  </a:cubicBezTo>
                  <a:cubicBezTo>
                    <a:pt x="100" y="797"/>
                    <a:pt x="0" y="1553"/>
                    <a:pt x="199" y="2269"/>
                  </a:cubicBezTo>
                  <a:cubicBezTo>
                    <a:pt x="199" y="1513"/>
                    <a:pt x="219" y="777"/>
                    <a:pt x="219" y="61"/>
                  </a:cubicBezTo>
                  <a:cubicBezTo>
                    <a:pt x="199" y="21"/>
                    <a:pt x="174" y="1"/>
                    <a:pt x="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59;p3">
              <a:extLst>
                <a:ext uri="{FF2B5EF4-FFF2-40B4-BE49-F238E27FC236}">
                  <a16:creationId xmlns:a16="http://schemas.microsoft.com/office/drawing/2014/main" id="{4B6632C1-8C11-427E-94A1-DD8ECA10359F}"/>
                </a:ext>
              </a:extLst>
            </p:cNvPr>
            <p:cNvSpPr/>
            <p:nvPr/>
          </p:nvSpPr>
          <p:spPr>
            <a:xfrm>
              <a:off x="3069725" y="4472275"/>
              <a:ext cx="8975" cy="18425"/>
            </a:xfrm>
            <a:custGeom>
              <a:avLst/>
              <a:gdLst/>
              <a:ahLst/>
              <a:cxnLst/>
              <a:rect l="l" t="t" r="r" b="b"/>
              <a:pathLst>
                <a:path w="359" h="737" extrusionOk="0">
                  <a:moveTo>
                    <a:pt x="41" y="1"/>
                  </a:moveTo>
                  <a:cubicBezTo>
                    <a:pt x="140" y="239"/>
                    <a:pt x="1" y="538"/>
                    <a:pt x="220" y="737"/>
                  </a:cubicBezTo>
                  <a:cubicBezTo>
                    <a:pt x="239" y="478"/>
                    <a:pt x="359" y="200"/>
                    <a:pt x="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60;p3">
              <a:extLst>
                <a:ext uri="{FF2B5EF4-FFF2-40B4-BE49-F238E27FC236}">
                  <a16:creationId xmlns:a16="http://schemas.microsoft.com/office/drawing/2014/main" id="{EDEA64F4-4657-41FE-9D14-01AD5B409D15}"/>
                </a:ext>
              </a:extLst>
            </p:cNvPr>
            <p:cNvSpPr/>
            <p:nvPr/>
          </p:nvSpPr>
          <p:spPr>
            <a:xfrm>
              <a:off x="3021000" y="4166425"/>
              <a:ext cx="5000" cy="16950"/>
            </a:xfrm>
            <a:custGeom>
              <a:avLst/>
              <a:gdLst/>
              <a:ahLst/>
              <a:cxnLst/>
              <a:rect l="l" t="t" r="r" b="b"/>
              <a:pathLst>
                <a:path w="200" h="678" extrusionOk="0">
                  <a:moveTo>
                    <a:pt x="199" y="1"/>
                  </a:moveTo>
                  <a:cubicBezTo>
                    <a:pt x="0" y="219"/>
                    <a:pt x="100" y="438"/>
                    <a:pt x="199" y="677"/>
                  </a:cubicBezTo>
                  <a:lnTo>
                    <a:pt x="1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61;p3">
              <a:extLst>
                <a:ext uri="{FF2B5EF4-FFF2-40B4-BE49-F238E27FC236}">
                  <a16:creationId xmlns:a16="http://schemas.microsoft.com/office/drawing/2014/main" id="{92F263C2-359B-4B5E-B430-F184EF1D1921}"/>
                </a:ext>
              </a:extLst>
            </p:cNvPr>
            <p:cNvSpPr/>
            <p:nvPr/>
          </p:nvSpPr>
          <p:spPr>
            <a:xfrm>
              <a:off x="3025975" y="4194775"/>
              <a:ext cx="6475" cy="14950"/>
            </a:xfrm>
            <a:custGeom>
              <a:avLst/>
              <a:gdLst/>
              <a:ahLst/>
              <a:cxnLst/>
              <a:rect l="l" t="t" r="r" b="b"/>
              <a:pathLst>
                <a:path w="259" h="598" extrusionOk="0">
                  <a:moveTo>
                    <a:pt x="20" y="1"/>
                  </a:moveTo>
                  <a:cubicBezTo>
                    <a:pt x="0" y="239"/>
                    <a:pt x="60" y="418"/>
                    <a:pt x="179" y="597"/>
                  </a:cubicBezTo>
                  <a:cubicBezTo>
                    <a:pt x="219" y="398"/>
                    <a:pt x="259" y="18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62;p3">
              <a:extLst>
                <a:ext uri="{FF2B5EF4-FFF2-40B4-BE49-F238E27FC236}">
                  <a16:creationId xmlns:a16="http://schemas.microsoft.com/office/drawing/2014/main" id="{41EAC672-81B0-4EAC-A9B8-A2FC9A059243}"/>
                </a:ext>
              </a:extLst>
            </p:cNvPr>
            <p:cNvSpPr/>
            <p:nvPr/>
          </p:nvSpPr>
          <p:spPr>
            <a:xfrm>
              <a:off x="3077200" y="4494650"/>
              <a:ext cx="5000" cy="14450"/>
            </a:xfrm>
            <a:custGeom>
              <a:avLst/>
              <a:gdLst/>
              <a:ahLst/>
              <a:cxnLst/>
              <a:rect l="l" t="t" r="r" b="b"/>
              <a:pathLst>
                <a:path w="200" h="578" extrusionOk="0">
                  <a:moveTo>
                    <a:pt x="0" y="1"/>
                  </a:moveTo>
                  <a:cubicBezTo>
                    <a:pt x="0" y="200"/>
                    <a:pt x="0" y="399"/>
                    <a:pt x="119" y="578"/>
                  </a:cubicBezTo>
                  <a:cubicBezTo>
                    <a:pt x="139" y="339"/>
                    <a:pt x="199" y="1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63;p3">
              <a:extLst>
                <a:ext uri="{FF2B5EF4-FFF2-40B4-BE49-F238E27FC236}">
                  <a16:creationId xmlns:a16="http://schemas.microsoft.com/office/drawing/2014/main" id="{D33DE797-0386-4CCD-B3BB-C99DC283A6D8}"/>
                </a:ext>
              </a:extLst>
            </p:cNvPr>
            <p:cNvSpPr/>
            <p:nvPr/>
          </p:nvSpPr>
          <p:spPr>
            <a:xfrm>
              <a:off x="3067250" y="4458350"/>
              <a:ext cx="5500" cy="13950"/>
            </a:xfrm>
            <a:custGeom>
              <a:avLst/>
              <a:gdLst/>
              <a:ahLst/>
              <a:cxnLst/>
              <a:rect l="l" t="t" r="r" b="b"/>
              <a:pathLst>
                <a:path w="220" h="558" extrusionOk="0">
                  <a:moveTo>
                    <a:pt x="20" y="1"/>
                  </a:moveTo>
                  <a:cubicBezTo>
                    <a:pt x="0" y="200"/>
                    <a:pt x="20" y="399"/>
                    <a:pt x="159" y="558"/>
                  </a:cubicBezTo>
                  <a:cubicBezTo>
                    <a:pt x="199" y="359"/>
                    <a:pt x="219" y="16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64;p3">
              <a:extLst>
                <a:ext uri="{FF2B5EF4-FFF2-40B4-BE49-F238E27FC236}">
                  <a16:creationId xmlns:a16="http://schemas.microsoft.com/office/drawing/2014/main" id="{B8D3AFEB-26FB-4E53-8FCA-D4831A8347B7}"/>
                </a:ext>
              </a:extLst>
            </p:cNvPr>
            <p:cNvSpPr/>
            <p:nvPr/>
          </p:nvSpPr>
          <p:spPr>
            <a:xfrm>
              <a:off x="3023475" y="4184825"/>
              <a:ext cx="2525" cy="7500"/>
            </a:xfrm>
            <a:custGeom>
              <a:avLst/>
              <a:gdLst/>
              <a:ahLst/>
              <a:cxnLst/>
              <a:rect l="l" t="t" r="r" b="b"/>
              <a:pathLst>
                <a:path w="101" h="300" extrusionOk="0">
                  <a:moveTo>
                    <a:pt x="100" y="1"/>
                  </a:moveTo>
                  <a:cubicBezTo>
                    <a:pt x="1" y="100"/>
                    <a:pt x="1" y="200"/>
                    <a:pt x="100" y="299"/>
                  </a:cubicBezTo>
                  <a:lnTo>
                    <a:pt x="1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65;p3">
              <a:extLst>
                <a:ext uri="{FF2B5EF4-FFF2-40B4-BE49-F238E27FC236}">
                  <a16:creationId xmlns:a16="http://schemas.microsoft.com/office/drawing/2014/main" id="{4EBCCDDC-6CE6-4FE8-A318-C5F683A72769}"/>
                </a:ext>
              </a:extLst>
            </p:cNvPr>
            <p:cNvSpPr/>
            <p:nvPr/>
          </p:nvSpPr>
          <p:spPr>
            <a:xfrm>
              <a:off x="3075200" y="4226600"/>
              <a:ext cx="12950" cy="35775"/>
            </a:xfrm>
            <a:custGeom>
              <a:avLst/>
              <a:gdLst/>
              <a:ahLst/>
              <a:cxnLst/>
              <a:rect l="l" t="t" r="r" b="b"/>
              <a:pathLst>
                <a:path w="518" h="1431" extrusionOk="0">
                  <a:moveTo>
                    <a:pt x="40" y="1"/>
                  </a:moveTo>
                  <a:cubicBezTo>
                    <a:pt x="1" y="418"/>
                    <a:pt x="1" y="816"/>
                    <a:pt x="40" y="1254"/>
                  </a:cubicBezTo>
                  <a:lnTo>
                    <a:pt x="199" y="1254"/>
                  </a:lnTo>
                  <a:cubicBezTo>
                    <a:pt x="273" y="1298"/>
                    <a:pt x="303" y="1430"/>
                    <a:pt x="387" y="1430"/>
                  </a:cubicBezTo>
                  <a:cubicBezTo>
                    <a:pt x="416" y="1430"/>
                    <a:pt x="452" y="1414"/>
                    <a:pt x="498" y="1373"/>
                  </a:cubicBezTo>
                  <a:cubicBezTo>
                    <a:pt x="498" y="1274"/>
                    <a:pt x="518" y="1174"/>
                    <a:pt x="518" y="1075"/>
                  </a:cubicBezTo>
                  <a:cubicBezTo>
                    <a:pt x="259" y="757"/>
                    <a:pt x="418" y="259"/>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66;p3">
              <a:extLst>
                <a:ext uri="{FF2B5EF4-FFF2-40B4-BE49-F238E27FC236}">
                  <a16:creationId xmlns:a16="http://schemas.microsoft.com/office/drawing/2014/main" id="{F4CA7D1A-8602-4EB0-867B-46B27F9423E5}"/>
                </a:ext>
              </a:extLst>
            </p:cNvPr>
            <p:cNvSpPr/>
            <p:nvPr/>
          </p:nvSpPr>
          <p:spPr>
            <a:xfrm>
              <a:off x="3066250" y="4161450"/>
              <a:ext cx="13950" cy="34850"/>
            </a:xfrm>
            <a:custGeom>
              <a:avLst/>
              <a:gdLst/>
              <a:ahLst/>
              <a:cxnLst/>
              <a:rect l="l" t="t" r="r" b="b"/>
              <a:pathLst>
                <a:path w="558" h="1394" extrusionOk="0">
                  <a:moveTo>
                    <a:pt x="359" y="1"/>
                  </a:moveTo>
                  <a:cubicBezTo>
                    <a:pt x="0" y="418"/>
                    <a:pt x="319" y="916"/>
                    <a:pt x="199" y="1373"/>
                  </a:cubicBezTo>
                  <a:cubicBezTo>
                    <a:pt x="259" y="1373"/>
                    <a:pt x="299" y="1373"/>
                    <a:pt x="359" y="1393"/>
                  </a:cubicBezTo>
                  <a:cubicBezTo>
                    <a:pt x="378" y="1234"/>
                    <a:pt x="398" y="1095"/>
                    <a:pt x="557" y="1015"/>
                  </a:cubicBezTo>
                  <a:cubicBezTo>
                    <a:pt x="557" y="796"/>
                    <a:pt x="557" y="578"/>
                    <a:pt x="538" y="339"/>
                  </a:cubicBezTo>
                  <a:cubicBezTo>
                    <a:pt x="498" y="239"/>
                    <a:pt x="458" y="200"/>
                    <a:pt x="378" y="120"/>
                  </a:cubicBezTo>
                  <a:cubicBezTo>
                    <a:pt x="359" y="80"/>
                    <a:pt x="359" y="4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67;p3">
              <a:extLst>
                <a:ext uri="{FF2B5EF4-FFF2-40B4-BE49-F238E27FC236}">
                  <a16:creationId xmlns:a16="http://schemas.microsoft.com/office/drawing/2014/main" id="{F2D9E8D8-C921-471C-BA76-42A7E876A9FB}"/>
                </a:ext>
              </a:extLst>
            </p:cNvPr>
            <p:cNvSpPr/>
            <p:nvPr/>
          </p:nvSpPr>
          <p:spPr>
            <a:xfrm>
              <a:off x="3061050" y="4142050"/>
              <a:ext cx="11200" cy="13050"/>
            </a:xfrm>
            <a:custGeom>
              <a:avLst/>
              <a:gdLst/>
              <a:ahLst/>
              <a:cxnLst/>
              <a:rect l="l" t="t" r="r" b="b"/>
              <a:pathLst>
                <a:path w="448" h="522" extrusionOk="0">
                  <a:moveTo>
                    <a:pt x="49" y="1"/>
                  </a:moveTo>
                  <a:cubicBezTo>
                    <a:pt x="87" y="208"/>
                    <a:pt x="0" y="521"/>
                    <a:pt x="327" y="521"/>
                  </a:cubicBezTo>
                  <a:cubicBezTo>
                    <a:pt x="346" y="521"/>
                    <a:pt x="366" y="520"/>
                    <a:pt x="388" y="518"/>
                  </a:cubicBezTo>
                  <a:cubicBezTo>
                    <a:pt x="447" y="260"/>
                    <a:pt x="288" y="80"/>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68;p3">
              <a:extLst>
                <a:ext uri="{FF2B5EF4-FFF2-40B4-BE49-F238E27FC236}">
                  <a16:creationId xmlns:a16="http://schemas.microsoft.com/office/drawing/2014/main" id="{FBE9C7C1-A254-4414-83D7-1EAD71F76914}"/>
                </a:ext>
              </a:extLst>
            </p:cNvPr>
            <p:cNvSpPr/>
            <p:nvPr/>
          </p:nvSpPr>
          <p:spPr>
            <a:xfrm>
              <a:off x="3075700" y="4163950"/>
              <a:ext cx="4000" cy="5500"/>
            </a:xfrm>
            <a:custGeom>
              <a:avLst/>
              <a:gdLst/>
              <a:ahLst/>
              <a:cxnLst/>
              <a:rect l="l" t="t" r="r" b="b"/>
              <a:pathLst>
                <a:path w="160" h="220" extrusionOk="0">
                  <a:moveTo>
                    <a:pt x="0" y="0"/>
                  </a:moveTo>
                  <a:lnTo>
                    <a:pt x="160" y="219"/>
                  </a:lnTo>
                  <a:cubicBezTo>
                    <a:pt x="160" y="120"/>
                    <a:pt x="100" y="4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69;p3">
              <a:extLst>
                <a:ext uri="{FF2B5EF4-FFF2-40B4-BE49-F238E27FC236}">
                  <a16:creationId xmlns:a16="http://schemas.microsoft.com/office/drawing/2014/main" id="{EF8FE82F-26C1-4CFB-B630-486A1E053533}"/>
                </a:ext>
              </a:extLst>
            </p:cNvPr>
            <p:cNvSpPr/>
            <p:nvPr/>
          </p:nvSpPr>
          <p:spPr>
            <a:xfrm>
              <a:off x="3021000" y="4033150"/>
              <a:ext cx="9975" cy="77100"/>
            </a:xfrm>
            <a:custGeom>
              <a:avLst/>
              <a:gdLst/>
              <a:ahLst/>
              <a:cxnLst/>
              <a:rect l="l" t="t" r="r" b="b"/>
              <a:pathLst>
                <a:path w="399" h="3084" extrusionOk="0">
                  <a:moveTo>
                    <a:pt x="314" y="0"/>
                  </a:moveTo>
                  <a:cubicBezTo>
                    <a:pt x="279" y="0"/>
                    <a:pt x="239" y="20"/>
                    <a:pt x="199" y="60"/>
                  </a:cubicBezTo>
                  <a:cubicBezTo>
                    <a:pt x="0" y="259"/>
                    <a:pt x="60" y="557"/>
                    <a:pt x="60" y="796"/>
                  </a:cubicBezTo>
                  <a:cubicBezTo>
                    <a:pt x="60" y="1572"/>
                    <a:pt x="80" y="2308"/>
                    <a:pt x="80" y="3084"/>
                  </a:cubicBezTo>
                  <a:lnTo>
                    <a:pt x="219" y="3084"/>
                  </a:lnTo>
                  <a:lnTo>
                    <a:pt x="219" y="1592"/>
                  </a:lnTo>
                  <a:cubicBezTo>
                    <a:pt x="259" y="1075"/>
                    <a:pt x="120" y="557"/>
                    <a:pt x="398" y="60"/>
                  </a:cubicBezTo>
                  <a:cubicBezTo>
                    <a:pt x="378" y="20"/>
                    <a:pt x="348" y="0"/>
                    <a:pt x="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70;p3">
              <a:extLst>
                <a:ext uri="{FF2B5EF4-FFF2-40B4-BE49-F238E27FC236}">
                  <a16:creationId xmlns:a16="http://schemas.microsoft.com/office/drawing/2014/main" id="{BDED7E07-07E8-4993-B23E-C553094A996F}"/>
                </a:ext>
              </a:extLst>
            </p:cNvPr>
            <p:cNvSpPr/>
            <p:nvPr/>
          </p:nvSpPr>
          <p:spPr>
            <a:xfrm>
              <a:off x="3021500" y="4019725"/>
              <a:ext cx="9950" cy="14950"/>
            </a:xfrm>
            <a:custGeom>
              <a:avLst/>
              <a:gdLst/>
              <a:ahLst/>
              <a:cxnLst/>
              <a:rect l="l" t="t" r="r" b="b"/>
              <a:pathLst>
                <a:path w="398" h="598" extrusionOk="0">
                  <a:moveTo>
                    <a:pt x="80" y="0"/>
                  </a:moveTo>
                  <a:cubicBezTo>
                    <a:pt x="60" y="20"/>
                    <a:pt x="40" y="80"/>
                    <a:pt x="0" y="100"/>
                  </a:cubicBezTo>
                  <a:cubicBezTo>
                    <a:pt x="60" y="279"/>
                    <a:pt x="139" y="418"/>
                    <a:pt x="179" y="597"/>
                  </a:cubicBezTo>
                  <a:lnTo>
                    <a:pt x="378" y="597"/>
                  </a:lnTo>
                  <a:cubicBezTo>
                    <a:pt x="398" y="398"/>
                    <a:pt x="279" y="239"/>
                    <a:pt x="179" y="80"/>
                  </a:cubicBezTo>
                  <a:cubicBezTo>
                    <a:pt x="159" y="40"/>
                    <a:pt x="100" y="2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71;p3">
              <a:extLst>
                <a:ext uri="{FF2B5EF4-FFF2-40B4-BE49-F238E27FC236}">
                  <a16:creationId xmlns:a16="http://schemas.microsoft.com/office/drawing/2014/main" id="{D2012E6C-F556-446A-8D22-DD950E9B6E52}"/>
                </a:ext>
              </a:extLst>
            </p:cNvPr>
            <p:cNvSpPr/>
            <p:nvPr/>
          </p:nvSpPr>
          <p:spPr>
            <a:xfrm>
              <a:off x="3012550" y="4012250"/>
              <a:ext cx="5475" cy="4500"/>
            </a:xfrm>
            <a:custGeom>
              <a:avLst/>
              <a:gdLst/>
              <a:ahLst/>
              <a:cxnLst/>
              <a:rect l="l" t="t" r="r" b="b"/>
              <a:pathLst>
                <a:path w="219" h="180" extrusionOk="0">
                  <a:moveTo>
                    <a:pt x="219" y="1"/>
                  </a:moveTo>
                  <a:cubicBezTo>
                    <a:pt x="139" y="21"/>
                    <a:pt x="60" y="21"/>
                    <a:pt x="0" y="21"/>
                  </a:cubicBezTo>
                  <a:lnTo>
                    <a:pt x="219" y="180"/>
                  </a:lnTo>
                  <a:lnTo>
                    <a:pt x="2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72;p3">
              <a:extLst>
                <a:ext uri="{FF2B5EF4-FFF2-40B4-BE49-F238E27FC236}">
                  <a16:creationId xmlns:a16="http://schemas.microsoft.com/office/drawing/2014/main" id="{BA2337E0-16AF-41B0-9075-9D70C44A0FBC}"/>
                </a:ext>
              </a:extLst>
            </p:cNvPr>
            <p:cNvSpPr/>
            <p:nvPr/>
          </p:nvSpPr>
          <p:spPr>
            <a:xfrm>
              <a:off x="3018500" y="4016725"/>
              <a:ext cx="5500" cy="5500"/>
            </a:xfrm>
            <a:custGeom>
              <a:avLst/>
              <a:gdLst/>
              <a:ahLst/>
              <a:cxnLst/>
              <a:rect l="l" t="t" r="r" b="b"/>
              <a:pathLst>
                <a:path w="220" h="220" extrusionOk="0">
                  <a:moveTo>
                    <a:pt x="1" y="1"/>
                  </a:moveTo>
                  <a:cubicBezTo>
                    <a:pt x="21" y="61"/>
                    <a:pt x="80" y="140"/>
                    <a:pt x="120" y="220"/>
                  </a:cubicBezTo>
                  <a:lnTo>
                    <a:pt x="200" y="140"/>
                  </a:lnTo>
                  <a:cubicBezTo>
                    <a:pt x="220" y="100"/>
                    <a:pt x="220" y="4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73;p3">
              <a:extLst>
                <a:ext uri="{FF2B5EF4-FFF2-40B4-BE49-F238E27FC236}">
                  <a16:creationId xmlns:a16="http://schemas.microsoft.com/office/drawing/2014/main" id="{FAE517D6-6DB5-4164-AA71-CB20F443D4A3}"/>
                </a:ext>
              </a:extLst>
            </p:cNvPr>
            <p:cNvSpPr/>
            <p:nvPr/>
          </p:nvSpPr>
          <p:spPr>
            <a:xfrm>
              <a:off x="3022475" y="4017225"/>
              <a:ext cx="3525" cy="5000"/>
            </a:xfrm>
            <a:custGeom>
              <a:avLst/>
              <a:gdLst/>
              <a:ahLst/>
              <a:cxnLst/>
              <a:rect l="l" t="t" r="r" b="b"/>
              <a:pathLst>
                <a:path w="141" h="200" extrusionOk="0">
                  <a:moveTo>
                    <a:pt x="1" y="1"/>
                  </a:moveTo>
                  <a:cubicBezTo>
                    <a:pt x="1" y="41"/>
                    <a:pt x="21" y="100"/>
                    <a:pt x="21" y="140"/>
                  </a:cubicBezTo>
                  <a:cubicBezTo>
                    <a:pt x="61" y="140"/>
                    <a:pt x="120" y="180"/>
                    <a:pt x="140" y="200"/>
                  </a:cubicBezTo>
                  <a:cubicBezTo>
                    <a:pt x="80" y="120"/>
                    <a:pt x="41"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74;p3">
              <a:extLst>
                <a:ext uri="{FF2B5EF4-FFF2-40B4-BE49-F238E27FC236}">
                  <a16:creationId xmlns:a16="http://schemas.microsoft.com/office/drawing/2014/main" id="{A4945BF0-1926-4011-9FC4-3D45D955177E}"/>
                </a:ext>
              </a:extLst>
            </p:cNvPr>
            <p:cNvSpPr/>
            <p:nvPr/>
          </p:nvSpPr>
          <p:spPr>
            <a:xfrm>
              <a:off x="3087625" y="4396200"/>
              <a:ext cx="8000" cy="18425"/>
            </a:xfrm>
            <a:custGeom>
              <a:avLst/>
              <a:gdLst/>
              <a:ahLst/>
              <a:cxnLst/>
              <a:rect l="l" t="t" r="r" b="b"/>
              <a:pathLst>
                <a:path w="320" h="737" extrusionOk="0">
                  <a:moveTo>
                    <a:pt x="41" y="0"/>
                  </a:moveTo>
                  <a:cubicBezTo>
                    <a:pt x="100" y="259"/>
                    <a:pt x="1" y="537"/>
                    <a:pt x="220" y="736"/>
                  </a:cubicBezTo>
                  <a:cubicBezTo>
                    <a:pt x="200" y="478"/>
                    <a:pt x="319" y="199"/>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75;p3">
              <a:extLst>
                <a:ext uri="{FF2B5EF4-FFF2-40B4-BE49-F238E27FC236}">
                  <a16:creationId xmlns:a16="http://schemas.microsoft.com/office/drawing/2014/main" id="{D7255A5B-9F41-4423-948A-D88924AA1B85}"/>
                </a:ext>
              </a:extLst>
            </p:cNvPr>
            <p:cNvSpPr/>
            <p:nvPr/>
          </p:nvSpPr>
          <p:spPr>
            <a:xfrm>
              <a:off x="1720000" y="3159350"/>
              <a:ext cx="262125" cy="27800"/>
            </a:xfrm>
            <a:custGeom>
              <a:avLst/>
              <a:gdLst/>
              <a:ahLst/>
              <a:cxnLst/>
              <a:rect l="l" t="t" r="r" b="b"/>
              <a:pathLst>
                <a:path w="10485" h="1112" extrusionOk="0">
                  <a:moveTo>
                    <a:pt x="10484" y="21"/>
                  </a:moveTo>
                  <a:cubicBezTo>
                    <a:pt x="9331" y="41"/>
                    <a:pt x="8137" y="1"/>
                    <a:pt x="7003" y="120"/>
                  </a:cubicBezTo>
                  <a:cubicBezTo>
                    <a:pt x="6170" y="178"/>
                    <a:pt x="5333" y="191"/>
                    <a:pt x="4492" y="191"/>
                  </a:cubicBezTo>
                  <a:cubicBezTo>
                    <a:pt x="3779" y="191"/>
                    <a:pt x="3063" y="182"/>
                    <a:pt x="2345" y="182"/>
                  </a:cubicBezTo>
                  <a:cubicBezTo>
                    <a:pt x="1870" y="182"/>
                    <a:pt x="1394" y="186"/>
                    <a:pt x="916" y="200"/>
                  </a:cubicBezTo>
                  <a:cubicBezTo>
                    <a:pt x="836" y="180"/>
                    <a:pt x="737" y="140"/>
                    <a:pt x="638" y="140"/>
                  </a:cubicBezTo>
                  <a:cubicBezTo>
                    <a:pt x="604" y="150"/>
                    <a:pt x="567" y="153"/>
                    <a:pt x="528" y="153"/>
                  </a:cubicBezTo>
                  <a:cubicBezTo>
                    <a:pt x="450" y="153"/>
                    <a:pt x="365" y="140"/>
                    <a:pt x="287" y="140"/>
                  </a:cubicBezTo>
                  <a:cubicBezTo>
                    <a:pt x="170" y="140"/>
                    <a:pt x="71" y="170"/>
                    <a:pt x="41" y="319"/>
                  </a:cubicBezTo>
                  <a:cubicBezTo>
                    <a:pt x="1" y="558"/>
                    <a:pt x="299" y="697"/>
                    <a:pt x="538" y="737"/>
                  </a:cubicBezTo>
                  <a:cubicBezTo>
                    <a:pt x="1234" y="856"/>
                    <a:pt x="1911" y="1015"/>
                    <a:pt x="2627" y="1035"/>
                  </a:cubicBezTo>
                  <a:cubicBezTo>
                    <a:pt x="2706" y="1055"/>
                    <a:pt x="2786" y="1055"/>
                    <a:pt x="2885" y="1095"/>
                  </a:cubicBezTo>
                  <a:cubicBezTo>
                    <a:pt x="2936" y="1100"/>
                    <a:pt x="2985" y="1102"/>
                    <a:pt x="3035" y="1102"/>
                  </a:cubicBezTo>
                  <a:cubicBezTo>
                    <a:pt x="3352" y="1102"/>
                    <a:pt x="3660" y="1013"/>
                    <a:pt x="3979" y="1013"/>
                  </a:cubicBezTo>
                  <a:cubicBezTo>
                    <a:pt x="4006" y="1013"/>
                    <a:pt x="4032" y="1014"/>
                    <a:pt x="4059" y="1015"/>
                  </a:cubicBezTo>
                  <a:cubicBezTo>
                    <a:pt x="4119" y="966"/>
                    <a:pt x="4173" y="936"/>
                    <a:pt x="4223" y="936"/>
                  </a:cubicBezTo>
                  <a:cubicBezTo>
                    <a:pt x="4273" y="936"/>
                    <a:pt x="4318" y="966"/>
                    <a:pt x="4357" y="1035"/>
                  </a:cubicBezTo>
                  <a:cubicBezTo>
                    <a:pt x="4475" y="1094"/>
                    <a:pt x="4607" y="1111"/>
                    <a:pt x="4740" y="1111"/>
                  </a:cubicBezTo>
                  <a:cubicBezTo>
                    <a:pt x="4832" y="1111"/>
                    <a:pt x="4925" y="1103"/>
                    <a:pt x="5014" y="1095"/>
                  </a:cubicBezTo>
                  <a:cubicBezTo>
                    <a:pt x="5093" y="1055"/>
                    <a:pt x="5173" y="1055"/>
                    <a:pt x="5253" y="1035"/>
                  </a:cubicBezTo>
                  <a:cubicBezTo>
                    <a:pt x="5292" y="1025"/>
                    <a:pt x="5335" y="1022"/>
                    <a:pt x="5378" y="1022"/>
                  </a:cubicBezTo>
                  <a:cubicBezTo>
                    <a:pt x="5510" y="1022"/>
                    <a:pt x="5655" y="1055"/>
                    <a:pt x="5790" y="1055"/>
                  </a:cubicBezTo>
                  <a:cubicBezTo>
                    <a:pt x="5869" y="1055"/>
                    <a:pt x="5949" y="1055"/>
                    <a:pt x="6009" y="1035"/>
                  </a:cubicBezTo>
                  <a:cubicBezTo>
                    <a:pt x="6072" y="1010"/>
                    <a:pt x="6134" y="1001"/>
                    <a:pt x="6194" y="1001"/>
                  </a:cubicBezTo>
                  <a:cubicBezTo>
                    <a:pt x="6322" y="1001"/>
                    <a:pt x="6444" y="1042"/>
                    <a:pt x="6566" y="1055"/>
                  </a:cubicBezTo>
                  <a:cubicBezTo>
                    <a:pt x="6685" y="1055"/>
                    <a:pt x="6784" y="1035"/>
                    <a:pt x="6904" y="1015"/>
                  </a:cubicBezTo>
                  <a:cubicBezTo>
                    <a:pt x="7156" y="962"/>
                    <a:pt x="7416" y="954"/>
                    <a:pt x="7674" y="954"/>
                  </a:cubicBezTo>
                  <a:cubicBezTo>
                    <a:pt x="7803" y="954"/>
                    <a:pt x="7931" y="956"/>
                    <a:pt x="8057" y="956"/>
                  </a:cubicBezTo>
                  <a:cubicBezTo>
                    <a:pt x="8276" y="956"/>
                    <a:pt x="8495" y="936"/>
                    <a:pt x="8734" y="896"/>
                  </a:cubicBezTo>
                  <a:cubicBezTo>
                    <a:pt x="8948" y="833"/>
                    <a:pt x="9178" y="794"/>
                    <a:pt x="9414" y="794"/>
                  </a:cubicBezTo>
                  <a:cubicBezTo>
                    <a:pt x="9551" y="794"/>
                    <a:pt x="9689" y="807"/>
                    <a:pt x="9828" y="836"/>
                  </a:cubicBezTo>
                  <a:cubicBezTo>
                    <a:pt x="9887" y="848"/>
                    <a:pt x="9941" y="854"/>
                    <a:pt x="9990" y="854"/>
                  </a:cubicBezTo>
                  <a:cubicBezTo>
                    <a:pt x="10272" y="854"/>
                    <a:pt x="10400" y="667"/>
                    <a:pt x="10484" y="379"/>
                  </a:cubicBezTo>
                  <a:lnTo>
                    <a:pt x="10484" y="2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76;p3">
              <a:extLst>
                <a:ext uri="{FF2B5EF4-FFF2-40B4-BE49-F238E27FC236}">
                  <a16:creationId xmlns:a16="http://schemas.microsoft.com/office/drawing/2014/main" id="{D219E4CA-8BDA-4B58-9E2F-54B4CFE17C41}"/>
                </a:ext>
              </a:extLst>
            </p:cNvPr>
            <p:cNvSpPr/>
            <p:nvPr/>
          </p:nvSpPr>
          <p:spPr>
            <a:xfrm>
              <a:off x="1708575" y="3160200"/>
              <a:ext cx="82075" cy="31025"/>
            </a:xfrm>
            <a:custGeom>
              <a:avLst/>
              <a:gdLst/>
              <a:ahLst/>
              <a:cxnLst/>
              <a:rect l="l" t="t" r="r" b="b"/>
              <a:pathLst>
                <a:path w="3283" h="1241" extrusionOk="0">
                  <a:moveTo>
                    <a:pt x="480" y="1"/>
                  </a:moveTo>
                  <a:cubicBezTo>
                    <a:pt x="320" y="1"/>
                    <a:pt x="160" y="13"/>
                    <a:pt x="0" y="46"/>
                  </a:cubicBezTo>
                  <a:cubicBezTo>
                    <a:pt x="160" y="385"/>
                    <a:pt x="259" y="782"/>
                    <a:pt x="756" y="862"/>
                  </a:cubicBezTo>
                  <a:cubicBezTo>
                    <a:pt x="1472" y="962"/>
                    <a:pt x="2169" y="1240"/>
                    <a:pt x="2925" y="1240"/>
                  </a:cubicBezTo>
                  <a:cubicBezTo>
                    <a:pt x="2984" y="1180"/>
                    <a:pt x="3044" y="1160"/>
                    <a:pt x="3084" y="1101"/>
                  </a:cubicBezTo>
                  <a:cubicBezTo>
                    <a:pt x="3163" y="1061"/>
                    <a:pt x="3263" y="981"/>
                    <a:pt x="3283" y="882"/>
                  </a:cubicBezTo>
                  <a:cubicBezTo>
                    <a:pt x="2984" y="683"/>
                    <a:pt x="2666" y="743"/>
                    <a:pt x="2348" y="703"/>
                  </a:cubicBezTo>
                  <a:cubicBezTo>
                    <a:pt x="1731" y="643"/>
                    <a:pt x="1095" y="603"/>
                    <a:pt x="498" y="285"/>
                  </a:cubicBezTo>
                  <a:cubicBezTo>
                    <a:pt x="606" y="177"/>
                    <a:pt x="725" y="163"/>
                    <a:pt x="844" y="163"/>
                  </a:cubicBezTo>
                  <a:cubicBezTo>
                    <a:pt x="886" y="163"/>
                    <a:pt x="929" y="165"/>
                    <a:pt x="971" y="165"/>
                  </a:cubicBezTo>
                  <a:cubicBezTo>
                    <a:pt x="1027" y="165"/>
                    <a:pt x="1082" y="162"/>
                    <a:pt x="1134" y="146"/>
                  </a:cubicBezTo>
                  <a:lnTo>
                    <a:pt x="1134" y="46"/>
                  </a:lnTo>
                  <a:cubicBezTo>
                    <a:pt x="916" y="23"/>
                    <a:pt x="698" y="1"/>
                    <a:pt x="4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77;p3">
              <a:extLst>
                <a:ext uri="{FF2B5EF4-FFF2-40B4-BE49-F238E27FC236}">
                  <a16:creationId xmlns:a16="http://schemas.microsoft.com/office/drawing/2014/main" id="{4F62A10C-3CEB-48AE-8D89-3BE72C374011}"/>
                </a:ext>
              </a:extLst>
            </p:cNvPr>
            <p:cNvSpPr/>
            <p:nvPr/>
          </p:nvSpPr>
          <p:spPr>
            <a:xfrm>
              <a:off x="1736925" y="3160350"/>
              <a:ext cx="4000" cy="3500"/>
            </a:xfrm>
            <a:custGeom>
              <a:avLst/>
              <a:gdLst/>
              <a:ahLst/>
              <a:cxnLst/>
              <a:rect l="l" t="t" r="r" b="b"/>
              <a:pathLst>
                <a:path w="160" h="140" extrusionOk="0">
                  <a:moveTo>
                    <a:pt x="0" y="1"/>
                  </a:moveTo>
                  <a:lnTo>
                    <a:pt x="0" y="140"/>
                  </a:lnTo>
                  <a:lnTo>
                    <a:pt x="159" y="140"/>
                  </a:lnTo>
                  <a:cubicBezTo>
                    <a:pt x="120" y="80"/>
                    <a:pt x="4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78;p3">
              <a:extLst>
                <a:ext uri="{FF2B5EF4-FFF2-40B4-BE49-F238E27FC236}">
                  <a16:creationId xmlns:a16="http://schemas.microsoft.com/office/drawing/2014/main" id="{C28EF012-A004-4C0C-A832-605A5C641CB4}"/>
                </a:ext>
              </a:extLst>
            </p:cNvPr>
            <p:cNvSpPr/>
            <p:nvPr/>
          </p:nvSpPr>
          <p:spPr>
            <a:xfrm>
              <a:off x="1533025" y="3347100"/>
              <a:ext cx="38800" cy="6850"/>
            </a:xfrm>
            <a:custGeom>
              <a:avLst/>
              <a:gdLst/>
              <a:ahLst/>
              <a:cxnLst/>
              <a:rect l="l" t="t" r="r" b="b"/>
              <a:pathLst>
                <a:path w="1552" h="274" extrusionOk="0">
                  <a:moveTo>
                    <a:pt x="884" y="0"/>
                  </a:moveTo>
                  <a:cubicBezTo>
                    <a:pt x="590" y="0"/>
                    <a:pt x="292" y="70"/>
                    <a:pt x="0" y="70"/>
                  </a:cubicBezTo>
                  <a:cubicBezTo>
                    <a:pt x="40" y="130"/>
                    <a:pt x="60" y="189"/>
                    <a:pt x="120" y="269"/>
                  </a:cubicBezTo>
                  <a:cubicBezTo>
                    <a:pt x="182" y="266"/>
                    <a:pt x="244" y="266"/>
                    <a:pt x="305" y="266"/>
                  </a:cubicBezTo>
                  <a:cubicBezTo>
                    <a:pt x="490" y="266"/>
                    <a:pt x="672" y="274"/>
                    <a:pt x="851" y="274"/>
                  </a:cubicBezTo>
                  <a:cubicBezTo>
                    <a:pt x="1089" y="274"/>
                    <a:pt x="1323" y="259"/>
                    <a:pt x="1552" y="189"/>
                  </a:cubicBezTo>
                  <a:cubicBezTo>
                    <a:pt x="1335" y="42"/>
                    <a:pt x="1111" y="0"/>
                    <a:pt x="8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79;p3">
              <a:extLst>
                <a:ext uri="{FF2B5EF4-FFF2-40B4-BE49-F238E27FC236}">
                  <a16:creationId xmlns:a16="http://schemas.microsoft.com/office/drawing/2014/main" id="{C501D08A-DA2B-47BF-9A47-0412E4B7C933}"/>
                </a:ext>
              </a:extLst>
            </p:cNvPr>
            <p:cNvSpPr/>
            <p:nvPr/>
          </p:nvSpPr>
          <p:spPr>
            <a:xfrm>
              <a:off x="1698125" y="3189200"/>
              <a:ext cx="9975" cy="37325"/>
            </a:xfrm>
            <a:custGeom>
              <a:avLst/>
              <a:gdLst/>
              <a:ahLst/>
              <a:cxnLst/>
              <a:rect l="l" t="t" r="r" b="b"/>
              <a:pathLst>
                <a:path w="399" h="1493" extrusionOk="0">
                  <a:moveTo>
                    <a:pt x="140" y="0"/>
                  </a:moveTo>
                  <a:lnTo>
                    <a:pt x="140" y="0"/>
                  </a:lnTo>
                  <a:cubicBezTo>
                    <a:pt x="180" y="518"/>
                    <a:pt x="1" y="1035"/>
                    <a:pt x="279" y="1492"/>
                  </a:cubicBezTo>
                  <a:cubicBezTo>
                    <a:pt x="279" y="995"/>
                    <a:pt x="399" y="498"/>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80;p3">
              <a:extLst>
                <a:ext uri="{FF2B5EF4-FFF2-40B4-BE49-F238E27FC236}">
                  <a16:creationId xmlns:a16="http://schemas.microsoft.com/office/drawing/2014/main" id="{88EF1D9F-8E72-4219-9672-F6803B0B0021}"/>
                </a:ext>
              </a:extLst>
            </p:cNvPr>
            <p:cNvSpPr/>
            <p:nvPr/>
          </p:nvSpPr>
          <p:spPr>
            <a:xfrm>
              <a:off x="1701600" y="3171800"/>
              <a:ext cx="4025" cy="12450"/>
            </a:xfrm>
            <a:custGeom>
              <a:avLst/>
              <a:gdLst/>
              <a:ahLst/>
              <a:cxnLst/>
              <a:rect l="l" t="t" r="r" b="b"/>
              <a:pathLst>
                <a:path w="161" h="498" extrusionOk="0">
                  <a:moveTo>
                    <a:pt x="41" y="0"/>
                  </a:moveTo>
                  <a:cubicBezTo>
                    <a:pt x="1" y="139"/>
                    <a:pt x="1" y="318"/>
                    <a:pt x="41" y="498"/>
                  </a:cubicBezTo>
                  <a:cubicBezTo>
                    <a:pt x="140" y="338"/>
                    <a:pt x="160" y="179"/>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81;p3">
              <a:extLst>
                <a:ext uri="{FF2B5EF4-FFF2-40B4-BE49-F238E27FC236}">
                  <a16:creationId xmlns:a16="http://schemas.microsoft.com/office/drawing/2014/main" id="{EEF8C32C-4281-4AAF-8D50-7CD34B1AD8A5}"/>
                </a:ext>
              </a:extLst>
            </p:cNvPr>
            <p:cNvSpPr/>
            <p:nvPr/>
          </p:nvSpPr>
          <p:spPr>
            <a:xfrm>
              <a:off x="1705600" y="3336900"/>
              <a:ext cx="7975" cy="48275"/>
            </a:xfrm>
            <a:custGeom>
              <a:avLst/>
              <a:gdLst/>
              <a:ahLst/>
              <a:cxnLst/>
              <a:rect l="l" t="t" r="r" b="b"/>
              <a:pathLst>
                <a:path w="319" h="1931" extrusionOk="0">
                  <a:moveTo>
                    <a:pt x="60" y="1"/>
                  </a:moveTo>
                  <a:cubicBezTo>
                    <a:pt x="20" y="339"/>
                    <a:pt x="20" y="637"/>
                    <a:pt x="0" y="975"/>
                  </a:cubicBezTo>
                  <a:lnTo>
                    <a:pt x="0" y="1871"/>
                  </a:lnTo>
                  <a:cubicBezTo>
                    <a:pt x="40" y="1910"/>
                    <a:pt x="70" y="1930"/>
                    <a:pt x="97" y="1930"/>
                  </a:cubicBezTo>
                  <a:cubicBezTo>
                    <a:pt x="124" y="1930"/>
                    <a:pt x="149" y="1910"/>
                    <a:pt x="179" y="1871"/>
                  </a:cubicBezTo>
                  <a:cubicBezTo>
                    <a:pt x="259" y="1254"/>
                    <a:pt x="318" y="597"/>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82;p3">
              <a:extLst>
                <a:ext uri="{FF2B5EF4-FFF2-40B4-BE49-F238E27FC236}">
                  <a16:creationId xmlns:a16="http://schemas.microsoft.com/office/drawing/2014/main" id="{1A5A0D1D-B565-4C35-9CF5-9EA81674EA9F}"/>
                </a:ext>
              </a:extLst>
            </p:cNvPr>
            <p:cNvSpPr/>
            <p:nvPr/>
          </p:nvSpPr>
          <p:spPr>
            <a:xfrm>
              <a:off x="1937350" y="3168800"/>
              <a:ext cx="46750" cy="23450"/>
            </a:xfrm>
            <a:custGeom>
              <a:avLst/>
              <a:gdLst/>
              <a:ahLst/>
              <a:cxnLst/>
              <a:rect l="l" t="t" r="r" b="b"/>
              <a:pathLst>
                <a:path w="1870" h="938" extrusionOk="0">
                  <a:moveTo>
                    <a:pt x="1790" y="1"/>
                  </a:moveTo>
                  <a:cubicBezTo>
                    <a:pt x="1658" y="100"/>
                    <a:pt x="1608" y="283"/>
                    <a:pt x="1399" y="283"/>
                  </a:cubicBezTo>
                  <a:cubicBezTo>
                    <a:pt x="1357" y="283"/>
                    <a:pt x="1309" y="276"/>
                    <a:pt x="1253" y="259"/>
                  </a:cubicBezTo>
                  <a:cubicBezTo>
                    <a:pt x="1088" y="210"/>
                    <a:pt x="912" y="184"/>
                    <a:pt x="734" y="184"/>
                  </a:cubicBezTo>
                  <a:cubicBezTo>
                    <a:pt x="485" y="184"/>
                    <a:pt x="232" y="235"/>
                    <a:pt x="0" y="339"/>
                  </a:cubicBezTo>
                  <a:cubicBezTo>
                    <a:pt x="279" y="657"/>
                    <a:pt x="696" y="637"/>
                    <a:pt x="1034" y="816"/>
                  </a:cubicBezTo>
                  <a:cubicBezTo>
                    <a:pt x="1202" y="872"/>
                    <a:pt x="1359" y="938"/>
                    <a:pt x="1534" y="938"/>
                  </a:cubicBezTo>
                  <a:cubicBezTo>
                    <a:pt x="1609" y="938"/>
                    <a:pt x="1687" y="926"/>
                    <a:pt x="1771" y="896"/>
                  </a:cubicBezTo>
                  <a:lnTo>
                    <a:pt x="1830" y="916"/>
                  </a:lnTo>
                  <a:lnTo>
                    <a:pt x="1870" y="896"/>
                  </a:lnTo>
                  <a:lnTo>
                    <a:pt x="17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83;p3">
              <a:extLst>
                <a:ext uri="{FF2B5EF4-FFF2-40B4-BE49-F238E27FC236}">
                  <a16:creationId xmlns:a16="http://schemas.microsoft.com/office/drawing/2014/main" id="{AC381F4B-E799-4B6D-B065-5F359F781AA6}"/>
                </a:ext>
              </a:extLst>
            </p:cNvPr>
            <p:cNvSpPr/>
            <p:nvPr/>
          </p:nvSpPr>
          <p:spPr>
            <a:xfrm>
              <a:off x="1528050" y="3578800"/>
              <a:ext cx="92525" cy="14250"/>
            </a:xfrm>
            <a:custGeom>
              <a:avLst/>
              <a:gdLst/>
              <a:ahLst/>
              <a:cxnLst/>
              <a:rect l="l" t="t" r="r" b="b"/>
              <a:pathLst>
                <a:path w="3701" h="570" extrusionOk="0">
                  <a:moveTo>
                    <a:pt x="2495" y="1"/>
                  </a:moveTo>
                  <a:cubicBezTo>
                    <a:pt x="1649" y="1"/>
                    <a:pt x="825" y="171"/>
                    <a:pt x="0" y="171"/>
                  </a:cubicBezTo>
                  <a:lnTo>
                    <a:pt x="0" y="569"/>
                  </a:lnTo>
                  <a:cubicBezTo>
                    <a:pt x="299" y="430"/>
                    <a:pt x="617" y="450"/>
                    <a:pt x="935" y="410"/>
                  </a:cubicBezTo>
                  <a:cubicBezTo>
                    <a:pt x="1850" y="271"/>
                    <a:pt x="2785" y="171"/>
                    <a:pt x="3700" y="132"/>
                  </a:cubicBezTo>
                  <a:cubicBezTo>
                    <a:pt x="3462" y="52"/>
                    <a:pt x="3283" y="52"/>
                    <a:pt x="3084" y="32"/>
                  </a:cubicBezTo>
                  <a:cubicBezTo>
                    <a:pt x="2886" y="10"/>
                    <a:pt x="2690" y="1"/>
                    <a:pt x="24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84;p3">
              <a:extLst>
                <a:ext uri="{FF2B5EF4-FFF2-40B4-BE49-F238E27FC236}">
                  <a16:creationId xmlns:a16="http://schemas.microsoft.com/office/drawing/2014/main" id="{AFE7EF74-C20E-4249-893D-957D8841A624}"/>
                </a:ext>
              </a:extLst>
            </p:cNvPr>
            <p:cNvSpPr/>
            <p:nvPr/>
          </p:nvSpPr>
          <p:spPr>
            <a:xfrm>
              <a:off x="1505675" y="3521400"/>
              <a:ext cx="13450" cy="23900"/>
            </a:xfrm>
            <a:custGeom>
              <a:avLst/>
              <a:gdLst/>
              <a:ahLst/>
              <a:cxnLst/>
              <a:rect l="l" t="t" r="r" b="b"/>
              <a:pathLst>
                <a:path w="538" h="956" extrusionOk="0">
                  <a:moveTo>
                    <a:pt x="338" y="1"/>
                  </a:moveTo>
                  <a:cubicBezTo>
                    <a:pt x="0" y="319"/>
                    <a:pt x="219" y="598"/>
                    <a:pt x="338" y="896"/>
                  </a:cubicBezTo>
                  <a:cubicBezTo>
                    <a:pt x="368" y="936"/>
                    <a:pt x="398" y="956"/>
                    <a:pt x="428" y="956"/>
                  </a:cubicBezTo>
                  <a:cubicBezTo>
                    <a:pt x="458" y="956"/>
                    <a:pt x="488" y="936"/>
                    <a:pt x="517" y="896"/>
                  </a:cubicBezTo>
                  <a:cubicBezTo>
                    <a:pt x="537" y="637"/>
                    <a:pt x="458" y="399"/>
                    <a:pt x="338" y="180"/>
                  </a:cubicBezTo>
                  <a:lnTo>
                    <a:pt x="398" y="140"/>
                  </a:lnTo>
                  <a:cubicBezTo>
                    <a:pt x="418" y="80"/>
                    <a:pt x="398" y="6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85;p3">
              <a:extLst>
                <a:ext uri="{FF2B5EF4-FFF2-40B4-BE49-F238E27FC236}">
                  <a16:creationId xmlns:a16="http://schemas.microsoft.com/office/drawing/2014/main" id="{3C770B6E-5CAF-43D7-8C02-858B94CE2556}"/>
                </a:ext>
              </a:extLst>
            </p:cNvPr>
            <p:cNvSpPr/>
            <p:nvPr/>
          </p:nvSpPr>
          <p:spPr>
            <a:xfrm>
              <a:off x="1514125" y="3543300"/>
              <a:ext cx="5200" cy="5150"/>
            </a:xfrm>
            <a:custGeom>
              <a:avLst/>
              <a:gdLst/>
              <a:ahLst/>
              <a:cxnLst/>
              <a:rect l="l" t="t" r="r" b="b"/>
              <a:pathLst>
                <a:path w="208" h="206" extrusionOk="0">
                  <a:moveTo>
                    <a:pt x="0" y="0"/>
                  </a:moveTo>
                  <a:cubicBezTo>
                    <a:pt x="0" y="71"/>
                    <a:pt x="16" y="205"/>
                    <a:pt x="48" y="205"/>
                  </a:cubicBezTo>
                  <a:cubicBezTo>
                    <a:pt x="52" y="205"/>
                    <a:pt x="56" y="203"/>
                    <a:pt x="60" y="199"/>
                  </a:cubicBezTo>
                  <a:cubicBezTo>
                    <a:pt x="77" y="203"/>
                    <a:pt x="92" y="205"/>
                    <a:pt x="104" y="205"/>
                  </a:cubicBezTo>
                  <a:cubicBezTo>
                    <a:pt x="207" y="205"/>
                    <a:pt x="162" y="71"/>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86;p3">
              <a:extLst>
                <a:ext uri="{FF2B5EF4-FFF2-40B4-BE49-F238E27FC236}">
                  <a16:creationId xmlns:a16="http://schemas.microsoft.com/office/drawing/2014/main" id="{3BA24789-86FF-4EDA-8FB2-D94FDDE2DD07}"/>
                </a:ext>
              </a:extLst>
            </p:cNvPr>
            <p:cNvSpPr/>
            <p:nvPr/>
          </p:nvSpPr>
          <p:spPr>
            <a:xfrm>
              <a:off x="1514125" y="3520900"/>
              <a:ext cx="5000" cy="5000"/>
            </a:xfrm>
            <a:custGeom>
              <a:avLst/>
              <a:gdLst/>
              <a:ahLst/>
              <a:cxnLst/>
              <a:rect l="l" t="t" r="r" b="b"/>
              <a:pathLst>
                <a:path w="200" h="200" extrusionOk="0">
                  <a:moveTo>
                    <a:pt x="199" y="1"/>
                  </a:moveTo>
                  <a:cubicBezTo>
                    <a:pt x="160" y="1"/>
                    <a:pt x="80" y="21"/>
                    <a:pt x="0" y="21"/>
                  </a:cubicBezTo>
                  <a:lnTo>
                    <a:pt x="0" y="200"/>
                  </a:lnTo>
                  <a:cubicBezTo>
                    <a:pt x="60" y="140"/>
                    <a:pt x="120" y="6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87;p3">
              <a:extLst>
                <a:ext uri="{FF2B5EF4-FFF2-40B4-BE49-F238E27FC236}">
                  <a16:creationId xmlns:a16="http://schemas.microsoft.com/office/drawing/2014/main" id="{E13038B0-EEAB-4B41-85C6-7A231A46A2A8}"/>
                </a:ext>
              </a:extLst>
            </p:cNvPr>
            <p:cNvSpPr/>
            <p:nvPr/>
          </p:nvSpPr>
          <p:spPr>
            <a:xfrm>
              <a:off x="2385925" y="4520525"/>
              <a:ext cx="21400" cy="264625"/>
            </a:xfrm>
            <a:custGeom>
              <a:avLst/>
              <a:gdLst/>
              <a:ahLst/>
              <a:cxnLst/>
              <a:rect l="l" t="t" r="r" b="b"/>
              <a:pathLst>
                <a:path w="856" h="10585" extrusionOk="0">
                  <a:moveTo>
                    <a:pt x="498" y="0"/>
                  </a:moveTo>
                  <a:cubicBezTo>
                    <a:pt x="319" y="1134"/>
                    <a:pt x="199" y="2049"/>
                    <a:pt x="199" y="2984"/>
                  </a:cubicBezTo>
                  <a:cubicBezTo>
                    <a:pt x="219" y="4218"/>
                    <a:pt x="279" y="5411"/>
                    <a:pt x="120" y="6625"/>
                  </a:cubicBezTo>
                  <a:cubicBezTo>
                    <a:pt x="100" y="7500"/>
                    <a:pt x="0" y="8355"/>
                    <a:pt x="259" y="9231"/>
                  </a:cubicBezTo>
                  <a:cubicBezTo>
                    <a:pt x="199" y="9708"/>
                    <a:pt x="100" y="10146"/>
                    <a:pt x="338" y="10583"/>
                  </a:cubicBezTo>
                  <a:cubicBezTo>
                    <a:pt x="351" y="10584"/>
                    <a:pt x="363" y="10585"/>
                    <a:pt x="374" y="10585"/>
                  </a:cubicBezTo>
                  <a:cubicBezTo>
                    <a:pt x="555" y="10585"/>
                    <a:pt x="539" y="10436"/>
                    <a:pt x="557" y="10305"/>
                  </a:cubicBezTo>
                  <a:cubicBezTo>
                    <a:pt x="657" y="9986"/>
                    <a:pt x="617" y="9648"/>
                    <a:pt x="697" y="9350"/>
                  </a:cubicBezTo>
                  <a:cubicBezTo>
                    <a:pt x="756" y="9151"/>
                    <a:pt x="697" y="8932"/>
                    <a:pt x="776" y="8733"/>
                  </a:cubicBezTo>
                  <a:cubicBezTo>
                    <a:pt x="776" y="8713"/>
                    <a:pt x="776" y="8654"/>
                    <a:pt x="816" y="8634"/>
                  </a:cubicBezTo>
                  <a:cubicBezTo>
                    <a:pt x="796" y="8634"/>
                    <a:pt x="756" y="8614"/>
                    <a:pt x="756" y="8554"/>
                  </a:cubicBezTo>
                  <a:cubicBezTo>
                    <a:pt x="756" y="8514"/>
                    <a:pt x="756" y="8455"/>
                    <a:pt x="816" y="8415"/>
                  </a:cubicBezTo>
                  <a:cubicBezTo>
                    <a:pt x="816" y="8355"/>
                    <a:pt x="776" y="8335"/>
                    <a:pt x="816" y="8296"/>
                  </a:cubicBezTo>
                  <a:cubicBezTo>
                    <a:pt x="736" y="8136"/>
                    <a:pt x="736" y="8017"/>
                    <a:pt x="816" y="7858"/>
                  </a:cubicBezTo>
                  <a:cubicBezTo>
                    <a:pt x="716" y="6644"/>
                    <a:pt x="557" y="5451"/>
                    <a:pt x="657" y="4237"/>
                  </a:cubicBezTo>
                  <a:cubicBezTo>
                    <a:pt x="736" y="3362"/>
                    <a:pt x="736" y="2527"/>
                    <a:pt x="657" y="1671"/>
                  </a:cubicBezTo>
                  <a:cubicBezTo>
                    <a:pt x="756" y="1174"/>
                    <a:pt x="856" y="677"/>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88;p3">
              <a:extLst>
                <a:ext uri="{FF2B5EF4-FFF2-40B4-BE49-F238E27FC236}">
                  <a16:creationId xmlns:a16="http://schemas.microsoft.com/office/drawing/2014/main" id="{2C7F9A9B-3A4F-429C-B06C-D936648711B1}"/>
                </a:ext>
              </a:extLst>
            </p:cNvPr>
            <p:cNvSpPr/>
            <p:nvPr/>
          </p:nvSpPr>
          <p:spPr>
            <a:xfrm>
              <a:off x="2675850" y="4540175"/>
              <a:ext cx="168625" cy="21400"/>
            </a:xfrm>
            <a:custGeom>
              <a:avLst/>
              <a:gdLst/>
              <a:ahLst/>
              <a:cxnLst/>
              <a:rect l="l" t="t" r="r" b="b"/>
              <a:pathLst>
                <a:path w="6745" h="856" extrusionOk="0">
                  <a:moveTo>
                    <a:pt x="6182" y="0"/>
                  </a:moveTo>
                  <a:cubicBezTo>
                    <a:pt x="5826" y="0"/>
                    <a:pt x="5481" y="134"/>
                    <a:pt x="5173" y="269"/>
                  </a:cubicBezTo>
                  <a:cubicBezTo>
                    <a:pt x="4988" y="349"/>
                    <a:pt x="4844" y="403"/>
                    <a:pt x="4700" y="403"/>
                  </a:cubicBezTo>
                  <a:cubicBezTo>
                    <a:pt x="4597" y="403"/>
                    <a:pt x="4494" y="375"/>
                    <a:pt x="4377" y="308"/>
                  </a:cubicBezTo>
                  <a:cubicBezTo>
                    <a:pt x="4321" y="268"/>
                    <a:pt x="4254" y="257"/>
                    <a:pt x="4185" y="257"/>
                  </a:cubicBezTo>
                  <a:cubicBezTo>
                    <a:pt x="4103" y="257"/>
                    <a:pt x="4018" y="272"/>
                    <a:pt x="3939" y="272"/>
                  </a:cubicBezTo>
                  <a:cubicBezTo>
                    <a:pt x="3919" y="272"/>
                    <a:pt x="3899" y="271"/>
                    <a:pt x="3880" y="269"/>
                  </a:cubicBezTo>
                  <a:cubicBezTo>
                    <a:pt x="3659" y="233"/>
                    <a:pt x="3435" y="220"/>
                    <a:pt x="3209" y="220"/>
                  </a:cubicBezTo>
                  <a:cubicBezTo>
                    <a:pt x="2682" y="220"/>
                    <a:pt x="2147" y="288"/>
                    <a:pt x="1632" y="288"/>
                  </a:cubicBezTo>
                  <a:cubicBezTo>
                    <a:pt x="1075" y="288"/>
                    <a:pt x="578" y="368"/>
                    <a:pt x="100" y="666"/>
                  </a:cubicBezTo>
                  <a:cubicBezTo>
                    <a:pt x="100" y="666"/>
                    <a:pt x="80" y="686"/>
                    <a:pt x="1" y="706"/>
                  </a:cubicBezTo>
                  <a:cubicBezTo>
                    <a:pt x="1" y="766"/>
                    <a:pt x="1" y="786"/>
                    <a:pt x="60" y="845"/>
                  </a:cubicBezTo>
                  <a:cubicBezTo>
                    <a:pt x="107" y="852"/>
                    <a:pt x="154" y="855"/>
                    <a:pt x="201" y="855"/>
                  </a:cubicBezTo>
                  <a:cubicBezTo>
                    <a:pt x="539" y="855"/>
                    <a:pt x="874" y="702"/>
                    <a:pt x="1185" y="702"/>
                  </a:cubicBezTo>
                  <a:cubicBezTo>
                    <a:pt x="1215" y="702"/>
                    <a:pt x="1244" y="703"/>
                    <a:pt x="1274" y="706"/>
                  </a:cubicBezTo>
                  <a:cubicBezTo>
                    <a:pt x="1415" y="727"/>
                    <a:pt x="1556" y="735"/>
                    <a:pt x="1697" y="735"/>
                  </a:cubicBezTo>
                  <a:cubicBezTo>
                    <a:pt x="2113" y="735"/>
                    <a:pt x="2523" y="667"/>
                    <a:pt x="2916" y="667"/>
                  </a:cubicBezTo>
                  <a:cubicBezTo>
                    <a:pt x="3026" y="667"/>
                    <a:pt x="3136" y="672"/>
                    <a:pt x="3243" y="686"/>
                  </a:cubicBezTo>
                  <a:cubicBezTo>
                    <a:pt x="3335" y="694"/>
                    <a:pt x="3426" y="698"/>
                    <a:pt x="3515" y="698"/>
                  </a:cubicBezTo>
                  <a:cubicBezTo>
                    <a:pt x="4041" y="698"/>
                    <a:pt x="4528" y="582"/>
                    <a:pt x="5032" y="582"/>
                  </a:cubicBezTo>
                  <a:cubicBezTo>
                    <a:pt x="5092" y="582"/>
                    <a:pt x="5152" y="583"/>
                    <a:pt x="5213" y="587"/>
                  </a:cubicBezTo>
                  <a:cubicBezTo>
                    <a:pt x="5272" y="597"/>
                    <a:pt x="5332" y="597"/>
                    <a:pt x="5389" y="597"/>
                  </a:cubicBezTo>
                  <a:cubicBezTo>
                    <a:pt x="5446" y="597"/>
                    <a:pt x="5501" y="597"/>
                    <a:pt x="5551" y="607"/>
                  </a:cubicBezTo>
                  <a:cubicBezTo>
                    <a:pt x="5686" y="636"/>
                    <a:pt x="5816" y="653"/>
                    <a:pt x="5939" y="653"/>
                  </a:cubicBezTo>
                  <a:cubicBezTo>
                    <a:pt x="6234" y="653"/>
                    <a:pt x="6494" y="555"/>
                    <a:pt x="6705" y="288"/>
                  </a:cubicBezTo>
                  <a:cubicBezTo>
                    <a:pt x="6744" y="249"/>
                    <a:pt x="6744" y="169"/>
                    <a:pt x="6705" y="109"/>
                  </a:cubicBezTo>
                  <a:cubicBezTo>
                    <a:pt x="6530" y="32"/>
                    <a:pt x="6355" y="0"/>
                    <a:pt x="6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89;p3">
              <a:extLst>
                <a:ext uri="{FF2B5EF4-FFF2-40B4-BE49-F238E27FC236}">
                  <a16:creationId xmlns:a16="http://schemas.microsoft.com/office/drawing/2014/main" id="{58526DE5-07E2-420D-8ED9-6B5A293A3801}"/>
                </a:ext>
              </a:extLst>
            </p:cNvPr>
            <p:cNvSpPr/>
            <p:nvPr/>
          </p:nvSpPr>
          <p:spPr>
            <a:xfrm>
              <a:off x="2464000" y="4662750"/>
              <a:ext cx="107450" cy="79100"/>
            </a:xfrm>
            <a:custGeom>
              <a:avLst/>
              <a:gdLst/>
              <a:ahLst/>
              <a:cxnLst/>
              <a:rect l="l" t="t" r="r" b="b"/>
              <a:pathLst>
                <a:path w="4298" h="3164" extrusionOk="0">
                  <a:moveTo>
                    <a:pt x="4198" y="1"/>
                  </a:moveTo>
                  <a:cubicBezTo>
                    <a:pt x="4163" y="1"/>
                    <a:pt x="4128" y="21"/>
                    <a:pt x="4098" y="60"/>
                  </a:cubicBezTo>
                  <a:cubicBezTo>
                    <a:pt x="4088" y="55"/>
                    <a:pt x="4077" y="53"/>
                    <a:pt x="4066" y="53"/>
                  </a:cubicBezTo>
                  <a:cubicBezTo>
                    <a:pt x="4031" y="53"/>
                    <a:pt x="3994" y="75"/>
                    <a:pt x="3979" y="120"/>
                  </a:cubicBezTo>
                  <a:cubicBezTo>
                    <a:pt x="3899" y="140"/>
                    <a:pt x="3840" y="180"/>
                    <a:pt x="3780" y="239"/>
                  </a:cubicBezTo>
                  <a:cubicBezTo>
                    <a:pt x="3700" y="359"/>
                    <a:pt x="3541" y="319"/>
                    <a:pt x="3462" y="438"/>
                  </a:cubicBezTo>
                  <a:cubicBezTo>
                    <a:pt x="2885" y="677"/>
                    <a:pt x="2348" y="1015"/>
                    <a:pt x="1870" y="1413"/>
                  </a:cubicBezTo>
                  <a:cubicBezTo>
                    <a:pt x="1274" y="1910"/>
                    <a:pt x="617" y="2408"/>
                    <a:pt x="0" y="2905"/>
                  </a:cubicBezTo>
                  <a:cubicBezTo>
                    <a:pt x="100" y="3064"/>
                    <a:pt x="259" y="3144"/>
                    <a:pt x="418" y="3164"/>
                  </a:cubicBezTo>
                  <a:cubicBezTo>
                    <a:pt x="955" y="3104"/>
                    <a:pt x="1373" y="2825"/>
                    <a:pt x="1652" y="2368"/>
                  </a:cubicBezTo>
                  <a:cubicBezTo>
                    <a:pt x="2308" y="1552"/>
                    <a:pt x="3263" y="1115"/>
                    <a:pt x="4138" y="558"/>
                  </a:cubicBezTo>
                  <a:cubicBezTo>
                    <a:pt x="4158" y="558"/>
                    <a:pt x="4158" y="538"/>
                    <a:pt x="4178" y="518"/>
                  </a:cubicBezTo>
                  <a:cubicBezTo>
                    <a:pt x="4198" y="478"/>
                    <a:pt x="4178" y="438"/>
                    <a:pt x="4138" y="418"/>
                  </a:cubicBezTo>
                  <a:cubicBezTo>
                    <a:pt x="4178" y="279"/>
                    <a:pt x="4257" y="180"/>
                    <a:pt x="4297" y="60"/>
                  </a:cubicBezTo>
                  <a:cubicBezTo>
                    <a:pt x="4267" y="21"/>
                    <a:pt x="4233" y="1"/>
                    <a:pt x="41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90;p3">
              <a:extLst>
                <a:ext uri="{FF2B5EF4-FFF2-40B4-BE49-F238E27FC236}">
                  <a16:creationId xmlns:a16="http://schemas.microsoft.com/office/drawing/2014/main" id="{4F118702-0F70-4EDC-8E3E-BD08BAE985EC}"/>
                </a:ext>
              </a:extLst>
            </p:cNvPr>
            <p:cNvSpPr/>
            <p:nvPr/>
          </p:nvSpPr>
          <p:spPr>
            <a:xfrm>
              <a:off x="2551525" y="4370325"/>
              <a:ext cx="155675" cy="29200"/>
            </a:xfrm>
            <a:custGeom>
              <a:avLst/>
              <a:gdLst/>
              <a:ahLst/>
              <a:cxnLst/>
              <a:rect l="l" t="t" r="r" b="b"/>
              <a:pathLst>
                <a:path w="6227" h="1168" extrusionOk="0">
                  <a:moveTo>
                    <a:pt x="4984" y="0"/>
                  </a:moveTo>
                  <a:cubicBezTo>
                    <a:pt x="4038" y="0"/>
                    <a:pt x="3113" y="305"/>
                    <a:pt x="2169" y="319"/>
                  </a:cubicBezTo>
                  <a:cubicBezTo>
                    <a:pt x="1413" y="319"/>
                    <a:pt x="836" y="777"/>
                    <a:pt x="120" y="876"/>
                  </a:cubicBezTo>
                  <a:cubicBezTo>
                    <a:pt x="60" y="896"/>
                    <a:pt x="1" y="956"/>
                    <a:pt x="40" y="1095"/>
                  </a:cubicBezTo>
                  <a:cubicBezTo>
                    <a:pt x="99" y="1148"/>
                    <a:pt x="157" y="1168"/>
                    <a:pt x="212" y="1168"/>
                  </a:cubicBezTo>
                  <a:cubicBezTo>
                    <a:pt x="344" y="1168"/>
                    <a:pt x="466" y="1057"/>
                    <a:pt x="577" y="1015"/>
                  </a:cubicBezTo>
                  <a:cubicBezTo>
                    <a:pt x="1055" y="836"/>
                    <a:pt x="1552" y="717"/>
                    <a:pt x="2089" y="717"/>
                  </a:cubicBezTo>
                  <a:cubicBezTo>
                    <a:pt x="2401" y="717"/>
                    <a:pt x="2740" y="777"/>
                    <a:pt x="3051" y="777"/>
                  </a:cubicBezTo>
                  <a:cubicBezTo>
                    <a:pt x="3275" y="777"/>
                    <a:pt x="3486" y="746"/>
                    <a:pt x="3661" y="637"/>
                  </a:cubicBezTo>
                  <a:cubicBezTo>
                    <a:pt x="4116" y="380"/>
                    <a:pt x="4579" y="356"/>
                    <a:pt x="5040" y="356"/>
                  </a:cubicBezTo>
                  <a:cubicBezTo>
                    <a:pt x="5145" y="356"/>
                    <a:pt x="5249" y="358"/>
                    <a:pt x="5354" y="358"/>
                  </a:cubicBezTo>
                  <a:cubicBezTo>
                    <a:pt x="5573" y="358"/>
                    <a:pt x="5791" y="352"/>
                    <a:pt x="6008" y="319"/>
                  </a:cubicBezTo>
                  <a:cubicBezTo>
                    <a:pt x="6068" y="299"/>
                    <a:pt x="6147" y="239"/>
                    <a:pt x="6227" y="220"/>
                  </a:cubicBezTo>
                  <a:cubicBezTo>
                    <a:pt x="5807" y="57"/>
                    <a:pt x="5393" y="0"/>
                    <a:pt x="49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91;p3">
              <a:extLst>
                <a:ext uri="{FF2B5EF4-FFF2-40B4-BE49-F238E27FC236}">
                  <a16:creationId xmlns:a16="http://schemas.microsoft.com/office/drawing/2014/main" id="{EBAD8941-E91F-4D0D-BFDB-723B8F1F9DA9}"/>
                </a:ext>
              </a:extLst>
            </p:cNvPr>
            <p:cNvSpPr/>
            <p:nvPr/>
          </p:nvSpPr>
          <p:spPr>
            <a:xfrm>
              <a:off x="2732050" y="4412975"/>
              <a:ext cx="134300" cy="18050"/>
            </a:xfrm>
            <a:custGeom>
              <a:avLst/>
              <a:gdLst/>
              <a:ahLst/>
              <a:cxnLst/>
              <a:rect l="l" t="t" r="r" b="b"/>
              <a:pathLst>
                <a:path w="5372" h="722" extrusionOk="0">
                  <a:moveTo>
                    <a:pt x="3676" y="0"/>
                  </a:moveTo>
                  <a:cubicBezTo>
                    <a:pt x="3549" y="0"/>
                    <a:pt x="3439" y="21"/>
                    <a:pt x="3362" y="85"/>
                  </a:cubicBezTo>
                  <a:cubicBezTo>
                    <a:pt x="3217" y="198"/>
                    <a:pt x="3084" y="235"/>
                    <a:pt x="2959" y="235"/>
                  </a:cubicBezTo>
                  <a:cubicBezTo>
                    <a:pt x="2710" y="235"/>
                    <a:pt x="2494" y="85"/>
                    <a:pt x="2268" y="85"/>
                  </a:cubicBezTo>
                  <a:cubicBezTo>
                    <a:pt x="1806" y="101"/>
                    <a:pt x="1356" y="232"/>
                    <a:pt x="909" y="232"/>
                  </a:cubicBezTo>
                  <a:cubicBezTo>
                    <a:pt x="798" y="232"/>
                    <a:pt x="688" y="224"/>
                    <a:pt x="577" y="204"/>
                  </a:cubicBezTo>
                  <a:cubicBezTo>
                    <a:pt x="520" y="194"/>
                    <a:pt x="462" y="188"/>
                    <a:pt x="406" y="188"/>
                  </a:cubicBezTo>
                  <a:cubicBezTo>
                    <a:pt x="249" y="188"/>
                    <a:pt x="103" y="237"/>
                    <a:pt x="1" y="383"/>
                  </a:cubicBezTo>
                  <a:cubicBezTo>
                    <a:pt x="100" y="622"/>
                    <a:pt x="398" y="582"/>
                    <a:pt x="538" y="722"/>
                  </a:cubicBezTo>
                  <a:cubicBezTo>
                    <a:pt x="1324" y="669"/>
                    <a:pt x="2095" y="555"/>
                    <a:pt x="2877" y="555"/>
                  </a:cubicBezTo>
                  <a:cubicBezTo>
                    <a:pt x="2985" y="555"/>
                    <a:pt x="3094" y="558"/>
                    <a:pt x="3203" y="562"/>
                  </a:cubicBezTo>
                  <a:cubicBezTo>
                    <a:pt x="3303" y="562"/>
                    <a:pt x="3442" y="562"/>
                    <a:pt x="3482" y="403"/>
                  </a:cubicBezTo>
                  <a:cubicBezTo>
                    <a:pt x="3508" y="297"/>
                    <a:pt x="3561" y="244"/>
                    <a:pt x="3623" y="244"/>
                  </a:cubicBezTo>
                  <a:cubicBezTo>
                    <a:pt x="3654" y="244"/>
                    <a:pt x="3687" y="257"/>
                    <a:pt x="3721" y="284"/>
                  </a:cubicBezTo>
                  <a:cubicBezTo>
                    <a:pt x="3891" y="418"/>
                    <a:pt x="4060" y="463"/>
                    <a:pt x="4228" y="463"/>
                  </a:cubicBezTo>
                  <a:cubicBezTo>
                    <a:pt x="4559" y="463"/>
                    <a:pt x="4886" y="291"/>
                    <a:pt x="5220" y="291"/>
                  </a:cubicBezTo>
                  <a:cubicBezTo>
                    <a:pt x="5270" y="291"/>
                    <a:pt x="5321" y="295"/>
                    <a:pt x="5372" y="304"/>
                  </a:cubicBezTo>
                  <a:cubicBezTo>
                    <a:pt x="5126" y="181"/>
                    <a:pt x="4927" y="58"/>
                    <a:pt x="4665" y="58"/>
                  </a:cubicBezTo>
                  <a:cubicBezTo>
                    <a:pt x="4630" y="58"/>
                    <a:pt x="4594" y="60"/>
                    <a:pt x="4556" y="65"/>
                  </a:cubicBezTo>
                  <a:cubicBezTo>
                    <a:pt x="4521" y="69"/>
                    <a:pt x="4486" y="70"/>
                    <a:pt x="4449" y="70"/>
                  </a:cubicBezTo>
                  <a:cubicBezTo>
                    <a:pt x="4200" y="70"/>
                    <a:pt x="3909" y="0"/>
                    <a:pt x="36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92;p3">
              <a:extLst>
                <a:ext uri="{FF2B5EF4-FFF2-40B4-BE49-F238E27FC236}">
                  <a16:creationId xmlns:a16="http://schemas.microsoft.com/office/drawing/2014/main" id="{90CC75CE-40F8-43A1-8E2B-8980EC8F280C}"/>
                </a:ext>
              </a:extLst>
            </p:cNvPr>
            <p:cNvSpPr/>
            <p:nvPr/>
          </p:nvSpPr>
          <p:spPr>
            <a:xfrm>
              <a:off x="2837475" y="4468025"/>
              <a:ext cx="120375" cy="14800"/>
            </a:xfrm>
            <a:custGeom>
              <a:avLst/>
              <a:gdLst/>
              <a:ahLst/>
              <a:cxnLst/>
              <a:rect l="l" t="t" r="r" b="b"/>
              <a:pathLst>
                <a:path w="4815" h="592" extrusionOk="0">
                  <a:moveTo>
                    <a:pt x="527" y="1"/>
                  </a:moveTo>
                  <a:cubicBezTo>
                    <a:pt x="351" y="1"/>
                    <a:pt x="236" y="251"/>
                    <a:pt x="80" y="350"/>
                  </a:cubicBezTo>
                  <a:cubicBezTo>
                    <a:pt x="61" y="350"/>
                    <a:pt x="61" y="370"/>
                    <a:pt x="41" y="390"/>
                  </a:cubicBezTo>
                  <a:cubicBezTo>
                    <a:pt x="1" y="449"/>
                    <a:pt x="1" y="469"/>
                    <a:pt x="61" y="509"/>
                  </a:cubicBezTo>
                  <a:cubicBezTo>
                    <a:pt x="377" y="539"/>
                    <a:pt x="688" y="591"/>
                    <a:pt x="996" y="591"/>
                  </a:cubicBezTo>
                  <a:cubicBezTo>
                    <a:pt x="1289" y="591"/>
                    <a:pt x="1580" y="545"/>
                    <a:pt x="1871" y="390"/>
                  </a:cubicBezTo>
                  <a:cubicBezTo>
                    <a:pt x="1907" y="361"/>
                    <a:pt x="1955" y="350"/>
                    <a:pt x="2008" y="350"/>
                  </a:cubicBezTo>
                  <a:cubicBezTo>
                    <a:pt x="2103" y="350"/>
                    <a:pt x="2212" y="384"/>
                    <a:pt x="2288" y="409"/>
                  </a:cubicBezTo>
                  <a:cubicBezTo>
                    <a:pt x="2610" y="522"/>
                    <a:pt x="2938" y="553"/>
                    <a:pt x="3274" y="553"/>
                  </a:cubicBezTo>
                  <a:cubicBezTo>
                    <a:pt x="3696" y="553"/>
                    <a:pt x="4130" y="504"/>
                    <a:pt x="4579" y="504"/>
                  </a:cubicBezTo>
                  <a:cubicBezTo>
                    <a:pt x="4657" y="504"/>
                    <a:pt x="4736" y="505"/>
                    <a:pt x="4815" y="509"/>
                  </a:cubicBezTo>
                  <a:cubicBezTo>
                    <a:pt x="4676" y="310"/>
                    <a:pt x="4656" y="250"/>
                    <a:pt x="4616" y="250"/>
                  </a:cubicBezTo>
                  <a:cubicBezTo>
                    <a:pt x="3770" y="121"/>
                    <a:pt x="2914" y="23"/>
                    <a:pt x="2055" y="23"/>
                  </a:cubicBezTo>
                  <a:cubicBezTo>
                    <a:pt x="1722" y="23"/>
                    <a:pt x="1388" y="38"/>
                    <a:pt x="1055" y="71"/>
                  </a:cubicBezTo>
                  <a:cubicBezTo>
                    <a:pt x="994" y="71"/>
                    <a:pt x="933" y="189"/>
                    <a:pt x="853" y="189"/>
                  </a:cubicBezTo>
                  <a:cubicBezTo>
                    <a:pt x="830" y="189"/>
                    <a:pt x="804" y="178"/>
                    <a:pt x="777" y="151"/>
                  </a:cubicBezTo>
                  <a:cubicBezTo>
                    <a:pt x="679" y="42"/>
                    <a:pt x="598" y="1"/>
                    <a:pt x="5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93;p3">
              <a:extLst>
                <a:ext uri="{FF2B5EF4-FFF2-40B4-BE49-F238E27FC236}">
                  <a16:creationId xmlns:a16="http://schemas.microsoft.com/office/drawing/2014/main" id="{E385AA12-1E20-45F7-B27F-EE14310DD0C5}"/>
                </a:ext>
              </a:extLst>
            </p:cNvPr>
            <p:cNvSpPr/>
            <p:nvPr/>
          </p:nvSpPr>
          <p:spPr>
            <a:xfrm>
              <a:off x="2386925" y="4477250"/>
              <a:ext cx="23875" cy="209400"/>
            </a:xfrm>
            <a:custGeom>
              <a:avLst/>
              <a:gdLst/>
              <a:ahLst/>
              <a:cxnLst/>
              <a:rect l="l" t="t" r="r" b="b"/>
              <a:pathLst>
                <a:path w="955" h="8376" extrusionOk="0">
                  <a:moveTo>
                    <a:pt x="458" y="1"/>
                  </a:moveTo>
                  <a:cubicBezTo>
                    <a:pt x="318" y="1194"/>
                    <a:pt x="119" y="2408"/>
                    <a:pt x="80" y="3601"/>
                  </a:cubicBezTo>
                  <a:cubicBezTo>
                    <a:pt x="0" y="5193"/>
                    <a:pt x="80" y="6784"/>
                    <a:pt x="80" y="8375"/>
                  </a:cubicBezTo>
                  <a:cubicBezTo>
                    <a:pt x="378" y="8097"/>
                    <a:pt x="239" y="7759"/>
                    <a:pt x="239" y="7460"/>
                  </a:cubicBezTo>
                  <a:cubicBezTo>
                    <a:pt x="298" y="5690"/>
                    <a:pt x="159" y="3900"/>
                    <a:pt x="617" y="2129"/>
                  </a:cubicBezTo>
                  <a:lnTo>
                    <a:pt x="617" y="3402"/>
                  </a:lnTo>
                  <a:cubicBezTo>
                    <a:pt x="875" y="2885"/>
                    <a:pt x="776" y="2308"/>
                    <a:pt x="776" y="1791"/>
                  </a:cubicBezTo>
                  <a:cubicBezTo>
                    <a:pt x="497" y="1473"/>
                    <a:pt x="696" y="1115"/>
                    <a:pt x="716" y="776"/>
                  </a:cubicBezTo>
                  <a:cubicBezTo>
                    <a:pt x="736" y="478"/>
                    <a:pt x="955" y="120"/>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94;p3">
              <a:extLst>
                <a:ext uri="{FF2B5EF4-FFF2-40B4-BE49-F238E27FC236}">
                  <a16:creationId xmlns:a16="http://schemas.microsoft.com/office/drawing/2014/main" id="{F18C09A9-8BDA-4D8E-BCA6-47DB12AF5689}"/>
                </a:ext>
              </a:extLst>
            </p:cNvPr>
            <p:cNvSpPr/>
            <p:nvPr/>
          </p:nvSpPr>
          <p:spPr>
            <a:xfrm>
              <a:off x="2478925" y="4441750"/>
              <a:ext cx="130800" cy="35525"/>
            </a:xfrm>
            <a:custGeom>
              <a:avLst/>
              <a:gdLst/>
              <a:ahLst/>
              <a:cxnLst/>
              <a:rect l="l" t="t" r="r" b="b"/>
              <a:pathLst>
                <a:path w="5232" h="1421" extrusionOk="0">
                  <a:moveTo>
                    <a:pt x="4703" y="1"/>
                  </a:moveTo>
                  <a:cubicBezTo>
                    <a:pt x="4521" y="1"/>
                    <a:pt x="4342" y="47"/>
                    <a:pt x="4158" y="88"/>
                  </a:cubicBezTo>
                  <a:cubicBezTo>
                    <a:pt x="3064" y="406"/>
                    <a:pt x="1989" y="844"/>
                    <a:pt x="816" y="864"/>
                  </a:cubicBezTo>
                  <a:cubicBezTo>
                    <a:pt x="418" y="864"/>
                    <a:pt x="120" y="1003"/>
                    <a:pt x="0" y="1421"/>
                  </a:cubicBezTo>
                  <a:cubicBezTo>
                    <a:pt x="1810" y="1222"/>
                    <a:pt x="3462" y="506"/>
                    <a:pt x="5232" y="167"/>
                  </a:cubicBezTo>
                  <a:cubicBezTo>
                    <a:pt x="5048" y="42"/>
                    <a:pt x="487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95;p3">
              <a:extLst>
                <a:ext uri="{FF2B5EF4-FFF2-40B4-BE49-F238E27FC236}">
                  <a16:creationId xmlns:a16="http://schemas.microsoft.com/office/drawing/2014/main" id="{0F31ECF0-D187-46C6-A5BB-2C34BF972FD7}"/>
                </a:ext>
              </a:extLst>
            </p:cNvPr>
            <p:cNvSpPr/>
            <p:nvPr/>
          </p:nvSpPr>
          <p:spPr>
            <a:xfrm>
              <a:off x="2391875" y="4363300"/>
              <a:ext cx="27400" cy="158250"/>
            </a:xfrm>
            <a:custGeom>
              <a:avLst/>
              <a:gdLst/>
              <a:ahLst/>
              <a:cxnLst/>
              <a:rect l="l" t="t" r="r" b="b"/>
              <a:pathLst>
                <a:path w="1096" h="6330" extrusionOk="0">
                  <a:moveTo>
                    <a:pt x="784" y="1"/>
                  </a:moveTo>
                  <a:cubicBezTo>
                    <a:pt x="599" y="1"/>
                    <a:pt x="498" y="101"/>
                    <a:pt x="498" y="302"/>
                  </a:cubicBezTo>
                  <a:cubicBezTo>
                    <a:pt x="578" y="461"/>
                    <a:pt x="538" y="620"/>
                    <a:pt x="498" y="779"/>
                  </a:cubicBezTo>
                  <a:lnTo>
                    <a:pt x="498" y="2072"/>
                  </a:lnTo>
                  <a:cubicBezTo>
                    <a:pt x="498" y="2191"/>
                    <a:pt x="498" y="2351"/>
                    <a:pt x="379" y="2410"/>
                  </a:cubicBezTo>
                  <a:cubicBezTo>
                    <a:pt x="319" y="2510"/>
                    <a:pt x="319" y="2589"/>
                    <a:pt x="379" y="2689"/>
                  </a:cubicBezTo>
                  <a:cubicBezTo>
                    <a:pt x="220" y="3166"/>
                    <a:pt x="419" y="3683"/>
                    <a:pt x="260" y="4181"/>
                  </a:cubicBezTo>
                  <a:cubicBezTo>
                    <a:pt x="200" y="4300"/>
                    <a:pt x="200" y="4439"/>
                    <a:pt x="260" y="4559"/>
                  </a:cubicBezTo>
                  <a:cubicBezTo>
                    <a:pt x="518" y="4837"/>
                    <a:pt x="339" y="5076"/>
                    <a:pt x="299" y="5374"/>
                  </a:cubicBezTo>
                  <a:cubicBezTo>
                    <a:pt x="260" y="5693"/>
                    <a:pt x="1" y="6150"/>
                    <a:pt x="578" y="6329"/>
                  </a:cubicBezTo>
                  <a:cubicBezTo>
                    <a:pt x="578" y="6269"/>
                    <a:pt x="598" y="6190"/>
                    <a:pt x="638" y="6170"/>
                  </a:cubicBezTo>
                  <a:cubicBezTo>
                    <a:pt x="618" y="6170"/>
                    <a:pt x="578" y="6150"/>
                    <a:pt x="578" y="6130"/>
                  </a:cubicBezTo>
                  <a:cubicBezTo>
                    <a:pt x="538" y="6051"/>
                    <a:pt x="578" y="5991"/>
                    <a:pt x="638" y="5991"/>
                  </a:cubicBezTo>
                  <a:lnTo>
                    <a:pt x="618" y="5991"/>
                  </a:lnTo>
                  <a:cubicBezTo>
                    <a:pt x="817" y="5354"/>
                    <a:pt x="518" y="4658"/>
                    <a:pt x="777" y="4002"/>
                  </a:cubicBezTo>
                  <a:cubicBezTo>
                    <a:pt x="797" y="3962"/>
                    <a:pt x="797" y="3882"/>
                    <a:pt x="797" y="3842"/>
                  </a:cubicBezTo>
                  <a:cubicBezTo>
                    <a:pt x="777" y="3842"/>
                    <a:pt x="777" y="3842"/>
                    <a:pt x="737" y="3783"/>
                  </a:cubicBezTo>
                  <a:cubicBezTo>
                    <a:pt x="717" y="3763"/>
                    <a:pt x="737" y="3703"/>
                    <a:pt x="797" y="3683"/>
                  </a:cubicBezTo>
                  <a:cubicBezTo>
                    <a:pt x="896" y="3504"/>
                    <a:pt x="876" y="3305"/>
                    <a:pt x="797" y="3106"/>
                  </a:cubicBezTo>
                  <a:lnTo>
                    <a:pt x="817" y="3106"/>
                  </a:lnTo>
                  <a:cubicBezTo>
                    <a:pt x="797" y="3106"/>
                    <a:pt x="737" y="3106"/>
                    <a:pt x="737" y="3087"/>
                  </a:cubicBezTo>
                  <a:cubicBezTo>
                    <a:pt x="717" y="3007"/>
                    <a:pt x="737" y="2987"/>
                    <a:pt x="817" y="2987"/>
                  </a:cubicBezTo>
                  <a:lnTo>
                    <a:pt x="797" y="2987"/>
                  </a:lnTo>
                  <a:cubicBezTo>
                    <a:pt x="936" y="2689"/>
                    <a:pt x="777" y="2351"/>
                    <a:pt x="936" y="2072"/>
                  </a:cubicBezTo>
                  <a:cubicBezTo>
                    <a:pt x="1016" y="1893"/>
                    <a:pt x="996" y="1754"/>
                    <a:pt x="976" y="1575"/>
                  </a:cubicBezTo>
                  <a:cubicBezTo>
                    <a:pt x="1095" y="1117"/>
                    <a:pt x="996" y="680"/>
                    <a:pt x="1016" y="222"/>
                  </a:cubicBezTo>
                  <a:cubicBezTo>
                    <a:pt x="996" y="103"/>
                    <a:pt x="936" y="23"/>
                    <a:pt x="836" y="3"/>
                  </a:cubicBezTo>
                  <a:cubicBezTo>
                    <a:pt x="818" y="2"/>
                    <a:pt x="801" y="1"/>
                    <a:pt x="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96;p3">
              <a:extLst>
                <a:ext uri="{FF2B5EF4-FFF2-40B4-BE49-F238E27FC236}">
                  <a16:creationId xmlns:a16="http://schemas.microsoft.com/office/drawing/2014/main" id="{2E0F9E1D-99F0-4EF6-BBF7-8D5B3A4856CE}"/>
                </a:ext>
              </a:extLst>
            </p:cNvPr>
            <p:cNvSpPr/>
            <p:nvPr/>
          </p:nvSpPr>
          <p:spPr>
            <a:xfrm>
              <a:off x="2601250" y="4169500"/>
              <a:ext cx="109950" cy="32275"/>
            </a:xfrm>
            <a:custGeom>
              <a:avLst/>
              <a:gdLst/>
              <a:ahLst/>
              <a:cxnLst/>
              <a:rect l="l" t="t" r="r" b="b"/>
              <a:pathLst>
                <a:path w="4398" h="1291" extrusionOk="0">
                  <a:moveTo>
                    <a:pt x="4012" y="1"/>
                  </a:moveTo>
                  <a:cubicBezTo>
                    <a:pt x="2547" y="1"/>
                    <a:pt x="1282" y="704"/>
                    <a:pt x="1" y="1290"/>
                  </a:cubicBezTo>
                  <a:cubicBezTo>
                    <a:pt x="1473" y="952"/>
                    <a:pt x="2945" y="494"/>
                    <a:pt x="4397" y="17"/>
                  </a:cubicBezTo>
                  <a:cubicBezTo>
                    <a:pt x="4267" y="6"/>
                    <a:pt x="4139" y="1"/>
                    <a:pt x="4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97;p3">
              <a:extLst>
                <a:ext uri="{FF2B5EF4-FFF2-40B4-BE49-F238E27FC236}">
                  <a16:creationId xmlns:a16="http://schemas.microsoft.com/office/drawing/2014/main" id="{03A097F5-E9DD-49ED-BB28-EB2AD5A534A4}"/>
                </a:ext>
              </a:extLst>
            </p:cNvPr>
            <p:cNvSpPr/>
            <p:nvPr/>
          </p:nvSpPr>
          <p:spPr>
            <a:xfrm>
              <a:off x="2493825" y="4240950"/>
              <a:ext cx="124875" cy="34750"/>
            </a:xfrm>
            <a:custGeom>
              <a:avLst/>
              <a:gdLst/>
              <a:ahLst/>
              <a:cxnLst/>
              <a:rect l="l" t="t" r="r" b="b"/>
              <a:pathLst>
                <a:path w="4995" h="1390" extrusionOk="0">
                  <a:moveTo>
                    <a:pt x="4316" y="0"/>
                  </a:moveTo>
                  <a:cubicBezTo>
                    <a:pt x="4076" y="0"/>
                    <a:pt x="3853" y="69"/>
                    <a:pt x="3641" y="143"/>
                  </a:cubicBezTo>
                  <a:cubicBezTo>
                    <a:pt x="2547" y="580"/>
                    <a:pt x="1433" y="1038"/>
                    <a:pt x="220" y="1078"/>
                  </a:cubicBezTo>
                  <a:cubicBezTo>
                    <a:pt x="120" y="1078"/>
                    <a:pt x="1" y="1177"/>
                    <a:pt x="81" y="1376"/>
                  </a:cubicBezTo>
                  <a:cubicBezTo>
                    <a:pt x="191" y="1385"/>
                    <a:pt x="301" y="1389"/>
                    <a:pt x="410" y="1389"/>
                  </a:cubicBezTo>
                  <a:cubicBezTo>
                    <a:pt x="1978" y="1389"/>
                    <a:pt x="3338" y="500"/>
                    <a:pt x="4994" y="203"/>
                  </a:cubicBezTo>
                  <a:cubicBezTo>
                    <a:pt x="4752" y="53"/>
                    <a:pt x="4527" y="0"/>
                    <a:pt x="4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98;p3">
              <a:extLst>
                <a:ext uri="{FF2B5EF4-FFF2-40B4-BE49-F238E27FC236}">
                  <a16:creationId xmlns:a16="http://schemas.microsoft.com/office/drawing/2014/main" id="{E36FB95E-2CE4-444A-89C3-82340E1CF5A9}"/>
                </a:ext>
              </a:extLst>
            </p:cNvPr>
            <p:cNvSpPr/>
            <p:nvPr/>
          </p:nvSpPr>
          <p:spPr>
            <a:xfrm>
              <a:off x="2536100" y="4152650"/>
              <a:ext cx="109950" cy="38675"/>
            </a:xfrm>
            <a:custGeom>
              <a:avLst/>
              <a:gdLst/>
              <a:ahLst/>
              <a:cxnLst/>
              <a:rect l="l" t="t" r="r" b="b"/>
              <a:pathLst>
                <a:path w="4398" h="1547" extrusionOk="0">
                  <a:moveTo>
                    <a:pt x="4135" y="1"/>
                  </a:moveTo>
                  <a:cubicBezTo>
                    <a:pt x="4041" y="1"/>
                    <a:pt x="3967" y="41"/>
                    <a:pt x="3900" y="74"/>
                  </a:cubicBezTo>
                  <a:cubicBezTo>
                    <a:pt x="3144" y="293"/>
                    <a:pt x="2348" y="532"/>
                    <a:pt x="1572" y="731"/>
                  </a:cubicBezTo>
                  <a:cubicBezTo>
                    <a:pt x="1567" y="731"/>
                    <a:pt x="1561" y="732"/>
                    <a:pt x="1556" y="732"/>
                  </a:cubicBezTo>
                  <a:cubicBezTo>
                    <a:pt x="1452" y="732"/>
                    <a:pt x="1342" y="620"/>
                    <a:pt x="1246" y="620"/>
                  </a:cubicBezTo>
                  <a:cubicBezTo>
                    <a:pt x="1198" y="620"/>
                    <a:pt x="1153" y="648"/>
                    <a:pt x="1115" y="731"/>
                  </a:cubicBezTo>
                  <a:cubicBezTo>
                    <a:pt x="956" y="1069"/>
                    <a:pt x="598" y="1049"/>
                    <a:pt x="299" y="1168"/>
                  </a:cubicBezTo>
                  <a:cubicBezTo>
                    <a:pt x="120" y="1248"/>
                    <a:pt x="21" y="1347"/>
                    <a:pt x="1" y="1546"/>
                  </a:cubicBezTo>
                  <a:cubicBezTo>
                    <a:pt x="797" y="1487"/>
                    <a:pt x="1513" y="1148"/>
                    <a:pt x="2269" y="870"/>
                  </a:cubicBezTo>
                  <a:cubicBezTo>
                    <a:pt x="2965" y="591"/>
                    <a:pt x="3761" y="631"/>
                    <a:pt x="4397" y="94"/>
                  </a:cubicBezTo>
                  <a:cubicBezTo>
                    <a:pt x="4293" y="25"/>
                    <a:pt x="4208" y="1"/>
                    <a:pt x="41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99;p3">
              <a:extLst>
                <a:ext uri="{FF2B5EF4-FFF2-40B4-BE49-F238E27FC236}">
                  <a16:creationId xmlns:a16="http://schemas.microsoft.com/office/drawing/2014/main" id="{4AC05321-C5B2-4303-8190-8BD8FE5F29EE}"/>
                </a:ext>
              </a:extLst>
            </p:cNvPr>
            <p:cNvSpPr/>
            <p:nvPr/>
          </p:nvSpPr>
          <p:spPr>
            <a:xfrm>
              <a:off x="2515225" y="4562600"/>
              <a:ext cx="79600" cy="32550"/>
            </a:xfrm>
            <a:custGeom>
              <a:avLst/>
              <a:gdLst/>
              <a:ahLst/>
              <a:cxnLst/>
              <a:rect l="l" t="t" r="r" b="b"/>
              <a:pathLst>
                <a:path w="3184" h="1302" extrusionOk="0">
                  <a:moveTo>
                    <a:pt x="2936" y="0"/>
                  </a:moveTo>
                  <a:cubicBezTo>
                    <a:pt x="2891" y="0"/>
                    <a:pt x="2845" y="16"/>
                    <a:pt x="2805" y="48"/>
                  </a:cubicBezTo>
                  <a:cubicBezTo>
                    <a:pt x="2368" y="346"/>
                    <a:pt x="1910" y="307"/>
                    <a:pt x="1413" y="366"/>
                  </a:cubicBezTo>
                  <a:cubicBezTo>
                    <a:pt x="915" y="406"/>
                    <a:pt x="239" y="545"/>
                    <a:pt x="0" y="1301"/>
                  </a:cubicBezTo>
                  <a:cubicBezTo>
                    <a:pt x="434" y="1150"/>
                    <a:pt x="761" y="981"/>
                    <a:pt x="1167" y="981"/>
                  </a:cubicBezTo>
                  <a:cubicBezTo>
                    <a:pt x="1189" y="981"/>
                    <a:pt x="1211" y="982"/>
                    <a:pt x="1234" y="983"/>
                  </a:cubicBezTo>
                  <a:cubicBezTo>
                    <a:pt x="1275" y="984"/>
                    <a:pt x="1316" y="985"/>
                    <a:pt x="1358" y="985"/>
                  </a:cubicBezTo>
                  <a:cubicBezTo>
                    <a:pt x="1915" y="985"/>
                    <a:pt x="2484" y="856"/>
                    <a:pt x="2984" y="486"/>
                  </a:cubicBezTo>
                  <a:cubicBezTo>
                    <a:pt x="3104" y="386"/>
                    <a:pt x="3183" y="267"/>
                    <a:pt x="3104" y="108"/>
                  </a:cubicBezTo>
                  <a:cubicBezTo>
                    <a:pt x="3068" y="36"/>
                    <a:pt x="3003" y="0"/>
                    <a:pt x="29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900;p3">
              <a:extLst>
                <a:ext uri="{FF2B5EF4-FFF2-40B4-BE49-F238E27FC236}">
                  <a16:creationId xmlns:a16="http://schemas.microsoft.com/office/drawing/2014/main" id="{AE9C8562-BF54-4796-916D-05B13502D028}"/>
                </a:ext>
              </a:extLst>
            </p:cNvPr>
            <p:cNvSpPr/>
            <p:nvPr/>
          </p:nvSpPr>
          <p:spPr>
            <a:xfrm>
              <a:off x="2469475" y="4512075"/>
              <a:ext cx="91025" cy="36225"/>
            </a:xfrm>
            <a:custGeom>
              <a:avLst/>
              <a:gdLst/>
              <a:ahLst/>
              <a:cxnLst/>
              <a:rect l="l" t="t" r="r" b="b"/>
              <a:pathLst>
                <a:path w="3641" h="1449" extrusionOk="0">
                  <a:moveTo>
                    <a:pt x="3342" y="0"/>
                  </a:moveTo>
                  <a:cubicBezTo>
                    <a:pt x="2188" y="318"/>
                    <a:pt x="1094" y="736"/>
                    <a:pt x="0" y="1293"/>
                  </a:cubicBezTo>
                  <a:cubicBezTo>
                    <a:pt x="164" y="1407"/>
                    <a:pt x="304" y="1448"/>
                    <a:pt x="420" y="1448"/>
                  </a:cubicBezTo>
                  <a:cubicBezTo>
                    <a:pt x="487" y="1448"/>
                    <a:pt x="546" y="1434"/>
                    <a:pt x="597" y="1412"/>
                  </a:cubicBezTo>
                  <a:cubicBezTo>
                    <a:pt x="1353" y="1174"/>
                    <a:pt x="2169" y="1114"/>
                    <a:pt x="2785" y="577"/>
                  </a:cubicBezTo>
                  <a:cubicBezTo>
                    <a:pt x="3044" y="378"/>
                    <a:pt x="3283" y="398"/>
                    <a:pt x="3541" y="378"/>
                  </a:cubicBezTo>
                  <a:cubicBezTo>
                    <a:pt x="3641" y="179"/>
                    <a:pt x="3462" y="100"/>
                    <a:pt x="3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901;p3">
              <a:extLst>
                <a:ext uri="{FF2B5EF4-FFF2-40B4-BE49-F238E27FC236}">
                  <a16:creationId xmlns:a16="http://schemas.microsoft.com/office/drawing/2014/main" id="{7A0FE23D-41D7-4679-9F23-972D2ED04325}"/>
                </a:ext>
              </a:extLst>
            </p:cNvPr>
            <p:cNvSpPr/>
            <p:nvPr/>
          </p:nvSpPr>
          <p:spPr>
            <a:xfrm>
              <a:off x="2714150" y="4360325"/>
              <a:ext cx="105950" cy="14500"/>
            </a:xfrm>
            <a:custGeom>
              <a:avLst/>
              <a:gdLst/>
              <a:ahLst/>
              <a:cxnLst/>
              <a:rect l="l" t="t" r="r" b="b"/>
              <a:pathLst>
                <a:path w="4238" h="580" extrusionOk="0">
                  <a:moveTo>
                    <a:pt x="3526" y="0"/>
                  </a:moveTo>
                  <a:cubicBezTo>
                    <a:pt x="1278" y="0"/>
                    <a:pt x="588" y="120"/>
                    <a:pt x="0" y="580"/>
                  </a:cubicBezTo>
                  <a:cubicBezTo>
                    <a:pt x="1293" y="500"/>
                    <a:pt x="2427" y="440"/>
                    <a:pt x="3581" y="381"/>
                  </a:cubicBezTo>
                  <a:cubicBezTo>
                    <a:pt x="3616" y="334"/>
                    <a:pt x="3651" y="315"/>
                    <a:pt x="3690" y="315"/>
                  </a:cubicBezTo>
                  <a:cubicBezTo>
                    <a:pt x="3718" y="315"/>
                    <a:pt x="3747" y="325"/>
                    <a:pt x="3780" y="341"/>
                  </a:cubicBezTo>
                  <a:lnTo>
                    <a:pt x="3939" y="341"/>
                  </a:lnTo>
                  <a:cubicBezTo>
                    <a:pt x="4039" y="242"/>
                    <a:pt x="4238" y="202"/>
                    <a:pt x="4118" y="3"/>
                  </a:cubicBezTo>
                  <a:cubicBezTo>
                    <a:pt x="3910" y="1"/>
                    <a:pt x="3713" y="0"/>
                    <a:pt x="35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902;p3">
              <a:extLst>
                <a:ext uri="{FF2B5EF4-FFF2-40B4-BE49-F238E27FC236}">
                  <a16:creationId xmlns:a16="http://schemas.microsoft.com/office/drawing/2014/main" id="{77262947-4E0F-4D66-A507-B0209F015A89}"/>
                </a:ext>
              </a:extLst>
            </p:cNvPr>
            <p:cNvSpPr/>
            <p:nvPr/>
          </p:nvSpPr>
          <p:spPr>
            <a:xfrm>
              <a:off x="2556500" y="4279325"/>
              <a:ext cx="101975" cy="20925"/>
            </a:xfrm>
            <a:custGeom>
              <a:avLst/>
              <a:gdLst/>
              <a:ahLst/>
              <a:cxnLst/>
              <a:rect l="l" t="t" r="r" b="b"/>
              <a:pathLst>
                <a:path w="4079" h="837" extrusionOk="0">
                  <a:moveTo>
                    <a:pt x="3558" y="1"/>
                  </a:moveTo>
                  <a:cubicBezTo>
                    <a:pt x="2603" y="1"/>
                    <a:pt x="925" y="365"/>
                    <a:pt x="0" y="836"/>
                  </a:cubicBezTo>
                  <a:cubicBezTo>
                    <a:pt x="25" y="836"/>
                    <a:pt x="50" y="836"/>
                    <a:pt x="74" y="836"/>
                  </a:cubicBezTo>
                  <a:cubicBezTo>
                    <a:pt x="1591" y="836"/>
                    <a:pt x="2786" y="236"/>
                    <a:pt x="4078" y="60"/>
                  </a:cubicBezTo>
                  <a:cubicBezTo>
                    <a:pt x="3954" y="20"/>
                    <a:pt x="3774" y="1"/>
                    <a:pt x="3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903;p3">
              <a:extLst>
                <a:ext uri="{FF2B5EF4-FFF2-40B4-BE49-F238E27FC236}">
                  <a16:creationId xmlns:a16="http://schemas.microsoft.com/office/drawing/2014/main" id="{C5972D1C-5BE4-44AB-A78E-A8F479959F9B}"/>
                </a:ext>
              </a:extLst>
            </p:cNvPr>
            <p:cNvSpPr/>
            <p:nvPr/>
          </p:nvSpPr>
          <p:spPr>
            <a:xfrm>
              <a:off x="2764875" y="4307675"/>
              <a:ext cx="95000" cy="13825"/>
            </a:xfrm>
            <a:custGeom>
              <a:avLst/>
              <a:gdLst/>
              <a:ahLst/>
              <a:cxnLst/>
              <a:rect l="l" t="t" r="r" b="b"/>
              <a:pathLst>
                <a:path w="3800" h="553" extrusionOk="0">
                  <a:moveTo>
                    <a:pt x="3681" y="0"/>
                  </a:moveTo>
                  <a:cubicBezTo>
                    <a:pt x="2487" y="40"/>
                    <a:pt x="1294" y="120"/>
                    <a:pt x="100" y="159"/>
                  </a:cubicBezTo>
                  <a:cubicBezTo>
                    <a:pt x="1" y="299"/>
                    <a:pt x="1" y="398"/>
                    <a:pt x="100" y="517"/>
                  </a:cubicBezTo>
                  <a:cubicBezTo>
                    <a:pt x="314" y="542"/>
                    <a:pt x="528" y="553"/>
                    <a:pt x="743" y="553"/>
                  </a:cubicBezTo>
                  <a:cubicBezTo>
                    <a:pt x="1722" y="553"/>
                    <a:pt x="2701" y="338"/>
                    <a:pt x="3681" y="338"/>
                  </a:cubicBezTo>
                  <a:cubicBezTo>
                    <a:pt x="3780" y="219"/>
                    <a:pt x="3800" y="100"/>
                    <a:pt x="36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904;p3">
              <a:extLst>
                <a:ext uri="{FF2B5EF4-FFF2-40B4-BE49-F238E27FC236}">
                  <a16:creationId xmlns:a16="http://schemas.microsoft.com/office/drawing/2014/main" id="{59B455F3-018B-4699-AE4C-BDD751BF9A71}"/>
                </a:ext>
              </a:extLst>
            </p:cNvPr>
            <p:cNvSpPr/>
            <p:nvPr/>
          </p:nvSpPr>
          <p:spPr>
            <a:xfrm>
              <a:off x="2721600" y="4156200"/>
              <a:ext cx="95525" cy="15925"/>
            </a:xfrm>
            <a:custGeom>
              <a:avLst/>
              <a:gdLst/>
              <a:ahLst/>
              <a:cxnLst/>
              <a:rect l="l" t="t" r="r" b="b"/>
              <a:pathLst>
                <a:path w="3821" h="637" extrusionOk="0">
                  <a:moveTo>
                    <a:pt x="3210" y="0"/>
                  </a:moveTo>
                  <a:cubicBezTo>
                    <a:pt x="2116" y="0"/>
                    <a:pt x="1058" y="282"/>
                    <a:pt x="1" y="449"/>
                  </a:cubicBezTo>
                  <a:cubicBezTo>
                    <a:pt x="167" y="592"/>
                    <a:pt x="330" y="637"/>
                    <a:pt x="492" y="637"/>
                  </a:cubicBezTo>
                  <a:cubicBezTo>
                    <a:pt x="738" y="637"/>
                    <a:pt x="982" y="533"/>
                    <a:pt x="1234" y="509"/>
                  </a:cubicBezTo>
                  <a:cubicBezTo>
                    <a:pt x="1616" y="457"/>
                    <a:pt x="2013" y="299"/>
                    <a:pt x="2438" y="299"/>
                  </a:cubicBezTo>
                  <a:cubicBezTo>
                    <a:pt x="2500" y="299"/>
                    <a:pt x="2563" y="303"/>
                    <a:pt x="2627" y="310"/>
                  </a:cubicBezTo>
                  <a:cubicBezTo>
                    <a:pt x="2685" y="313"/>
                    <a:pt x="2744" y="315"/>
                    <a:pt x="2803" y="315"/>
                  </a:cubicBezTo>
                  <a:cubicBezTo>
                    <a:pt x="3165" y="315"/>
                    <a:pt x="3530" y="254"/>
                    <a:pt x="3820" y="32"/>
                  </a:cubicBezTo>
                  <a:cubicBezTo>
                    <a:pt x="3615" y="10"/>
                    <a:pt x="3412" y="0"/>
                    <a:pt x="3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905;p3">
              <a:extLst>
                <a:ext uri="{FF2B5EF4-FFF2-40B4-BE49-F238E27FC236}">
                  <a16:creationId xmlns:a16="http://schemas.microsoft.com/office/drawing/2014/main" id="{B34CC623-EC74-4CA0-87A9-FBBA5F0E8A3B}"/>
                </a:ext>
              </a:extLst>
            </p:cNvPr>
            <p:cNvSpPr/>
            <p:nvPr/>
          </p:nvSpPr>
          <p:spPr>
            <a:xfrm>
              <a:off x="2996125" y="4207200"/>
              <a:ext cx="21900" cy="72650"/>
            </a:xfrm>
            <a:custGeom>
              <a:avLst/>
              <a:gdLst/>
              <a:ahLst/>
              <a:cxnLst/>
              <a:rect l="l" t="t" r="r" b="b"/>
              <a:pathLst>
                <a:path w="876" h="2906" extrusionOk="0">
                  <a:moveTo>
                    <a:pt x="60" y="1"/>
                  </a:moveTo>
                  <a:lnTo>
                    <a:pt x="60" y="1"/>
                  </a:lnTo>
                  <a:cubicBezTo>
                    <a:pt x="1" y="558"/>
                    <a:pt x="1" y="996"/>
                    <a:pt x="100" y="1314"/>
                  </a:cubicBezTo>
                  <a:cubicBezTo>
                    <a:pt x="259" y="1851"/>
                    <a:pt x="100" y="2468"/>
                    <a:pt x="518" y="2905"/>
                  </a:cubicBezTo>
                  <a:cubicBezTo>
                    <a:pt x="577" y="2766"/>
                    <a:pt x="697" y="2647"/>
                    <a:pt x="876" y="2567"/>
                  </a:cubicBezTo>
                  <a:cubicBezTo>
                    <a:pt x="757" y="2308"/>
                    <a:pt x="717" y="2070"/>
                    <a:pt x="677" y="1791"/>
                  </a:cubicBezTo>
                  <a:cubicBezTo>
                    <a:pt x="577" y="1234"/>
                    <a:pt x="577" y="598"/>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906;p3">
              <a:extLst>
                <a:ext uri="{FF2B5EF4-FFF2-40B4-BE49-F238E27FC236}">
                  <a16:creationId xmlns:a16="http://schemas.microsoft.com/office/drawing/2014/main" id="{C714696B-9E8C-44B7-87FD-0DECFFED4A0C}"/>
                </a:ext>
              </a:extLst>
            </p:cNvPr>
            <p:cNvSpPr/>
            <p:nvPr/>
          </p:nvSpPr>
          <p:spPr>
            <a:xfrm>
              <a:off x="2494325" y="4331800"/>
              <a:ext cx="88050" cy="22400"/>
            </a:xfrm>
            <a:custGeom>
              <a:avLst/>
              <a:gdLst/>
              <a:ahLst/>
              <a:cxnLst/>
              <a:rect l="l" t="t" r="r" b="b"/>
              <a:pathLst>
                <a:path w="3522" h="896" extrusionOk="0">
                  <a:moveTo>
                    <a:pt x="3164" y="0"/>
                  </a:moveTo>
                  <a:cubicBezTo>
                    <a:pt x="3069" y="0"/>
                    <a:pt x="2975" y="30"/>
                    <a:pt x="2885" y="90"/>
                  </a:cubicBezTo>
                  <a:cubicBezTo>
                    <a:pt x="1891" y="229"/>
                    <a:pt x="996" y="726"/>
                    <a:pt x="1" y="885"/>
                  </a:cubicBezTo>
                  <a:cubicBezTo>
                    <a:pt x="106" y="892"/>
                    <a:pt x="211" y="896"/>
                    <a:pt x="315" y="896"/>
                  </a:cubicBezTo>
                  <a:cubicBezTo>
                    <a:pt x="1394" y="896"/>
                    <a:pt x="2426" y="541"/>
                    <a:pt x="3442" y="269"/>
                  </a:cubicBezTo>
                  <a:cubicBezTo>
                    <a:pt x="3462" y="269"/>
                    <a:pt x="3482" y="249"/>
                    <a:pt x="3482" y="229"/>
                  </a:cubicBezTo>
                  <a:cubicBezTo>
                    <a:pt x="3522" y="169"/>
                    <a:pt x="3482" y="149"/>
                    <a:pt x="3442" y="90"/>
                  </a:cubicBezTo>
                  <a:cubicBezTo>
                    <a:pt x="3353" y="30"/>
                    <a:pt x="3258" y="0"/>
                    <a:pt x="31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907;p3">
              <a:extLst>
                <a:ext uri="{FF2B5EF4-FFF2-40B4-BE49-F238E27FC236}">
                  <a16:creationId xmlns:a16="http://schemas.microsoft.com/office/drawing/2014/main" id="{FC7F51E3-3C8C-4BBE-9EBF-EFC3817EA0E7}"/>
                </a:ext>
              </a:extLst>
            </p:cNvPr>
            <p:cNvSpPr/>
            <p:nvPr/>
          </p:nvSpPr>
          <p:spPr>
            <a:xfrm>
              <a:off x="2986675" y="4044450"/>
              <a:ext cx="20925" cy="60825"/>
            </a:xfrm>
            <a:custGeom>
              <a:avLst/>
              <a:gdLst/>
              <a:ahLst/>
              <a:cxnLst/>
              <a:rect l="l" t="t" r="r" b="b"/>
              <a:pathLst>
                <a:path w="837" h="2433" extrusionOk="0">
                  <a:moveTo>
                    <a:pt x="541" y="1"/>
                  </a:moveTo>
                  <a:cubicBezTo>
                    <a:pt x="471" y="1"/>
                    <a:pt x="407" y="25"/>
                    <a:pt x="359" y="86"/>
                  </a:cubicBezTo>
                  <a:cubicBezTo>
                    <a:pt x="239" y="245"/>
                    <a:pt x="80" y="444"/>
                    <a:pt x="60" y="623"/>
                  </a:cubicBezTo>
                  <a:cubicBezTo>
                    <a:pt x="1" y="1200"/>
                    <a:pt x="40" y="1737"/>
                    <a:pt x="40" y="2433"/>
                  </a:cubicBezTo>
                  <a:cubicBezTo>
                    <a:pt x="379" y="2174"/>
                    <a:pt x="578" y="1896"/>
                    <a:pt x="538" y="1577"/>
                  </a:cubicBezTo>
                  <a:cubicBezTo>
                    <a:pt x="398" y="1100"/>
                    <a:pt x="438" y="702"/>
                    <a:pt x="757" y="324"/>
                  </a:cubicBezTo>
                  <a:cubicBezTo>
                    <a:pt x="836" y="225"/>
                    <a:pt x="796" y="105"/>
                    <a:pt x="677" y="26"/>
                  </a:cubicBezTo>
                  <a:cubicBezTo>
                    <a:pt x="631" y="10"/>
                    <a:pt x="585" y="1"/>
                    <a:pt x="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908;p3">
              <a:extLst>
                <a:ext uri="{FF2B5EF4-FFF2-40B4-BE49-F238E27FC236}">
                  <a16:creationId xmlns:a16="http://schemas.microsoft.com/office/drawing/2014/main" id="{FAA95F12-DCC9-4438-AFBC-BABDA9744F2C}"/>
                </a:ext>
              </a:extLst>
            </p:cNvPr>
            <p:cNvSpPr/>
            <p:nvPr/>
          </p:nvSpPr>
          <p:spPr>
            <a:xfrm>
              <a:off x="2812625" y="4360825"/>
              <a:ext cx="73125" cy="12200"/>
            </a:xfrm>
            <a:custGeom>
              <a:avLst/>
              <a:gdLst/>
              <a:ahLst/>
              <a:cxnLst/>
              <a:rect l="l" t="t" r="r" b="b"/>
              <a:pathLst>
                <a:path w="2925" h="488" extrusionOk="0">
                  <a:moveTo>
                    <a:pt x="1881" y="0"/>
                  </a:moveTo>
                  <a:cubicBezTo>
                    <a:pt x="1813" y="0"/>
                    <a:pt x="1743" y="7"/>
                    <a:pt x="1671" y="23"/>
                  </a:cubicBezTo>
                  <a:cubicBezTo>
                    <a:pt x="1504" y="55"/>
                    <a:pt x="1341" y="66"/>
                    <a:pt x="1180" y="66"/>
                  </a:cubicBezTo>
                  <a:cubicBezTo>
                    <a:pt x="843" y="66"/>
                    <a:pt x="516" y="16"/>
                    <a:pt x="179" y="3"/>
                  </a:cubicBezTo>
                  <a:cubicBezTo>
                    <a:pt x="139" y="122"/>
                    <a:pt x="60" y="222"/>
                    <a:pt x="0" y="361"/>
                  </a:cubicBezTo>
                  <a:cubicBezTo>
                    <a:pt x="251" y="455"/>
                    <a:pt x="504" y="487"/>
                    <a:pt x="757" y="487"/>
                  </a:cubicBezTo>
                  <a:cubicBezTo>
                    <a:pt x="1307" y="487"/>
                    <a:pt x="1860" y="335"/>
                    <a:pt x="2409" y="335"/>
                  </a:cubicBezTo>
                  <a:cubicBezTo>
                    <a:pt x="2568" y="335"/>
                    <a:pt x="2727" y="348"/>
                    <a:pt x="2885" y="381"/>
                  </a:cubicBezTo>
                  <a:cubicBezTo>
                    <a:pt x="2885" y="381"/>
                    <a:pt x="2885" y="321"/>
                    <a:pt x="2924" y="261"/>
                  </a:cubicBezTo>
                  <a:cubicBezTo>
                    <a:pt x="2556" y="194"/>
                    <a:pt x="2243" y="0"/>
                    <a:pt x="1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909;p3">
              <a:extLst>
                <a:ext uri="{FF2B5EF4-FFF2-40B4-BE49-F238E27FC236}">
                  <a16:creationId xmlns:a16="http://schemas.microsoft.com/office/drawing/2014/main" id="{E5C40452-FB70-4250-8B61-D4C829EBFEFD}"/>
                </a:ext>
              </a:extLst>
            </p:cNvPr>
            <p:cNvSpPr/>
            <p:nvPr/>
          </p:nvSpPr>
          <p:spPr>
            <a:xfrm>
              <a:off x="2478425" y="4220325"/>
              <a:ext cx="67650" cy="35150"/>
            </a:xfrm>
            <a:custGeom>
              <a:avLst/>
              <a:gdLst/>
              <a:ahLst/>
              <a:cxnLst/>
              <a:rect l="l" t="t" r="r" b="b"/>
              <a:pathLst>
                <a:path w="2706" h="1406" extrusionOk="0">
                  <a:moveTo>
                    <a:pt x="2548" y="1"/>
                  </a:moveTo>
                  <a:cubicBezTo>
                    <a:pt x="2528" y="1"/>
                    <a:pt x="2508" y="4"/>
                    <a:pt x="2487" y="13"/>
                  </a:cubicBezTo>
                  <a:cubicBezTo>
                    <a:pt x="1532" y="172"/>
                    <a:pt x="776" y="650"/>
                    <a:pt x="0" y="1207"/>
                  </a:cubicBezTo>
                  <a:lnTo>
                    <a:pt x="0" y="1405"/>
                  </a:lnTo>
                  <a:cubicBezTo>
                    <a:pt x="418" y="1226"/>
                    <a:pt x="776" y="1107"/>
                    <a:pt x="1094" y="948"/>
                  </a:cubicBezTo>
                  <a:cubicBezTo>
                    <a:pt x="1592" y="669"/>
                    <a:pt x="1990" y="272"/>
                    <a:pt x="2586" y="252"/>
                  </a:cubicBezTo>
                  <a:cubicBezTo>
                    <a:pt x="2666" y="252"/>
                    <a:pt x="2706" y="212"/>
                    <a:pt x="2686" y="132"/>
                  </a:cubicBezTo>
                  <a:cubicBezTo>
                    <a:pt x="2670" y="54"/>
                    <a:pt x="2618" y="1"/>
                    <a:pt x="2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910;p3">
              <a:extLst>
                <a:ext uri="{FF2B5EF4-FFF2-40B4-BE49-F238E27FC236}">
                  <a16:creationId xmlns:a16="http://schemas.microsoft.com/office/drawing/2014/main" id="{0B930418-7BEA-45D5-AB64-50CE5AF11DD2}"/>
                </a:ext>
              </a:extLst>
            </p:cNvPr>
            <p:cNvSpPr/>
            <p:nvPr/>
          </p:nvSpPr>
          <p:spPr>
            <a:xfrm>
              <a:off x="2650000" y="4317900"/>
              <a:ext cx="52250" cy="19025"/>
            </a:xfrm>
            <a:custGeom>
              <a:avLst/>
              <a:gdLst/>
              <a:ahLst/>
              <a:cxnLst/>
              <a:rect l="l" t="t" r="r" b="b"/>
              <a:pathLst>
                <a:path w="2090" h="761" extrusionOk="0">
                  <a:moveTo>
                    <a:pt x="1743" y="0"/>
                  </a:moveTo>
                  <a:cubicBezTo>
                    <a:pt x="1709" y="0"/>
                    <a:pt x="1673" y="18"/>
                    <a:pt x="1631" y="49"/>
                  </a:cubicBezTo>
                  <a:cubicBezTo>
                    <a:pt x="1154" y="427"/>
                    <a:pt x="577" y="248"/>
                    <a:pt x="80" y="447"/>
                  </a:cubicBezTo>
                  <a:cubicBezTo>
                    <a:pt x="40" y="447"/>
                    <a:pt x="40" y="486"/>
                    <a:pt x="20" y="506"/>
                  </a:cubicBezTo>
                  <a:cubicBezTo>
                    <a:pt x="0" y="546"/>
                    <a:pt x="20" y="566"/>
                    <a:pt x="80" y="626"/>
                  </a:cubicBezTo>
                  <a:cubicBezTo>
                    <a:pt x="339" y="722"/>
                    <a:pt x="590" y="760"/>
                    <a:pt x="838" y="760"/>
                  </a:cubicBezTo>
                  <a:cubicBezTo>
                    <a:pt x="1255" y="760"/>
                    <a:pt x="1664" y="651"/>
                    <a:pt x="2089" y="526"/>
                  </a:cubicBezTo>
                  <a:cubicBezTo>
                    <a:pt x="1927" y="143"/>
                    <a:pt x="1841" y="0"/>
                    <a:pt x="1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911;p3">
              <a:extLst>
                <a:ext uri="{FF2B5EF4-FFF2-40B4-BE49-F238E27FC236}">
                  <a16:creationId xmlns:a16="http://schemas.microsoft.com/office/drawing/2014/main" id="{3CFB6B9E-D3E3-4CD4-92BD-D20688E9A909}"/>
                </a:ext>
              </a:extLst>
            </p:cNvPr>
            <p:cNvSpPr/>
            <p:nvPr/>
          </p:nvSpPr>
          <p:spPr>
            <a:xfrm>
              <a:off x="2634575" y="4484675"/>
              <a:ext cx="58700" cy="17150"/>
            </a:xfrm>
            <a:custGeom>
              <a:avLst/>
              <a:gdLst/>
              <a:ahLst/>
              <a:cxnLst/>
              <a:rect l="l" t="t" r="r" b="b"/>
              <a:pathLst>
                <a:path w="2348" h="686" extrusionOk="0">
                  <a:moveTo>
                    <a:pt x="1934" y="1"/>
                  </a:moveTo>
                  <a:cubicBezTo>
                    <a:pt x="1886" y="1"/>
                    <a:pt x="1832" y="13"/>
                    <a:pt x="1771" y="42"/>
                  </a:cubicBezTo>
                  <a:cubicBezTo>
                    <a:pt x="1254" y="300"/>
                    <a:pt x="697" y="320"/>
                    <a:pt x="1" y="499"/>
                  </a:cubicBezTo>
                  <a:cubicBezTo>
                    <a:pt x="287" y="636"/>
                    <a:pt x="552" y="686"/>
                    <a:pt x="804" y="686"/>
                  </a:cubicBezTo>
                  <a:cubicBezTo>
                    <a:pt x="1355" y="686"/>
                    <a:pt x="1842" y="448"/>
                    <a:pt x="2348" y="380"/>
                  </a:cubicBezTo>
                  <a:cubicBezTo>
                    <a:pt x="2221" y="190"/>
                    <a:pt x="2120" y="1"/>
                    <a:pt x="19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912;p3">
              <a:extLst>
                <a:ext uri="{FF2B5EF4-FFF2-40B4-BE49-F238E27FC236}">
                  <a16:creationId xmlns:a16="http://schemas.microsoft.com/office/drawing/2014/main" id="{711F120A-E60A-4D2C-96BF-B3144281239E}"/>
                </a:ext>
              </a:extLst>
            </p:cNvPr>
            <p:cNvSpPr/>
            <p:nvPr/>
          </p:nvSpPr>
          <p:spPr>
            <a:xfrm>
              <a:off x="2398850" y="4298725"/>
              <a:ext cx="21900" cy="66650"/>
            </a:xfrm>
            <a:custGeom>
              <a:avLst/>
              <a:gdLst/>
              <a:ahLst/>
              <a:cxnLst/>
              <a:rect l="l" t="t" r="r" b="b"/>
              <a:pathLst>
                <a:path w="876" h="2666" extrusionOk="0">
                  <a:moveTo>
                    <a:pt x="299" y="0"/>
                  </a:moveTo>
                  <a:cubicBezTo>
                    <a:pt x="259" y="100"/>
                    <a:pt x="259" y="199"/>
                    <a:pt x="259" y="299"/>
                  </a:cubicBezTo>
                  <a:cubicBezTo>
                    <a:pt x="259" y="1094"/>
                    <a:pt x="0" y="1890"/>
                    <a:pt x="478" y="2666"/>
                  </a:cubicBezTo>
                  <a:lnTo>
                    <a:pt x="617" y="2666"/>
                  </a:lnTo>
                  <a:cubicBezTo>
                    <a:pt x="876" y="1910"/>
                    <a:pt x="737" y="1194"/>
                    <a:pt x="697" y="478"/>
                  </a:cubicBezTo>
                  <a:cubicBezTo>
                    <a:pt x="717" y="418"/>
                    <a:pt x="717" y="378"/>
                    <a:pt x="697" y="338"/>
                  </a:cubicBezTo>
                  <a:cubicBezTo>
                    <a:pt x="538" y="239"/>
                    <a:pt x="418" y="119"/>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913;p3">
              <a:extLst>
                <a:ext uri="{FF2B5EF4-FFF2-40B4-BE49-F238E27FC236}">
                  <a16:creationId xmlns:a16="http://schemas.microsoft.com/office/drawing/2014/main" id="{FFAAF2C7-7D14-43DD-A5D4-730F866C67E8}"/>
                </a:ext>
              </a:extLst>
            </p:cNvPr>
            <p:cNvSpPr/>
            <p:nvPr/>
          </p:nvSpPr>
          <p:spPr>
            <a:xfrm>
              <a:off x="2463000" y="4585100"/>
              <a:ext cx="43800" cy="22475"/>
            </a:xfrm>
            <a:custGeom>
              <a:avLst/>
              <a:gdLst/>
              <a:ahLst/>
              <a:cxnLst/>
              <a:rect l="l" t="t" r="r" b="b"/>
              <a:pathLst>
                <a:path w="1752" h="899" extrusionOk="0">
                  <a:moveTo>
                    <a:pt x="1549" y="0"/>
                  </a:moveTo>
                  <a:cubicBezTo>
                    <a:pt x="915" y="0"/>
                    <a:pt x="780" y="119"/>
                    <a:pt x="1" y="899"/>
                  </a:cubicBezTo>
                  <a:cubicBezTo>
                    <a:pt x="617" y="739"/>
                    <a:pt x="1254" y="560"/>
                    <a:pt x="1751" y="3"/>
                  </a:cubicBezTo>
                  <a:cubicBezTo>
                    <a:pt x="1678" y="2"/>
                    <a:pt x="1612"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914;p3">
              <a:extLst>
                <a:ext uri="{FF2B5EF4-FFF2-40B4-BE49-F238E27FC236}">
                  <a16:creationId xmlns:a16="http://schemas.microsoft.com/office/drawing/2014/main" id="{E3140260-5F8A-4E90-BA6C-151821F57B4F}"/>
                </a:ext>
              </a:extLst>
            </p:cNvPr>
            <p:cNvSpPr/>
            <p:nvPr/>
          </p:nvSpPr>
          <p:spPr>
            <a:xfrm>
              <a:off x="2641050" y="4426400"/>
              <a:ext cx="66650" cy="14225"/>
            </a:xfrm>
            <a:custGeom>
              <a:avLst/>
              <a:gdLst/>
              <a:ahLst/>
              <a:cxnLst/>
              <a:rect l="l" t="t" r="r" b="b"/>
              <a:pathLst>
                <a:path w="2666" h="569" extrusionOk="0">
                  <a:moveTo>
                    <a:pt x="2109" y="1"/>
                  </a:moveTo>
                  <a:cubicBezTo>
                    <a:pt x="2079" y="1"/>
                    <a:pt x="2049" y="16"/>
                    <a:pt x="2029" y="45"/>
                  </a:cubicBezTo>
                  <a:cubicBezTo>
                    <a:pt x="1774" y="215"/>
                    <a:pt x="1493" y="255"/>
                    <a:pt x="1201" y="255"/>
                  </a:cubicBezTo>
                  <a:cubicBezTo>
                    <a:pt x="952" y="255"/>
                    <a:pt x="694" y="226"/>
                    <a:pt x="437" y="226"/>
                  </a:cubicBezTo>
                  <a:cubicBezTo>
                    <a:pt x="291" y="226"/>
                    <a:pt x="145" y="235"/>
                    <a:pt x="0" y="264"/>
                  </a:cubicBezTo>
                  <a:cubicBezTo>
                    <a:pt x="216" y="513"/>
                    <a:pt x="459" y="568"/>
                    <a:pt x="707" y="568"/>
                  </a:cubicBezTo>
                  <a:cubicBezTo>
                    <a:pt x="756" y="568"/>
                    <a:pt x="806" y="566"/>
                    <a:pt x="856" y="563"/>
                  </a:cubicBezTo>
                  <a:cubicBezTo>
                    <a:pt x="1432" y="523"/>
                    <a:pt x="1989" y="543"/>
                    <a:pt x="2566" y="384"/>
                  </a:cubicBezTo>
                  <a:cubicBezTo>
                    <a:pt x="2666" y="65"/>
                    <a:pt x="2348" y="165"/>
                    <a:pt x="2188" y="45"/>
                  </a:cubicBezTo>
                  <a:cubicBezTo>
                    <a:pt x="2169" y="16"/>
                    <a:pt x="2139" y="1"/>
                    <a:pt x="2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15;p3">
              <a:extLst>
                <a:ext uri="{FF2B5EF4-FFF2-40B4-BE49-F238E27FC236}">
                  <a16:creationId xmlns:a16="http://schemas.microsoft.com/office/drawing/2014/main" id="{C886A3A4-5783-4B46-869A-62E83B36AC33}"/>
                </a:ext>
              </a:extLst>
            </p:cNvPr>
            <p:cNvSpPr/>
            <p:nvPr/>
          </p:nvSpPr>
          <p:spPr>
            <a:xfrm>
              <a:off x="2782775" y="4467650"/>
              <a:ext cx="51750" cy="14675"/>
            </a:xfrm>
            <a:custGeom>
              <a:avLst/>
              <a:gdLst/>
              <a:ahLst/>
              <a:cxnLst/>
              <a:rect l="l" t="t" r="r" b="b"/>
              <a:pathLst>
                <a:path w="2070" h="587" extrusionOk="0">
                  <a:moveTo>
                    <a:pt x="1156" y="0"/>
                  </a:moveTo>
                  <a:cubicBezTo>
                    <a:pt x="923" y="0"/>
                    <a:pt x="689" y="49"/>
                    <a:pt x="458" y="186"/>
                  </a:cubicBezTo>
                  <a:cubicBezTo>
                    <a:pt x="379" y="325"/>
                    <a:pt x="1" y="206"/>
                    <a:pt x="100" y="524"/>
                  </a:cubicBezTo>
                  <a:cubicBezTo>
                    <a:pt x="321" y="553"/>
                    <a:pt x="533" y="586"/>
                    <a:pt x="740" y="586"/>
                  </a:cubicBezTo>
                  <a:cubicBezTo>
                    <a:pt x="961" y="586"/>
                    <a:pt x="1177" y="548"/>
                    <a:pt x="1393" y="424"/>
                  </a:cubicBezTo>
                  <a:cubicBezTo>
                    <a:pt x="1435" y="401"/>
                    <a:pt x="1475" y="392"/>
                    <a:pt x="1514" y="392"/>
                  </a:cubicBezTo>
                  <a:cubicBezTo>
                    <a:pt x="1646" y="392"/>
                    <a:pt x="1768" y="493"/>
                    <a:pt x="1890" y="524"/>
                  </a:cubicBezTo>
                  <a:cubicBezTo>
                    <a:pt x="1990" y="424"/>
                    <a:pt x="2069" y="305"/>
                    <a:pt x="2069" y="166"/>
                  </a:cubicBezTo>
                  <a:cubicBezTo>
                    <a:pt x="1774" y="86"/>
                    <a:pt x="1466" y="0"/>
                    <a:pt x="1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16;p3">
              <a:extLst>
                <a:ext uri="{FF2B5EF4-FFF2-40B4-BE49-F238E27FC236}">
                  <a16:creationId xmlns:a16="http://schemas.microsoft.com/office/drawing/2014/main" id="{965ADD76-7A8D-405B-9774-AAF29C6262B3}"/>
                </a:ext>
              </a:extLst>
            </p:cNvPr>
            <p:cNvSpPr/>
            <p:nvPr/>
          </p:nvSpPr>
          <p:spPr>
            <a:xfrm>
              <a:off x="2495325" y="4394150"/>
              <a:ext cx="49750" cy="12725"/>
            </a:xfrm>
            <a:custGeom>
              <a:avLst/>
              <a:gdLst/>
              <a:ahLst/>
              <a:cxnLst/>
              <a:rect l="l" t="t" r="r" b="b"/>
              <a:pathLst>
                <a:path w="1990" h="509" extrusionOk="0">
                  <a:moveTo>
                    <a:pt x="1557" y="0"/>
                  </a:moveTo>
                  <a:cubicBezTo>
                    <a:pt x="996" y="0"/>
                    <a:pt x="511" y="301"/>
                    <a:pt x="1" y="460"/>
                  </a:cubicBezTo>
                  <a:cubicBezTo>
                    <a:pt x="110" y="494"/>
                    <a:pt x="246" y="509"/>
                    <a:pt x="396" y="509"/>
                  </a:cubicBezTo>
                  <a:cubicBezTo>
                    <a:pt x="960" y="509"/>
                    <a:pt x="1723" y="298"/>
                    <a:pt x="1990" y="62"/>
                  </a:cubicBezTo>
                  <a:cubicBezTo>
                    <a:pt x="1840" y="19"/>
                    <a:pt x="1696" y="0"/>
                    <a:pt x="1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17;p3">
              <a:extLst>
                <a:ext uri="{FF2B5EF4-FFF2-40B4-BE49-F238E27FC236}">
                  <a16:creationId xmlns:a16="http://schemas.microsoft.com/office/drawing/2014/main" id="{A06CEE17-1C3C-4C71-9282-5045A0452B67}"/>
                </a:ext>
              </a:extLst>
            </p:cNvPr>
            <p:cNvSpPr/>
            <p:nvPr/>
          </p:nvSpPr>
          <p:spPr>
            <a:xfrm>
              <a:off x="2415750" y="4747200"/>
              <a:ext cx="38325" cy="31725"/>
            </a:xfrm>
            <a:custGeom>
              <a:avLst/>
              <a:gdLst/>
              <a:ahLst/>
              <a:cxnLst/>
              <a:rect l="l" t="t" r="r" b="b"/>
              <a:pathLst>
                <a:path w="1533" h="1269" extrusionOk="0">
                  <a:moveTo>
                    <a:pt x="1261" y="0"/>
                  </a:moveTo>
                  <a:cubicBezTo>
                    <a:pt x="1193" y="0"/>
                    <a:pt x="1124" y="50"/>
                    <a:pt x="1055" y="84"/>
                  </a:cubicBezTo>
                  <a:cubicBezTo>
                    <a:pt x="995" y="144"/>
                    <a:pt x="936" y="183"/>
                    <a:pt x="856" y="243"/>
                  </a:cubicBezTo>
                  <a:cubicBezTo>
                    <a:pt x="816" y="263"/>
                    <a:pt x="797" y="283"/>
                    <a:pt x="737" y="283"/>
                  </a:cubicBezTo>
                  <a:cubicBezTo>
                    <a:pt x="637" y="303"/>
                    <a:pt x="558" y="362"/>
                    <a:pt x="538" y="462"/>
                  </a:cubicBezTo>
                  <a:cubicBezTo>
                    <a:pt x="419" y="581"/>
                    <a:pt x="259" y="721"/>
                    <a:pt x="200" y="860"/>
                  </a:cubicBezTo>
                  <a:cubicBezTo>
                    <a:pt x="140" y="959"/>
                    <a:pt x="61" y="1059"/>
                    <a:pt x="1" y="1158"/>
                  </a:cubicBezTo>
                  <a:cubicBezTo>
                    <a:pt x="21" y="1158"/>
                    <a:pt x="41" y="1178"/>
                    <a:pt x="80" y="1258"/>
                  </a:cubicBezTo>
                  <a:cubicBezTo>
                    <a:pt x="126" y="1265"/>
                    <a:pt x="170" y="1268"/>
                    <a:pt x="213" y="1268"/>
                  </a:cubicBezTo>
                  <a:cubicBezTo>
                    <a:pt x="396" y="1268"/>
                    <a:pt x="560" y="1210"/>
                    <a:pt x="737" y="1178"/>
                  </a:cubicBezTo>
                  <a:cubicBezTo>
                    <a:pt x="816" y="1178"/>
                    <a:pt x="876" y="1158"/>
                    <a:pt x="956" y="1138"/>
                  </a:cubicBezTo>
                  <a:cubicBezTo>
                    <a:pt x="1035" y="1098"/>
                    <a:pt x="1075" y="1079"/>
                    <a:pt x="1155" y="1039"/>
                  </a:cubicBezTo>
                  <a:cubicBezTo>
                    <a:pt x="1354" y="860"/>
                    <a:pt x="1513" y="681"/>
                    <a:pt x="1533" y="402"/>
                  </a:cubicBezTo>
                  <a:cubicBezTo>
                    <a:pt x="1533" y="243"/>
                    <a:pt x="1493" y="84"/>
                    <a:pt x="1294" y="4"/>
                  </a:cubicBezTo>
                  <a:cubicBezTo>
                    <a:pt x="1283" y="2"/>
                    <a:pt x="1272" y="0"/>
                    <a:pt x="1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18;p3">
              <a:extLst>
                <a:ext uri="{FF2B5EF4-FFF2-40B4-BE49-F238E27FC236}">
                  <a16:creationId xmlns:a16="http://schemas.microsoft.com/office/drawing/2014/main" id="{97B1A68D-B858-4089-A295-E9EF185EC8E5}"/>
                </a:ext>
              </a:extLst>
            </p:cNvPr>
            <p:cNvSpPr/>
            <p:nvPr/>
          </p:nvSpPr>
          <p:spPr>
            <a:xfrm>
              <a:off x="2414275" y="4310150"/>
              <a:ext cx="6975" cy="92025"/>
            </a:xfrm>
            <a:custGeom>
              <a:avLst/>
              <a:gdLst/>
              <a:ahLst/>
              <a:cxnLst/>
              <a:rect l="l" t="t" r="r" b="b"/>
              <a:pathLst>
                <a:path w="279" h="3681" extrusionOk="0">
                  <a:moveTo>
                    <a:pt x="60" y="1"/>
                  </a:moveTo>
                  <a:cubicBezTo>
                    <a:pt x="60" y="737"/>
                    <a:pt x="20" y="1453"/>
                    <a:pt x="0" y="2209"/>
                  </a:cubicBezTo>
                  <a:cubicBezTo>
                    <a:pt x="20" y="2686"/>
                    <a:pt x="60" y="3184"/>
                    <a:pt x="60" y="3681"/>
                  </a:cubicBezTo>
                  <a:cubicBezTo>
                    <a:pt x="219" y="2447"/>
                    <a:pt x="279" y="1214"/>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19;p3">
              <a:extLst>
                <a:ext uri="{FF2B5EF4-FFF2-40B4-BE49-F238E27FC236}">
                  <a16:creationId xmlns:a16="http://schemas.microsoft.com/office/drawing/2014/main" id="{EA85D115-AD2E-4FDB-B67F-AC6A53EEDE73}"/>
                </a:ext>
              </a:extLst>
            </p:cNvPr>
            <p:cNvSpPr/>
            <p:nvPr/>
          </p:nvSpPr>
          <p:spPr>
            <a:xfrm>
              <a:off x="2668400" y="4138325"/>
              <a:ext cx="54725" cy="12750"/>
            </a:xfrm>
            <a:custGeom>
              <a:avLst/>
              <a:gdLst/>
              <a:ahLst/>
              <a:cxnLst/>
              <a:rect l="l" t="t" r="r" b="b"/>
              <a:pathLst>
                <a:path w="2189" h="510" extrusionOk="0">
                  <a:moveTo>
                    <a:pt x="1696" y="1"/>
                  </a:moveTo>
                  <a:cubicBezTo>
                    <a:pt x="1138" y="1"/>
                    <a:pt x="599" y="237"/>
                    <a:pt x="60" y="329"/>
                  </a:cubicBezTo>
                  <a:cubicBezTo>
                    <a:pt x="40" y="329"/>
                    <a:pt x="40" y="349"/>
                    <a:pt x="0" y="369"/>
                  </a:cubicBezTo>
                  <a:cubicBezTo>
                    <a:pt x="0" y="428"/>
                    <a:pt x="0" y="448"/>
                    <a:pt x="60" y="508"/>
                  </a:cubicBezTo>
                  <a:cubicBezTo>
                    <a:pt x="87" y="509"/>
                    <a:pt x="114" y="509"/>
                    <a:pt x="140" y="509"/>
                  </a:cubicBezTo>
                  <a:cubicBezTo>
                    <a:pt x="847" y="509"/>
                    <a:pt x="1518" y="262"/>
                    <a:pt x="2189" y="70"/>
                  </a:cubicBezTo>
                  <a:cubicBezTo>
                    <a:pt x="2022" y="21"/>
                    <a:pt x="1858" y="1"/>
                    <a:pt x="16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20;p3">
              <a:extLst>
                <a:ext uri="{FF2B5EF4-FFF2-40B4-BE49-F238E27FC236}">
                  <a16:creationId xmlns:a16="http://schemas.microsoft.com/office/drawing/2014/main" id="{6E43C21F-60ED-44FE-B743-67377FD085C8}"/>
                </a:ext>
              </a:extLst>
            </p:cNvPr>
            <p:cNvSpPr/>
            <p:nvPr/>
          </p:nvSpPr>
          <p:spPr>
            <a:xfrm>
              <a:off x="2474450" y="4306650"/>
              <a:ext cx="43775" cy="13050"/>
            </a:xfrm>
            <a:custGeom>
              <a:avLst/>
              <a:gdLst/>
              <a:ahLst/>
              <a:cxnLst/>
              <a:rect l="l" t="t" r="r" b="b"/>
              <a:pathLst>
                <a:path w="1751" h="522" extrusionOk="0">
                  <a:moveTo>
                    <a:pt x="1512" y="1"/>
                  </a:moveTo>
                  <a:cubicBezTo>
                    <a:pt x="996" y="1"/>
                    <a:pt x="483" y="31"/>
                    <a:pt x="0" y="479"/>
                  </a:cubicBezTo>
                  <a:cubicBezTo>
                    <a:pt x="191" y="505"/>
                    <a:pt x="371" y="522"/>
                    <a:pt x="543" y="522"/>
                  </a:cubicBezTo>
                  <a:cubicBezTo>
                    <a:pt x="1015" y="522"/>
                    <a:pt x="1415" y="396"/>
                    <a:pt x="1751" y="1"/>
                  </a:cubicBezTo>
                  <a:cubicBezTo>
                    <a:pt x="1671" y="1"/>
                    <a:pt x="1592" y="1"/>
                    <a:pt x="1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21;p3">
              <a:extLst>
                <a:ext uri="{FF2B5EF4-FFF2-40B4-BE49-F238E27FC236}">
                  <a16:creationId xmlns:a16="http://schemas.microsoft.com/office/drawing/2014/main" id="{93B5E08E-72DF-45AE-9564-3B0EACE9E935}"/>
                </a:ext>
              </a:extLst>
            </p:cNvPr>
            <p:cNvSpPr/>
            <p:nvPr/>
          </p:nvSpPr>
          <p:spPr>
            <a:xfrm>
              <a:off x="2718625" y="4311975"/>
              <a:ext cx="45275" cy="13325"/>
            </a:xfrm>
            <a:custGeom>
              <a:avLst/>
              <a:gdLst/>
              <a:ahLst/>
              <a:cxnLst/>
              <a:rect l="l" t="t" r="r" b="b"/>
              <a:pathLst>
                <a:path w="1811" h="533" extrusionOk="0">
                  <a:moveTo>
                    <a:pt x="721" y="0"/>
                  </a:moveTo>
                  <a:cubicBezTo>
                    <a:pt x="466" y="0"/>
                    <a:pt x="226" y="120"/>
                    <a:pt x="0" y="345"/>
                  </a:cubicBezTo>
                  <a:lnTo>
                    <a:pt x="80" y="425"/>
                  </a:lnTo>
                  <a:cubicBezTo>
                    <a:pt x="119" y="419"/>
                    <a:pt x="156" y="416"/>
                    <a:pt x="193" y="416"/>
                  </a:cubicBezTo>
                  <a:cubicBezTo>
                    <a:pt x="384" y="416"/>
                    <a:pt x="553" y="491"/>
                    <a:pt x="737" y="524"/>
                  </a:cubicBezTo>
                  <a:cubicBezTo>
                    <a:pt x="787" y="516"/>
                    <a:pt x="838" y="512"/>
                    <a:pt x="891" y="512"/>
                  </a:cubicBezTo>
                  <a:cubicBezTo>
                    <a:pt x="1021" y="512"/>
                    <a:pt x="1158" y="532"/>
                    <a:pt x="1294" y="532"/>
                  </a:cubicBezTo>
                  <a:cubicBezTo>
                    <a:pt x="1471" y="532"/>
                    <a:pt x="1648" y="499"/>
                    <a:pt x="1811" y="345"/>
                  </a:cubicBezTo>
                  <a:cubicBezTo>
                    <a:pt x="1678" y="180"/>
                    <a:pt x="1518" y="166"/>
                    <a:pt x="1353" y="166"/>
                  </a:cubicBezTo>
                  <a:cubicBezTo>
                    <a:pt x="1320" y="166"/>
                    <a:pt x="1287" y="166"/>
                    <a:pt x="1254" y="166"/>
                  </a:cubicBezTo>
                  <a:cubicBezTo>
                    <a:pt x="1070" y="54"/>
                    <a:pt x="892"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22;p3">
              <a:extLst>
                <a:ext uri="{FF2B5EF4-FFF2-40B4-BE49-F238E27FC236}">
                  <a16:creationId xmlns:a16="http://schemas.microsoft.com/office/drawing/2014/main" id="{B954D1DF-A288-469A-B9A7-DA0BDD53B2CC}"/>
                </a:ext>
              </a:extLst>
            </p:cNvPr>
            <p:cNvSpPr/>
            <p:nvPr/>
          </p:nvSpPr>
          <p:spPr>
            <a:xfrm>
              <a:off x="2493350" y="4191300"/>
              <a:ext cx="42275" cy="22400"/>
            </a:xfrm>
            <a:custGeom>
              <a:avLst/>
              <a:gdLst/>
              <a:ahLst/>
              <a:cxnLst/>
              <a:rect l="l" t="t" r="r" b="b"/>
              <a:pathLst>
                <a:path w="1691" h="896" extrusionOk="0">
                  <a:moveTo>
                    <a:pt x="1691" y="0"/>
                  </a:moveTo>
                  <a:cubicBezTo>
                    <a:pt x="1114" y="120"/>
                    <a:pt x="438" y="20"/>
                    <a:pt x="40" y="716"/>
                  </a:cubicBezTo>
                  <a:cubicBezTo>
                    <a:pt x="40" y="716"/>
                    <a:pt x="20" y="716"/>
                    <a:pt x="0" y="776"/>
                  </a:cubicBezTo>
                  <a:cubicBezTo>
                    <a:pt x="0" y="816"/>
                    <a:pt x="0" y="836"/>
                    <a:pt x="80" y="895"/>
                  </a:cubicBezTo>
                  <a:cubicBezTo>
                    <a:pt x="617" y="557"/>
                    <a:pt x="1214" y="418"/>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23;p3">
              <a:extLst>
                <a:ext uri="{FF2B5EF4-FFF2-40B4-BE49-F238E27FC236}">
                  <a16:creationId xmlns:a16="http://schemas.microsoft.com/office/drawing/2014/main" id="{38FD4D18-B8A9-453A-87F7-BDFD88E1B727}"/>
                </a:ext>
              </a:extLst>
            </p:cNvPr>
            <p:cNvSpPr/>
            <p:nvPr/>
          </p:nvSpPr>
          <p:spPr>
            <a:xfrm>
              <a:off x="2598325" y="4562750"/>
              <a:ext cx="30300" cy="14000"/>
            </a:xfrm>
            <a:custGeom>
              <a:avLst/>
              <a:gdLst/>
              <a:ahLst/>
              <a:cxnLst/>
              <a:rect l="l" t="t" r="r" b="b"/>
              <a:pathLst>
                <a:path w="1212" h="560" extrusionOk="0">
                  <a:moveTo>
                    <a:pt x="208" y="1"/>
                  </a:moveTo>
                  <a:cubicBezTo>
                    <a:pt x="0" y="1"/>
                    <a:pt x="18" y="209"/>
                    <a:pt x="18" y="380"/>
                  </a:cubicBezTo>
                  <a:cubicBezTo>
                    <a:pt x="18" y="441"/>
                    <a:pt x="65" y="526"/>
                    <a:pt x="123" y="526"/>
                  </a:cubicBezTo>
                  <a:cubicBezTo>
                    <a:pt x="140" y="526"/>
                    <a:pt x="159" y="518"/>
                    <a:pt x="177" y="499"/>
                  </a:cubicBezTo>
                  <a:cubicBezTo>
                    <a:pt x="456" y="201"/>
                    <a:pt x="953" y="559"/>
                    <a:pt x="1212" y="102"/>
                  </a:cubicBezTo>
                  <a:cubicBezTo>
                    <a:pt x="1043" y="22"/>
                    <a:pt x="879" y="7"/>
                    <a:pt x="717" y="7"/>
                  </a:cubicBezTo>
                  <a:cubicBezTo>
                    <a:pt x="620" y="7"/>
                    <a:pt x="524" y="13"/>
                    <a:pt x="428" y="13"/>
                  </a:cubicBezTo>
                  <a:cubicBezTo>
                    <a:pt x="364" y="13"/>
                    <a:pt x="301" y="10"/>
                    <a:pt x="237" y="2"/>
                  </a:cubicBezTo>
                  <a:cubicBezTo>
                    <a:pt x="227" y="1"/>
                    <a:pt x="217"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24;p3">
              <a:extLst>
                <a:ext uri="{FF2B5EF4-FFF2-40B4-BE49-F238E27FC236}">
                  <a16:creationId xmlns:a16="http://schemas.microsoft.com/office/drawing/2014/main" id="{33416EC2-C842-4445-9010-C4D11F4EA450}"/>
                </a:ext>
              </a:extLst>
            </p:cNvPr>
            <p:cNvSpPr/>
            <p:nvPr/>
          </p:nvSpPr>
          <p:spPr>
            <a:xfrm>
              <a:off x="2844450" y="4541150"/>
              <a:ext cx="34825" cy="16200"/>
            </a:xfrm>
            <a:custGeom>
              <a:avLst/>
              <a:gdLst/>
              <a:ahLst/>
              <a:cxnLst/>
              <a:rect l="l" t="t" r="r" b="b"/>
              <a:pathLst>
                <a:path w="1393" h="648" extrusionOk="0">
                  <a:moveTo>
                    <a:pt x="271" y="1"/>
                  </a:moveTo>
                  <a:cubicBezTo>
                    <a:pt x="179" y="1"/>
                    <a:pt x="90" y="31"/>
                    <a:pt x="0" y="90"/>
                  </a:cubicBezTo>
                  <a:lnTo>
                    <a:pt x="0" y="269"/>
                  </a:lnTo>
                  <a:cubicBezTo>
                    <a:pt x="159" y="349"/>
                    <a:pt x="259" y="468"/>
                    <a:pt x="358" y="627"/>
                  </a:cubicBezTo>
                  <a:cubicBezTo>
                    <a:pt x="657" y="647"/>
                    <a:pt x="955" y="647"/>
                    <a:pt x="1254" y="647"/>
                  </a:cubicBezTo>
                  <a:cubicBezTo>
                    <a:pt x="1393" y="468"/>
                    <a:pt x="1273" y="409"/>
                    <a:pt x="1154" y="329"/>
                  </a:cubicBezTo>
                  <a:cubicBezTo>
                    <a:pt x="995" y="249"/>
                    <a:pt x="796" y="269"/>
                    <a:pt x="697" y="110"/>
                  </a:cubicBezTo>
                  <a:lnTo>
                    <a:pt x="557" y="90"/>
                  </a:lnTo>
                  <a:cubicBezTo>
                    <a:pt x="458" y="31"/>
                    <a:pt x="363"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25;p3">
              <a:extLst>
                <a:ext uri="{FF2B5EF4-FFF2-40B4-BE49-F238E27FC236}">
                  <a16:creationId xmlns:a16="http://schemas.microsoft.com/office/drawing/2014/main" id="{649616BA-51DD-4ED3-AC02-277CD6DAE9C6}"/>
                </a:ext>
              </a:extLst>
            </p:cNvPr>
            <p:cNvSpPr/>
            <p:nvPr/>
          </p:nvSpPr>
          <p:spPr>
            <a:xfrm>
              <a:off x="2444600" y="4735350"/>
              <a:ext cx="28875" cy="22900"/>
            </a:xfrm>
            <a:custGeom>
              <a:avLst/>
              <a:gdLst/>
              <a:ahLst/>
              <a:cxnLst/>
              <a:rect l="l" t="t" r="r" b="b"/>
              <a:pathLst>
                <a:path w="1155" h="916" extrusionOk="0">
                  <a:moveTo>
                    <a:pt x="757" y="1"/>
                  </a:moveTo>
                  <a:cubicBezTo>
                    <a:pt x="637" y="41"/>
                    <a:pt x="538" y="120"/>
                    <a:pt x="398" y="160"/>
                  </a:cubicBezTo>
                  <a:cubicBezTo>
                    <a:pt x="339" y="319"/>
                    <a:pt x="140" y="240"/>
                    <a:pt x="80" y="399"/>
                  </a:cubicBezTo>
                  <a:lnTo>
                    <a:pt x="40" y="439"/>
                  </a:lnTo>
                  <a:cubicBezTo>
                    <a:pt x="1" y="458"/>
                    <a:pt x="40" y="518"/>
                    <a:pt x="80" y="538"/>
                  </a:cubicBezTo>
                  <a:cubicBezTo>
                    <a:pt x="219" y="638"/>
                    <a:pt x="259" y="757"/>
                    <a:pt x="259" y="916"/>
                  </a:cubicBezTo>
                  <a:cubicBezTo>
                    <a:pt x="737" y="896"/>
                    <a:pt x="1095" y="737"/>
                    <a:pt x="1154" y="200"/>
                  </a:cubicBezTo>
                  <a:cubicBezTo>
                    <a:pt x="1075" y="41"/>
                    <a:pt x="896" y="2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26;p3">
              <a:extLst>
                <a:ext uri="{FF2B5EF4-FFF2-40B4-BE49-F238E27FC236}">
                  <a16:creationId xmlns:a16="http://schemas.microsoft.com/office/drawing/2014/main" id="{01D05482-EC1E-4231-8B9C-22341D3EDB93}"/>
                </a:ext>
              </a:extLst>
            </p:cNvPr>
            <p:cNvSpPr/>
            <p:nvPr/>
          </p:nvSpPr>
          <p:spPr>
            <a:xfrm>
              <a:off x="2630600" y="4231025"/>
              <a:ext cx="30350" cy="12525"/>
            </a:xfrm>
            <a:custGeom>
              <a:avLst/>
              <a:gdLst/>
              <a:ahLst/>
              <a:cxnLst/>
              <a:rect l="l" t="t" r="r" b="b"/>
              <a:pathLst>
                <a:path w="1214" h="501" extrusionOk="0">
                  <a:moveTo>
                    <a:pt x="177" y="1"/>
                  </a:moveTo>
                  <a:cubicBezTo>
                    <a:pt x="70" y="1"/>
                    <a:pt x="0" y="130"/>
                    <a:pt x="0" y="241"/>
                  </a:cubicBezTo>
                  <a:cubicBezTo>
                    <a:pt x="0" y="366"/>
                    <a:pt x="61" y="466"/>
                    <a:pt x="145" y="466"/>
                  </a:cubicBezTo>
                  <a:cubicBezTo>
                    <a:pt x="168" y="466"/>
                    <a:pt x="193" y="458"/>
                    <a:pt x="219" y="440"/>
                  </a:cubicBezTo>
                  <a:cubicBezTo>
                    <a:pt x="557" y="281"/>
                    <a:pt x="935" y="500"/>
                    <a:pt x="1214" y="182"/>
                  </a:cubicBezTo>
                  <a:cubicBezTo>
                    <a:pt x="1055" y="62"/>
                    <a:pt x="881" y="47"/>
                    <a:pt x="707" y="47"/>
                  </a:cubicBezTo>
                  <a:cubicBezTo>
                    <a:pt x="649" y="47"/>
                    <a:pt x="591" y="49"/>
                    <a:pt x="533" y="49"/>
                  </a:cubicBezTo>
                  <a:cubicBezTo>
                    <a:pt x="418" y="49"/>
                    <a:pt x="305" y="43"/>
                    <a:pt x="199" y="3"/>
                  </a:cubicBezTo>
                  <a:cubicBezTo>
                    <a:pt x="192" y="1"/>
                    <a:pt x="184"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27;p3">
              <a:extLst>
                <a:ext uri="{FF2B5EF4-FFF2-40B4-BE49-F238E27FC236}">
                  <a16:creationId xmlns:a16="http://schemas.microsoft.com/office/drawing/2014/main" id="{CFB7A7DC-70E5-41FB-94B6-FEDE5806F078}"/>
                </a:ext>
              </a:extLst>
            </p:cNvPr>
            <p:cNvSpPr/>
            <p:nvPr/>
          </p:nvSpPr>
          <p:spPr>
            <a:xfrm>
              <a:off x="2640550" y="4555600"/>
              <a:ext cx="37825" cy="8675"/>
            </a:xfrm>
            <a:custGeom>
              <a:avLst/>
              <a:gdLst/>
              <a:ahLst/>
              <a:cxnLst/>
              <a:rect l="l" t="t" r="r" b="b"/>
              <a:pathLst>
                <a:path w="1513" h="347" extrusionOk="0">
                  <a:moveTo>
                    <a:pt x="855" y="1"/>
                  </a:moveTo>
                  <a:cubicBezTo>
                    <a:pt x="574" y="1"/>
                    <a:pt x="290" y="37"/>
                    <a:pt x="0" y="149"/>
                  </a:cubicBezTo>
                  <a:cubicBezTo>
                    <a:pt x="125" y="299"/>
                    <a:pt x="251" y="347"/>
                    <a:pt x="375" y="347"/>
                  </a:cubicBezTo>
                  <a:cubicBezTo>
                    <a:pt x="594" y="347"/>
                    <a:pt x="811" y="199"/>
                    <a:pt x="1023" y="199"/>
                  </a:cubicBezTo>
                  <a:cubicBezTo>
                    <a:pt x="1073" y="199"/>
                    <a:pt x="1124" y="207"/>
                    <a:pt x="1174" y="228"/>
                  </a:cubicBezTo>
                  <a:cubicBezTo>
                    <a:pt x="1224" y="278"/>
                    <a:pt x="1278" y="303"/>
                    <a:pt x="1336" y="303"/>
                  </a:cubicBezTo>
                  <a:cubicBezTo>
                    <a:pt x="1393" y="303"/>
                    <a:pt x="1452" y="278"/>
                    <a:pt x="1512" y="228"/>
                  </a:cubicBezTo>
                  <a:lnTo>
                    <a:pt x="1512" y="49"/>
                  </a:lnTo>
                  <a:cubicBezTo>
                    <a:pt x="1294" y="23"/>
                    <a:pt x="1075" y="1"/>
                    <a:pt x="8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28;p3">
              <a:extLst>
                <a:ext uri="{FF2B5EF4-FFF2-40B4-BE49-F238E27FC236}">
                  <a16:creationId xmlns:a16="http://schemas.microsoft.com/office/drawing/2014/main" id="{D711427D-0A71-450D-B4A4-52EB425AB27A}"/>
                </a:ext>
              </a:extLst>
            </p:cNvPr>
            <p:cNvSpPr/>
            <p:nvPr/>
          </p:nvSpPr>
          <p:spPr>
            <a:xfrm>
              <a:off x="2580375" y="4331050"/>
              <a:ext cx="36325" cy="7500"/>
            </a:xfrm>
            <a:custGeom>
              <a:avLst/>
              <a:gdLst/>
              <a:ahLst/>
              <a:cxnLst/>
              <a:rect l="l" t="t" r="r" b="b"/>
              <a:pathLst>
                <a:path w="1453" h="300" extrusionOk="0">
                  <a:moveTo>
                    <a:pt x="906" y="0"/>
                  </a:moveTo>
                  <a:cubicBezTo>
                    <a:pt x="581" y="0"/>
                    <a:pt x="286" y="107"/>
                    <a:pt x="0" y="120"/>
                  </a:cubicBezTo>
                  <a:lnTo>
                    <a:pt x="0" y="299"/>
                  </a:lnTo>
                  <a:cubicBezTo>
                    <a:pt x="65" y="293"/>
                    <a:pt x="130" y="291"/>
                    <a:pt x="196" y="291"/>
                  </a:cubicBezTo>
                  <a:cubicBezTo>
                    <a:pt x="334" y="291"/>
                    <a:pt x="475" y="299"/>
                    <a:pt x="621" y="299"/>
                  </a:cubicBezTo>
                  <a:cubicBezTo>
                    <a:pt x="882" y="299"/>
                    <a:pt x="1159" y="272"/>
                    <a:pt x="1452" y="120"/>
                  </a:cubicBezTo>
                  <a:cubicBezTo>
                    <a:pt x="1260" y="30"/>
                    <a:pt x="1079" y="0"/>
                    <a:pt x="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29;p3">
              <a:extLst>
                <a:ext uri="{FF2B5EF4-FFF2-40B4-BE49-F238E27FC236}">
                  <a16:creationId xmlns:a16="http://schemas.microsoft.com/office/drawing/2014/main" id="{077237CF-FC8C-4D7D-9F94-26D4E41E728A}"/>
                </a:ext>
              </a:extLst>
            </p:cNvPr>
            <p:cNvSpPr/>
            <p:nvPr/>
          </p:nvSpPr>
          <p:spPr>
            <a:xfrm>
              <a:off x="3000600" y="4280325"/>
              <a:ext cx="17425" cy="30850"/>
            </a:xfrm>
            <a:custGeom>
              <a:avLst/>
              <a:gdLst/>
              <a:ahLst/>
              <a:cxnLst/>
              <a:rect l="l" t="t" r="r" b="b"/>
              <a:pathLst>
                <a:path w="697" h="1234" extrusionOk="0">
                  <a:moveTo>
                    <a:pt x="319" y="0"/>
                  </a:moveTo>
                  <a:cubicBezTo>
                    <a:pt x="1" y="458"/>
                    <a:pt x="319" y="855"/>
                    <a:pt x="498" y="1233"/>
                  </a:cubicBezTo>
                  <a:cubicBezTo>
                    <a:pt x="697" y="1094"/>
                    <a:pt x="657" y="875"/>
                    <a:pt x="657" y="696"/>
                  </a:cubicBezTo>
                  <a:cubicBezTo>
                    <a:pt x="538" y="597"/>
                    <a:pt x="637" y="458"/>
                    <a:pt x="657" y="338"/>
                  </a:cubicBezTo>
                  <a:cubicBezTo>
                    <a:pt x="617" y="239"/>
                    <a:pt x="538" y="119"/>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30;p3">
              <a:extLst>
                <a:ext uri="{FF2B5EF4-FFF2-40B4-BE49-F238E27FC236}">
                  <a16:creationId xmlns:a16="http://schemas.microsoft.com/office/drawing/2014/main" id="{A2552E8B-3B5D-4633-A968-637214508C5B}"/>
                </a:ext>
              </a:extLst>
            </p:cNvPr>
            <p:cNvSpPr/>
            <p:nvPr/>
          </p:nvSpPr>
          <p:spPr>
            <a:xfrm>
              <a:off x="2696750" y="4422750"/>
              <a:ext cx="32850" cy="13775"/>
            </a:xfrm>
            <a:custGeom>
              <a:avLst/>
              <a:gdLst/>
              <a:ahLst/>
              <a:cxnLst/>
              <a:rect l="l" t="t" r="r" b="b"/>
              <a:pathLst>
                <a:path w="1314" h="551" extrusionOk="0">
                  <a:moveTo>
                    <a:pt x="757" y="1"/>
                  </a:moveTo>
                  <a:cubicBezTo>
                    <a:pt x="500" y="1"/>
                    <a:pt x="246" y="31"/>
                    <a:pt x="0" y="191"/>
                  </a:cubicBezTo>
                  <a:lnTo>
                    <a:pt x="338" y="530"/>
                  </a:lnTo>
                  <a:cubicBezTo>
                    <a:pt x="456" y="530"/>
                    <a:pt x="573" y="550"/>
                    <a:pt x="685" y="550"/>
                  </a:cubicBezTo>
                  <a:cubicBezTo>
                    <a:pt x="820" y="550"/>
                    <a:pt x="946" y="520"/>
                    <a:pt x="1055" y="390"/>
                  </a:cubicBezTo>
                  <a:lnTo>
                    <a:pt x="1015" y="331"/>
                  </a:lnTo>
                  <a:cubicBezTo>
                    <a:pt x="972" y="279"/>
                    <a:pt x="973" y="265"/>
                    <a:pt x="989" y="265"/>
                  </a:cubicBezTo>
                  <a:cubicBezTo>
                    <a:pt x="1009" y="265"/>
                    <a:pt x="1055" y="291"/>
                    <a:pt x="1055" y="291"/>
                  </a:cubicBezTo>
                  <a:cubicBezTo>
                    <a:pt x="1214" y="231"/>
                    <a:pt x="1313" y="191"/>
                    <a:pt x="1234" y="12"/>
                  </a:cubicBezTo>
                  <a:cubicBezTo>
                    <a:pt x="1074" y="12"/>
                    <a:pt x="915"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31;p3">
              <a:extLst>
                <a:ext uri="{FF2B5EF4-FFF2-40B4-BE49-F238E27FC236}">
                  <a16:creationId xmlns:a16="http://schemas.microsoft.com/office/drawing/2014/main" id="{D53C9963-D058-4990-8E1F-AF8B0E8842A8}"/>
                </a:ext>
              </a:extLst>
            </p:cNvPr>
            <p:cNvSpPr/>
            <p:nvPr/>
          </p:nvSpPr>
          <p:spPr>
            <a:xfrm>
              <a:off x="2660925" y="4226100"/>
              <a:ext cx="33850" cy="10475"/>
            </a:xfrm>
            <a:custGeom>
              <a:avLst/>
              <a:gdLst/>
              <a:ahLst/>
              <a:cxnLst/>
              <a:rect l="l" t="t" r="r" b="b"/>
              <a:pathLst>
                <a:path w="1354" h="419" extrusionOk="0">
                  <a:moveTo>
                    <a:pt x="1354" y="1"/>
                  </a:moveTo>
                  <a:lnTo>
                    <a:pt x="1354" y="1"/>
                  </a:lnTo>
                  <a:cubicBezTo>
                    <a:pt x="1221" y="15"/>
                    <a:pt x="1092" y="19"/>
                    <a:pt x="965" y="19"/>
                  </a:cubicBezTo>
                  <a:cubicBezTo>
                    <a:pt x="826" y="19"/>
                    <a:pt x="691" y="15"/>
                    <a:pt x="558" y="15"/>
                  </a:cubicBezTo>
                  <a:cubicBezTo>
                    <a:pt x="484" y="15"/>
                    <a:pt x="411" y="16"/>
                    <a:pt x="339" y="21"/>
                  </a:cubicBezTo>
                  <a:cubicBezTo>
                    <a:pt x="100" y="41"/>
                    <a:pt x="41" y="180"/>
                    <a:pt x="1" y="379"/>
                  </a:cubicBezTo>
                  <a:cubicBezTo>
                    <a:pt x="399" y="120"/>
                    <a:pt x="956" y="419"/>
                    <a:pt x="13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32;p3">
              <a:extLst>
                <a:ext uri="{FF2B5EF4-FFF2-40B4-BE49-F238E27FC236}">
                  <a16:creationId xmlns:a16="http://schemas.microsoft.com/office/drawing/2014/main" id="{3B8C7443-44E5-4369-81B8-791CCEE7D465}"/>
                </a:ext>
              </a:extLst>
            </p:cNvPr>
            <p:cNvSpPr/>
            <p:nvPr/>
          </p:nvSpPr>
          <p:spPr>
            <a:xfrm>
              <a:off x="2401825" y="4462825"/>
              <a:ext cx="11475" cy="49750"/>
            </a:xfrm>
            <a:custGeom>
              <a:avLst/>
              <a:gdLst/>
              <a:ahLst/>
              <a:cxnLst/>
              <a:rect l="l" t="t" r="r" b="b"/>
              <a:pathLst>
                <a:path w="459" h="1990" extrusionOk="0">
                  <a:moveTo>
                    <a:pt x="359" y="1"/>
                  </a:moveTo>
                  <a:lnTo>
                    <a:pt x="359" y="1"/>
                  </a:lnTo>
                  <a:cubicBezTo>
                    <a:pt x="1" y="657"/>
                    <a:pt x="259" y="1314"/>
                    <a:pt x="200" y="1990"/>
                  </a:cubicBezTo>
                  <a:cubicBezTo>
                    <a:pt x="458" y="1353"/>
                    <a:pt x="319" y="677"/>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33;p3">
              <a:extLst>
                <a:ext uri="{FF2B5EF4-FFF2-40B4-BE49-F238E27FC236}">
                  <a16:creationId xmlns:a16="http://schemas.microsoft.com/office/drawing/2014/main" id="{2A260BE9-1351-48F1-9CAA-8B2122E17E1E}"/>
                </a:ext>
              </a:extLst>
            </p:cNvPr>
            <p:cNvSpPr/>
            <p:nvPr/>
          </p:nvSpPr>
          <p:spPr>
            <a:xfrm>
              <a:off x="2713150" y="4423050"/>
              <a:ext cx="31850" cy="9975"/>
            </a:xfrm>
            <a:custGeom>
              <a:avLst/>
              <a:gdLst/>
              <a:ahLst/>
              <a:cxnLst/>
              <a:rect l="l" t="t" r="r" b="b"/>
              <a:pathLst>
                <a:path w="1274" h="399" extrusionOk="0">
                  <a:moveTo>
                    <a:pt x="578" y="0"/>
                  </a:moveTo>
                  <a:cubicBezTo>
                    <a:pt x="458" y="259"/>
                    <a:pt x="160" y="100"/>
                    <a:pt x="1" y="279"/>
                  </a:cubicBezTo>
                  <a:cubicBezTo>
                    <a:pt x="120" y="398"/>
                    <a:pt x="279" y="358"/>
                    <a:pt x="399" y="378"/>
                  </a:cubicBezTo>
                  <a:cubicBezTo>
                    <a:pt x="548" y="368"/>
                    <a:pt x="697" y="363"/>
                    <a:pt x="844" y="363"/>
                  </a:cubicBezTo>
                  <a:cubicBezTo>
                    <a:pt x="990" y="363"/>
                    <a:pt x="1135" y="368"/>
                    <a:pt x="1274" y="378"/>
                  </a:cubicBezTo>
                  <a:cubicBezTo>
                    <a:pt x="1194" y="120"/>
                    <a:pt x="995" y="0"/>
                    <a:pt x="7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34;p3">
              <a:extLst>
                <a:ext uri="{FF2B5EF4-FFF2-40B4-BE49-F238E27FC236}">
                  <a16:creationId xmlns:a16="http://schemas.microsoft.com/office/drawing/2014/main" id="{9484A92C-F023-4408-8176-BFB5FF52D007}"/>
                </a:ext>
              </a:extLst>
            </p:cNvPr>
            <p:cNvSpPr/>
            <p:nvPr/>
          </p:nvSpPr>
          <p:spPr>
            <a:xfrm>
              <a:off x="2665900" y="4270375"/>
              <a:ext cx="19425" cy="11000"/>
            </a:xfrm>
            <a:custGeom>
              <a:avLst/>
              <a:gdLst/>
              <a:ahLst/>
              <a:cxnLst/>
              <a:rect l="l" t="t" r="r" b="b"/>
              <a:pathLst>
                <a:path w="777" h="440" extrusionOk="0">
                  <a:moveTo>
                    <a:pt x="777" y="0"/>
                  </a:moveTo>
                  <a:lnTo>
                    <a:pt x="777" y="0"/>
                  </a:lnTo>
                  <a:cubicBezTo>
                    <a:pt x="718" y="9"/>
                    <a:pt x="656" y="10"/>
                    <a:pt x="594" y="10"/>
                  </a:cubicBezTo>
                  <a:cubicBezTo>
                    <a:pt x="567" y="10"/>
                    <a:pt x="540" y="10"/>
                    <a:pt x="514" y="10"/>
                  </a:cubicBezTo>
                  <a:cubicBezTo>
                    <a:pt x="311" y="10"/>
                    <a:pt x="118" y="23"/>
                    <a:pt x="21" y="259"/>
                  </a:cubicBezTo>
                  <a:cubicBezTo>
                    <a:pt x="1" y="299"/>
                    <a:pt x="21" y="418"/>
                    <a:pt x="61" y="418"/>
                  </a:cubicBezTo>
                  <a:cubicBezTo>
                    <a:pt x="111" y="433"/>
                    <a:pt x="159" y="440"/>
                    <a:pt x="204" y="440"/>
                  </a:cubicBezTo>
                  <a:cubicBezTo>
                    <a:pt x="458" y="440"/>
                    <a:pt x="625" y="220"/>
                    <a:pt x="7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35;p3">
              <a:extLst>
                <a:ext uri="{FF2B5EF4-FFF2-40B4-BE49-F238E27FC236}">
                  <a16:creationId xmlns:a16="http://schemas.microsoft.com/office/drawing/2014/main" id="{97CB3925-2848-4FBA-9A90-95E4268AB8A5}"/>
                </a:ext>
              </a:extLst>
            </p:cNvPr>
            <p:cNvSpPr/>
            <p:nvPr/>
          </p:nvSpPr>
          <p:spPr>
            <a:xfrm>
              <a:off x="2856875" y="4307675"/>
              <a:ext cx="27875" cy="8475"/>
            </a:xfrm>
            <a:custGeom>
              <a:avLst/>
              <a:gdLst/>
              <a:ahLst/>
              <a:cxnLst/>
              <a:rect l="l" t="t" r="r" b="b"/>
              <a:pathLst>
                <a:path w="1115" h="339" extrusionOk="0">
                  <a:moveTo>
                    <a:pt x="1" y="0"/>
                  </a:moveTo>
                  <a:lnTo>
                    <a:pt x="1" y="338"/>
                  </a:lnTo>
                  <a:cubicBezTo>
                    <a:pt x="79" y="280"/>
                    <a:pt x="168" y="263"/>
                    <a:pt x="262" y="263"/>
                  </a:cubicBezTo>
                  <a:cubicBezTo>
                    <a:pt x="386" y="263"/>
                    <a:pt x="519" y="292"/>
                    <a:pt x="648" y="292"/>
                  </a:cubicBezTo>
                  <a:cubicBezTo>
                    <a:pt x="820" y="292"/>
                    <a:pt x="986" y="241"/>
                    <a:pt x="1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36;p3">
              <a:extLst>
                <a:ext uri="{FF2B5EF4-FFF2-40B4-BE49-F238E27FC236}">
                  <a16:creationId xmlns:a16="http://schemas.microsoft.com/office/drawing/2014/main" id="{22C48A77-DAC4-4066-9CEF-48E273AD83A7}"/>
                </a:ext>
              </a:extLst>
            </p:cNvPr>
            <p:cNvSpPr/>
            <p:nvPr/>
          </p:nvSpPr>
          <p:spPr>
            <a:xfrm>
              <a:off x="2714650" y="4266225"/>
              <a:ext cx="21900" cy="10125"/>
            </a:xfrm>
            <a:custGeom>
              <a:avLst/>
              <a:gdLst/>
              <a:ahLst/>
              <a:cxnLst/>
              <a:rect l="l" t="t" r="r" b="b"/>
              <a:pathLst>
                <a:path w="876" h="405" extrusionOk="0">
                  <a:moveTo>
                    <a:pt x="686" y="1"/>
                  </a:moveTo>
                  <a:cubicBezTo>
                    <a:pt x="483" y="1"/>
                    <a:pt x="262" y="62"/>
                    <a:pt x="0" y="405"/>
                  </a:cubicBezTo>
                  <a:cubicBezTo>
                    <a:pt x="72" y="386"/>
                    <a:pt x="142" y="380"/>
                    <a:pt x="209" y="380"/>
                  </a:cubicBezTo>
                  <a:cubicBezTo>
                    <a:pt x="324" y="380"/>
                    <a:pt x="430" y="398"/>
                    <a:pt x="527" y="398"/>
                  </a:cubicBezTo>
                  <a:cubicBezTo>
                    <a:pt x="670" y="398"/>
                    <a:pt x="789" y="359"/>
                    <a:pt x="876" y="166"/>
                  </a:cubicBezTo>
                  <a:cubicBezTo>
                    <a:pt x="876" y="107"/>
                    <a:pt x="836" y="7"/>
                    <a:pt x="816" y="7"/>
                  </a:cubicBezTo>
                  <a:cubicBezTo>
                    <a:pt x="773" y="4"/>
                    <a:pt x="730" y="1"/>
                    <a:pt x="6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37;p3">
              <a:extLst>
                <a:ext uri="{FF2B5EF4-FFF2-40B4-BE49-F238E27FC236}">
                  <a16:creationId xmlns:a16="http://schemas.microsoft.com/office/drawing/2014/main" id="{0F2D62A1-6222-451E-BF4F-0D4078722647}"/>
                </a:ext>
              </a:extLst>
            </p:cNvPr>
            <p:cNvSpPr/>
            <p:nvPr/>
          </p:nvSpPr>
          <p:spPr>
            <a:xfrm>
              <a:off x="2769850" y="4472025"/>
              <a:ext cx="24400" cy="8975"/>
            </a:xfrm>
            <a:custGeom>
              <a:avLst/>
              <a:gdLst/>
              <a:ahLst/>
              <a:cxnLst/>
              <a:rect l="l" t="t" r="r" b="b"/>
              <a:pathLst>
                <a:path w="976" h="359" extrusionOk="0">
                  <a:moveTo>
                    <a:pt x="563" y="0"/>
                  </a:moveTo>
                  <a:cubicBezTo>
                    <a:pt x="363" y="0"/>
                    <a:pt x="164" y="39"/>
                    <a:pt x="0" y="249"/>
                  </a:cubicBezTo>
                  <a:cubicBezTo>
                    <a:pt x="100" y="339"/>
                    <a:pt x="204" y="359"/>
                    <a:pt x="309" y="359"/>
                  </a:cubicBezTo>
                  <a:cubicBezTo>
                    <a:pt x="392" y="359"/>
                    <a:pt x="476" y="346"/>
                    <a:pt x="557" y="346"/>
                  </a:cubicBezTo>
                  <a:cubicBezTo>
                    <a:pt x="577" y="346"/>
                    <a:pt x="597" y="347"/>
                    <a:pt x="617" y="349"/>
                  </a:cubicBezTo>
                  <a:lnTo>
                    <a:pt x="975" y="11"/>
                  </a:lnTo>
                  <a:lnTo>
                    <a:pt x="975" y="11"/>
                  </a:lnTo>
                  <a:cubicBezTo>
                    <a:pt x="952" y="12"/>
                    <a:pt x="928" y="13"/>
                    <a:pt x="904" y="13"/>
                  </a:cubicBezTo>
                  <a:cubicBezTo>
                    <a:pt x="794" y="13"/>
                    <a:pt x="678" y="0"/>
                    <a:pt x="5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38;p3">
              <a:extLst>
                <a:ext uri="{FF2B5EF4-FFF2-40B4-BE49-F238E27FC236}">
                  <a16:creationId xmlns:a16="http://schemas.microsoft.com/office/drawing/2014/main" id="{8D40A77A-3990-40EF-BBDC-CC1328033063}"/>
                </a:ext>
              </a:extLst>
            </p:cNvPr>
            <p:cNvSpPr/>
            <p:nvPr/>
          </p:nvSpPr>
          <p:spPr>
            <a:xfrm>
              <a:off x="2604250" y="4498850"/>
              <a:ext cx="23900" cy="8750"/>
            </a:xfrm>
            <a:custGeom>
              <a:avLst/>
              <a:gdLst/>
              <a:ahLst/>
              <a:cxnLst/>
              <a:rect l="l" t="t" r="r" b="b"/>
              <a:pathLst>
                <a:path w="956" h="350" extrusionOk="0">
                  <a:moveTo>
                    <a:pt x="556" y="1"/>
                  </a:moveTo>
                  <a:cubicBezTo>
                    <a:pt x="351" y="1"/>
                    <a:pt x="176" y="63"/>
                    <a:pt x="0" y="251"/>
                  </a:cubicBezTo>
                  <a:cubicBezTo>
                    <a:pt x="123" y="319"/>
                    <a:pt x="233" y="349"/>
                    <a:pt x="340" y="349"/>
                  </a:cubicBezTo>
                  <a:cubicBezTo>
                    <a:pt x="544" y="349"/>
                    <a:pt x="732" y="235"/>
                    <a:pt x="955" y="52"/>
                  </a:cubicBezTo>
                  <a:cubicBezTo>
                    <a:pt x="808" y="22"/>
                    <a:pt x="677" y="1"/>
                    <a:pt x="5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39;p3">
              <a:extLst>
                <a:ext uri="{FF2B5EF4-FFF2-40B4-BE49-F238E27FC236}">
                  <a16:creationId xmlns:a16="http://schemas.microsoft.com/office/drawing/2014/main" id="{290980CF-170A-4A81-B8A8-60A0503441B3}"/>
                </a:ext>
              </a:extLst>
            </p:cNvPr>
            <p:cNvSpPr/>
            <p:nvPr/>
          </p:nvSpPr>
          <p:spPr>
            <a:xfrm>
              <a:off x="2397350" y="4738850"/>
              <a:ext cx="11975" cy="37325"/>
            </a:xfrm>
            <a:custGeom>
              <a:avLst/>
              <a:gdLst/>
              <a:ahLst/>
              <a:cxnLst/>
              <a:rect l="l" t="t" r="r" b="b"/>
              <a:pathLst>
                <a:path w="479" h="1493" extrusionOk="0">
                  <a:moveTo>
                    <a:pt x="319" y="0"/>
                  </a:moveTo>
                  <a:cubicBezTo>
                    <a:pt x="120" y="139"/>
                    <a:pt x="279" y="398"/>
                    <a:pt x="200" y="577"/>
                  </a:cubicBezTo>
                  <a:cubicBezTo>
                    <a:pt x="1" y="796"/>
                    <a:pt x="140" y="1074"/>
                    <a:pt x="100" y="1313"/>
                  </a:cubicBezTo>
                  <a:cubicBezTo>
                    <a:pt x="100" y="1413"/>
                    <a:pt x="160" y="1492"/>
                    <a:pt x="259" y="1492"/>
                  </a:cubicBezTo>
                  <a:cubicBezTo>
                    <a:pt x="478" y="1015"/>
                    <a:pt x="379" y="498"/>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40;p3">
              <a:extLst>
                <a:ext uri="{FF2B5EF4-FFF2-40B4-BE49-F238E27FC236}">
                  <a16:creationId xmlns:a16="http://schemas.microsoft.com/office/drawing/2014/main" id="{B47FDBE8-D11B-4EA4-B08B-D80D1873A264}"/>
                </a:ext>
              </a:extLst>
            </p:cNvPr>
            <p:cNvSpPr/>
            <p:nvPr/>
          </p:nvSpPr>
          <p:spPr>
            <a:xfrm>
              <a:off x="2394875" y="4774950"/>
              <a:ext cx="16425" cy="28100"/>
            </a:xfrm>
            <a:custGeom>
              <a:avLst/>
              <a:gdLst/>
              <a:ahLst/>
              <a:cxnLst/>
              <a:rect l="l" t="t" r="r" b="b"/>
              <a:pathLst>
                <a:path w="657" h="1124" extrusionOk="0">
                  <a:moveTo>
                    <a:pt x="201" y="0"/>
                  </a:moveTo>
                  <a:cubicBezTo>
                    <a:pt x="158" y="0"/>
                    <a:pt x="140" y="40"/>
                    <a:pt x="140" y="108"/>
                  </a:cubicBezTo>
                  <a:cubicBezTo>
                    <a:pt x="140" y="207"/>
                    <a:pt x="100" y="307"/>
                    <a:pt x="100" y="406"/>
                  </a:cubicBezTo>
                  <a:cubicBezTo>
                    <a:pt x="60" y="426"/>
                    <a:pt x="0" y="506"/>
                    <a:pt x="0" y="545"/>
                  </a:cubicBezTo>
                  <a:cubicBezTo>
                    <a:pt x="0" y="625"/>
                    <a:pt x="60" y="665"/>
                    <a:pt x="100" y="725"/>
                  </a:cubicBezTo>
                  <a:cubicBezTo>
                    <a:pt x="259" y="804"/>
                    <a:pt x="279" y="943"/>
                    <a:pt x="299" y="1102"/>
                  </a:cubicBezTo>
                  <a:cubicBezTo>
                    <a:pt x="327" y="1117"/>
                    <a:pt x="355" y="1123"/>
                    <a:pt x="383" y="1123"/>
                  </a:cubicBezTo>
                  <a:cubicBezTo>
                    <a:pt x="435" y="1123"/>
                    <a:pt x="486" y="1101"/>
                    <a:pt x="537" y="1063"/>
                  </a:cubicBezTo>
                  <a:cubicBezTo>
                    <a:pt x="657" y="904"/>
                    <a:pt x="657" y="705"/>
                    <a:pt x="597" y="506"/>
                  </a:cubicBezTo>
                  <a:cubicBezTo>
                    <a:pt x="577" y="426"/>
                    <a:pt x="537" y="366"/>
                    <a:pt x="458" y="327"/>
                  </a:cubicBezTo>
                  <a:cubicBezTo>
                    <a:pt x="279" y="267"/>
                    <a:pt x="339" y="148"/>
                    <a:pt x="358" y="48"/>
                  </a:cubicBezTo>
                  <a:lnTo>
                    <a:pt x="279" y="28"/>
                  </a:lnTo>
                  <a:cubicBezTo>
                    <a:pt x="247" y="9"/>
                    <a:pt x="221" y="0"/>
                    <a:pt x="2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41;p3">
              <a:extLst>
                <a:ext uri="{FF2B5EF4-FFF2-40B4-BE49-F238E27FC236}">
                  <a16:creationId xmlns:a16="http://schemas.microsoft.com/office/drawing/2014/main" id="{DE738055-6B95-466F-B08F-C99EBAF22ECF}"/>
                </a:ext>
              </a:extLst>
            </p:cNvPr>
            <p:cNvSpPr/>
            <p:nvPr/>
          </p:nvSpPr>
          <p:spPr>
            <a:xfrm>
              <a:off x="2653975" y="4146525"/>
              <a:ext cx="15925" cy="8575"/>
            </a:xfrm>
            <a:custGeom>
              <a:avLst/>
              <a:gdLst/>
              <a:ahLst/>
              <a:cxnLst/>
              <a:rect l="l" t="t" r="r" b="b"/>
              <a:pathLst>
                <a:path w="637" h="343" extrusionOk="0">
                  <a:moveTo>
                    <a:pt x="637" y="1"/>
                  </a:moveTo>
                  <a:cubicBezTo>
                    <a:pt x="498" y="1"/>
                    <a:pt x="418" y="1"/>
                    <a:pt x="279" y="21"/>
                  </a:cubicBezTo>
                  <a:cubicBezTo>
                    <a:pt x="160" y="21"/>
                    <a:pt x="0" y="21"/>
                    <a:pt x="0" y="180"/>
                  </a:cubicBezTo>
                  <a:cubicBezTo>
                    <a:pt x="0" y="322"/>
                    <a:pt x="112" y="342"/>
                    <a:pt x="219" y="342"/>
                  </a:cubicBezTo>
                  <a:cubicBezTo>
                    <a:pt x="262" y="342"/>
                    <a:pt x="305" y="339"/>
                    <a:pt x="339" y="339"/>
                  </a:cubicBezTo>
                  <a:cubicBezTo>
                    <a:pt x="458" y="339"/>
                    <a:pt x="557" y="279"/>
                    <a:pt x="637" y="180"/>
                  </a:cubicBezTo>
                  <a:lnTo>
                    <a:pt x="6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42;p3">
              <a:extLst>
                <a:ext uri="{FF2B5EF4-FFF2-40B4-BE49-F238E27FC236}">
                  <a16:creationId xmlns:a16="http://schemas.microsoft.com/office/drawing/2014/main" id="{FFAA8F94-229E-4F71-A6D3-FF4354E18FEE}"/>
                </a:ext>
              </a:extLst>
            </p:cNvPr>
            <p:cNvSpPr/>
            <p:nvPr/>
          </p:nvSpPr>
          <p:spPr>
            <a:xfrm>
              <a:off x="2617675" y="4434875"/>
              <a:ext cx="15425" cy="10100"/>
            </a:xfrm>
            <a:custGeom>
              <a:avLst/>
              <a:gdLst/>
              <a:ahLst/>
              <a:cxnLst/>
              <a:rect l="l" t="t" r="r" b="b"/>
              <a:pathLst>
                <a:path w="617" h="404" extrusionOk="0">
                  <a:moveTo>
                    <a:pt x="467" y="0"/>
                  </a:moveTo>
                  <a:cubicBezTo>
                    <a:pt x="398" y="0"/>
                    <a:pt x="332" y="45"/>
                    <a:pt x="239" y="45"/>
                  </a:cubicBezTo>
                  <a:cubicBezTo>
                    <a:pt x="140" y="64"/>
                    <a:pt x="0" y="104"/>
                    <a:pt x="20" y="243"/>
                  </a:cubicBezTo>
                  <a:cubicBezTo>
                    <a:pt x="56" y="364"/>
                    <a:pt x="128" y="404"/>
                    <a:pt x="211" y="404"/>
                  </a:cubicBezTo>
                  <a:cubicBezTo>
                    <a:pt x="265" y="404"/>
                    <a:pt x="323" y="386"/>
                    <a:pt x="378" y="363"/>
                  </a:cubicBezTo>
                  <a:cubicBezTo>
                    <a:pt x="498" y="323"/>
                    <a:pt x="617" y="224"/>
                    <a:pt x="577" y="45"/>
                  </a:cubicBezTo>
                  <a:cubicBezTo>
                    <a:pt x="537" y="11"/>
                    <a:pt x="502" y="0"/>
                    <a:pt x="4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43;p3">
              <a:extLst>
                <a:ext uri="{FF2B5EF4-FFF2-40B4-BE49-F238E27FC236}">
                  <a16:creationId xmlns:a16="http://schemas.microsoft.com/office/drawing/2014/main" id="{C17AE20D-2386-401D-B6ED-F4232B07FF2A}"/>
                </a:ext>
              </a:extLst>
            </p:cNvPr>
            <p:cNvSpPr/>
            <p:nvPr/>
          </p:nvSpPr>
          <p:spPr>
            <a:xfrm>
              <a:off x="2743000" y="4263050"/>
              <a:ext cx="12450" cy="8825"/>
            </a:xfrm>
            <a:custGeom>
              <a:avLst/>
              <a:gdLst/>
              <a:ahLst/>
              <a:cxnLst/>
              <a:rect l="l" t="t" r="r" b="b"/>
              <a:pathLst>
                <a:path w="498" h="353" extrusionOk="0">
                  <a:moveTo>
                    <a:pt x="171" y="0"/>
                  </a:moveTo>
                  <a:cubicBezTo>
                    <a:pt x="80" y="0"/>
                    <a:pt x="0" y="49"/>
                    <a:pt x="0" y="154"/>
                  </a:cubicBezTo>
                  <a:cubicBezTo>
                    <a:pt x="0" y="313"/>
                    <a:pt x="139" y="313"/>
                    <a:pt x="259" y="333"/>
                  </a:cubicBezTo>
                  <a:cubicBezTo>
                    <a:pt x="358" y="313"/>
                    <a:pt x="498" y="353"/>
                    <a:pt x="498" y="174"/>
                  </a:cubicBezTo>
                  <a:cubicBezTo>
                    <a:pt x="478" y="55"/>
                    <a:pt x="378" y="15"/>
                    <a:pt x="259" y="15"/>
                  </a:cubicBezTo>
                  <a:cubicBezTo>
                    <a:pt x="230" y="5"/>
                    <a:pt x="200"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44;p3">
              <a:extLst>
                <a:ext uri="{FF2B5EF4-FFF2-40B4-BE49-F238E27FC236}">
                  <a16:creationId xmlns:a16="http://schemas.microsoft.com/office/drawing/2014/main" id="{8C91BCED-3CAD-4429-94A0-82546B2890D7}"/>
                </a:ext>
              </a:extLst>
            </p:cNvPr>
            <p:cNvSpPr/>
            <p:nvPr/>
          </p:nvSpPr>
          <p:spPr>
            <a:xfrm>
              <a:off x="2879750" y="4003500"/>
              <a:ext cx="33350" cy="4125"/>
            </a:xfrm>
            <a:custGeom>
              <a:avLst/>
              <a:gdLst/>
              <a:ahLst/>
              <a:cxnLst/>
              <a:rect l="l" t="t" r="r" b="b"/>
              <a:pathLst>
                <a:path w="1334" h="165" extrusionOk="0">
                  <a:moveTo>
                    <a:pt x="631" y="0"/>
                  </a:moveTo>
                  <a:cubicBezTo>
                    <a:pt x="420" y="0"/>
                    <a:pt x="210" y="28"/>
                    <a:pt x="1" y="152"/>
                  </a:cubicBezTo>
                  <a:cubicBezTo>
                    <a:pt x="145" y="158"/>
                    <a:pt x="288" y="165"/>
                    <a:pt x="429" y="165"/>
                  </a:cubicBezTo>
                  <a:cubicBezTo>
                    <a:pt x="735" y="165"/>
                    <a:pt x="1034" y="135"/>
                    <a:pt x="1334" y="13"/>
                  </a:cubicBezTo>
                  <a:lnTo>
                    <a:pt x="1334" y="13"/>
                  </a:lnTo>
                  <a:cubicBezTo>
                    <a:pt x="1277" y="18"/>
                    <a:pt x="1221" y="20"/>
                    <a:pt x="1165" y="20"/>
                  </a:cubicBezTo>
                  <a:cubicBezTo>
                    <a:pt x="984" y="20"/>
                    <a:pt x="807"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45;p3">
              <a:extLst>
                <a:ext uri="{FF2B5EF4-FFF2-40B4-BE49-F238E27FC236}">
                  <a16:creationId xmlns:a16="http://schemas.microsoft.com/office/drawing/2014/main" id="{B78F4334-30A1-4592-95D4-3B7CD7E5AC0B}"/>
                </a:ext>
              </a:extLst>
            </p:cNvPr>
            <p:cNvSpPr/>
            <p:nvPr/>
          </p:nvSpPr>
          <p:spPr>
            <a:xfrm>
              <a:off x="2723100" y="4479250"/>
              <a:ext cx="17425" cy="7600"/>
            </a:xfrm>
            <a:custGeom>
              <a:avLst/>
              <a:gdLst/>
              <a:ahLst/>
              <a:cxnLst/>
              <a:rect l="l" t="t" r="r" b="b"/>
              <a:pathLst>
                <a:path w="697" h="304" extrusionOk="0">
                  <a:moveTo>
                    <a:pt x="398" y="1"/>
                  </a:moveTo>
                  <a:cubicBezTo>
                    <a:pt x="263" y="1"/>
                    <a:pt x="125" y="103"/>
                    <a:pt x="1" y="159"/>
                  </a:cubicBezTo>
                  <a:cubicBezTo>
                    <a:pt x="155" y="201"/>
                    <a:pt x="320" y="303"/>
                    <a:pt x="487" y="303"/>
                  </a:cubicBezTo>
                  <a:cubicBezTo>
                    <a:pt x="557" y="303"/>
                    <a:pt x="627" y="286"/>
                    <a:pt x="697" y="239"/>
                  </a:cubicBezTo>
                  <a:cubicBezTo>
                    <a:pt x="603" y="59"/>
                    <a:pt x="501" y="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46;p3">
              <a:extLst>
                <a:ext uri="{FF2B5EF4-FFF2-40B4-BE49-F238E27FC236}">
                  <a16:creationId xmlns:a16="http://schemas.microsoft.com/office/drawing/2014/main" id="{3EAB6F2E-51CD-4F54-A58C-BB0A23E7E1A2}"/>
                </a:ext>
              </a:extLst>
            </p:cNvPr>
            <p:cNvSpPr/>
            <p:nvPr/>
          </p:nvSpPr>
          <p:spPr>
            <a:xfrm>
              <a:off x="2553525" y="4512575"/>
              <a:ext cx="17925" cy="10900"/>
            </a:xfrm>
            <a:custGeom>
              <a:avLst/>
              <a:gdLst/>
              <a:ahLst/>
              <a:cxnLst/>
              <a:rect l="l" t="t" r="r" b="b"/>
              <a:pathLst>
                <a:path w="717" h="436" extrusionOk="0">
                  <a:moveTo>
                    <a:pt x="0" y="0"/>
                  </a:moveTo>
                  <a:cubicBezTo>
                    <a:pt x="40" y="99"/>
                    <a:pt x="119" y="219"/>
                    <a:pt x="179" y="358"/>
                  </a:cubicBezTo>
                  <a:cubicBezTo>
                    <a:pt x="242" y="411"/>
                    <a:pt x="305" y="435"/>
                    <a:pt x="368" y="435"/>
                  </a:cubicBezTo>
                  <a:cubicBezTo>
                    <a:pt x="425" y="435"/>
                    <a:pt x="481" y="416"/>
                    <a:pt x="537" y="378"/>
                  </a:cubicBezTo>
                  <a:cubicBezTo>
                    <a:pt x="716" y="199"/>
                    <a:pt x="696" y="80"/>
                    <a:pt x="458" y="20"/>
                  </a:cubicBezTo>
                  <a:cubicBezTo>
                    <a:pt x="298" y="0"/>
                    <a:pt x="15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47;p3">
              <a:extLst>
                <a:ext uri="{FF2B5EF4-FFF2-40B4-BE49-F238E27FC236}">
                  <a16:creationId xmlns:a16="http://schemas.microsoft.com/office/drawing/2014/main" id="{20623A88-0620-4EA4-8205-95FA5BD5A3D3}"/>
                </a:ext>
              </a:extLst>
            </p:cNvPr>
            <p:cNvSpPr/>
            <p:nvPr/>
          </p:nvSpPr>
          <p:spPr>
            <a:xfrm>
              <a:off x="2746975" y="4476750"/>
              <a:ext cx="12450" cy="7500"/>
            </a:xfrm>
            <a:custGeom>
              <a:avLst/>
              <a:gdLst/>
              <a:ahLst/>
              <a:cxnLst/>
              <a:rect l="l" t="t" r="r" b="b"/>
              <a:pathLst>
                <a:path w="498" h="300" extrusionOk="0">
                  <a:moveTo>
                    <a:pt x="299" y="1"/>
                  </a:moveTo>
                  <a:cubicBezTo>
                    <a:pt x="179" y="1"/>
                    <a:pt x="60" y="21"/>
                    <a:pt x="20" y="140"/>
                  </a:cubicBezTo>
                  <a:cubicBezTo>
                    <a:pt x="0" y="239"/>
                    <a:pt x="40" y="299"/>
                    <a:pt x="179" y="299"/>
                  </a:cubicBezTo>
                  <a:cubicBezTo>
                    <a:pt x="299" y="259"/>
                    <a:pt x="438" y="239"/>
                    <a:pt x="498" y="60"/>
                  </a:cubicBezTo>
                  <a:cubicBezTo>
                    <a:pt x="438" y="41"/>
                    <a:pt x="378" y="1"/>
                    <a:pt x="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48;p3">
              <a:extLst>
                <a:ext uri="{FF2B5EF4-FFF2-40B4-BE49-F238E27FC236}">
                  <a16:creationId xmlns:a16="http://schemas.microsoft.com/office/drawing/2014/main" id="{3872E2D6-FF73-43C9-AED6-5ADE9D433AA9}"/>
                </a:ext>
              </a:extLst>
            </p:cNvPr>
            <p:cNvSpPr/>
            <p:nvPr/>
          </p:nvSpPr>
          <p:spPr>
            <a:xfrm>
              <a:off x="2407800" y="4414600"/>
              <a:ext cx="8975" cy="22900"/>
            </a:xfrm>
            <a:custGeom>
              <a:avLst/>
              <a:gdLst/>
              <a:ahLst/>
              <a:cxnLst/>
              <a:rect l="l" t="t" r="r" b="b"/>
              <a:pathLst>
                <a:path w="359" h="916" extrusionOk="0">
                  <a:moveTo>
                    <a:pt x="319" y="0"/>
                  </a:moveTo>
                  <a:cubicBezTo>
                    <a:pt x="1" y="259"/>
                    <a:pt x="160" y="597"/>
                    <a:pt x="160" y="915"/>
                  </a:cubicBezTo>
                  <a:cubicBezTo>
                    <a:pt x="359" y="617"/>
                    <a:pt x="319" y="299"/>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49;p3">
              <a:extLst>
                <a:ext uri="{FF2B5EF4-FFF2-40B4-BE49-F238E27FC236}">
                  <a16:creationId xmlns:a16="http://schemas.microsoft.com/office/drawing/2014/main" id="{9CD88B10-AC80-47EF-939A-A2C7D6CF09C0}"/>
                </a:ext>
              </a:extLst>
            </p:cNvPr>
            <p:cNvSpPr/>
            <p:nvPr/>
          </p:nvSpPr>
          <p:spPr>
            <a:xfrm>
              <a:off x="2749950" y="4310400"/>
              <a:ext cx="17925" cy="11225"/>
            </a:xfrm>
            <a:custGeom>
              <a:avLst/>
              <a:gdLst/>
              <a:ahLst/>
              <a:cxnLst/>
              <a:rect l="l" t="t" r="r" b="b"/>
              <a:pathLst>
                <a:path w="717" h="449" extrusionOk="0">
                  <a:moveTo>
                    <a:pt x="637" y="1"/>
                  </a:moveTo>
                  <a:cubicBezTo>
                    <a:pt x="607" y="1"/>
                    <a:pt x="578" y="11"/>
                    <a:pt x="558" y="30"/>
                  </a:cubicBezTo>
                  <a:cubicBezTo>
                    <a:pt x="399" y="209"/>
                    <a:pt x="160" y="50"/>
                    <a:pt x="1" y="209"/>
                  </a:cubicBezTo>
                  <a:cubicBezTo>
                    <a:pt x="120" y="448"/>
                    <a:pt x="359" y="389"/>
                    <a:pt x="558" y="408"/>
                  </a:cubicBezTo>
                  <a:cubicBezTo>
                    <a:pt x="598" y="408"/>
                    <a:pt x="637" y="408"/>
                    <a:pt x="717" y="389"/>
                  </a:cubicBezTo>
                  <a:lnTo>
                    <a:pt x="717" y="30"/>
                  </a:lnTo>
                  <a:cubicBezTo>
                    <a:pt x="697" y="11"/>
                    <a:pt x="667" y="1"/>
                    <a:pt x="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50;p3">
              <a:extLst>
                <a:ext uri="{FF2B5EF4-FFF2-40B4-BE49-F238E27FC236}">
                  <a16:creationId xmlns:a16="http://schemas.microsoft.com/office/drawing/2014/main" id="{99011B7C-C45C-417F-84D7-1B4168922090}"/>
                </a:ext>
              </a:extLst>
            </p:cNvPr>
            <p:cNvSpPr/>
            <p:nvPr/>
          </p:nvSpPr>
          <p:spPr>
            <a:xfrm>
              <a:off x="2708175" y="4319100"/>
              <a:ext cx="13450" cy="8725"/>
            </a:xfrm>
            <a:custGeom>
              <a:avLst/>
              <a:gdLst/>
              <a:ahLst/>
              <a:cxnLst/>
              <a:rect l="l" t="t" r="r" b="b"/>
              <a:pathLst>
                <a:path w="538" h="349" extrusionOk="0">
                  <a:moveTo>
                    <a:pt x="438" y="21"/>
                  </a:moveTo>
                  <a:cubicBezTo>
                    <a:pt x="279" y="60"/>
                    <a:pt x="140" y="1"/>
                    <a:pt x="41" y="120"/>
                  </a:cubicBezTo>
                  <a:cubicBezTo>
                    <a:pt x="1" y="160"/>
                    <a:pt x="41" y="259"/>
                    <a:pt x="80" y="279"/>
                  </a:cubicBezTo>
                  <a:cubicBezTo>
                    <a:pt x="143" y="326"/>
                    <a:pt x="197" y="349"/>
                    <a:pt x="244" y="349"/>
                  </a:cubicBezTo>
                  <a:cubicBezTo>
                    <a:pt x="318" y="349"/>
                    <a:pt x="378" y="296"/>
                    <a:pt x="438" y="200"/>
                  </a:cubicBezTo>
                  <a:cubicBezTo>
                    <a:pt x="458" y="200"/>
                    <a:pt x="478" y="200"/>
                    <a:pt x="498" y="160"/>
                  </a:cubicBezTo>
                  <a:cubicBezTo>
                    <a:pt x="538" y="120"/>
                    <a:pt x="498" y="100"/>
                    <a:pt x="458" y="60"/>
                  </a:cubicBezTo>
                  <a:lnTo>
                    <a:pt x="438" y="2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51;p3">
              <a:extLst>
                <a:ext uri="{FF2B5EF4-FFF2-40B4-BE49-F238E27FC236}">
                  <a16:creationId xmlns:a16="http://schemas.microsoft.com/office/drawing/2014/main" id="{5383454F-86E6-4EA3-ADC9-1069B24A4413}"/>
                </a:ext>
              </a:extLst>
            </p:cNvPr>
            <p:cNvSpPr/>
            <p:nvPr/>
          </p:nvSpPr>
          <p:spPr>
            <a:xfrm>
              <a:off x="2630100" y="4329050"/>
              <a:ext cx="21900" cy="4500"/>
            </a:xfrm>
            <a:custGeom>
              <a:avLst/>
              <a:gdLst/>
              <a:ahLst/>
              <a:cxnLst/>
              <a:rect l="l" t="t" r="r" b="b"/>
              <a:pathLst>
                <a:path w="876" h="180" extrusionOk="0">
                  <a:moveTo>
                    <a:pt x="876" y="1"/>
                  </a:moveTo>
                  <a:cubicBezTo>
                    <a:pt x="816" y="11"/>
                    <a:pt x="755" y="12"/>
                    <a:pt x="692" y="12"/>
                  </a:cubicBezTo>
                  <a:cubicBezTo>
                    <a:pt x="670" y="12"/>
                    <a:pt x="649" y="12"/>
                    <a:pt x="627" y="12"/>
                  </a:cubicBezTo>
                  <a:cubicBezTo>
                    <a:pt x="451" y="12"/>
                    <a:pt x="253" y="20"/>
                    <a:pt x="1" y="180"/>
                  </a:cubicBezTo>
                  <a:lnTo>
                    <a:pt x="876" y="180"/>
                  </a:lnTo>
                  <a:lnTo>
                    <a:pt x="8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52;p3">
              <a:extLst>
                <a:ext uri="{FF2B5EF4-FFF2-40B4-BE49-F238E27FC236}">
                  <a16:creationId xmlns:a16="http://schemas.microsoft.com/office/drawing/2014/main" id="{CEEADCD0-1976-419E-A0BE-381AD888D63B}"/>
                </a:ext>
              </a:extLst>
            </p:cNvPr>
            <p:cNvSpPr/>
            <p:nvPr/>
          </p:nvSpPr>
          <p:spPr>
            <a:xfrm>
              <a:off x="2943900" y="4003500"/>
              <a:ext cx="24400" cy="4050"/>
            </a:xfrm>
            <a:custGeom>
              <a:avLst/>
              <a:gdLst/>
              <a:ahLst/>
              <a:cxnLst/>
              <a:rect l="l" t="t" r="r" b="b"/>
              <a:pathLst>
                <a:path w="976" h="162" extrusionOk="0">
                  <a:moveTo>
                    <a:pt x="517" y="0"/>
                  </a:moveTo>
                  <a:cubicBezTo>
                    <a:pt x="385" y="0"/>
                    <a:pt x="251" y="20"/>
                    <a:pt x="121" y="20"/>
                  </a:cubicBezTo>
                  <a:cubicBezTo>
                    <a:pt x="80" y="20"/>
                    <a:pt x="40" y="18"/>
                    <a:pt x="1" y="13"/>
                  </a:cubicBezTo>
                  <a:lnTo>
                    <a:pt x="1" y="13"/>
                  </a:lnTo>
                  <a:cubicBezTo>
                    <a:pt x="236" y="130"/>
                    <a:pt x="482" y="161"/>
                    <a:pt x="723" y="161"/>
                  </a:cubicBezTo>
                  <a:cubicBezTo>
                    <a:pt x="808" y="161"/>
                    <a:pt x="892" y="157"/>
                    <a:pt x="976" y="152"/>
                  </a:cubicBezTo>
                  <a:cubicBezTo>
                    <a:pt x="833" y="28"/>
                    <a:pt x="676" y="0"/>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53;p3">
              <a:extLst>
                <a:ext uri="{FF2B5EF4-FFF2-40B4-BE49-F238E27FC236}">
                  <a16:creationId xmlns:a16="http://schemas.microsoft.com/office/drawing/2014/main" id="{A95A8F27-DAFB-4C6E-AD82-DDCE21A81481}"/>
                </a:ext>
              </a:extLst>
            </p:cNvPr>
            <p:cNvSpPr/>
            <p:nvPr/>
          </p:nvSpPr>
          <p:spPr>
            <a:xfrm>
              <a:off x="2584850" y="4650825"/>
              <a:ext cx="8975" cy="7250"/>
            </a:xfrm>
            <a:custGeom>
              <a:avLst/>
              <a:gdLst/>
              <a:ahLst/>
              <a:cxnLst/>
              <a:rect l="l" t="t" r="r" b="b"/>
              <a:pathLst>
                <a:path w="359" h="290" extrusionOk="0">
                  <a:moveTo>
                    <a:pt x="358" y="0"/>
                  </a:moveTo>
                  <a:cubicBezTo>
                    <a:pt x="219" y="0"/>
                    <a:pt x="100" y="40"/>
                    <a:pt x="0" y="139"/>
                  </a:cubicBezTo>
                  <a:cubicBezTo>
                    <a:pt x="93" y="247"/>
                    <a:pt x="161" y="290"/>
                    <a:pt x="210" y="290"/>
                  </a:cubicBezTo>
                  <a:cubicBezTo>
                    <a:pt x="299" y="290"/>
                    <a:pt x="333" y="153"/>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54;p3">
              <a:extLst>
                <a:ext uri="{FF2B5EF4-FFF2-40B4-BE49-F238E27FC236}">
                  <a16:creationId xmlns:a16="http://schemas.microsoft.com/office/drawing/2014/main" id="{A004EBD0-0673-4170-A4DF-1A3450B133FD}"/>
                </a:ext>
              </a:extLst>
            </p:cNvPr>
            <p:cNvSpPr/>
            <p:nvPr/>
          </p:nvSpPr>
          <p:spPr>
            <a:xfrm>
              <a:off x="2831025" y="4471775"/>
              <a:ext cx="8475" cy="8975"/>
            </a:xfrm>
            <a:custGeom>
              <a:avLst/>
              <a:gdLst/>
              <a:ahLst/>
              <a:cxnLst/>
              <a:rect l="l" t="t" r="r" b="b"/>
              <a:pathLst>
                <a:path w="339" h="359" extrusionOk="0">
                  <a:moveTo>
                    <a:pt x="159" y="1"/>
                  </a:moveTo>
                  <a:cubicBezTo>
                    <a:pt x="20" y="60"/>
                    <a:pt x="0" y="220"/>
                    <a:pt x="0" y="359"/>
                  </a:cubicBezTo>
                  <a:lnTo>
                    <a:pt x="338" y="359"/>
                  </a:lnTo>
                  <a:lnTo>
                    <a:pt x="338" y="200"/>
                  </a:lnTo>
                  <a:cubicBezTo>
                    <a:pt x="299" y="120"/>
                    <a:pt x="219" y="60"/>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55;p3">
              <a:extLst>
                <a:ext uri="{FF2B5EF4-FFF2-40B4-BE49-F238E27FC236}">
                  <a16:creationId xmlns:a16="http://schemas.microsoft.com/office/drawing/2014/main" id="{9D5AB0C3-E68E-40C2-B713-5A77EDD3EC6D}"/>
                </a:ext>
              </a:extLst>
            </p:cNvPr>
            <p:cNvSpPr/>
            <p:nvPr/>
          </p:nvSpPr>
          <p:spPr>
            <a:xfrm>
              <a:off x="2719125" y="4320000"/>
              <a:ext cx="17925" cy="6975"/>
            </a:xfrm>
            <a:custGeom>
              <a:avLst/>
              <a:gdLst/>
              <a:ahLst/>
              <a:cxnLst/>
              <a:rect l="l" t="t" r="r" b="b"/>
              <a:pathLst>
                <a:path w="717" h="279" extrusionOk="0">
                  <a:moveTo>
                    <a:pt x="350" y="1"/>
                  </a:moveTo>
                  <a:cubicBezTo>
                    <a:pt x="240" y="1"/>
                    <a:pt x="126" y="24"/>
                    <a:pt x="20" y="24"/>
                  </a:cubicBezTo>
                  <a:cubicBezTo>
                    <a:pt x="0" y="64"/>
                    <a:pt x="0" y="124"/>
                    <a:pt x="0" y="164"/>
                  </a:cubicBezTo>
                  <a:cubicBezTo>
                    <a:pt x="120" y="203"/>
                    <a:pt x="219" y="203"/>
                    <a:pt x="339" y="203"/>
                  </a:cubicBezTo>
                  <a:cubicBezTo>
                    <a:pt x="398" y="253"/>
                    <a:pt x="463" y="278"/>
                    <a:pt x="528" y="278"/>
                  </a:cubicBezTo>
                  <a:cubicBezTo>
                    <a:pt x="592" y="278"/>
                    <a:pt x="657" y="253"/>
                    <a:pt x="717" y="203"/>
                  </a:cubicBezTo>
                  <a:cubicBezTo>
                    <a:pt x="617" y="38"/>
                    <a:pt x="487" y="1"/>
                    <a:pt x="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56;p3">
              <a:extLst>
                <a:ext uri="{FF2B5EF4-FFF2-40B4-BE49-F238E27FC236}">
                  <a16:creationId xmlns:a16="http://schemas.microsoft.com/office/drawing/2014/main" id="{5131686C-6F12-4D40-B0CA-1189D2A779C6}"/>
                </a:ext>
              </a:extLst>
            </p:cNvPr>
            <p:cNvSpPr/>
            <p:nvPr/>
          </p:nvSpPr>
          <p:spPr>
            <a:xfrm>
              <a:off x="3006575" y="4311150"/>
              <a:ext cx="6975" cy="17925"/>
            </a:xfrm>
            <a:custGeom>
              <a:avLst/>
              <a:gdLst/>
              <a:ahLst/>
              <a:cxnLst/>
              <a:rect l="l" t="t" r="r" b="b"/>
              <a:pathLst>
                <a:path w="279" h="717" extrusionOk="0">
                  <a:moveTo>
                    <a:pt x="279" y="0"/>
                  </a:moveTo>
                  <a:cubicBezTo>
                    <a:pt x="40" y="259"/>
                    <a:pt x="0" y="498"/>
                    <a:pt x="279" y="717"/>
                  </a:cubicBezTo>
                  <a:lnTo>
                    <a:pt x="2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57;p3">
              <a:extLst>
                <a:ext uri="{FF2B5EF4-FFF2-40B4-BE49-F238E27FC236}">
                  <a16:creationId xmlns:a16="http://schemas.microsoft.com/office/drawing/2014/main" id="{1A503525-92A6-48E4-A840-DB55B7F5DE2C}"/>
                </a:ext>
              </a:extLst>
            </p:cNvPr>
            <p:cNvSpPr/>
            <p:nvPr/>
          </p:nvSpPr>
          <p:spPr>
            <a:xfrm>
              <a:off x="2990150" y="4119675"/>
              <a:ext cx="5500" cy="7000"/>
            </a:xfrm>
            <a:custGeom>
              <a:avLst/>
              <a:gdLst/>
              <a:ahLst/>
              <a:cxnLst/>
              <a:rect l="l" t="t" r="r" b="b"/>
              <a:pathLst>
                <a:path w="220" h="280" extrusionOk="0">
                  <a:moveTo>
                    <a:pt x="220" y="1"/>
                  </a:moveTo>
                  <a:lnTo>
                    <a:pt x="220" y="1"/>
                  </a:lnTo>
                  <a:cubicBezTo>
                    <a:pt x="120" y="60"/>
                    <a:pt x="21" y="100"/>
                    <a:pt x="1" y="200"/>
                  </a:cubicBezTo>
                  <a:cubicBezTo>
                    <a:pt x="1" y="220"/>
                    <a:pt x="61" y="279"/>
                    <a:pt x="100" y="279"/>
                  </a:cubicBezTo>
                  <a:cubicBezTo>
                    <a:pt x="220" y="220"/>
                    <a:pt x="220" y="100"/>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58;p3">
              <a:extLst>
                <a:ext uri="{FF2B5EF4-FFF2-40B4-BE49-F238E27FC236}">
                  <a16:creationId xmlns:a16="http://schemas.microsoft.com/office/drawing/2014/main" id="{CC39877F-B876-4854-9E84-E52F63874611}"/>
                </a:ext>
              </a:extLst>
            </p:cNvPr>
            <p:cNvSpPr/>
            <p:nvPr/>
          </p:nvSpPr>
          <p:spPr>
            <a:xfrm>
              <a:off x="2843450" y="4539225"/>
              <a:ext cx="13450" cy="4700"/>
            </a:xfrm>
            <a:custGeom>
              <a:avLst/>
              <a:gdLst/>
              <a:ahLst/>
              <a:cxnLst/>
              <a:rect l="l" t="t" r="r" b="b"/>
              <a:pathLst>
                <a:path w="538" h="188" extrusionOk="0">
                  <a:moveTo>
                    <a:pt x="271" y="1"/>
                  </a:moveTo>
                  <a:cubicBezTo>
                    <a:pt x="186" y="1"/>
                    <a:pt x="98" y="61"/>
                    <a:pt x="1" y="187"/>
                  </a:cubicBezTo>
                  <a:lnTo>
                    <a:pt x="538" y="187"/>
                  </a:lnTo>
                  <a:cubicBezTo>
                    <a:pt x="446" y="66"/>
                    <a:pt x="360"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59;p3">
              <a:extLst>
                <a:ext uri="{FF2B5EF4-FFF2-40B4-BE49-F238E27FC236}">
                  <a16:creationId xmlns:a16="http://schemas.microsoft.com/office/drawing/2014/main" id="{3E305912-FF96-4ABB-AD11-DD908B14D2B2}"/>
                </a:ext>
              </a:extLst>
            </p:cNvPr>
            <p:cNvSpPr/>
            <p:nvPr/>
          </p:nvSpPr>
          <p:spPr>
            <a:xfrm>
              <a:off x="2843950" y="4547875"/>
              <a:ext cx="8475" cy="8975"/>
            </a:xfrm>
            <a:custGeom>
              <a:avLst/>
              <a:gdLst/>
              <a:ahLst/>
              <a:cxnLst/>
              <a:rect l="l" t="t" r="r" b="b"/>
              <a:pathLst>
                <a:path w="339" h="359" extrusionOk="0">
                  <a:moveTo>
                    <a:pt x="0" y="0"/>
                  </a:moveTo>
                  <a:cubicBezTo>
                    <a:pt x="80" y="179"/>
                    <a:pt x="179" y="299"/>
                    <a:pt x="339" y="358"/>
                  </a:cubicBezTo>
                  <a:cubicBezTo>
                    <a:pt x="339" y="140"/>
                    <a:pt x="21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60;p3">
              <a:extLst>
                <a:ext uri="{FF2B5EF4-FFF2-40B4-BE49-F238E27FC236}">
                  <a16:creationId xmlns:a16="http://schemas.microsoft.com/office/drawing/2014/main" id="{C196088D-1C10-4EBB-BF38-D2B33DDD7C08}"/>
                </a:ext>
              </a:extLst>
            </p:cNvPr>
            <p:cNvSpPr/>
            <p:nvPr/>
          </p:nvSpPr>
          <p:spPr>
            <a:xfrm>
              <a:off x="2411275" y="4440450"/>
              <a:ext cx="5000" cy="14450"/>
            </a:xfrm>
            <a:custGeom>
              <a:avLst/>
              <a:gdLst/>
              <a:ahLst/>
              <a:cxnLst/>
              <a:rect l="l" t="t" r="r" b="b"/>
              <a:pathLst>
                <a:path w="200" h="578" extrusionOk="0">
                  <a:moveTo>
                    <a:pt x="1" y="1"/>
                  </a:moveTo>
                  <a:lnTo>
                    <a:pt x="1" y="577"/>
                  </a:lnTo>
                  <a:cubicBezTo>
                    <a:pt x="140" y="379"/>
                    <a:pt x="200" y="1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61;p3">
              <a:extLst>
                <a:ext uri="{FF2B5EF4-FFF2-40B4-BE49-F238E27FC236}">
                  <a16:creationId xmlns:a16="http://schemas.microsoft.com/office/drawing/2014/main" id="{3CDFDB9A-9375-4C88-9485-8411571CB1E5}"/>
                </a:ext>
              </a:extLst>
            </p:cNvPr>
            <p:cNvSpPr/>
            <p:nvPr/>
          </p:nvSpPr>
          <p:spPr>
            <a:xfrm>
              <a:off x="2420725" y="4758725"/>
              <a:ext cx="8475" cy="9975"/>
            </a:xfrm>
            <a:custGeom>
              <a:avLst/>
              <a:gdLst/>
              <a:ahLst/>
              <a:cxnLst/>
              <a:rect l="l" t="t" r="r" b="b"/>
              <a:pathLst>
                <a:path w="339" h="399" extrusionOk="0">
                  <a:moveTo>
                    <a:pt x="339" y="1"/>
                  </a:moveTo>
                  <a:lnTo>
                    <a:pt x="339" y="1"/>
                  </a:lnTo>
                  <a:cubicBezTo>
                    <a:pt x="140" y="21"/>
                    <a:pt x="21" y="160"/>
                    <a:pt x="1" y="399"/>
                  </a:cubicBezTo>
                  <a:cubicBezTo>
                    <a:pt x="160" y="319"/>
                    <a:pt x="319" y="220"/>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62;p3">
              <a:extLst>
                <a:ext uri="{FF2B5EF4-FFF2-40B4-BE49-F238E27FC236}">
                  <a16:creationId xmlns:a16="http://schemas.microsoft.com/office/drawing/2014/main" id="{7294CDD7-6D79-4C03-B35E-D4F9328150B8}"/>
                </a:ext>
              </a:extLst>
            </p:cNvPr>
            <p:cNvSpPr/>
            <p:nvPr/>
          </p:nvSpPr>
          <p:spPr>
            <a:xfrm>
              <a:off x="2566450" y="4329425"/>
              <a:ext cx="13950" cy="4125"/>
            </a:xfrm>
            <a:custGeom>
              <a:avLst/>
              <a:gdLst/>
              <a:ahLst/>
              <a:cxnLst/>
              <a:rect l="l" t="t" r="r" b="b"/>
              <a:pathLst>
                <a:path w="558" h="165" extrusionOk="0">
                  <a:moveTo>
                    <a:pt x="286" y="1"/>
                  </a:moveTo>
                  <a:cubicBezTo>
                    <a:pt x="194" y="1"/>
                    <a:pt x="100" y="55"/>
                    <a:pt x="0" y="165"/>
                  </a:cubicBezTo>
                  <a:lnTo>
                    <a:pt x="557" y="165"/>
                  </a:lnTo>
                  <a:cubicBezTo>
                    <a:pt x="468" y="55"/>
                    <a:pt x="378" y="1"/>
                    <a:pt x="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63;p3">
              <a:extLst>
                <a:ext uri="{FF2B5EF4-FFF2-40B4-BE49-F238E27FC236}">
                  <a16:creationId xmlns:a16="http://schemas.microsoft.com/office/drawing/2014/main" id="{01F05D0B-08AA-447C-85FC-3B63724512B2}"/>
                </a:ext>
              </a:extLst>
            </p:cNvPr>
            <p:cNvSpPr/>
            <p:nvPr/>
          </p:nvSpPr>
          <p:spPr>
            <a:xfrm>
              <a:off x="2524675" y="4300175"/>
              <a:ext cx="16925" cy="7900"/>
            </a:xfrm>
            <a:custGeom>
              <a:avLst/>
              <a:gdLst/>
              <a:ahLst/>
              <a:cxnLst/>
              <a:rect l="l" t="t" r="r" b="b"/>
              <a:pathLst>
                <a:path w="677" h="316" extrusionOk="0">
                  <a:moveTo>
                    <a:pt x="415" y="1"/>
                  </a:moveTo>
                  <a:cubicBezTo>
                    <a:pt x="364" y="1"/>
                    <a:pt x="311" y="18"/>
                    <a:pt x="259" y="61"/>
                  </a:cubicBezTo>
                  <a:cubicBezTo>
                    <a:pt x="199" y="81"/>
                    <a:pt x="140" y="81"/>
                    <a:pt x="80" y="81"/>
                  </a:cubicBezTo>
                  <a:cubicBezTo>
                    <a:pt x="80" y="81"/>
                    <a:pt x="60" y="121"/>
                    <a:pt x="40" y="121"/>
                  </a:cubicBezTo>
                  <a:cubicBezTo>
                    <a:pt x="0" y="141"/>
                    <a:pt x="40" y="181"/>
                    <a:pt x="80" y="221"/>
                  </a:cubicBezTo>
                  <a:cubicBezTo>
                    <a:pt x="140" y="241"/>
                    <a:pt x="199" y="241"/>
                    <a:pt x="259" y="241"/>
                  </a:cubicBezTo>
                  <a:cubicBezTo>
                    <a:pt x="319" y="290"/>
                    <a:pt x="373" y="315"/>
                    <a:pt x="428" y="315"/>
                  </a:cubicBezTo>
                  <a:cubicBezTo>
                    <a:pt x="483" y="315"/>
                    <a:pt x="537" y="290"/>
                    <a:pt x="597" y="241"/>
                  </a:cubicBezTo>
                  <a:cubicBezTo>
                    <a:pt x="597" y="241"/>
                    <a:pt x="637" y="241"/>
                    <a:pt x="657" y="181"/>
                  </a:cubicBezTo>
                  <a:cubicBezTo>
                    <a:pt x="677" y="141"/>
                    <a:pt x="657" y="121"/>
                    <a:pt x="597" y="61"/>
                  </a:cubicBezTo>
                  <a:cubicBezTo>
                    <a:pt x="541" y="28"/>
                    <a:pt x="480" y="1"/>
                    <a:pt x="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64;p3">
              <a:extLst>
                <a:ext uri="{FF2B5EF4-FFF2-40B4-BE49-F238E27FC236}">
                  <a16:creationId xmlns:a16="http://schemas.microsoft.com/office/drawing/2014/main" id="{3AD1AABD-F0D8-458A-B34B-BD9AC203C9F8}"/>
                </a:ext>
              </a:extLst>
            </p:cNvPr>
            <p:cNvSpPr/>
            <p:nvPr/>
          </p:nvSpPr>
          <p:spPr>
            <a:xfrm>
              <a:off x="2517200" y="4300250"/>
              <a:ext cx="9475" cy="6450"/>
            </a:xfrm>
            <a:custGeom>
              <a:avLst/>
              <a:gdLst/>
              <a:ahLst/>
              <a:cxnLst/>
              <a:rect l="l" t="t" r="r" b="b"/>
              <a:pathLst>
                <a:path w="379" h="258" extrusionOk="0">
                  <a:moveTo>
                    <a:pt x="236" y="0"/>
                  </a:moveTo>
                  <a:cubicBezTo>
                    <a:pt x="131" y="0"/>
                    <a:pt x="104" y="184"/>
                    <a:pt x="1" y="257"/>
                  </a:cubicBezTo>
                  <a:lnTo>
                    <a:pt x="379" y="257"/>
                  </a:lnTo>
                  <a:lnTo>
                    <a:pt x="379" y="78"/>
                  </a:lnTo>
                  <a:cubicBezTo>
                    <a:pt x="317" y="22"/>
                    <a:pt x="272" y="0"/>
                    <a:pt x="2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65;p3">
              <a:extLst>
                <a:ext uri="{FF2B5EF4-FFF2-40B4-BE49-F238E27FC236}">
                  <a16:creationId xmlns:a16="http://schemas.microsoft.com/office/drawing/2014/main" id="{92CF97DA-428A-468A-BF2B-DBBEF0788C83}"/>
                </a:ext>
              </a:extLst>
            </p:cNvPr>
            <p:cNvSpPr/>
            <p:nvPr/>
          </p:nvSpPr>
          <p:spPr>
            <a:xfrm>
              <a:off x="2540575" y="4300650"/>
              <a:ext cx="8000" cy="6050"/>
            </a:xfrm>
            <a:custGeom>
              <a:avLst/>
              <a:gdLst/>
              <a:ahLst/>
              <a:cxnLst/>
              <a:rect l="l" t="t" r="r" b="b"/>
              <a:pathLst>
                <a:path w="320" h="242" extrusionOk="0">
                  <a:moveTo>
                    <a:pt x="212" y="0"/>
                  </a:moveTo>
                  <a:cubicBezTo>
                    <a:pt x="151" y="0"/>
                    <a:pt x="67" y="62"/>
                    <a:pt x="1" y="62"/>
                  </a:cubicBezTo>
                  <a:lnTo>
                    <a:pt x="1" y="241"/>
                  </a:lnTo>
                  <a:cubicBezTo>
                    <a:pt x="120" y="222"/>
                    <a:pt x="319" y="241"/>
                    <a:pt x="279" y="62"/>
                  </a:cubicBezTo>
                  <a:cubicBezTo>
                    <a:pt x="266" y="16"/>
                    <a:pt x="242"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66;p3">
              <a:extLst>
                <a:ext uri="{FF2B5EF4-FFF2-40B4-BE49-F238E27FC236}">
                  <a16:creationId xmlns:a16="http://schemas.microsoft.com/office/drawing/2014/main" id="{CAEF20C7-E5F0-43D3-9AFF-8EB540F52A22}"/>
                </a:ext>
              </a:extLst>
            </p:cNvPr>
            <p:cNvSpPr/>
            <p:nvPr/>
          </p:nvSpPr>
          <p:spPr>
            <a:xfrm>
              <a:off x="2749950" y="4311575"/>
              <a:ext cx="13950" cy="4725"/>
            </a:xfrm>
            <a:custGeom>
              <a:avLst/>
              <a:gdLst/>
              <a:ahLst/>
              <a:cxnLst/>
              <a:rect l="l" t="t" r="r" b="b"/>
              <a:pathLst>
                <a:path w="558" h="189" extrusionOk="0">
                  <a:moveTo>
                    <a:pt x="393" y="1"/>
                  </a:moveTo>
                  <a:cubicBezTo>
                    <a:pt x="240" y="1"/>
                    <a:pt x="88" y="22"/>
                    <a:pt x="1" y="182"/>
                  </a:cubicBezTo>
                  <a:cubicBezTo>
                    <a:pt x="67" y="182"/>
                    <a:pt x="136" y="189"/>
                    <a:pt x="203" y="189"/>
                  </a:cubicBezTo>
                  <a:cubicBezTo>
                    <a:pt x="337" y="189"/>
                    <a:pt x="465" y="162"/>
                    <a:pt x="558" y="3"/>
                  </a:cubicBezTo>
                  <a:cubicBezTo>
                    <a:pt x="505" y="3"/>
                    <a:pt x="449" y="1"/>
                    <a:pt x="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67;p3">
              <a:extLst>
                <a:ext uri="{FF2B5EF4-FFF2-40B4-BE49-F238E27FC236}">
                  <a16:creationId xmlns:a16="http://schemas.microsoft.com/office/drawing/2014/main" id="{22975169-A29D-4E44-8FF2-CDF64D112DBC}"/>
                </a:ext>
              </a:extLst>
            </p:cNvPr>
            <p:cNvSpPr/>
            <p:nvPr/>
          </p:nvSpPr>
          <p:spPr>
            <a:xfrm>
              <a:off x="2866325" y="4004425"/>
              <a:ext cx="8475" cy="3375"/>
            </a:xfrm>
            <a:custGeom>
              <a:avLst/>
              <a:gdLst/>
              <a:ahLst/>
              <a:cxnLst/>
              <a:rect l="l" t="t" r="r" b="b"/>
              <a:pathLst>
                <a:path w="339" h="135" extrusionOk="0">
                  <a:moveTo>
                    <a:pt x="162" y="1"/>
                  </a:moveTo>
                  <a:cubicBezTo>
                    <a:pt x="105" y="1"/>
                    <a:pt x="50" y="45"/>
                    <a:pt x="1" y="135"/>
                  </a:cubicBezTo>
                  <a:cubicBezTo>
                    <a:pt x="60" y="125"/>
                    <a:pt x="115" y="120"/>
                    <a:pt x="170" y="120"/>
                  </a:cubicBezTo>
                  <a:cubicBezTo>
                    <a:pt x="224" y="120"/>
                    <a:pt x="279" y="125"/>
                    <a:pt x="339" y="135"/>
                  </a:cubicBezTo>
                  <a:cubicBezTo>
                    <a:pt x="279" y="45"/>
                    <a:pt x="219"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68;p3">
              <a:extLst>
                <a:ext uri="{FF2B5EF4-FFF2-40B4-BE49-F238E27FC236}">
                  <a16:creationId xmlns:a16="http://schemas.microsoft.com/office/drawing/2014/main" id="{FD03923C-0B35-49CF-BC32-A5390F5D3D40}"/>
                </a:ext>
              </a:extLst>
            </p:cNvPr>
            <p:cNvSpPr/>
            <p:nvPr/>
          </p:nvSpPr>
          <p:spPr>
            <a:xfrm>
              <a:off x="2999100" y="4007775"/>
              <a:ext cx="9975" cy="4025"/>
            </a:xfrm>
            <a:custGeom>
              <a:avLst/>
              <a:gdLst/>
              <a:ahLst/>
              <a:cxnLst/>
              <a:rect l="l" t="t" r="r" b="b"/>
              <a:pathLst>
                <a:path w="399" h="161" extrusionOk="0">
                  <a:moveTo>
                    <a:pt x="399" y="1"/>
                  </a:moveTo>
                  <a:cubicBezTo>
                    <a:pt x="260" y="21"/>
                    <a:pt x="140" y="21"/>
                    <a:pt x="1" y="21"/>
                  </a:cubicBezTo>
                  <a:cubicBezTo>
                    <a:pt x="140" y="100"/>
                    <a:pt x="260" y="160"/>
                    <a:pt x="399" y="160"/>
                  </a:cubicBezTo>
                  <a:lnTo>
                    <a:pt x="3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69;p3">
              <a:extLst>
                <a:ext uri="{FF2B5EF4-FFF2-40B4-BE49-F238E27FC236}">
                  <a16:creationId xmlns:a16="http://schemas.microsoft.com/office/drawing/2014/main" id="{B085F78B-0AEA-4201-A3DF-0BDDDB592243}"/>
                </a:ext>
              </a:extLst>
            </p:cNvPr>
            <p:cNvSpPr/>
            <p:nvPr/>
          </p:nvSpPr>
          <p:spPr>
            <a:xfrm>
              <a:off x="2703200" y="4267875"/>
              <a:ext cx="3525" cy="2525"/>
            </a:xfrm>
            <a:custGeom>
              <a:avLst/>
              <a:gdLst/>
              <a:ahLst/>
              <a:cxnLst/>
              <a:rect l="l" t="t" r="r" b="b"/>
              <a:pathLst>
                <a:path w="141" h="101" extrusionOk="0">
                  <a:moveTo>
                    <a:pt x="60" y="1"/>
                  </a:moveTo>
                  <a:cubicBezTo>
                    <a:pt x="1" y="41"/>
                    <a:pt x="1" y="60"/>
                    <a:pt x="80" y="100"/>
                  </a:cubicBezTo>
                  <a:cubicBezTo>
                    <a:pt x="80" y="100"/>
                    <a:pt x="100" y="60"/>
                    <a:pt x="140" y="60"/>
                  </a:cubicBezTo>
                  <a:lnTo>
                    <a:pt x="140" y="21"/>
                  </a:lnTo>
                  <a:cubicBezTo>
                    <a:pt x="100" y="1"/>
                    <a:pt x="80" y="1"/>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70;p3">
              <a:extLst>
                <a:ext uri="{FF2B5EF4-FFF2-40B4-BE49-F238E27FC236}">
                  <a16:creationId xmlns:a16="http://schemas.microsoft.com/office/drawing/2014/main" id="{F3065912-DBD0-48A5-8E4B-357AFF555320}"/>
                </a:ext>
              </a:extLst>
            </p:cNvPr>
            <p:cNvSpPr/>
            <p:nvPr/>
          </p:nvSpPr>
          <p:spPr>
            <a:xfrm>
              <a:off x="2490350" y="4208200"/>
              <a:ext cx="5500" cy="5000"/>
            </a:xfrm>
            <a:custGeom>
              <a:avLst/>
              <a:gdLst/>
              <a:ahLst/>
              <a:cxnLst/>
              <a:rect l="l" t="t" r="r" b="b"/>
              <a:pathLst>
                <a:path w="220" h="200" extrusionOk="0">
                  <a:moveTo>
                    <a:pt x="220" y="21"/>
                  </a:moveTo>
                  <a:cubicBezTo>
                    <a:pt x="140" y="40"/>
                    <a:pt x="1" y="1"/>
                    <a:pt x="21" y="140"/>
                  </a:cubicBezTo>
                  <a:cubicBezTo>
                    <a:pt x="21" y="160"/>
                    <a:pt x="140" y="160"/>
                    <a:pt x="220" y="200"/>
                  </a:cubicBezTo>
                  <a:lnTo>
                    <a:pt x="220" y="2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71;p3">
              <a:extLst>
                <a:ext uri="{FF2B5EF4-FFF2-40B4-BE49-F238E27FC236}">
                  <a16:creationId xmlns:a16="http://schemas.microsoft.com/office/drawing/2014/main" id="{20BC01DD-A0E2-4DA7-B0B0-C9375F7089A2}"/>
                </a:ext>
              </a:extLst>
            </p:cNvPr>
            <p:cNvSpPr/>
            <p:nvPr/>
          </p:nvSpPr>
          <p:spPr>
            <a:xfrm>
              <a:off x="2615675" y="4241350"/>
              <a:ext cx="6500" cy="3175"/>
            </a:xfrm>
            <a:custGeom>
              <a:avLst/>
              <a:gdLst/>
              <a:ahLst/>
              <a:cxnLst/>
              <a:rect l="l" t="t" r="r" b="b"/>
              <a:pathLst>
                <a:path w="260" h="127" extrusionOk="0">
                  <a:moveTo>
                    <a:pt x="175" y="0"/>
                  </a:moveTo>
                  <a:cubicBezTo>
                    <a:pt x="159" y="0"/>
                    <a:pt x="140" y="2"/>
                    <a:pt x="120" y="7"/>
                  </a:cubicBezTo>
                  <a:lnTo>
                    <a:pt x="1" y="127"/>
                  </a:lnTo>
                  <a:cubicBezTo>
                    <a:pt x="80" y="127"/>
                    <a:pt x="120" y="107"/>
                    <a:pt x="180" y="107"/>
                  </a:cubicBezTo>
                  <a:cubicBezTo>
                    <a:pt x="200" y="107"/>
                    <a:pt x="259" y="87"/>
                    <a:pt x="259" y="67"/>
                  </a:cubicBezTo>
                  <a:cubicBezTo>
                    <a:pt x="259" y="22"/>
                    <a:pt x="226"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72;p3">
              <a:extLst>
                <a:ext uri="{FF2B5EF4-FFF2-40B4-BE49-F238E27FC236}">
                  <a16:creationId xmlns:a16="http://schemas.microsoft.com/office/drawing/2014/main" id="{2F71C473-3F59-4C63-A9DB-2E3CBE13ADB5}"/>
                </a:ext>
              </a:extLst>
            </p:cNvPr>
            <p:cNvSpPr/>
            <p:nvPr/>
          </p:nvSpPr>
          <p:spPr>
            <a:xfrm>
              <a:off x="2710675" y="4225600"/>
              <a:ext cx="2500" cy="2525"/>
            </a:xfrm>
            <a:custGeom>
              <a:avLst/>
              <a:gdLst/>
              <a:ahLst/>
              <a:cxnLst/>
              <a:rect l="l" t="t" r="r" b="b"/>
              <a:pathLst>
                <a:path w="100" h="101" extrusionOk="0">
                  <a:moveTo>
                    <a:pt x="80" y="1"/>
                  </a:moveTo>
                  <a:cubicBezTo>
                    <a:pt x="60" y="1"/>
                    <a:pt x="20" y="21"/>
                    <a:pt x="0" y="21"/>
                  </a:cubicBezTo>
                  <a:cubicBezTo>
                    <a:pt x="0" y="41"/>
                    <a:pt x="0" y="61"/>
                    <a:pt x="20" y="100"/>
                  </a:cubicBezTo>
                  <a:cubicBezTo>
                    <a:pt x="60" y="100"/>
                    <a:pt x="80" y="61"/>
                    <a:pt x="100" y="61"/>
                  </a:cubicBezTo>
                  <a:cubicBezTo>
                    <a:pt x="100" y="41"/>
                    <a:pt x="80"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73;p3">
              <a:extLst>
                <a:ext uri="{FF2B5EF4-FFF2-40B4-BE49-F238E27FC236}">
                  <a16:creationId xmlns:a16="http://schemas.microsoft.com/office/drawing/2014/main" id="{D087E24C-5360-49A7-98BD-FBA5671138B4}"/>
                </a:ext>
              </a:extLst>
            </p:cNvPr>
            <p:cNvSpPr/>
            <p:nvPr/>
          </p:nvSpPr>
          <p:spPr>
            <a:xfrm>
              <a:off x="2702225" y="4225600"/>
              <a:ext cx="2500" cy="2025"/>
            </a:xfrm>
            <a:custGeom>
              <a:avLst/>
              <a:gdLst/>
              <a:ahLst/>
              <a:cxnLst/>
              <a:rect l="l" t="t" r="r" b="b"/>
              <a:pathLst>
                <a:path w="100" h="81" extrusionOk="0">
                  <a:moveTo>
                    <a:pt x="20" y="1"/>
                  </a:moveTo>
                  <a:cubicBezTo>
                    <a:pt x="20" y="21"/>
                    <a:pt x="0" y="41"/>
                    <a:pt x="0" y="61"/>
                  </a:cubicBezTo>
                  <a:cubicBezTo>
                    <a:pt x="0" y="61"/>
                    <a:pt x="40" y="80"/>
                    <a:pt x="60" y="80"/>
                  </a:cubicBezTo>
                  <a:cubicBezTo>
                    <a:pt x="60" y="61"/>
                    <a:pt x="99" y="41"/>
                    <a:pt x="99" y="21"/>
                  </a:cubicBezTo>
                  <a:cubicBezTo>
                    <a:pt x="99" y="21"/>
                    <a:pt x="40" y="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74;p3">
              <a:extLst>
                <a:ext uri="{FF2B5EF4-FFF2-40B4-BE49-F238E27FC236}">
                  <a16:creationId xmlns:a16="http://schemas.microsoft.com/office/drawing/2014/main" id="{EA80B348-9D77-4249-9B3F-C791B1C5DE5D}"/>
                </a:ext>
              </a:extLst>
            </p:cNvPr>
            <p:cNvSpPr/>
            <p:nvPr/>
          </p:nvSpPr>
          <p:spPr>
            <a:xfrm>
              <a:off x="2531125" y="4307675"/>
              <a:ext cx="8975" cy="2825"/>
            </a:xfrm>
            <a:custGeom>
              <a:avLst/>
              <a:gdLst/>
              <a:ahLst/>
              <a:cxnLst/>
              <a:rect l="l" t="t" r="r" b="b"/>
              <a:pathLst>
                <a:path w="359" h="113" extrusionOk="0">
                  <a:moveTo>
                    <a:pt x="1" y="0"/>
                  </a:moveTo>
                  <a:cubicBezTo>
                    <a:pt x="59" y="77"/>
                    <a:pt x="121" y="112"/>
                    <a:pt x="181" y="112"/>
                  </a:cubicBezTo>
                  <a:cubicBezTo>
                    <a:pt x="246" y="112"/>
                    <a:pt x="308" y="72"/>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75;p3">
              <a:extLst>
                <a:ext uri="{FF2B5EF4-FFF2-40B4-BE49-F238E27FC236}">
                  <a16:creationId xmlns:a16="http://schemas.microsoft.com/office/drawing/2014/main" id="{A9C18C5E-C78B-4A9D-B9EA-D3005A3A5216}"/>
                </a:ext>
              </a:extLst>
            </p:cNvPr>
            <p:cNvSpPr/>
            <p:nvPr/>
          </p:nvSpPr>
          <p:spPr>
            <a:xfrm>
              <a:off x="2727575" y="4325575"/>
              <a:ext cx="9475" cy="2625"/>
            </a:xfrm>
            <a:custGeom>
              <a:avLst/>
              <a:gdLst/>
              <a:ahLst/>
              <a:cxnLst/>
              <a:rect l="l" t="t" r="r" b="b"/>
              <a:pathLst>
                <a:path w="379" h="105" extrusionOk="0">
                  <a:moveTo>
                    <a:pt x="1" y="0"/>
                  </a:moveTo>
                  <a:cubicBezTo>
                    <a:pt x="60" y="70"/>
                    <a:pt x="125" y="105"/>
                    <a:pt x="190" y="105"/>
                  </a:cubicBezTo>
                  <a:cubicBezTo>
                    <a:pt x="254" y="105"/>
                    <a:pt x="319" y="7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76;p3">
              <a:extLst>
                <a:ext uri="{FF2B5EF4-FFF2-40B4-BE49-F238E27FC236}">
                  <a16:creationId xmlns:a16="http://schemas.microsoft.com/office/drawing/2014/main" id="{7DFF2CC4-3F3C-4EE4-811A-8D57F9E84D2B}"/>
                </a:ext>
              </a:extLst>
            </p:cNvPr>
            <p:cNvSpPr/>
            <p:nvPr/>
          </p:nvSpPr>
          <p:spPr>
            <a:xfrm>
              <a:off x="2531625" y="4299225"/>
              <a:ext cx="8975" cy="3000"/>
            </a:xfrm>
            <a:custGeom>
              <a:avLst/>
              <a:gdLst/>
              <a:ahLst/>
              <a:cxnLst/>
              <a:rect l="l" t="t" r="r" b="b"/>
              <a:pathLst>
                <a:path w="359" h="120" extrusionOk="0">
                  <a:moveTo>
                    <a:pt x="172" y="0"/>
                  </a:moveTo>
                  <a:cubicBezTo>
                    <a:pt x="110" y="0"/>
                    <a:pt x="51" y="40"/>
                    <a:pt x="1" y="119"/>
                  </a:cubicBezTo>
                  <a:lnTo>
                    <a:pt x="359" y="119"/>
                  </a:lnTo>
                  <a:cubicBezTo>
                    <a:pt x="299" y="40"/>
                    <a:pt x="235"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77;p3">
              <a:extLst>
                <a:ext uri="{FF2B5EF4-FFF2-40B4-BE49-F238E27FC236}">
                  <a16:creationId xmlns:a16="http://schemas.microsoft.com/office/drawing/2014/main" id="{B72CBF04-98C1-474D-8357-3AE3F860A5C3}"/>
                </a:ext>
              </a:extLst>
            </p:cNvPr>
            <p:cNvSpPr/>
            <p:nvPr/>
          </p:nvSpPr>
          <p:spPr>
            <a:xfrm>
              <a:off x="2549525" y="4668225"/>
              <a:ext cx="8500" cy="5000"/>
            </a:xfrm>
            <a:custGeom>
              <a:avLst/>
              <a:gdLst/>
              <a:ahLst/>
              <a:cxnLst/>
              <a:rect l="l" t="t" r="r" b="b"/>
              <a:pathLst>
                <a:path w="340" h="200" extrusionOk="0">
                  <a:moveTo>
                    <a:pt x="339" y="0"/>
                  </a:moveTo>
                  <a:cubicBezTo>
                    <a:pt x="180" y="0"/>
                    <a:pt x="81" y="60"/>
                    <a:pt x="1" y="199"/>
                  </a:cubicBezTo>
                  <a:cubicBezTo>
                    <a:pt x="160" y="199"/>
                    <a:pt x="279" y="14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78;p3">
              <a:extLst>
                <a:ext uri="{FF2B5EF4-FFF2-40B4-BE49-F238E27FC236}">
                  <a16:creationId xmlns:a16="http://schemas.microsoft.com/office/drawing/2014/main" id="{2CEC2F70-C094-4D1C-AE76-42BD1A441C1A}"/>
                </a:ext>
              </a:extLst>
            </p:cNvPr>
            <p:cNvSpPr/>
            <p:nvPr/>
          </p:nvSpPr>
          <p:spPr>
            <a:xfrm>
              <a:off x="2565950" y="4658775"/>
              <a:ext cx="9475" cy="5500"/>
            </a:xfrm>
            <a:custGeom>
              <a:avLst/>
              <a:gdLst/>
              <a:ahLst/>
              <a:cxnLst/>
              <a:rect l="l" t="t" r="r" b="b"/>
              <a:pathLst>
                <a:path w="379" h="220" extrusionOk="0">
                  <a:moveTo>
                    <a:pt x="378" y="0"/>
                  </a:moveTo>
                  <a:cubicBezTo>
                    <a:pt x="219" y="20"/>
                    <a:pt x="100" y="80"/>
                    <a:pt x="0" y="199"/>
                  </a:cubicBezTo>
                  <a:cubicBezTo>
                    <a:pt x="80" y="199"/>
                    <a:pt x="160" y="219"/>
                    <a:pt x="219" y="219"/>
                  </a:cubicBezTo>
                  <a:cubicBezTo>
                    <a:pt x="319" y="180"/>
                    <a:pt x="378" y="10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79;p3">
              <a:extLst>
                <a:ext uri="{FF2B5EF4-FFF2-40B4-BE49-F238E27FC236}">
                  <a16:creationId xmlns:a16="http://schemas.microsoft.com/office/drawing/2014/main" id="{1140ABD2-A0E4-42F7-9403-6B786C0844E8}"/>
                </a:ext>
              </a:extLst>
            </p:cNvPr>
            <p:cNvSpPr/>
            <p:nvPr/>
          </p:nvSpPr>
          <p:spPr>
            <a:xfrm>
              <a:off x="2597275" y="4646725"/>
              <a:ext cx="9975" cy="3675"/>
            </a:xfrm>
            <a:custGeom>
              <a:avLst/>
              <a:gdLst/>
              <a:ahLst/>
              <a:cxnLst/>
              <a:rect l="l" t="t" r="r" b="b"/>
              <a:pathLst>
                <a:path w="399" h="147" extrusionOk="0">
                  <a:moveTo>
                    <a:pt x="322" y="0"/>
                  </a:moveTo>
                  <a:cubicBezTo>
                    <a:pt x="200" y="0"/>
                    <a:pt x="100" y="42"/>
                    <a:pt x="1" y="124"/>
                  </a:cubicBezTo>
                  <a:cubicBezTo>
                    <a:pt x="47" y="138"/>
                    <a:pt x="96" y="147"/>
                    <a:pt x="144" y="147"/>
                  </a:cubicBezTo>
                  <a:cubicBezTo>
                    <a:pt x="239" y="147"/>
                    <a:pt x="332" y="111"/>
                    <a:pt x="399" y="5"/>
                  </a:cubicBezTo>
                  <a:cubicBezTo>
                    <a:pt x="372" y="2"/>
                    <a:pt x="347"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80;p3">
              <a:extLst>
                <a:ext uri="{FF2B5EF4-FFF2-40B4-BE49-F238E27FC236}">
                  <a16:creationId xmlns:a16="http://schemas.microsoft.com/office/drawing/2014/main" id="{304914D6-33BA-483C-9A69-916D8AADD481}"/>
                </a:ext>
              </a:extLst>
            </p:cNvPr>
            <p:cNvSpPr/>
            <p:nvPr/>
          </p:nvSpPr>
          <p:spPr>
            <a:xfrm>
              <a:off x="2447100" y="4739350"/>
              <a:ext cx="7975" cy="5975"/>
            </a:xfrm>
            <a:custGeom>
              <a:avLst/>
              <a:gdLst/>
              <a:ahLst/>
              <a:cxnLst/>
              <a:rect l="l" t="t" r="r" b="b"/>
              <a:pathLst>
                <a:path w="319" h="239" extrusionOk="0">
                  <a:moveTo>
                    <a:pt x="318" y="0"/>
                  </a:moveTo>
                  <a:cubicBezTo>
                    <a:pt x="159" y="0"/>
                    <a:pt x="60" y="60"/>
                    <a:pt x="0" y="239"/>
                  </a:cubicBezTo>
                  <a:cubicBezTo>
                    <a:pt x="159" y="199"/>
                    <a:pt x="279" y="159"/>
                    <a:pt x="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81;p3">
              <a:extLst>
                <a:ext uri="{FF2B5EF4-FFF2-40B4-BE49-F238E27FC236}">
                  <a16:creationId xmlns:a16="http://schemas.microsoft.com/office/drawing/2014/main" id="{C168A34C-6E54-42E9-8F49-45A5AF77F6FD}"/>
                </a:ext>
              </a:extLst>
            </p:cNvPr>
            <p:cNvSpPr/>
            <p:nvPr/>
          </p:nvSpPr>
          <p:spPr>
            <a:xfrm>
              <a:off x="2401825" y="4716950"/>
              <a:ext cx="3525" cy="10975"/>
            </a:xfrm>
            <a:custGeom>
              <a:avLst/>
              <a:gdLst/>
              <a:ahLst/>
              <a:cxnLst/>
              <a:rect l="l" t="t" r="r" b="b"/>
              <a:pathLst>
                <a:path w="141" h="439" extrusionOk="0">
                  <a:moveTo>
                    <a:pt x="140" y="1"/>
                  </a:moveTo>
                  <a:cubicBezTo>
                    <a:pt x="21" y="140"/>
                    <a:pt x="1" y="279"/>
                    <a:pt x="140" y="439"/>
                  </a:cubicBezTo>
                  <a:lnTo>
                    <a:pt x="14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82;p3">
              <a:extLst>
                <a:ext uri="{FF2B5EF4-FFF2-40B4-BE49-F238E27FC236}">
                  <a16:creationId xmlns:a16="http://schemas.microsoft.com/office/drawing/2014/main" id="{B678497B-238A-42A6-8BED-9E67095A3598}"/>
                </a:ext>
              </a:extLst>
            </p:cNvPr>
            <p:cNvSpPr/>
            <p:nvPr/>
          </p:nvSpPr>
          <p:spPr>
            <a:xfrm>
              <a:off x="2558000" y="4521525"/>
              <a:ext cx="8475" cy="3000"/>
            </a:xfrm>
            <a:custGeom>
              <a:avLst/>
              <a:gdLst/>
              <a:ahLst/>
              <a:cxnLst/>
              <a:rect l="l" t="t" r="r" b="b"/>
              <a:pathLst>
                <a:path w="339" h="120" extrusionOk="0">
                  <a:moveTo>
                    <a:pt x="0" y="0"/>
                  </a:moveTo>
                  <a:cubicBezTo>
                    <a:pt x="60" y="80"/>
                    <a:pt x="119" y="119"/>
                    <a:pt x="177" y="119"/>
                  </a:cubicBezTo>
                  <a:cubicBezTo>
                    <a:pt x="234" y="119"/>
                    <a:pt x="289" y="80"/>
                    <a:pt x="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83;p3">
              <a:extLst>
                <a:ext uri="{FF2B5EF4-FFF2-40B4-BE49-F238E27FC236}">
                  <a16:creationId xmlns:a16="http://schemas.microsoft.com/office/drawing/2014/main" id="{75D5A688-5D42-4520-8675-5D2FAEB7C4BC}"/>
                </a:ext>
              </a:extLst>
            </p:cNvPr>
            <p:cNvSpPr/>
            <p:nvPr/>
          </p:nvSpPr>
          <p:spPr>
            <a:xfrm>
              <a:off x="2669875" y="4561800"/>
              <a:ext cx="8500" cy="3375"/>
            </a:xfrm>
            <a:custGeom>
              <a:avLst/>
              <a:gdLst/>
              <a:ahLst/>
              <a:cxnLst/>
              <a:rect l="l" t="t" r="r" b="b"/>
              <a:pathLst>
                <a:path w="340" h="135" extrusionOk="0">
                  <a:moveTo>
                    <a:pt x="1" y="0"/>
                  </a:moveTo>
                  <a:cubicBezTo>
                    <a:pt x="61" y="90"/>
                    <a:pt x="120" y="135"/>
                    <a:pt x="178" y="135"/>
                  </a:cubicBezTo>
                  <a:cubicBezTo>
                    <a:pt x="235" y="135"/>
                    <a:pt x="289" y="9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84;p3">
              <a:extLst>
                <a:ext uri="{FF2B5EF4-FFF2-40B4-BE49-F238E27FC236}">
                  <a16:creationId xmlns:a16="http://schemas.microsoft.com/office/drawing/2014/main" id="{F50031A8-C3D7-4A61-B6AE-9AB9B155184C}"/>
                </a:ext>
              </a:extLst>
            </p:cNvPr>
            <p:cNvSpPr/>
            <p:nvPr/>
          </p:nvSpPr>
          <p:spPr>
            <a:xfrm>
              <a:off x="2803675" y="4367225"/>
              <a:ext cx="4000" cy="2625"/>
            </a:xfrm>
            <a:custGeom>
              <a:avLst/>
              <a:gdLst/>
              <a:ahLst/>
              <a:cxnLst/>
              <a:rect l="l" t="t" r="r" b="b"/>
              <a:pathLst>
                <a:path w="160" h="105" extrusionOk="0">
                  <a:moveTo>
                    <a:pt x="80" y="0"/>
                  </a:moveTo>
                  <a:cubicBezTo>
                    <a:pt x="50" y="0"/>
                    <a:pt x="20" y="35"/>
                    <a:pt x="0" y="105"/>
                  </a:cubicBezTo>
                  <a:lnTo>
                    <a:pt x="159" y="105"/>
                  </a:lnTo>
                  <a:cubicBezTo>
                    <a:pt x="139" y="35"/>
                    <a:pt x="110" y="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85;p3">
              <a:extLst>
                <a:ext uri="{FF2B5EF4-FFF2-40B4-BE49-F238E27FC236}">
                  <a16:creationId xmlns:a16="http://schemas.microsoft.com/office/drawing/2014/main" id="{82B2DBC3-7AF1-4306-9BBB-CDE384D83AC4}"/>
                </a:ext>
              </a:extLst>
            </p:cNvPr>
            <p:cNvSpPr/>
            <p:nvPr/>
          </p:nvSpPr>
          <p:spPr>
            <a:xfrm>
              <a:off x="3013525" y="4329050"/>
              <a:ext cx="2025" cy="2150"/>
            </a:xfrm>
            <a:custGeom>
              <a:avLst/>
              <a:gdLst/>
              <a:ahLst/>
              <a:cxnLst/>
              <a:rect l="l" t="t" r="r" b="b"/>
              <a:pathLst>
                <a:path w="81" h="86" extrusionOk="0">
                  <a:moveTo>
                    <a:pt x="1" y="1"/>
                  </a:moveTo>
                  <a:lnTo>
                    <a:pt x="1" y="1"/>
                  </a:lnTo>
                  <a:cubicBezTo>
                    <a:pt x="13" y="62"/>
                    <a:pt x="33" y="85"/>
                    <a:pt x="51" y="85"/>
                  </a:cubicBezTo>
                  <a:cubicBezTo>
                    <a:pt x="62" y="85"/>
                    <a:pt x="73" y="76"/>
                    <a:pt x="80" y="60"/>
                  </a:cubicBezTo>
                  <a:cubicBezTo>
                    <a:pt x="80" y="40"/>
                    <a:pt x="21" y="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86;p3">
              <a:extLst>
                <a:ext uri="{FF2B5EF4-FFF2-40B4-BE49-F238E27FC236}">
                  <a16:creationId xmlns:a16="http://schemas.microsoft.com/office/drawing/2014/main" id="{00251F7D-5960-48E7-8835-4547E3F73759}"/>
                </a:ext>
              </a:extLst>
            </p:cNvPr>
            <p:cNvSpPr/>
            <p:nvPr/>
          </p:nvSpPr>
          <p:spPr>
            <a:xfrm>
              <a:off x="2763875" y="4309400"/>
              <a:ext cx="4000" cy="2275"/>
            </a:xfrm>
            <a:custGeom>
              <a:avLst/>
              <a:gdLst/>
              <a:ahLst/>
              <a:cxnLst/>
              <a:rect l="l" t="t" r="r" b="b"/>
              <a:pathLst>
                <a:path w="160" h="91" extrusionOk="0">
                  <a:moveTo>
                    <a:pt x="65" y="1"/>
                  </a:moveTo>
                  <a:cubicBezTo>
                    <a:pt x="41" y="1"/>
                    <a:pt x="21" y="31"/>
                    <a:pt x="1" y="90"/>
                  </a:cubicBezTo>
                  <a:lnTo>
                    <a:pt x="160" y="90"/>
                  </a:lnTo>
                  <a:cubicBezTo>
                    <a:pt x="120" y="31"/>
                    <a:pt x="90" y="1"/>
                    <a:pt x="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87;p3">
              <a:extLst>
                <a:ext uri="{FF2B5EF4-FFF2-40B4-BE49-F238E27FC236}">
                  <a16:creationId xmlns:a16="http://schemas.microsoft.com/office/drawing/2014/main" id="{7DD1D126-7FDA-49E9-B20E-7BBF07B99079}"/>
                </a:ext>
              </a:extLst>
            </p:cNvPr>
            <p:cNvSpPr/>
            <p:nvPr/>
          </p:nvSpPr>
          <p:spPr>
            <a:xfrm>
              <a:off x="2403825" y="4512575"/>
              <a:ext cx="3000" cy="4500"/>
            </a:xfrm>
            <a:custGeom>
              <a:avLst/>
              <a:gdLst/>
              <a:ahLst/>
              <a:cxnLst/>
              <a:rect l="l" t="t" r="r" b="b"/>
              <a:pathLst>
                <a:path w="120" h="180" extrusionOk="0">
                  <a:moveTo>
                    <a:pt x="120" y="0"/>
                  </a:moveTo>
                  <a:cubicBezTo>
                    <a:pt x="0" y="60"/>
                    <a:pt x="0" y="99"/>
                    <a:pt x="120" y="179"/>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88;p3">
              <a:extLst>
                <a:ext uri="{FF2B5EF4-FFF2-40B4-BE49-F238E27FC236}">
                  <a16:creationId xmlns:a16="http://schemas.microsoft.com/office/drawing/2014/main" id="{039DA4A7-23AF-4A30-ADA6-7A06B3AC5AE0}"/>
                </a:ext>
              </a:extLst>
            </p:cNvPr>
            <p:cNvSpPr/>
            <p:nvPr/>
          </p:nvSpPr>
          <p:spPr>
            <a:xfrm>
              <a:off x="2408800" y="4436975"/>
              <a:ext cx="3500" cy="3500"/>
            </a:xfrm>
            <a:custGeom>
              <a:avLst/>
              <a:gdLst/>
              <a:ahLst/>
              <a:cxnLst/>
              <a:rect l="l" t="t" r="r" b="b"/>
              <a:pathLst>
                <a:path w="140" h="140" extrusionOk="0">
                  <a:moveTo>
                    <a:pt x="120" y="0"/>
                  </a:moveTo>
                  <a:cubicBezTo>
                    <a:pt x="80" y="20"/>
                    <a:pt x="40" y="40"/>
                    <a:pt x="0" y="60"/>
                  </a:cubicBezTo>
                  <a:cubicBezTo>
                    <a:pt x="40" y="100"/>
                    <a:pt x="80" y="120"/>
                    <a:pt x="120" y="140"/>
                  </a:cubicBezTo>
                  <a:cubicBezTo>
                    <a:pt x="140" y="100"/>
                    <a:pt x="140" y="4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89;p3">
              <a:extLst>
                <a:ext uri="{FF2B5EF4-FFF2-40B4-BE49-F238E27FC236}">
                  <a16:creationId xmlns:a16="http://schemas.microsoft.com/office/drawing/2014/main" id="{B7583DA1-0035-4792-8FDE-510216719455}"/>
                </a:ext>
              </a:extLst>
            </p:cNvPr>
            <p:cNvSpPr/>
            <p:nvPr/>
          </p:nvSpPr>
          <p:spPr>
            <a:xfrm>
              <a:off x="2692275" y="4425275"/>
              <a:ext cx="4500" cy="2275"/>
            </a:xfrm>
            <a:custGeom>
              <a:avLst/>
              <a:gdLst/>
              <a:ahLst/>
              <a:cxnLst/>
              <a:rect l="l" t="t" r="r" b="b"/>
              <a:pathLst>
                <a:path w="180" h="91" extrusionOk="0">
                  <a:moveTo>
                    <a:pt x="82" y="1"/>
                  </a:moveTo>
                  <a:cubicBezTo>
                    <a:pt x="50" y="1"/>
                    <a:pt x="20" y="31"/>
                    <a:pt x="0" y="90"/>
                  </a:cubicBezTo>
                  <a:lnTo>
                    <a:pt x="179" y="90"/>
                  </a:lnTo>
                  <a:cubicBezTo>
                    <a:pt x="149" y="31"/>
                    <a:pt x="115" y="1"/>
                    <a:pt x="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90;p3">
              <a:extLst>
                <a:ext uri="{FF2B5EF4-FFF2-40B4-BE49-F238E27FC236}">
                  <a16:creationId xmlns:a16="http://schemas.microsoft.com/office/drawing/2014/main" id="{32B49192-F240-4B48-927A-5B5244BC5780}"/>
                </a:ext>
              </a:extLst>
            </p:cNvPr>
            <p:cNvSpPr/>
            <p:nvPr/>
          </p:nvSpPr>
          <p:spPr>
            <a:xfrm>
              <a:off x="2408300" y="4454375"/>
              <a:ext cx="3000" cy="4000"/>
            </a:xfrm>
            <a:custGeom>
              <a:avLst/>
              <a:gdLst/>
              <a:ahLst/>
              <a:cxnLst/>
              <a:rect l="l" t="t" r="r" b="b"/>
              <a:pathLst>
                <a:path w="120" h="160" extrusionOk="0">
                  <a:moveTo>
                    <a:pt x="120" y="1"/>
                  </a:moveTo>
                  <a:cubicBezTo>
                    <a:pt x="0" y="40"/>
                    <a:pt x="0" y="100"/>
                    <a:pt x="120" y="16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91;p3">
              <a:extLst>
                <a:ext uri="{FF2B5EF4-FFF2-40B4-BE49-F238E27FC236}">
                  <a16:creationId xmlns:a16="http://schemas.microsoft.com/office/drawing/2014/main" id="{D94A2F79-543C-4615-B95E-FBDD351EF0C5}"/>
                </a:ext>
              </a:extLst>
            </p:cNvPr>
            <p:cNvSpPr/>
            <p:nvPr/>
          </p:nvSpPr>
          <p:spPr>
            <a:xfrm>
              <a:off x="2403325" y="4730875"/>
              <a:ext cx="3000" cy="5500"/>
            </a:xfrm>
            <a:custGeom>
              <a:avLst/>
              <a:gdLst/>
              <a:ahLst/>
              <a:cxnLst/>
              <a:rect l="l" t="t" r="r" b="b"/>
              <a:pathLst>
                <a:path w="120" h="220" extrusionOk="0">
                  <a:moveTo>
                    <a:pt x="80" y="1"/>
                  </a:moveTo>
                  <a:cubicBezTo>
                    <a:pt x="1" y="80"/>
                    <a:pt x="1" y="140"/>
                    <a:pt x="80" y="220"/>
                  </a:cubicBezTo>
                  <a:cubicBezTo>
                    <a:pt x="80" y="140"/>
                    <a:pt x="120" y="4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92;p3">
              <a:extLst>
                <a:ext uri="{FF2B5EF4-FFF2-40B4-BE49-F238E27FC236}">
                  <a16:creationId xmlns:a16="http://schemas.microsoft.com/office/drawing/2014/main" id="{7436C2A4-BCB1-4455-A7D4-E904EB44F7E1}"/>
                </a:ext>
              </a:extLst>
            </p:cNvPr>
            <p:cNvSpPr/>
            <p:nvPr/>
          </p:nvSpPr>
          <p:spPr>
            <a:xfrm>
              <a:off x="2429175" y="4753750"/>
              <a:ext cx="5000" cy="4500"/>
            </a:xfrm>
            <a:custGeom>
              <a:avLst/>
              <a:gdLst/>
              <a:ahLst/>
              <a:cxnLst/>
              <a:rect l="l" t="t" r="r" b="b"/>
              <a:pathLst>
                <a:path w="200" h="180" extrusionOk="0">
                  <a:moveTo>
                    <a:pt x="200" y="1"/>
                  </a:moveTo>
                  <a:cubicBezTo>
                    <a:pt x="100" y="21"/>
                    <a:pt x="21" y="81"/>
                    <a:pt x="1" y="180"/>
                  </a:cubicBezTo>
                  <a:cubicBezTo>
                    <a:pt x="100" y="160"/>
                    <a:pt x="180" y="10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93;p3">
              <a:extLst>
                <a:ext uri="{FF2B5EF4-FFF2-40B4-BE49-F238E27FC236}">
                  <a16:creationId xmlns:a16="http://schemas.microsoft.com/office/drawing/2014/main" id="{B654DDE6-ADD3-4B9E-BDBB-1F0742DC34B7}"/>
                </a:ext>
              </a:extLst>
            </p:cNvPr>
            <p:cNvSpPr/>
            <p:nvPr/>
          </p:nvSpPr>
          <p:spPr>
            <a:xfrm>
              <a:off x="2442125" y="4745300"/>
              <a:ext cx="5000" cy="3525"/>
            </a:xfrm>
            <a:custGeom>
              <a:avLst/>
              <a:gdLst/>
              <a:ahLst/>
              <a:cxnLst/>
              <a:rect l="l" t="t" r="r" b="b"/>
              <a:pathLst>
                <a:path w="200" h="141" extrusionOk="0">
                  <a:moveTo>
                    <a:pt x="199" y="1"/>
                  </a:moveTo>
                  <a:cubicBezTo>
                    <a:pt x="100" y="1"/>
                    <a:pt x="20" y="41"/>
                    <a:pt x="0" y="140"/>
                  </a:cubicBezTo>
                  <a:lnTo>
                    <a:pt x="199" y="140"/>
                  </a:lnTo>
                  <a:lnTo>
                    <a:pt x="1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94;p3">
              <a:extLst>
                <a:ext uri="{FF2B5EF4-FFF2-40B4-BE49-F238E27FC236}">
                  <a16:creationId xmlns:a16="http://schemas.microsoft.com/office/drawing/2014/main" id="{B05F0571-5099-4EA0-A821-DEBCAC0C8FB5}"/>
                </a:ext>
              </a:extLst>
            </p:cNvPr>
            <p:cNvSpPr/>
            <p:nvPr/>
          </p:nvSpPr>
          <p:spPr>
            <a:xfrm>
              <a:off x="2437150" y="4748800"/>
              <a:ext cx="5000" cy="4000"/>
            </a:xfrm>
            <a:custGeom>
              <a:avLst/>
              <a:gdLst/>
              <a:ahLst/>
              <a:cxnLst/>
              <a:rect l="l" t="t" r="r" b="b"/>
              <a:pathLst>
                <a:path w="200" h="160" extrusionOk="0">
                  <a:moveTo>
                    <a:pt x="199" y="0"/>
                  </a:moveTo>
                  <a:cubicBezTo>
                    <a:pt x="100" y="0"/>
                    <a:pt x="40" y="80"/>
                    <a:pt x="0" y="159"/>
                  </a:cubicBezTo>
                  <a:cubicBezTo>
                    <a:pt x="100" y="159"/>
                    <a:pt x="179" y="10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95;p3">
              <a:extLst>
                <a:ext uri="{FF2B5EF4-FFF2-40B4-BE49-F238E27FC236}">
                  <a16:creationId xmlns:a16="http://schemas.microsoft.com/office/drawing/2014/main" id="{29F18F27-A5C6-4F3A-B58A-E6D8A043A7C8}"/>
                </a:ext>
              </a:extLst>
            </p:cNvPr>
            <p:cNvSpPr/>
            <p:nvPr/>
          </p:nvSpPr>
          <p:spPr>
            <a:xfrm>
              <a:off x="2575400" y="4655800"/>
              <a:ext cx="5000" cy="3500"/>
            </a:xfrm>
            <a:custGeom>
              <a:avLst/>
              <a:gdLst/>
              <a:ahLst/>
              <a:cxnLst/>
              <a:rect l="l" t="t" r="r" b="b"/>
              <a:pathLst>
                <a:path w="200" h="140" extrusionOk="0">
                  <a:moveTo>
                    <a:pt x="199" y="0"/>
                  </a:moveTo>
                  <a:cubicBezTo>
                    <a:pt x="100" y="0"/>
                    <a:pt x="20" y="20"/>
                    <a:pt x="0" y="139"/>
                  </a:cubicBezTo>
                  <a:cubicBezTo>
                    <a:pt x="100" y="119"/>
                    <a:pt x="140" y="10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96;p3">
              <a:extLst>
                <a:ext uri="{FF2B5EF4-FFF2-40B4-BE49-F238E27FC236}">
                  <a16:creationId xmlns:a16="http://schemas.microsoft.com/office/drawing/2014/main" id="{015F5006-7BB3-4AE0-B148-47B00CDB9F99}"/>
                </a:ext>
              </a:extLst>
            </p:cNvPr>
            <p:cNvSpPr/>
            <p:nvPr/>
          </p:nvSpPr>
          <p:spPr>
            <a:xfrm>
              <a:off x="2557500" y="4664750"/>
              <a:ext cx="5000" cy="3500"/>
            </a:xfrm>
            <a:custGeom>
              <a:avLst/>
              <a:gdLst/>
              <a:ahLst/>
              <a:cxnLst/>
              <a:rect l="l" t="t" r="r" b="b"/>
              <a:pathLst>
                <a:path w="200" h="140" extrusionOk="0">
                  <a:moveTo>
                    <a:pt x="199" y="0"/>
                  </a:moveTo>
                  <a:cubicBezTo>
                    <a:pt x="120" y="0"/>
                    <a:pt x="40" y="60"/>
                    <a:pt x="0" y="139"/>
                  </a:cubicBezTo>
                  <a:cubicBezTo>
                    <a:pt x="60" y="100"/>
                    <a:pt x="120" y="6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97;p3">
              <a:extLst>
                <a:ext uri="{FF2B5EF4-FFF2-40B4-BE49-F238E27FC236}">
                  <a16:creationId xmlns:a16="http://schemas.microsoft.com/office/drawing/2014/main" id="{3930F601-9748-4800-ABE4-03E6C2EB4CD3}"/>
                </a:ext>
              </a:extLst>
            </p:cNvPr>
            <p:cNvSpPr/>
            <p:nvPr/>
          </p:nvSpPr>
          <p:spPr>
            <a:xfrm>
              <a:off x="2611200" y="4643350"/>
              <a:ext cx="5000" cy="3025"/>
            </a:xfrm>
            <a:custGeom>
              <a:avLst/>
              <a:gdLst/>
              <a:ahLst/>
              <a:cxnLst/>
              <a:rect l="l" t="t" r="r" b="b"/>
              <a:pathLst>
                <a:path w="200" h="121" extrusionOk="0">
                  <a:moveTo>
                    <a:pt x="200" y="1"/>
                  </a:moveTo>
                  <a:lnTo>
                    <a:pt x="200" y="1"/>
                  </a:lnTo>
                  <a:cubicBezTo>
                    <a:pt x="140" y="21"/>
                    <a:pt x="60" y="60"/>
                    <a:pt x="1" y="120"/>
                  </a:cubicBezTo>
                  <a:cubicBezTo>
                    <a:pt x="80" y="120"/>
                    <a:pt x="160" y="6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98;p3">
              <a:extLst>
                <a:ext uri="{FF2B5EF4-FFF2-40B4-BE49-F238E27FC236}">
                  <a16:creationId xmlns:a16="http://schemas.microsoft.com/office/drawing/2014/main" id="{CCA97887-9549-487D-8A12-6A51903BC154}"/>
                </a:ext>
              </a:extLst>
            </p:cNvPr>
            <p:cNvSpPr/>
            <p:nvPr/>
          </p:nvSpPr>
          <p:spPr>
            <a:xfrm>
              <a:off x="2406300" y="4780125"/>
              <a:ext cx="7000" cy="5375"/>
            </a:xfrm>
            <a:custGeom>
              <a:avLst/>
              <a:gdLst/>
              <a:ahLst/>
              <a:cxnLst/>
              <a:rect l="l" t="t" r="r" b="b"/>
              <a:pathLst>
                <a:path w="280" h="215" extrusionOk="0">
                  <a:moveTo>
                    <a:pt x="140" y="0"/>
                  </a:moveTo>
                  <a:cubicBezTo>
                    <a:pt x="100" y="40"/>
                    <a:pt x="41" y="60"/>
                    <a:pt x="1" y="120"/>
                  </a:cubicBezTo>
                  <a:cubicBezTo>
                    <a:pt x="1" y="140"/>
                    <a:pt x="21" y="159"/>
                    <a:pt x="41" y="199"/>
                  </a:cubicBezTo>
                  <a:cubicBezTo>
                    <a:pt x="70" y="209"/>
                    <a:pt x="105" y="214"/>
                    <a:pt x="138" y="214"/>
                  </a:cubicBezTo>
                  <a:cubicBezTo>
                    <a:pt x="170" y="214"/>
                    <a:pt x="200" y="209"/>
                    <a:pt x="220" y="199"/>
                  </a:cubicBezTo>
                  <a:cubicBezTo>
                    <a:pt x="240" y="140"/>
                    <a:pt x="279" y="100"/>
                    <a:pt x="240" y="20"/>
                  </a:cubicBezTo>
                  <a:cubicBezTo>
                    <a:pt x="200" y="20"/>
                    <a:pt x="180"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99;p3">
              <a:extLst>
                <a:ext uri="{FF2B5EF4-FFF2-40B4-BE49-F238E27FC236}">
                  <a16:creationId xmlns:a16="http://schemas.microsoft.com/office/drawing/2014/main" id="{C02DA3CE-C01B-45E2-A470-2259533CA04F}"/>
                </a:ext>
              </a:extLst>
            </p:cNvPr>
            <p:cNvSpPr/>
            <p:nvPr/>
          </p:nvSpPr>
          <p:spPr>
            <a:xfrm>
              <a:off x="2409800" y="4775650"/>
              <a:ext cx="6975" cy="4500"/>
            </a:xfrm>
            <a:custGeom>
              <a:avLst/>
              <a:gdLst/>
              <a:ahLst/>
              <a:cxnLst/>
              <a:rect l="l" t="t" r="r" b="b"/>
              <a:pathLst>
                <a:path w="279" h="180" extrusionOk="0">
                  <a:moveTo>
                    <a:pt x="239" y="0"/>
                  </a:moveTo>
                  <a:cubicBezTo>
                    <a:pt x="159" y="40"/>
                    <a:pt x="80" y="120"/>
                    <a:pt x="0" y="179"/>
                  </a:cubicBezTo>
                  <a:cubicBezTo>
                    <a:pt x="60" y="179"/>
                    <a:pt x="80" y="179"/>
                    <a:pt x="119" y="140"/>
                  </a:cubicBezTo>
                  <a:cubicBezTo>
                    <a:pt x="199" y="140"/>
                    <a:pt x="259" y="100"/>
                    <a:pt x="279" y="40"/>
                  </a:cubicBezTo>
                  <a:lnTo>
                    <a:pt x="2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1000;p3">
              <a:extLst>
                <a:ext uri="{FF2B5EF4-FFF2-40B4-BE49-F238E27FC236}">
                  <a16:creationId xmlns:a16="http://schemas.microsoft.com/office/drawing/2014/main" id="{1866DDE5-4D54-436F-8B71-A409CD2B89CF}"/>
                </a:ext>
              </a:extLst>
            </p:cNvPr>
            <p:cNvSpPr/>
            <p:nvPr/>
          </p:nvSpPr>
          <p:spPr>
            <a:xfrm>
              <a:off x="2993650" y="4113200"/>
              <a:ext cx="2000" cy="2025"/>
            </a:xfrm>
            <a:custGeom>
              <a:avLst/>
              <a:gdLst/>
              <a:ahLst/>
              <a:cxnLst/>
              <a:rect l="l" t="t" r="r" b="b"/>
              <a:pathLst>
                <a:path w="80" h="81" extrusionOk="0">
                  <a:moveTo>
                    <a:pt x="34" y="0"/>
                  </a:moveTo>
                  <a:cubicBezTo>
                    <a:pt x="21" y="0"/>
                    <a:pt x="9" y="15"/>
                    <a:pt x="0" y="41"/>
                  </a:cubicBezTo>
                  <a:cubicBezTo>
                    <a:pt x="0" y="61"/>
                    <a:pt x="60" y="61"/>
                    <a:pt x="80" y="81"/>
                  </a:cubicBezTo>
                  <a:cubicBezTo>
                    <a:pt x="69" y="25"/>
                    <a:pt x="51" y="0"/>
                    <a:pt x="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1001;p3">
              <a:extLst>
                <a:ext uri="{FF2B5EF4-FFF2-40B4-BE49-F238E27FC236}">
                  <a16:creationId xmlns:a16="http://schemas.microsoft.com/office/drawing/2014/main" id="{3F1752EF-9BBC-4FD2-BA03-862CCE031641}"/>
                </a:ext>
              </a:extLst>
            </p:cNvPr>
            <p:cNvSpPr/>
            <p:nvPr/>
          </p:nvSpPr>
          <p:spPr>
            <a:xfrm>
              <a:off x="2995625" y="4115200"/>
              <a:ext cx="3025" cy="4500"/>
            </a:xfrm>
            <a:custGeom>
              <a:avLst/>
              <a:gdLst/>
              <a:ahLst/>
              <a:cxnLst/>
              <a:rect l="l" t="t" r="r" b="b"/>
              <a:pathLst>
                <a:path w="121" h="180" extrusionOk="0">
                  <a:moveTo>
                    <a:pt x="1" y="1"/>
                  </a:moveTo>
                  <a:lnTo>
                    <a:pt x="1" y="180"/>
                  </a:lnTo>
                  <a:cubicBezTo>
                    <a:pt x="120" y="100"/>
                    <a:pt x="12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1002;p3">
              <a:extLst>
                <a:ext uri="{FF2B5EF4-FFF2-40B4-BE49-F238E27FC236}">
                  <a16:creationId xmlns:a16="http://schemas.microsoft.com/office/drawing/2014/main" id="{0A947668-EBC8-4DDA-9887-C9390B439BAC}"/>
                </a:ext>
              </a:extLst>
            </p:cNvPr>
            <p:cNvSpPr/>
            <p:nvPr/>
          </p:nvSpPr>
          <p:spPr>
            <a:xfrm>
              <a:off x="1537000" y="3827750"/>
              <a:ext cx="88550" cy="60200"/>
            </a:xfrm>
            <a:custGeom>
              <a:avLst/>
              <a:gdLst/>
              <a:ahLst/>
              <a:cxnLst/>
              <a:rect l="l" t="t" r="r" b="b"/>
              <a:pathLst>
                <a:path w="3542" h="2408" extrusionOk="0">
                  <a:moveTo>
                    <a:pt x="358" y="1"/>
                  </a:moveTo>
                  <a:cubicBezTo>
                    <a:pt x="339" y="1"/>
                    <a:pt x="279" y="21"/>
                    <a:pt x="259" y="21"/>
                  </a:cubicBezTo>
                  <a:cubicBezTo>
                    <a:pt x="239" y="100"/>
                    <a:pt x="199" y="160"/>
                    <a:pt x="160" y="220"/>
                  </a:cubicBezTo>
                  <a:cubicBezTo>
                    <a:pt x="0" y="558"/>
                    <a:pt x="60" y="936"/>
                    <a:pt x="140" y="1294"/>
                  </a:cubicBezTo>
                  <a:cubicBezTo>
                    <a:pt x="160" y="1652"/>
                    <a:pt x="100" y="2050"/>
                    <a:pt x="299" y="2408"/>
                  </a:cubicBezTo>
                  <a:cubicBezTo>
                    <a:pt x="299" y="2030"/>
                    <a:pt x="339" y="1632"/>
                    <a:pt x="339" y="1254"/>
                  </a:cubicBezTo>
                  <a:cubicBezTo>
                    <a:pt x="358" y="418"/>
                    <a:pt x="358" y="418"/>
                    <a:pt x="1154" y="418"/>
                  </a:cubicBezTo>
                  <a:lnTo>
                    <a:pt x="3183" y="418"/>
                  </a:lnTo>
                  <a:cubicBezTo>
                    <a:pt x="3283" y="299"/>
                    <a:pt x="3422" y="200"/>
                    <a:pt x="3541" y="60"/>
                  </a:cubicBezTo>
                  <a:cubicBezTo>
                    <a:pt x="2467" y="60"/>
                    <a:pt x="1433" y="4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1003;p3">
              <a:extLst>
                <a:ext uri="{FF2B5EF4-FFF2-40B4-BE49-F238E27FC236}">
                  <a16:creationId xmlns:a16="http://schemas.microsoft.com/office/drawing/2014/main" id="{F5E18B70-921F-42A6-9ADF-D94EA83E7CB2}"/>
                </a:ext>
              </a:extLst>
            </p:cNvPr>
            <p:cNvSpPr/>
            <p:nvPr/>
          </p:nvSpPr>
          <p:spPr>
            <a:xfrm>
              <a:off x="1534500" y="3792950"/>
              <a:ext cx="9000" cy="36325"/>
            </a:xfrm>
            <a:custGeom>
              <a:avLst/>
              <a:gdLst/>
              <a:ahLst/>
              <a:cxnLst/>
              <a:rect l="l" t="t" r="r" b="b"/>
              <a:pathLst>
                <a:path w="360" h="1453" extrusionOk="0">
                  <a:moveTo>
                    <a:pt x="100" y="0"/>
                  </a:moveTo>
                  <a:cubicBezTo>
                    <a:pt x="1" y="498"/>
                    <a:pt x="61" y="955"/>
                    <a:pt x="81" y="1452"/>
                  </a:cubicBezTo>
                  <a:lnTo>
                    <a:pt x="260" y="1452"/>
                  </a:lnTo>
                  <a:cubicBezTo>
                    <a:pt x="359" y="1333"/>
                    <a:pt x="359" y="1214"/>
                    <a:pt x="279" y="1094"/>
                  </a:cubicBezTo>
                  <a:cubicBezTo>
                    <a:pt x="120" y="736"/>
                    <a:pt x="299" y="338"/>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1004;p3">
              <a:extLst>
                <a:ext uri="{FF2B5EF4-FFF2-40B4-BE49-F238E27FC236}">
                  <a16:creationId xmlns:a16="http://schemas.microsoft.com/office/drawing/2014/main" id="{686C7FFE-9881-48A2-88BE-8F4BE8BD7A76}"/>
                </a:ext>
              </a:extLst>
            </p:cNvPr>
            <p:cNvSpPr/>
            <p:nvPr/>
          </p:nvSpPr>
          <p:spPr>
            <a:xfrm>
              <a:off x="1540475" y="3820300"/>
              <a:ext cx="5500" cy="10475"/>
            </a:xfrm>
            <a:custGeom>
              <a:avLst/>
              <a:gdLst/>
              <a:ahLst/>
              <a:cxnLst/>
              <a:rect l="l" t="t" r="r" b="b"/>
              <a:pathLst>
                <a:path w="220" h="419" extrusionOk="0">
                  <a:moveTo>
                    <a:pt x="21" y="0"/>
                  </a:moveTo>
                  <a:cubicBezTo>
                    <a:pt x="21" y="120"/>
                    <a:pt x="1" y="239"/>
                    <a:pt x="1" y="358"/>
                  </a:cubicBezTo>
                  <a:lnTo>
                    <a:pt x="60" y="418"/>
                  </a:lnTo>
                  <a:lnTo>
                    <a:pt x="140" y="378"/>
                  </a:lnTo>
                  <a:lnTo>
                    <a:pt x="219" y="319"/>
                  </a:lnTo>
                  <a:cubicBezTo>
                    <a:pt x="140" y="219"/>
                    <a:pt x="100" y="10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1005;p3">
              <a:extLst>
                <a:ext uri="{FF2B5EF4-FFF2-40B4-BE49-F238E27FC236}">
                  <a16:creationId xmlns:a16="http://schemas.microsoft.com/office/drawing/2014/main" id="{1C5E1F6D-DC16-4F1E-9C64-97D5CC2D1938}"/>
                </a:ext>
              </a:extLst>
            </p:cNvPr>
            <p:cNvSpPr/>
            <p:nvPr/>
          </p:nvSpPr>
          <p:spPr>
            <a:xfrm>
              <a:off x="1540475" y="3952075"/>
              <a:ext cx="9975" cy="47275"/>
            </a:xfrm>
            <a:custGeom>
              <a:avLst/>
              <a:gdLst/>
              <a:ahLst/>
              <a:cxnLst/>
              <a:rect l="l" t="t" r="r" b="b"/>
              <a:pathLst>
                <a:path w="399" h="1891" extrusionOk="0">
                  <a:moveTo>
                    <a:pt x="219" y="1"/>
                  </a:moveTo>
                  <a:lnTo>
                    <a:pt x="219" y="1"/>
                  </a:lnTo>
                  <a:cubicBezTo>
                    <a:pt x="239" y="637"/>
                    <a:pt x="1" y="1294"/>
                    <a:pt x="399" y="1891"/>
                  </a:cubicBezTo>
                  <a:cubicBezTo>
                    <a:pt x="339" y="1234"/>
                    <a:pt x="399" y="618"/>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1006;p3">
              <a:extLst>
                <a:ext uri="{FF2B5EF4-FFF2-40B4-BE49-F238E27FC236}">
                  <a16:creationId xmlns:a16="http://schemas.microsoft.com/office/drawing/2014/main" id="{B9BD8E25-8BBB-4E53-AF58-9E57BCAE4A75}"/>
                </a:ext>
              </a:extLst>
            </p:cNvPr>
            <p:cNvSpPr/>
            <p:nvPr/>
          </p:nvSpPr>
          <p:spPr>
            <a:xfrm>
              <a:off x="1533525" y="3833725"/>
              <a:ext cx="7475" cy="26875"/>
            </a:xfrm>
            <a:custGeom>
              <a:avLst/>
              <a:gdLst/>
              <a:ahLst/>
              <a:cxnLst/>
              <a:rect l="l" t="t" r="r" b="b"/>
              <a:pathLst>
                <a:path w="299" h="1075" extrusionOk="0">
                  <a:moveTo>
                    <a:pt x="299" y="0"/>
                  </a:moveTo>
                  <a:cubicBezTo>
                    <a:pt x="0" y="339"/>
                    <a:pt x="40" y="717"/>
                    <a:pt x="279" y="1075"/>
                  </a:cubicBezTo>
                  <a:cubicBezTo>
                    <a:pt x="279" y="717"/>
                    <a:pt x="299" y="339"/>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1007;p3">
              <a:extLst>
                <a:ext uri="{FF2B5EF4-FFF2-40B4-BE49-F238E27FC236}">
                  <a16:creationId xmlns:a16="http://schemas.microsoft.com/office/drawing/2014/main" id="{92D9B28E-AC18-41FB-94B0-1128EB4525E9}"/>
                </a:ext>
              </a:extLst>
            </p:cNvPr>
            <p:cNvSpPr/>
            <p:nvPr/>
          </p:nvSpPr>
          <p:spPr>
            <a:xfrm>
              <a:off x="1546450" y="4012250"/>
              <a:ext cx="3000" cy="4500"/>
            </a:xfrm>
            <a:custGeom>
              <a:avLst/>
              <a:gdLst/>
              <a:ahLst/>
              <a:cxnLst/>
              <a:rect l="l" t="t" r="r" b="b"/>
              <a:pathLst>
                <a:path w="120" h="180" extrusionOk="0">
                  <a:moveTo>
                    <a:pt x="120" y="1"/>
                  </a:moveTo>
                  <a:cubicBezTo>
                    <a:pt x="0" y="80"/>
                    <a:pt x="0" y="140"/>
                    <a:pt x="120" y="180"/>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1008;p3">
              <a:extLst>
                <a:ext uri="{FF2B5EF4-FFF2-40B4-BE49-F238E27FC236}">
                  <a16:creationId xmlns:a16="http://schemas.microsoft.com/office/drawing/2014/main" id="{E07A49E3-11CA-4813-AE7C-A8FB4639606D}"/>
                </a:ext>
              </a:extLst>
            </p:cNvPr>
            <p:cNvSpPr/>
            <p:nvPr/>
          </p:nvSpPr>
          <p:spPr>
            <a:xfrm>
              <a:off x="1540475" y="3829750"/>
              <a:ext cx="3500" cy="4500"/>
            </a:xfrm>
            <a:custGeom>
              <a:avLst/>
              <a:gdLst/>
              <a:ahLst/>
              <a:cxnLst/>
              <a:rect l="l" t="t" r="r" b="b"/>
              <a:pathLst>
                <a:path w="140" h="180" extrusionOk="0">
                  <a:moveTo>
                    <a:pt x="1" y="0"/>
                  </a:moveTo>
                  <a:cubicBezTo>
                    <a:pt x="1" y="60"/>
                    <a:pt x="1" y="120"/>
                    <a:pt x="21" y="179"/>
                  </a:cubicBezTo>
                  <a:cubicBezTo>
                    <a:pt x="40" y="140"/>
                    <a:pt x="100" y="80"/>
                    <a:pt x="140" y="40"/>
                  </a:cubicBezTo>
                  <a:cubicBezTo>
                    <a:pt x="100" y="40"/>
                    <a:pt x="40" y="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1009;p3">
              <a:extLst>
                <a:ext uri="{FF2B5EF4-FFF2-40B4-BE49-F238E27FC236}">
                  <a16:creationId xmlns:a16="http://schemas.microsoft.com/office/drawing/2014/main" id="{BF6A0325-8CE9-4EAD-8177-619BA29F33C3}"/>
                </a:ext>
              </a:extLst>
            </p:cNvPr>
            <p:cNvSpPr/>
            <p:nvPr/>
          </p:nvSpPr>
          <p:spPr>
            <a:xfrm>
              <a:off x="2412275" y="4823250"/>
              <a:ext cx="59700" cy="37950"/>
            </a:xfrm>
            <a:custGeom>
              <a:avLst/>
              <a:gdLst/>
              <a:ahLst/>
              <a:cxnLst/>
              <a:rect l="l" t="t" r="r" b="b"/>
              <a:pathLst>
                <a:path w="2388" h="1518" extrusionOk="0">
                  <a:moveTo>
                    <a:pt x="2058" y="0"/>
                  </a:moveTo>
                  <a:cubicBezTo>
                    <a:pt x="2003" y="0"/>
                    <a:pt x="1942" y="20"/>
                    <a:pt x="1870" y="66"/>
                  </a:cubicBezTo>
                  <a:cubicBezTo>
                    <a:pt x="1731" y="424"/>
                    <a:pt x="1373" y="563"/>
                    <a:pt x="1035" y="682"/>
                  </a:cubicBezTo>
                  <a:cubicBezTo>
                    <a:pt x="959" y="797"/>
                    <a:pt x="887" y="852"/>
                    <a:pt x="818" y="852"/>
                  </a:cubicBezTo>
                  <a:cubicBezTo>
                    <a:pt x="742" y="852"/>
                    <a:pt x="670" y="787"/>
                    <a:pt x="597" y="662"/>
                  </a:cubicBezTo>
                  <a:cubicBezTo>
                    <a:pt x="534" y="639"/>
                    <a:pt x="471" y="625"/>
                    <a:pt x="411" y="625"/>
                  </a:cubicBezTo>
                  <a:cubicBezTo>
                    <a:pt x="319" y="625"/>
                    <a:pt x="232" y="658"/>
                    <a:pt x="160" y="742"/>
                  </a:cubicBezTo>
                  <a:cubicBezTo>
                    <a:pt x="180" y="1020"/>
                    <a:pt x="80" y="1279"/>
                    <a:pt x="1" y="1518"/>
                  </a:cubicBezTo>
                  <a:cubicBezTo>
                    <a:pt x="510" y="1461"/>
                    <a:pt x="983" y="1297"/>
                    <a:pt x="1488" y="1297"/>
                  </a:cubicBezTo>
                  <a:cubicBezTo>
                    <a:pt x="1516" y="1297"/>
                    <a:pt x="1544" y="1298"/>
                    <a:pt x="1572" y="1299"/>
                  </a:cubicBezTo>
                  <a:cubicBezTo>
                    <a:pt x="1831" y="1060"/>
                    <a:pt x="2069" y="822"/>
                    <a:pt x="2328" y="583"/>
                  </a:cubicBezTo>
                  <a:cubicBezTo>
                    <a:pt x="2288" y="563"/>
                    <a:pt x="2288" y="523"/>
                    <a:pt x="2308" y="483"/>
                  </a:cubicBezTo>
                  <a:cubicBezTo>
                    <a:pt x="2288" y="384"/>
                    <a:pt x="2388" y="304"/>
                    <a:pt x="2348" y="205"/>
                  </a:cubicBezTo>
                  <a:cubicBezTo>
                    <a:pt x="2254" y="84"/>
                    <a:pt x="2170" y="0"/>
                    <a:pt x="20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1010;p3">
              <a:extLst>
                <a:ext uri="{FF2B5EF4-FFF2-40B4-BE49-F238E27FC236}">
                  <a16:creationId xmlns:a16="http://schemas.microsoft.com/office/drawing/2014/main" id="{D27C3856-2BD5-41E4-B24F-9176F78957C8}"/>
                </a:ext>
              </a:extLst>
            </p:cNvPr>
            <p:cNvSpPr/>
            <p:nvPr/>
          </p:nvSpPr>
          <p:spPr>
            <a:xfrm>
              <a:off x="3075700" y="4824450"/>
              <a:ext cx="31850" cy="5850"/>
            </a:xfrm>
            <a:custGeom>
              <a:avLst/>
              <a:gdLst/>
              <a:ahLst/>
              <a:cxnLst/>
              <a:rect l="l" t="t" r="r" b="b"/>
              <a:pathLst>
                <a:path w="1274" h="234" extrusionOk="0">
                  <a:moveTo>
                    <a:pt x="648" y="0"/>
                  </a:moveTo>
                  <a:cubicBezTo>
                    <a:pt x="431" y="0"/>
                    <a:pt x="213" y="75"/>
                    <a:pt x="0" y="217"/>
                  </a:cubicBezTo>
                  <a:cubicBezTo>
                    <a:pt x="89" y="229"/>
                    <a:pt x="176" y="234"/>
                    <a:pt x="263" y="234"/>
                  </a:cubicBezTo>
                  <a:cubicBezTo>
                    <a:pt x="502" y="234"/>
                    <a:pt x="739" y="199"/>
                    <a:pt x="991" y="199"/>
                  </a:cubicBezTo>
                  <a:cubicBezTo>
                    <a:pt x="1083" y="199"/>
                    <a:pt x="1177" y="204"/>
                    <a:pt x="1274" y="217"/>
                  </a:cubicBezTo>
                  <a:cubicBezTo>
                    <a:pt x="1068" y="70"/>
                    <a:pt x="858" y="0"/>
                    <a:pt x="6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1011;p3">
              <a:extLst>
                <a:ext uri="{FF2B5EF4-FFF2-40B4-BE49-F238E27FC236}">
                  <a16:creationId xmlns:a16="http://schemas.microsoft.com/office/drawing/2014/main" id="{2A89E5D4-5AC1-409B-B447-FAFB91E26F53}"/>
                </a:ext>
              </a:extLst>
            </p:cNvPr>
            <p:cNvSpPr/>
            <p:nvPr/>
          </p:nvSpPr>
          <p:spPr>
            <a:xfrm>
              <a:off x="2414775" y="4868650"/>
              <a:ext cx="25875" cy="14450"/>
            </a:xfrm>
            <a:custGeom>
              <a:avLst/>
              <a:gdLst/>
              <a:ahLst/>
              <a:cxnLst/>
              <a:rect l="l" t="t" r="r" b="b"/>
              <a:pathLst>
                <a:path w="1035" h="578" extrusionOk="0">
                  <a:moveTo>
                    <a:pt x="199" y="0"/>
                  </a:moveTo>
                  <a:lnTo>
                    <a:pt x="199" y="0"/>
                  </a:lnTo>
                  <a:cubicBezTo>
                    <a:pt x="0" y="279"/>
                    <a:pt x="179" y="438"/>
                    <a:pt x="378" y="577"/>
                  </a:cubicBezTo>
                  <a:cubicBezTo>
                    <a:pt x="497" y="577"/>
                    <a:pt x="597" y="557"/>
                    <a:pt x="736" y="557"/>
                  </a:cubicBezTo>
                  <a:cubicBezTo>
                    <a:pt x="836" y="458"/>
                    <a:pt x="1034" y="398"/>
                    <a:pt x="895" y="179"/>
                  </a:cubicBezTo>
                  <a:cubicBezTo>
                    <a:pt x="676" y="139"/>
                    <a:pt x="438" y="6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1012;p3">
              <a:extLst>
                <a:ext uri="{FF2B5EF4-FFF2-40B4-BE49-F238E27FC236}">
                  <a16:creationId xmlns:a16="http://schemas.microsoft.com/office/drawing/2014/main" id="{D6B53108-712C-46A2-AFFD-E26768ADEE20}"/>
                </a:ext>
              </a:extLst>
            </p:cNvPr>
            <p:cNvSpPr/>
            <p:nvPr/>
          </p:nvSpPr>
          <p:spPr>
            <a:xfrm>
              <a:off x="2411275" y="4864675"/>
              <a:ext cx="12950" cy="22900"/>
            </a:xfrm>
            <a:custGeom>
              <a:avLst/>
              <a:gdLst/>
              <a:ahLst/>
              <a:cxnLst/>
              <a:rect l="l" t="t" r="r" b="b"/>
              <a:pathLst>
                <a:path w="518" h="916" extrusionOk="0">
                  <a:moveTo>
                    <a:pt x="1" y="0"/>
                  </a:moveTo>
                  <a:lnTo>
                    <a:pt x="299" y="895"/>
                  </a:lnTo>
                  <a:cubicBezTo>
                    <a:pt x="359" y="895"/>
                    <a:pt x="438" y="915"/>
                    <a:pt x="518" y="915"/>
                  </a:cubicBezTo>
                  <a:lnTo>
                    <a:pt x="518" y="736"/>
                  </a:lnTo>
                  <a:cubicBezTo>
                    <a:pt x="438" y="537"/>
                    <a:pt x="319" y="398"/>
                    <a:pt x="339" y="159"/>
                  </a:cubicBezTo>
                  <a:cubicBezTo>
                    <a:pt x="259" y="4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1013;p3">
              <a:extLst>
                <a:ext uri="{FF2B5EF4-FFF2-40B4-BE49-F238E27FC236}">
                  <a16:creationId xmlns:a16="http://schemas.microsoft.com/office/drawing/2014/main" id="{04A3B308-B025-42FD-8F7E-F2BCE0DA3FA2}"/>
                </a:ext>
              </a:extLst>
            </p:cNvPr>
            <p:cNvSpPr/>
            <p:nvPr/>
          </p:nvSpPr>
          <p:spPr>
            <a:xfrm>
              <a:off x="2433175" y="4873625"/>
              <a:ext cx="13450" cy="9025"/>
            </a:xfrm>
            <a:custGeom>
              <a:avLst/>
              <a:gdLst/>
              <a:ahLst/>
              <a:cxnLst/>
              <a:rect l="l" t="t" r="r" b="b"/>
              <a:pathLst>
                <a:path w="538" h="361" extrusionOk="0">
                  <a:moveTo>
                    <a:pt x="159" y="0"/>
                  </a:moveTo>
                  <a:cubicBezTo>
                    <a:pt x="119" y="100"/>
                    <a:pt x="40" y="239"/>
                    <a:pt x="0" y="358"/>
                  </a:cubicBezTo>
                  <a:cubicBezTo>
                    <a:pt x="19" y="360"/>
                    <a:pt x="37" y="360"/>
                    <a:pt x="55" y="360"/>
                  </a:cubicBezTo>
                  <a:cubicBezTo>
                    <a:pt x="284" y="360"/>
                    <a:pt x="445" y="243"/>
                    <a:pt x="537" y="40"/>
                  </a:cubicBezTo>
                  <a:cubicBezTo>
                    <a:pt x="418" y="40"/>
                    <a:pt x="298" y="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1014;p3">
              <a:extLst>
                <a:ext uri="{FF2B5EF4-FFF2-40B4-BE49-F238E27FC236}">
                  <a16:creationId xmlns:a16="http://schemas.microsoft.com/office/drawing/2014/main" id="{8DCD32A9-CDCE-4D7D-BA71-DA4F7DC8C463}"/>
                </a:ext>
              </a:extLst>
            </p:cNvPr>
            <p:cNvSpPr/>
            <p:nvPr/>
          </p:nvSpPr>
          <p:spPr>
            <a:xfrm>
              <a:off x="2732050" y="4847325"/>
              <a:ext cx="17925" cy="4500"/>
            </a:xfrm>
            <a:custGeom>
              <a:avLst/>
              <a:gdLst/>
              <a:ahLst/>
              <a:cxnLst/>
              <a:rect l="l" t="t" r="r" b="b"/>
              <a:pathLst>
                <a:path w="717" h="180" extrusionOk="0">
                  <a:moveTo>
                    <a:pt x="359" y="0"/>
                  </a:moveTo>
                  <a:cubicBezTo>
                    <a:pt x="229" y="0"/>
                    <a:pt x="104" y="33"/>
                    <a:pt x="1" y="157"/>
                  </a:cubicBezTo>
                  <a:cubicBezTo>
                    <a:pt x="114" y="157"/>
                    <a:pt x="237" y="180"/>
                    <a:pt x="356" y="180"/>
                  </a:cubicBezTo>
                  <a:cubicBezTo>
                    <a:pt x="486" y="180"/>
                    <a:pt x="613" y="152"/>
                    <a:pt x="717" y="38"/>
                  </a:cubicBezTo>
                  <a:cubicBezTo>
                    <a:pt x="602" y="28"/>
                    <a:pt x="478" y="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15;p3">
              <a:extLst>
                <a:ext uri="{FF2B5EF4-FFF2-40B4-BE49-F238E27FC236}">
                  <a16:creationId xmlns:a16="http://schemas.microsoft.com/office/drawing/2014/main" id="{62B898CC-0DA1-4AC4-B641-6DC473C987A6}"/>
                </a:ext>
              </a:extLst>
            </p:cNvPr>
            <p:cNvSpPr/>
            <p:nvPr/>
          </p:nvSpPr>
          <p:spPr>
            <a:xfrm>
              <a:off x="2862350" y="4824875"/>
              <a:ext cx="17925" cy="4500"/>
            </a:xfrm>
            <a:custGeom>
              <a:avLst/>
              <a:gdLst/>
              <a:ahLst/>
              <a:cxnLst/>
              <a:rect l="l" t="t" r="r" b="b"/>
              <a:pathLst>
                <a:path w="717" h="180" extrusionOk="0">
                  <a:moveTo>
                    <a:pt x="359" y="1"/>
                  </a:moveTo>
                  <a:cubicBezTo>
                    <a:pt x="199" y="1"/>
                    <a:pt x="80" y="1"/>
                    <a:pt x="0" y="140"/>
                  </a:cubicBezTo>
                  <a:cubicBezTo>
                    <a:pt x="239" y="160"/>
                    <a:pt x="458" y="160"/>
                    <a:pt x="717" y="180"/>
                  </a:cubicBezTo>
                  <a:cubicBezTo>
                    <a:pt x="657" y="40"/>
                    <a:pt x="498" y="21"/>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16;p3">
              <a:extLst>
                <a:ext uri="{FF2B5EF4-FFF2-40B4-BE49-F238E27FC236}">
                  <a16:creationId xmlns:a16="http://schemas.microsoft.com/office/drawing/2014/main" id="{06A975EF-CD24-49F1-9F7D-BBDC07436F45}"/>
                </a:ext>
              </a:extLst>
            </p:cNvPr>
            <p:cNvSpPr/>
            <p:nvPr/>
          </p:nvSpPr>
          <p:spPr>
            <a:xfrm>
              <a:off x="3035925" y="4824750"/>
              <a:ext cx="12950" cy="5250"/>
            </a:xfrm>
            <a:custGeom>
              <a:avLst/>
              <a:gdLst/>
              <a:ahLst/>
              <a:cxnLst/>
              <a:rect l="l" t="t" r="r" b="b"/>
              <a:pathLst>
                <a:path w="518" h="210" extrusionOk="0">
                  <a:moveTo>
                    <a:pt x="266" y="1"/>
                  </a:moveTo>
                  <a:cubicBezTo>
                    <a:pt x="179" y="1"/>
                    <a:pt x="90" y="55"/>
                    <a:pt x="0" y="165"/>
                  </a:cubicBezTo>
                  <a:lnTo>
                    <a:pt x="358" y="165"/>
                  </a:lnTo>
                  <a:cubicBezTo>
                    <a:pt x="378" y="195"/>
                    <a:pt x="408" y="210"/>
                    <a:pt x="438" y="210"/>
                  </a:cubicBezTo>
                  <a:cubicBezTo>
                    <a:pt x="467" y="210"/>
                    <a:pt x="497" y="195"/>
                    <a:pt x="517" y="165"/>
                  </a:cubicBezTo>
                  <a:cubicBezTo>
                    <a:pt x="438" y="55"/>
                    <a:pt x="353" y="1"/>
                    <a:pt x="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17;p3">
              <a:extLst>
                <a:ext uri="{FF2B5EF4-FFF2-40B4-BE49-F238E27FC236}">
                  <a16:creationId xmlns:a16="http://schemas.microsoft.com/office/drawing/2014/main" id="{78A77B6B-8BB2-488F-9A12-26AEFB57E883}"/>
                </a:ext>
              </a:extLst>
            </p:cNvPr>
            <p:cNvSpPr/>
            <p:nvPr/>
          </p:nvSpPr>
          <p:spPr>
            <a:xfrm>
              <a:off x="2652475" y="4834450"/>
              <a:ext cx="8475" cy="3375"/>
            </a:xfrm>
            <a:custGeom>
              <a:avLst/>
              <a:gdLst/>
              <a:ahLst/>
              <a:cxnLst/>
              <a:rect l="l" t="t" r="r" b="b"/>
              <a:pathLst>
                <a:path w="339" h="135" extrusionOk="0">
                  <a:moveTo>
                    <a:pt x="170" y="1"/>
                  </a:moveTo>
                  <a:cubicBezTo>
                    <a:pt x="115" y="1"/>
                    <a:pt x="60" y="45"/>
                    <a:pt x="1" y="135"/>
                  </a:cubicBezTo>
                  <a:lnTo>
                    <a:pt x="339" y="135"/>
                  </a:lnTo>
                  <a:cubicBezTo>
                    <a:pt x="279" y="45"/>
                    <a:pt x="225"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18;p3">
              <a:extLst>
                <a:ext uri="{FF2B5EF4-FFF2-40B4-BE49-F238E27FC236}">
                  <a16:creationId xmlns:a16="http://schemas.microsoft.com/office/drawing/2014/main" id="{A459BB92-E29B-4062-AF01-46D309A04F3B}"/>
                </a:ext>
              </a:extLst>
            </p:cNvPr>
            <p:cNvSpPr/>
            <p:nvPr/>
          </p:nvSpPr>
          <p:spPr>
            <a:xfrm>
              <a:off x="3044875" y="4829850"/>
              <a:ext cx="4000" cy="1900"/>
            </a:xfrm>
            <a:custGeom>
              <a:avLst/>
              <a:gdLst/>
              <a:ahLst/>
              <a:cxnLst/>
              <a:rect l="l" t="t" r="r" b="b"/>
              <a:pathLst>
                <a:path w="160" h="76" extrusionOk="0">
                  <a:moveTo>
                    <a:pt x="0" y="1"/>
                  </a:moveTo>
                  <a:cubicBezTo>
                    <a:pt x="20" y="50"/>
                    <a:pt x="50" y="75"/>
                    <a:pt x="80" y="75"/>
                  </a:cubicBezTo>
                  <a:cubicBezTo>
                    <a:pt x="109" y="75"/>
                    <a:pt x="139" y="50"/>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19;p3">
              <a:extLst>
                <a:ext uri="{FF2B5EF4-FFF2-40B4-BE49-F238E27FC236}">
                  <a16:creationId xmlns:a16="http://schemas.microsoft.com/office/drawing/2014/main" id="{D8796C31-B5AF-4DF9-A4D7-36EA70F75E24}"/>
                </a:ext>
              </a:extLst>
            </p:cNvPr>
            <p:cNvSpPr/>
            <p:nvPr/>
          </p:nvSpPr>
          <p:spPr>
            <a:xfrm>
              <a:off x="2486875" y="4856200"/>
              <a:ext cx="4500" cy="1900"/>
            </a:xfrm>
            <a:custGeom>
              <a:avLst/>
              <a:gdLst/>
              <a:ahLst/>
              <a:cxnLst/>
              <a:rect l="l" t="t" r="r" b="b"/>
              <a:pathLst>
                <a:path w="180" h="76" extrusionOk="0">
                  <a:moveTo>
                    <a:pt x="0" y="1"/>
                  </a:moveTo>
                  <a:cubicBezTo>
                    <a:pt x="30" y="51"/>
                    <a:pt x="55" y="75"/>
                    <a:pt x="83" y="75"/>
                  </a:cubicBezTo>
                  <a:cubicBezTo>
                    <a:pt x="110" y="75"/>
                    <a:pt x="140" y="5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20;p3">
              <a:extLst>
                <a:ext uri="{FF2B5EF4-FFF2-40B4-BE49-F238E27FC236}">
                  <a16:creationId xmlns:a16="http://schemas.microsoft.com/office/drawing/2014/main" id="{B424DC89-C78C-4933-A715-17DC0F9B70C6}"/>
                </a:ext>
              </a:extLst>
            </p:cNvPr>
            <p:cNvSpPr/>
            <p:nvPr/>
          </p:nvSpPr>
          <p:spPr>
            <a:xfrm>
              <a:off x="3124925" y="4422575"/>
              <a:ext cx="5150" cy="4975"/>
            </a:xfrm>
            <a:custGeom>
              <a:avLst/>
              <a:gdLst/>
              <a:ahLst/>
              <a:cxnLst/>
              <a:rect l="l" t="t" r="r" b="b"/>
              <a:pathLst>
                <a:path w="206" h="199" extrusionOk="0">
                  <a:moveTo>
                    <a:pt x="115" y="1"/>
                  </a:moveTo>
                  <a:cubicBezTo>
                    <a:pt x="97" y="1"/>
                    <a:pt x="73" y="6"/>
                    <a:pt x="41" y="19"/>
                  </a:cubicBezTo>
                  <a:cubicBezTo>
                    <a:pt x="1" y="39"/>
                    <a:pt x="100" y="139"/>
                    <a:pt x="180" y="198"/>
                  </a:cubicBezTo>
                  <a:cubicBezTo>
                    <a:pt x="130" y="148"/>
                    <a:pt x="205" y="1"/>
                    <a:pt x="1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21;p3">
              <a:extLst>
                <a:ext uri="{FF2B5EF4-FFF2-40B4-BE49-F238E27FC236}">
                  <a16:creationId xmlns:a16="http://schemas.microsoft.com/office/drawing/2014/main" id="{77CD0FDA-2D26-45E4-B648-D61A9F10AB3B}"/>
                </a:ext>
              </a:extLst>
            </p:cNvPr>
            <p:cNvSpPr/>
            <p:nvPr/>
          </p:nvSpPr>
          <p:spPr>
            <a:xfrm>
              <a:off x="2638550" y="4860475"/>
              <a:ext cx="14450" cy="10875"/>
            </a:xfrm>
            <a:custGeom>
              <a:avLst/>
              <a:gdLst/>
              <a:ahLst/>
              <a:cxnLst/>
              <a:rect l="l" t="t" r="r" b="b"/>
              <a:pathLst>
                <a:path w="578" h="435" extrusionOk="0">
                  <a:moveTo>
                    <a:pt x="247" y="1"/>
                  </a:moveTo>
                  <a:cubicBezTo>
                    <a:pt x="91" y="1"/>
                    <a:pt x="33" y="151"/>
                    <a:pt x="1" y="327"/>
                  </a:cubicBezTo>
                  <a:cubicBezTo>
                    <a:pt x="52" y="400"/>
                    <a:pt x="115" y="434"/>
                    <a:pt x="180" y="434"/>
                  </a:cubicBezTo>
                  <a:cubicBezTo>
                    <a:pt x="239" y="434"/>
                    <a:pt x="301" y="404"/>
                    <a:pt x="359" y="347"/>
                  </a:cubicBezTo>
                  <a:cubicBezTo>
                    <a:pt x="478" y="248"/>
                    <a:pt x="578" y="108"/>
                    <a:pt x="379" y="29"/>
                  </a:cubicBezTo>
                  <a:cubicBezTo>
                    <a:pt x="328" y="9"/>
                    <a:pt x="285" y="1"/>
                    <a:pt x="2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22;p3">
              <a:extLst>
                <a:ext uri="{FF2B5EF4-FFF2-40B4-BE49-F238E27FC236}">
                  <a16:creationId xmlns:a16="http://schemas.microsoft.com/office/drawing/2014/main" id="{4B8D73D9-4A80-4062-8B39-7AB9F59D5F6A}"/>
                </a:ext>
              </a:extLst>
            </p:cNvPr>
            <p:cNvSpPr/>
            <p:nvPr/>
          </p:nvSpPr>
          <p:spPr>
            <a:xfrm>
              <a:off x="2638550" y="4868650"/>
              <a:ext cx="8975" cy="3875"/>
            </a:xfrm>
            <a:custGeom>
              <a:avLst/>
              <a:gdLst/>
              <a:ahLst/>
              <a:cxnLst/>
              <a:rect l="l" t="t" r="r" b="b"/>
              <a:pathLst>
                <a:path w="359" h="155" extrusionOk="0">
                  <a:moveTo>
                    <a:pt x="1" y="0"/>
                  </a:moveTo>
                  <a:cubicBezTo>
                    <a:pt x="53" y="105"/>
                    <a:pt x="117" y="155"/>
                    <a:pt x="183" y="155"/>
                  </a:cubicBezTo>
                  <a:cubicBezTo>
                    <a:pt x="242" y="155"/>
                    <a:pt x="302" y="115"/>
                    <a:pt x="359" y="40"/>
                  </a:cubicBezTo>
                  <a:cubicBezTo>
                    <a:pt x="220" y="40"/>
                    <a:pt x="12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23;p3">
              <a:extLst>
                <a:ext uri="{FF2B5EF4-FFF2-40B4-BE49-F238E27FC236}">
                  <a16:creationId xmlns:a16="http://schemas.microsoft.com/office/drawing/2014/main" id="{84213192-01FF-4919-B7D1-1C4B9ADEF217}"/>
                </a:ext>
              </a:extLst>
            </p:cNvPr>
            <p:cNvSpPr/>
            <p:nvPr/>
          </p:nvSpPr>
          <p:spPr>
            <a:xfrm>
              <a:off x="2587825" y="4876225"/>
              <a:ext cx="2025" cy="1900"/>
            </a:xfrm>
            <a:custGeom>
              <a:avLst/>
              <a:gdLst/>
              <a:ahLst/>
              <a:cxnLst/>
              <a:rect l="l" t="t" r="r" b="b"/>
              <a:pathLst>
                <a:path w="81" h="76" extrusionOk="0">
                  <a:moveTo>
                    <a:pt x="11" y="1"/>
                  </a:moveTo>
                  <a:cubicBezTo>
                    <a:pt x="4" y="1"/>
                    <a:pt x="1" y="12"/>
                    <a:pt x="1" y="35"/>
                  </a:cubicBezTo>
                  <a:cubicBezTo>
                    <a:pt x="1" y="55"/>
                    <a:pt x="40" y="55"/>
                    <a:pt x="80" y="75"/>
                  </a:cubicBezTo>
                  <a:cubicBezTo>
                    <a:pt x="44" y="27"/>
                    <a:pt x="23"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24;p3">
              <a:extLst>
                <a:ext uri="{FF2B5EF4-FFF2-40B4-BE49-F238E27FC236}">
                  <a16:creationId xmlns:a16="http://schemas.microsoft.com/office/drawing/2014/main" id="{C7837CB5-512A-4B4E-A277-B7BC3B0F138C}"/>
                </a:ext>
              </a:extLst>
            </p:cNvPr>
            <p:cNvSpPr/>
            <p:nvPr/>
          </p:nvSpPr>
          <p:spPr>
            <a:xfrm>
              <a:off x="2755425" y="3615400"/>
              <a:ext cx="24400" cy="57225"/>
            </a:xfrm>
            <a:custGeom>
              <a:avLst/>
              <a:gdLst/>
              <a:ahLst/>
              <a:cxnLst/>
              <a:rect l="l" t="t" r="r" b="b"/>
              <a:pathLst>
                <a:path w="976" h="2289" extrusionOk="0">
                  <a:moveTo>
                    <a:pt x="856" y="1"/>
                  </a:moveTo>
                  <a:cubicBezTo>
                    <a:pt x="259" y="299"/>
                    <a:pt x="1" y="796"/>
                    <a:pt x="140" y="1492"/>
                  </a:cubicBezTo>
                  <a:cubicBezTo>
                    <a:pt x="199" y="1870"/>
                    <a:pt x="339" y="2268"/>
                    <a:pt x="975" y="2288"/>
                  </a:cubicBezTo>
                  <a:cubicBezTo>
                    <a:pt x="438" y="1791"/>
                    <a:pt x="458" y="1294"/>
                    <a:pt x="498" y="796"/>
                  </a:cubicBezTo>
                  <a:cubicBezTo>
                    <a:pt x="538" y="498"/>
                    <a:pt x="856" y="319"/>
                    <a:pt x="8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25;p3">
              <a:extLst>
                <a:ext uri="{FF2B5EF4-FFF2-40B4-BE49-F238E27FC236}">
                  <a16:creationId xmlns:a16="http://schemas.microsoft.com/office/drawing/2014/main" id="{DAB12DC0-317D-4DB3-8336-2707C9A6909F}"/>
                </a:ext>
              </a:extLst>
            </p:cNvPr>
            <p:cNvSpPr/>
            <p:nvPr/>
          </p:nvSpPr>
          <p:spPr>
            <a:xfrm>
              <a:off x="2717625" y="3597000"/>
              <a:ext cx="10475" cy="108850"/>
            </a:xfrm>
            <a:custGeom>
              <a:avLst/>
              <a:gdLst/>
              <a:ahLst/>
              <a:cxnLst/>
              <a:rect l="l" t="t" r="r" b="b"/>
              <a:pathLst>
                <a:path w="419" h="4354" extrusionOk="0">
                  <a:moveTo>
                    <a:pt x="399" y="0"/>
                  </a:moveTo>
                  <a:cubicBezTo>
                    <a:pt x="359" y="20"/>
                    <a:pt x="279" y="20"/>
                    <a:pt x="220" y="20"/>
                  </a:cubicBezTo>
                  <a:cubicBezTo>
                    <a:pt x="21" y="199"/>
                    <a:pt x="80" y="438"/>
                    <a:pt x="100" y="657"/>
                  </a:cubicBezTo>
                  <a:cubicBezTo>
                    <a:pt x="100" y="1592"/>
                    <a:pt x="220" y="2527"/>
                    <a:pt x="80" y="3442"/>
                  </a:cubicBezTo>
                  <a:cubicBezTo>
                    <a:pt x="259" y="3701"/>
                    <a:pt x="1" y="4039"/>
                    <a:pt x="220" y="4297"/>
                  </a:cubicBezTo>
                  <a:cubicBezTo>
                    <a:pt x="248" y="4325"/>
                    <a:pt x="276" y="4354"/>
                    <a:pt x="318" y="4354"/>
                  </a:cubicBezTo>
                  <a:cubicBezTo>
                    <a:pt x="335" y="4354"/>
                    <a:pt x="355" y="4349"/>
                    <a:pt x="379" y="4337"/>
                  </a:cubicBezTo>
                  <a:cubicBezTo>
                    <a:pt x="399" y="4317"/>
                    <a:pt x="399" y="4297"/>
                    <a:pt x="418" y="4277"/>
                  </a:cubicBezTo>
                  <a:cubicBezTo>
                    <a:pt x="418" y="2845"/>
                    <a:pt x="399" y="1413"/>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26;p3">
              <a:extLst>
                <a:ext uri="{FF2B5EF4-FFF2-40B4-BE49-F238E27FC236}">
                  <a16:creationId xmlns:a16="http://schemas.microsoft.com/office/drawing/2014/main" id="{3455F78D-732E-4657-AA63-B9949BF267EA}"/>
                </a:ext>
              </a:extLst>
            </p:cNvPr>
            <p:cNvSpPr/>
            <p:nvPr/>
          </p:nvSpPr>
          <p:spPr>
            <a:xfrm>
              <a:off x="2735025" y="3703925"/>
              <a:ext cx="89050" cy="8875"/>
            </a:xfrm>
            <a:custGeom>
              <a:avLst/>
              <a:gdLst/>
              <a:ahLst/>
              <a:cxnLst/>
              <a:rect l="l" t="t" r="r" b="b"/>
              <a:pathLst>
                <a:path w="3562" h="355" extrusionOk="0">
                  <a:moveTo>
                    <a:pt x="279" y="0"/>
                  </a:moveTo>
                  <a:cubicBezTo>
                    <a:pt x="200" y="60"/>
                    <a:pt x="100" y="100"/>
                    <a:pt x="21" y="160"/>
                  </a:cubicBezTo>
                  <a:cubicBezTo>
                    <a:pt x="1" y="239"/>
                    <a:pt x="21" y="299"/>
                    <a:pt x="81" y="339"/>
                  </a:cubicBezTo>
                  <a:lnTo>
                    <a:pt x="458" y="339"/>
                  </a:lnTo>
                  <a:cubicBezTo>
                    <a:pt x="508" y="309"/>
                    <a:pt x="563" y="294"/>
                    <a:pt x="618" y="294"/>
                  </a:cubicBezTo>
                  <a:cubicBezTo>
                    <a:pt x="672" y="294"/>
                    <a:pt x="727" y="309"/>
                    <a:pt x="777" y="339"/>
                  </a:cubicBezTo>
                  <a:cubicBezTo>
                    <a:pt x="914" y="350"/>
                    <a:pt x="1050" y="355"/>
                    <a:pt x="1187" y="355"/>
                  </a:cubicBezTo>
                  <a:cubicBezTo>
                    <a:pt x="1767" y="355"/>
                    <a:pt x="2350" y="268"/>
                    <a:pt x="2945" y="219"/>
                  </a:cubicBezTo>
                  <a:cubicBezTo>
                    <a:pt x="3084" y="199"/>
                    <a:pt x="3263" y="199"/>
                    <a:pt x="3462" y="140"/>
                  </a:cubicBezTo>
                  <a:cubicBezTo>
                    <a:pt x="3482" y="140"/>
                    <a:pt x="3502" y="120"/>
                    <a:pt x="3542" y="100"/>
                  </a:cubicBezTo>
                  <a:cubicBezTo>
                    <a:pt x="3562" y="60"/>
                    <a:pt x="3542" y="20"/>
                    <a:pt x="34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27;p3">
              <a:extLst>
                <a:ext uri="{FF2B5EF4-FFF2-40B4-BE49-F238E27FC236}">
                  <a16:creationId xmlns:a16="http://schemas.microsoft.com/office/drawing/2014/main" id="{638673F2-8C42-4ACD-A9C7-59DA09062F5B}"/>
                </a:ext>
              </a:extLst>
            </p:cNvPr>
            <p:cNvSpPr/>
            <p:nvPr/>
          </p:nvSpPr>
          <p:spPr>
            <a:xfrm>
              <a:off x="2777300" y="3607400"/>
              <a:ext cx="26900" cy="22375"/>
            </a:xfrm>
            <a:custGeom>
              <a:avLst/>
              <a:gdLst/>
              <a:ahLst/>
              <a:cxnLst/>
              <a:rect l="l" t="t" r="r" b="b"/>
              <a:pathLst>
                <a:path w="1076" h="895" extrusionOk="0">
                  <a:moveTo>
                    <a:pt x="554" y="1"/>
                  </a:moveTo>
                  <a:cubicBezTo>
                    <a:pt x="415" y="1"/>
                    <a:pt x="241" y="107"/>
                    <a:pt x="1" y="301"/>
                  </a:cubicBezTo>
                  <a:lnTo>
                    <a:pt x="1" y="321"/>
                  </a:lnTo>
                  <a:cubicBezTo>
                    <a:pt x="34" y="318"/>
                    <a:pt x="66" y="317"/>
                    <a:pt x="98" y="317"/>
                  </a:cubicBezTo>
                  <a:cubicBezTo>
                    <a:pt x="351" y="317"/>
                    <a:pt x="556" y="396"/>
                    <a:pt x="697" y="679"/>
                  </a:cubicBezTo>
                  <a:cubicBezTo>
                    <a:pt x="775" y="756"/>
                    <a:pt x="828" y="895"/>
                    <a:pt x="952" y="895"/>
                  </a:cubicBezTo>
                  <a:cubicBezTo>
                    <a:pt x="987" y="895"/>
                    <a:pt x="1027" y="884"/>
                    <a:pt x="1075" y="858"/>
                  </a:cubicBezTo>
                  <a:cubicBezTo>
                    <a:pt x="905" y="262"/>
                    <a:pt x="772" y="1"/>
                    <a:pt x="5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28;p3">
              <a:extLst>
                <a:ext uri="{FF2B5EF4-FFF2-40B4-BE49-F238E27FC236}">
                  <a16:creationId xmlns:a16="http://schemas.microsoft.com/office/drawing/2014/main" id="{A7871300-C0B0-4512-9523-663A24E21869}"/>
                </a:ext>
              </a:extLst>
            </p:cNvPr>
            <p:cNvSpPr/>
            <p:nvPr/>
          </p:nvSpPr>
          <p:spPr>
            <a:xfrm>
              <a:off x="2793725" y="3624350"/>
              <a:ext cx="9975" cy="11250"/>
            </a:xfrm>
            <a:custGeom>
              <a:avLst/>
              <a:gdLst/>
              <a:ahLst/>
              <a:cxnLst/>
              <a:rect l="l" t="t" r="r" b="b"/>
              <a:pathLst>
                <a:path w="399" h="450" extrusionOk="0">
                  <a:moveTo>
                    <a:pt x="40" y="1"/>
                  </a:moveTo>
                  <a:lnTo>
                    <a:pt x="40" y="1"/>
                  </a:lnTo>
                  <a:cubicBezTo>
                    <a:pt x="60" y="140"/>
                    <a:pt x="0" y="379"/>
                    <a:pt x="159" y="438"/>
                  </a:cubicBezTo>
                  <a:cubicBezTo>
                    <a:pt x="184" y="446"/>
                    <a:pt x="206" y="449"/>
                    <a:pt x="225" y="449"/>
                  </a:cubicBezTo>
                  <a:cubicBezTo>
                    <a:pt x="359" y="449"/>
                    <a:pt x="363" y="284"/>
                    <a:pt x="398" y="180"/>
                  </a:cubicBezTo>
                  <a:cubicBezTo>
                    <a:pt x="299" y="120"/>
                    <a:pt x="159" y="40"/>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29;p3">
              <a:extLst>
                <a:ext uri="{FF2B5EF4-FFF2-40B4-BE49-F238E27FC236}">
                  <a16:creationId xmlns:a16="http://schemas.microsoft.com/office/drawing/2014/main" id="{A601E487-23E7-42E0-AD2D-374D58E284C1}"/>
                </a:ext>
              </a:extLst>
            </p:cNvPr>
            <p:cNvSpPr/>
            <p:nvPr/>
          </p:nvSpPr>
          <p:spPr>
            <a:xfrm>
              <a:off x="2727275" y="3703925"/>
              <a:ext cx="13750" cy="7000"/>
            </a:xfrm>
            <a:custGeom>
              <a:avLst/>
              <a:gdLst/>
              <a:ahLst/>
              <a:cxnLst/>
              <a:rect l="l" t="t" r="r" b="b"/>
              <a:pathLst>
                <a:path w="550" h="280" extrusionOk="0">
                  <a:moveTo>
                    <a:pt x="32" y="0"/>
                  </a:moveTo>
                  <a:lnTo>
                    <a:pt x="13" y="20"/>
                  </a:lnTo>
                  <a:cubicBezTo>
                    <a:pt x="1" y="210"/>
                    <a:pt x="52" y="280"/>
                    <a:pt x="138" y="280"/>
                  </a:cubicBezTo>
                  <a:cubicBezTo>
                    <a:pt x="196" y="280"/>
                    <a:pt x="270" y="248"/>
                    <a:pt x="351" y="199"/>
                  </a:cubicBezTo>
                  <a:cubicBezTo>
                    <a:pt x="430" y="140"/>
                    <a:pt x="490" y="80"/>
                    <a:pt x="550" y="20"/>
                  </a:cubicBezTo>
                  <a:cubicBezTo>
                    <a:pt x="391" y="20"/>
                    <a:pt x="211" y="2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30;p3">
              <a:extLst>
                <a:ext uri="{FF2B5EF4-FFF2-40B4-BE49-F238E27FC236}">
                  <a16:creationId xmlns:a16="http://schemas.microsoft.com/office/drawing/2014/main" id="{403CDD93-46BF-428C-81C6-3B31033EAA9F}"/>
                </a:ext>
              </a:extLst>
            </p:cNvPr>
            <p:cNvSpPr/>
            <p:nvPr/>
          </p:nvSpPr>
          <p:spPr>
            <a:xfrm>
              <a:off x="2821075" y="3704750"/>
              <a:ext cx="9975" cy="4325"/>
            </a:xfrm>
            <a:custGeom>
              <a:avLst/>
              <a:gdLst/>
              <a:ahLst/>
              <a:cxnLst/>
              <a:rect l="l" t="t" r="r" b="b"/>
              <a:pathLst>
                <a:path w="399" h="173" extrusionOk="0">
                  <a:moveTo>
                    <a:pt x="172" y="1"/>
                  </a:moveTo>
                  <a:cubicBezTo>
                    <a:pt x="115" y="1"/>
                    <a:pt x="56" y="7"/>
                    <a:pt x="0" y="7"/>
                  </a:cubicBezTo>
                  <a:lnTo>
                    <a:pt x="0" y="166"/>
                  </a:lnTo>
                  <a:cubicBezTo>
                    <a:pt x="56" y="166"/>
                    <a:pt x="115" y="173"/>
                    <a:pt x="172" y="173"/>
                  </a:cubicBezTo>
                  <a:cubicBezTo>
                    <a:pt x="257" y="173"/>
                    <a:pt x="339" y="158"/>
                    <a:pt x="398" y="87"/>
                  </a:cubicBezTo>
                  <a:cubicBezTo>
                    <a:pt x="339" y="15"/>
                    <a:pt x="257" y="1"/>
                    <a:pt x="1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31;p3">
              <a:extLst>
                <a:ext uri="{FF2B5EF4-FFF2-40B4-BE49-F238E27FC236}">
                  <a16:creationId xmlns:a16="http://schemas.microsoft.com/office/drawing/2014/main" id="{A377642F-2CF8-48A7-BCF9-0992A8EE74B5}"/>
                </a:ext>
              </a:extLst>
            </p:cNvPr>
            <p:cNvSpPr/>
            <p:nvPr/>
          </p:nvSpPr>
          <p:spPr>
            <a:xfrm>
              <a:off x="2705700" y="3534150"/>
              <a:ext cx="19425" cy="162350"/>
            </a:xfrm>
            <a:custGeom>
              <a:avLst/>
              <a:gdLst/>
              <a:ahLst/>
              <a:cxnLst/>
              <a:rect l="l" t="t" r="r" b="b"/>
              <a:pathLst>
                <a:path w="777" h="6494" extrusionOk="0">
                  <a:moveTo>
                    <a:pt x="601" y="0"/>
                  </a:moveTo>
                  <a:cubicBezTo>
                    <a:pt x="569" y="0"/>
                    <a:pt x="533" y="10"/>
                    <a:pt x="498" y="28"/>
                  </a:cubicBezTo>
                  <a:cubicBezTo>
                    <a:pt x="475" y="144"/>
                    <a:pt x="449" y="183"/>
                    <a:pt x="420" y="183"/>
                  </a:cubicBezTo>
                  <a:cubicBezTo>
                    <a:pt x="359" y="183"/>
                    <a:pt x="287" y="12"/>
                    <a:pt x="224" y="12"/>
                  </a:cubicBezTo>
                  <a:cubicBezTo>
                    <a:pt x="208" y="12"/>
                    <a:pt x="193" y="22"/>
                    <a:pt x="179" y="48"/>
                  </a:cubicBezTo>
                  <a:cubicBezTo>
                    <a:pt x="60" y="525"/>
                    <a:pt x="219" y="1042"/>
                    <a:pt x="0" y="1480"/>
                  </a:cubicBezTo>
                  <a:cubicBezTo>
                    <a:pt x="20" y="3151"/>
                    <a:pt x="20" y="4822"/>
                    <a:pt x="20" y="6493"/>
                  </a:cubicBezTo>
                  <a:lnTo>
                    <a:pt x="179" y="6493"/>
                  </a:lnTo>
                  <a:cubicBezTo>
                    <a:pt x="199" y="5180"/>
                    <a:pt x="199" y="3827"/>
                    <a:pt x="199" y="2514"/>
                  </a:cubicBezTo>
                  <a:cubicBezTo>
                    <a:pt x="378" y="2236"/>
                    <a:pt x="120" y="1858"/>
                    <a:pt x="319" y="1659"/>
                  </a:cubicBezTo>
                  <a:lnTo>
                    <a:pt x="319" y="1659"/>
                  </a:lnTo>
                  <a:cubicBezTo>
                    <a:pt x="219" y="1918"/>
                    <a:pt x="259" y="2216"/>
                    <a:pt x="358" y="2514"/>
                  </a:cubicBezTo>
                  <a:cubicBezTo>
                    <a:pt x="398" y="3688"/>
                    <a:pt x="478" y="4822"/>
                    <a:pt x="557" y="5996"/>
                  </a:cubicBezTo>
                  <a:cubicBezTo>
                    <a:pt x="776" y="5638"/>
                    <a:pt x="677" y="5240"/>
                    <a:pt x="697" y="4862"/>
                  </a:cubicBezTo>
                  <a:cubicBezTo>
                    <a:pt x="736" y="4106"/>
                    <a:pt x="697" y="3310"/>
                    <a:pt x="697" y="2534"/>
                  </a:cubicBezTo>
                  <a:lnTo>
                    <a:pt x="697" y="48"/>
                  </a:lnTo>
                  <a:cubicBezTo>
                    <a:pt x="675" y="15"/>
                    <a:pt x="641" y="0"/>
                    <a:pt x="6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32;p3">
              <a:extLst>
                <a:ext uri="{FF2B5EF4-FFF2-40B4-BE49-F238E27FC236}">
                  <a16:creationId xmlns:a16="http://schemas.microsoft.com/office/drawing/2014/main" id="{E43B50CD-71A0-412F-ADD9-F70C4FDA1FC1}"/>
                </a:ext>
              </a:extLst>
            </p:cNvPr>
            <p:cNvSpPr/>
            <p:nvPr/>
          </p:nvSpPr>
          <p:spPr>
            <a:xfrm>
              <a:off x="2703700" y="3731275"/>
              <a:ext cx="10475" cy="44775"/>
            </a:xfrm>
            <a:custGeom>
              <a:avLst/>
              <a:gdLst/>
              <a:ahLst/>
              <a:cxnLst/>
              <a:rect l="l" t="t" r="r" b="b"/>
              <a:pathLst>
                <a:path w="419" h="1791" extrusionOk="0">
                  <a:moveTo>
                    <a:pt x="60" y="1"/>
                  </a:moveTo>
                  <a:lnTo>
                    <a:pt x="60" y="180"/>
                  </a:lnTo>
                  <a:cubicBezTo>
                    <a:pt x="319" y="697"/>
                    <a:pt x="1" y="1274"/>
                    <a:pt x="239" y="1791"/>
                  </a:cubicBezTo>
                  <a:lnTo>
                    <a:pt x="418" y="1791"/>
                  </a:lnTo>
                  <a:lnTo>
                    <a:pt x="418" y="398"/>
                  </a:lnTo>
                  <a:cubicBezTo>
                    <a:pt x="418" y="140"/>
                    <a:pt x="319" y="2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33;p3">
              <a:extLst>
                <a:ext uri="{FF2B5EF4-FFF2-40B4-BE49-F238E27FC236}">
                  <a16:creationId xmlns:a16="http://schemas.microsoft.com/office/drawing/2014/main" id="{3BF443B2-3EFD-485E-93E3-3474C14F7ACF}"/>
                </a:ext>
              </a:extLst>
            </p:cNvPr>
            <p:cNvSpPr/>
            <p:nvPr/>
          </p:nvSpPr>
          <p:spPr>
            <a:xfrm>
              <a:off x="2708175" y="3574625"/>
              <a:ext cx="7000" cy="21900"/>
            </a:xfrm>
            <a:custGeom>
              <a:avLst/>
              <a:gdLst/>
              <a:ahLst/>
              <a:cxnLst/>
              <a:rect l="l" t="t" r="r" b="b"/>
              <a:pathLst>
                <a:path w="280" h="876" extrusionOk="0">
                  <a:moveTo>
                    <a:pt x="160" y="0"/>
                  </a:moveTo>
                  <a:cubicBezTo>
                    <a:pt x="1" y="299"/>
                    <a:pt x="80" y="597"/>
                    <a:pt x="80" y="876"/>
                  </a:cubicBezTo>
                  <a:lnTo>
                    <a:pt x="200" y="876"/>
                  </a:lnTo>
                  <a:cubicBezTo>
                    <a:pt x="239" y="597"/>
                    <a:pt x="279" y="29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34;p3">
              <a:extLst>
                <a:ext uri="{FF2B5EF4-FFF2-40B4-BE49-F238E27FC236}">
                  <a16:creationId xmlns:a16="http://schemas.microsoft.com/office/drawing/2014/main" id="{2E9A9370-1119-4DA9-A458-8587E214C486}"/>
                </a:ext>
              </a:extLst>
            </p:cNvPr>
            <p:cNvSpPr/>
            <p:nvPr/>
          </p:nvSpPr>
          <p:spPr>
            <a:xfrm>
              <a:off x="2722600" y="3704425"/>
              <a:ext cx="13450" cy="8975"/>
            </a:xfrm>
            <a:custGeom>
              <a:avLst/>
              <a:gdLst/>
              <a:ahLst/>
              <a:cxnLst/>
              <a:rect l="l" t="t" r="r" b="b"/>
              <a:pathLst>
                <a:path w="538" h="359" extrusionOk="0">
                  <a:moveTo>
                    <a:pt x="1" y="0"/>
                  </a:moveTo>
                  <a:lnTo>
                    <a:pt x="1" y="358"/>
                  </a:lnTo>
                  <a:lnTo>
                    <a:pt x="538" y="358"/>
                  </a:lnTo>
                  <a:lnTo>
                    <a:pt x="538" y="179"/>
                  </a:lnTo>
                  <a:cubicBezTo>
                    <a:pt x="418" y="159"/>
                    <a:pt x="279" y="12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35;p3">
              <a:extLst>
                <a:ext uri="{FF2B5EF4-FFF2-40B4-BE49-F238E27FC236}">
                  <a16:creationId xmlns:a16="http://schemas.microsoft.com/office/drawing/2014/main" id="{3FAD8EBD-9AE3-4859-9C6F-EB7BF788B991}"/>
                </a:ext>
              </a:extLst>
            </p:cNvPr>
            <p:cNvSpPr/>
            <p:nvPr/>
          </p:nvSpPr>
          <p:spPr>
            <a:xfrm>
              <a:off x="2709175" y="3695975"/>
              <a:ext cx="6500" cy="15925"/>
            </a:xfrm>
            <a:custGeom>
              <a:avLst/>
              <a:gdLst/>
              <a:ahLst/>
              <a:cxnLst/>
              <a:rect l="l" t="t" r="r" b="b"/>
              <a:pathLst>
                <a:path w="260" h="637" extrusionOk="0">
                  <a:moveTo>
                    <a:pt x="40" y="0"/>
                  </a:moveTo>
                  <a:cubicBezTo>
                    <a:pt x="40" y="159"/>
                    <a:pt x="1" y="358"/>
                    <a:pt x="160" y="637"/>
                  </a:cubicBezTo>
                  <a:cubicBezTo>
                    <a:pt x="219" y="318"/>
                    <a:pt x="259" y="139"/>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36;p3">
              <a:extLst>
                <a:ext uri="{FF2B5EF4-FFF2-40B4-BE49-F238E27FC236}">
                  <a16:creationId xmlns:a16="http://schemas.microsoft.com/office/drawing/2014/main" id="{3B7816D8-636D-4204-94F8-F74E0214D01D}"/>
                </a:ext>
              </a:extLst>
            </p:cNvPr>
            <p:cNvSpPr/>
            <p:nvPr/>
          </p:nvSpPr>
          <p:spPr>
            <a:xfrm>
              <a:off x="2702225" y="3735750"/>
              <a:ext cx="11950" cy="53250"/>
            </a:xfrm>
            <a:custGeom>
              <a:avLst/>
              <a:gdLst/>
              <a:ahLst/>
              <a:cxnLst/>
              <a:rect l="l" t="t" r="r" b="b"/>
              <a:pathLst>
                <a:path w="478" h="2130" extrusionOk="0">
                  <a:moveTo>
                    <a:pt x="119" y="1"/>
                  </a:moveTo>
                  <a:cubicBezTo>
                    <a:pt x="0" y="717"/>
                    <a:pt x="60" y="1413"/>
                    <a:pt x="80" y="2129"/>
                  </a:cubicBezTo>
                  <a:cubicBezTo>
                    <a:pt x="318" y="2030"/>
                    <a:pt x="279" y="1811"/>
                    <a:pt x="298" y="1612"/>
                  </a:cubicBezTo>
                  <a:cubicBezTo>
                    <a:pt x="219" y="1055"/>
                    <a:pt x="477" y="498"/>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37;p3">
              <a:extLst>
                <a:ext uri="{FF2B5EF4-FFF2-40B4-BE49-F238E27FC236}">
                  <a16:creationId xmlns:a16="http://schemas.microsoft.com/office/drawing/2014/main" id="{A71F636D-67DE-43B0-AD7C-BDB5CFD57373}"/>
                </a:ext>
              </a:extLst>
            </p:cNvPr>
            <p:cNvSpPr/>
            <p:nvPr/>
          </p:nvSpPr>
          <p:spPr>
            <a:xfrm>
              <a:off x="2700225" y="3788475"/>
              <a:ext cx="10475" cy="23400"/>
            </a:xfrm>
            <a:custGeom>
              <a:avLst/>
              <a:gdLst/>
              <a:ahLst/>
              <a:cxnLst/>
              <a:rect l="l" t="t" r="r" b="b"/>
              <a:pathLst>
                <a:path w="419" h="936" extrusionOk="0">
                  <a:moveTo>
                    <a:pt x="179" y="0"/>
                  </a:moveTo>
                  <a:cubicBezTo>
                    <a:pt x="0" y="318"/>
                    <a:pt x="20" y="637"/>
                    <a:pt x="179" y="935"/>
                  </a:cubicBezTo>
                  <a:cubicBezTo>
                    <a:pt x="199" y="637"/>
                    <a:pt x="418" y="318"/>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38;p3">
              <a:extLst>
                <a:ext uri="{FF2B5EF4-FFF2-40B4-BE49-F238E27FC236}">
                  <a16:creationId xmlns:a16="http://schemas.microsoft.com/office/drawing/2014/main" id="{7AB800AE-E99C-44D3-A810-A1F8A0922E6B}"/>
                </a:ext>
              </a:extLst>
            </p:cNvPr>
            <p:cNvSpPr/>
            <p:nvPr/>
          </p:nvSpPr>
          <p:spPr>
            <a:xfrm>
              <a:off x="2704700" y="3811850"/>
              <a:ext cx="5500" cy="8975"/>
            </a:xfrm>
            <a:custGeom>
              <a:avLst/>
              <a:gdLst/>
              <a:ahLst/>
              <a:cxnLst/>
              <a:rect l="l" t="t" r="r" b="b"/>
              <a:pathLst>
                <a:path w="220" h="359" extrusionOk="0">
                  <a:moveTo>
                    <a:pt x="0" y="0"/>
                  </a:moveTo>
                  <a:cubicBezTo>
                    <a:pt x="0" y="139"/>
                    <a:pt x="20" y="219"/>
                    <a:pt x="20" y="358"/>
                  </a:cubicBezTo>
                  <a:cubicBezTo>
                    <a:pt x="219" y="219"/>
                    <a:pt x="199" y="10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39;p3">
              <a:extLst>
                <a:ext uri="{FF2B5EF4-FFF2-40B4-BE49-F238E27FC236}">
                  <a16:creationId xmlns:a16="http://schemas.microsoft.com/office/drawing/2014/main" id="{EBE6D5EE-4AC5-4D3E-9070-220D0DD6C824}"/>
                </a:ext>
              </a:extLst>
            </p:cNvPr>
            <p:cNvSpPr/>
            <p:nvPr/>
          </p:nvSpPr>
          <p:spPr>
            <a:xfrm>
              <a:off x="2711650" y="3842175"/>
              <a:ext cx="2525" cy="6000"/>
            </a:xfrm>
            <a:custGeom>
              <a:avLst/>
              <a:gdLst/>
              <a:ahLst/>
              <a:cxnLst/>
              <a:rect l="l" t="t" r="r" b="b"/>
              <a:pathLst>
                <a:path w="101" h="240" extrusionOk="0">
                  <a:moveTo>
                    <a:pt x="100" y="1"/>
                  </a:moveTo>
                  <a:cubicBezTo>
                    <a:pt x="1" y="80"/>
                    <a:pt x="1" y="160"/>
                    <a:pt x="100" y="239"/>
                  </a:cubicBezTo>
                  <a:lnTo>
                    <a:pt x="1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40;p3">
              <a:extLst>
                <a:ext uri="{FF2B5EF4-FFF2-40B4-BE49-F238E27FC236}">
                  <a16:creationId xmlns:a16="http://schemas.microsoft.com/office/drawing/2014/main" id="{7ABE1077-1955-4018-95F8-DDC190126353}"/>
                </a:ext>
              </a:extLst>
            </p:cNvPr>
            <p:cNvSpPr/>
            <p:nvPr/>
          </p:nvSpPr>
          <p:spPr>
            <a:xfrm>
              <a:off x="2746475" y="3709375"/>
              <a:ext cx="7975" cy="3025"/>
            </a:xfrm>
            <a:custGeom>
              <a:avLst/>
              <a:gdLst/>
              <a:ahLst/>
              <a:cxnLst/>
              <a:rect l="l" t="t" r="r" b="b"/>
              <a:pathLst>
                <a:path w="319" h="121" extrusionOk="0">
                  <a:moveTo>
                    <a:pt x="155" y="1"/>
                  </a:moveTo>
                  <a:cubicBezTo>
                    <a:pt x="96" y="1"/>
                    <a:pt x="43" y="47"/>
                    <a:pt x="0" y="121"/>
                  </a:cubicBezTo>
                  <a:lnTo>
                    <a:pt x="319" y="121"/>
                  </a:lnTo>
                  <a:cubicBezTo>
                    <a:pt x="263" y="37"/>
                    <a:pt x="207"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41;p3">
              <a:extLst>
                <a:ext uri="{FF2B5EF4-FFF2-40B4-BE49-F238E27FC236}">
                  <a16:creationId xmlns:a16="http://schemas.microsoft.com/office/drawing/2014/main" id="{DFF114C8-FDED-4946-94B3-D1F835FF1CEB}"/>
                </a:ext>
              </a:extLst>
            </p:cNvPr>
            <p:cNvSpPr/>
            <p:nvPr/>
          </p:nvSpPr>
          <p:spPr>
            <a:xfrm>
              <a:off x="2310325" y="4849075"/>
              <a:ext cx="31350" cy="16400"/>
            </a:xfrm>
            <a:custGeom>
              <a:avLst/>
              <a:gdLst/>
              <a:ahLst/>
              <a:cxnLst/>
              <a:rect l="l" t="t" r="r" b="b"/>
              <a:pathLst>
                <a:path w="1254" h="656" extrusionOk="0">
                  <a:moveTo>
                    <a:pt x="279" y="0"/>
                  </a:moveTo>
                  <a:cubicBezTo>
                    <a:pt x="233" y="0"/>
                    <a:pt x="186" y="8"/>
                    <a:pt x="140" y="27"/>
                  </a:cubicBezTo>
                  <a:cubicBezTo>
                    <a:pt x="60" y="67"/>
                    <a:pt x="40" y="147"/>
                    <a:pt x="1" y="226"/>
                  </a:cubicBezTo>
                  <a:cubicBezTo>
                    <a:pt x="40" y="266"/>
                    <a:pt x="40" y="286"/>
                    <a:pt x="40" y="346"/>
                  </a:cubicBezTo>
                  <a:cubicBezTo>
                    <a:pt x="80" y="445"/>
                    <a:pt x="180" y="544"/>
                    <a:pt x="259" y="624"/>
                  </a:cubicBezTo>
                  <a:cubicBezTo>
                    <a:pt x="405" y="633"/>
                    <a:pt x="554" y="656"/>
                    <a:pt x="699" y="656"/>
                  </a:cubicBezTo>
                  <a:cubicBezTo>
                    <a:pt x="891" y="656"/>
                    <a:pt x="1075" y="615"/>
                    <a:pt x="1234" y="445"/>
                  </a:cubicBezTo>
                  <a:cubicBezTo>
                    <a:pt x="1194" y="385"/>
                    <a:pt x="1194" y="346"/>
                    <a:pt x="1194" y="286"/>
                  </a:cubicBezTo>
                  <a:cubicBezTo>
                    <a:pt x="1254" y="226"/>
                    <a:pt x="1254" y="147"/>
                    <a:pt x="1174" y="67"/>
                  </a:cubicBezTo>
                  <a:cubicBezTo>
                    <a:pt x="1083" y="135"/>
                    <a:pt x="995" y="159"/>
                    <a:pt x="909" y="159"/>
                  </a:cubicBezTo>
                  <a:cubicBezTo>
                    <a:pt x="690" y="159"/>
                    <a:pt x="486"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42;p3">
              <a:extLst>
                <a:ext uri="{FF2B5EF4-FFF2-40B4-BE49-F238E27FC236}">
                  <a16:creationId xmlns:a16="http://schemas.microsoft.com/office/drawing/2014/main" id="{51272C88-0D9F-4C68-BB86-3CF5C551B3DE}"/>
                </a:ext>
              </a:extLst>
            </p:cNvPr>
            <p:cNvSpPr/>
            <p:nvPr/>
          </p:nvSpPr>
          <p:spPr>
            <a:xfrm>
              <a:off x="2303850" y="4856625"/>
              <a:ext cx="13475" cy="9100"/>
            </a:xfrm>
            <a:custGeom>
              <a:avLst/>
              <a:gdLst/>
              <a:ahLst/>
              <a:cxnLst/>
              <a:rect l="l" t="t" r="r" b="b"/>
              <a:pathLst>
                <a:path w="539" h="364" extrusionOk="0">
                  <a:moveTo>
                    <a:pt x="270" y="1"/>
                  </a:moveTo>
                  <a:cubicBezTo>
                    <a:pt x="159" y="1"/>
                    <a:pt x="74" y="60"/>
                    <a:pt x="1" y="163"/>
                  </a:cubicBezTo>
                  <a:lnTo>
                    <a:pt x="1" y="342"/>
                  </a:lnTo>
                  <a:cubicBezTo>
                    <a:pt x="62" y="357"/>
                    <a:pt x="125" y="364"/>
                    <a:pt x="191" y="364"/>
                  </a:cubicBezTo>
                  <a:cubicBezTo>
                    <a:pt x="297" y="364"/>
                    <a:pt x="408" y="347"/>
                    <a:pt x="518" y="322"/>
                  </a:cubicBezTo>
                  <a:cubicBezTo>
                    <a:pt x="538" y="183"/>
                    <a:pt x="518" y="83"/>
                    <a:pt x="399" y="24"/>
                  </a:cubicBezTo>
                  <a:cubicBezTo>
                    <a:pt x="352" y="8"/>
                    <a:pt x="309" y="1"/>
                    <a:pt x="2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43;p3">
              <a:extLst>
                <a:ext uri="{FF2B5EF4-FFF2-40B4-BE49-F238E27FC236}">
                  <a16:creationId xmlns:a16="http://schemas.microsoft.com/office/drawing/2014/main" id="{FB7F43B0-1971-40DC-97E0-8FD58E2C6BF9}"/>
                </a:ext>
              </a:extLst>
            </p:cNvPr>
            <p:cNvSpPr/>
            <p:nvPr/>
          </p:nvSpPr>
          <p:spPr>
            <a:xfrm>
              <a:off x="2263075" y="4833325"/>
              <a:ext cx="38325" cy="22900"/>
            </a:xfrm>
            <a:custGeom>
              <a:avLst/>
              <a:gdLst/>
              <a:ahLst/>
              <a:cxnLst/>
              <a:rect l="l" t="t" r="r" b="b"/>
              <a:pathLst>
                <a:path w="1533" h="916" extrusionOk="0">
                  <a:moveTo>
                    <a:pt x="1254" y="1"/>
                  </a:moveTo>
                  <a:cubicBezTo>
                    <a:pt x="1105" y="46"/>
                    <a:pt x="1068" y="337"/>
                    <a:pt x="907" y="337"/>
                  </a:cubicBezTo>
                  <a:cubicBezTo>
                    <a:pt x="854" y="337"/>
                    <a:pt x="787" y="304"/>
                    <a:pt x="697" y="220"/>
                  </a:cubicBezTo>
                  <a:cubicBezTo>
                    <a:pt x="664" y="143"/>
                    <a:pt x="607" y="114"/>
                    <a:pt x="542" y="114"/>
                  </a:cubicBezTo>
                  <a:cubicBezTo>
                    <a:pt x="490" y="114"/>
                    <a:pt x="432" y="133"/>
                    <a:pt x="379" y="160"/>
                  </a:cubicBezTo>
                  <a:lnTo>
                    <a:pt x="359" y="220"/>
                  </a:lnTo>
                  <a:cubicBezTo>
                    <a:pt x="239" y="379"/>
                    <a:pt x="140" y="558"/>
                    <a:pt x="1" y="697"/>
                  </a:cubicBezTo>
                  <a:cubicBezTo>
                    <a:pt x="200" y="717"/>
                    <a:pt x="438" y="697"/>
                    <a:pt x="578" y="916"/>
                  </a:cubicBezTo>
                  <a:cubicBezTo>
                    <a:pt x="637" y="916"/>
                    <a:pt x="697" y="916"/>
                    <a:pt x="757" y="896"/>
                  </a:cubicBezTo>
                  <a:cubicBezTo>
                    <a:pt x="836" y="836"/>
                    <a:pt x="896" y="816"/>
                    <a:pt x="976" y="777"/>
                  </a:cubicBezTo>
                  <a:cubicBezTo>
                    <a:pt x="1000" y="757"/>
                    <a:pt x="1023" y="749"/>
                    <a:pt x="1043" y="749"/>
                  </a:cubicBezTo>
                  <a:cubicBezTo>
                    <a:pt x="1105" y="749"/>
                    <a:pt x="1150" y="816"/>
                    <a:pt x="1194" y="816"/>
                  </a:cubicBezTo>
                  <a:cubicBezTo>
                    <a:pt x="1274" y="816"/>
                    <a:pt x="1373" y="816"/>
                    <a:pt x="1473" y="777"/>
                  </a:cubicBezTo>
                  <a:cubicBezTo>
                    <a:pt x="1493" y="717"/>
                    <a:pt x="1533" y="657"/>
                    <a:pt x="1533" y="578"/>
                  </a:cubicBezTo>
                  <a:cubicBezTo>
                    <a:pt x="1493" y="558"/>
                    <a:pt x="1493" y="498"/>
                    <a:pt x="1493" y="478"/>
                  </a:cubicBezTo>
                  <a:cubicBezTo>
                    <a:pt x="1453" y="299"/>
                    <a:pt x="1433" y="100"/>
                    <a:pt x="1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44;p3">
              <a:extLst>
                <a:ext uri="{FF2B5EF4-FFF2-40B4-BE49-F238E27FC236}">
                  <a16:creationId xmlns:a16="http://schemas.microsoft.com/office/drawing/2014/main" id="{39C68F79-617A-4FE1-8CA3-3ECC756044D6}"/>
                </a:ext>
              </a:extLst>
            </p:cNvPr>
            <p:cNvSpPr/>
            <p:nvPr/>
          </p:nvSpPr>
          <p:spPr>
            <a:xfrm>
              <a:off x="2281475" y="4850575"/>
              <a:ext cx="18425" cy="6650"/>
            </a:xfrm>
            <a:custGeom>
              <a:avLst/>
              <a:gdLst/>
              <a:ahLst/>
              <a:cxnLst/>
              <a:rect l="l" t="t" r="r" b="b"/>
              <a:pathLst>
                <a:path w="737" h="266" extrusionOk="0">
                  <a:moveTo>
                    <a:pt x="282" y="1"/>
                  </a:moveTo>
                  <a:cubicBezTo>
                    <a:pt x="253" y="1"/>
                    <a:pt x="223" y="20"/>
                    <a:pt x="200" y="67"/>
                  </a:cubicBezTo>
                  <a:cubicBezTo>
                    <a:pt x="120" y="107"/>
                    <a:pt x="60" y="146"/>
                    <a:pt x="1" y="206"/>
                  </a:cubicBezTo>
                  <a:cubicBezTo>
                    <a:pt x="220" y="226"/>
                    <a:pt x="458" y="226"/>
                    <a:pt x="697" y="266"/>
                  </a:cubicBezTo>
                  <a:cubicBezTo>
                    <a:pt x="697" y="206"/>
                    <a:pt x="717" y="186"/>
                    <a:pt x="737" y="166"/>
                  </a:cubicBezTo>
                  <a:cubicBezTo>
                    <a:pt x="717" y="126"/>
                    <a:pt x="717" y="87"/>
                    <a:pt x="697" y="67"/>
                  </a:cubicBezTo>
                  <a:cubicBezTo>
                    <a:pt x="598" y="27"/>
                    <a:pt x="458" y="27"/>
                    <a:pt x="339" y="27"/>
                  </a:cubicBezTo>
                  <a:cubicBezTo>
                    <a:pt x="322" y="10"/>
                    <a:pt x="303"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45;p3">
              <a:extLst>
                <a:ext uri="{FF2B5EF4-FFF2-40B4-BE49-F238E27FC236}">
                  <a16:creationId xmlns:a16="http://schemas.microsoft.com/office/drawing/2014/main" id="{EAECBAC6-FEB3-4E46-BFDE-8C05CEA0F0A9}"/>
                </a:ext>
              </a:extLst>
            </p:cNvPr>
            <p:cNvSpPr/>
            <p:nvPr/>
          </p:nvSpPr>
          <p:spPr>
            <a:xfrm>
              <a:off x="2299375" y="4853700"/>
              <a:ext cx="14450" cy="7000"/>
            </a:xfrm>
            <a:custGeom>
              <a:avLst/>
              <a:gdLst/>
              <a:ahLst/>
              <a:cxnLst/>
              <a:rect l="l" t="t" r="r" b="b"/>
              <a:pathLst>
                <a:path w="578" h="280" extrusionOk="0">
                  <a:moveTo>
                    <a:pt x="274" y="1"/>
                  </a:moveTo>
                  <a:cubicBezTo>
                    <a:pt x="201" y="1"/>
                    <a:pt x="123" y="26"/>
                    <a:pt x="41" y="81"/>
                  </a:cubicBezTo>
                  <a:lnTo>
                    <a:pt x="1" y="141"/>
                  </a:lnTo>
                  <a:cubicBezTo>
                    <a:pt x="81" y="180"/>
                    <a:pt x="120" y="240"/>
                    <a:pt x="200" y="280"/>
                  </a:cubicBezTo>
                  <a:cubicBezTo>
                    <a:pt x="319" y="260"/>
                    <a:pt x="478" y="240"/>
                    <a:pt x="578" y="141"/>
                  </a:cubicBezTo>
                  <a:lnTo>
                    <a:pt x="518" y="101"/>
                  </a:lnTo>
                  <a:cubicBezTo>
                    <a:pt x="443" y="36"/>
                    <a:pt x="362"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46;p3">
              <a:extLst>
                <a:ext uri="{FF2B5EF4-FFF2-40B4-BE49-F238E27FC236}">
                  <a16:creationId xmlns:a16="http://schemas.microsoft.com/office/drawing/2014/main" id="{8DEB2298-7250-45F4-8E37-7D7389560A78}"/>
                </a:ext>
              </a:extLst>
            </p:cNvPr>
            <p:cNvSpPr/>
            <p:nvPr/>
          </p:nvSpPr>
          <p:spPr>
            <a:xfrm>
              <a:off x="3080175" y="4257925"/>
              <a:ext cx="8475" cy="17950"/>
            </a:xfrm>
            <a:custGeom>
              <a:avLst/>
              <a:gdLst/>
              <a:ahLst/>
              <a:cxnLst/>
              <a:rect l="l" t="t" r="r" b="b"/>
              <a:pathLst>
                <a:path w="339" h="718" extrusionOk="0">
                  <a:moveTo>
                    <a:pt x="0" y="1"/>
                  </a:moveTo>
                  <a:lnTo>
                    <a:pt x="0" y="1"/>
                  </a:lnTo>
                  <a:cubicBezTo>
                    <a:pt x="20" y="260"/>
                    <a:pt x="140" y="518"/>
                    <a:pt x="339" y="717"/>
                  </a:cubicBezTo>
                  <a:cubicBezTo>
                    <a:pt x="319" y="518"/>
                    <a:pt x="319" y="319"/>
                    <a:pt x="319" y="120"/>
                  </a:cubicBezTo>
                  <a:cubicBezTo>
                    <a:pt x="199" y="61"/>
                    <a:pt x="100"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47;p3">
              <a:extLst>
                <a:ext uri="{FF2B5EF4-FFF2-40B4-BE49-F238E27FC236}">
                  <a16:creationId xmlns:a16="http://schemas.microsoft.com/office/drawing/2014/main" id="{AE1A92F8-0A16-413B-AF93-D71EB787977B}"/>
                </a:ext>
              </a:extLst>
            </p:cNvPr>
            <p:cNvSpPr/>
            <p:nvPr/>
          </p:nvSpPr>
          <p:spPr>
            <a:xfrm>
              <a:off x="3120450" y="4847250"/>
              <a:ext cx="9975" cy="3800"/>
            </a:xfrm>
            <a:custGeom>
              <a:avLst/>
              <a:gdLst/>
              <a:ahLst/>
              <a:cxnLst/>
              <a:rect l="l" t="t" r="r" b="b"/>
              <a:pathLst>
                <a:path w="399" h="152" extrusionOk="0">
                  <a:moveTo>
                    <a:pt x="160" y="1"/>
                  </a:moveTo>
                  <a:cubicBezTo>
                    <a:pt x="100" y="1"/>
                    <a:pt x="1" y="41"/>
                    <a:pt x="1" y="41"/>
                  </a:cubicBezTo>
                  <a:cubicBezTo>
                    <a:pt x="12" y="132"/>
                    <a:pt x="62" y="151"/>
                    <a:pt x="122" y="151"/>
                  </a:cubicBezTo>
                  <a:cubicBezTo>
                    <a:pt x="167" y="151"/>
                    <a:pt x="217" y="140"/>
                    <a:pt x="259" y="140"/>
                  </a:cubicBezTo>
                  <a:cubicBezTo>
                    <a:pt x="299" y="140"/>
                    <a:pt x="319" y="100"/>
                    <a:pt x="399" y="41"/>
                  </a:cubicBezTo>
                  <a:cubicBezTo>
                    <a:pt x="299" y="41"/>
                    <a:pt x="220" y="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48;p3">
              <a:extLst>
                <a:ext uri="{FF2B5EF4-FFF2-40B4-BE49-F238E27FC236}">
                  <a16:creationId xmlns:a16="http://schemas.microsoft.com/office/drawing/2014/main" id="{8604B6D5-6319-4B3D-A308-5BE32A131A6D}"/>
                </a:ext>
              </a:extLst>
            </p:cNvPr>
            <p:cNvSpPr/>
            <p:nvPr/>
          </p:nvSpPr>
          <p:spPr>
            <a:xfrm>
              <a:off x="2715150" y="3521500"/>
              <a:ext cx="12450" cy="13350"/>
            </a:xfrm>
            <a:custGeom>
              <a:avLst/>
              <a:gdLst/>
              <a:ahLst/>
              <a:cxnLst/>
              <a:rect l="l" t="t" r="r" b="b"/>
              <a:pathLst>
                <a:path w="498" h="534" extrusionOk="0">
                  <a:moveTo>
                    <a:pt x="220" y="1"/>
                  </a:moveTo>
                  <a:cubicBezTo>
                    <a:pt x="158" y="1"/>
                    <a:pt x="108" y="33"/>
                    <a:pt x="80" y="76"/>
                  </a:cubicBezTo>
                  <a:cubicBezTo>
                    <a:pt x="0" y="255"/>
                    <a:pt x="0" y="395"/>
                    <a:pt x="179" y="534"/>
                  </a:cubicBezTo>
                  <a:lnTo>
                    <a:pt x="319" y="534"/>
                  </a:lnTo>
                  <a:cubicBezTo>
                    <a:pt x="398" y="474"/>
                    <a:pt x="458" y="395"/>
                    <a:pt x="498" y="355"/>
                  </a:cubicBezTo>
                  <a:cubicBezTo>
                    <a:pt x="418" y="236"/>
                    <a:pt x="378" y="136"/>
                    <a:pt x="299" y="17"/>
                  </a:cubicBezTo>
                  <a:cubicBezTo>
                    <a:pt x="271" y="6"/>
                    <a:pt x="245" y="1"/>
                    <a:pt x="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49;p3">
              <a:extLst>
                <a:ext uri="{FF2B5EF4-FFF2-40B4-BE49-F238E27FC236}">
                  <a16:creationId xmlns:a16="http://schemas.microsoft.com/office/drawing/2014/main" id="{8F837E0F-8206-4F5F-A394-0F83F46E90A3}"/>
                </a:ext>
              </a:extLst>
            </p:cNvPr>
            <p:cNvSpPr/>
            <p:nvPr/>
          </p:nvSpPr>
          <p:spPr>
            <a:xfrm>
              <a:off x="2337175" y="4809025"/>
              <a:ext cx="47775" cy="43225"/>
            </a:xfrm>
            <a:custGeom>
              <a:avLst/>
              <a:gdLst/>
              <a:ahLst/>
              <a:cxnLst/>
              <a:rect l="l" t="t" r="r" b="b"/>
              <a:pathLst>
                <a:path w="1911" h="1729" extrusionOk="0">
                  <a:moveTo>
                    <a:pt x="1582" y="0"/>
                  </a:moveTo>
                  <a:cubicBezTo>
                    <a:pt x="1495" y="0"/>
                    <a:pt x="1381" y="84"/>
                    <a:pt x="1174" y="237"/>
                  </a:cubicBezTo>
                  <a:cubicBezTo>
                    <a:pt x="1132" y="262"/>
                    <a:pt x="1086" y="270"/>
                    <a:pt x="1036" y="270"/>
                  </a:cubicBezTo>
                  <a:cubicBezTo>
                    <a:pt x="969" y="270"/>
                    <a:pt x="896" y="257"/>
                    <a:pt x="816" y="257"/>
                  </a:cubicBezTo>
                  <a:cubicBezTo>
                    <a:pt x="779" y="243"/>
                    <a:pt x="747" y="237"/>
                    <a:pt x="719" y="237"/>
                  </a:cubicBezTo>
                  <a:cubicBezTo>
                    <a:pt x="583" y="237"/>
                    <a:pt x="548" y="380"/>
                    <a:pt x="498" y="495"/>
                  </a:cubicBezTo>
                  <a:cubicBezTo>
                    <a:pt x="419" y="853"/>
                    <a:pt x="1" y="953"/>
                    <a:pt x="1" y="1331"/>
                  </a:cubicBezTo>
                  <a:cubicBezTo>
                    <a:pt x="1" y="1470"/>
                    <a:pt x="80" y="1570"/>
                    <a:pt x="180" y="1649"/>
                  </a:cubicBezTo>
                  <a:cubicBezTo>
                    <a:pt x="200" y="1669"/>
                    <a:pt x="239" y="1689"/>
                    <a:pt x="279" y="1729"/>
                  </a:cubicBezTo>
                  <a:cubicBezTo>
                    <a:pt x="896" y="1450"/>
                    <a:pt x="1612" y="1351"/>
                    <a:pt x="1771" y="495"/>
                  </a:cubicBezTo>
                  <a:cubicBezTo>
                    <a:pt x="1771" y="456"/>
                    <a:pt x="1871" y="436"/>
                    <a:pt x="1910" y="396"/>
                  </a:cubicBezTo>
                  <a:cubicBezTo>
                    <a:pt x="1758" y="123"/>
                    <a:pt x="1689" y="0"/>
                    <a:pt x="15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50;p3">
              <a:extLst>
                <a:ext uri="{FF2B5EF4-FFF2-40B4-BE49-F238E27FC236}">
                  <a16:creationId xmlns:a16="http://schemas.microsoft.com/office/drawing/2014/main" id="{4AF1CCD9-F430-4066-B1A4-92FC229FF57A}"/>
                </a:ext>
              </a:extLst>
            </p:cNvPr>
            <p:cNvSpPr/>
            <p:nvPr/>
          </p:nvSpPr>
          <p:spPr>
            <a:xfrm>
              <a:off x="2396850" y="4800975"/>
              <a:ext cx="35350" cy="36850"/>
            </a:xfrm>
            <a:custGeom>
              <a:avLst/>
              <a:gdLst/>
              <a:ahLst/>
              <a:cxnLst/>
              <a:rect l="l" t="t" r="r" b="b"/>
              <a:pathLst>
                <a:path w="1414" h="1474" extrusionOk="0">
                  <a:moveTo>
                    <a:pt x="519" y="1"/>
                  </a:moveTo>
                  <a:cubicBezTo>
                    <a:pt x="473" y="1"/>
                    <a:pt x="430" y="23"/>
                    <a:pt x="379" y="61"/>
                  </a:cubicBezTo>
                  <a:cubicBezTo>
                    <a:pt x="319" y="81"/>
                    <a:pt x="279" y="81"/>
                    <a:pt x="220" y="81"/>
                  </a:cubicBezTo>
                  <a:lnTo>
                    <a:pt x="1" y="599"/>
                  </a:lnTo>
                  <a:cubicBezTo>
                    <a:pt x="160" y="698"/>
                    <a:pt x="399" y="738"/>
                    <a:pt x="160" y="996"/>
                  </a:cubicBezTo>
                  <a:cubicBezTo>
                    <a:pt x="80" y="1096"/>
                    <a:pt x="180" y="1195"/>
                    <a:pt x="200" y="1295"/>
                  </a:cubicBezTo>
                  <a:cubicBezTo>
                    <a:pt x="260" y="1335"/>
                    <a:pt x="299" y="1414"/>
                    <a:pt x="379" y="1474"/>
                  </a:cubicBezTo>
                  <a:lnTo>
                    <a:pt x="558" y="1474"/>
                  </a:lnTo>
                  <a:cubicBezTo>
                    <a:pt x="996" y="1315"/>
                    <a:pt x="1413" y="1195"/>
                    <a:pt x="1334" y="599"/>
                  </a:cubicBezTo>
                  <a:cubicBezTo>
                    <a:pt x="1115" y="380"/>
                    <a:pt x="637" y="479"/>
                    <a:pt x="598" y="22"/>
                  </a:cubicBezTo>
                  <a:cubicBezTo>
                    <a:pt x="569" y="8"/>
                    <a:pt x="544" y="1"/>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51;p3">
              <a:extLst>
                <a:ext uri="{FF2B5EF4-FFF2-40B4-BE49-F238E27FC236}">
                  <a16:creationId xmlns:a16="http://schemas.microsoft.com/office/drawing/2014/main" id="{585D13D8-2F5C-409F-BB3C-F41326302374}"/>
                </a:ext>
              </a:extLst>
            </p:cNvPr>
            <p:cNvSpPr/>
            <p:nvPr/>
          </p:nvSpPr>
          <p:spPr>
            <a:xfrm>
              <a:off x="2410775" y="4813950"/>
              <a:ext cx="36350" cy="30550"/>
            </a:xfrm>
            <a:custGeom>
              <a:avLst/>
              <a:gdLst/>
              <a:ahLst/>
              <a:cxnLst/>
              <a:rect l="l" t="t" r="r" b="b"/>
              <a:pathLst>
                <a:path w="1454" h="1222" extrusionOk="0">
                  <a:moveTo>
                    <a:pt x="936" y="0"/>
                  </a:moveTo>
                  <a:cubicBezTo>
                    <a:pt x="856" y="0"/>
                    <a:pt x="777" y="40"/>
                    <a:pt x="737" y="99"/>
                  </a:cubicBezTo>
                  <a:cubicBezTo>
                    <a:pt x="618" y="477"/>
                    <a:pt x="220" y="656"/>
                    <a:pt x="1" y="955"/>
                  </a:cubicBezTo>
                  <a:cubicBezTo>
                    <a:pt x="61" y="1034"/>
                    <a:pt x="120" y="1074"/>
                    <a:pt x="140" y="1174"/>
                  </a:cubicBezTo>
                  <a:lnTo>
                    <a:pt x="697" y="1174"/>
                  </a:lnTo>
                  <a:cubicBezTo>
                    <a:pt x="730" y="1207"/>
                    <a:pt x="769" y="1221"/>
                    <a:pt x="810" y="1221"/>
                  </a:cubicBezTo>
                  <a:cubicBezTo>
                    <a:pt x="844" y="1221"/>
                    <a:pt x="880" y="1211"/>
                    <a:pt x="916" y="1194"/>
                  </a:cubicBezTo>
                  <a:cubicBezTo>
                    <a:pt x="996" y="1094"/>
                    <a:pt x="1075" y="1034"/>
                    <a:pt x="1155" y="935"/>
                  </a:cubicBezTo>
                  <a:cubicBezTo>
                    <a:pt x="1274" y="577"/>
                    <a:pt x="1453" y="199"/>
                    <a:pt x="9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52;p3">
              <a:extLst>
                <a:ext uri="{FF2B5EF4-FFF2-40B4-BE49-F238E27FC236}">
                  <a16:creationId xmlns:a16="http://schemas.microsoft.com/office/drawing/2014/main" id="{AF660C34-C427-42BC-BA4D-0D8F506B2CBE}"/>
                </a:ext>
              </a:extLst>
            </p:cNvPr>
            <p:cNvSpPr/>
            <p:nvPr/>
          </p:nvSpPr>
          <p:spPr>
            <a:xfrm>
              <a:off x="2339675" y="4849950"/>
              <a:ext cx="5000" cy="6275"/>
            </a:xfrm>
            <a:custGeom>
              <a:avLst/>
              <a:gdLst/>
              <a:ahLst/>
              <a:cxnLst/>
              <a:rect l="l" t="t" r="r" b="b"/>
              <a:pathLst>
                <a:path w="200" h="251" extrusionOk="0">
                  <a:moveTo>
                    <a:pt x="81" y="0"/>
                  </a:moveTo>
                  <a:cubicBezTo>
                    <a:pt x="41" y="0"/>
                    <a:pt x="13" y="14"/>
                    <a:pt x="0" y="52"/>
                  </a:cubicBezTo>
                  <a:cubicBezTo>
                    <a:pt x="0" y="132"/>
                    <a:pt x="20" y="191"/>
                    <a:pt x="20" y="251"/>
                  </a:cubicBezTo>
                  <a:cubicBezTo>
                    <a:pt x="80" y="211"/>
                    <a:pt x="120" y="132"/>
                    <a:pt x="199" y="92"/>
                  </a:cubicBezTo>
                  <a:lnTo>
                    <a:pt x="159" y="12"/>
                  </a:lnTo>
                  <a:cubicBezTo>
                    <a:pt x="130" y="5"/>
                    <a:pt x="104" y="0"/>
                    <a:pt x="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53;p3">
              <a:extLst>
                <a:ext uri="{FF2B5EF4-FFF2-40B4-BE49-F238E27FC236}">
                  <a16:creationId xmlns:a16="http://schemas.microsoft.com/office/drawing/2014/main" id="{E27BCA15-2328-4494-AC8E-678BC3D604D4}"/>
                </a:ext>
              </a:extLst>
            </p:cNvPr>
            <p:cNvSpPr/>
            <p:nvPr/>
          </p:nvSpPr>
          <p:spPr>
            <a:xfrm>
              <a:off x="2401825" y="4833325"/>
              <a:ext cx="4500" cy="4500"/>
            </a:xfrm>
            <a:custGeom>
              <a:avLst/>
              <a:gdLst/>
              <a:ahLst/>
              <a:cxnLst/>
              <a:rect l="l" t="t" r="r" b="b"/>
              <a:pathLst>
                <a:path w="180" h="180" extrusionOk="0">
                  <a:moveTo>
                    <a:pt x="1" y="1"/>
                  </a:moveTo>
                  <a:lnTo>
                    <a:pt x="180" y="180"/>
                  </a:lnTo>
                  <a:cubicBezTo>
                    <a:pt x="120" y="120"/>
                    <a:pt x="8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54;p3">
              <a:extLst>
                <a:ext uri="{FF2B5EF4-FFF2-40B4-BE49-F238E27FC236}">
                  <a16:creationId xmlns:a16="http://schemas.microsoft.com/office/drawing/2014/main" id="{FD9BE3D0-2850-4B4B-BDB9-0CEBA17362B2}"/>
                </a:ext>
              </a:extLst>
            </p:cNvPr>
            <p:cNvSpPr/>
            <p:nvPr/>
          </p:nvSpPr>
          <p:spPr>
            <a:xfrm>
              <a:off x="1546950" y="3468200"/>
              <a:ext cx="29850" cy="57700"/>
            </a:xfrm>
            <a:custGeom>
              <a:avLst/>
              <a:gdLst/>
              <a:ahLst/>
              <a:cxnLst/>
              <a:rect l="l" t="t" r="r" b="b"/>
              <a:pathLst>
                <a:path w="1194" h="2308" extrusionOk="0">
                  <a:moveTo>
                    <a:pt x="995" y="0"/>
                  </a:moveTo>
                  <a:cubicBezTo>
                    <a:pt x="478" y="179"/>
                    <a:pt x="378" y="637"/>
                    <a:pt x="199" y="1074"/>
                  </a:cubicBezTo>
                  <a:cubicBezTo>
                    <a:pt x="0" y="1612"/>
                    <a:pt x="100" y="2029"/>
                    <a:pt x="657" y="2308"/>
                  </a:cubicBezTo>
                  <a:cubicBezTo>
                    <a:pt x="697" y="2248"/>
                    <a:pt x="836" y="2208"/>
                    <a:pt x="856" y="2109"/>
                  </a:cubicBezTo>
                  <a:cubicBezTo>
                    <a:pt x="338" y="1393"/>
                    <a:pt x="458" y="796"/>
                    <a:pt x="1194" y="199"/>
                  </a:cubicBezTo>
                  <a:cubicBezTo>
                    <a:pt x="1174" y="100"/>
                    <a:pt x="1074" y="80"/>
                    <a:pt x="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55;p3">
              <a:extLst>
                <a:ext uri="{FF2B5EF4-FFF2-40B4-BE49-F238E27FC236}">
                  <a16:creationId xmlns:a16="http://schemas.microsoft.com/office/drawing/2014/main" id="{535FB9C9-91AA-493D-B67F-1F5F9D8E905F}"/>
                </a:ext>
              </a:extLst>
            </p:cNvPr>
            <p:cNvSpPr/>
            <p:nvPr/>
          </p:nvSpPr>
          <p:spPr>
            <a:xfrm>
              <a:off x="1580275" y="3471225"/>
              <a:ext cx="15425" cy="20875"/>
            </a:xfrm>
            <a:custGeom>
              <a:avLst/>
              <a:gdLst/>
              <a:ahLst/>
              <a:cxnLst/>
              <a:rect l="l" t="t" r="r" b="b"/>
              <a:pathLst>
                <a:path w="617" h="835" extrusionOk="0">
                  <a:moveTo>
                    <a:pt x="98" y="1"/>
                  </a:moveTo>
                  <a:cubicBezTo>
                    <a:pt x="63" y="1"/>
                    <a:pt x="32" y="26"/>
                    <a:pt x="0" y="78"/>
                  </a:cubicBezTo>
                  <a:cubicBezTo>
                    <a:pt x="159" y="297"/>
                    <a:pt x="318" y="556"/>
                    <a:pt x="517" y="834"/>
                  </a:cubicBezTo>
                  <a:cubicBezTo>
                    <a:pt x="617" y="416"/>
                    <a:pt x="517" y="178"/>
                    <a:pt x="199" y="58"/>
                  </a:cubicBezTo>
                  <a:cubicBezTo>
                    <a:pt x="161" y="21"/>
                    <a:pt x="128"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56;p3">
              <a:extLst>
                <a:ext uri="{FF2B5EF4-FFF2-40B4-BE49-F238E27FC236}">
                  <a16:creationId xmlns:a16="http://schemas.microsoft.com/office/drawing/2014/main" id="{E5385734-FF5B-42A3-8CB0-CDBBD8AAA16B}"/>
                </a:ext>
              </a:extLst>
            </p:cNvPr>
            <p:cNvSpPr/>
            <p:nvPr/>
          </p:nvSpPr>
          <p:spPr>
            <a:xfrm>
              <a:off x="1563350" y="3516225"/>
              <a:ext cx="27525" cy="10275"/>
            </a:xfrm>
            <a:custGeom>
              <a:avLst/>
              <a:gdLst/>
              <a:ahLst/>
              <a:cxnLst/>
              <a:rect l="l" t="t" r="r" b="b"/>
              <a:pathLst>
                <a:path w="1101" h="411" extrusionOk="0">
                  <a:moveTo>
                    <a:pt x="1012" y="0"/>
                  </a:moveTo>
                  <a:cubicBezTo>
                    <a:pt x="983" y="0"/>
                    <a:pt x="945" y="9"/>
                    <a:pt x="896" y="29"/>
                  </a:cubicBezTo>
                  <a:cubicBezTo>
                    <a:pt x="816" y="29"/>
                    <a:pt x="777" y="29"/>
                    <a:pt x="717" y="49"/>
                  </a:cubicBezTo>
                  <a:cubicBezTo>
                    <a:pt x="617" y="148"/>
                    <a:pt x="478" y="128"/>
                    <a:pt x="339" y="188"/>
                  </a:cubicBezTo>
                  <a:lnTo>
                    <a:pt x="200" y="188"/>
                  </a:lnTo>
                  <a:lnTo>
                    <a:pt x="1" y="387"/>
                  </a:lnTo>
                  <a:cubicBezTo>
                    <a:pt x="123" y="400"/>
                    <a:pt x="241" y="410"/>
                    <a:pt x="356" y="410"/>
                  </a:cubicBezTo>
                  <a:cubicBezTo>
                    <a:pt x="597" y="410"/>
                    <a:pt x="826" y="363"/>
                    <a:pt x="1055" y="188"/>
                  </a:cubicBezTo>
                  <a:cubicBezTo>
                    <a:pt x="1100" y="83"/>
                    <a:pt x="1100" y="0"/>
                    <a:pt x="10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57;p3">
              <a:extLst>
                <a:ext uri="{FF2B5EF4-FFF2-40B4-BE49-F238E27FC236}">
                  <a16:creationId xmlns:a16="http://schemas.microsoft.com/office/drawing/2014/main" id="{F01953BB-6976-4599-9629-8307C2D1A855}"/>
                </a:ext>
              </a:extLst>
            </p:cNvPr>
            <p:cNvSpPr/>
            <p:nvPr/>
          </p:nvSpPr>
          <p:spPr>
            <a:xfrm>
              <a:off x="1585250" y="3512925"/>
              <a:ext cx="15425" cy="9000"/>
            </a:xfrm>
            <a:custGeom>
              <a:avLst/>
              <a:gdLst/>
              <a:ahLst/>
              <a:cxnLst/>
              <a:rect l="l" t="t" r="r" b="b"/>
              <a:pathLst>
                <a:path w="617" h="360" extrusionOk="0">
                  <a:moveTo>
                    <a:pt x="381" y="0"/>
                  </a:moveTo>
                  <a:cubicBezTo>
                    <a:pt x="352" y="0"/>
                    <a:pt x="323" y="2"/>
                    <a:pt x="298" y="2"/>
                  </a:cubicBezTo>
                  <a:cubicBezTo>
                    <a:pt x="159" y="22"/>
                    <a:pt x="60" y="81"/>
                    <a:pt x="0" y="181"/>
                  </a:cubicBezTo>
                  <a:lnTo>
                    <a:pt x="159" y="360"/>
                  </a:lnTo>
                  <a:cubicBezTo>
                    <a:pt x="239" y="320"/>
                    <a:pt x="298" y="320"/>
                    <a:pt x="358" y="320"/>
                  </a:cubicBezTo>
                  <a:cubicBezTo>
                    <a:pt x="458" y="300"/>
                    <a:pt x="617" y="220"/>
                    <a:pt x="577" y="101"/>
                  </a:cubicBezTo>
                  <a:cubicBezTo>
                    <a:pt x="562" y="12"/>
                    <a:pt x="469" y="0"/>
                    <a:pt x="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58;p3">
              <a:extLst>
                <a:ext uri="{FF2B5EF4-FFF2-40B4-BE49-F238E27FC236}">
                  <a16:creationId xmlns:a16="http://schemas.microsoft.com/office/drawing/2014/main" id="{4974FD06-8BEA-463A-8417-D18FFFBA4EDB}"/>
                </a:ext>
              </a:extLst>
            </p:cNvPr>
            <p:cNvSpPr/>
            <p:nvPr/>
          </p:nvSpPr>
          <p:spPr>
            <a:xfrm>
              <a:off x="1571800" y="3467550"/>
              <a:ext cx="13475" cy="5650"/>
            </a:xfrm>
            <a:custGeom>
              <a:avLst/>
              <a:gdLst/>
              <a:ahLst/>
              <a:cxnLst/>
              <a:rect l="l" t="t" r="r" b="b"/>
              <a:pathLst>
                <a:path w="539" h="226" extrusionOk="0">
                  <a:moveTo>
                    <a:pt x="238" y="0"/>
                  </a:moveTo>
                  <a:cubicBezTo>
                    <a:pt x="162" y="0"/>
                    <a:pt x="81" y="18"/>
                    <a:pt x="1" y="26"/>
                  </a:cubicBezTo>
                  <a:cubicBezTo>
                    <a:pt x="80" y="66"/>
                    <a:pt x="140" y="146"/>
                    <a:pt x="200" y="225"/>
                  </a:cubicBezTo>
                  <a:lnTo>
                    <a:pt x="359" y="225"/>
                  </a:lnTo>
                  <a:cubicBezTo>
                    <a:pt x="399" y="225"/>
                    <a:pt x="478" y="205"/>
                    <a:pt x="538" y="205"/>
                  </a:cubicBezTo>
                  <a:cubicBezTo>
                    <a:pt x="455" y="39"/>
                    <a:pt x="351"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59;p3">
              <a:extLst>
                <a:ext uri="{FF2B5EF4-FFF2-40B4-BE49-F238E27FC236}">
                  <a16:creationId xmlns:a16="http://schemas.microsoft.com/office/drawing/2014/main" id="{71E5FE00-281D-4936-B37A-16F8599AA0B7}"/>
                </a:ext>
              </a:extLst>
            </p:cNvPr>
            <p:cNvSpPr/>
            <p:nvPr/>
          </p:nvSpPr>
          <p:spPr>
            <a:xfrm>
              <a:off x="1571325" y="3517425"/>
              <a:ext cx="9450" cy="3500"/>
            </a:xfrm>
            <a:custGeom>
              <a:avLst/>
              <a:gdLst/>
              <a:ahLst/>
              <a:cxnLst/>
              <a:rect l="l" t="t" r="r" b="b"/>
              <a:pathLst>
                <a:path w="378" h="140" extrusionOk="0">
                  <a:moveTo>
                    <a:pt x="378" y="1"/>
                  </a:moveTo>
                  <a:cubicBezTo>
                    <a:pt x="219" y="1"/>
                    <a:pt x="99" y="21"/>
                    <a:pt x="0" y="140"/>
                  </a:cubicBezTo>
                  <a:cubicBezTo>
                    <a:pt x="139" y="140"/>
                    <a:pt x="279" y="120"/>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60;p3">
              <a:extLst>
                <a:ext uri="{FF2B5EF4-FFF2-40B4-BE49-F238E27FC236}">
                  <a16:creationId xmlns:a16="http://schemas.microsoft.com/office/drawing/2014/main" id="{2DEB5753-13F1-4C6C-8E89-7F7D336BE484}"/>
                </a:ext>
              </a:extLst>
            </p:cNvPr>
            <p:cNvSpPr/>
            <p:nvPr/>
          </p:nvSpPr>
          <p:spPr>
            <a:xfrm>
              <a:off x="1611600" y="4078925"/>
              <a:ext cx="36825" cy="9275"/>
            </a:xfrm>
            <a:custGeom>
              <a:avLst/>
              <a:gdLst/>
              <a:ahLst/>
              <a:cxnLst/>
              <a:rect l="l" t="t" r="r" b="b"/>
              <a:pathLst>
                <a:path w="1473" h="371" extrusionOk="0">
                  <a:moveTo>
                    <a:pt x="598" y="1"/>
                  </a:moveTo>
                  <a:cubicBezTo>
                    <a:pt x="384" y="1"/>
                    <a:pt x="188" y="35"/>
                    <a:pt x="0" y="179"/>
                  </a:cubicBezTo>
                  <a:cubicBezTo>
                    <a:pt x="120" y="179"/>
                    <a:pt x="279" y="218"/>
                    <a:pt x="358" y="358"/>
                  </a:cubicBezTo>
                  <a:cubicBezTo>
                    <a:pt x="390" y="354"/>
                    <a:pt x="422" y="352"/>
                    <a:pt x="455" y="352"/>
                  </a:cubicBezTo>
                  <a:cubicBezTo>
                    <a:pt x="571" y="352"/>
                    <a:pt x="693" y="371"/>
                    <a:pt x="817" y="371"/>
                  </a:cubicBezTo>
                  <a:cubicBezTo>
                    <a:pt x="1032" y="371"/>
                    <a:pt x="1255" y="316"/>
                    <a:pt x="1472" y="19"/>
                  </a:cubicBezTo>
                  <a:lnTo>
                    <a:pt x="1472" y="19"/>
                  </a:lnTo>
                  <a:cubicBezTo>
                    <a:pt x="1393" y="27"/>
                    <a:pt x="1316" y="30"/>
                    <a:pt x="1241" y="30"/>
                  </a:cubicBezTo>
                  <a:cubicBezTo>
                    <a:pt x="1007" y="30"/>
                    <a:pt x="795" y="1"/>
                    <a:pt x="5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61;p3">
              <a:extLst>
                <a:ext uri="{FF2B5EF4-FFF2-40B4-BE49-F238E27FC236}">
                  <a16:creationId xmlns:a16="http://schemas.microsoft.com/office/drawing/2014/main" id="{8F5A5D03-5B0E-41FF-845B-4E554A233938}"/>
                </a:ext>
              </a:extLst>
            </p:cNvPr>
            <p:cNvSpPr/>
            <p:nvPr/>
          </p:nvSpPr>
          <p:spPr>
            <a:xfrm>
              <a:off x="1678725" y="4204225"/>
              <a:ext cx="5000" cy="8975"/>
            </a:xfrm>
            <a:custGeom>
              <a:avLst/>
              <a:gdLst/>
              <a:ahLst/>
              <a:cxnLst/>
              <a:rect l="l" t="t" r="r" b="b"/>
              <a:pathLst>
                <a:path w="200" h="359" extrusionOk="0">
                  <a:moveTo>
                    <a:pt x="1" y="1"/>
                  </a:moveTo>
                  <a:lnTo>
                    <a:pt x="1" y="359"/>
                  </a:lnTo>
                  <a:cubicBezTo>
                    <a:pt x="200" y="219"/>
                    <a:pt x="200" y="10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62;p3">
              <a:extLst>
                <a:ext uri="{FF2B5EF4-FFF2-40B4-BE49-F238E27FC236}">
                  <a16:creationId xmlns:a16="http://schemas.microsoft.com/office/drawing/2014/main" id="{2B45B8E4-D9C8-4577-AA76-F65E6A4137C7}"/>
                </a:ext>
              </a:extLst>
            </p:cNvPr>
            <p:cNvSpPr/>
            <p:nvPr/>
          </p:nvSpPr>
          <p:spPr>
            <a:xfrm>
              <a:off x="1713050" y="3628825"/>
              <a:ext cx="149675" cy="45275"/>
            </a:xfrm>
            <a:custGeom>
              <a:avLst/>
              <a:gdLst/>
              <a:ahLst/>
              <a:cxnLst/>
              <a:rect l="l" t="t" r="r" b="b"/>
              <a:pathLst>
                <a:path w="5987" h="1811" extrusionOk="0">
                  <a:moveTo>
                    <a:pt x="100" y="1"/>
                  </a:moveTo>
                  <a:lnTo>
                    <a:pt x="100" y="1"/>
                  </a:lnTo>
                  <a:cubicBezTo>
                    <a:pt x="120" y="597"/>
                    <a:pt x="0" y="1214"/>
                    <a:pt x="219" y="1811"/>
                  </a:cubicBezTo>
                  <a:cubicBezTo>
                    <a:pt x="259" y="1692"/>
                    <a:pt x="279" y="1532"/>
                    <a:pt x="279" y="1393"/>
                  </a:cubicBezTo>
                  <a:cubicBezTo>
                    <a:pt x="299" y="737"/>
                    <a:pt x="299" y="737"/>
                    <a:pt x="975" y="737"/>
                  </a:cubicBezTo>
                  <a:lnTo>
                    <a:pt x="2368" y="737"/>
                  </a:lnTo>
                  <a:cubicBezTo>
                    <a:pt x="2407" y="766"/>
                    <a:pt x="2442" y="781"/>
                    <a:pt x="2475" y="781"/>
                  </a:cubicBezTo>
                  <a:cubicBezTo>
                    <a:pt x="2507" y="781"/>
                    <a:pt x="2537" y="766"/>
                    <a:pt x="2567" y="737"/>
                  </a:cubicBezTo>
                  <a:cubicBezTo>
                    <a:pt x="3177" y="573"/>
                    <a:pt x="3800" y="547"/>
                    <a:pt x="4422" y="547"/>
                  </a:cubicBezTo>
                  <a:cubicBezTo>
                    <a:pt x="4712" y="547"/>
                    <a:pt x="5003" y="553"/>
                    <a:pt x="5292" y="553"/>
                  </a:cubicBezTo>
                  <a:cubicBezTo>
                    <a:pt x="5512" y="553"/>
                    <a:pt x="5731" y="549"/>
                    <a:pt x="5948" y="538"/>
                  </a:cubicBezTo>
                  <a:cubicBezTo>
                    <a:pt x="5987" y="307"/>
                    <a:pt x="5891" y="272"/>
                    <a:pt x="5770" y="272"/>
                  </a:cubicBezTo>
                  <a:cubicBezTo>
                    <a:pt x="5716" y="272"/>
                    <a:pt x="5656" y="279"/>
                    <a:pt x="5601" y="279"/>
                  </a:cubicBezTo>
                  <a:cubicBezTo>
                    <a:pt x="5526" y="279"/>
                    <a:pt x="5461" y="265"/>
                    <a:pt x="5431" y="200"/>
                  </a:cubicBezTo>
                  <a:cubicBezTo>
                    <a:pt x="5175" y="156"/>
                    <a:pt x="4921" y="140"/>
                    <a:pt x="4668" y="140"/>
                  </a:cubicBezTo>
                  <a:cubicBezTo>
                    <a:pt x="3881" y="140"/>
                    <a:pt x="3106" y="299"/>
                    <a:pt x="2308" y="299"/>
                  </a:cubicBezTo>
                  <a:cubicBezTo>
                    <a:pt x="1811" y="299"/>
                    <a:pt x="1313" y="319"/>
                    <a:pt x="816" y="398"/>
                  </a:cubicBezTo>
                  <a:cubicBezTo>
                    <a:pt x="784" y="402"/>
                    <a:pt x="754" y="404"/>
                    <a:pt x="725" y="404"/>
                  </a:cubicBezTo>
                  <a:cubicBezTo>
                    <a:pt x="441" y="404"/>
                    <a:pt x="262" y="235"/>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63;p3">
              <a:extLst>
                <a:ext uri="{FF2B5EF4-FFF2-40B4-BE49-F238E27FC236}">
                  <a16:creationId xmlns:a16="http://schemas.microsoft.com/office/drawing/2014/main" id="{2C3E0197-6ED7-4928-9CF8-B168731BB2B9}"/>
                </a:ext>
              </a:extLst>
            </p:cNvPr>
            <p:cNvSpPr/>
            <p:nvPr/>
          </p:nvSpPr>
          <p:spPr>
            <a:xfrm>
              <a:off x="1712550" y="3587550"/>
              <a:ext cx="57225" cy="14450"/>
            </a:xfrm>
            <a:custGeom>
              <a:avLst/>
              <a:gdLst/>
              <a:ahLst/>
              <a:cxnLst/>
              <a:rect l="l" t="t" r="r" b="b"/>
              <a:pathLst>
                <a:path w="2289" h="578" extrusionOk="0">
                  <a:moveTo>
                    <a:pt x="120" y="1"/>
                  </a:moveTo>
                  <a:cubicBezTo>
                    <a:pt x="20" y="60"/>
                    <a:pt x="1" y="100"/>
                    <a:pt x="40" y="199"/>
                  </a:cubicBezTo>
                  <a:lnTo>
                    <a:pt x="40" y="398"/>
                  </a:lnTo>
                  <a:cubicBezTo>
                    <a:pt x="20" y="458"/>
                    <a:pt x="20" y="518"/>
                    <a:pt x="40" y="577"/>
                  </a:cubicBezTo>
                  <a:lnTo>
                    <a:pt x="120" y="577"/>
                  </a:lnTo>
                  <a:cubicBezTo>
                    <a:pt x="260" y="461"/>
                    <a:pt x="427" y="413"/>
                    <a:pt x="593" y="413"/>
                  </a:cubicBezTo>
                  <a:cubicBezTo>
                    <a:pt x="711" y="413"/>
                    <a:pt x="828" y="437"/>
                    <a:pt x="936" y="478"/>
                  </a:cubicBezTo>
                  <a:cubicBezTo>
                    <a:pt x="1177" y="549"/>
                    <a:pt x="1388" y="559"/>
                    <a:pt x="1612" y="559"/>
                  </a:cubicBezTo>
                  <a:cubicBezTo>
                    <a:pt x="1702" y="559"/>
                    <a:pt x="1794" y="558"/>
                    <a:pt x="1890" y="558"/>
                  </a:cubicBezTo>
                  <a:cubicBezTo>
                    <a:pt x="1990" y="458"/>
                    <a:pt x="2189" y="518"/>
                    <a:pt x="2288" y="359"/>
                  </a:cubicBezTo>
                  <a:cubicBezTo>
                    <a:pt x="1592" y="80"/>
                    <a:pt x="816" y="180"/>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64;p3">
              <a:extLst>
                <a:ext uri="{FF2B5EF4-FFF2-40B4-BE49-F238E27FC236}">
                  <a16:creationId xmlns:a16="http://schemas.microsoft.com/office/drawing/2014/main" id="{0329ACAE-662F-467D-A031-890CB07E3B46}"/>
                </a:ext>
              </a:extLst>
            </p:cNvPr>
            <p:cNvSpPr/>
            <p:nvPr/>
          </p:nvSpPr>
          <p:spPr>
            <a:xfrm>
              <a:off x="1715050" y="3846650"/>
              <a:ext cx="8475" cy="39325"/>
            </a:xfrm>
            <a:custGeom>
              <a:avLst/>
              <a:gdLst/>
              <a:ahLst/>
              <a:cxnLst/>
              <a:rect l="l" t="t" r="r" b="b"/>
              <a:pathLst>
                <a:path w="339" h="1573" extrusionOk="0">
                  <a:moveTo>
                    <a:pt x="338" y="1"/>
                  </a:moveTo>
                  <a:cubicBezTo>
                    <a:pt x="0" y="538"/>
                    <a:pt x="219" y="1055"/>
                    <a:pt x="139" y="1572"/>
                  </a:cubicBezTo>
                  <a:lnTo>
                    <a:pt x="338" y="1572"/>
                  </a:lnTo>
                  <a:lnTo>
                    <a:pt x="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65;p3">
              <a:extLst>
                <a:ext uri="{FF2B5EF4-FFF2-40B4-BE49-F238E27FC236}">
                  <a16:creationId xmlns:a16="http://schemas.microsoft.com/office/drawing/2014/main" id="{3836AB07-79CC-4AEC-972E-C1B273270DCA}"/>
                </a:ext>
              </a:extLst>
            </p:cNvPr>
            <p:cNvSpPr/>
            <p:nvPr/>
          </p:nvSpPr>
          <p:spPr>
            <a:xfrm>
              <a:off x="1707075" y="3552750"/>
              <a:ext cx="9975" cy="40300"/>
            </a:xfrm>
            <a:custGeom>
              <a:avLst/>
              <a:gdLst/>
              <a:ahLst/>
              <a:cxnLst/>
              <a:rect l="l" t="t" r="r" b="b"/>
              <a:pathLst>
                <a:path w="399" h="1612" extrusionOk="0">
                  <a:moveTo>
                    <a:pt x="140" y="0"/>
                  </a:moveTo>
                  <a:cubicBezTo>
                    <a:pt x="140" y="557"/>
                    <a:pt x="1" y="1094"/>
                    <a:pt x="259" y="1611"/>
                  </a:cubicBezTo>
                  <a:cubicBezTo>
                    <a:pt x="299" y="1552"/>
                    <a:pt x="319" y="1492"/>
                    <a:pt x="339" y="1412"/>
                  </a:cubicBezTo>
                  <a:cubicBezTo>
                    <a:pt x="160" y="955"/>
                    <a:pt x="399" y="418"/>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66;p3">
              <a:extLst>
                <a:ext uri="{FF2B5EF4-FFF2-40B4-BE49-F238E27FC236}">
                  <a16:creationId xmlns:a16="http://schemas.microsoft.com/office/drawing/2014/main" id="{FDFDAB73-9101-4EE4-A2FF-0BF9E50ABCB4}"/>
                </a:ext>
              </a:extLst>
            </p:cNvPr>
            <p:cNvSpPr/>
            <p:nvPr/>
          </p:nvSpPr>
          <p:spPr>
            <a:xfrm>
              <a:off x="1708075" y="3605950"/>
              <a:ext cx="6000" cy="22900"/>
            </a:xfrm>
            <a:custGeom>
              <a:avLst/>
              <a:gdLst/>
              <a:ahLst/>
              <a:cxnLst/>
              <a:rect l="l" t="t" r="r" b="b"/>
              <a:pathLst>
                <a:path w="240" h="916" extrusionOk="0">
                  <a:moveTo>
                    <a:pt x="239" y="1"/>
                  </a:moveTo>
                  <a:cubicBezTo>
                    <a:pt x="1" y="319"/>
                    <a:pt x="1" y="617"/>
                    <a:pt x="239" y="916"/>
                  </a:cubicBezTo>
                  <a:lnTo>
                    <a:pt x="2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67;p3">
              <a:extLst>
                <a:ext uri="{FF2B5EF4-FFF2-40B4-BE49-F238E27FC236}">
                  <a16:creationId xmlns:a16="http://schemas.microsoft.com/office/drawing/2014/main" id="{7722FB63-2BFA-46DE-B685-D69598481390}"/>
                </a:ext>
              </a:extLst>
            </p:cNvPr>
            <p:cNvSpPr/>
            <p:nvPr/>
          </p:nvSpPr>
          <p:spPr>
            <a:xfrm>
              <a:off x="1712550" y="3597500"/>
              <a:ext cx="1025" cy="4500"/>
            </a:xfrm>
            <a:custGeom>
              <a:avLst/>
              <a:gdLst/>
              <a:ahLst/>
              <a:cxnLst/>
              <a:rect l="l" t="t" r="r" b="b"/>
              <a:pathLst>
                <a:path w="41" h="180" extrusionOk="0">
                  <a:moveTo>
                    <a:pt x="40" y="0"/>
                  </a:moveTo>
                  <a:cubicBezTo>
                    <a:pt x="20" y="20"/>
                    <a:pt x="1" y="20"/>
                    <a:pt x="1" y="60"/>
                  </a:cubicBezTo>
                  <a:cubicBezTo>
                    <a:pt x="1" y="100"/>
                    <a:pt x="20" y="120"/>
                    <a:pt x="40" y="179"/>
                  </a:cubicBez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68;p3">
              <a:extLst>
                <a:ext uri="{FF2B5EF4-FFF2-40B4-BE49-F238E27FC236}">
                  <a16:creationId xmlns:a16="http://schemas.microsoft.com/office/drawing/2014/main" id="{785B2B52-F9B8-4BF3-A8F2-CED7927A5A57}"/>
                </a:ext>
              </a:extLst>
            </p:cNvPr>
            <p:cNvSpPr/>
            <p:nvPr/>
          </p:nvSpPr>
          <p:spPr>
            <a:xfrm>
              <a:off x="1747375" y="4153000"/>
              <a:ext cx="9450" cy="19925"/>
            </a:xfrm>
            <a:custGeom>
              <a:avLst/>
              <a:gdLst/>
              <a:ahLst/>
              <a:cxnLst/>
              <a:rect l="l" t="t" r="r" b="b"/>
              <a:pathLst>
                <a:path w="378" h="797" extrusionOk="0">
                  <a:moveTo>
                    <a:pt x="219" y="1"/>
                  </a:moveTo>
                  <a:cubicBezTo>
                    <a:pt x="199" y="60"/>
                    <a:pt x="159" y="100"/>
                    <a:pt x="139" y="140"/>
                  </a:cubicBezTo>
                  <a:cubicBezTo>
                    <a:pt x="139" y="180"/>
                    <a:pt x="139" y="199"/>
                    <a:pt x="119" y="259"/>
                  </a:cubicBezTo>
                  <a:cubicBezTo>
                    <a:pt x="0" y="418"/>
                    <a:pt x="40" y="577"/>
                    <a:pt x="40" y="737"/>
                  </a:cubicBezTo>
                  <a:cubicBezTo>
                    <a:pt x="80" y="756"/>
                    <a:pt x="119" y="776"/>
                    <a:pt x="139" y="796"/>
                  </a:cubicBezTo>
                  <a:cubicBezTo>
                    <a:pt x="378" y="597"/>
                    <a:pt x="279" y="339"/>
                    <a:pt x="318" y="80"/>
                  </a:cubicBezTo>
                  <a:cubicBezTo>
                    <a:pt x="298" y="60"/>
                    <a:pt x="239" y="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69;p3">
              <a:extLst>
                <a:ext uri="{FF2B5EF4-FFF2-40B4-BE49-F238E27FC236}">
                  <a16:creationId xmlns:a16="http://schemas.microsoft.com/office/drawing/2014/main" id="{1D9D2D41-803D-496B-988C-2885E0C0C789}"/>
                </a:ext>
              </a:extLst>
            </p:cNvPr>
            <p:cNvSpPr/>
            <p:nvPr/>
          </p:nvSpPr>
          <p:spPr>
            <a:xfrm>
              <a:off x="1762775" y="4113300"/>
              <a:ext cx="10975" cy="14850"/>
            </a:xfrm>
            <a:custGeom>
              <a:avLst/>
              <a:gdLst/>
              <a:ahLst/>
              <a:cxnLst/>
              <a:rect l="l" t="t" r="r" b="b"/>
              <a:pathLst>
                <a:path w="439" h="594" extrusionOk="0">
                  <a:moveTo>
                    <a:pt x="314" y="1"/>
                  </a:moveTo>
                  <a:cubicBezTo>
                    <a:pt x="279" y="1"/>
                    <a:pt x="246" y="22"/>
                    <a:pt x="200" y="57"/>
                  </a:cubicBezTo>
                  <a:cubicBezTo>
                    <a:pt x="41" y="236"/>
                    <a:pt x="1" y="415"/>
                    <a:pt x="21" y="594"/>
                  </a:cubicBezTo>
                  <a:cubicBezTo>
                    <a:pt x="160" y="475"/>
                    <a:pt x="279" y="375"/>
                    <a:pt x="379" y="236"/>
                  </a:cubicBezTo>
                  <a:cubicBezTo>
                    <a:pt x="399" y="196"/>
                    <a:pt x="418" y="156"/>
                    <a:pt x="438" y="136"/>
                  </a:cubicBezTo>
                  <a:cubicBezTo>
                    <a:pt x="418" y="97"/>
                    <a:pt x="418" y="57"/>
                    <a:pt x="399" y="37"/>
                  </a:cubicBezTo>
                  <a:cubicBezTo>
                    <a:pt x="365" y="12"/>
                    <a:pt x="339" y="1"/>
                    <a:pt x="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70;p3">
              <a:extLst>
                <a:ext uri="{FF2B5EF4-FFF2-40B4-BE49-F238E27FC236}">
                  <a16:creationId xmlns:a16="http://schemas.microsoft.com/office/drawing/2014/main" id="{47AFA7F5-5F1E-4785-A208-A985BE1553AA}"/>
                </a:ext>
              </a:extLst>
            </p:cNvPr>
            <p:cNvSpPr/>
            <p:nvPr/>
          </p:nvSpPr>
          <p:spPr>
            <a:xfrm>
              <a:off x="1753325" y="4181850"/>
              <a:ext cx="6000" cy="14450"/>
            </a:xfrm>
            <a:custGeom>
              <a:avLst/>
              <a:gdLst/>
              <a:ahLst/>
              <a:cxnLst/>
              <a:rect l="l" t="t" r="r" b="b"/>
              <a:pathLst>
                <a:path w="240" h="578" extrusionOk="0">
                  <a:moveTo>
                    <a:pt x="200" y="0"/>
                  </a:moveTo>
                  <a:lnTo>
                    <a:pt x="200" y="0"/>
                  </a:lnTo>
                  <a:cubicBezTo>
                    <a:pt x="1" y="179"/>
                    <a:pt x="60" y="378"/>
                    <a:pt x="80" y="577"/>
                  </a:cubicBezTo>
                  <a:cubicBezTo>
                    <a:pt x="200" y="418"/>
                    <a:pt x="239" y="19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71;p3">
              <a:extLst>
                <a:ext uri="{FF2B5EF4-FFF2-40B4-BE49-F238E27FC236}">
                  <a16:creationId xmlns:a16="http://schemas.microsoft.com/office/drawing/2014/main" id="{ED52EDA0-22E9-4458-BD00-BE780F5CE72A}"/>
                </a:ext>
              </a:extLst>
            </p:cNvPr>
            <p:cNvSpPr/>
            <p:nvPr/>
          </p:nvSpPr>
          <p:spPr>
            <a:xfrm>
              <a:off x="1753325" y="4142050"/>
              <a:ext cx="6500" cy="14450"/>
            </a:xfrm>
            <a:custGeom>
              <a:avLst/>
              <a:gdLst/>
              <a:ahLst/>
              <a:cxnLst/>
              <a:rect l="l" t="t" r="r" b="b"/>
              <a:pathLst>
                <a:path w="260" h="578" extrusionOk="0">
                  <a:moveTo>
                    <a:pt x="239" y="1"/>
                  </a:moveTo>
                  <a:cubicBezTo>
                    <a:pt x="160" y="100"/>
                    <a:pt x="100" y="220"/>
                    <a:pt x="41" y="359"/>
                  </a:cubicBezTo>
                  <a:cubicBezTo>
                    <a:pt x="1" y="359"/>
                    <a:pt x="1" y="379"/>
                    <a:pt x="1" y="419"/>
                  </a:cubicBezTo>
                  <a:cubicBezTo>
                    <a:pt x="1" y="478"/>
                    <a:pt x="1" y="518"/>
                    <a:pt x="60" y="538"/>
                  </a:cubicBezTo>
                  <a:lnTo>
                    <a:pt x="80" y="578"/>
                  </a:lnTo>
                  <a:cubicBezTo>
                    <a:pt x="259" y="399"/>
                    <a:pt x="259" y="200"/>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72;p3">
              <a:extLst>
                <a:ext uri="{FF2B5EF4-FFF2-40B4-BE49-F238E27FC236}">
                  <a16:creationId xmlns:a16="http://schemas.microsoft.com/office/drawing/2014/main" id="{E1A6969F-63A6-4FE4-9E73-D55E9BD73264}"/>
                </a:ext>
              </a:extLst>
            </p:cNvPr>
            <p:cNvSpPr/>
            <p:nvPr/>
          </p:nvSpPr>
          <p:spPr>
            <a:xfrm>
              <a:off x="1691175" y="4382775"/>
              <a:ext cx="6475" cy="12950"/>
            </a:xfrm>
            <a:custGeom>
              <a:avLst/>
              <a:gdLst/>
              <a:ahLst/>
              <a:cxnLst/>
              <a:rect l="l" t="t" r="r" b="b"/>
              <a:pathLst>
                <a:path w="259" h="518" extrusionOk="0">
                  <a:moveTo>
                    <a:pt x="239" y="0"/>
                  </a:moveTo>
                  <a:cubicBezTo>
                    <a:pt x="0" y="119"/>
                    <a:pt x="60" y="338"/>
                    <a:pt x="40" y="517"/>
                  </a:cubicBezTo>
                  <a:cubicBezTo>
                    <a:pt x="199" y="398"/>
                    <a:pt x="259" y="199"/>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73;p3">
              <a:extLst>
                <a:ext uri="{FF2B5EF4-FFF2-40B4-BE49-F238E27FC236}">
                  <a16:creationId xmlns:a16="http://schemas.microsoft.com/office/drawing/2014/main" id="{B6AF2CA6-1205-4E5D-A895-C3C22146DEC3}"/>
                </a:ext>
              </a:extLst>
            </p:cNvPr>
            <p:cNvSpPr/>
            <p:nvPr/>
          </p:nvSpPr>
          <p:spPr>
            <a:xfrm>
              <a:off x="1709575" y="4329050"/>
              <a:ext cx="5975" cy="14950"/>
            </a:xfrm>
            <a:custGeom>
              <a:avLst/>
              <a:gdLst/>
              <a:ahLst/>
              <a:cxnLst/>
              <a:rect l="l" t="t" r="r" b="b"/>
              <a:pathLst>
                <a:path w="239" h="598" extrusionOk="0">
                  <a:moveTo>
                    <a:pt x="219" y="1"/>
                  </a:moveTo>
                  <a:lnTo>
                    <a:pt x="219" y="1"/>
                  </a:lnTo>
                  <a:cubicBezTo>
                    <a:pt x="0" y="160"/>
                    <a:pt x="40" y="379"/>
                    <a:pt x="40" y="597"/>
                  </a:cubicBezTo>
                  <a:cubicBezTo>
                    <a:pt x="219" y="438"/>
                    <a:pt x="239" y="239"/>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74;p3">
              <a:extLst>
                <a:ext uri="{FF2B5EF4-FFF2-40B4-BE49-F238E27FC236}">
                  <a16:creationId xmlns:a16="http://schemas.microsoft.com/office/drawing/2014/main" id="{543E0C83-3B7D-4480-ADEC-C5724D7BBB64}"/>
                </a:ext>
              </a:extLst>
            </p:cNvPr>
            <p:cNvSpPr/>
            <p:nvPr/>
          </p:nvSpPr>
          <p:spPr>
            <a:xfrm>
              <a:off x="1718025" y="4298225"/>
              <a:ext cx="6000" cy="14450"/>
            </a:xfrm>
            <a:custGeom>
              <a:avLst/>
              <a:gdLst/>
              <a:ahLst/>
              <a:cxnLst/>
              <a:rect l="l" t="t" r="r" b="b"/>
              <a:pathLst>
                <a:path w="240" h="578" extrusionOk="0">
                  <a:moveTo>
                    <a:pt x="219" y="0"/>
                  </a:moveTo>
                  <a:lnTo>
                    <a:pt x="219" y="0"/>
                  </a:lnTo>
                  <a:cubicBezTo>
                    <a:pt x="0" y="139"/>
                    <a:pt x="60" y="378"/>
                    <a:pt x="60" y="577"/>
                  </a:cubicBezTo>
                  <a:cubicBezTo>
                    <a:pt x="179" y="398"/>
                    <a:pt x="239" y="219"/>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75;p3">
              <a:extLst>
                <a:ext uri="{FF2B5EF4-FFF2-40B4-BE49-F238E27FC236}">
                  <a16:creationId xmlns:a16="http://schemas.microsoft.com/office/drawing/2014/main" id="{99C994E0-1893-489B-9AF4-FEC835437051}"/>
                </a:ext>
              </a:extLst>
            </p:cNvPr>
            <p:cNvSpPr/>
            <p:nvPr/>
          </p:nvSpPr>
          <p:spPr>
            <a:xfrm>
              <a:off x="1697125" y="4373800"/>
              <a:ext cx="3525" cy="9475"/>
            </a:xfrm>
            <a:custGeom>
              <a:avLst/>
              <a:gdLst/>
              <a:ahLst/>
              <a:cxnLst/>
              <a:rect l="l" t="t" r="r" b="b"/>
              <a:pathLst>
                <a:path w="141" h="379" extrusionOk="0">
                  <a:moveTo>
                    <a:pt x="140" y="1"/>
                  </a:moveTo>
                  <a:lnTo>
                    <a:pt x="140" y="1"/>
                  </a:lnTo>
                  <a:cubicBezTo>
                    <a:pt x="21" y="100"/>
                    <a:pt x="1" y="240"/>
                    <a:pt x="1" y="379"/>
                  </a:cubicBezTo>
                  <a:cubicBezTo>
                    <a:pt x="120" y="279"/>
                    <a:pt x="140" y="16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76;p3">
              <a:extLst>
                <a:ext uri="{FF2B5EF4-FFF2-40B4-BE49-F238E27FC236}">
                  <a16:creationId xmlns:a16="http://schemas.microsoft.com/office/drawing/2014/main" id="{953FB859-E5B7-4834-9A47-59CE71702977}"/>
                </a:ext>
              </a:extLst>
            </p:cNvPr>
            <p:cNvSpPr/>
            <p:nvPr/>
          </p:nvSpPr>
          <p:spPr>
            <a:xfrm>
              <a:off x="1701125" y="4360875"/>
              <a:ext cx="4500" cy="9975"/>
            </a:xfrm>
            <a:custGeom>
              <a:avLst/>
              <a:gdLst/>
              <a:ahLst/>
              <a:cxnLst/>
              <a:rect l="l" t="t" r="r" b="b"/>
              <a:pathLst>
                <a:path w="180" h="399" extrusionOk="0">
                  <a:moveTo>
                    <a:pt x="179" y="1"/>
                  </a:moveTo>
                  <a:lnTo>
                    <a:pt x="179" y="1"/>
                  </a:lnTo>
                  <a:cubicBezTo>
                    <a:pt x="0" y="80"/>
                    <a:pt x="0" y="220"/>
                    <a:pt x="40" y="399"/>
                  </a:cubicBezTo>
                  <a:cubicBezTo>
                    <a:pt x="139" y="299"/>
                    <a:pt x="179" y="16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77;p3">
              <a:extLst>
                <a:ext uri="{FF2B5EF4-FFF2-40B4-BE49-F238E27FC236}">
                  <a16:creationId xmlns:a16="http://schemas.microsoft.com/office/drawing/2014/main" id="{847DB10D-7226-4299-9331-DD1E1A50E0C5}"/>
                </a:ext>
              </a:extLst>
            </p:cNvPr>
            <p:cNvSpPr/>
            <p:nvPr/>
          </p:nvSpPr>
          <p:spPr>
            <a:xfrm>
              <a:off x="1705600" y="4347450"/>
              <a:ext cx="4975" cy="10475"/>
            </a:xfrm>
            <a:custGeom>
              <a:avLst/>
              <a:gdLst/>
              <a:ahLst/>
              <a:cxnLst/>
              <a:rect l="l" t="t" r="r" b="b"/>
              <a:pathLst>
                <a:path w="199" h="419" extrusionOk="0">
                  <a:moveTo>
                    <a:pt x="179" y="1"/>
                  </a:moveTo>
                  <a:cubicBezTo>
                    <a:pt x="0" y="100"/>
                    <a:pt x="0" y="239"/>
                    <a:pt x="20" y="418"/>
                  </a:cubicBezTo>
                  <a:cubicBezTo>
                    <a:pt x="159" y="299"/>
                    <a:pt x="199" y="14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78;p3">
              <a:extLst>
                <a:ext uri="{FF2B5EF4-FFF2-40B4-BE49-F238E27FC236}">
                  <a16:creationId xmlns:a16="http://schemas.microsoft.com/office/drawing/2014/main" id="{5C177F16-CC31-46D8-918C-A8C40A89AA11}"/>
                </a:ext>
              </a:extLst>
            </p:cNvPr>
            <p:cNvSpPr/>
            <p:nvPr/>
          </p:nvSpPr>
          <p:spPr>
            <a:xfrm>
              <a:off x="1758300" y="4130625"/>
              <a:ext cx="5000" cy="10975"/>
            </a:xfrm>
            <a:custGeom>
              <a:avLst/>
              <a:gdLst/>
              <a:ahLst/>
              <a:cxnLst/>
              <a:rect l="l" t="t" r="r" b="b"/>
              <a:pathLst>
                <a:path w="200" h="439" extrusionOk="0">
                  <a:moveTo>
                    <a:pt x="200" y="0"/>
                  </a:moveTo>
                  <a:lnTo>
                    <a:pt x="200" y="0"/>
                  </a:lnTo>
                  <a:cubicBezTo>
                    <a:pt x="80" y="140"/>
                    <a:pt x="1" y="259"/>
                    <a:pt x="40" y="438"/>
                  </a:cubicBezTo>
                  <a:cubicBezTo>
                    <a:pt x="200" y="358"/>
                    <a:pt x="200" y="21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79;p3">
              <a:extLst>
                <a:ext uri="{FF2B5EF4-FFF2-40B4-BE49-F238E27FC236}">
                  <a16:creationId xmlns:a16="http://schemas.microsoft.com/office/drawing/2014/main" id="{8382CFD8-806B-4417-B769-3E0E1136CC3D}"/>
                </a:ext>
              </a:extLst>
            </p:cNvPr>
            <p:cNvSpPr/>
            <p:nvPr/>
          </p:nvSpPr>
          <p:spPr>
            <a:xfrm>
              <a:off x="1768250" y="4132600"/>
              <a:ext cx="4500" cy="10975"/>
            </a:xfrm>
            <a:custGeom>
              <a:avLst/>
              <a:gdLst/>
              <a:ahLst/>
              <a:cxnLst/>
              <a:rect l="l" t="t" r="r" b="b"/>
              <a:pathLst>
                <a:path w="180" h="439" extrusionOk="0">
                  <a:moveTo>
                    <a:pt x="180" y="1"/>
                  </a:moveTo>
                  <a:cubicBezTo>
                    <a:pt x="1" y="100"/>
                    <a:pt x="1" y="260"/>
                    <a:pt x="1" y="439"/>
                  </a:cubicBezTo>
                  <a:cubicBezTo>
                    <a:pt x="140" y="299"/>
                    <a:pt x="180" y="18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80;p3">
              <a:extLst>
                <a:ext uri="{FF2B5EF4-FFF2-40B4-BE49-F238E27FC236}">
                  <a16:creationId xmlns:a16="http://schemas.microsoft.com/office/drawing/2014/main" id="{4CA52FF1-0988-4236-A5DF-9CD93E17F415}"/>
                </a:ext>
              </a:extLst>
            </p:cNvPr>
            <p:cNvSpPr/>
            <p:nvPr/>
          </p:nvSpPr>
          <p:spPr>
            <a:xfrm>
              <a:off x="1745875" y="4213675"/>
              <a:ext cx="5000" cy="10475"/>
            </a:xfrm>
            <a:custGeom>
              <a:avLst/>
              <a:gdLst/>
              <a:ahLst/>
              <a:cxnLst/>
              <a:rect l="l" t="t" r="r" b="b"/>
              <a:pathLst>
                <a:path w="200" h="419" extrusionOk="0">
                  <a:moveTo>
                    <a:pt x="179" y="0"/>
                  </a:moveTo>
                  <a:lnTo>
                    <a:pt x="179" y="0"/>
                  </a:lnTo>
                  <a:cubicBezTo>
                    <a:pt x="0" y="100"/>
                    <a:pt x="0" y="239"/>
                    <a:pt x="40" y="418"/>
                  </a:cubicBezTo>
                  <a:cubicBezTo>
                    <a:pt x="160" y="299"/>
                    <a:pt x="199" y="18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81;p3">
              <a:extLst>
                <a:ext uri="{FF2B5EF4-FFF2-40B4-BE49-F238E27FC236}">
                  <a16:creationId xmlns:a16="http://schemas.microsoft.com/office/drawing/2014/main" id="{C33597FF-FADC-4F24-9702-3F51D6B5B695}"/>
                </a:ext>
              </a:extLst>
            </p:cNvPr>
            <p:cNvSpPr/>
            <p:nvPr/>
          </p:nvSpPr>
          <p:spPr>
            <a:xfrm>
              <a:off x="1750350" y="4199750"/>
              <a:ext cx="4500" cy="9975"/>
            </a:xfrm>
            <a:custGeom>
              <a:avLst/>
              <a:gdLst/>
              <a:ahLst/>
              <a:cxnLst/>
              <a:rect l="l" t="t" r="r" b="b"/>
              <a:pathLst>
                <a:path w="180" h="399" extrusionOk="0">
                  <a:moveTo>
                    <a:pt x="160" y="0"/>
                  </a:moveTo>
                  <a:cubicBezTo>
                    <a:pt x="0" y="100"/>
                    <a:pt x="0" y="259"/>
                    <a:pt x="0" y="398"/>
                  </a:cubicBezTo>
                  <a:cubicBezTo>
                    <a:pt x="120" y="299"/>
                    <a:pt x="179" y="16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82;p3">
              <a:extLst>
                <a:ext uri="{FF2B5EF4-FFF2-40B4-BE49-F238E27FC236}">
                  <a16:creationId xmlns:a16="http://schemas.microsoft.com/office/drawing/2014/main" id="{A11FC780-5E85-4AC1-96C5-9CBDA744B427}"/>
                </a:ext>
              </a:extLst>
            </p:cNvPr>
            <p:cNvSpPr/>
            <p:nvPr/>
          </p:nvSpPr>
          <p:spPr>
            <a:xfrm>
              <a:off x="1759300" y="4164450"/>
              <a:ext cx="4000" cy="9950"/>
            </a:xfrm>
            <a:custGeom>
              <a:avLst/>
              <a:gdLst/>
              <a:ahLst/>
              <a:cxnLst/>
              <a:rect l="l" t="t" r="r" b="b"/>
              <a:pathLst>
                <a:path w="160" h="398" extrusionOk="0">
                  <a:moveTo>
                    <a:pt x="140" y="0"/>
                  </a:moveTo>
                  <a:lnTo>
                    <a:pt x="140" y="0"/>
                  </a:lnTo>
                  <a:cubicBezTo>
                    <a:pt x="0" y="100"/>
                    <a:pt x="0" y="259"/>
                    <a:pt x="20" y="398"/>
                  </a:cubicBezTo>
                  <a:cubicBezTo>
                    <a:pt x="120" y="298"/>
                    <a:pt x="160" y="159"/>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83;p3">
              <a:extLst>
                <a:ext uri="{FF2B5EF4-FFF2-40B4-BE49-F238E27FC236}">
                  <a16:creationId xmlns:a16="http://schemas.microsoft.com/office/drawing/2014/main" id="{66BEB0FF-0DAF-49E6-AD93-E40CDED0CFA6}"/>
                </a:ext>
              </a:extLst>
            </p:cNvPr>
            <p:cNvSpPr/>
            <p:nvPr/>
          </p:nvSpPr>
          <p:spPr>
            <a:xfrm>
              <a:off x="1746875" y="4171750"/>
              <a:ext cx="4000" cy="10125"/>
            </a:xfrm>
            <a:custGeom>
              <a:avLst/>
              <a:gdLst/>
              <a:ahLst/>
              <a:cxnLst/>
              <a:rect l="l" t="t" r="r" b="b"/>
              <a:pathLst>
                <a:path w="160" h="405" extrusionOk="0">
                  <a:moveTo>
                    <a:pt x="54" y="1"/>
                  </a:moveTo>
                  <a:cubicBezTo>
                    <a:pt x="28" y="1"/>
                    <a:pt x="11" y="31"/>
                    <a:pt x="0" y="86"/>
                  </a:cubicBezTo>
                  <a:lnTo>
                    <a:pt x="0" y="404"/>
                  </a:lnTo>
                  <a:cubicBezTo>
                    <a:pt x="120" y="325"/>
                    <a:pt x="139" y="205"/>
                    <a:pt x="159" y="86"/>
                  </a:cubicBezTo>
                  <a:lnTo>
                    <a:pt x="139" y="66"/>
                  </a:lnTo>
                  <a:cubicBezTo>
                    <a:pt x="104" y="21"/>
                    <a:pt x="76" y="1"/>
                    <a:pt x="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84;p3">
              <a:extLst>
                <a:ext uri="{FF2B5EF4-FFF2-40B4-BE49-F238E27FC236}">
                  <a16:creationId xmlns:a16="http://schemas.microsoft.com/office/drawing/2014/main" id="{6C2224AD-337D-4BAE-AAD6-B749138C9F2F}"/>
                </a:ext>
              </a:extLst>
            </p:cNvPr>
            <p:cNvSpPr/>
            <p:nvPr/>
          </p:nvSpPr>
          <p:spPr>
            <a:xfrm>
              <a:off x="1772725" y="4118200"/>
              <a:ext cx="5000" cy="12450"/>
            </a:xfrm>
            <a:custGeom>
              <a:avLst/>
              <a:gdLst/>
              <a:ahLst/>
              <a:cxnLst/>
              <a:rect l="l" t="t" r="r" b="b"/>
              <a:pathLst>
                <a:path w="200" h="498" extrusionOk="0">
                  <a:moveTo>
                    <a:pt x="83" y="0"/>
                  </a:moveTo>
                  <a:cubicBezTo>
                    <a:pt x="55" y="0"/>
                    <a:pt x="30" y="20"/>
                    <a:pt x="1" y="60"/>
                  </a:cubicBezTo>
                  <a:cubicBezTo>
                    <a:pt x="1" y="199"/>
                    <a:pt x="20" y="358"/>
                    <a:pt x="20" y="497"/>
                  </a:cubicBezTo>
                  <a:cubicBezTo>
                    <a:pt x="160" y="378"/>
                    <a:pt x="199" y="239"/>
                    <a:pt x="180" y="60"/>
                  </a:cubicBezTo>
                  <a:cubicBezTo>
                    <a:pt x="140" y="20"/>
                    <a:pt x="110" y="0"/>
                    <a:pt x="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85;p3">
              <a:extLst>
                <a:ext uri="{FF2B5EF4-FFF2-40B4-BE49-F238E27FC236}">
                  <a16:creationId xmlns:a16="http://schemas.microsoft.com/office/drawing/2014/main" id="{9DACD713-BC88-4AC7-9A2C-0D95744E75D9}"/>
                </a:ext>
              </a:extLst>
            </p:cNvPr>
            <p:cNvSpPr/>
            <p:nvPr/>
          </p:nvSpPr>
          <p:spPr>
            <a:xfrm>
              <a:off x="1715525" y="4320600"/>
              <a:ext cx="3025" cy="6975"/>
            </a:xfrm>
            <a:custGeom>
              <a:avLst/>
              <a:gdLst/>
              <a:ahLst/>
              <a:cxnLst/>
              <a:rect l="l" t="t" r="r" b="b"/>
              <a:pathLst>
                <a:path w="121" h="279" extrusionOk="0">
                  <a:moveTo>
                    <a:pt x="120" y="0"/>
                  </a:moveTo>
                  <a:lnTo>
                    <a:pt x="120" y="0"/>
                  </a:lnTo>
                  <a:cubicBezTo>
                    <a:pt x="21" y="40"/>
                    <a:pt x="1" y="140"/>
                    <a:pt x="1" y="279"/>
                  </a:cubicBezTo>
                  <a:cubicBezTo>
                    <a:pt x="100" y="199"/>
                    <a:pt x="120" y="12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86;p3">
              <a:extLst>
                <a:ext uri="{FF2B5EF4-FFF2-40B4-BE49-F238E27FC236}">
                  <a16:creationId xmlns:a16="http://schemas.microsoft.com/office/drawing/2014/main" id="{37D22396-319E-4EFF-A837-7E879625E360}"/>
                </a:ext>
              </a:extLst>
            </p:cNvPr>
            <p:cNvSpPr/>
            <p:nvPr/>
          </p:nvSpPr>
          <p:spPr>
            <a:xfrm>
              <a:off x="1763775" y="4151000"/>
              <a:ext cx="4000" cy="6500"/>
            </a:xfrm>
            <a:custGeom>
              <a:avLst/>
              <a:gdLst/>
              <a:ahLst/>
              <a:cxnLst/>
              <a:rect l="l" t="t" r="r" b="b"/>
              <a:pathLst>
                <a:path w="160" h="260" extrusionOk="0">
                  <a:moveTo>
                    <a:pt x="140" y="1"/>
                  </a:moveTo>
                  <a:lnTo>
                    <a:pt x="140" y="1"/>
                  </a:lnTo>
                  <a:cubicBezTo>
                    <a:pt x="60" y="61"/>
                    <a:pt x="1" y="160"/>
                    <a:pt x="1" y="260"/>
                  </a:cubicBezTo>
                  <a:cubicBezTo>
                    <a:pt x="120" y="180"/>
                    <a:pt x="160" y="12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87;p3">
              <a:extLst>
                <a:ext uri="{FF2B5EF4-FFF2-40B4-BE49-F238E27FC236}">
                  <a16:creationId xmlns:a16="http://schemas.microsoft.com/office/drawing/2014/main" id="{F78BD063-474A-4C94-B148-C2F1D4DB0E92}"/>
                </a:ext>
              </a:extLst>
            </p:cNvPr>
            <p:cNvSpPr/>
            <p:nvPr/>
          </p:nvSpPr>
          <p:spPr>
            <a:xfrm>
              <a:off x="1672775" y="3954075"/>
              <a:ext cx="12950" cy="26875"/>
            </a:xfrm>
            <a:custGeom>
              <a:avLst/>
              <a:gdLst/>
              <a:ahLst/>
              <a:cxnLst/>
              <a:rect l="l" t="t" r="r" b="b"/>
              <a:pathLst>
                <a:path w="518" h="1075" extrusionOk="0">
                  <a:moveTo>
                    <a:pt x="80" y="0"/>
                  </a:moveTo>
                  <a:lnTo>
                    <a:pt x="80" y="0"/>
                  </a:lnTo>
                  <a:cubicBezTo>
                    <a:pt x="100" y="359"/>
                    <a:pt x="0" y="717"/>
                    <a:pt x="239" y="1075"/>
                  </a:cubicBezTo>
                  <a:cubicBezTo>
                    <a:pt x="517" y="756"/>
                    <a:pt x="398" y="458"/>
                    <a:pt x="398" y="180"/>
                  </a:cubicBezTo>
                  <a:cubicBezTo>
                    <a:pt x="299" y="140"/>
                    <a:pt x="179" y="6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88;p3">
              <a:extLst>
                <a:ext uri="{FF2B5EF4-FFF2-40B4-BE49-F238E27FC236}">
                  <a16:creationId xmlns:a16="http://schemas.microsoft.com/office/drawing/2014/main" id="{1685F970-F4B8-4103-B9BB-DB6819DE961F}"/>
                </a:ext>
              </a:extLst>
            </p:cNvPr>
            <p:cNvSpPr/>
            <p:nvPr/>
          </p:nvSpPr>
          <p:spPr>
            <a:xfrm>
              <a:off x="1671275" y="3997850"/>
              <a:ext cx="12450" cy="23875"/>
            </a:xfrm>
            <a:custGeom>
              <a:avLst/>
              <a:gdLst/>
              <a:ahLst/>
              <a:cxnLst/>
              <a:rect l="l" t="t" r="r" b="b"/>
              <a:pathLst>
                <a:path w="498" h="955" extrusionOk="0">
                  <a:moveTo>
                    <a:pt x="391" y="0"/>
                  </a:moveTo>
                  <a:cubicBezTo>
                    <a:pt x="373" y="0"/>
                    <a:pt x="359" y="20"/>
                    <a:pt x="339" y="60"/>
                  </a:cubicBezTo>
                  <a:cubicBezTo>
                    <a:pt x="299" y="358"/>
                    <a:pt x="0" y="656"/>
                    <a:pt x="299" y="955"/>
                  </a:cubicBezTo>
                  <a:cubicBezTo>
                    <a:pt x="458" y="875"/>
                    <a:pt x="478" y="696"/>
                    <a:pt x="498" y="557"/>
                  </a:cubicBezTo>
                  <a:cubicBezTo>
                    <a:pt x="478" y="378"/>
                    <a:pt x="458" y="219"/>
                    <a:pt x="458" y="60"/>
                  </a:cubicBezTo>
                  <a:cubicBezTo>
                    <a:pt x="428" y="20"/>
                    <a:pt x="408"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89;p3">
              <a:extLst>
                <a:ext uri="{FF2B5EF4-FFF2-40B4-BE49-F238E27FC236}">
                  <a16:creationId xmlns:a16="http://schemas.microsoft.com/office/drawing/2014/main" id="{FEC38B2A-E6C0-41F9-B231-307E3920834B}"/>
                </a:ext>
              </a:extLst>
            </p:cNvPr>
            <p:cNvSpPr/>
            <p:nvPr/>
          </p:nvSpPr>
          <p:spPr>
            <a:xfrm>
              <a:off x="1678225" y="3988400"/>
              <a:ext cx="5500" cy="10950"/>
            </a:xfrm>
            <a:custGeom>
              <a:avLst/>
              <a:gdLst/>
              <a:ahLst/>
              <a:cxnLst/>
              <a:rect l="l" t="t" r="r" b="b"/>
              <a:pathLst>
                <a:path w="220" h="438" extrusionOk="0">
                  <a:moveTo>
                    <a:pt x="100" y="0"/>
                  </a:moveTo>
                  <a:cubicBezTo>
                    <a:pt x="61" y="40"/>
                    <a:pt x="21" y="80"/>
                    <a:pt x="1" y="100"/>
                  </a:cubicBezTo>
                  <a:cubicBezTo>
                    <a:pt x="21" y="199"/>
                    <a:pt x="21" y="338"/>
                    <a:pt x="61" y="438"/>
                  </a:cubicBezTo>
                  <a:lnTo>
                    <a:pt x="180" y="438"/>
                  </a:lnTo>
                  <a:cubicBezTo>
                    <a:pt x="180" y="298"/>
                    <a:pt x="200" y="179"/>
                    <a:pt x="220" y="80"/>
                  </a:cubicBezTo>
                  <a:cubicBezTo>
                    <a:pt x="180" y="60"/>
                    <a:pt x="160" y="4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90;p3">
              <a:extLst>
                <a:ext uri="{FF2B5EF4-FFF2-40B4-BE49-F238E27FC236}">
                  <a16:creationId xmlns:a16="http://schemas.microsoft.com/office/drawing/2014/main" id="{66E8BB59-1F85-4DA4-BF9E-E7670793C882}"/>
                </a:ext>
              </a:extLst>
            </p:cNvPr>
            <p:cNvSpPr/>
            <p:nvPr/>
          </p:nvSpPr>
          <p:spPr>
            <a:xfrm>
              <a:off x="1675250" y="3985900"/>
              <a:ext cx="5000" cy="5000"/>
            </a:xfrm>
            <a:custGeom>
              <a:avLst/>
              <a:gdLst/>
              <a:ahLst/>
              <a:cxnLst/>
              <a:rect l="l" t="t" r="r" b="b"/>
              <a:pathLst>
                <a:path w="200" h="200" extrusionOk="0">
                  <a:moveTo>
                    <a:pt x="140" y="1"/>
                  </a:moveTo>
                  <a:cubicBezTo>
                    <a:pt x="1" y="60"/>
                    <a:pt x="1" y="140"/>
                    <a:pt x="120" y="200"/>
                  </a:cubicBezTo>
                  <a:lnTo>
                    <a:pt x="140" y="180"/>
                  </a:lnTo>
                  <a:cubicBezTo>
                    <a:pt x="180" y="180"/>
                    <a:pt x="180" y="180"/>
                    <a:pt x="200" y="140"/>
                  </a:cubicBezTo>
                  <a:cubicBezTo>
                    <a:pt x="200" y="80"/>
                    <a:pt x="200" y="6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91;p3">
              <a:extLst>
                <a:ext uri="{FF2B5EF4-FFF2-40B4-BE49-F238E27FC236}">
                  <a16:creationId xmlns:a16="http://schemas.microsoft.com/office/drawing/2014/main" id="{68B35E1C-780C-4BA9-B96E-CDBA0A3D66FA}"/>
                </a:ext>
              </a:extLst>
            </p:cNvPr>
            <p:cNvSpPr/>
            <p:nvPr/>
          </p:nvSpPr>
          <p:spPr>
            <a:xfrm>
              <a:off x="1678725" y="3985900"/>
              <a:ext cx="4500" cy="4500"/>
            </a:xfrm>
            <a:custGeom>
              <a:avLst/>
              <a:gdLst/>
              <a:ahLst/>
              <a:cxnLst/>
              <a:rect l="l" t="t" r="r" b="b"/>
              <a:pathLst>
                <a:path w="180" h="180" extrusionOk="0">
                  <a:moveTo>
                    <a:pt x="1" y="1"/>
                  </a:moveTo>
                  <a:lnTo>
                    <a:pt x="1" y="180"/>
                  </a:lnTo>
                  <a:lnTo>
                    <a:pt x="180" y="180"/>
                  </a:lnTo>
                  <a:cubicBezTo>
                    <a:pt x="180" y="80"/>
                    <a:pt x="10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92;p3">
              <a:extLst>
                <a:ext uri="{FF2B5EF4-FFF2-40B4-BE49-F238E27FC236}">
                  <a16:creationId xmlns:a16="http://schemas.microsoft.com/office/drawing/2014/main" id="{1E66B220-6C67-4572-907F-442219F26F73}"/>
                </a:ext>
              </a:extLst>
            </p:cNvPr>
            <p:cNvSpPr/>
            <p:nvPr/>
          </p:nvSpPr>
          <p:spPr>
            <a:xfrm>
              <a:off x="1666300" y="3547275"/>
              <a:ext cx="2500" cy="2650"/>
            </a:xfrm>
            <a:custGeom>
              <a:avLst/>
              <a:gdLst/>
              <a:ahLst/>
              <a:cxnLst/>
              <a:rect l="l" t="t" r="r" b="b"/>
              <a:pathLst>
                <a:path w="100" h="106" extrusionOk="0">
                  <a:moveTo>
                    <a:pt x="40" y="0"/>
                  </a:moveTo>
                  <a:cubicBezTo>
                    <a:pt x="1" y="20"/>
                    <a:pt x="1" y="40"/>
                    <a:pt x="1" y="80"/>
                  </a:cubicBezTo>
                  <a:cubicBezTo>
                    <a:pt x="25" y="96"/>
                    <a:pt x="43" y="106"/>
                    <a:pt x="57" y="106"/>
                  </a:cubicBezTo>
                  <a:cubicBezTo>
                    <a:pt x="77" y="106"/>
                    <a:pt x="88" y="87"/>
                    <a:pt x="100" y="40"/>
                  </a:cubicBezTo>
                  <a:cubicBezTo>
                    <a:pt x="100" y="40"/>
                    <a:pt x="80" y="2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93;p3">
              <a:extLst>
                <a:ext uri="{FF2B5EF4-FFF2-40B4-BE49-F238E27FC236}">
                  <a16:creationId xmlns:a16="http://schemas.microsoft.com/office/drawing/2014/main" id="{65F46B31-DDA5-45F6-AE59-4FB2F0BD8FBF}"/>
                </a:ext>
              </a:extLst>
            </p:cNvPr>
            <p:cNvSpPr/>
            <p:nvPr/>
          </p:nvSpPr>
          <p:spPr>
            <a:xfrm>
              <a:off x="1730950" y="3998325"/>
              <a:ext cx="11475" cy="89550"/>
            </a:xfrm>
            <a:custGeom>
              <a:avLst/>
              <a:gdLst/>
              <a:ahLst/>
              <a:cxnLst/>
              <a:rect l="l" t="t" r="r" b="b"/>
              <a:pathLst>
                <a:path w="459" h="3582" extrusionOk="0">
                  <a:moveTo>
                    <a:pt x="80" y="1"/>
                  </a:moveTo>
                  <a:cubicBezTo>
                    <a:pt x="80" y="558"/>
                    <a:pt x="1" y="1135"/>
                    <a:pt x="100" y="1672"/>
                  </a:cubicBezTo>
                  <a:cubicBezTo>
                    <a:pt x="180" y="2328"/>
                    <a:pt x="120" y="2985"/>
                    <a:pt x="458" y="3582"/>
                  </a:cubicBezTo>
                  <a:cubicBezTo>
                    <a:pt x="438" y="3323"/>
                    <a:pt x="458" y="3045"/>
                    <a:pt x="398" y="2786"/>
                  </a:cubicBezTo>
                  <a:cubicBezTo>
                    <a:pt x="200" y="1871"/>
                    <a:pt x="359" y="936"/>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94;p3">
              <a:extLst>
                <a:ext uri="{FF2B5EF4-FFF2-40B4-BE49-F238E27FC236}">
                  <a16:creationId xmlns:a16="http://schemas.microsoft.com/office/drawing/2014/main" id="{064919D5-70DE-4E70-8867-D1C5932B8637}"/>
                </a:ext>
              </a:extLst>
            </p:cNvPr>
            <p:cNvSpPr/>
            <p:nvPr/>
          </p:nvSpPr>
          <p:spPr>
            <a:xfrm>
              <a:off x="1726475" y="3927225"/>
              <a:ext cx="7000" cy="72125"/>
            </a:xfrm>
            <a:custGeom>
              <a:avLst/>
              <a:gdLst/>
              <a:ahLst/>
              <a:cxnLst/>
              <a:rect l="l" t="t" r="r" b="b"/>
              <a:pathLst>
                <a:path w="280" h="2885" extrusionOk="0">
                  <a:moveTo>
                    <a:pt x="80" y="0"/>
                  </a:moveTo>
                  <a:cubicBezTo>
                    <a:pt x="60" y="736"/>
                    <a:pt x="60" y="1492"/>
                    <a:pt x="60" y="2248"/>
                  </a:cubicBezTo>
                  <a:cubicBezTo>
                    <a:pt x="60" y="2487"/>
                    <a:pt x="1" y="2726"/>
                    <a:pt x="259" y="2885"/>
                  </a:cubicBezTo>
                  <a:cubicBezTo>
                    <a:pt x="219" y="1910"/>
                    <a:pt x="279" y="935"/>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95;p3">
              <a:extLst>
                <a:ext uri="{FF2B5EF4-FFF2-40B4-BE49-F238E27FC236}">
                  <a16:creationId xmlns:a16="http://schemas.microsoft.com/office/drawing/2014/main" id="{E30D9BBF-6D9C-49E9-A779-16BEFD2AF8B6}"/>
                </a:ext>
              </a:extLst>
            </p:cNvPr>
            <p:cNvSpPr/>
            <p:nvPr/>
          </p:nvSpPr>
          <p:spPr>
            <a:xfrm>
              <a:off x="1734425" y="4101775"/>
              <a:ext cx="12975" cy="13450"/>
            </a:xfrm>
            <a:custGeom>
              <a:avLst/>
              <a:gdLst/>
              <a:ahLst/>
              <a:cxnLst/>
              <a:rect l="l" t="t" r="r" b="b"/>
              <a:pathLst>
                <a:path w="519" h="538" extrusionOk="0">
                  <a:moveTo>
                    <a:pt x="319" y="1"/>
                  </a:moveTo>
                  <a:lnTo>
                    <a:pt x="319" y="1"/>
                  </a:lnTo>
                  <a:cubicBezTo>
                    <a:pt x="1" y="180"/>
                    <a:pt x="220" y="339"/>
                    <a:pt x="299" y="538"/>
                  </a:cubicBezTo>
                  <a:cubicBezTo>
                    <a:pt x="518" y="379"/>
                    <a:pt x="438" y="180"/>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96;p3">
              <a:extLst>
                <a:ext uri="{FF2B5EF4-FFF2-40B4-BE49-F238E27FC236}">
                  <a16:creationId xmlns:a16="http://schemas.microsoft.com/office/drawing/2014/main" id="{BC8A3620-470F-4F62-878A-25523CD75163}"/>
                </a:ext>
              </a:extLst>
            </p:cNvPr>
            <p:cNvSpPr/>
            <p:nvPr/>
          </p:nvSpPr>
          <p:spPr>
            <a:xfrm>
              <a:off x="1742400" y="4087850"/>
              <a:ext cx="3500" cy="10975"/>
            </a:xfrm>
            <a:custGeom>
              <a:avLst/>
              <a:gdLst/>
              <a:ahLst/>
              <a:cxnLst/>
              <a:rect l="l" t="t" r="r" b="b"/>
              <a:pathLst>
                <a:path w="140" h="439" extrusionOk="0">
                  <a:moveTo>
                    <a:pt x="0" y="1"/>
                  </a:moveTo>
                  <a:lnTo>
                    <a:pt x="0" y="438"/>
                  </a:lnTo>
                  <a:cubicBezTo>
                    <a:pt x="100" y="279"/>
                    <a:pt x="139"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97;p3">
              <a:extLst>
                <a:ext uri="{FF2B5EF4-FFF2-40B4-BE49-F238E27FC236}">
                  <a16:creationId xmlns:a16="http://schemas.microsoft.com/office/drawing/2014/main" id="{5C75BDF0-6B87-405D-AB10-43A7D566383E}"/>
                </a:ext>
              </a:extLst>
            </p:cNvPr>
            <p:cNvSpPr/>
            <p:nvPr/>
          </p:nvSpPr>
          <p:spPr>
            <a:xfrm>
              <a:off x="1737425" y="4115200"/>
              <a:ext cx="5000" cy="4500"/>
            </a:xfrm>
            <a:custGeom>
              <a:avLst/>
              <a:gdLst/>
              <a:ahLst/>
              <a:cxnLst/>
              <a:rect l="l" t="t" r="r" b="b"/>
              <a:pathLst>
                <a:path w="200" h="180" extrusionOk="0">
                  <a:moveTo>
                    <a:pt x="179" y="1"/>
                  </a:moveTo>
                  <a:cubicBezTo>
                    <a:pt x="0" y="60"/>
                    <a:pt x="20" y="100"/>
                    <a:pt x="179" y="180"/>
                  </a:cubicBezTo>
                  <a:cubicBezTo>
                    <a:pt x="199" y="140"/>
                    <a:pt x="199" y="6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98;p3">
              <a:extLst>
                <a:ext uri="{FF2B5EF4-FFF2-40B4-BE49-F238E27FC236}">
                  <a16:creationId xmlns:a16="http://schemas.microsoft.com/office/drawing/2014/main" id="{A7FC71AA-596B-4107-898B-AB6330B2E3EC}"/>
                </a:ext>
              </a:extLst>
            </p:cNvPr>
            <p:cNvSpPr/>
            <p:nvPr/>
          </p:nvSpPr>
          <p:spPr>
            <a:xfrm>
              <a:off x="1708575" y="3463225"/>
              <a:ext cx="42175" cy="62675"/>
            </a:xfrm>
            <a:custGeom>
              <a:avLst/>
              <a:gdLst/>
              <a:ahLst/>
              <a:cxnLst/>
              <a:rect l="l" t="t" r="r" b="b"/>
              <a:pathLst>
                <a:path w="1687" h="2507" extrusionOk="0">
                  <a:moveTo>
                    <a:pt x="80" y="0"/>
                  </a:moveTo>
                  <a:lnTo>
                    <a:pt x="0" y="378"/>
                  </a:lnTo>
                  <a:cubicBezTo>
                    <a:pt x="80" y="1094"/>
                    <a:pt x="160" y="1791"/>
                    <a:pt x="219" y="2507"/>
                  </a:cubicBezTo>
                  <a:cubicBezTo>
                    <a:pt x="597" y="2089"/>
                    <a:pt x="259" y="1453"/>
                    <a:pt x="677" y="1075"/>
                  </a:cubicBezTo>
                  <a:lnTo>
                    <a:pt x="1671" y="1075"/>
                  </a:lnTo>
                  <a:cubicBezTo>
                    <a:pt x="1686" y="956"/>
                    <a:pt x="1679" y="859"/>
                    <a:pt x="1583" y="859"/>
                  </a:cubicBezTo>
                  <a:cubicBezTo>
                    <a:pt x="1551" y="859"/>
                    <a:pt x="1508" y="870"/>
                    <a:pt x="1453" y="896"/>
                  </a:cubicBezTo>
                  <a:cubicBezTo>
                    <a:pt x="896" y="736"/>
                    <a:pt x="179" y="876"/>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99;p3">
              <a:extLst>
                <a:ext uri="{FF2B5EF4-FFF2-40B4-BE49-F238E27FC236}">
                  <a16:creationId xmlns:a16="http://schemas.microsoft.com/office/drawing/2014/main" id="{8BDF917A-6101-4E2B-999F-743D8C4671AD}"/>
                </a:ext>
              </a:extLst>
            </p:cNvPr>
            <p:cNvSpPr/>
            <p:nvPr/>
          </p:nvSpPr>
          <p:spPr>
            <a:xfrm>
              <a:off x="1657850" y="3404050"/>
              <a:ext cx="2500" cy="2500"/>
            </a:xfrm>
            <a:custGeom>
              <a:avLst/>
              <a:gdLst/>
              <a:ahLst/>
              <a:cxnLst/>
              <a:rect l="l" t="t" r="r" b="b"/>
              <a:pathLst>
                <a:path w="100" h="100" extrusionOk="0">
                  <a:moveTo>
                    <a:pt x="20" y="0"/>
                  </a:moveTo>
                  <a:cubicBezTo>
                    <a:pt x="20" y="40"/>
                    <a:pt x="0" y="60"/>
                    <a:pt x="0" y="80"/>
                  </a:cubicBezTo>
                  <a:cubicBezTo>
                    <a:pt x="0" y="80"/>
                    <a:pt x="40" y="100"/>
                    <a:pt x="80" y="100"/>
                  </a:cubicBezTo>
                  <a:cubicBezTo>
                    <a:pt x="80" y="80"/>
                    <a:pt x="100" y="60"/>
                    <a:pt x="100" y="40"/>
                  </a:cubicBezTo>
                  <a:cubicBezTo>
                    <a:pt x="100" y="40"/>
                    <a:pt x="4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100;p3">
              <a:extLst>
                <a:ext uri="{FF2B5EF4-FFF2-40B4-BE49-F238E27FC236}">
                  <a16:creationId xmlns:a16="http://schemas.microsoft.com/office/drawing/2014/main" id="{301855B9-1FFE-4DB0-B5BF-0ACD55CD68E7}"/>
                </a:ext>
              </a:extLst>
            </p:cNvPr>
            <p:cNvSpPr/>
            <p:nvPr/>
          </p:nvSpPr>
          <p:spPr>
            <a:xfrm>
              <a:off x="1655850" y="3415975"/>
              <a:ext cx="525" cy="525"/>
            </a:xfrm>
            <a:custGeom>
              <a:avLst/>
              <a:gdLst/>
              <a:ahLst/>
              <a:cxnLst/>
              <a:rect l="l" t="t" r="r" b="b"/>
              <a:pathLst>
                <a:path w="21" h="21" extrusionOk="0">
                  <a:moveTo>
                    <a:pt x="21" y="20"/>
                  </a:moveTo>
                  <a:cubicBezTo>
                    <a:pt x="21" y="20"/>
                    <a:pt x="1" y="1"/>
                    <a:pt x="21" y="20"/>
                  </a:cubicBezTo>
                  <a:cubicBezTo>
                    <a:pt x="1" y="20"/>
                    <a:pt x="21" y="20"/>
                    <a:pt x="21"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101;p3">
              <a:extLst>
                <a:ext uri="{FF2B5EF4-FFF2-40B4-BE49-F238E27FC236}">
                  <a16:creationId xmlns:a16="http://schemas.microsoft.com/office/drawing/2014/main" id="{0AFAA2EC-0F13-44AC-B4C1-9019A9574A7C}"/>
                </a:ext>
              </a:extLst>
            </p:cNvPr>
            <p:cNvSpPr/>
            <p:nvPr/>
          </p:nvSpPr>
          <p:spPr>
            <a:xfrm>
              <a:off x="1658850" y="3391600"/>
              <a:ext cx="2500" cy="2025"/>
            </a:xfrm>
            <a:custGeom>
              <a:avLst/>
              <a:gdLst/>
              <a:ahLst/>
              <a:cxnLst/>
              <a:rect l="l" t="t" r="r" b="b"/>
              <a:pathLst>
                <a:path w="100" h="81" extrusionOk="0">
                  <a:moveTo>
                    <a:pt x="100" y="1"/>
                  </a:moveTo>
                  <a:lnTo>
                    <a:pt x="100" y="1"/>
                  </a:lnTo>
                  <a:cubicBezTo>
                    <a:pt x="0" y="60"/>
                    <a:pt x="0" y="80"/>
                    <a:pt x="60" y="80"/>
                  </a:cubicBezTo>
                  <a:cubicBezTo>
                    <a:pt x="80" y="80"/>
                    <a:pt x="80" y="4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102;p3">
              <a:extLst>
                <a:ext uri="{FF2B5EF4-FFF2-40B4-BE49-F238E27FC236}">
                  <a16:creationId xmlns:a16="http://schemas.microsoft.com/office/drawing/2014/main" id="{64EAEB0E-A1FD-497E-BAF4-4707DC91C64A}"/>
                </a:ext>
              </a:extLst>
            </p:cNvPr>
            <p:cNvSpPr/>
            <p:nvPr/>
          </p:nvSpPr>
          <p:spPr>
            <a:xfrm>
              <a:off x="1705600" y="3383150"/>
              <a:ext cx="4975" cy="13450"/>
            </a:xfrm>
            <a:custGeom>
              <a:avLst/>
              <a:gdLst/>
              <a:ahLst/>
              <a:cxnLst/>
              <a:rect l="l" t="t" r="r" b="b"/>
              <a:pathLst>
                <a:path w="199" h="538" extrusionOk="0">
                  <a:moveTo>
                    <a:pt x="0" y="1"/>
                  </a:moveTo>
                  <a:cubicBezTo>
                    <a:pt x="0" y="120"/>
                    <a:pt x="0" y="219"/>
                    <a:pt x="20" y="339"/>
                  </a:cubicBezTo>
                  <a:cubicBezTo>
                    <a:pt x="80" y="418"/>
                    <a:pt x="159" y="458"/>
                    <a:pt x="199" y="538"/>
                  </a:cubicBezTo>
                  <a:cubicBezTo>
                    <a:pt x="179" y="339"/>
                    <a:pt x="179" y="18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103;p3">
              <a:extLst>
                <a:ext uri="{FF2B5EF4-FFF2-40B4-BE49-F238E27FC236}">
                  <a16:creationId xmlns:a16="http://schemas.microsoft.com/office/drawing/2014/main" id="{34F847C5-2FFF-47D7-8457-DE0920667DB7}"/>
                </a:ext>
              </a:extLst>
            </p:cNvPr>
            <p:cNvSpPr/>
            <p:nvPr/>
          </p:nvSpPr>
          <p:spPr>
            <a:xfrm>
              <a:off x="1655850" y="4694825"/>
              <a:ext cx="24400" cy="13700"/>
            </a:xfrm>
            <a:custGeom>
              <a:avLst/>
              <a:gdLst/>
              <a:ahLst/>
              <a:cxnLst/>
              <a:rect l="l" t="t" r="r" b="b"/>
              <a:pathLst>
                <a:path w="976" h="548" extrusionOk="0">
                  <a:moveTo>
                    <a:pt x="488" y="1"/>
                  </a:moveTo>
                  <a:cubicBezTo>
                    <a:pt x="458" y="1"/>
                    <a:pt x="428" y="11"/>
                    <a:pt x="399" y="31"/>
                  </a:cubicBezTo>
                  <a:cubicBezTo>
                    <a:pt x="319" y="229"/>
                    <a:pt x="60" y="130"/>
                    <a:pt x="1" y="349"/>
                  </a:cubicBezTo>
                  <a:cubicBezTo>
                    <a:pt x="200" y="389"/>
                    <a:pt x="458" y="329"/>
                    <a:pt x="578" y="548"/>
                  </a:cubicBezTo>
                  <a:cubicBezTo>
                    <a:pt x="737" y="508"/>
                    <a:pt x="976" y="508"/>
                    <a:pt x="976" y="289"/>
                  </a:cubicBezTo>
                  <a:cubicBezTo>
                    <a:pt x="976" y="249"/>
                    <a:pt x="737" y="170"/>
                    <a:pt x="617" y="90"/>
                  </a:cubicBezTo>
                  <a:cubicBezTo>
                    <a:pt x="598" y="70"/>
                    <a:pt x="598" y="50"/>
                    <a:pt x="578" y="31"/>
                  </a:cubicBezTo>
                  <a:cubicBezTo>
                    <a:pt x="548" y="11"/>
                    <a:pt x="518" y="1"/>
                    <a:pt x="4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104;p3">
              <a:extLst>
                <a:ext uri="{FF2B5EF4-FFF2-40B4-BE49-F238E27FC236}">
                  <a16:creationId xmlns:a16="http://schemas.microsoft.com/office/drawing/2014/main" id="{55D89231-CBDD-419D-970F-6D66DACEF022}"/>
                </a:ext>
              </a:extLst>
            </p:cNvPr>
            <p:cNvSpPr/>
            <p:nvPr/>
          </p:nvSpPr>
          <p:spPr>
            <a:xfrm>
              <a:off x="2024375" y="4800300"/>
              <a:ext cx="87050" cy="24725"/>
            </a:xfrm>
            <a:custGeom>
              <a:avLst/>
              <a:gdLst/>
              <a:ahLst/>
              <a:cxnLst/>
              <a:rect l="l" t="t" r="r" b="b"/>
              <a:pathLst>
                <a:path w="3482" h="989" extrusionOk="0">
                  <a:moveTo>
                    <a:pt x="364" y="0"/>
                  </a:moveTo>
                  <a:cubicBezTo>
                    <a:pt x="279" y="0"/>
                    <a:pt x="202" y="29"/>
                    <a:pt x="140" y="108"/>
                  </a:cubicBezTo>
                  <a:cubicBezTo>
                    <a:pt x="0" y="228"/>
                    <a:pt x="159" y="387"/>
                    <a:pt x="279" y="447"/>
                  </a:cubicBezTo>
                  <a:cubicBezTo>
                    <a:pt x="279" y="486"/>
                    <a:pt x="299" y="526"/>
                    <a:pt x="299" y="586"/>
                  </a:cubicBezTo>
                  <a:cubicBezTo>
                    <a:pt x="358" y="685"/>
                    <a:pt x="438" y="745"/>
                    <a:pt x="537" y="785"/>
                  </a:cubicBezTo>
                  <a:cubicBezTo>
                    <a:pt x="1207" y="821"/>
                    <a:pt x="1860" y="989"/>
                    <a:pt x="2557" y="989"/>
                  </a:cubicBezTo>
                  <a:cubicBezTo>
                    <a:pt x="2626" y="989"/>
                    <a:pt x="2695" y="987"/>
                    <a:pt x="2765" y="984"/>
                  </a:cubicBezTo>
                  <a:cubicBezTo>
                    <a:pt x="2808" y="984"/>
                    <a:pt x="2852" y="984"/>
                    <a:pt x="2894" y="984"/>
                  </a:cubicBezTo>
                  <a:cubicBezTo>
                    <a:pt x="3109" y="984"/>
                    <a:pt x="3316" y="970"/>
                    <a:pt x="3481" y="805"/>
                  </a:cubicBezTo>
                  <a:cubicBezTo>
                    <a:pt x="3442" y="685"/>
                    <a:pt x="3362" y="586"/>
                    <a:pt x="3322" y="447"/>
                  </a:cubicBezTo>
                  <a:cubicBezTo>
                    <a:pt x="3253" y="367"/>
                    <a:pt x="3158" y="362"/>
                    <a:pt x="3059" y="362"/>
                  </a:cubicBezTo>
                  <a:cubicBezTo>
                    <a:pt x="3045" y="362"/>
                    <a:pt x="3030" y="362"/>
                    <a:pt x="3016" y="362"/>
                  </a:cubicBezTo>
                  <a:cubicBezTo>
                    <a:pt x="2930" y="362"/>
                    <a:pt x="2842" y="358"/>
                    <a:pt x="2765" y="307"/>
                  </a:cubicBezTo>
                  <a:cubicBezTo>
                    <a:pt x="2155" y="236"/>
                    <a:pt x="1529" y="83"/>
                    <a:pt x="901" y="83"/>
                  </a:cubicBezTo>
                  <a:cubicBezTo>
                    <a:pt x="833" y="83"/>
                    <a:pt x="765" y="85"/>
                    <a:pt x="697" y="88"/>
                  </a:cubicBezTo>
                  <a:cubicBezTo>
                    <a:pt x="586" y="44"/>
                    <a:pt x="470" y="0"/>
                    <a:pt x="3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105;p3">
              <a:extLst>
                <a:ext uri="{FF2B5EF4-FFF2-40B4-BE49-F238E27FC236}">
                  <a16:creationId xmlns:a16="http://schemas.microsoft.com/office/drawing/2014/main" id="{70261BA2-C15F-457B-BE1B-5FD4FFCA001E}"/>
                </a:ext>
              </a:extLst>
            </p:cNvPr>
            <p:cNvSpPr/>
            <p:nvPr/>
          </p:nvSpPr>
          <p:spPr>
            <a:xfrm>
              <a:off x="2018400" y="4798400"/>
              <a:ext cx="23400" cy="12575"/>
            </a:xfrm>
            <a:custGeom>
              <a:avLst/>
              <a:gdLst/>
              <a:ahLst/>
              <a:cxnLst/>
              <a:rect l="l" t="t" r="r" b="b"/>
              <a:pathLst>
                <a:path w="936" h="503" extrusionOk="0">
                  <a:moveTo>
                    <a:pt x="318" y="1"/>
                  </a:moveTo>
                  <a:cubicBezTo>
                    <a:pt x="213" y="1"/>
                    <a:pt x="107" y="5"/>
                    <a:pt x="1" y="5"/>
                  </a:cubicBezTo>
                  <a:cubicBezTo>
                    <a:pt x="80" y="164"/>
                    <a:pt x="180" y="304"/>
                    <a:pt x="180" y="503"/>
                  </a:cubicBezTo>
                  <a:lnTo>
                    <a:pt x="518" y="503"/>
                  </a:lnTo>
                  <a:cubicBezTo>
                    <a:pt x="319" y="5"/>
                    <a:pt x="737" y="204"/>
                    <a:pt x="936" y="125"/>
                  </a:cubicBezTo>
                  <a:cubicBezTo>
                    <a:pt x="737" y="19"/>
                    <a:pt x="529" y="1"/>
                    <a:pt x="3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106;p3">
              <a:extLst>
                <a:ext uri="{FF2B5EF4-FFF2-40B4-BE49-F238E27FC236}">
                  <a16:creationId xmlns:a16="http://schemas.microsoft.com/office/drawing/2014/main" id="{07311378-1376-4D2B-94F9-6412975F22EC}"/>
                </a:ext>
              </a:extLst>
            </p:cNvPr>
            <p:cNvSpPr/>
            <p:nvPr/>
          </p:nvSpPr>
          <p:spPr>
            <a:xfrm>
              <a:off x="2094000" y="4806600"/>
              <a:ext cx="26875" cy="5875"/>
            </a:xfrm>
            <a:custGeom>
              <a:avLst/>
              <a:gdLst/>
              <a:ahLst/>
              <a:cxnLst/>
              <a:rect l="l" t="t" r="r" b="b"/>
              <a:pathLst>
                <a:path w="1075" h="235" extrusionOk="0">
                  <a:moveTo>
                    <a:pt x="399" y="1"/>
                  </a:moveTo>
                  <a:cubicBezTo>
                    <a:pt x="268" y="1"/>
                    <a:pt x="134" y="14"/>
                    <a:pt x="0" y="35"/>
                  </a:cubicBezTo>
                  <a:cubicBezTo>
                    <a:pt x="140" y="234"/>
                    <a:pt x="338" y="175"/>
                    <a:pt x="537" y="195"/>
                  </a:cubicBezTo>
                  <a:cubicBezTo>
                    <a:pt x="696" y="195"/>
                    <a:pt x="895" y="195"/>
                    <a:pt x="1074" y="175"/>
                  </a:cubicBezTo>
                  <a:cubicBezTo>
                    <a:pt x="869" y="46"/>
                    <a:pt x="638" y="1"/>
                    <a:pt x="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107;p3">
              <a:extLst>
                <a:ext uri="{FF2B5EF4-FFF2-40B4-BE49-F238E27FC236}">
                  <a16:creationId xmlns:a16="http://schemas.microsoft.com/office/drawing/2014/main" id="{D5568624-9205-4EDC-8FB5-8CECB47C2B8A}"/>
                </a:ext>
              </a:extLst>
            </p:cNvPr>
            <p:cNvSpPr/>
            <p:nvPr/>
          </p:nvSpPr>
          <p:spPr>
            <a:xfrm>
              <a:off x="2004475" y="4798150"/>
              <a:ext cx="4500" cy="2250"/>
            </a:xfrm>
            <a:custGeom>
              <a:avLst/>
              <a:gdLst/>
              <a:ahLst/>
              <a:cxnLst/>
              <a:rect l="l" t="t" r="r" b="b"/>
              <a:pathLst>
                <a:path w="180" h="90" extrusionOk="0">
                  <a:moveTo>
                    <a:pt x="105" y="0"/>
                  </a:moveTo>
                  <a:cubicBezTo>
                    <a:pt x="75" y="0"/>
                    <a:pt x="40" y="5"/>
                    <a:pt x="1" y="15"/>
                  </a:cubicBezTo>
                  <a:cubicBezTo>
                    <a:pt x="30" y="65"/>
                    <a:pt x="65" y="90"/>
                    <a:pt x="98" y="90"/>
                  </a:cubicBezTo>
                  <a:cubicBezTo>
                    <a:pt x="130" y="90"/>
                    <a:pt x="160" y="65"/>
                    <a:pt x="180" y="15"/>
                  </a:cubicBezTo>
                  <a:cubicBezTo>
                    <a:pt x="160" y="5"/>
                    <a:pt x="135" y="0"/>
                    <a:pt x="1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108;p3">
              <a:extLst>
                <a:ext uri="{FF2B5EF4-FFF2-40B4-BE49-F238E27FC236}">
                  <a16:creationId xmlns:a16="http://schemas.microsoft.com/office/drawing/2014/main" id="{781C31BF-CEA2-497F-94E4-EB0BE7490AB0}"/>
                </a:ext>
              </a:extLst>
            </p:cNvPr>
            <p:cNvSpPr/>
            <p:nvPr/>
          </p:nvSpPr>
          <p:spPr>
            <a:xfrm>
              <a:off x="1994525" y="4795975"/>
              <a:ext cx="6500" cy="2075"/>
            </a:xfrm>
            <a:custGeom>
              <a:avLst/>
              <a:gdLst/>
              <a:ahLst/>
              <a:cxnLst/>
              <a:rect l="l" t="t" r="r" b="b"/>
              <a:pathLst>
                <a:path w="260" h="83" extrusionOk="0">
                  <a:moveTo>
                    <a:pt x="117" y="0"/>
                  </a:moveTo>
                  <a:cubicBezTo>
                    <a:pt x="77" y="0"/>
                    <a:pt x="39" y="25"/>
                    <a:pt x="1" y="82"/>
                  </a:cubicBezTo>
                  <a:lnTo>
                    <a:pt x="259" y="82"/>
                  </a:lnTo>
                  <a:cubicBezTo>
                    <a:pt x="207" y="30"/>
                    <a:pt x="161" y="0"/>
                    <a:pt x="1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109;p3">
              <a:extLst>
                <a:ext uri="{FF2B5EF4-FFF2-40B4-BE49-F238E27FC236}">
                  <a16:creationId xmlns:a16="http://schemas.microsoft.com/office/drawing/2014/main" id="{E130FC47-489C-419D-ACE7-105B25BCF24D}"/>
                </a:ext>
              </a:extLst>
            </p:cNvPr>
            <p:cNvSpPr/>
            <p:nvPr/>
          </p:nvSpPr>
          <p:spPr>
            <a:xfrm>
              <a:off x="2085250" y="4822200"/>
              <a:ext cx="26175" cy="7675"/>
            </a:xfrm>
            <a:custGeom>
              <a:avLst/>
              <a:gdLst/>
              <a:ahLst/>
              <a:cxnLst/>
              <a:rect l="l" t="t" r="r" b="b"/>
              <a:pathLst>
                <a:path w="1047" h="307" extrusionOk="0">
                  <a:moveTo>
                    <a:pt x="755" y="0"/>
                  </a:moveTo>
                  <a:cubicBezTo>
                    <a:pt x="661" y="0"/>
                    <a:pt x="565" y="12"/>
                    <a:pt x="471" y="12"/>
                  </a:cubicBezTo>
                  <a:cubicBezTo>
                    <a:pt x="444" y="12"/>
                    <a:pt x="417" y="11"/>
                    <a:pt x="390" y="8"/>
                  </a:cubicBezTo>
                  <a:cubicBezTo>
                    <a:pt x="376" y="10"/>
                    <a:pt x="362" y="11"/>
                    <a:pt x="347" y="11"/>
                  </a:cubicBezTo>
                  <a:cubicBezTo>
                    <a:pt x="294" y="11"/>
                    <a:pt x="237" y="2"/>
                    <a:pt x="185" y="2"/>
                  </a:cubicBezTo>
                  <a:cubicBezTo>
                    <a:pt x="83" y="2"/>
                    <a:pt x="0" y="35"/>
                    <a:pt x="12" y="227"/>
                  </a:cubicBezTo>
                  <a:cubicBezTo>
                    <a:pt x="231" y="247"/>
                    <a:pt x="430" y="267"/>
                    <a:pt x="649" y="307"/>
                  </a:cubicBezTo>
                  <a:cubicBezTo>
                    <a:pt x="808" y="267"/>
                    <a:pt x="947" y="267"/>
                    <a:pt x="1027" y="128"/>
                  </a:cubicBezTo>
                  <a:lnTo>
                    <a:pt x="1046" y="68"/>
                  </a:lnTo>
                  <a:cubicBezTo>
                    <a:pt x="956" y="13"/>
                    <a:pt x="857" y="0"/>
                    <a:pt x="7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110;p3">
              <a:extLst>
                <a:ext uri="{FF2B5EF4-FFF2-40B4-BE49-F238E27FC236}">
                  <a16:creationId xmlns:a16="http://schemas.microsoft.com/office/drawing/2014/main" id="{24A21780-279B-4691-A68F-3E3AE6F73EC5}"/>
                </a:ext>
              </a:extLst>
            </p:cNvPr>
            <p:cNvSpPr/>
            <p:nvPr/>
          </p:nvSpPr>
          <p:spPr>
            <a:xfrm>
              <a:off x="2138750" y="4838500"/>
              <a:ext cx="23400" cy="4500"/>
            </a:xfrm>
            <a:custGeom>
              <a:avLst/>
              <a:gdLst/>
              <a:ahLst/>
              <a:cxnLst/>
              <a:rect l="l" t="t" r="r" b="b"/>
              <a:pathLst>
                <a:path w="936" h="180" extrusionOk="0">
                  <a:moveTo>
                    <a:pt x="311" y="0"/>
                  </a:moveTo>
                  <a:cubicBezTo>
                    <a:pt x="210" y="0"/>
                    <a:pt x="108" y="6"/>
                    <a:pt x="1" y="13"/>
                  </a:cubicBezTo>
                  <a:cubicBezTo>
                    <a:pt x="145" y="147"/>
                    <a:pt x="301" y="179"/>
                    <a:pt x="465" y="179"/>
                  </a:cubicBezTo>
                  <a:cubicBezTo>
                    <a:pt x="615" y="179"/>
                    <a:pt x="773" y="152"/>
                    <a:pt x="936" y="152"/>
                  </a:cubicBezTo>
                  <a:cubicBezTo>
                    <a:pt x="732" y="29"/>
                    <a:pt x="527" y="0"/>
                    <a:pt x="3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111;p3">
              <a:extLst>
                <a:ext uri="{FF2B5EF4-FFF2-40B4-BE49-F238E27FC236}">
                  <a16:creationId xmlns:a16="http://schemas.microsoft.com/office/drawing/2014/main" id="{4A90A4A4-8332-4B54-804A-88ECB6110398}"/>
                </a:ext>
              </a:extLst>
            </p:cNvPr>
            <p:cNvSpPr/>
            <p:nvPr/>
          </p:nvSpPr>
          <p:spPr>
            <a:xfrm>
              <a:off x="2116375" y="4823075"/>
              <a:ext cx="4500" cy="2325"/>
            </a:xfrm>
            <a:custGeom>
              <a:avLst/>
              <a:gdLst/>
              <a:ahLst/>
              <a:cxnLst/>
              <a:rect l="l" t="t" r="r" b="b"/>
              <a:pathLst>
                <a:path w="180" h="93" extrusionOk="0">
                  <a:moveTo>
                    <a:pt x="101" y="0"/>
                  </a:moveTo>
                  <a:cubicBezTo>
                    <a:pt x="72" y="0"/>
                    <a:pt x="38" y="25"/>
                    <a:pt x="0" y="73"/>
                  </a:cubicBezTo>
                  <a:lnTo>
                    <a:pt x="80" y="93"/>
                  </a:lnTo>
                  <a:lnTo>
                    <a:pt x="179" y="93"/>
                  </a:lnTo>
                  <a:cubicBezTo>
                    <a:pt x="159" y="30"/>
                    <a:pt x="132" y="0"/>
                    <a:pt x="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112;p3">
              <a:extLst>
                <a:ext uri="{FF2B5EF4-FFF2-40B4-BE49-F238E27FC236}">
                  <a16:creationId xmlns:a16="http://schemas.microsoft.com/office/drawing/2014/main" id="{9CE97A27-AB4A-41FB-B218-E65AA94195E7}"/>
                </a:ext>
              </a:extLst>
            </p:cNvPr>
            <p:cNvSpPr/>
            <p:nvPr/>
          </p:nvSpPr>
          <p:spPr>
            <a:xfrm>
              <a:off x="2218325" y="4838300"/>
              <a:ext cx="5000" cy="3025"/>
            </a:xfrm>
            <a:custGeom>
              <a:avLst/>
              <a:gdLst/>
              <a:ahLst/>
              <a:cxnLst/>
              <a:rect l="l" t="t" r="r" b="b"/>
              <a:pathLst>
                <a:path w="200" h="121" extrusionOk="0">
                  <a:moveTo>
                    <a:pt x="1" y="1"/>
                  </a:moveTo>
                  <a:cubicBezTo>
                    <a:pt x="80" y="60"/>
                    <a:pt x="160" y="100"/>
                    <a:pt x="199" y="120"/>
                  </a:cubicBezTo>
                  <a:cubicBezTo>
                    <a:pt x="140" y="80"/>
                    <a:pt x="8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113;p3">
              <a:extLst>
                <a:ext uri="{FF2B5EF4-FFF2-40B4-BE49-F238E27FC236}">
                  <a16:creationId xmlns:a16="http://schemas.microsoft.com/office/drawing/2014/main" id="{AA208A27-A2B7-4AD8-AADF-4CD9DE767B99}"/>
                </a:ext>
              </a:extLst>
            </p:cNvPr>
            <p:cNvSpPr/>
            <p:nvPr/>
          </p:nvSpPr>
          <p:spPr>
            <a:xfrm>
              <a:off x="2034325" y="4815925"/>
              <a:ext cx="61175" cy="12950"/>
            </a:xfrm>
            <a:custGeom>
              <a:avLst/>
              <a:gdLst/>
              <a:ahLst/>
              <a:cxnLst/>
              <a:rect l="l" t="t" r="r" b="b"/>
              <a:pathLst>
                <a:path w="2447" h="518" extrusionOk="0">
                  <a:moveTo>
                    <a:pt x="60" y="1"/>
                  </a:moveTo>
                  <a:cubicBezTo>
                    <a:pt x="0" y="80"/>
                    <a:pt x="0" y="120"/>
                    <a:pt x="40" y="199"/>
                  </a:cubicBezTo>
                  <a:cubicBezTo>
                    <a:pt x="159" y="279"/>
                    <a:pt x="299" y="259"/>
                    <a:pt x="438" y="359"/>
                  </a:cubicBezTo>
                  <a:cubicBezTo>
                    <a:pt x="460" y="391"/>
                    <a:pt x="488" y="406"/>
                    <a:pt x="518" y="406"/>
                  </a:cubicBezTo>
                  <a:cubicBezTo>
                    <a:pt x="543" y="406"/>
                    <a:pt x="570" y="396"/>
                    <a:pt x="597" y="379"/>
                  </a:cubicBezTo>
                  <a:cubicBezTo>
                    <a:pt x="663" y="365"/>
                    <a:pt x="729" y="359"/>
                    <a:pt x="795" y="359"/>
                  </a:cubicBezTo>
                  <a:cubicBezTo>
                    <a:pt x="1141" y="359"/>
                    <a:pt x="1488" y="517"/>
                    <a:pt x="1844" y="517"/>
                  </a:cubicBezTo>
                  <a:cubicBezTo>
                    <a:pt x="1912" y="517"/>
                    <a:pt x="1980" y="512"/>
                    <a:pt x="2049" y="498"/>
                  </a:cubicBezTo>
                  <a:cubicBezTo>
                    <a:pt x="2129" y="359"/>
                    <a:pt x="2268" y="359"/>
                    <a:pt x="2387" y="319"/>
                  </a:cubicBezTo>
                  <a:cubicBezTo>
                    <a:pt x="2427" y="319"/>
                    <a:pt x="2447" y="299"/>
                    <a:pt x="2427" y="259"/>
                  </a:cubicBezTo>
                  <a:cubicBezTo>
                    <a:pt x="2447" y="219"/>
                    <a:pt x="2387" y="199"/>
                    <a:pt x="2347" y="180"/>
                  </a:cubicBezTo>
                  <a:cubicBezTo>
                    <a:pt x="1592" y="120"/>
                    <a:pt x="836" y="6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114;p3">
              <a:extLst>
                <a:ext uri="{FF2B5EF4-FFF2-40B4-BE49-F238E27FC236}">
                  <a16:creationId xmlns:a16="http://schemas.microsoft.com/office/drawing/2014/main" id="{43E91716-B5E9-4006-A147-83CDB938305E}"/>
                </a:ext>
              </a:extLst>
            </p:cNvPr>
            <p:cNvSpPr/>
            <p:nvPr/>
          </p:nvSpPr>
          <p:spPr>
            <a:xfrm>
              <a:off x="2018400" y="4818225"/>
              <a:ext cx="26875" cy="7000"/>
            </a:xfrm>
            <a:custGeom>
              <a:avLst/>
              <a:gdLst/>
              <a:ahLst/>
              <a:cxnLst/>
              <a:rect l="l" t="t" r="r" b="b"/>
              <a:pathLst>
                <a:path w="1075" h="280" extrusionOk="0">
                  <a:moveTo>
                    <a:pt x="375" y="0"/>
                  </a:moveTo>
                  <a:cubicBezTo>
                    <a:pt x="252" y="0"/>
                    <a:pt x="126" y="26"/>
                    <a:pt x="1" y="68"/>
                  </a:cubicBezTo>
                  <a:lnTo>
                    <a:pt x="1" y="127"/>
                  </a:lnTo>
                  <a:cubicBezTo>
                    <a:pt x="153" y="251"/>
                    <a:pt x="323" y="279"/>
                    <a:pt x="499" y="279"/>
                  </a:cubicBezTo>
                  <a:cubicBezTo>
                    <a:pt x="645" y="279"/>
                    <a:pt x="795" y="260"/>
                    <a:pt x="940" y="260"/>
                  </a:cubicBezTo>
                  <a:cubicBezTo>
                    <a:pt x="986" y="260"/>
                    <a:pt x="1030" y="262"/>
                    <a:pt x="1075" y="267"/>
                  </a:cubicBezTo>
                  <a:cubicBezTo>
                    <a:pt x="975" y="107"/>
                    <a:pt x="816" y="107"/>
                    <a:pt x="697" y="68"/>
                  </a:cubicBezTo>
                  <a:cubicBezTo>
                    <a:pt x="593" y="21"/>
                    <a:pt x="486"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15;p3">
              <a:extLst>
                <a:ext uri="{FF2B5EF4-FFF2-40B4-BE49-F238E27FC236}">
                  <a16:creationId xmlns:a16="http://schemas.microsoft.com/office/drawing/2014/main" id="{FE311EF2-6E1D-4E6E-BE11-1D8DCB641929}"/>
                </a:ext>
              </a:extLst>
            </p:cNvPr>
            <p:cNvSpPr/>
            <p:nvPr/>
          </p:nvSpPr>
          <p:spPr>
            <a:xfrm>
              <a:off x="2045250" y="4824875"/>
              <a:ext cx="4000" cy="2325"/>
            </a:xfrm>
            <a:custGeom>
              <a:avLst/>
              <a:gdLst/>
              <a:ahLst/>
              <a:cxnLst/>
              <a:rect l="l" t="t" r="r" b="b"/>
              <a:pathLst>
                <a:path w="160" h="93" extrusionOk="0">
                  <a:moveTo>
                    <a:pt x="1" y="1"/>
                  </a:moveTo>
                  <a:cubicBezTo>
                    <a:pt x="22" y="63"/>
                    <a:pt x="48" y="93"/>
                    <a:pt x="77" y="93"/>
                  </a:cubicBezTo>
                  <a:cubicBezTo>
                    <a:pt x="103" y="93"/>
                    <a:pt x="131" y="68"/>
                    <a:pt x="160" y="21"/>
                  </a:cubicBezTo>
                  <a:cubicBezTo>
                    <a:pt x="120" y="1"/>
                    <a:pt x="4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16;p3">
              <a:extLst>
                <a:ext uri="{FF2B5EF4-FFF2-40B4-BE49-F238E27FC236}">
                  <a16:creationId xmlns:a16="http://schemas.microsoft.com/office/drawing/2014/main" id="{333D3133-CF90-4791-98BE-7A6729FB14D3}"/>
                </a:ext>
              </a:extLst>
            </p:cNvPr>
            <p:cNvSpPr/>
            <p:nvPr/>
          </p:nvSpPr>
          <p:spPr>
            <a:xfrm>
              <a:off x="1995525" y="4807100"/>
              <a:ext cx="8975" cy="3875"/>
            </a:xfrm>
            <a:custGeom>
              <a:avLst/>
              <a:gdLst/>
              <a:ahLst/>
              <a:cxnLst/>
              <a:rect l="l" t="t" r="r" b="b"/>
              <a:pathLst>
                <a:path w="359" h="155" extrusionOk="0">
                  <a:moveTo>
                    <a:pt x="104" y="1"/>
                  </a:moveTo>
                  <a:cubicBezTo>
                    <a:pt x="69" y="1"/>
                    <a:pt x="34" y="6"/>
                    <a:pt x="0" y="15"/>
                  </a:cubicBezTo>
                  <a:cubicBezTo>
                    <a:pt x="100" y="135"/>
                    <a:pt x="219" y="155"/>
                    <a:pt x="359" y="155"/>
                  </a:cubicBezTo>
                  <a:cubicBezTo>
                    <a:pt x="313" y="49"/>
                    <a:pt x="211" y="1"/>
                    <a:pt x="1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17;p3">
              <a:extLst>
                <a:ext uri="{FF2B5EF4-FFF2-40B4-BE49-F238E27FC236}">
                  <a16:creationId xmlns:a16="http://schemas.microsoft.com/office/drawing/2014/main" id="{82F41D8A-C4E6-4B4F-B0CC-DA25768AAC39}"/>
                </a:ext>
              </a:extLst>
            </p:cNvPr>
            <p:cNvSpPr/>
            <p:nvPr/>
          </p:nvSpPr>
          <p:spPr>
            <a:xfrm>
              <a:off x="2018400" y="4814925"/>
              <a:ext cx="17425" cy="5825"/>
            </a:xfrm>
            <a:custGeom>
              <a:avLst/>
              <a:gdLst/>
              <a:ahLst/>
              <a:cxnLst/>
              <a:rect l="l" t="t" r="r" b="b"/>
              <a:pathLst>
                <a:path w="697" h="233" extrusionOk="0">
                  <a:moveTo>
                    <a:pt x="538" y="1"/>
                  </a:moveTo>
                  <a:cubicBezTo>
                    <a:pt x="339" y="21"/>
                    <a:pt x="140" y="1"/>
                    <a:pt x="1" y="160"/>
                  </a:cubicBezTo>
                  <a:cubicBezTo>
                    <a:pt x="118" y="213"/>
                    <a:pt x="247" y="232"/>
                    <a:pt x="375" y="232"/>
                  </a:cubicBezTo>
                  <a:cubicBezTo>
                    <a:pt x="485" y="232"/>
                    <a:pt x="595" y="218"/>
                    <a:pt x="697" y="200"/>
                  </a:cubicBezTo>
                  <a:lnTo>
                    <a:pt x="697" y="60"/>
                  </a:lnTo>
                  <a:lnTo>
                    <a:pt x="5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18;p3">
              <a:extLst>
                <a:ext uri="{FF2B5EF4-FFF2-40B4-BE49-F238E27FC236}">
                  <a16:creationId xmlns:a16="http://schemas.microsoft.com/office/drawing/2014/main" id="{BCBC7697-4CB6-4936-B644-C873B8E831B5}"/>
                </a:ext>
              </a:extLst>
            </p:cNvPr>
            <p:cNvSpPr/>
            <p:nvPr/>
          </p:nvSpPr>
          <p:spPr>
            <a:xfrm>
              <a:off x="2310325" y="4824625"/>
              <a:ext cx="32350" cy="32050"/>
            </a:xfrm>
            <a:custGeom>
              <a:avLst/>
              <a:gdLst/>
              <a:ahLst/>
              <a:cxnLst/>
              <a:rect l="l" t="t" r="r" b="b"/>
              <a:pathLst>
                <a:path w="1294" h="1282" extrusionOk="0">
                  <a:moveTo>
                    <a:pt x="822" y="0"/>
                  </a:moveTo>
                  <a:cubicBezTo>
                    <a:pt x="574" y="0"/>
                    <a:pt x="423" y="205"/>
                    <a:pt x="259" y="369"/>
                  </a:cubicBezTo>
                  <a:cubicBezTo>
                    <a:pt x="180" y="448"/>
                    <a:pt x="80" y="468"/>
                    <a:pt x="40" y="568"/>
                  </a:cubicBezTo>
                  <a:cubicBezTo>
                    <a:pt x="1" y="627"/>
                    <a:pt x="1" y="687"/>
                    <a:pt x="60" y="747"/>
                  </a:cubicBezTo>
                  <a:cubicBezTo>
                    <a:pt x="200" y="826"/>
                    <a:pt x="1" y="846"/>
                    <a:pt x="40" y="906"/>
                  </a:cubicBezTo>
                  <a:cubicBezTo>
                    <a:pt x="40" y="965"/>
                    <a:pt x="60" y="1025"/>
                    <a:pt x="100" y="1065"/>
                  </a:cubicBezTo>
                  <a:cubicBezTo>
                    <a:pt x="107" y="1065"/>
                    <a:pt x="114" y="1064"/>
                    <a:pt x="120" y="1064"/>
                  </a:cubicBezTo>
                  <a:cubicBezTo>
                    <a:pt x="354" y="1064"/>
                    <a:pt x="580" y="1282"/>
                    <a:pt x="808" y="1282"/>
                  </a:cubicBezTo>
                  <a:cubicBezTo>
                    <a:pt x="922" y="1282"/>
                    <a:pt x="1037" y="1227"/>
                    <a:pt x="1154" y="1065"/>
                  </a:cubicBezTo>
                  <a:cubicBezTo>
                    <a:pt x="1194" y="1065"/>
                    <a:pt x="1254" y="1045"/>
                    <a:pt x="1294" y="1025"/>
                  </a:cubicBezTo>
                  <a:cubicBezTo>
                    <a:pt x="1254" y="926"/>
                    <a:pt x="1234" y="826"/>
                    <a:pt x="1154" y="727"/>
                  </a:cubicBezTo>
                  <a:cubicBezTo>
                    <a:pt x="796" y="548"/>
                    <a:pt x="1294" y="210"/>
                    <a:pt x="995" y="31"/>
                  </a:cubicBezTo>
                  <a:cubicBezTo>
                    <a:pt x="932" y="10"/>
                    <a:pt x="875"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19;p3">
              <a:extLst>
                <a:ext uri="{FF2B5EF4-FFF2-40B4-BE49-F238E27FC236}">
                  <a16:creationId xmlns:a16="http://schemas.microsoft.com/office/drawing/2014/main" id="{E5ACB6DF-89AE-4059-B003-985F7D84B297}"/>
                </a:ext>
              </a:extLst>
            </p:cNvPr>
            <p:cNvSpPr/>
            <p:nvPr/>
          </p:nvSpPr>
          <p:spPr>
            <a:xfrm>
              <a:off x="2339175" y="4787575"/>
              <a:ext cx="18425" cy="39050"/>
            </a:xfrm>
            <a:custGeom>
              <a:avLst/>
              <a:gdLst/>
              <a:ahLst/>
              <a:cxnLst/>
              <a:rect l="l" t="t" r="r" b="b"/>
              <a:pathLst>
                <a:path w="737" h="1562" extrusionOk="0">
                  <a:moveTo>
                    <a:pt x="508" y="1"/>
                  </a:moveTo>
                  <a:cubicBezTo>
                    <a:pt x="482" y="1"/>
                    <a:pt x="453" y="7"/>
                    <a:pt x="418" y="21"/>
                  </a:cubicBezTo>
                  <a:cubicBezTo>
                    <a:pt x="339" y="40"/>
                    <a:pt x="299" y="40"/>
                    <a:pt x="219" y="40"/>
                  </a:cubicBezTo>
                  <a:cubicBezTo>
                    <a:pt x="100" y="239"/>
                    <a:pt x="0" y="438"/>
                    <a:pt x="140" y="677"/>
                  </a:cubicBezTo>
                  <a:cubicBezTo>
                    <a:pt x="239" y="916"/>
                    <a:pt x="378" y="1174"/>
                    <a:pt x="159" y="1433"/>
                  </a:cubicBezTo>
                  <a:cubicBezTo>
                    <a:pt x="226" y="1522"/>
                    <a:pt x="293" y="1561"/>
                    <a:pt x="363" y="1561"/>
                  </a:cubicBezTo>
                  <a:cubicBezTo>
                    <a:pt x="418" y="1561"/>
                    <a:pt x="476" y="1537"/>
                    <a:pt x="537" y="1493"/>
                  </a:cubicBezTo>
                  <a:cubicBezTo>
                    <a:pt x="537" y="1333"/>
                    <a:pt x="597" y="1174"/>
                    <a:pt x="736" y="1115"/>
                  </a:cubicBezTo>
                  <a:cubicBezTo>
                    <a:pt x="736" y="816"/>
                    <a:pt x="716" y="538"/>
                    <a:pt x="736" y="220"/>
                  </a:cubicBezTo>
                  <a:cubicBezTo>
                    <a:pt x="671" y="137"/>
                    <a:pt x="632" y="1"/>
                    <a:pt x="5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20;p3">
              <a:extLst>
                <a:ext uri="{FF2B5EF4-FFF2-40B4-BE49-F238E27FC236}">
                  <a16:creationId xmlns:a16="http://schemas.microsoft.com/office/drawing/2014/main" id="{7B5E8FB5-AA6B-47CC-B1F5-6F727DAE037B}"/>
                </a:ext>
              </a:extLst>
            </p:cNvPr>
            <p:cNvSpPr/>
            <p:nvPr/>
          </p:nvSpPr>
          <p:spPr>
            <a:xfrm>
              <a:off x="2325250" y="4823375"/>
              <a:ext cx="28375" cy="19425"/>
            </a:xfrm>
            <a:custGeom>
              <a:avLst/>
              <a:gdLst/>
              <a:ahLst/>
              <a:cxnLst/>
              <a:rect l="l" t="t" r="r" b="b"/>
              <a:pathLst>
                <a:path w="1135" h="777" extrusionOk="0">
                  <a:moveTo>
                    <a:pt x="736" y="1"/>
                  </a:moveTo>
                  <a:cubicBezTo>
                    <a:pt x="637" y="21"/>
                    <a:pt x="498" y="61"/>
                    <a:pt x="378" y="81"/>
                  </a:cubicBezTo>
                  <a:cubicBezTo>
                    <a:pt x="378" y="180"/>
                    <a:pt x="398" y="319"/>
                    <a:pt x="339" y="399"/>
                  </a:cubicBezTo>
                  <a:cubicBezTo>
                    <a:pt x="0" y="777"/>
                    <a:pt x="299" y="757"/>
                    <a:pt x="557" y="777"/>
                  </a:cubicBezTo>
                  <a:cubicBezTo>
                    <a:pt x="657" y="458"/>
                    <a:pt x="1134" y="419"/>
                    <a:pt x="1094" y="61"/>
                  </a:cubicBezTo>
                  <a:cubicBezTo>
                    <a:pt x="975" y="21"/>
                    <a:pt x="856" y="21"/>
                    <a:pt x="7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21;p3">
              <a:extLst>
                <a:ext uri="{FF2B5EF4-FFF2-40B4-BE49-F238E27FC236}">
                  <a16:creationId xmlns:a16="http://schemas.microsoft.com/office/drawing/2014/main" id="{F37AAE3A-8FAA-4127-AF99-C7F572515A06}"/>
                </a:ext>
              </a:extLst>
            </p:cNvPr>
            <p:cNvSpPr/>
            <p:nvPr/>
          </p:nvSpPr>
          <p:spPr>
            <a:xfrm>
              <a:off x="2292425" y="4832825"/>
              <a:ext cx="24400" cy="16325"/>
            </a:xfrm>
            <a:custGeom>
              <a:avLst/>
              <a:gdLst/>
              <a:ahLst/>
              <a:cxnLst/>
              <a:rect l="l" t="t" r="r" b="b"/>
              <a:pathLst>
                <a:path w="976" h="653" extrusionOk="0">
                  <a:moveTo>
                    <a:pt x="458" y="1"/>
                  </a:moveTo>
                  <a:cubicBezTo>
                    <a:pt x="0" y="80"/>
                    <a:pt x="199" y="319"/>
                    <a:pt x="279" y="538"/>
                  </a:cubicBezTo>
                  <a:cubicBezTo>
                    <a:pt x="360" y="619"/>
                    <a:pt x="433" y="652"/>
                    <a:pt x="497" y="652"/>
                  </a:cubicBezTo>
                  <a:cubicBezTo>
                    <a:pt x="622" y="652"/>
                    <a:pt x="718" y="530"/>
                    <a:pt x="796" y="399"/>
                  </a:cubicBezTo>
                  <a:cubicBezTo>
                    <a:pt x="856" y="299"/>
                    <a:pt x="916" y="180"/>
                    <a:pt x="975" y="41"/>
                  </a:cubicBezTo>
                  <a:cubicBezTo>
                    <a:pt x="956" y="34"/>
                    <a:pt x="936" y="31"/>
                    <a:pt x="917" y="31"/>
                  </a:cubicBezTo>
                  <a:cubicBezTo>
                    <a:pt x="816" y="31"/>
                    <a:pt x="716" y="104"/>
                    <a:pt x="621" y="104"/>
                  </a:cubicBezTo>
                  <a:cubicBezTo>
                    <a:pt x="565" y="104"/>
                    <a:pt x="510" y="79"/>
                    <a:pt x="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22;p3">
              <a:extLst>
                <a:ext uri="{FF2B5EF4-FFF2-40B4-BE49-F238E27FC236}">
                  <a16:creationId xmlns:a16="http://schemas.microsoft.com/office/drawing/2014/main" id="{11565001-4E77-483F-B40C-5D44DEDC9056}"/>
                </a:ext>
              </a:extLst>
            </p:cNvPr>
            <p:cNvSpPr/>
            <p:nvPr/>
          </p:nvSpPr>
          <p:spPr>
            <a:xfrm>
              <a:off x="2293925" y="4825375"/>
              <a:ext cx="10450" cy="21900"/>
            </a:xfrm>
            <a:custGeom>
              <a:avLst/>
              <a:gdLst/>
              <a:ahLst/>
              <a:cxnLst/>
              <a:rect l="l" t="t" r="r" b="b"/>
              <a:pathLst>
                <a:path w="418" h="876" extrusionOk="0">
                  <a:moveTo>
                    <a:pt x="219" y="1"/>
                  </a:moveTo>
                  <a:cubicBezTo>
                    <a:pt x="139" y="100"/>
                    <a:pt x="100" y="219"/>
                    <a:pt x="20" y="319"/>
                  </a:cubicBezTo>
                  <a:cubicBezTo>
                    <a:pt x="40" y="518"/>
                    <a:pt x="0" y="737"/>
                    <a:pt x="219" y="876"/>
                  </a:cubicBezTo>
                  <a:cubicBezTo>
                    <a:pt x="219" y="677"/>
                    <a:pt x="199" y="438"/>
                    <a:pt x="398" y="319"/>
                  </a:cubicBezTo>
                  <a:cubicBezTo>
                    <a:pt x="418" y="279"/>
                    <a:pt x="418" y="219"/>
                    <a:pt x="418" y="180"/>
                  </a:cubicBezTo>
                  <a:cubicBezTo>
                    <a:pt x="338" y="120"/>
                    <a:pt x="299" y="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23;p3">
              <a:extLst>
                <a:ext uri="{FF2B5EF4-FFF2-40B4-BE49-F238E27FC236}">
                  <a16:creationId xmlns:a16="http://schemas.microsoft.com/office/drawing/2014/main" id="{4D31BC5F-EADB-4018-A078-642A5561C785}"/>
                </a:ext>
              </a:extLst>
            </p:cNvPr>
            <p:cNvSpPr/>
            <p:nvPr/>
          </p:nvSpPr>
          <p:spPr>
            <a:xfrm>
              <a:off x="2272525" y="4833800"/>
              <a:ext cx="11975" cy="5025"/>
            </a:xfrm>
            <a:custGeom>
              <a:avLst/>
              <a:gdLst/>
              <a:ahLst/>
              <a:cxnLst/>
              <a:rect l="l" t="t" r="r" b="b"/>
              <a:pathLst>
                <a:path w="479" h="201" extrusionOk="0">
                  <a:moveTo>
                    <a:pt x="222" y="1"/>
                  </a:moveTo>
                  <a:cubicBezTo>
                    <a:pt x="140" y="1"/>
                    <a:pt x="66" y="49"/>
                    <a:pt x="1" y="141"/>
                  </a:cubicBezTo>
                  <a:cubicBezTo>
                    <a:pt x="100" y="161"/>
                    <a:pt x="220" y="181"/>
                    <a:pt x="319" y="201"/>
                  </a:cubicBezTo>
                  <a:cubicBezTo>
                    <a:pt x="399" y="161"/>
                    <a:pt x="478" y="81"/>
                    <a:pt x="359" y="41"/>
                  </a:cubicBezTo>
                  <a:cubicBezTo>
                    <a:pt x="311" y="14"/>
                    <a:pt x="266" y="1"/>
                    <a:pt x="2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24;p3">
              <a:extLst>
                <a:ext uri="{FF2B5EF4-FFF2-40B4-BE49-F238E27FC236}">
                  <a16:creationId xmlns:a16="http://schemas.microsoft.com/office/drawing/2014/main" id="{58E9E7E5-E2EE-4869-AEC5-B0349AE3BE9E}"/>
                </a:ext>
              </a:extLst>
            </p:cNvPr>
            <p:cNvSpPr/>
            <p:nvPr/>
          </p:nvSpPr>
          <p:spPr>
            <a:xfrm>
              <a:off x="2254625" y="4829725"/>
              <a:ext cx="9975" cy="4125"/>
            </a:xfrm>
            <a:custGeom>
              <a:avLst/>
              <a:gdLst/>
              <a:ahLst/>
              <a:cxnLst/>
              <a:rect l="l" t="t" r="r" b="b"/>
              <a:pathLst>
                <a:path w="399" h="165" extrusionOk="0">
                  <a:moveTo>
                    <a:pt x="295" y="1"/>
                  </a:moveTo>
                  <a:cubicBezTo>
                    <a:pt x="264" y="1"/>
                    <a:pt x="230" y="10"/>
                    <a:pt x="200" y="25"/>
                  </a:cubicBezTo>
                  <a:cubicBezTo>
                    <a:pt x="120" y="45"/>
                    <a:pt x="80" y="125"/>
                    <a:pt x="1" y="165"/>
                  </a:cubicBezTo>
                  <a:cubicBezTo>
                    <a:pt x="40" y="155"/>
                    <a:pt x="85" y="155"/>
                    <a:pt x="127" y="155"/>
                  </a:cubicBezTo>
                  <a:cubicBezTo>
                    <a:pt x="170" y="155"/>
                    <a:pt x="209" y="155"/>
                    <a:pt x="239" y="145"/>
                  </a:cubicBezTo>
                  <a:cubicBezTo>
                    <a:pt x="299" y="145"/>
                    <a:pt x="398" y="85"/>
                    <a:pt x="398" y="85"/>
                  </a:cubicBezTo>
                  <a:cubicBezTo>
                    <a:pt x="386" y="24"/>
                    <a:pt x="344" y="1"/>
                    <a:pt x="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25;p3">
              <a:extLst>
                <a:ext uri="{FF2B5EF4-FFF2-40B4-BE49-F238E27FC236}">
                  <a16:creationId xmlns:a16="http://schemas.microsoft.com/office/drawing/2014/main" id="{892CCE50-2154-466C-A7C9-846E87CC57E1}"/>
                </a:ext>
              </a:extLst>
            </p:cNvPr>
            <p:cNvSpPr/>
            <p:nvPr/>
          </p:nvSpPr>
          <p:spPr>
            <a:xfrm>
              <a:off x="1688175" y="4748775"/>
              <a:ext cx="25900" cy="7250"/>
            </a:xfrm>
            <a:custGeom>
              <a:avLst/>
              <a:gdLst/>
              <a:ahLst/>
              <a:cxnLst/>
              <a:rect l="l" t="t" r="r" b="b"/>
              <a:pathLst>
                <a:path w="1036" h="290" extrusionOk="0">
                  <a:moveTo>
                    <a:pt x="612" y="1"/>
                  </a:moveTo>
                  <a:cubicBezTo>
                    <a:pt x="413" y="1"/>
                    <a:pt x="210" y="87"/>
                    <a:pt x="1" y="180"/>
                  </a:cubicBezTo>
                  <a:cubicBezTo>
                    <a:pt x="98" y="261"/>
                    <a:pt x="194" y="289"/>
                    <a:pt x="289" y="289"/>
                  </a:cubicBezTo>
                  <a:cubicBezTo>
                    <a:pt x="504" y="289"/>
                    <a:pt x="714" y="145"/>
                    <a:pt x="923" y="145"/>
                  </a:cubicBezTo>
                  <a:cubicBezTo>
                    <a:pt x="960" y="145"/>
                    <a:pt x="998" y="149"/>
                    <a:pt x="1035" y="160"/>
                  </a:cubicBezTo>
                  <a:cubicBezTo>
                    <a:pt x="895" y="44"/>
                    <a:pt x="754" y="1"/>
                    <a:pt x="6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26;p3">
              <a:extLst>
                <a:ext uri="{FF2B5EF4-FFF2-40B4-BE49-F238E27FC236}">
                  <a16:creationId xmlns:a16="http://schemas.microsoft.com/office/drawing/2014/main" id="{D16A2C8D-05A8-442E-90AB-363974888C2C}"/>
                </a:ext>
              </a:extLst>
            </p:cNvPr>
            <p:cNvSpPr/>
            <p:nvPr/>
          </p:nvSpPr>
          <p:spPr>
            <a:xfrm>
              <a:off x="1683200" y="4748800"/>
              <a:ext cx="5000" cy="4000"/>
            </a:xfrm>
            <a:custGeom>
              <a:avLst/>
              <a:gdLst/>
              <a:ahLst/>
              <a:cxnLst/>
              <a:rect l="l" t="t" r="r" b="b"/>
              <a:pathLst>
                <a:path w="200" h="160" extrusionOk="0">
                  <a:moveTo>
                    <a:pt x="1" y="0"/>
                  </a:moveTo>
                  <a:lnTo>
                    <a:pt x="1" y="0"/>
                  </a:lnTo>
                  <a:cubicBezTo>
                    <a:pt x="61" y="60"/>
                    <a:pt x="120" y="100"/>
                    <a:pt x="200" y="159"/>
                  </a:cubicBezTo>
                  <a:cubicBezTo>
                    <a:pt x="120" y="100"/>
                    <a:pt x="8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27;p3">
              <a:extLst>
                <a:ext uri="{FF2B5EF4-FFF2-40B4-BE49-F238E27FC236}">
                  <a16:creationId xmlns:a16="http://schemas.microsoft.com/office/drawing/2014/main" id="{B20B0A12-46B6-4824-8324-F843BB27E4A5}"/>
                </a:ext>
              </a:extLst>
            </p:cNvPr>
            <p:cNvSpPr/>
            <p:nvPr/>
          </p:nvSpPr>
          <p:spPr>
            <a:xfrm>
              <a:off x="1771725" y="4758650"/>
              <a:ext cx="5500" cy="4825"/>
            </a:xfrm>
            <a:custGeom>
              <a:avLst/>
              <a:gdLst/>
              <a:ahLst/>
              <a:cxnLst/>
              <a:rect l="l" t="t" r="r" b="b"/>
              <a:pathLst>
                <a:path w="220" h="193" extrusionOk="0">
                  <a:moveTo>
                    <a:pt x="80" y="1"/>
                  </a:moveTo>
                  <a:cubicBezTo>
                    <a:pt x="58" y="1"/>
                    <a:pt x="32" y="8"/>
                    <a:pt x="1" y="24"/>
                  </a:cubicBezTo>
                  <a:cubicBezTo>
                    <a:pt x="1" y="24"/>
                    <a:pt x="21" y="103"/>
                    <a:pt x="41" y="163"/>
                  </a:cubicBezTo>
                  <a:cubicBezTo>
                    <a:pt x="70" y="183"/>
                    <a:pt x="95" y="193"/>
                    <a:pt x="123" y="193"/>
                  </a:cubicBezTo>
                  <a:cubicBezTo>
                    <a:pt x="150" y="193"/>
                    <a:pt x="180" y="183"/>
                    <a:pt x="220" y="163"/>
                  </a:cubicBezTo>
                  <a:cubicBezTo>
                    <a:pt x="176" y="60"/>
                    <a:pt x="142"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28;p3">
              <a:extLst>
                <a:ext uri="{FF2B5EF4-FFF2-40B4-BE49-F238E27FC236}">
                  <a16:creationId xmlns:a16="http://schemas.microsoft.com/office/drawing/2014/main" id="{CE71975D-B7A1-47E9-8245-8A4B58175630}"/>
                </a:ext>
              </a:extLst>
            </p:cNvPr>
            <p:cNvSpPr/>
            <p:nvPr/>
          </p:nvSpPr>
          <p:spPr>
            <a:xfrm>
              <a:off x="1759300" y="4762725"/>
              <a:ext cx="1525" cy="1750"/>
            </a:xfrm>
            <a:custGeom>
              <a:avLst/>
              <a:gdLst/>
              <a:ahLst/>
              <a:cxnLst/>
              <a:rect l="l" t="t" r="r" b="b"/>
              <a:pathLst>
                <a:path w="61" h="70" extrusionOk="0">
                  <a:moveTo>
                    <a:pt x="0" y="0"/>
                  </a:moveTo>
                  <a:cubicBezTo>
                    <a:pt x="26" y="39"/>
                    <a:pt x="44" y="69"/>
                    <a:pt x="53" y="69"/>
                  </a:cubicBezTo>
                  <a:cubicBezTo>
                    <a:pt x="58" y="69"/>
                    <a:pt x="60" y="61"/>
                    <a:pt x="60" y="40"/>
                  </a:cubicBezTo>
                  <a:cubicBezTo>
                    <a:pt x="60" y="20"/>
                    <a:pt x="20" y="2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29;p3">
              <a:extLst>
                <a:ext uri="{FF2B5EF4-FFF2-40B4-BE49-F238E27FC236}">
                  <a16:creationId xmlns:a16="http://schemas.microsoft.com/office/drawing/2014/main" id="{ADE81D6F-5A89-471E-AC97-D47F9D672783}"/>
                </a:ext>
              </a:extLst>
            </p:cNvPr>
            <p:cNvSpPr/>
            <p:nvPr/>
          </p:nvSpPr>
          <p:spPr>
            <a:xfrm>
              <a:off x="1772225" y="4762725"/>
              <a:ext cx="5000" cy="4500"/>
            </a:xfrm>
            <a:custGeom>
              <a:avLst/>
              <a:gdLst/>
              <a:ahLst/>
              <a:cxnLst/>
              <a:rect l="l" t="t" r="r" b="b"/>
              <a:pathLst>
                <a:path w="200" h="180" extrusionOk="0">
                  <a:moveTo>
                    <a:pt x="21" y="0"/>
                  </a:moveTo>
                  <a:cubicBezTo>
                    <a:pt x="1" y="40"/>
                    <a:pt x="1" y="119"/>
                    <a:pt x="1" y="179"/>
                  </a:cubicBezTo>
                  <a:cubicBezTo>
                    <a:pt x="60" y="139"/>
                    <a:pt x="120" y="6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30;p3">
              <a:extLst>
                <a:ext uri="{FF2B5EF4-FFF2-40B4-BE49-F238E27FC236}">
                  <a16:creationId xmlns:a16="http://schemas.microsoft.com/office/drawing/2014/main" id="{6B14D561-3C26-4BCA-8BAB-762DF51C3DA5}"/>
                </a:ext>
              </a:extLst>
            </p:cNvPr>
            <p:cNvSpPr/>
            <p:nvPr/>
          </p:nvSpPr>
          <p:spPr>
            <a:xfrm>
              <a:off x="1808025" y="4074300"/>
              <a:ext cx="208400" cy="50375"/>
            </a:xfrm>
            <a:custGeom>
              <a:avLst/>
              <a:gdLst/>
              <a:ahLst/>
              <a:cxnLst/>
              <a:rect l="l" t="t" r="r" b="b"/>
              <a:pathLst>
                <a:path w="8336" h="2015" extrusionOk="0">
                  <a:moveTo>
                    <a:pt x="247" y="1"/>
                  </a:moveTo>
                  <a:cubicBezTo>
                    <a:pt x="135" y="1"/>
                    <a:pt x="90" y="55"/>
                    <a:pt x="1" y="165"/>
                  </a:cubicBezTo>
                  <a:lnTo>
                    <a:pt x="41" y="204"/>
                  </a:lnTo>
                  <a:cubicBezTo>
                    <a:pt x="81" y="264"/>
                    <a:pt x="100" y="304"/>
                    <a:pt x="180" y="324"/>
                  </a:cubicBezTo>
                  <a:cubicBezTo>
                    <a:pt x="200" y="403"/>
                    <a:pt x="240" y="423"/>
                    <a:pt x="299" y="423"/>
                  </a:cubicBezTo>
                  <a:cubicBezTo>
                    <a:pt x="458" y="463"/>
                    <a:pt x="638" y="443"/>
                    <a:pt x="737" y="563"/>
                  </a:cubicBezTo>
                  <a:cubicBezTo>
                    <a:pt x="836" y="662"/>
                    <a:pt x="976" y="642"/>
                    <a:pt x="1075" y="722"/>
                  </a:cubicBezTo>
                  <a:lnTo>
                    <a:pt x="1155" y="761"/>
                  </a:lnTo>
                  <a:lnTo>
                    <a:pt x="1234" y="761"/>
                  </a:lnTo>
                  <a:cubicBezTo>
                    <a:pt x="1304" y="831"/>
                    <a:pt x="1393" y="831"/>
                    <a:pt x="1488" y="831"/>
                  </a:cubicBezTo>
                  <a:cubicBezTo>
                    <a:pt x="1582" y="831"/>
                    <a:pt x="1682" y="831"/>
                    <a:pt x="1771" y="901"/>
                  </a:cubicBezTo>
                  <a:cubicBezTo>
                    <a:pt x="1871" y="921"/>
                    <a:pt x="1970" y="921"/>
                    <a:pt x="2070" y="940"/>
                  </a:cubicBezTo>
                  <a:cubicBezTo>
                    <a:pt x="2149" y="960"/>
                    <a:pt x="2229" y="1020"/>
                    <a:pt x="2289" y="1060"/>
                  </a:cubicBezTo>
                  <a:cubicBezTo>
                    <a:pt x="2368" y="1100"/>
                    <a:pt x="2428" y="1100"/>
                    <a:pt x="2468" y="1120"/>
                  </a:cubicBezTo>
                  <a:cubicBezTo>
                    <a:pt x="2567" y="1199"/>
                    <a:pt x="2726" y="1159"/>
                    <a:pt x="2846" y="1239"/>
                  </a:cubicBezTo>
                  <a:cubicBezTo>
                    <a:pt x="2952" y="1292"/>
                    <a:pt x="3058" y="1310"/>
                    <a:pt x="3170" y="1310"/>
                  </a:cubicBezTo>
                  <a:cubicBezTo>
                    <a:pt x="3226" y="1310"/>
                    <a:pt x="3283" y="1305"/>
                    <a:pt x="3343" y="1299"/>
                  </a:cubicBezTo>
                  <a:cubicBezTo>
                    <a:pt x="3462" y="1338"/>
                    <a:pt x="3621" y="1318"/>
                    <a:pt x="3741" y="1418"/>
                  </a:cubicBezTo>
                  <a:cubicBezTo>
                    <a:pt x="5133" y="1816"/>
                    <a:pt x="6605" y="1935"/>
                    <a:pt x="8038" y="2015"/>
                  </a:cubicBezTo>
                  <a:cubicBezTo>
                    <a:pt x="8217" y="1895"/>
                    <a:pt x="8336" y="1756"/>
                    <a:pt x="8197" y="1577"/>
                  </a:cubicBezTo>
                  <a:cubicBezTo>
                    <a:pt x="8103" y="1551"/>
                    <a:pt x="8008" y="1544"/>
                    <a:pt x="7913" y="1544"/>
                  </a:cubicBezTo>
                  <a:cubicBezTo>
                    <a:pt x="7804" y="1544"/>
                    <a:pt x="7695" y="1553"/>
                    <a:pt x="7589" y="1553"/>
                  </a:cubicBezTo>
                  <a:cubicBezTo>
                    <a:pt x="7433" y="1553"/>
                    <a:pt x="7282" y="1534"/>
                    <a:pt x="7142" y="1438"/>
                  </a:cubicBezTo>
                  <a:cubicBezTo>
                    <a:pt x="6426" y="1219"/>
                    <a:pt x="5650" y="1299"/>
                    <a:pt x="4914" y="1239"/>
                  </a:cubicBezTo>
                  <a:cubicBezTo>
                    <a:pt x="4258" y="1139"/>
                    <a:pt x="3661" y="901"/>
                    <a:pt x="3045" y="722"/>
                  </a:cubicBezTo>
                  <a:cubicBezTo>
                    <a:pt x="2567" y="602"/>
                    <a:pt x="2050" y="642"/>
                    <a:pt x="1592" y="364"/>
                  </a:cubicBezTo>
                  <a:cubicBezTo>
                    <a:pt x="1581" y="340"/>
                    <a:pt x="1569" y="331"/>
                    <a:pt x="1549" y="331"/>
                  </a:cubicBezTo>
                  <a:cubicBezTo>
                    <a:pt x="1536" y="331"/>
                    <a:pt x="1518" y="335"/>
                    <a:pt x="1493" y="344"/>
                  </a:cubicBezTo>
                  <a:cubicBezTo>
                    <a:pt x="1334" y="224"/>
                    <a:pt x="1075" y="344"/>
                    <a:pt x="896" y="165"/>
                  </a:cubicBezTo>
                  <a:cubicBezTo>
                    <a:pt x="538" y="55"/>
                    <a:pt x="359" y="1"/>
                    <a:pt x="2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31;p3">
              <a:extLst>
                <a:ext uri="{FF2B5EF4-FFF2-40B4-BE49-F238E27FC236}">
                  <a16:creationId xmlns:a16="http://schemas.microsoft.com/office/drawing/2014/main" id="{DD576D07-6C03-4639-84DB-0CD0BD8AFBDD}"/>
                </a:ext>
              </a:extLst>
            </p:cNvPr>
            <p:cNvSpPr/>
            <p:nvPr/>
          </p:nvSpPr>
          <p:spPr>
            <a:xfrm>
              <a:off x="1985575" y="4432275"/>
              <a:ext cx="183550" cy="35550"/>
            </a:xfrm>
            <a:custGeom>
              <a:avLst/>
              <a:gdLst/>
              <a:ahLst/>
              <a:cxnLst/>
              <a:rect l="l" t="t" r="r" b="b"/>
              <a:pathLst>
                <a:path w="7342" h="1422" extrusionOk="0">
                  <a:moveTo>
                    <a:pt x="802" y="0"/>
                  </a:moveTo>
                  <a:cubicBezTo>
                    <a:pt x="732" y="0"/>
                    <a:pt x="617" y="74"/>
                    <a:pt x="558" y="149"/>
                  </a:cubicBezTo>
                  <a:cubicBezTo>
                    <a:pt x="516" y="258"/>
                    <a:pt x="434" y="271"/>
                    <a:pt x="344" y="271"/>
                  </a:cubicBezTo>
                  <a:cubicBezTo>
                    <a:pt x="315" y="271"/>
                    <a:pt x="285" y="270"/>
                    <a:pt x="255" y="270"/>
                  </a:cubicBezTo>
                  <a:cubicBezTo>
                    <a:pt x="158" y="270"/>
                    <a:pt x="62" y="284"/>
                    <a:pt x="1" y="407"/>
                  </a:cubicBezTo>
                  <a:cubicBezTo>
                    <a:pt x="100" y="507"/>
                    <a:pt x="239" y="507"/>
                    <a:pt x="379" y="546"/>
                  </a:cubicBezTo>
                  <a:cubicBezTo>
                    <a:pt x="1115" y="765"/>
                    <a:pt x="1851" y="666"/>
                    <a:pt x="2587" y="825"/>
                  </a:cubicBezTo>
                  <a:cubicBezTo>
                    <a:pt x="3323" y="964"/>
                    <a:pt x="4099" y="964"/>
                    <a:pt x="4835" y="1044"/>
                  </a:cubicBezTo>
                  <a:cubicBezTo>
                    <a:pt x="5471" y="1103"/>
                    <a:pt x="6088" y="1103"/>
                    <a:pt x="6625" y="1422"/>
                  </a:cubicBezTo>
                  <a:cubicBezTo>
                    <a:pt x="6682" y="1370"/>
                    <a:pt x="6744" y="1355"/>
                    <a:pt x="6808" y="1355"/>
                  </a:cubicBezTo>
                  <a:cubicBezTo>
                    <a:pt x="6903" y="1355"/>
                    <a:pt x="7003" y="1389"/>
                    <a:pt x="7098" y="1389"/>
                  </a:cubicBezTo>
                  <a:cubicBezTo>
                    <a:pt x="7162" y="1389"/>
                    <a:pt x="7224" y="1374"/>
                    <a:pt x="7281" y="1322"/>
                  </a:cubicBezTo>
                  <a:cubicBezTo>
                    <a:pt x="7301" y="1282"/>
                    <a:pt x="7321" y="1243"/>
                    <a:pt x="7341" y="1223"/>
                  </a:cubicBezTo>
                  <a:cubicBezTo>
                    <a:pt x="7261" y="1163"/>
                    <a:pt x="7162" y="1103"/>
                    <a:pt x="7063" y="1064"/>
                  </a:cubicBezTo>
                  <a:cubicBezTo>
                    <a:pt x="6227" y="904"/>
                    <a:pt x="5392" y="765"/>
                    <a:pt x="4576" y="566"/>
                  </a:cubicBezTo>
                  <a:cubicBezTo>
                    <a:pt x="3701" y="347"/>
                    <a:pt x="2845" y="248"/>
                    <a:pt x="1990" y="248"/>
                  </a:cubicBezTo>
                  <a:cubicBezTo>
                    <a:pt x="1816" y="248"/>
                    <a:pt x="1642" y="275"/>
                    <a:pt x="1473" y="275"/>
                  </a:cubicBezTo>
                  <a:cubicBezTo>
                    <a:pt x="1255" y="275"/>
                    <a:pt x="1046" y="231"/>
                    <a:pt x="856" y="29"/>
                  </a:cubicBezTo>
                  <a:cubicBezTo>
                    <a:pt x="846" y="9"/>
                    <a:pt x="827" y="0"/>
                    <a:pt x="8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32;p3">
              <a:extLst>
                <a:ext uri="{FF2B5EF4-FFF2-40B4-BE49-F238E27FC236}">
                  <a16:creationId xmlns:a16="http://schemas.microsoft.com/office/drawing/2014/main" id="{D6590C59-0AAC-4AF4-BC6B-23D20608028A}"/>
                </a:ext>
              </a:extLst>
            </p:cNvPr>
            <p:cNvSpPr/>
            <p:nvPr/>
          </p:nvSpPr>
          <p:spPr>
            <a:xfrm>
              <a:off x="1929375" y="4325075"/>
              <a:ext cx="146250" cy="34350"/>
            </a:xfrm>
            <a:custGeom>
              <a:avLst/>
              <a:gdLst/>
              <a:ahLst/>
              <a:cxnLst/>
              <a:rect l="l" t="t" r="r" b="b"/>
              <a:pathLst>
                <a:path w="5850" h="1374" extrusionOk="0">
                  <a:moveTo>
                    <a:pt x="160" y="0"/>
                  </a:moveTo>
                  <a:cubicBezTo>
                    <a:pt x="21" y="160"/>
                    <a:pt x="1" y="339"/>
                    <a:pt x="160" y="518"/>
                  </a:cubicBezTo>
                  <a:cubicBezTo>
                    <a:pt x="279" y="458"/>
                    <a:pt x="379" y="398"/>
                    <a:pt x="498" y="339"/>
                  </a:cubicBezTo>
                  <a:cubicBezTo>
                    <a:pt x="657" y="538"/>
                    <a:pt x="916" y="498"/>
                    <a:pt x="1055" y="717"/>
                  </a:cubicBezTo>
                  <a:cubicBezTo>
                    <a:pt x="1513" y="1035"/>
                    <a:pt x="2090" y="816"/>
                    <a:pt x="2587" y="1015"/>
                  </a:cubicBezTo>
                  <a:cubicBezTo>
                    <a:pt x="3482" y="1373"/>
                    <a:pt x="4457" y="1134"/>
                    <a:pt x="5372" y="1313"/>
                  </a:cubicBezTo>
                  <a:cubicBezTo>
                    <a:pt x="5383" y="1316"/>
                    <a:pt x="5394" y="1317"/>
                    <a:pt x="5406" y="1317"/>
                  </a:cubicBezTo>
                  <a:cubicBezTo>
                    <a:pt x="5479" y="1317"/>
                    <a:pt x="5562" y="1271"/>
                    <a:pt x="5630" y="1254"/>
                  </a:cubicBezTo>
                  <a:cubicBezTo>
                    <a:pt x="5770" y="1194"/>
                    <a:pt x="5849" y="1095"/>
                    <a:pt x="5829" y="916"/>
                  </a:cubicBezTo>
                  <a:cubicBezTo>
                    <a:pt x="5793" y="818"/>
                    <a:pt x="5727" y="788"/>
                    <a:pt x="5659" y="788"/>
                  </a:cubicBezTo>
                  <a:cubicBezTo>
                    <a:pt x="5615" y="788"/>
                    <a:pt x="5570" y="801"/>
                    <a:pt x="5531" y="816"/>
                  </a:cubicBezTo>
                  <a:cubicBezTo>
                    <a:pt x="5391" y="851"/>
                    <a:pt x="5257" y="867"/>
                    <a:pt x="5125" y="867"/>
                  </a:cubicBezTo>
                  <a:cubicBezTo>
                    <a:pt x="4806" y="867"/>
                    <a:pt x="4502" y="772"/>
                    <a:pt x="4178" y="617"/>
                  </a:cubicBezTo>
                  <a:cubicBezTo>
                    <a:pt x="4041" y="548"/>
                    <a:pt x="3865" y="527"/>
                    <a:pt x="3698" y="527"/>
                  </a:cubicBezTo>
                  <a:cubicBezTo>
                    <a:pt x="3623" y="527"/>
                    <a:pt x="3550" y="531"/>
                    <a:pt x="3482" y="538"/>
                  </a:cubicBezTo>
                  <a:cubicBezTo>
                    <a:pt x="3393" y="544"/>
                    <a:pt x="3303" y="547"/>
                    <a:pt x="3215" y="547"/>
                  </a:cubicBezTo>
                  <a:cubicBezTo>
                    <a:pt x="2178" y="547"/>
                    <a:pt x="1186" y="147"/>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33;p3">
              <a:extLst>
                <a:ext uri="{FF2B5EF4-FFF2-40B4-BE49-F238E27FC236}">
                  <a16:creationId xmlns:a16="http://schemas.microsoft.com/office/drawing/2014/main" id="{95788987-9D2D-408A-AEF3-85997DEE0163}"/>
                </a:ext>
              </a:extLst>
            </p:cNvPr>
            <p:cNvSpPr/>
            <p:nvPr/>
          </p:nvSpPr>
          <p:spPr>
            <a:xfrm>
              <a:off x="1859750" y="4156000"/>
              <a:ext cx="181550" cy="39800"/>
            </a:xfrm>
            <a:custGeom>
              <a:avLst/>
              <a:gdLst/>
              <a:ahLst/>
              <a:cxnLst/>
              <a:rect l="l" t="t" r="r" b="b"/>
              <a:pathLst>
                <a:path w="7262" h="1592" extrusionOk="0">
                  <a:moveTo>
                    <a:pt x="391" y="0"/>
                  </a:moveTo>
                  <a:cubicBezTo>
                    <a:pt x="272" y="0"/>
                    <a:pt x="144" y="11"/>
                    <a:pt x="1" y="40"/>
                  </a:cubicBezTo>
                  <a:cubicBezTo>
                    <a:pt x="717" y="438"/>
                    <a:pt x="1473" y="438"/>
                    <a:pt x="2109" y="716"/>
                  </a:cubicBezTo>
                  <a:cubicBezTo>
                    <a:pt x="3542" y="1293"/>
                    <a:pt x="5034" y="1432"/>
                    <a:pt x="6526" y="1591"/>
                  </a:cubicBezTo>
                  <a:cubicBezTo>
                    <a:pt x="6576" y="1504"/>
                    <a:pt x="6659" y="1485"/>
                    <a:pt x="6752" y="1485"/>
                  </a:cubicBezTo>
                  <a:cubicBezTo>
                    <a:pt x="6822" y="1485"/>
                    <a:pt x="6898" y="1496"/>
                    <a:pt x="6969" y="1496"/>
                  </a:cubicBezTo>
                  <a:cubicBezTo>
                    <a:pt x="7105" y="1496"/>
                    <a:pt x="7226" y="1457"/>
                    <a:pt x="7262" y="1233"/>
                  </a:cubicBezTo>
                  <a:cubicBezTo>
                    <a:pt x="6386" y="1114"/>
                    <a:pt x="5531" y="1094"/>
                    <a:pt x="4656" y="935"/>
                  </a:cubicBezTo>
                  <a:cubicBezTo>
                    <a:pt x="3402" y="716"/>
                    <a:pt x="2249" y="219"/>
                    <a:pt x="995" y="60"/>
                  </a:cubicBezTo>
                  <a:cubicBezTo>
                    <a:pt x="792" y="34"/>
                    <a:pt x="604"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34;p3">
              <a:extLst>
                <a:ext uri="{FF2B5EF4-FFF2-40B4-BE49-F238E27FC236}">
                  <a16:creationId xmlns:a16="http://schemas.microsoft.com/office/drawing/2014/main" id="{D549788B-015B-462E-A412-A4587604F282}"/>
                </a:ext>
              </a:extLst>
            </p:cNvPr>
            <p:cNvSpPr/>
            <p:nvPr/>
          </p:nvSpPr>
          <p:spPr>
            <a:xfrm>
              <a:off x="1827925" y="4253450"/>
              <a:ext cx="139275" cy="58300"/>
            </a:xfrm>
            <a:custGeom>
              <a:avLst/>
              <a:gdLst/>
              <a:ahLst/>
              <a:cxnLst/>
              <a:rect l="l" t="t" r="r" b="b"/>
              <a:pathLst>
                <a:path w="5571" h="2332" extrusionOk="0">
                  <a:moveTo>
                    <a:pt x="1" y="1"/>
                  </a:moveTo>
                  <a:lnTo>
                    <a:pt x="1" y="1"/>
                  </a:lnTo>
                  <a:cubicBezTo>
                    <a:pt x="239" y="657"/>
                    <a:pt x="697" y="896"/>
                    <a:pt x="1174" y="1035"/>
                  </a:cubicBezTo>
                  <a:cubicBezTo>
                    <a:pt x="2129" y="1334"/>
                    <a:pt x="3084" y="1632"/>
                    <a:pt x="4039" y="1911"/>
                  </a:cubicBezTo>
                  <a:cubicBezTo>
                    <a:pt x="4490" y="2023"/>
                    <a:pt x="4888" y="2332"/>
                    <a:pt x="5367" y="2332"/>
                  </a:cubicBezTo>
                  <a:cubicBezTo>
                    <a:pt x="5395" y="2332"/>
                    <a:pt x="5423" y="2331"/>
                    <a:pt x="5451" y="2328"/>
                  </a:cubicBezTo>
                  <a:cubicBezTo>
                    <a:pt x="5571" y="2209"/>
                    <a:pt x="5571" y="2090"/>
                    <a:pt x="5451" y="1950"/>
                  </a:cubicBezTo>
                  <a:cubicBezTo>
                    <a:pt x="3661" y="1314"/>
                    <a:pt x="1871" y="65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35;p3">
              <a:extLst>
                <a:ext uri="{FF2B5EF4-FFF2-40B4-BE49-F238E27FC236}">
                  <a16:creationId xmlns:a16="http://schemas.microsoft.com/office/drawing/2014/main" id="{F47DAB98-49AA-42AD-8CAE-26149A96C782}"/>
                </a:ext>
              </a:extLst>
            </p:cNvPr>
            <p:cNvSpPr/>
            <p:nvPr/>
          </p:nvSpPr>
          <p:spPr>
            <a:xfrm>
              <a:off x="2026350" y="4533325"/>
              <a:ext cx="141275" cy="37250"/>
            </a:xfrm>
            <a:custGeom>
              <a:avLst/>
              <a:gdLst/>
              <a:ahLst/>
              <a:cxnLst/>
              <a:rect l="l" t="t" r="r" b="b"/>
              <a:pathLst>
                <a:path w="5651" h="1490" extrusionOk="0">
                  <a:moveTo>
                    <a:pt x="751" y="0"/>
                  </a:moveTo>
                  <a:cubicBezTo>
                    <a:pt x="519" y="0"/>
                    <a:pt x="380" y="162"/>
                    <a:pt x="200" y="244"/>
                  </a:cubicBezTo>
                  <a:cubicBezTo>
                    <a:pt x="120" y="284"/>
                    <a:pt x="21" y="324"/>
                    <a:pt x="1" y="443"/>
                  </a:cubicBezTo>
                  <a:cubicBezTo>
                    <a:pt x="976" y="523"/>
                    <a:pt x="1891" y="742"/>
                    <a:pt x="2846" y="980"/>
                  </a:cubicBezTo>
                  <a:cubicBezTo>
                    <a:pt x="3610" y="1211"/>
                    <a:pt x="4422" y="1490"/>
                    <a:pt x="5267" y="1490"/>
                  </a:cubicBezTo>
                  <a:cubicBezTo>
                    <a:pt x="5368" y="1490"/>
                    <a:pt x="5469" y="1486"/>
                    <a:pt x="5571" y="1478"/>
                  </a:cubicBezTo>
                  <a:cubicBezTo>
                    <a:pt x="5591" y="1478"/>
                    <a:pt x="5591" y="1458"/>
                    <a:pt x="5611" y="1438"/>
                  </a:cubicBezTo>
                  <a:cubicBezTo>
                    <a:pt x="5650" y="1398"/>
                    <a:pt x="5611" y="1358"/>
                    <a:pt x="5571" y="1338"/>
                  </a:cubicBezTo>
                  <a:cubicBezTo>
                    <a:pt x="5386" y="1080"/>
                    <a:pt x="5133" y="958"/>
                    <a:pt x="4858" y="958"/>
                  </a:cubicBezTo>
                  <a:cubicBezTo>
                    <a:pt x="4837" y="958"/>
                    <a:pt x="4816" y="959"/>
                    <a:pt x="4795" y="960"/>
                  </a:cubicBezTo>
                  <a:cubicBezTo>
                    <a:pt x="4437" y="960"/>
                    <a:pt x="4099" y="821"/>
                    <a:pt x="3761" y="742"/>
                  </a:cubicBezTo>
                  <a:cubicBezTo>
                    <a:pt x="2806" y="483"/>
                    <a:pt x="1871" y="284"/>
                    <a:pt x="916" y="25"/>
                  </a:cubicBezTo>
                  <a:cubicBezTo>
                    <a:pt x="856" y="8"/>
                    <a:pt x="801" y="0"/>
                    <a:pt x="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36;p3">
              <a:extLst>
                <a:ext uri="{FF2B5EF4-FFF2-40B4-BE49-F238E27FC236}">
                  <a16:creationId xmlns:a16="http://schemas.microsoft.com/office/drawing/2014/main" id="{C1E18694-7598-4158-A7B9-56AF4C3CE7BB}"/>
                </a:ext>
              </a:extLst>
            </p:cNvPr>
            <p:cNvSpPr/>
            <p:nvPr/>
          </p:nvSpPr>
          <p:spPr>
            <a:xfrm>
              <a:off x="2048250" y="4106375"/>
              <a:ext cx="131300" cy="17300"/>
            </a:xfrm>
            <a:custGeom>
              <a:avLst/>
              <a:gdLst/>
              <a:ahLst/>
              <a:cxnLst/>
              <a:rect l="l" t="t" r="r" b="b"/>
              <a:pathLst>
                <a:path w="5252" h="692" extrusionOk="0">
                  <a:moveTo>
                    <a:pt x="3732" y="0"/>
                  </a:moveTo>
                  <a:cubicBezTo>
                    <a:pt x="3098" y="0"/>
                    <a:pt x="2464" y="84"/>
                    <a:pt x="1830" y="155"/>
                  </a:cubicBezTo>
                  <a:cubicBezTo>
                    <a:pt x="1627" y="244"/>
                    <a:pt x="1421" y="267"/>
                    <a:pt x="1214" y="267"/>
                  </a:cubicBezTo>
                  <a:cubicBezTo>
                    <a:pt x="994" y="267"/>
                    <a:pt x="774" y="241"/>
                    <a:pt x="556" y="241"/>
                  </a:cubicBezTo>
                  <a:cubicBezTo>
                    <a:pt x="477" y="241"/>
                    <a:pt x="397" y="245"/>
                    <a:pt x="318" y="254"/>
                  </a:cubicBezTo>
                  <a:cubicBezTo>
                    <a:pt x="0" y="692"/>
                    <a:pt x="517" y="533"/>
                    <a:pt x="597" y="692"/>
                  </a:cubicBezTo>
                  <a:cubicBezTo>
                    <a:pt x="1413" y="692"/>
                    <a:pt x="2208" y="692"/>
                    <a:pt x="3004" y="652"/>
                  </a:cubicBezTo>
                  <a:cubicBezTo>
                    <a:pt x="3054" y="651"/>
                    <a:pt x="3104" y="650"/>
                    <a:pt x="3154" y="650"/>
                  </a:cubicBezTo>
                  <a:cubicBezTo>
                    <a:pt x="3487" y="650"/>
                    <a:pt x="3826" y="681"/>
                    <a:pt x="4163" y="681"/>
                  </a:cubicBezTo>
                  <a:cubicBezTo>
                    <a:pt x="4401" y="681"/>
                    <a:pt x="4639" y="665"/>
                    <a:pt x="4874" y="612"/>
                  </a:cubicBezTo>
                  <a:cubicBezTo>
                    <a:pt x="4655" y="354"/>
                    <a:pt x="5252" y="413"/>
                    <a:pt x="5053" y="155"/>
                  </a:cubicBezTo>
                  <a:cubicBezTo>
                    <a:pt x="4613" y="41"/>
                    <a:pt x="4173" y="0"/>
                    <a:pt x="3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37;p3">
              <a:extLst>
                <a:ext uri="{FF2B5EF4-FFF2-40B4-BE49-F238E27FC236}">
                  <a16:creationId xmlns:a16="http://schemas.microsoft.com/office/drawing/2014/main" id="{AAE988C7-D997-4A00-94A6-BBF0DEBABA48}"/>
                </a:ext>
              </a:extLst>
            </p:cNvPr>
            <p:cNvSpPr/>
            <p:nvPr/>
          </p:nvSpPr>
          <p:spPr>
            <a:xfrm>
              <a:off x="2184500" y="4565275"/>
              <a:ext cx="100975" cy="49275"/>
            </a:xfrm>
            <a:custGeom>
              <a:avLst/>
              <a:gdLst/>
              <a:ahLst/>
              <a:cxnLst/>
              <a:rect l="l" t="t" r="r" b="b"/>
              <a:pathLst>
                <a:path w="4039" h="1971" extrusionOk="0">
                  <a:moveTo>
                    <a:pt x="140" y="1"/>
                  </a:moveTo>
                  <a:cubicBezTo>
                    <a:pt x="1" y="180"/>
                    <a:pt x="1" y="359"/>
                    <a:pt x="140" y="538"/>
                  </a:cubicBezTo>
                  <a:cubicBezTo>
                    <a:pt x="239" y="836"/>
                    <a:pt x="498" y="876"/>
                    <a:pt x="757" y="936"/>
                  </a:cubicBezTo>
                  <a:cubicBezTo>
                    <a:pt x="1453" y="1055"/>
                    <a:pt x="2129" y="1194"/>
                    <a:pt x="2686" y="1731"/>
                  </a:cubicBezTo>
                  <a:cubicBezTo>
                    <a:pt x="2806" y="1851"/>
                    <a:pt x="3701" y="1970"/>
                    <a:pt x="4039" y="1970"/>
                  </a:cubicBezTo>
                  <a:cubicBezTo>
                    <a:pt x="3979" y="1473"/>
                    <a:pt x="3522" y="1572"/>
                    <a:pt x="3223" y="1453"/>
                  </a:cubicBezTo>
                  <a:cubicBezTo>
                    <a:pt x="3044" y="1373"/>
                    <a:pt x="2806" y="1473"/>
                    <a:pt x="2646" y="1294"/>
                  </a:cubicBezTo>
                  <a:cubicBezTo>
                    <a:pt x="2189" y="757"/>
                    <a:pt x="1453" y="677"/>
                    <a:pt x="836" y="379"/>
                  </a:cubicBezTo>
                  <a:cubicBezTo>
                    <a:pt x="657" y="160"/>
                    <a:pt x="418" y="60"/>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38;p3">
              <a:extLst>
                <a:ext uri="{FF2B5EF4-FFF2-40B4-BE49-F238E27FC236}">
                  <a16:creationId xmlns:a16="http://schemas.microsoft.com/office/drawing/2014/main" id="{4A373960-E37D-4E19-AEF1-82DE9E4CE5AB}"/>
                </a:ext>
              </a:extLst>
            </p:cNvPr>
            <p:cNvSpPr/>
            <p:nvPr/>
          </p:nvSpPr>
          <p:spPr>
            <a:xfrm>
              <a:off x="1765775" y="4055200"/>
              <a:ext cx="64675" cy="61525"/>
            </a:xfrm>
            <a:custGeom>
              <a:avLst/>
              <a:gdLst/>
              <a:ahLst/>
              <a:cxnLst/>
              <a:rect l="l" t="t" r="r" b="b"/>
              <a:pathLst>
                <a:path w="2587" h="2461" extrusionOk="0">
                  <a:moveTo>
                    <a:pt x="772" y="0"/>
                  </a:moveTo>
                  <a:cubicBezTo>
                    <a:pt x="668" y="0"/>
                    <a:pt x="588" y="51"/>
                    <a:pt x="577" y="213"/>
                  </a:cubicBezTo>
                  <a:cubicBezTo>
                    <a:pt x="497" y="968"/>
                    <a:pt x="0" y="1625"/>
                    <a:pt x="40" y="2401"/>
                  </a:cubicBezTo>
                  <a:lnTo>
                    <a:pt x="239" y="2401"/>
                  </a:lnTo>
                  <a:cubicBezTo>
                    <a:pt x="298" y="2361"/>
                    <a:pt x="338" y="2281"/>
                    <a:pt x="298" y="2182"/>
                  </a:cubicBezTo>
                  <a:lnTo>
                    <a:pt x="298" y="2182"/>
                  </a:lnTo>
                  <a:cubicBezTo>
                    <a:pt x="398" y="2261"/>
                    <a:pt x="338" y="2401"/>
                    <a:pt x="458" y="2460"/>
                  </a:cubicBezTo>
                  <a:cubicBezTo>
                    <a:pt x="657" y="1864"/>
                    <a:pt x="836" y="1267"/>
                    <a:pt x="995" y="670"/>
                  </a:cubicBezTo>
                  <a:cubicBezTo>
                    <a:pt x="1273" y="670"/>
                    <a:pt x="1472" y="869"/>
                    <a:pt x="1691" y="968"/>
                  </a:cubicBezTo>
                  <a:cubicBezTo>
                    <a:pt x="1770" y="889"/>
                    <a:pt x="1849" y="862"/>
                    <a:pt x="1929" y="862"/>
                  </a:cubicBezTo>
                  <a:cubicBezTo>
                    <a:pt x="2105" y="862"/>
                    <a:pt x="2281" y="997"/>
                    <a:pt x="2457" y="997"/>
                  </a:cubicBezTo>
                  <a:cubicBezTo>
                    <a:pt x="2500" y="997"/>
                    <a:pt x="2543" y="989"/>
                    <a:pt x="2586" y="968"/>
                  </a:cubicBezTo>
                  <a:cubicBezTo>
                    <a:pt x="2129" y="610"/>
                    <a:pt x="1651" y="292"/>
                    <a:pt x="1054" y="73"/>
                  </a:cubicBezTo>
                  <a:cubicBezTo>
                    <a:pt x="963" y="37"/>
                    <a:pt x="859" y="0"/>
                    <a:pt x="7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39;p3">
              <a:extLst>
                <a:ext uri="{FF2B5EF4-FFF2-40B4-BE49-F238E27FC236}">
                  <a16:creationId xmlns:a16="http://schemas.microsoft.com/office/drawing/2014/main" id="{110567A1-519B-4491-8B6F-42556E33ED13}"/>
                </a:ext>
              </a:extLst>
            </p:cNvPr>
            <p:cNvSpPr/>
            <p:nvPr/>
          </p:nvSpPr>
          <p:spPr>
            <a:xfrm>
              <a:off x="1767250" y="4419025"/>
              <a:ext cx="99500" cy="43825"/>
            </a:xfrm>
            <a:custGeom>
              <a:avLst/>
              <a:gdLst/>
              <a:ahLst/>
              <a:cxnLst/>
              <a:rect l="l" t="t" r="r" b="b"/>
              <a:pathLst>
                <a:path w="3980" h="1753" extrusionOk="0">
                  <a:moveTo>
                    <a:pt x="413" y="1"/>
                  </a:moveTo>
                  <a:cubicBezTo>
                    <a:pt x="270" y="1"/>
                    <a:pt x="107" y="129"/>
                    <a:pt x="1" y="281"/>
                  </a:cubicBezTo>
                  <a:cubicBezTo>
                    <a:pt x="1095" y="818"/>
                    <a:pt x="2089" y="1474"/>
                    <a:pt x="3283" y="1753"/>
                  </a:cubicBezTo>
                  <a:cubicBezTo>
                    <a:pt x="3348" y="1681"/>
                    <a:pt x="3420" y="1661"/>
                    <a:pt x="3495" y="1661"/>
                  </a:cubicBezTo>
                  <a:cubicBezTo>
                    <a:pt x="3591" y="1661"/>
                    <a:pt x="3691" y="1693"/>
                    <a:pt x="3787" y="1693"/>
                  </a:cubicBezTo>
                  <a:cubicBezTo>
                    <a:pt x="3825" y="1693"/>
                    <a:pt x="3863" y="1688"/>
                    <a:pt x="3900" y="1673"/>
                  </a:cubicBezTo>
                  <a:cubicBezTo>
                    <a:pt x="3920" y="1653"/>
                    <a:pt x="3959" y="1613"/>
                    <a:pt x="3979" y="1574"/>
                  </a:cubicBezTo>
                  <a:cubicBezTo>
                    <a:pt x="3920" y="1514"/>
                    <a:pt x="3880" y="1415"/>
                    <a:pt x="3800" y="1375"/>
                  </a:cubicBezTo>
                  <a:cubicBezTo>
                    <a:pt x="2627" y="1136"/>
                    <a:pt x="1513" y="758"/>
                    <a:pt x="538" y="42"/>
                  </a:cubicBezTo>
                  <a:cubicBezTo>
                    <a:pt x="500" y="13"/>
                    <a:pt x="457" y="1"/>
                    <a:pt x="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40;p3">
              <a:extLst>
                <a:ext uri="{FF2B5EF4-FFF2-40B4-BE49-F238E27FC236}">
                  <a16:creationId xmlns:a16="http://schemas.microsoft.com/office/drawing/2014/main" id="{256FCA96-B636-4A57-99E2-85A3D0D76F46}"/>
                </a:ext>
              </a:extLst>
            </p:cNvPr>
            <p:cNvSpPr/>
            <p:nvPr/>
          </p:nvSpPr>
          <p:spPr>
            <a:xfrm>
              <a:off x="1858775" y="4223350"/>
              <a:ext cx="95500" cy="43550"/>
            </a:xfrm>
            <a:custGeom>
              <a:avLst/>
              <a:gdLst/>
              <a:ahLst/>
              <a:cxnLst/>
              <a:rect l="l" t="t" r="r" b="b"/>
              <a:pathLst>
                <a:path w="3820" h="1742" extrusionOk="0">
                  <a:moveTo>
                    <a:pt x="339" y="0"/>
                  </a:moveTo>
                  <a:cubicBezTo>
                    <a:pt x="265" y="0"/>
                    <a:pt x="190" y="47"/>
                    <a:pt x="139" y="111"/>
                  </a:cubicBezTo>
                  <a:cubicBezTo>
                    <a:pt x="0" y="270"/>
                    <a:pt x="119" y="389"/>
                    <a:pt x="239" y="449"/>
                  </a:cubicBezTo>
                  <a:cubicBezTo>
                    <a:pt x="298" y="509"/>
                    <a:pt x="398" y="529"/>
                    <a:pt x="458" y="588"/>
                  </a:cubicBezTo>
                  <a:cubicBezTo>
                    <a:pt x="1432" y="1245"/>
                    <a:pt x="2606" y="1404"/>
                    <a:pt x="3700" y="1742"/>
                  </a:cubicBezTo>
                  <a:cubicBezTo>
                    <a:pt x="3800" y="1623"/>
                    <a:pt x="3819" y="1503"/>
                    <a:pt x="3720" y="1404"/>
                  </a:cubicBezTo>
                  <a:lnTo>
                    <a:pt x="3541" y="1225"/>
                  </a:lnTo>
                  <a:cubicBezTo>
                    <a:pt x="3322" y="1205"/>
                    <a:pt x="3083" y="1245"/>
                    <a:pt x="2845" y="1125"/>
                  </a:cubicBezTo>
                  <a:cubicBezTo>
                    <a:pt x="2089" y="708"/>
                    <a:pt x="1154" y="628"/>
                    <a:pt x="458" y="51"/>
                  </a:cubicBezTo>
                  <a:cubicBezTo>
                    <a:pt x="422" y="15"/>
                    <a:pt x="380"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41;p3">
              <a:extLst>
                <a:ext uri="{FF2B5EF4-FFF2-40B4-BE49-F238E27FC236}">
                  <a16:creationId xmlns:a16="http://schemas.microsoft.com/office/drawing/2014/main" id="{AD101207-7D88-4667-817F-9FA7A90A59B3}"/>
                </a:ext>
              </a:extLst>
            </p:cNvPr>
            <p:cNvSpPr/>
            <p:nvPr/>
          </p:nvSpPr>
          <p:spPr>
            <a:xfrm>
              <a:off x="2171075" y="4296350"/>
              <a:ext cx="26375" cy="104850"/>
            </a:xfrm>
            <a:custGeom>
              <a:avLst/>
              <a:gdLst/>
              <a:ahLst/>
              <a:cxnLst/>
              <a:rect l="l" t="t" r="r" b="b"/>
              <a:pathLst>
                <a:path w="1055" h="4194" extrusionOk="0">
                  <a:moveTo>
                    <a:pt x="670" y="1"/>
                  </a:moveTo>
                  <a:cubicBezTo>
                    <a:pt x="607" y="1"/>
                    <a:pt x="548" y="26"/>
                    <a:pt x="498" y="75"/>
                  </a:cubicBezTo>
                  <a:cubicBezTo>
                    <a:pt x="597" y="513"/>
                    <a:pt x="200" y="851"/>
                    <a:pt x="140" y="1269"/>
                  </a:cubicBezTo>
                  <a:cubicBezTo>
                    <a:pt x="1" y="1945"/>
                    <a:pt x="180" y="2602"/>
                    <a:pt x="60" y="3258"/>
                  </a:cubicBezTo>
                  <a:cubicBezTo>
                    <a:pt x="1" y="3576"/>
                    <a:pt x="100" y="3775"/>
                    <a:pt x="339" y="4193"/>
                  </a:cubicBezTo>
                  <a:cubicBezTo>
                    <a:pt x="279" y="3377"/>
                    <a:pt x="677" y="2801"/>
                    <a:pt x="359" y="2184"/>
                  </a:cubicBezTo>
                  <a:cubicBezTo>
                    <a:pt x="259" y="2005"/>
                    <a:pt x="498" y="1866"/>
                    <a:pt x="538" y="1706"/>
                  </a:cubicBezTo>
                  <a:cubicBezTo>
                    <a:pt x="637" y="1169"/>
                    <a:pt x="1055" y="672"/>
                    <a:pt x="856" y="75"/>
                  </a:cubicBezTo>
                  <a:cubicBezTo>
                    <a:pt x="796" y="26"/>
                    <a:pt x="732" y="1"/>
                    <a:pt x="6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42;p3">
              <a:extLst>
                <a:ext uri="{FF2B5EF4-FFF2-40B4-BE49-F238E27FC236}">
                  <a16:creationId xmlns:a16="http://schemas.microsoft.com/office/drawing/2014/main" id="{B3F50C9E-E374-45E5-8D95-D8487592B2BE}"/>
                </a:ext>
              </a:extLst>
            </p:cNvPr>
            <p:cNvSpPr/>
            <p:nvPr/>
          </p:nvSpPr>
          <p:spPr>
            <a:xfrm>
              <a:off x="2173075" y="4512575"/>
              <a:ext cx="91525" cy="40350"/>
            </a:xfrm>
            <a:custGeom>
              <a:avLst/>
              <a:gdLst/>
              <a:ahLst/>
              <a:cxnLst/>
              <a:rect l="l" t="t" r="r" b="b"/>
              <a:pathLst>
                <a:path w="3661" h="1614" extrusionOk="0">
                  <a:moveTo>
                    <a:pt x="60" y="0"/>
                  </a:moveTo>
                  <a:lnTo>
                    <a:pt x="60" y="0"/>
                  </a:lnTo>
                  <a:cubicBezTo>
                    <a:pt x="0" y="398"/>
                    <a:pt x="478" y="398"/>
                    <a:pt x="617" y="716"/>
                  </a:cubicBezTo>
                  <a:cubicBezTo>
                    <a:pt x="1602" y="987"/>
                    <a:pt x="2474" y="1613"/>
                    <a:pt x="3562" y="1613"/>
                  </a:cubicBezTo>
                  <a:cubicBezTo>
                    <a:pt x="3594" y="1613"/>
                    <a:pt x="3627" y="1612"/>
                    <a:pt x="3660" y="1611"/>
                  </a:cubicBezTo>
                  <a:cubicBezTo>
                    <a:pt x="3621" y="1492"/>
                    <a:pt x="3621" y="1353"/>
                    <a:pt x="3501" y="1313"/>
                  </a:cubicBezTo>
                  <a:cubicBezTo>
                    <a:pt x="3282" y="1273"/>
                    <a:pt x="3024" y="1253"/>
                    <a:pt x="2805" y="1194"/>
                  </a:cubicBezTo>
                  <a:cubicBezTo>
                    <a:pt x="2268" y="1074"/>
                    <a:pt x="2268" y="1074"/>
                    <a:pt x="2268" y="915"/>
                  </a:cubicBezTo>
                  <a:cubicBezTo>
                    <a:pt x="2228" y="716"/>
                    <a:pt x="2268" y="696"/>
                    <a:pt x="1970" y="577"/>
                  </a:cubicBezTo>
                  <a:cubicBezTo>
                    <a:pt x="1333" y="298"/>
                    <a:pt x="696" y="119"/>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43;p3">
              <a:extLst>
                <a:ext uri="{FF2B5EF4-FFF2-40B4-BE49-F238E27FC236}">
                  <a16:creationId xmlns:a16="http://schemas.microsoft.com/office/drawing/2014/main" id="{58AD60FE-5140-41F5-A601-CD2839B5F82E}"/>
                </a:ext>
              </a:extLst>
            </p:cNvPr>
            <p:cNvSpPr/>
            <p:nvPr/>
          </p:nvSpPr>
          <p:spPr>
            <a:xfrm>
              <a:off x="1942300" y="4206125"/>
              <a:ext cx="98500" cy="24475"/>
            </a:xfrm>
            <a:custGeom>
              <a:avLst/>
              <a:gdLst/>
              <a:ahLst/>
              <a:cxnLst/>
              <a:rect l="l" t="t" r="r" b="b"/>
              <a:pathLst>
                <a:path w="3940" h="979" extrusionOk="0">
                  <a:moveTo>
                    <a:pt x="647" y="0"/>
                  </a:moveTo>
                  <a:cubicBezTo>
                    <a:pt x="622" y="0"/>
                    <a:pt x="573" y="52"/>
                    <a:pt x="538" y="104"/>
                  </a:cubicBezTo>
                  <a:cubicBezTo>
                    <a:pt x="473" y="176"/>
                    <a:pt x="396" y="187"/>
                    <a:pt x="317" y="187"/>
                  </a:cubicBezTo>
                  <a:cubicBezTo>
                    <a:pt x="285" y="187"/>
                    <a:pt x="254" y="185"/>
                    <a:pt x="223" y="185"/>
                  </a:cubicBezTo>
                  <a:cubicBezTo>
                    <a:pt x="140" y="185"/>
                    <a:pt x="61" y="197"/>
                    <a:pt x="1" y="283"/>
                  </a:cubicBezTo>
                  <a:cubicBezTo>
                    <a:pt x="1155" y="680"/>
                    <a:pt x="2348" y="919"/>
                    <a:pt x="3582" y="979"/>
                  </a:cubicBezTo>
                  <a:cubicBezTo>
                    <a:pt x="3661" y="859"/>
                    <a:pt x="3860" y="939"/>
                    <a:pt x="3940" y="800"/>
                  </a:cubicBezTo>
                  <a:cubicBezTo>
                    <a:pt x="3820" y="641"/>
                    <a:pt x="3641" y="621"/>
                    <a:pt x="3462" y="601"/>
                  </a:cubicBezTo>
                  <a:cubicBezTo>
                    <a:pt x="2527" y="422"/>
                    <a:pt x="1573" y="302"/>
                    <a:pt x="657" y="4"/>
                  </a:cubicBezTo>
                  <a:cubicBezTo>
                    <a:pt x="655" y="1"/>
                    <a:pt x="651" y="0"/>
                    <a:pt x="6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44;p3">
              <a:extLst>
                <a:ext uri="{FF2B5EF4-FFF2-40B4-BE49-F238E27FC236}">
                  <a16:creationId xmlns:a16="http://schemas.microsoft.com/office/drawing/2014/main" id="{D14AED0F-CD55-48F0-ACAC-2FE502E90345}"/>
                </a:ext>
              </a:extLst>
            </p:cNvPr>
            <p:cNvSpPr/>
            <p:nvPr/>
          </p:nvSpPr>
          <p:spPr>
            <a:xfrm>
              <a:off x="1946800" y="4512575"/>
              <a:ext cx="84550" cy="31850"/>
            </a:xfrm>
            <a:custGeom>
              <a:avLst/>
              <a:gdLst/>
              <a:ahLst/>
              <a:cxnLst/>
              <a:rect l="l" t="t" r="r" b="b"/>
              <a:pathLst>
                <a:path w="3382" h="1274" extrusionOk="0">
                  <a:moveTo>
                    <a:pt x="378" y="0"/>
                  </a:moveTo>
                  <a:cubicBezTo>
                    <a:pt x="318" y="0"/>
                    <a:pt x="298" y="60"/>
                    <a:pt x="298" y="99"/>
                  </a:cubicBezTo>
                  <a:lnTo>
                    <a:pt x="279" y="179"/>
                  </a:lnTo>
                  <a:lnTo>
                    <a:pt x="199" y="159"/>
                  </a:lnTo>
                  <a:cubicBezTo>
                    <a:pt x="99" y="199"/>
                    <a:pt x="20" y="279"/>
                    <a:pt x="0" y="378"/>
                  </a:cubicBezTo>
                  <a:cubicBezTo>
                    <a:pt x="18" y="377"/>
                    <a:pt x="36" y="377"/>
                    <a:pt x="55" y="377"/>
                  </a:cubicBezTo>
                  <a:cubicBezTo>
                    <a:pt x="727" y="377"/>
                    <a:pt x="1300" y="960"/>
                    <a:pt x="1986" y="960"/>
                  </a:cubicBezTo>
                  <a:cubicBezTo>
                    <a:pt x="2127" y="960"/>
                    <a:pt x="2274" y="935"/>
                    <a:pt x="2427" y="875"/>
                  </a:cubicBezTo>
                  <a:cubicBezTo>
                    <a:pt x="2431" y="874"/>
                    <a:pt x="2436" y="873"/>
                    <a:pt x="2442" y="873"/>
                  </a:cubicBezTo>
                  <a:cubicBezTo>
                    <a:pt x="2507" y="873"/>
                    <a:pt x="2632" y="981"/>
                    <a:pt x="2705" y="1054"/>
                  </a:cubicBezTo>
                  <a:cubicBezTo>
                    <a:pt x="2865" y="1174"/>
                    <a:pt x="3004" y="1233"/>
                    <a:pt x="3183" y="1273"/>
                  </a:cubicBezTo>
                  <a:lnTo>
                    <a:pt x="3382" y="1074"/>
                  </a:lnTo>
                  <a:cubicBezTo>
                    <a:pt x="3063" y="875"/>
                    <a:pt x="2845" y="557"/>
                    <a:pt x="2447" y="477"/>
                  </a:cubicBezTo>
                  <a:cubicBezTo>
                    <a:pt x="1751" y="358"/>
                    <a:pt x="1094" y="8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45;p3">
              <a:extLst>
                <a:ext uri="{FF2B5EF4-FFF2-40B4-BE49-F238E27FC236}">
                  <a16:creationId xmlns:a16="http://schemas.microsoft.com/office/drawing/2014/main" id="{86FE1D7D-8C58-4BE6-BE4B-91BE31AE56D6}"/>
                </a:ext>
              </a:extLst>
            </p:cNvPr>
            <p:cNvSpPr/>
            <p:nvPr/>
          </p:nvSpPr>
          <p:spPr>
            <a:xfrm>
              <a:off x="2340175" y="4248975"/>
              <a:ext cx="19400" cy="101125"/>
            </a:xfrm>
            <a:custGeom>
              <a:avLst/>
              <a:gdLst/>
              <a:ahLst/>
              <a:cxnLst/>
              <a:rect l="l" t="t" r="r" b="b"/>
              <a:pathLst>
                <a:path w="776" h="4045" extrusionOk="0">
                  <a:moveTo>
                    <a:pt x="159" y="1"/>
                  </a:moveTo>
                  <a:cubicBezTo>
                    <a:pt x="0" y="100"/>
                    <a:pt x="0" y="220"/>
                    <a:pt x="80" y="399"/>
                  </a:cubicBezTo>
                  <a:cubicBezTo>
                    <a:pt x="358" y="956"/>
                    <a:pt x="358" y="1513"/>
                    <a:pt x="259" y="2109"/>
                  </a:cubicBezTo>
                  <a:cubicBezTo>
                    <a:pt x="179" y="2647"/>
                    <a:pt x="199" y="3164"/>
                    <a:pt x="60" y="3681"/>
                  </a:cubicBezTo>
                  <a:cubicBezTo>
                    <a:pt x="0" y="3860"/>
                    <a:pt x="80" y="3999"/>
                    <a:pt x="259" y="4039"/>
                  </a:cubicBezTo>
                  <a:cubicBezTo>
                    <a:pt x="278" y="4043"/>
                    <a:pt x="296" y="4045"/>
                    <a:pt x="312" y="4045"/>
                  </a:cubicBezTo>
                  <a:cubicBezTo>
                    <a:pt x="465" y="4045"/>
                    <a:pt x="497" y="3886"/>
                    <a:pt x="497" y="3761"/>
                  </a:cubicBezTo>
                  <a:cubicBezTo>
                    <a:pt x="537" y="3462"/>
                    <a:pt x="478" y="3144"/>
                    <a:pt x="557" y="2865"/>
                  </a:cubicBezTo>
                  <a:cubicBezTo>
                    <a:pt x="776" y="1851"/>
                    <a:pt x="696" y="896"/>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46;p3">
              <a:extLst>
                <a:ext uri="{FF2B5EF4-FFF2-40B4-BE49-F238E27FC236}">
                  <a16:creationId xmlns:a16="http://schemas.microsoft.com/office/drawing/2014/main" id="{19321954-7C56-4AFF-965E-06E1DF43FA3C}"/>
                </a:ext>
              </a:extLst>
            </p:cNvPr>
            <p:cNvSpPr/>
            <p:nvPr/>
          </p:nvSpPr>
          <p:spPr>
            <a:xfrm>
              <a:off x="1951275" y="4257000"/>
              <a:ext cx="82075" cy="18900"/>
            </a:xfrm>
            <a:custGeom>
              <a:avLst/>
              <a:gdLst/>
              <a:ahLst/>
              <a:cxnLst/>
              <a:rect l="l" t="t" r="r" b="b"/>
              <a:pathLst>
                <a:path w="3283" h="756" extrusionOk="0">
                  <a:moveTo>
                    <a:pt x="500" y="1"/>
                  </a:moveTo>
                  <a:cubicBezTo>
                    <a:pt x="335" y="1"/>
                    <a:pt x="169" y="17"/>
                    <a:pt x="0" y="58"/>
                  </a:cubicBezTo>
                  <a:lnTo>
                    <a:pt x="0" y="396"/>
                  </a:lnTo>
                  <a:cubicBezTo>
                    <a:pt x="27" y="402"/>
                    <a:pt x="52" y="404"/>
                    <a:pt x="77" y="404"/>
                  </a:cubicBezTo>
                  <a:cubicBezTo>
                    <a:pt x="186" y="404"/>
                    <a:pt x="284" y="359"/>
                    <a:pt x="390" y="359"/>
                  </a:cubicBezTo>
                  <a:cubicBezTo>
                    <a:pt x="425" y="359"/>
                    <a:pt x="460" y="364"/>
                    <a:pt x="497" y="376"/>
                  </a:cubicBezTo>
                  <a:cubicBezTo>
                    <a:pt x="1357" y="529"/>
                    <a:pt x="2217" y="755"/>
                    <a:pt x="3094" y="755"/>
                  </a:cubicBezTo>
                  <a:cubicBezTo>
                    <a:pt x="3131" y="755"/>
                    <a:pt x="3167" y="755"/>
                    <a:pt x="3203" y="754"/>
                  </a:cubicBezTo>
                  <a:lnTo>
                    <a:pt x="3243" y="694"/>
                  </a:lnTo>
                  <a:cubicBezTo>
                    <a:pt x="3282" y="674"/>
                    <a:pt x="3243" y="635"/>
                    <a:pt x="3203" y="595"/>
                  </a:cubicBezTo>
                  <a:cubicBezTo>
                    <a:pt x="2904" y="356"/>
                    <a:pt x="2566" y="237"/>
                    <a:pt x="2168" y="197"/>
                  </a:cubicBezTo>
                  <a:cubicBezTo>
                    <a:pt x="1601" y="182"/>
                    <a:pt x="1057"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47;p3">
              <a:extLst>
                <a:ext uri="{FF2B5EF4-FFF2-40B4-BE49-F238E27FC236}">
                  <a16:creationId xmlns:a16="http://schemas.microsoft.com/office/drawing/2014/main" id="{0E2005BD-BBF0-4907-9BD6-BE2C04CA59DF}"/>
                </a:ext>
              </a:extLst>
            </p:cNvPr>
            <p:cNvSpPr/>
            <p:nvPr/>
          </p:nvSpPr>
          <p:spPr>
            <a:xfrm>
              <a:off x="1814500" y="4485700"/>
              <a:ext cx="85575" cy="25950"/>
            </a:xfrm>
            <a:custGeom>
              <a:avLst/>
              <a:gdLst/>
              <a:ahLst/>
              <a:cxnLst/>
              <a:rect l="l" t="t" r="r" b="b"/>
              <a:pathLst>
                <a:path w="3423" h="1038" extrusionOk="0">
                  <a:moveTo>
                    <a:pt x="100" y="1"/>
                  </a:moveTo>
                  <a:cubicBezTo>
                    <a:pt x="1" y="100"/>
                    <a:pt x="1" y="240"/>
                    <a:pt x="100" y="359"/>
                  </a:cubicBezTo>
                  <a:cubicBezTo>
                    <a:pt x="290" y="508"/>
                    <a:pt x="471" y="602"/>
                    <a:pt x="681" y="602"/>
                  </a:cubicBezTo>
                  <a:cubicBezTo>
                    <a:pt x="778" y="602"/>
                    <a:pt x="882" y="582"/>
                    <a:pt x="995" y="538"/>
                  </a:cubicBezTo>
                  <a:cubicBezTo>
                    <a:pt x="1015" y="498"/>
                    <a:pt x="1045" y="478"/>
                    <a:pt x="1077" y="478"/>
                  </a:cubicBezTo>
                  <a:cubicBezTo>
                    <a:pt x="1110" y="478"/>
                    <a:pt x="1144" y="498"/>
                    <a:pt x="1174" y="538"/>
                  </a:cubicBezTo>
                  <a:cubicBezTo>
                    <a:pt x="1751" y="995"/>
                    <a:pt x="2567" y="697"/>
                    <a:pt x="3203" y="1035"/>
                  </a:cubicBezTo>
                  <a:cubicBezTo>
                    <a:pt x="3209" y="1037"/>
                    <a:pt x="3214" y="1038"/>
                    <a:pt x="3220" y="1038"/>
                  </a:cubicBezTo>
                  <a:cubicBezTo>
                    <a:pt x="3283" y="1038"/>
                    <a:pt x="3384" y="950"/>
                    <a:pt x="3402" y="896"/>
                  </a:cubicBezTo>
                  <a:cubicBezTo>
                    <a:pt x="3422" y="856"/>
                    <a:pt x="3382" y="737"/>
                    <a:pt x="3323" y="677"/>
                  </a:cubicBezTo>
                  <a:cubicBezTo>
                    <a:pt x="3223" y="538"/>
                    <a:pt x="3024" y="538"/>
                    <a:pt x="2865" y="498"/>
                  </a:cubicBezTo>
                  <a:cubicBezTo>
                    <a:pt x="2155" y="356"/>
                    <a:pt x="1460" y="151"/>
                    <a:pt x="739" y="151"/>
                  </a:cubicBezTo>
                  <a:cubicBezTo>
                    <a:pt x="653" y="151"/>
                    <a:pt x="565" y="154"/>
                    <a:pt x="478" y="160"/>
                  </a:cubicBezTo>
                  <a:cubicBezTo>
                    <a:pt x="398" y="41"/>
                    <a:pt x="239" y="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48;p3">
              <a:extLst>
                <a:ext uri="{FF2B5EF4-FFF2-40B4-BE49-F238E27FC236}">
                  <a16:creationId xmlns:a16="http://schemas.microsoft.com/office/drawing/2014/main" id="{C95CEA75-88EB-4511-AF7F-9D40DC5E1FAB}"/>
                </a:ext>
              </a:extLst>
            </p:cNvPr>
            <p:cNvSpPr/>
            <p:nvPr/>
          </p:nvSpPr>
          <p:spPr>
            <a:xfrm>
              <a:off x="1864225" y="4185100"/>
              <a:ext cx="91550" cy="28175"/>
            </a:xfrm>
            <a:custGeom>
              <a:avLst/>
              <a:gdLst/>
              <a:ahLst/>
              <a:cxnLst/>
              <a:rect l="l" t="t" r="r" b="b"/>
              <a:pathLst>
                <a:path w="3662" h="1127" extrusionOk="0">
                  <a:moveTo>
                    <a:pt x="375" y="0"/>
                  </a:moveTo>
                  <a:cubicBezTo>
                    <a:pt x="253" y="0"/>
                    <a:pt x="128" y="9"/>
                    <a:pt x="1" y="29"/>
                  </a:cubicBezTo>
                  <a:cubicBezTo>
                    <a:pt x="995" y="487"/>
                    <a:pt x="2030" y="865"/>
                    <a:pt x="3104" y="1124"/>
                  </a:cubicBezTo>
                  <a:cubicBezTo>
                    <a:pt x="3157" y="1124"/>
                    <a:pt x="3212" y="1126"/>
                    <a:pt x="3266" y="1126"/>
                  </a:cubicBezTo>
                  <a:cubicBezTo>
                    <a:pt x="3414" y="1126"/>
                    <a:pt x="3559" y="1105"/>
                    <a:pt x="3661" y="945"/>
                  </a:cubicBezTo>
                  <a:cubicBezTo>
                    <a:pt x="3601" y="945"/>
                    <a:pt x="3562" y="945"/>
                    <a:pt x="3502" y="925"/>
                  </a:cubicBezTo>
                  <a:cubicBezTo>
                    <a:pt x="3383" y="825"/>
                    <a:pt x="3223" y="865"/>
                    <a:pt x="3124" y="746"/>
                  </a:cubicBezTo>
                  <a:cubicBezTo>
                    <a:pt x="2188" y="569"/>
                    <a:pt x="1346"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49;p3">
              <a:extLst>
                <a:ext uri="{FF2B5EF4-FFF2-40B4-BE49-F238E27FC236}">
                  <a16:creationId xmlns:a16="http://schemas.microsoft.com/office/drawing/2014/main" id="{E4670C83-1346-46A8-8205-D0D39DFCBB35}"/>
                </a:ext>
              </a:extLst>
            </p:cNvPr>
            <p:cNvSpPr/>
            <p:nvPr/>
          </p:nvSpPr>
          <p:spPr>
            <a:xfrm>
              <a:off x="2046750" y="4494650"/>
              <a:ext cx="89925" cy="18700"/>
            </a:xfrm>
            <a:custGeom>
              <a:avLst/>
              <a:gdLst/>
              <a:ahLst/>
              <a:cxnLst/>
              <a:rect l="l" t="t" r="r" b="b"/>
              <a:pathLst>
                <a:path w="3597" h="748" extrusionOk="0">
                  <a:moveTo>
                    <a:pt x="100" y="1"/>
                  </a:moveTo>
                  <a:cubicBezTo>
                    <a:pt x="80" y="1"/>
                    <a:pt x="80" y="1"/>
                    <a:pt x="40" y="21"/>
                  </a:cubicBezTo>
                  <a:cubicBezTo>
                    <a:pt x="0" y="80"/>
                    <a:pt x="40" y="100"/>
                    <a:pt x="80" y="140"/>
                  </a:cubicBezTo>
                  <a:cubicBezTo>
                    <a:pt x="538" y="339"/>
                    <a:pt x="995" y="439"/>
                    <a:pt x="1492" y="518"/>
                  </a:cubicBezTo>
                  <a:cubicBezTo>
                    <a:pt x="2049" y="618"/>
                    <a:pt x="2586" y="498"/>
                    <a:pt x="3124" y="697"/>
                  </a:cubicBezTo>
                  <a:cubicBezTo>
                    <a:pt x="3223" y="730"/>
                    <a:pt x="3307" y="748"/>
                    <a:pt x="3373" y="748"/>
                  </a:cubicBezTo>
                  <a:cubicBezTo>
                    <a:pt x="3545" y="748"/>
                    <a:pt x="3597" y="627"/>
                    <a:pt x="3482" y="339"/>
                  </a:cubicBezTo>
                  <a:cubicBezTo>
                    <a:pt x="3263" y="220"/>
                    <a:pt x="3024" y="180"/>
                    <a:pt x="2746" y="180"/>
                  </a:cubicBezTo>
                  <a:cubicBezTo>
                    <a:pt x="1870" y="140"/>
                    <a:pt x="975" y="80"/>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50;p3">
              <a:extLst>
                <a:ext uri="{FF2B5EF4-FFF2-40B4-BE49-F238E27FC236}">
                  <a16:creationId xmlns:a16="http://schemas.microsoft.com/office/drawing/2014/main" id="{79B92454-7E04-44FE-B1D1-6E17426303D1}"/>
                </a:ext>
              </a:extLst>
            </p:cNvPr>
            <p:cNvSpPr/>
            <p:nvPr/>
          </p:nvSpPr>
          <p:spPr>
            <a:xfrm>
              <a:off x="1861250" y="4350925"/>
              <a:ext cx="78100" cy="24850"/>
            </a:xfrm>
            <a:custGeom>
              <a:avLst/>
              <a:gdLst/>
              <a:ahLst/>
              <a:cxnLst/>
              <a:rect l="l" t="t" r="r" b="b"/>
              <a:pathLst>
                <a:path w="3124" h="994" extrusionOk="0">
                  <a:moveTo>
                    <a:pt x="40" y="1"/>
                  </a:moveTo>
                  <a:cubicBezTo>
                    <a:pt x="20" y="1"/>
                    <a:pt x="20" y="21"/>
                    <a:pt x="0" y="80"/>
                  </a:cubicBezTo>
                  <a:cubicBezTo>
                    <a:pt x="0" y="120"/>
                    <a:pt x="0" y="180"/>
                    <a:pt x="40" y="220"/>
                  </a:cubicBezTo>
                  <a:cubicBezTo>
                    <a:pt x="180" y="419"/>
                    <a:pt x="418" y="498"/>
                    <a:pt x="637" y="558"/>
                  </a:cubicBezTo>
                  <a:cubicBezTo>
                    <a:pt x="1333" y="697"/>
                    <a:pt x="2010" y="816"/>
                    <a:pt x="2706" y="956"/>
                  </a:cubicBezTo>
                  <a:cubicBezTo>
                    <a:pt x="2753" y="979"/>
                    <a:pt x="2807" y="994"/>
                    <a:pt x="2858" y="994"/>
                  </a:cubicBezTo>
                  <a:cubicBezTo>
                    <a:pt x="2936" y="994"/>
                    <a:pt x="3008" y="960"/>
                    <a:pt x="3044" y="876"/>
                  </a:cubicBezTo>
                  <a:cubicBezTo>
                    <a:pt x="3124" y="717"/>
                    <a:pt x="3004" y="618"/>
                    <a:pt x="2865" y="558"/>
                  </a:cubicBezTo>
                  <a:cubicBezTo>
                    <a:pt x="2686" y="419"/>
                    <a:pt x="2447" y="379"/>
                    <a:pt x="2228" y="359"/>
                  </a:cubicBezTo>
                  <a:cubicBezTo>
                    <a:pt x="1907" y="308"/>
                    <a:pt x="1601" y="143"/>
                    <a:pt x="1296" y="143"/>
                  </a:cubicBezTo>
                  <a:cubicBezTo>
                    <a:pt x="1242" y="143"/>
                    <a:pt x="1188" y="148"/>
                    <a:pt x="1134" y="160"/>
                  </a:cubicBezTo>
                  <a:cubicBezTo>
                    <a:pt x="1039" y="184"/>
                    <a:pt x="946" y="194"/>
                    <a:pt x="855" y="194"/>
                  </a:cubicBezTo>
                  <a:cubicBezTo>
                    <a:pt x="566" y="194"/>
                    <a:pt x="297" y="92"/>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51;p3">
              <a:extLst>
                <a:ext uri="{FF2B5EF4-FFF2-40B4-BE49-F238E27FC236}">
                  <a16:creationId xmlns:a16="http://schemas.microsoft.com/office/drawing/2014/main" id="{56DA2DBB-220A-4D20-8A2F-C025A9AD9EF5}"/>
                </a:ext>
              </a:extLst>
            </p:cNvPr>
            <p:cNvSpPr/>
            <p:nvPr/>
          </p:nvSpPr>
          <p:spPr>
            <a:xfrm>
              <a:off x="2245175" y="4191050"/>
              <a:ext cx="71150" cy="25625"/>
            </a:xfrm>
            <a:custGeom>
              <a:avLst/>
              <a:gdLst/>
              <a:ahLst/>
              <a:cxnLst/>
              <a:rect l="l" t="t" r="r" b="b"/>
              <a:pathLst>
                <a:path w="2846" h="1025" extrusionOk="0">
                  <a:moveTo>
                    <a:pt x="299" y="0"/>
                  </a:moveTo>
                  <a:cubicBezTo>
                    <a:pt x="178" y="0"/>
                    <a:pt x="83" y="74"/>
                    <a:pt x="1" y="189"/>
                  </a:cubicBezTo>
                  <a:cubicBezTo>
                    <a:pt x="896" y="448"/>
                    <a:pt x="1751" y="965"/>
                    <a:pt x="2845" y="1025"/>
                  </a:cubicBezTo>
                  <a:cubicBezTo>
                    <a:pt x="2152" y="313"/>
                    <a:pt x="1424" y="3"/>
                    <a:pt x="602" y="3"/>
                  </a:cubicBezTo>
                  <a:cubicBezTo>
                    <a:pt x="528" y="3"/>
                    <a:pt x="454" y="5"/>
                    <a:pt x="379" y="10"/>
                  </a:cubicBezTo>
                  <a:cubicBezTo>
                    <a:pt x="351" y="3"/>
                    <a:pt x="324"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52;p3">
              <a:extLst>
                <a:ext uri="{FF2B5EF4-FFF2-40B4-BE49-F238E27FC236}">
                  <a16:creationId xmlns:a16="http://schemas.microsoft.com/office/drawing/2014/main" id="{BB6B70A3-E34D-41CF-B2E7-7381D4460386}"/>
                </a:ext>
              </a:extLst>
            </p:cNvPr>
            <p:cNvSpPr/>
            <p:nvPr/>
          </p:nvSpPr>
          <p:spPr>
            <a:xfrm>
              <a:off x="1881650" y="4408625"/>
              <a:ext cx="95000" cy="23900"/>
            </a:xfrm>
            <a:custGeom>
              <a:avLst/>
              <a:gdLst/>
              <a:ahLst/>
              <a:cxnLst/>
              <a:rect l="l" t="t" r="r" b="b"/>
              <a:pathLst>
                <a:path w="3800" h="956" extrusionOk="0">
                  <a:moveTo>
                    <a:pt x="100" y="0"/>
                  </a:moveTo>
                  <a:lnTo>
                    <a:pt x="100" y="0"/>
                  </a:lnTo>
                  <a:cubicBezTo>
                    <a:pt x="0" y="199"/>
                    <a:pt x="139" y="279"/>
                    <a:pt x="279" y="378"/>
                  </a:cubicBezTo>
                  <a:cubicBezTo>
                    <a:pt x="1393" y="657"/>
                    <a:pt x="2526" y="876"/>
                    <a:pt x="3680" y="955"/>
                  </a:cubicBezTo>
                  <a:cubicBezTo>
                    <a:pt x="3800" y="756"/>
                    <a:pt x="3601" y="677"/>
                    <a:pt x="3481" y="577"/>
                  </a:cubicBezTo>
                  <a:cubicBezTo>
                    <a:pt x="3203" y="557"/>
                    <a:pt x="2924" y="557"/>
                    <a:pt x="2686" y="498"/>
                  </a:cubicBezTo>
                  <a:cubicBezTo>
                    <a:pt x="1830" y="358"/>
                    <a:pt x="975" y="179"/>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53;p3">
              <a:extLst>
                <a:ext uri="{FF2B5EF4-FFF2-40B4-BE49-F238E27FC236}">
                  <a16:creationId xmlns:a16="http://schemas.microsoft.com/office/drawing/2014/main" id="{BEE0F962-5CF0-40CC-9328-7E87BD3CCC7D}"/>
                </a:ext>
              </a:extLst>
            </p:cNvPr>
            <p:cNvSpPr/>
            <p:nvPr/>
          </p:nvSpPr>
          <p:spPr>
            <a:xfrm>
              <a:off x="2043275" y="4220500"/>
              <a:ext cx="72625" cy="15200"/>
            </a:xfrm>
            <a:custGeom>
              <a:avLst/>
              <a:gdLst/>
              <a:ahLst/>
              <a:cxnLst/>
              <a:rect l="l" t="t" r="r" b="b"/>
              <a:pathLst>
                <a:path w="2905" h="608" extrusionOk="0">
                  <a:moveTo>
                    <a:pt x="228" y="1"/>
                  </a:moveTo>
                  <a:cubicBezTo>
                    <a:pt x="116" y="1"/>
                    <a:pt x="80" y="104"/>
                    <a:pt x="80" y="245"/>
                  </a:cubicBezTo>
                  <a:cubicBezTo>
                    <a:pt x="40" y="245"/>
                    <a:pt x="40" y="265"/>
                    <a:pt x="20" y="304"/>
                  </a:cubicBezTo>
                  <a:cubicBezTo>
                    <a:pt x="0" y="344"/>
                    <a:pt x="20" y="364"/>
                    <a:pt x="80" y="424"/>
                  </a:cubicBezTo>
                  <a:cubicBezTo>
                    <a:pt x="586" y="534"/>
                    <a:pt x="1092" y="607"/>
                    <a:pt x="1611" y="607"/>
                  </a:cubicBezTo>
                  <a:cubicBezTo>
                    <a:pt x="2031" y="607"/>
                    <a:pt x="2460" y="559"/>
                    <a:pt x="2905" y="444"/>
                  </a:cubicBezTo>
                  <a:cubicBezTo>
                    <a:pt x="2785" y="344"/>
                    <a:pt x="2765" y="265"/>
                    <a:pt x="2706" y="265"/>
                  </a:cubicBezTo>
                  <a:cubicBezTo>
                    <a:pt x="1930" y="125"/>
                    <a:pt x="1114" y="304"/>
                    <a:pt x="338" y="26"/>
                  </a:cubicBezTo>
                  <a:cubicBezTo>
                    <a:pt x="295" y="9"/>
                    <a:pt x="259" y="1"/>
                    <a:pt x="2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54;p3">
              <a:extLst>
                <a:ext uri="{FF2B5EF4-FFF2-40B4-BE49-F238E27FC236}">
                  <a16:creationId xmlns:a16="http://schemas.microsoft.com/office/drawing/2014/main" id="{3E5B6F0C-4A04-4E37-814B-6152ECE6BD6A}"/>
                </a:ext>
              </a:extLst>
            </p:cNvPr>
            <p:cNvSpPr/>
            <p:nvPr/>
          </p:nvSpPr>
          <p:spPr>
            <a:xfrm>
              <a:off x="1749850" y="4469625"/>
              <a:ext cx="61700" cy="24800"/>
            </a:xfrm>
            <a:custGeom>
              <a:avLst/>
              <a:gdLst/>
              <a:ahLst/>
              <a:cxnLst/>
              <a:rect l="l" t="t" r="r" b="b"/>
              <a:pathLst>
                <a:path w="2468" h="992" extrusionOk="0">
                  <a:moveTo>
                    <a:pt x="203" y="0"/>
                  </a:moveTo>
                  <a:cubicBezTo>
                    <a:pt x="136" y="0"/>
                    <a:pt x="69" y="3"/>
                    <a:pt x="1" y="7"/>
                  </a:cubicBezTo>
                  <a:cubicBezTo>
                    <a:pt x="498" y="345"/>
                    <a:pt x="1035" y="604"/>
                    <a:pt x="1592" y="883"/>
                  </a:cubicBezTo>
                  <a:cubicBezTo>
                    <a:pt x="1761" y="967"/>
                    <a:pt x="1941" y="992"/>
                    <a:pt x="2131" y="992"/>
                  </a:cubicBezTo>
                  <a:cubicBezTo>
                    <a:pt x="2208" y="992"/>
                    <a:pt x="2287" y="988"/>
                    <a:pt x="2368" y="982"/>
                  </a:cubicBezTo>
                  <a:cubicBezTo>
                    <a:pt x="2467" y="843"/>
                    <a:pt x="2427" y="743"/>
                    <a:pt x="2368" y="624"/>
                  </a:cubicBezTo>
                  <a:cubicBezTo>
                    <a:pt x="1671" y="312"/>
                    <a:pt x="991"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55;p3">
              <a:extLst>
                <a:ext uri="{FF2B5EF4-FFF2-40B4-BE49-F238E27FC236}">
                  <a16:creationId xmlns:a16="http://schemas.microsoft.com/office/drawing/2014/main" id="{68C67623-0325-4337-8FBE-19B5FA510048}"/>
                </a:ext>
              </a:extLst>
            </p:cNvPr>
            <p:cNvSpPr/>
            <p:nvPr/>
          </p:nvSpPr>
          <p:spPr>
            <a:xfrm>
              <a:off x="2167600" y="4427700"/>
              <a:ext cx="82075" cy="20725"/>
            </a:xfrm>
            <a:custGeom>
              <a:avLst/>
              <a:gdLst/>
              <a:ahLst/>
              <a:cxnLst/>
              <a:rect l="l" t="t" r="r" b="b"/>
              <a:pathLst>
                <a:path w="3283" h="829" extrusionOk="0">
                  <a:moveTo>
                    <a:pt x="328" y="1"/>
                  </a:moveTo>
                  <a:cubicBezTo>
                    <a:pt x="199" y="1"/>
                    <a:pt x="88" y="11"/>
                    <a:pt x="0" y="33"/>
                  </a:cubicBezTo>
                  <a:cubicBezTo>
                    <a:pt x="1114" y="312"/>
                    <a:pt x="2189" y="729"/>
                    <a:pt x="3283" y="829"/>
                  </a:cubicBezTo>
                  <a:cubicBezTo>
                    <a:pt x="2614" y="400"/>
                    <a:pt x="1132" y="1"/>
                    <a:pt x="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56;p3">
              <a:extLst>
                <a:ext uri="{FF2B5EF4-FFF2-40B4-BE49-F238E27FC236}">
                  <a16:creationId xmlns:a16="http://schemas.microsoft.com/office/drawing/2014/main" id="{915CEEDC-065B-4EFE-B0CD-E28BECC722A3}"/>
                </a:ext>
              </a:extLst>
            </p:cNvPr>
            <p:cNvSpPr/>
            <p:nvPr/>
          </p:nvSpPr>
          <p:spPr>
            <a:xfrm>
              <a:off x="2125325" y="4504100"/>
              <a:ext cx="65675" cy="26400"/>
            </a:xfrm>
            <a:custGeom>
              <a:avLst/>
              <a:gdLst/>
              <a:ahLst/>
              <a:cxnLst/>
              <a:rect l="l" t="t" r="r" b="b"/>
              <a:pathLst>
                <a:path w="2627" h="1056" extrusionOk="0">
                  <a:moveTo>
                    <a:pt x="378" y="1"/>
                  </a:moveTo>
                  <a:cubicBezTo>
                    <a:pt x="378" y="220"/>
                    <a:pt x="219" y="339"/>
                    <a:pt x="0" y="339"/>
                  </a:cubicBezTo>
                  <a:cubicBezTo>
                    <a:pt x="577" y="598"/>
                    <a:pt x="1214" y="538"/>
                    <a:pt x="1791" y="896"/>
                  </a:cubicBezTo>
                  <a:cubicBezTo>
                    <a:pt x="1837" y="877"/>
                    <a:pt x="1880" y="869"/>
                    <a:pt x="1920" y="869"/>
                  </a:cubicBezTo>
                  <a:cubicBezTo>
                    <a:pt x="2084" y="869"/>
                    <a:pt x="2200" y="1007"/>
                    <a:pt x="2328" y="1055"/>
                  </a:cubicBezTo>
                  <a:lnTo>
                    <a:pt x="2527" y="1055"/>
                  </a:lnTo>
                  <a:cubicBezTo>
                    <a:pt x="2606" y="896"/>
                    <a:pt x="2626" y="737"/>
                    <a:pt x="2408" y="637"/>
                  </a:cubicBezTo>
                  <a:cubicBezTo>
                    <a:pt x="2268" y="558"/>
                    <a:pt x="2089" y="518"/>
                    <a:pt x="1990" y="339"/>
                  </a:cubicBezTo>
                  <a:cubicBezTo>
                    <a:pt x="1433" y="240"/>
                    <a:pt x="916" y="120"/>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57;p3">
              <a:extLst>
                <a:ext uri="{FF2B5EF4-FFF2-40B4-BE49-F238E27FC236}">
                  <a16:creationId xmlns:a16="http://schemas.microsoft.com/office/drawing/2014/main" id="{C51A241F-EBB2-4D51-A9B1-D0A469BDB390}"/>
                </a:ext>
              </a:extLst>
            </p:cNvPr>
            <p:cNvSpPr/>
            <p:nvPr/>
          </p:nvSpPr>
          <p:spPr>
            <a:xfrm>
              <a:off x="1964200" y="4302200"/>
              <a:ext cx="79100" cy="22900"/>
            </a:xfrm>
            <a:custGeom>
              <a:avLst/>
              <a:gdLst/>
              <a:ahLst/>
              <a:cxnLst/>
              <a:rect l="l" t="t" r="r" b="b"/>
              <a:pathLst>
                <a:path w="3164" h="916" extrusionOk="0">
                  <a:moveTo>
                    <a:pt x="0" y="0"/>
                  </a:moveTo>
                  <a:lnTo>
                    <a:pt x="0" y="378"/>
                  </a:lnTo>
                  <a:cubicBezTo>
                    <a:pt x="816" y="637"/>
                    <a:pt x="1691" y="557"/>
                    <a:pt x="2507" y="756"/>
                  </a:cubicBezTo>
                  <a:cubicBezTo>
                    <a:pt x="2586" y="816"/>
                    <a:pt x="2666" y="856"/>
                    <a:pt x="2706" y="915"/>
                  </a:cubicBezTo>
                  <a:lnTo>
                    <a:pt x="2865" y="915"/>
                  </a:lnTo>
                  <a:cubicBezTo>
                    <a:pt x="2964" y="816"/>
                    <a:pt x="3163" y="756"/>
                    <a:pt x="3044" y="557"/>
                  </a:cubicBezTo>
                  <a:cubicBezTo>
                    <a:pt x="2845" y="358"/>
                    <a:pt x="2566" y="478"/>
                    <a:pt x="2348" y="358"/>
                  </a:cubicBezTo>
                  <a:cubicBezTo>
                    <a:pt x="1828" y="323"/>
                    <a:pt x="1356" y="174"/>
                    <a:pt x="846" y="174"/>
                  </a:cubicBezTo>
                  <a:cubicBezTo>
                    <a:pt x="790" y="174"/>
                    <a:pt x="734" y="175"/>
                    <a:pt x="677" y="179"/>
                  </a:cubicBezTo>
                  <a:cubicBezTo>
                    <a:pt x="654" y="181"/>
                    <a:pt x="632" y="182"/>
                    <a:pt x="610" y="182"/>
                  </a:cubicBezTo>
                  <a:cubicBezTo>
                    <a:pt x="380" y="182"/>
                    <a:pt x="182" y="91"/>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58;p3">
              <a:extLst>
                <a:ext uri="{FF2B5EF4-FFF2-40B4-BE49-F238E27FC236}">
                  <a16:creationId xmlns:a16="http://schemas.microsoft.com/office/drawing/2014/main" id="{7D146236-1F07-4884-AA86-3329DBCC4567}"/>
                </a:ext>
              </a:extLst>
            </p:cNvPr>
            <p:cNvSpPr/>
            <p:nvPr/>
          </p:nvSpPr>
          <p:spPr>
            <a:xfrm>
              <a:off x="2035800" y="4314800"/>
              <a:ext cx="55725" cy="12625"/>
            </a:xfrm>
            <a:custGeom>
              <a:avLst/>
              <a:gdLst/>
              <a:ahLst/>
              <a:cxnLst/>
              <a:rect l="l" t="t" r="r" b="b"/>
              <a:pathLst>
                <a:path w="2229" h="505" extrusionOk="0">
                  <a:moveTo>
                    <a:pt x="927" y="0"/>
                  </a:moveTo>
                  <a:cubicBezTo>
                    <a:pt x="681" y="0"/>
                    <a:pt x="430" y="26"/>
                    <a:pt x="180" y="53"/>
                  </a:cubicBezTo>
                  <a:cubicBezTo>
                    <a:pt x="120" y="173"/>
                    <a:pt x="41" y="272"/>
                    <a:pt x="1" y="411"/>
                  </a:cubicBezTo>
                  <a:cubicBezTo>
                    <a:pt x="479" y="424"/>
                    <a:pt x="965" y="504"/>
                    <a:pt x="1449" y="504"/>
                  </a:cubicBezTo>
                  <a:cubicBezTo>
                    <a:pt x="1711" y="504"/>
                    <a:pt x="1971" y="481"/>
                    <a:pt x="2229" y="411"/>
                  </a:cubicBezTo>
                  <a:cubicBezTo>
                    <a:pt x="1828" y="88"/>
                    <a:pt x="1385" y="0"/>
                    <a:pt x="9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59;p3">
              <a:extLst>
                <a:ext uri="{FF2B5EF4-FFF2-40B4-BE49-F238E27FC236}">
                  <a16:creationId xmlns:a16="http://schemas.microsoft.com/office/drawing/2014/main" id="{94D01C50-99F9-4CF9-A20B-0DF3365F623D}"/>
                </a:ext>
              </a:extLst>
            </p:cNvPr>
            <p:cNvSpPr/>
            <p:nvPr/>
          </p:nvSpPr>
          <p:spPr>
            <a:xfrm>
              <a:off x="1928875" y="4365300"/>
              <a:ext cx="56725" cy="13625"/>
            </a:xfrm>
            <a:custGeom>
              <a:avLst/>
              <a:gdLst/>
              <a:ahLst/>
              <a:cxnLst/>
              <a:rect l="l" t="t" r="r" b="b"/>
              <a:pathLst>
                <a:path w="2269" h="545" extrusionOk="0">
                  <a:moveTo>
                    <a:pt x="372" y="0"/>
                  </a:moveTo>
                  <a:cubicBezTo>
                    <a:pt x="315" y="0"/>
                    <a:pt x="257" y="1"/>
                    <a:pt x="200" y="3"/>
                  </a:cubicBezTo>
                  <a:cubicBezTo>
                    <a:pt x="299" y="222"/>
                    <a:pt x="299" y="381"/>
                    <a:pt x="1" y="381"/>
                  </a:cubicBezTo>
                  <a:cubicBezTo>
                    <a:pt x="170" y="510"/>
                    <a:pt x="369" y="545"/>
                    <a:pt x="575" y="545"/>
                  </a:cubicBezTo>
                  <a:cubicBezTo>
                    <a:pt x="782" y="545"/>
                    <a:pt x="996" y="510"/>
                    <a:pt x="1194" y="500"/>
                  </a:cubicBezTo>
                  <a:cubicBezTo>
                    <a:pt x="1420" y="500"/>
                    <a:pt x="1654" y="456"/>
                    <a:pt x="1897" y="456"/>
                  </a:cubicBezTo>
                  <a:cubicBezTo>
                    <a:pt x="2019" y="456"/>
                    <a:pt x="2143" y="467"/>
                    <a:pt x="2269" y="500"/>
                  </a:cubicBezTo>
                  <a:cubicBezTo>
                    <a:pt x="1682" y="115"/>
                    <a:pt x="1044"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60;p3">
              <a:extLst>
                <a:ext uri="{FF2B5EF4-FFF2-40B4-BE49-F238E27FC236}">
                  <a16:creationId xmlns:a16="http://schemas.microsoft.com/office/drawing/2014/main" id="{6A4A14DF-9960-47FD-B4C2-867BA089FB2F}"/>
                </a:ext>
              </a:extLst>
            </p:cNvPr>
            <p:cNvSpPr/>
            <p:nvPr/>
          </p:nvSpPr>
          <p:spPr>
            <a:xfrm>
              <a:off x="2188475" y="4194275"/>
              <a:ext cx="17450" cy="70150"/>
            </a:xfrm>
            <a:custGeom>
              <a:avLst/>
              <a:gdLst/>
              <a:ahLst/>
              <a:cxnLst/>
              <a:rect l="l" t="t" r="r" b="b"/>
              <a:pathLst>
                <a:path w="698" h="2806" extrusionOk="0">
                  <a:moveTo>
                    <a:pt x="339" y="1"/>
                  </a:moveTo>
                  <a:lnTo>
                    <a:pt x="339" y="1"/>
                  </a:lnTo>
                  <a:cubicBezTo>
                    <a:pt x="439" y="995"/>
                    <a:pt x="1" y="1871"/>
                    <a:pt x="100" y="2806"/>
                  </a:cubicBezTo>
                  <a:cubicBezTo>
                    <a:pt x="538" y="2109"/>
                    <a:pt x="439" y="1294"/>
                    <a:pt x="657" y="558"/>
                  </a:cubicBezTo>
                  <a:cubicBezTo>
                    <a:pt x="697" y="379"/>
                    <a:pt x="637" y="120"/>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61;p3">
              <a:extLst>
                <a:ext uri="{FF2B5EF4-FFF2-40B4-BE49-F238E27FC236}">
                  <a16:creationId xmlns:a16="http://schemas.microsoft.com/office/drawing/2014/main" id="{BDDF36F1-F110-434E-9894-873658A23EB4}"/>
                </a:ext>
              </a:extLst>
            </p:cNvPr>
            <p:cNvSpPr/>
            <p:nvPr/>
          </p:nvSpPr>
          <p:spPr>
            <a:xfrm>
              <a:off x="2156150" y="4462825"/>
              <a:ext cx="58225" cy="22400"/>
            </a:xfrm>
            <a:custGeom>
              <a:avLst/>
              <a:gdLst/>
              <a:ahLst/>
              <a:cxnLst/>
              <a:rect l="l" t="t" r="r" b="b"/>
              <a:pathLst>
                <a:path w="2329" h="896" extrusionOk="0">
                  <a:moveTo>
                    <a:pt x="558" y="1"/>
                  </a:moveTo>
                  <a:cubicBezTo>
                    <a:pt x="478" y="100"/>
                    <a:pt x="379" y="105"/>
                    <a:pt x="279" y="105"/>
                  </a:cubicBezTo>
                  <a:cubicBezTo>
                    <a:pt x="268" y="105"/>
                    <a:pt x="257" y="105"/>
                    <a:pt x="246" y="105"/>
                  </a:cubicBezTo>
                  <a:cubicBezTo>
                    <a:pt x="158" y="105"/>
                    <a:pt x="72" y="109"/>
                    <a:pt x="1" y="180"/>
                  </a:cubicBezTo>
                  <a:cubicBezTo>
                    <a:pt x="737" y="399"/>
                    <a:pt x="1473" y="518"/>
                    <a:pt x="2149" y="896"/>
                  </a:cubicBezTo>
                  <a:cubicBezTo>
                    <a:pt x="2269" y="816"/>
                    <a:pt x="2328" y="697"/>
                    <a:pt x="2328" y="558"/>
                  </a:cubicBezTo>
                  <a:cubicBezTo>
                    <a:pt x="1851" y="1"/>
                    <a:pt x="1175" y="80"/>
                    <a:pt x="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62;p3">
              <a:extLst>
                <a:ext uri="{FF2B5EF4-FFF2-40B4-BE49-F238E27FC236}">
                  <a16:creationId xmlns:a16="http://schemas.microsoft.com/office/drawing/2014/main" id="{F9E8C961-AD4C-4F34-BC29-31380F0803FA}"/>
                </a:ext>
              </a:extLst>
            </p:cNvPr>
            <p:cNvSpPr/>
            <p:nvPr/>
          </p:nvSpPr>
          <p:spPr>
            <a:xfrm>
              <a:off x="1887775" y="4466550"/>
              <a:ext cx="71475" cy="18175"/>
            </a:xfrm>
            <a:custGeom>
              <a:avLst/>
              <a:gdLst/>
              <a:ahLst/>
              <a:cxnLst/>
              <a:rect l="l" t="t" r="r" b="b"/>
              <a:pathLst>
                <a:path w="2859" h="727" extrusionOk="0">
                  <a:moveTo>
                    <a:pt x="162" y="1"/>
                  </a:moveTo>
                  <a:cubicBezTo>
                    <a:pt x="36" y="1"/>
                    <a:pt x="1" y="78"/>
                    <a:pt x="34" y="210"/>
                  </a:cubicBezTo>
                  <a:cubicBezTo>
                    <a:pt x="272" y="349"/>
                    <a:pt x="531" y="369"/>
                    <a:pt x="789" y="409"/>
                  </a:cubicBezTo>
                  <a:cubicBezTo>
                    <a:pt x="1446" y="508"/>
                    <a:pt x="2063" y="628"/>
                    <a:pt x="2719" y="727"/>
                  </a:cubicBezTo>
                  <a:cubicBezTo>
                    <a:pt x="2858" y="548"/>
                    <a:pt x="2838" y="409"/>
                    <a:pt x="2719" y="230"/>
                  </a:cubicBezTo>
                  <a:lnTo>
                    <a:pt x="252" y="11"/>
                  </a:lnTo>
                  <a:cubicBezTo>
                    <a:pt x="218" y="4"/>
                    <a:pt x="188"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63;p3">
              <a:extLst>
                <a:ext uri="{FF2B5EF4-FFF2-40B4-BE49-F238E27FC236}">
                  <a16:creationId xmlns:a16="http://schemas.microsoft.com/office/drawing/2014/main" id="{B86B1FA7-2DB1-40F4-99E8-F8AB95DB9065}"/>
                </a:ext>
              </a:extLst>
            </p:cNvPr>
            <p:cNvSpPr/>
            <p:nvPr/>
          </p:nvSpPr>
          <p:spPr>
            <a:xfrm>
              <a:off x="2155175" y="4109950"/>
              <a:ext cx="66925" cy="14225"/>
            </a:xfrm>
            <a:custGeom>
              <a:avLst/>
              <a:gdLst/>
              <a:ahLst/>
              <a:cxnLst/>
              <a:rect l="l" t="t" r="r" b="b"/>
              <a:pathLst>
                <a:path w="2677" h="569" extrusionOk="0">
                  <a:moveTo>
                    <a:pt x="852" y="1"/>
                  </a:moveTo>
                  <a:cubicBezTo>
                    <a:pt x="814" y="1"/>
                    <a:pt x="776" y="4"/>
                    <a:pt x="736" y="12"/>
                  </a:cubicBezTo>
                  <a:cubicBezTo>
                    <a:pt x="704" y="115"/>
                    <a:pt x="641" y="145"/>
                    <a:pt x="566" y="145"/>
                  </a:cubicBezTo>
                  <a:cubicBezTo>
                    <a:pt x="457" y="145"/>
                    <a:pt x="320" y="81"/>
                    <a:pt x="206" y="81"/>
                  </a:cubicBezTo>
                  <a:cubicBezTo>
                    <a:pt x="111" y="81"/>
                    <a:pt x="33" y="126"/>
                    <a:pt x="0" y="290"/>
                  </a:cubicBezTo>
                  <a:cubicBezTo>
                    <a:pt x="179" y="449"/>
                    <a:pt x="418" y="290"/>
                    <a:pt x="577" y="469"/>
                  </a:cubicBezTo>
                  <a:cubicBezTo>
                    <a:pt x="789" y="528"/>
                    <a:pt x="1001" y="545"/>
                    <a:pt x="1208" y="545"/>
                  </a:cubicBezTo>
                  <a:cubicBezTo>
                    <a:pt x="1352" y="545"/>
                    <a:pt x="1493" y="537"/>
                    <a:pt x="1631" y="529"/>
                  </a:cubicBezTo>
                  <a:cubicBezTo>
                    <a:pt x="1664" y="513"/>
                    <a:pt x="1694" y="503"/>
                    <a:pt x="1720" y="503"/>
                  </a:cubicBezTo>
                  <a:cubicBezTo>
                    <a:pt x="1757" y="503"/>
                    <a:pt x="1787" y="522"/>
                    <a:pt x="1810" y="569"/>
                  </a:cubicBezTo>
                  <a:cubicBezTo>
                    <a:pt x="1895" y="493"/>
                    <a:pt x="1984" y="472"/>
                    <a:pt x="2076" y="472"/>
                  </a:cubicBezTo>
                  <a:cubicBezTo>
                    <a:pt x="2178" y="472"/>
                    <a:pt x="2282" y="499"/>
                    <a:pt x="2387" y="509"/>
                  </a:cubicBezTo>
                  <a:cubicBezTo>
                    <a:pt x="2421" y="516"/>
                    <a:pt x="2450" y="519"/>
                    <a:pt x="2475" y="519"/>
                  </a:cubicBezTo>
                  <a:cubicBezTo>
                    <a:pt x="2677" y="519"/>
                    <a:pt x="2562" y="315"/>
                    <a:pt x="2526" y="191"/>
                  </a:cubicBezTo>
                  <a:cubicBezTo>
                    <a:pt x="2390" y="127"/>
                    <a:pt x="2245" y="113"/>
                    <a:pt x="2098" y="113"/>
                  </a:cubicBezTo>
                  <a:cubicBezTo>
                    <a:pt x="1986" y="113"/>
                    <a:pt x="1872" y="121"/>
                    <a:pt x="1758" y="121"/>
                  </a:cubicBezTo>
                  <a:cubicBezTo>
                    <a:pt x="1696" y="121"/>
                    <a:pt x="1633" y="119"/>
                    <a:pt x="1572" y="111"/>
                  </a:cubicBezTo>
                  <a:cubicBezTo>
                    <a:pt x="1546" y="115"/>
                    <a:pt x="1520" y="117"/>
                    <a:pt x="1495" y="117"/>
                  </a:cubicBezTo>
                  <a:cubicBezTo>
                    <a:pt x="1281" y="117"/>
                    <a:pt x="1077" y="1"/>
                    <a:pt x="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64;p3">
              <a:extLst>
                <a:ext uri="{FF2B5EF4-FFF2-40B4-BE49-F238E27FC236}">
                  <a16:creationId xmlns:a16="http://schemas.microsoft.com/office/drawing/2014/main" id="{81BE7B9E-18E2-466C-9C85-1F82B9C59087}"/>
                </a:ext>
              </a:extLst>
            </p:cNvPr>
            <p:cNvSpPr/>
            <p:nvPr/>
          </p:nvSpPr>
          <p:spPr>
            <a:xfrm>
              <a:off x="2401825" y="4305675"/>
              <a:ext cx="8975" cy="113725"/>
            </a:xfrm>
            <a:custGeom>
              <a:avLst/>
              <a:gdLst/>
              <a:ahLst/>
              <a:cxnLst/>
              <a:rect l="l" t="t" r="r" b="b"/>
              <a:pathLst>
                <a:path w="359" h="4549" extrusionOk="0">
                  <a:moveTo>
                    <a:pt x="140" y="1"/>
                  </a:moveTo>
                  <a:cubicBezTo>
                    <a:pt x="61" y="140"/>
                    <a:pt x="61" y="319"/>
                    <a:pt x="41" y="498"/>
                  </a:cubicBezTo>
                  <a:cubicBezTo>
                    <a:pt x="21" y="1831"/>
                    <a:pt x="21" y="3164"/>
                    <a:pt x="1" y="4496"/>
                  </a:cubicBezTo>
                  <a:cubicBezTo>
                    <a:pt x="19" y="4533"/>
                    <a:pt x="46" y="4549"/>
                    <a:pt x="76" y="4549"/>
                  </a:cubicBezTo>
                  <a:cubicBezTo>
                    <a:pt x="110" y="4549"/>
                    <a:pt x="148" y="4528"/>
                    <a:pt x="180" y="4496"/>
                  </a:cubicBezTo>
                  <a:cubicBezTo>
                    <a:pt x="180" y="3979"/>
                    <a:pt x="200" y="3422"/>
                    <a:pt x="200" y="2905"/>
                  </a:cubicBezTo>
                  <a:cubicBezTo>
                    <a:pt x="220" y="2865"/>
                    <a:pt x="220" y="2786"/>
                    <a:pt x="200" y="2726"/>
                  </a:cubicBezTo>
                  <a:cubicBezTo>
                    <a:pt x="200" y="2587"/>
                    <a:pt x="220" y="2467"/>
                    <a:pt x="359" y="2368"/>
                  </a:cubicBezTo>
                  <a:cubicBezTo>
                    <a:pt x="299" y="2189"/>
                    <a:pt x="180" y="2010"/>
                    <a:pt x="200" y="1791"/>
                  </a:cubicBezTo>
                  <a:cubicBezTo>
                    <a:pt x="299" y="1194"/>
                    <a:pt x="140" y="597"/>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65;p3">
              <a:extLst>
                <a:ext uri="{FF2B5EF4-FFF2-40B4-BE49-F238E27FC236}">
                  <a16:creationId xmlns:a16="http://schemas.microsoft.com/office/drawing/2014/main" id="{F77E966F-D949-4B11-BF05-322306C22552}"/>
                </a:ext>
              </a:extLst>
            </p:cNvPr>
            <p:cNvSpPr/>
            <p:nvPr/>
          </p:nvSpPr>
          <p:spPr>
            <a:xfrm>
              <a:off x="1848825" y="4310200"/>
              <a:ext cx="53225" cy="18875"/>
            </a:xfrm>
            <a:custGeom>
              <a:avLst/>
              <a:gdLst/>
              <a:ahLst/>
              <a:cxnLst/>
              <a:rect l="l" t="t" r="r" b="b"/>
              <a:pathLst>
                <a:path w="2129" h="755" extrusionOk="0">
                  <a:moveTo>
                    <a:pt x="535" y="1"/>
                  </a:moveTo>
                  <a:cubicBezTo>
                    <a:pt x="361" y="1"/>
                    <a:pt x="183" y="20"/>
                    <a:pt x="0" y="58"/>
                  </a:cubicBezTo>
                  <a:cubicBezTo>
                    <a:pt x="20" y="138"/>
                    <a:pt x="40" y="297"/>
                    <a:pt x="60" y="297"/>
                  </a:cubicBezTo>
                  <a:cubicBezTo>
                    <a:pt x="796" y="297"/>
                    <a:pt x="1413" y="695"/>
                    <a:pt x="2129" y="755"/>
                  </a:cubicBezTo>
                  <a:cubicBezTo>
                    <a:pt x="2129" y="595"/>
                    <a:pt x="2029" y="436"/>
                    <a:pt x="1850" y="357"/>
                  </a:cubicBezTo>
                  <a:cubicBezTo>
                    <a:pt x="1419" y="127"/>
                    <a:pt x="989" y="1"/>
                    <a:pt x="5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66;p3">
              <a:extLst>
                <a:ext uri="{FF2B5EF4-FFF2-40B4-BE49-F238E27FC236}">
                  <a16:creationId xmlns:a16="http://schemas.microsoft.com/office/drawing/2014/main" id="{A696D024-355B-40A6-8CC9-3DC6124E503B}"/>
                </a:ext>
              </a:extLst>
            </p:cNvPr>
            <p:cNvSpPr/>
            <p:nvPr/>
          </p:nvSpPr>
          <p:spPr>
            <a:xfrm>
              <a:off x="1812525" y="4336825"/>
              <a:ext cx="49750" cy="19100"/>
            </a:xfrm>
            <a:custGeom>
              <a:avLst/>
              <a:gdLst/>
              <a:ahLst/>
              <a:cxnLst/>
              <a:rect l="l" t="t" r="r" b="b"/>
              <a:pathLst>
                <a:path w="1990" h="764" extrusionOk="0">
                  <a:moveTo>
                    <a:pt x="142" y="0"/>
                  </a:moveTo>
                  <a:cubicBezTo>
                    <a:pt x="61" y="0"/>
                    <a:pt x="1" y="43"/>
                    <a:pt x="20" y="227"/>
                  </a:cubicBezTo>
                  <a:cubicBezTo>
                    <a:pt x="597" y="664"/>
                    <a:pt x="1313" y="625"/>
                    <a:pt x="1989" y="764"/>
                  </a:cubicBezTo>
                  <a:lnTo>
                    <a:pt x="1989" y="565"/>
                  </a:lnTo>
                  <a:cubicBezTo>
                    <a:pt x="1870" y="346"/>
                    <a:pt x="1671" y="227"/>
                    <a:pt x="1452" y="227"/>
                  </a:cubicBezTo>
                  <a:cubicBezTo>
                    <a:pt x="1430" y="228"/>
                    <a:pt x="1408" y="228"/>
                    <a:pt x="1387" y="228"/>
                  </a:cubicBezTo>
                  <a:cubicBezTo>
                    <a:pt x="1037" y="228"/>
                    <a:pt x="735" y="84"/>
                    <a:pt x="398" y="28"/>
                  </a:cubicBezTo>
                  <a:cubicBezTo>
                    <a:pt x="387" y="31"/>
                    <a:pt x="375" y="33"/>
                    <a:pt x="361" y="33"/>
                  </a:cubicBezTo>
                  <a:cubicBezTo>
                    <a:pt x="299" y="33"/>
                    <a:pt x="213" y="0"/>
                    <a:pt x="1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67;p3">
              <a:extLst>
                <a:ext uri="{FF2B5EF4-FFF2-40B4-BE49-F238E27FC236}">
                  <a16:creationId xmlns:a16="http://schemas.microsoft.com/office/drawing/2014/main" id="{5C8E27EE-2860-415F-BD5D-BE6E71595DB9}"/>
                </a:ext>
              </a:extLst>
            </p:cNvPr>
            <p:cNvSpPr/>
            <p:nvPr/>
          </p:nvSpPr>
          <p:spPr>
            <a:xfrm>
              <a:off x="1809525" y="4295600"/>
              <a:ext cx="39325" cy="16025"/>
            </a:xfrm>
            <a:custGeom>
              <a:avLst/>
              <a:gdLst/>
              <a:ahLst/>
              <a:cxnLst/>
              <a:rect l="l" t="t" r="r" b="b"/>
              <a:pathLst>
                <a:path w="1573" h="641" extrusionOk="0">
                  <a:moveTo>
                    <a:pt x="593" y="1"/>
                  </a:moveTo>
                  <a:cubicBezTo>
                    <a:pt x="409" y="1"/>
                    <a:pt x="210" y="41"/>
                    <a:pt x="1" y="125"/>
                  </a:cubicBezTo>
                  <a:cubicBezTo>
                    <a:pt x="404" y="461"/>
                    <a:pt x="821" y="641"/>
                    <a:pt x="1300" y="641"/>
                  </a:cubicBezTo>
                  <a:cubicBezTo>
                    <a:pt x="1389" y="641"/>
                    <a:pt x="1479" y="635"/>
                    <a:pt x="1572" y="622"/>
                  </a:cubicBezTo>
                  <a:cubicBezTo>
                    <a:pt x="1364" y="219"/>
                    <a:pt x="1019"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68;p3">
              <a:extLst>
                <a:ext uri="{FF2B5EF4-FFF2-40B4-BE49-F238E27FC236}">
                  <a16:creationId xmlns:a16="http://schemas.microsoft.com/office/drawing/2014/main" id="{A06385EB-999D-411A-B242-E73D14F80A73}"/>
                </a:ext>
              </a:extLst>
            </p:cNvPr>
            <p:cNvSpPr/>
            <p:nvPr/>
          </p:nvSpPr>
          <p:spPr>
            <a:xfrm>
              <a:off x="1909000" y="4503125"/>
              <a:ext cx="46775" cy="17425"/>
            </a:xfrm>
            <a:custGeom>
              <a:avLst/>
              <a:gdLst/>
              <a:ahLst/>
              <a:cxnLst/>
              <a:rect l="l" t="t" r="r" b="b"/>
              <a:pathLst>
                <a:path w="1871" h="697" extrusionOk="0">
                  <a:moveTo>
                    <a:pt x="0" y="0"/>
                  </a:moveTo>
                  <a:lnTo>
                    <a:pt x="0" y="0"/>
                  </a:lnTo>
                  <a:cubicBezTo>
                    <a:pt x="38" y="376"/>
                    <a:pt x="217" y="539"/>
                    <a:pt x="489" y="539"/>
                  </a:cubicBezTo>
                  <a:cubicBezTo>
                    <a:pt x="505" y="539"/>
                    <a:pt x="521" y="538"/>
                    <a:pt x="537" y="537"/>
                  </a:cubicBezTo>
                  <a:cubicBezTo>
                    <a:pt x="577" y="533"/>
                    <a:pt x="615" y="531"/>
                    <a:pt x="652" y="531"/>
                  </a:cubicBezTo>
                  <a:cubicBezTo>
                    <a:pt x="957" y="531"/>
                    <a:pt x="1209" y="661"/>
                    <a:pt x="1492" y="696"/>
                  </a:cubicBezTo>
                  <a:cubicBezTo>
                    <a:pt x="1611" y="657"/>
                    <a:pt x="1731" y="577"/>
                    <a:pt x="1870" y="537"/>
                  </a:cubicBezTo>
                  <a:lnTo>
                    <a:pt x="1870" y="358"/>
                  </a:lnTo>
                  <a:cubicBezTo>
                    <a:pt x="1273" y="259"/>
                    <a:pt x="637" y="139"/>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69;p3">
              <a:extLst>
                <a:ext uri="{FF2B5EF4-FFF2-40B4-BE49-F238E27FC236}">
                  <a16:creationId xmlns:a16="http://schemas.microsoft.com/office/drawing/2014/main" id="{3C7DDCD1-A08C-478D-98D4-216B8E869D78}"/>
                </a:ext>
              </a:extLst>
            </p:cNvPr>
            <p:cNvSpPr/>
            <p:nvPr/>
          </p:nvSpPr>
          <p:spPr>
            <a:xfrm>
              <a:off x="1892075" y="4565250"/>
              <a:ext cx="64175" cy="11000"/>
            </a:xfrm>
            <a:custGeom>
              <a:avLst/>
              <a:gdLst/>
              <a:ahLst/>
              <a:cxnLst/>
              <a:rect l="l" t="t" r="r" b="b"/>
              <a:pathLst>
                <a:path w="2567" h="440" extrusionOk="0">
                  <a:moveTo>
                    <a:pt x="840" y="1"/>
                  </a:moveTo>
                  <a:cubicBezTo>
                    <a:pt x="689" y="1"/>
                    <a:pt x="535" y="13"/>
                    <a:pt x="379" y="41"/>
                  </a:cubicBezTo>
                  <a:cubicBezTo>
                    <a:pt x="299" y="161"/>
                    <a:pt x="80" y="61"/>
                    <a:pt x="1" y="240"/>
                  </a:cubicBezTo>
                  <a:cubicBezTo>
                    <a:pt x="313" y="362"/>
                    <a:pt x="637" y="391"/>
                    <a:pt x="966" y="391"/>
                  </a:cubicBezTo>
                  <a:cubicBezTo>
                    <a:pt x="1256" y="391"/>
                    <a:pt x="1550" y="368"/>
                    <a:pt x="1843" y="368"/>
                  </a:cubicBezTo>
                  <a:cubicBezTo>
                    <a:pt x="2086" y="368"/>
                    <a:pt x="2328" y="384"/>
                    <a:pt x="2567" y="439"/>
                  </a:cubicBezTo>
                  <a:cubicBezTo>
                    <a:pt x="2011" y="201"/>
                    <a:pt x="1442" y="1"/>
                    <a:pt x="8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70;p3">
              <a:extLst>
                <a:ext uri="{FF2B5EF4-FFF2-40B4-BE49-F238E27FC236}">
                  <a16:creationId xmlns:a16="http://schemas.microsoft.com/office/drawing/2014/main" id="{493F2557-A1BA-425C-9D84-E0F3769FB27C}"/>
                </a:ext>
              </a:extLst>
            </p:cNvPr>
            <p:cNvSpPr/>
            <p:nvPr/>
          </p:nvSpPr>
          <p:spPr>
            <a:xfrm>
              <a:off x="1786650" y="4324750"/>
              <a:ext cx="35325" cy="18250"/>
            </a:xfrm>
            <a:custGeom>
              <a:avLst/>
              <a:gdLst/>
              <a:ahLst/>
              <a:cxnLst/>
              <a:rect l="l" t="t" r="r" b="b"/>
              <a:pathLst>
                <a:path w="1413" h="730" extrusionOk="0">
                  <a:moveTo>
                    <a:pt x="320" y="1"/>
                  </a:moveTo>
                  <a:cubicBezTo>
                    <a:pt x="237" y="1"/>
                    <a:pt x="158" y="40"/>
                    <a:pt x="100" y="133"/>
                  </a:cubicBezTo>
                  <a:cubicBezTo>
                    <a:pt x="1" y="272"/>
                    <a:pt x="120" y="372"/>
                    <a:pt x="219" y="511"/>
                  </a:cubicBezTo>
                  <a:cubicBezTo>
                    <a:pt x="407" y="715"/>
                    <a:pt x="653" y="730"/>
                    <a:pt x="907" y="730"/>
                  </a:cubicBezTo>
                  <a:cubicBezTo>
                    <a:pt x="950" y="730"/>
                    <a:pt x="992" y="730"/>
                    <a:pt x="1035" y="730"/>
                  </a:cubicBezTo>
                  <a:cubicBezTo>
                    <a:pt x="1065" y="630"/>
                    <a:pt x="1144" y="630"/>
                    <a:pt x="1224" y="630"/>
                  </a:cubicBezTo>
                  <a:cubicBezTo>
                    <a:pt x="1304" y="630"/>
                    <a:pt x="1383" y="630"/>
                    <a:pt x="1413" y="531"/>
                  </a:cubicBezTo>
                  <a:cubicBezTo>
                    <a:pt x="1115" y="352"/>
                    <a:pt x="816" y="173"/>
                    <a:pt x="498" y="53"/>
                  </a:cubicBezTo>
                  <a:cubicBezTo>
                    <a:pt x="440" y="20"/>
                    <a:pt x="379" y="1"/>
                    <a:pt x="3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71;p3">
              <a:extLst>
                <a:ext uri="{FF2B5EF4-FFF2-40B4-BE49-F238E27FC236}">
                  <a16:creationId xmlns:a16="http://schemas.microsoft.com/office/drawing/2014/main" id="{15AC28F6-B57E-443C-926E-79C7AB199B5A}"/>
                </a:ext>
              </a:extLst>
            </p:cNvPr>
            <p:cNvSpPr/>
            <p:nvPr/>
          </p:nvSpPr>
          <p:spPr>
            <a:xfrm>
              <a:off x="2009450" y="4112525"/>
              <a:ext cx="53725" cy="13850"/>
            </a:xfrm>
            <a:custGeom>
              <a:avLst/>
              <a:gdLst/>
              <a:ahLst/>
              <a:cxnLst/>
              <a:rect l="l" t="t" r="r" b="b"/>
              <a:pathLst>
                <a:path w="2149" h="554" extrusionOk="0">
                  <a:moveTo>
                    <a:pt x="956" y="0"/>
                  </a:moveTo>
                  <a:cubicBezTo>
                    <a:pt x="929" y="0"/>
                    <a:pt x="902" y="3"/>
                    <a:pt x="876" y="8"/>
                  </a:cubicBezTo>
                  <a:cubicBezTo>
                    <a:pt x="773" y="47"/>
                    <a:pt x="687" y="69"/>
                    <a:pt x="601" y="69"/>
                  </a:cubicBezTo>
                  <a:cubicBezTo>
                    <a:pt x="554" y="69"/>
                    <a:pt x="507" y="62"/>
                    <a:pt x="458" y="48"/>
                  </a:cubicBezTo>
                  <a:cubicBezTo>
                    <a:pt x="418" y="48"/>
                    <a:pt x="372" y="42"/>
                    <a:pt x="328" y="42"/>
                  </a:cubicBezTo>
                  <a:cubicBezTo>
                    <a:pt x="263" y="42"/>
                    <a:pt x="203" y="56"/>
                    <a:pt x="180" y="128"/>
                  </a:cubicBezTo>
                  <a:cubicBezTo>
                    <a:pt x="140" y="267"/>
                    <a:pt x="60" y="386"/>
                    <a:pt x="0" y="506"/>
                  </a:cubicBezTo>
                  <a:cubicBezTo>
                    <a:pt x="217" y="541"/>
                    <a:pt x="428" y="553"/>
                    <a:pt x="637" y="553"/>
                  </a:cubicBezTo>
                  <a:cubicBezTo>
                    <a:pt x="1139" y="553"/>
                    <a:pt x="1629" y="480"/>
                    <a:pt x="2149" y="466"/>
                  </a:cubicBezTo>
                  <a:cubicBezTo>
                    <a:pt x="1990" y="327"/>
                    <a:pt x="1870" y="227"/>
                    <a:pt x="1751" y="128"/>
                  </a:cubicBezTo>
                  <a:cubicBezTo>
                    <a:pt x="1736" y="83"/>
                    <a:pt x="1699" y="60"/>
                    <a:pt x="1648" y="60"/>
                  </a:cubicBezTo>
                  <a:cubicBezTo>
                    <a:pt x="1630" y="60"/>
                    <a:pt x="1612" y="63"/>
                    <a:pt x="1592" y="68"/>
                  </a:cubicBezTo>
                  <a:cubicBezTo>
                    <a:pt x="1546" y="83"/>
                    <a:pt x="1495" y="90"/>
                    <a:pt x="1442" y="90"/>
                  </a:cubicBezTo>
                  <a:cubicBezTo>
                    <a:pt x="1357" y="90"/>
                    <a:pt x="1268" y="73"/>
                    <a:pt x="1194" y="48"/>
                  </a:cubicBezTo>
                  <a:cubicBezTo>
                    <a:pt x="1107" y="19"/>
                    <a:pt x="1030" y="0"/>
                    <a:pt x="9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72;p3">
              <a:extLst>
                <a:ext uri="{FF2B5EF4-FFF2-40B4-BE49-F238E27FC236}">
                  <a16:creationId xmlns:a16="http://schemas.microsoft.com/office/drawing/2014/main" id="{6781474A-A514-4627-B664-7DE1A7706C78}"/>
                </a:ext>
              </a:extLst>
            </p:cNvPr>
            <p:cNvSpPr/>
            <p:nvPr/>
          </p:nvSpPr>
          <p:spPr>
            <a:xfrm>
              <a:off x="2209875" y="4477250"/>
              <a:ext cx="40800" cy="15950"/>
            </a:xfrm>
            <a:custGeom>
              <a:avLst/>
              <a:gdLst/>
              <a:ahLst/>
              <a:cxnLst/>
              <a:rect l="l" t="t" r="r" b="b"/>
              <a:pathLst>
                <a:path w="1632" h="638" extrusionOk="0">
                  <a:moveTo>
                    <a:pt x="179" y="1"/>
                  </a:moveTo>
                  <a:cubicBezTo>
                    <a:pt x="20" y="80"/>
                    <a:pt x="0" y="200"/>
                    <a:pt x="0" y="339"/>
                  </a:cubicBezTo>
                  <a:cubicBezTo>
                    <a:pt x="517" y="597"/>
                    <a:pt x="1134" y="339"/>
                    <a:pt x="1631" y="637"/>
                  </a:cubicBezTo>
                  <a:cubicBezTo>
                    <a:pt x="1419" y="283"/>
                    <a:pt x="1156" y="70"/>
                    <a:pt x="821" y="70"/>
                  </a:cubicBezTo>
                  <a:cubicBezTo>
                    <a:pt x="686" y="70"/>
                    <a:pt x="539" y="105"/>
                    <a:pt x="378" y="180"/>
                  </a:cubicBezTo>
                  <a:cubicBezTo>
                    <a:pt x="299" y="120"/>
                    <a:pt x="219" y="8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73;p3">
              <a:extLst>
                <a:ext uri="{FF2B5EF4-FFF2-40B4-BE49-F238E27FC236}">
                  <a16:creationId xmlns:a16="http://schemas.microsoft.com/office/drawing/2014/main" id="{56C72B45-B45D-474C-9D97-791CCCFC7F23}"/>
                </a:ext>
              </a:extLst>
            </p:cNvPr>
            <p:cNvSpPr/>
            <p:nvPr/>
          </p:nvSpPr>
          <p:spPr>
            <a:xfrm>
              <a:off x="2098475" y="4194275"/>
              <a:ext cx="50250" cy="10175"/>
            </a:xfrm>
            <a:custGeom>
              <a:avLst/>
              <a:gdLst/>
              <a:ahLst/>
              <a:cxnLst/>
              <a:rect l="l" t="t" r="r" b="b"/>
              <a:pathLst>
                <a:path w="2010" h="407" extrusionOk="0">
                  <a:moveTo>
                    <a:pt x="518" y="0"/>
                  </a:moveTo>
                  <a:cubicBezTo>
                    <a:pt x="342" y="0"/>
                    <a:pt x="171" y="10"/>
                    <a:pt x="0" y="21"/>
                  </a:cubicBezTo>
                  <a:cubicBezTo>
                    <a:pt x="20" y="160"/>
                    <a:pt x="80" y="200"/>
                    <a:pt x="199" y="219"/>
                  </a:cubicBezTo>
                  <a:cubicBezTo>
                    <a:pt x="466" y="363"/>
                    <a:pt x="742" y="406"/>
                    <a:pt x="1049" y="406"/>
                  </a:cubicBezTo>
                  <a:cubicBezTo>
                    <a:pt x="1338" y="406"/>
                    <a:pt x="1652" y="368"/>
                    <a:pt x="2009" y="339"/>
                  </a:cubicBezTo>
                  <a:cubicBezTo>
                    <a:pt x="1462" y="65"/>
                    <a:pt x="978" y="0"/>
                    <a:pt x="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74;p3">
              <a:extLst>
                <a:ext uri="{FF2B5EF4-FFF2-40B4-BE49-F238E27FC236}">
                  <a16:creationId xmlns:a16="http://schemas.microsoft.com/office/drawing/2014/main" id="{8FCC7521-0E03-4A65-B363-7F1083363C5C}"/>
                </a:ext>
              </a:extLst>
            </p:cNvPr>
            <p:cNvSpPr/>
            <p:nvPr/>
          </p:nvSpPr>
          <p:spPr>
            <a:xfrm>
              <a:off x="1686700" y="4499625"/>
              <a:ext cx="42500" cy="22700"/>
            </a:xfrm>
            <a:custGeom>
              <a:avLst/>
              <a:gdLst/>
              <a:ahLst/>
              <a:cxnLst/>
              <a:rect l="l" t="t" r="r" b="b"/>
              <a:pathLst>
                <a:path w="1700" h="908" extrusionOk="0">
                  <a:moveTo>
                    <a:pt x="0" y="1"/>
                  </a:moveTo>
                  <a:cubicBezTo>
                    <a:pt x="358" y="578"/>
                    <a:pt x="856" y="797"/>
                    <a:pt x="1452" y="896"/>
                  </a:cubicBezTo>
                  <a:cubicBezTo>
                    <a:pt x="1491" y="904"/>
                    <a:pt x="1524" y="908"/>
                    <a:pt x="1552" y="908"/>
                  </a:cubicBezTo>
                  <a:cubicBezTo>
                    <a:pt x="1670" y="908"/>
                    <a:pt x="1699" y="838"/>
                    <a:pt x="1651" y="677"/>
                  </a:cubicBez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75;p3">
              <a:extLst>
                <a:ext uri="{FF2B5EF4-FFF2-40B4-BE49-F238E27FC236}">
                  <a16:creationId xmlns:a16="http://schemas.microsoft.com/office/drawing/2014/main" id="{D4D99BB8-7FB1-4904-8C14-FD7E8FD0A1D0}"/>
                </a:ext>
              </a:extLst>
            </p:cNvPr>
            <p:cNvSpPr/>
            <p:nvPr/>
          </p:nvSpPr>
          <p:spPr>
            <a:xfrm>
              <a:off x="1989550" y="4376175"/>
              <a:ext cx="37325" cy="14075"/>
            </a:xfrm>
            <a:custGeom>
              <a:avLst/>
              <a:gdLst/>
              <a:ahLst/>
              <a:cxnLst/>
              <a:rect l="l" t="t" r="r" b="b"/>
              <a:pathLst>
                <a:path w="1493" h="563" extrusionOk="0">
                  <a:moveTo>
                    <a:pt x="826" y="1"/>
                  </a:moveTo>
                  <a:cubicBezTo>
                    <a:pt x="605" y="1"/>
                    <a:pt x="344" y="146"/>
                    <a:pt x="1" y="443"/>
                  </a:cubicBezTo>
                  <a:cubicBezTo>
                    <a:pt x="217" y="371"/>
                    <a:pt x="411" y="341"/>
                    <a:pt x="594" y="341"/>
                  </a:cubicBezTo>
                  <a:cubicBezTo>
                    <a:pt x="917" y="341"/>
                    <a:pt x="1201" y="435"/>
                    <a:pt x="1493" y="562"/>
                  </a:cubicBezTo>
                  <a:cubicBezTo>
                    <a:pt x="1280" y="191"/>
                    <a:pt x="1080" y="1"/>
                    <a:pt x="8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76;p3">
              <a:extLst>
                <a:ext uri="{FF2B5EF4-FFF2-40B4-BE49-F238E27FC236}">
                  <a16:creationId xmlns:a16="http://schemas.microsoft.com/office/drawing/2014/main" id="{9C5A667B-C6A7-43B9-8379-CB3F9E8245F2}"/>
                </a:ext>
              </a:extLst>
            </p:cNvPr>
            <p:cNvSpPr/>
            <p:nvPr/>
          </p:nvSpPr>
          <p:spPr>
            <a:xfrm>
              <a:off x="1831625" y="4559425"/>
              <a:ext cx="58000" cy="10350"/>
            </a:xfrm>
            <a:custGeom>
              <a:avLst/>
              <a:gdLst/>
              <a:ahLst/>
              <a:cxnLst/>
              <a:rect l="l" t="t" r="r" b="b"/>
              <a:pathLst>
                <a:path w="2320" h="414" extrusionOk="0">
                  <a:moveTo>
                    <a:pt x="144" y="1"/>
                  </a:moveTo>
                  <a:cubicBezTo>
                    <a:pt x="61" y="1"/>
                    <a:pt x="0" y="53"/>
                    <a:pt x="12" y="235"/>
                  </a:cubicBezTo>
                  <a:cubicBezTo>
                    <a:pt x="708" y="294"/>
                    <a:pt x="1424" y="354"/>
                    <a:pt x="2120" y="414"/>
                  </a:cubicBezTo>
                  <a:cubicBezTo>
                    <a:pt x="2200" y="374"/>
                    <a:pt x="2299" y="334"/>
                    <a:pt x="2319" y="235"/>
                  </a:cubicBezTo>
                  <a:cubicBezTo>
                    <a:pt x="2011" y="85"/>
                    <a:pt x="1688" y="56"/>
                    <a:pt x="1357" y="56"/>
                  </a:cubicBezTo>
                  <a:cubicBezTo>
                    <a:pt x="1137" y="56"/>
                    <a:pt x="913" y="69"/>
                    <a:pt x="688" y="69"/>
                  </a:cubicBezTo>
                  <a:cubicBezTo>
                    <a:pt x="575" y="69"/>
                    <a:pt x="463" y="66"/>
                    <a:pt x="350" y="56"/>
                  </a:cubicBezTo>
                  <a:cubicBezTo>
                    <a:pt x="282" y="30"/>
                    <a:pt x="206"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77;p3">
              <a:extLst>
                <a:ext uri="{FF2B5EF4-FFF2-40B4-BE49-F238E27FC236}">
                  <a16:creationId xmlns:a16="http://schemas.microsoft.com/office/drawing/2014/main" id="{F0A48411-94DE-44F3-99F5-938B362D6FF6}"/>
                </a:ext>
              </a:extLst>
            </p:cNvPr>
            <p:cNvSpPr/>
            <p:nvPr/>
          </p:nvSpPr>
          <p:spPr>
            <a:xfrm>
              <a:off x="2031325" y="4271300"/>
              <a:ext cx="43800" cy="9100"/>
            </a:xfrm>
            <a:custGeom>
              <a:avLst/>
              <a:gdLst/>
              <a:ahLst/>
              <a:cxnLst/>
              <a:rect l="l" t="t" r="r" b="b"/>
              <a:pathLst>
                <a:path w="1752" h="364" extrusionOk="0">
                  <a:moveTo>
                    <a:pt x="677" y="1"/>
                  </a:moveTo>
                  <a:cubicBezTo>
                    <a:pt x="443" y="1"/>
                    <a:pt x="216" y="23"/>
                    <a:pt x="1" y="23"/>
                  </a:cubicBezTo>
                  <a:lnTo>
                    <a:pt x="1" y="182"/>
                  </a:lnTo>
                  <a:cubicBezTo>
                    <a:pt x="360" y="298"/>
                    <a:pt x="704" y="364"/>
                    <a:pt x="1084" y="364"/>
                  </a:cubicBezTo>
                  <a:cubicBezTo>
                    <a:pt x="1292" y="364"/>
                    <a:pt x="1512" y="344"/>
                    <a:pt x="1751" y="301"/>
                  </a:cubicBezTo>
                  <a:cubicBezTo>
                    <a:pt x="1393" y="51"/>
                    <a:pt x="1028" y="1"/>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78;p3">
              <a:extLst>
                <a:ext uri="{FF2B5EF4-FFF2-40B4-BE49-F238E27FC236}">
                  <a16:creationId xmlns:a16="http://schemas.microsoft.com/office/drawing/2014/main" id="{3D8D4B9F-ED6F-4742-B46C-36FE1100C65F}"/>
                </a:ext>
              </a:extLst>
            </p:cNvPr>
            <p:cNvSpPr/>
            <p:nvPr/>
          </p:nvSpPr>
          <p:spPr>
            <a:xfrm>
              <a:off x="1902025" y="4322650"/>
              <a:ext cx="31350" cy="15450"/>
            </a:xfrm>
            <a:custGeom>
              <a:avLst/>
              <a:gdLst/>
              <a:ahLst/>
              <a:cxnLst/>
              <a:rect l="l" t="t" r="r" b="b"/>
              <a:pathLst>
                <a:path w="1254" h="618" extrusionOk="0">
                  <a:moveTo>
                    <a:pt x="384" y="0"/>
                  </a:moveTo>
                  <a:cubicBezTo>
                    <a:pt x="234" y="0"/>
                    <a:pt x="127" y="158"/>
                    <a:pt x="1" y="257"/>
                  </a:cubicBezTo>
                  <a:cubicBezTo>
                    <a:pt x="325" y="527"/>
                    <a:pt x="714" y="618"/>
                    <a:pt x="1125" y="618"/>
                  </a:cubicBezTo>
                  <a:cubicBezTo>
                    <a:pt x="1167" y="618"/>
                    <a:pt x="1211" y="617"/>
                    <a:pt x="1254" y="615"/>
                  </a:cubicBezTo>
                  <a:lnTo>
                    <a:pt x="1254" y="97"/>
                  </a:lnTo>
                  <a:cubicBezTo>
                    <a:pt x="1120" y="164"/>
                    <a:pt x="999" y="219"/>
                    <a:pt x="880" y="219"/>
                  </a:cubicBezTo>
                  <a:cubicBezTo>
                    <a:pt x="786" y="219"/>
                    <a:pt x="694" y="185"/>
                    <a:pt x="597" y="97"/>
                  </a:cubicBezTo>
                  <a:cubicBezTo>
                    <a:pt x="516" y="27"/>
                    <a:pt x="446" y="0"/>
                    <a:pt x="3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79;p3">
              <a:extLst>
                <a:ext uri="{FF2B5EF4-FFF2-40B4-BE49-F238E27FC236}">
                  <a16:creationId xmlns:a16="http://schemas.microsoft.com/office/drawing/2014/main" id="{8B44E075-E8A7-46A0-B18B-4F595C156320}"/>
                </a:ext>
              </a:extLst>
            </p:cNvPr>
            <p:cNvSpPr/>
            <p:nvPr/>
          </p:nvSpPr>
          <p:spPr>
            <a:xfrm>
              <a:off x="1790625" y="4549850"/>
              <a:ext cx="49275" cy="15450"/>
            </a:xfrm>
            <a:custGeom>
              <a:avLst/>
              <a:gdLst/>
              <a:ahLst/>
              <a:cxnLst/>
              <a:rect l="l" t="t" r="r" b="b"/>
              <a:pathLst>
                <a:path w="1971" h="618" extrusionOk="0">
                  <a:moveTo>
                    <a:pt x="1" y="1"/>
                  </a:moveTo>
                  <a:lnTo>
                    <a:pt x="1" y="1"/>
                  </a:lnTo>
                  <a:cubicBezTo>
                    <a:pt x="498" y="558"/>
                    <a:pt x="1135" y="419"/>
                    <a:pt x="1632" y="618"/>
                  </a:cubicBezTo>
                  <a:cubicBezTo>
                    <a:pt x="1692" y="478"/>
                    <a:pt x="1851" y="498"/>
                    <a:pt x="1970" y="458"/>
                  </a:cubicBezTo>
                  <a:cubicBezTo>
                    <a:pt x="1373" y="200"/>
                    <a:pt x="757" y="8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80;p3">
              <a:extLst>
                <a:ext uri="{FF2B5EF4-FFF2-40B4-BE49-F238E27FC236}">
                  <a16:creationId xmlns:a16="http://schemas.microsoft.com/office/drawing/2014/main" id="{BA504961-0B6E-4CE3-BE81-39BFF5A08121}"/>
                </a:ext>
              </a:extLst>
            </p:cNvPr>
            <p:cNvSpPr/>
            <p:nvPr/>
          </p:nvSpPr>
          <p:spPr>
            <a:xfrm>
              <a:off x="1955750" y="4472275"/>
              <a:ext cx="26375" cy="20700"/>
            </a:xfrm>
            <a:custGeom>
              <a:avLst/>
              <a:gdLst/>
              <a:ahLst/>
              <a:cxnLst/>
              <a:rect l="l" t="t" r="r" b="b"/>
              <a:pathLst>
                <a:path w="1055" h="828" extrusionOk="0">
                  <a:moveTo>
                    <a:pt x="0" y="1"/>
                  </a:moveTo>
                  <a:lnTo>
                    <a:pt x="0" y="498"/>
                  </a:lnTo>
                  <a:cubicBezTo>
                    <a:pt x="233" y="648"/>
                    <a:pt x="446" y="827"/>
                    <a:pt x="693" y="827"/>
                  </a:cubicBezTo>
                  <a:cubicBezTo>
                    <a:pt x="805" y="827"/>
                    <a:pt x="924" y="790"/>
                    <a:pt x="1054" y="697"/>
                  </a:cubicBezTo>
                  <a:cubicBezTo>
                    <a:pt x="1035" y="538"/>
                    <a:pt x="1015" y="379"/>
                    <a:pt x="836" y="379"/>
                  </a:cubicBezTo>
                  <a:cubicBezTo>
                    <a:pt x="497" y="379"/>
                    <a:pt x="298" y="10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81;p3">
              <a:extLst>
                <a:ext uri="{FF2B5EF4-FFF2-40B4-BE49-F238E27FC236}">
                  <a16:creationId xmlns:a16="http://schemas.microsoft.com/office/drawing/2014/main" id="{DEAA54B4-E4B4-496F-A83B-999B4E514F09}"/>
                </a:ext>
              </a:extLst>
            </p:cNvPr>
            <p:cNvSpPr/>
            <p:nvPr/>
          </p:nvSpPr>
          <p:spPr>
            <a:xfrm>
              <a:off x="2002000" y="4483400"/>
              <a:ext cx="34325" cy="19250"/>
            </a:xfrm>
            <a:custGeom>
              <a:avLst/>
              <a:gdLst/>
              <a:ahLst/>
              <a:cxnLst/>
              <a:rect l="l" t="t" r="r" b="b"/>
              <a:pathLst>
                <a:path w="1373" h="770" extrusionOk="0">
                  <a:moveTo>
                    <a:pt x="360" y="0"/>
                  </a:moveTo>
                  <a:cubicBezTo>
                    <a:pt x="279" y="0"/>
                    <a:pt x="193" y="21"/>
                    <a:pt x="100" y="73"/>
                  </a:cubicBezTo>
                  <a:cubicBezTo>
                    <a:pt x="0" y="192"/>
                    <a:pt x="0" y="332"/>
                    <a:pt x="139" y="451"/>
                  </a:cubicBezTo>
                  <a:cubicBezTo>
                    <a:pt x="458" y="650"/>
                    <a:pt x="855" y="590"/>
                    <a:pt x="1194" y="769"/>
                  </a:cubicBezTo>
                  <a:cubicBezTo>
                    <a:pt x="1373" y="491"/>
                    <a:pt x="1174" y="371"/>
                    <a:pt x="995" y="252"/>
                  </a:cubicBezTo>
                  <a:cubicBezTo>
                    <a:pt x="775" y="164"/>
                    <a:pt x="587" y="0"/>
                    <a:pt x="3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82;p3">
              <a:extLst>
                <a:ext uri="{FF2B5EF4-FFF2-40B4-BE49-F238E27FC236}">
                  <a16:creationId xmlns:a16="http://schemas.microsoft.com/office/drawing/2014/main" id="{8D3D976A-A26E-450C-917C-A205A5CABA2C}"/>
                </a:ext>
              </a:extLst>
            </p:cNvPr>
            <p:cNvSpPr/>
            <p:nvPr/>
          </p:nvSpPr>
          <p:spPr>
            <a:xfrm>
              <a:off x="2022875" y="4186825"/>
              <a:ext cx="43300" cy="12950"/>
            </a:xfrm>
            <a:custGeom>
              <a:avLst/>
              <a:gdLst/>
              <a:ahLst/>
              <a:cxnLst/>
              <a:rect l="l" t="t" r="r" b="b"/>
              <a:pathLst>
                <a:path w="1732" h="518" extrusionOk="0">
                  <a:moveTo>
                    <a:pt x="717" y="0"/>
                  </a:moveTo>
                  <a:cubicBezTo>
                    <a:pt x="558" y="279"/>
                    <a:pt x="140" y="60"/>
                    <a:pt x="1" y="358"/>
                  </a:cubicBezTo>
                  <a:cubicBezTo>
                    <a:pt x="160" y="358"/>
                    <a:pt x="339" y="358"/>
                    <a:pt x="538" y="378"/>
                  </a:cubicBezTo>
                  <a:cubicBezTo>
                    <a:pt x="637" y="478"/>
                    <a:pt x="816" y="418"/>
                    <a:pt x="916" y="517"/>
                  </a:cubicBezTo>
                  <a:lnTo>
                    <a:pt x="1731" y="517"/>
                  </a:lnTo>
                  <a:cubicBezTo>
                    <a:pt x="1493" y="259"/>
                    <a:pt x="1294" y="179"/>
                    <a:pt x="1095" y="159"/>
                  </a:cubicBezTo>
                  <a:cubicBezTo>
                    <a:pt x="1015" y="100"/>
                    <a:pt x="955" y="60"/>
                    <a:pt x="8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83;p3">
              <a:extLst>
                <a:ext uri="{FF2B5EF4-FFF2-40B4-BE49-F238E27FC236}">
                  <a16:creationId xmlns:a16="http://schemas.microsoft.com/office/drawing/2014/main" id="{11B95808-88A3-4301-A542-5E226DE3F20A}"/>
                </a:ext>
              </a:extLst>
            </p:cNvPr>
            <p:cNvSpPr/>
            <p:nvPr/>
          </p:nvSpPr>
          <p:spPr>
            <a:xfrm>
              <a:off x="1863725" y="4405250"/>
              <a:ext cx="25400" cy="13625"/>
            </a:xfrm>
            <a:custGeom>
              <a:avLst/>
              <a:gdLst/>
              <a:ahLst/>
              <a:cxnLst/>
              <a:rect l="l" t="t" r="r" b="b"/>
              <a:pathLst>
                <a:path w="1016" h="545" extrusionOk="0">
                  <a:moveTo>
                    <a:pt x="425" y="1"/>
                  </a:moveTo>
                  <a:cubicBezTo>
                    <a:pt x="292" y="1"/>
                    <a:pt x="151" y="39"/>
                    <a:pt x="1" y="96"/>
                  </a:cubicBezTo>
                  <a:cubicBezTo>
                    <a:pt x="278" y="373"/>
                    <a:pt x="541" y="545"/>
                    <a:pt x="867" y="545"/>
                  </a:cubicBezTo>
                  <a:cubicBezTo>
                    <a:pt x="915" y="545"/>
                    <a:pt x="964" y="541"/>
                    <a:pt x="1015" y="533"/>
                  </a:cubicBezTo>
                  <a:cubicBezTo>
                    <a:pt x="956" y="414"/>
                    <a:pt x="896" y="295"/>
                    <a:pt x="836" y="175"/>
                  </a:cubicBezTo>
                  <a:cubicBezTo>
                    <a:pt x="710" y="49"/>
                    <a:pt x="573"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84;p3">
              <a:extLst>
                <a:ext uri="{FF2B5EF4-FFF2-40B4-BE49-F238E27FC236}">
                  <a16:creationId xmlns:a16="http://schemas.microsoft.com/office/drawing/2014/main" id="{00B532EE-2E1E-4EEB-837C-1D61CFA6F431}"/>
                </a:ext>
              </a:extLst>
            </p:cNvPr>
            <p:cNvSpPr/>
            <p:nvPr/>
          </p:nvSpPr>
          <p:spPr>
            <a:xfrm>
              <a:off x="1861750" y="4457850"/>
              <a:ext cx="32350" cy="13950"/>
            </a:xfrm>
            <a:custGeom>
              <a:avLst/>
              <a:gdLst/>
              <a:ahLst/>
              <a:cxnLst/>
              <a:rect l="l" t="t" r="r" b="b"/>
              <a:pathLst>
                <a:path w="1294" h="558" extrusionOk="0">
                  <a:moveTo>
                    <a:pt x="199" y="1"/>
                  </a:moveTo>
                  <a:lnTo>
                    <a:pt x="160" y="60"/>
                  </a:lnTo>
                  <a:cubicBezTo>
                    <a:pt x="120" y="100"/>
                    <a:pt x="0" y="100"/>
                    <a:pt x="0" y="220"/>
                  </a:cubicBezTo>
                  <a:cubicBezTo>
                    <a:pt x="319" y="498"/>
                    <a:pt x="796" y="279"/>
                    <a:pt x="1094" y="558"/>
                  </a:cubicBezTo>
                  <a:lnTo>
                    <a:pt x="1293" y="359"/>
                  </a:lnTo>
                  <a:cubicBezTo>
                    <a:pt x="1154" y="173"/>
                    <a:pt x="1003" y="48"/>
                    <a:pt x="803" y="48"/>
                  </a:cubicBezTo>
                  <a:cubicBezTo>
                    <a:pt x="745" y="48"/>
                    <a:pt x="684" y="58"/>
                    <a:pt x="617" y="80"/>
                  </a:cubicBezTo>
                  <a:cubicBezTo>
                    <a:pt x="565" y="104"/>
                    <a:pt x="517" y="113"/>
                    <a:pt x="474" y="113"/>
                  </a:cubicBezTo>
                  <a:cubicBezTo>
                    <a:pt x="368" y="113"/>
                    <a:pt x="284" y="57"/>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85;p3">
              <a:extLst>
                <a:ext uri="{FF2B5EF4-FFF2-40B4-BE49-F238E27FC236}">
                  <a16:creationId xmlns:a16="http://schemas.microsoft.com/office/drawing/2014/main" id="{7D6DE4E9-6EF9-4465-85CD-2AC066FDD27A}"/>
                </a:ext>
              </a:extLst>
            </p:cNvPr>
            <p:cNvSpPr/>
            <p:nvPr/>
          </p:nvSpPr>
          <p:spPr>
            <a:xfrm>
              <a:off x="2214850" y="4180300"/>
              <a:ext cx="24875" cy="15500"/>
            </a:xfrm>
            <a:custGeom>
              <a:avLst/>
              <a:gdLst/>
              <a:ahLst/>
              <a:cxnLst/>
              <a:rect l="l" t="t" r="r" b="b"/>
              <a:pathLst>
                <a:path w="995" h="620" extrusionOk="0">
                  <a:moveTo>
                    <a:pt x="416" y="1"/>
                  </a:moveTo>
                  <a:cubicBezTo>
                    <a:pt x="328" y="1"/>
                    <a:pt x="250" y="45"/>
                    <a:pt x="199" y="162"/>
                  </a:cubicBezTo>
                  <a:cubicBezTo>
                    <a:pt x="0" y="580"/>
                    <a:pt x="537" y="401"/>
                    <a:pt x="716" y="580"/>
                  </a:cubicBezTo>
                  <a:cubicBezTo>
                    <a:pt x="776" y="619"/>
                    <a:pt x="836" y="619"/>
                    <a:pt x="895" y="619"/>
                  </a:cubicBezTo>
                  <a:cubicBezTo>
                    <a:pt x="995" y="480"/>
                    <a:pt x="995" y="361"/>
                    <a:pt x="895" y="261"/>
                  </a:cubicBezTo>
                  <a:cubicBezTo>
                    <a:pt x="757" y="135"/>
                    <a:pt x="570"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86;p3">
              <a:extLst>
                <a:ext uri="{FF2B5EF4-FFF2-40B4-BE49-F238E27FC236}">
                  <a16:creationId xmlns:a16="http://schemas.microsoft.com/office/drawing/2014/main" id="{3F88BC14-453A-44CE-8DEF-B19AFF9EA2C1}"/>
                </a:ext>
              </a:extLst>
            </p:cNvPr>
            <p:cNvSpPr/>
            <p:nvPr/>
          </p:nvSpPr>
          <p:spPr>
            <a:xfrm>
              <a:off x="2183025" y="4271375"/>
              <a:ext cx="16425" cy="26875"/>
            </a:xfrm>
            <a:custGeom>
              <a:avLst/>
              <a:gdLst/>
              <a:ahLst/>
              <a:cxnLst/>
              <a:rect l="l" t="t" r="r" b="b"/>
              <a:pathLst>
                <a:path w="657" h="1075" extrusionOk="0">
                  <a:moveTo>
                    <a:pt x="398" y="0"/>
                  </a:moveTo>
                  <a:lnTo>
                    <a:pt x="398" y="0"/>
                  </a:lnTo>
                  <a:cubicBezTo>
                    <a:pt x="60" y="318"/>
                    <a:pt x="0" y="696"/>
                    <a:pt x="20" y="1074"/>
                  </a:cubicBezTo>
                  <a:lnTo>
                    <a:pt x="378" y="1074"/>
                  </a:lnTo>
                  <a:cubicBezTo>
                    <a:pt x="60" y="736"/>
                    <a:pt x="657" y="398"/>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87;p3">
              <a:extLst>
                <a:ext uri="{FF2B5EF4-FFF2-40B4-BE49-F238E27FC236}">
                  <a16:creationId xmlns:a16="http://schemas.microsoft.com/office/drawing/2014/main" id="{7AF53596-6B63-413E-8EFB-FC5E658EEE2F}"/>
                </a:ext>
              </a:extLst>
            </p:cNvPr>
            <p:cNvSpPr/>
            <p:nvPr/>
          </p:nvSpPr>
          <p:spPr>
            <a:xfrm>
              <a:off x="2026850" y="4489200"/>
              <a:ext cx="22400" cy="14200"/>
            </a:xfrm>
            <a:custGeom>
              <a:avLst/>
              <a:gdLst/>
              <a:ahLst/>
              <a:cxnLst/>
              <a:rect l="l" t="t" r="r" b="b"/>
              <a:pathLst>
                <a:path w="896" h="568" extrusionOk="0">
                  <a:moveTo>
                    <a:pt x="223" y="0"/>
                  </a:moveTo>
                  <a:cubicBezTo>
                    <a:pt x="151" y="0"/>
                    <a:pt x="77" y="7"/>
                    <a:pt x="1" y="20"/>
                  </a:cubicBezTo>
                  <a:cubicBezTo>
                    <a:pt x="80" y="199"/>
                    <a:pt x="140" y="358"/>
                    <a:pt x="200" y="537"/>
                  </a:cubicBezTo>
                  <a:cubicBezTo>
                    <a:pt x="268" y="558"/>
                    <a:pt x="333" y="568"/>
                    <a:pt x="396" y="568"/>
                  </a:cubicBezTo>
                  <a:cubicBezTo>
                    <a:pt x="573" y="568"/>
                    <a:pt x="735" y="490"/>
                    <a:pt x="896" y="358"/>
                  </a:cubicBezTo>
                  <a:lnTo>
                    <a:pt x="896" y="199"/>
                  </a:lnTo>
                  <a:cubicBezTo>
                    <a:pt x="696" y="76"/>
                    <a:pt x="471" y="0"/>
                    <a:pt x="2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88;p3">
              <a:extLst>
                <a:ext uri="{FF2B5EF4-FFF2-40B4-BE49-F238E27FC236}">
                  <a16:creationId xmlns:a16="http://schemas.microsoft.com/office/drawing/2014/main" id="{C0B9E182-94AD-49E6-81C3-00BDE6C3EF59}"/>
                </a:ext>
              </a:extLst>
            </p:cNvPr>
            <p:cNvSpPr/>
            <p:nvPr/>
          </p:nvSpPr>
          <p:spPr>
            <a:xfrm>
              <a:off x="1982100" y="4481825"/>
              <a:ext cx="22400" cy="12350"/>
            </a:xfrm>
            <a:custGeom>
              <a:avLst/>
              <a:gdLst/>
              <a:ahLst/>
              <a:cxnLst/>
              <a:rect l="l" t="t" r="r" b="b"/>
              <a:pathLst>
                <a:path w="896" h="494" extrusionOk="0">
                  <a:moveTo>
                    <a:pt x="590" y="0"/>
                  </a:moveTo>
                  <a:cubicBezTo>
                    <a:pt x="376" y="0"/>
                    <a:pt x="193" y="191"/>
                    <a:pt x="0" y="315"/>
                  </a:cubicBezTo>
                  <a:cubicBezTo>
                    <a:pt x="136" y="461"/>
                    <a:pt x="294" y="487"/>
                    <a:pt x="456" y="487"/>
                  </a:cubicBezTo>
                  <a:cubicBezTo>
                    <a:pt x="544" y="487"/>
                    <a:pt x="633" y="479"/>
                    <a:pt x="721" y="479"/>
                  </a:cubicBezTo>
                  <a:cubicBezTo>
                    <a:pt x="780" y="479"/>
                    <a:pt x="839" y="483"/>
                    <a:pt x="896" y="494"/>
                  </a:cubicBezTo>
                  <a:lnTo>
                    <a:pt x="896" y="136"/>
                  </a:lnTo>
                  <a:cubicBezTo>
                    <a:pt x="785" y="38"/>
                    <a:pt x="685"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89;p3">
              <a:extLst>
                <a:ext uri="{FF2B5EF4-FFF2-40B4-BE49-F238E27FC236}">
                  <a16:creationId xmlns:a16="http://schemas.microsoft.com/office/drawing/2014/main" id="{1CBD2CB3-1BB9-4CCB-AB2C-AE49044E1627}"/>
                </a:ext>
              </a:extLst>
            </p:cNvPr>
            <p:cNvSpPr/>
            <p:nvPr/>
          </p:nvSpPr>
          <p:spPr>
            <a:xfrm>
              <a:off x="2384425" y="4751775"/>
              <a:ext cx="13950" cy="39500"/>
            </a:xfrm>
            <a:custGeom>
              <a:avLst/>
              <a:gdLst/>
              <a:ahLst/>
              <a:cxnLst/>
              <a:rect l="l" t="t" r="r" b="b"/>
              <a:pathLst>
                <a:path w="558" h="1580" extrusionOk="0">
                  <a:moveTo>
                    <a:pt x="319" y="0"/>
                  </a:moveTo>
                  <a:lnTo>
                    <a:pt x="319" y="0"/>
                  </a:lnTo>
                  <a:cubicBezTo>
                    <a:pt x="1" y="398"/>
                    <a:pt x="219" y="876"/>
                    <a:pt x="120" y="1293"/>
                  </a:cubicBezTo>
                  <a:cubicBezTo>
                    <a:pt x="120" y="1499"/>
                    <a:pt x="186" y="1580"/>
                    <a:pt x="288" y="1580"/>
                  </a:cubicBezTo>
                  <a:cubicBezTo>
                    <a:pt x="353" y="1580"/>
                    <a:pt x="432" y="1547"/>
                    <a:pt x="518" y="1492"/>
                  </a:cubicBezTo>
                  <a:cubicBezTo>
                    <a:pt x="558" y="1453"/>
                    <a:pt x="558" y="1373"/>
                    <a:pt x="518" y="1333"/>
                  </a:cubicBezTo>
                  <a:cubicBezTo>
                    <a:pt x="180" y="935"/>
                    <a:pt x="418" y="438"/>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90;p3">
              <a:extLst>
                <a:ext uri="{FF2B5EF4-FFF2-40B4-BE49-F238E27FC236}">
                  <a16:creationId xmlns:a16="http://schemas.microsoft.com/office/drawing/2014/main" id="{03E8737F-3130-4662-B6DE-7B8761BC24FE}"/>
                </a:ext>
              </a:extLst>
            </p:cNvPr>
            <p:cNvSpPr/>
            <p:nvPr/>
          </p:nvSpPr>
          <p:spPr>
            <a:xfrm>
              <a:off x="2166100" y="4566275"/>
              <a:ext cx="21900" cy="12950"/>
            </a:xfrm>
            <a:custGeom>
              <a:avLst/>
              <a:gdLst/>
              <a:ahLst/>
              <a:cxnLst/>
              <a:rect l="l" t="t" r="r" b="b"/>
              <a:pathLst>
                <a:path w="876" h="518" extrusionOk="0">
                  <a:moveTo>
                    <a:pt x="876" y="0"/>
                  </a:moveTo>
                  <a:cubicBezTo>
                    <a:pt x="578" y="0"/>
                    <a:pt x="279" y="0"/>
                    <a:pt x="1" y="20"/>
                  </a:cubicBezTo>
                  <a:lnTo>
                    <a:pt x="1" y="160"/>
                  </a:lnTo>
                  <a:lnTo>
                    <a:pt x="1" y="199"/>
                  </a:lnTo>
                  <a:cubicBezTo>
                    <a:pt x="60" y="259"/>
                    <a:pt x="100" y="339"/>
                    <a:pt x="180" y="358"/>
                  </a:cubicBezTo>
                  <a:cubicBezTo>
                    <a:pt x="359" y="498"/>
                    <a:pt x="558" y="398"/>
                    <a:pt x="737" y="518"/>
                  </a:cubicBezTo>
                  <a:lnTo>
                    <a:pt x="876" y="518"/>
                  </a:lnTo>
                  <a:lnTo>
                    <a:pt x="87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91;p3">
              <a:extLst>
                <a:ext uri="{FF2B5EF4-FFF2-40B4-BE49-F238E27FC236}">
                  <a16:creationId xmlns:a16="http://schemas.microsoft.com/office/drawing/2014/main" id="{A9C871B6-D4F1-4997-BFAC-1C4DA1F04251}"/>
                </a:ext>
              </a:extLst>
            </p:cNvPr>
            <p:cNvSpPr/>
            <p:nvPr/>
          </p:nvSpPr>
          <p:spPr>
            <a:xfrm>
              <a:off x="1723000" y="4517050"/>
              <a:ext cx="25375" cy="12600"/>
            </a:xfrm>
            <a:custGeom>
              <a:avLst/>
              <a:gdLst/>
              <a:ahLst/>
              <a:cxnLst/>
              <a:rect l="l" t="t" r="r" b="b"/>
              <a:pathLst>
                <a:path w="1015" h="504" extrusionOk="0">
                  <a:moveTo>
                    <a:pt x="199" y="0"/>
                  </a:moveTo>
                  <a:lnTo>
                    <a:pt x="0" y="199"/>
                  </a:lnTo>
                  <a:cubicBezTo>
                    <a:pt x="267" y="359"/>
                    <a:pt x="534" y="504"/>
                    <a:pt x="887" y="504"/>
                  </a:cubicBezTo>
                  <a:cubicBezTo>
                    <a:pt x="928" y="504"/>
                    <a:pt x="971" y="502"/>
                    <a:pt x="1015" y="497"/>
                  </a:cubicBezTo>
                  <a:cubicBezTo>
                    <a:pt x="816" y="100"/>
                    <a:pt x="458" y="179"/>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92;p3">
              <a:extLst>
                <a:ext uri="{FF2B5EF4-FFF2-40B4-BE49-F238E27FC236}">
                  <a16:creationId xmlns:a16="http://schemas.microsoft.com/office/drawing/2014/main" id="{A2C92D29-5AF8-4E72-B933-63E9F5EEF666}"/>
                </a:ext>
              </a:extLst>
            </p:cNvPr>
            <p:cNvSpPr/>
            <p:nvPr/>
          </p:nvSpPr>
          <p:spPr>
            <a:xfrm>
              <a:off x="2285450" y="4615000"/>
              <a:ext cx="13475" cy="19425"/>
            </a:xfrm>
            <a:custGeom>
              <a:avLst/>
              <a:gdLst/>
              <a:ahLst/>
              <a:cxnLst/>
              <a:rect l="l" t="t" r="r" b="b"/>
              <a:pathLst>
                <a:path w="539" h="777" extrusionOk="0">
                  <a:moveTo>
                    <a:pt x="1" y="1"/>
                  </a:moveTo>
                  <a:cubicBezTo>
                    <a:pt x="1" y="359"/>
                    <a:pt x="61" y="657"/>
                    <a:pt x="538" y="777"/>
                  </a:cubicBezTo>
                  <a:cubicBezTo>
                    <a:pt x="399" y="439"/>
                    <a:pt x="299" y="14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93;p3">
              <a:extLst>
                <a:ext uri="{FF2B5EF4-FFF2-40B4-BE49-F238E27FC236}">
                  <a16:creationId xmlns:a16="http://schemas.microsoft.com/office/drawing/2014/main" id="{C0EC7CE3-E964-49B5-BA6B-0618F0B71F50}"/>
                </a:ext>
              </a:extLst>
            </p:cNvPr>
            <p:cNvSpPr/>
            <p:nvPr/>
          </p:nvSpPr>
          <p:spPr>
            <a:xfrm>
              <a:off x="2396375" y="4430000"/>
              <a:ext cx="8975" cy="37325"/>
            </a:xfrm>
            <a:custGeom>
              <a:avLst/>
              <a:gdLst/>
              <a:ahLst/>
              <a:cxnLst/>
              <a:rect l="l" t="t" r="r" b="b"/>
              <a:pathLst>
                <a:path w="359" h="1493" extrusionOk="0">
                  <a:moveTo>
                    <a:pt x="199" y="1"/>
                  </a:moveTo>
                  <a:cubicBezTo>
                    <a:pt x="0" y="498"/>
                    <a:pt x="139" y="995"/>
                    <a:pt x="80" y="1493"/>
                  </a:cubicBezTo>
                  <a:cubicBezTo>
                    <a:pt x="358" y="1015"/>
                    <a:pt x="159" y="498"/>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94;p3">
              <a:extLst>
                <a:ext uri="{FF2B5EF4-FFF2-40B4-BE49-F238E27FC236}">
                  <a16:creationId xmlns:a16="http://schemas.microsoft.com/office/drawing/2014/main" id="{30F972BC-3C65-43E9-816B-FD5E0F21FA33}"/>
                </a:ext>
              </a:extLst>
            </p:cNvPr>
            <p:cNvSpPr/>
            <p:nvPr/>
          </p:nvSpPr>
          <p:spPr>
            <a:xfrm>
              <a:off x="2342150" y="4357625"/>
              <a:ext cx="9975" cy="10250"/>
            </a:xfrm>
            <a:custGeom>
              <a:avLst/>
              <a:gdLst/>
              <a:ahLst/>
              <a:cxnLst/>
              <a:rect l="l" t="t" r="r" b="b"/>
              <a:pathLst>
                <a:path w="399" h="410" extrusionOk="0">
                  <a:moveTo>
                    <a:pt x="250" y="0"/>
                  </a:moveTo>
                  <a:cubicBezTo>
                    <a:pt x="222" y="0"/>
                    <a:pt x="192" y="10"/>
                    <a:pt x="160" y="31"/>
                  </a:cubicBezTo>
                  <a:cubicBezTo>
                    <a:pt x="80" y="51"/>
                    <a:pt x="1" y="131"/>
                    <a:pt x="1" y="210"/>
                  </a:cubicBezTo>
                  <a:cubicBezTo>
                    <a:pt x="1" y="330"/>
                    <a:pt x="100" y="409"/>
                    <a:pt x="220" y="409"/>
                  </a:cubicBezTo>
                  <a:cubicBezTo>
                    <a:pt x="379" y="409"/>
                    <a:pt x="399" y="290"/>
                    <a:pt x="399" y="190"/>
                  </a:cubicBezTo>
                  <a:cubicBezTo>
                    <a:pt x="384" y="74"/>
                    <a:pt x="327"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95;p3">
              <a:extLst>
                <a:ext uri="{FF2B5EF4-FFF2-40B4-BE49-F238E27FC236}">
                  <a16:creationId xmlns:a16="http://schemas.microsoft.com/office/drawing/2014/main" id="{8F2F5397-11CC-453B-878F-34CE5576C90C}"/>
                </a:ext>
              </a:extLst>
            </p:cNvPr>
            <p:cNvSpPr/>
            <p:nvPr/>
          </p:nvSpPr>
          <p:spPr>
            <a:xfrm>
              <a:off x="2383425" y="4783600"/>
              <a:ext cx="13950" cy="17050"/>
            </a:xfrm>
            <a:custGeom>
              <a:avLst/>
              <a:gdLst/>
              <a:ahLst/>
              <a:cxnLst/>
              <a:rect l="l" t="t" r="r" b="b"/>
              <a:pathLst>
                <a:path w="558" h="682" extrusionOk="0">
                  <a:moveTo>
                    <a:pt x="160" y="1"/>
                  </a:moveTo>
                  <a:cubicBezTo>
                    <a:pt x="1" y="259"/>
                    <a:pt x="1" y="498"/>
                    <a:pt x="220" y="657"/>
                  </a:cubicBezTo>
                  <a:cubicBezTo>
                    <a:pt x="248" y="674"/>
                    <a:pt x="272" y="681"/>
                    <a:pt x="293" y="681"/>
                  </a:cubicBezTo>
                  <a:cubicBezTo>
                    <a:pt x="421" y="681"/>
                    <a:pt x="438" y="413"/>
                    <a:pt x="558" y="379"/>
                  </a:cubicBezTo>
                  <a:lnTo>
                    <a:pt x="558" y="199"/>
                  </a:lnTo>
                  <a:cubicBezTo>
                    <a:pt x="379" y="199"/>
                    <a:pt x="240" y="18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96;p3">
              <a:extLst>
                <a:ext uri="{FF2B5EF4-FFF2-40B4-BE49-F238E27FC236}">
                  <a16:creationId xmlns:a16="http://schemas.microsoft.com/office/drawing/2014/main" id="{E95E9C8C-30A6-48EC-B8A2-00E7583C18FF}"/>
                </a:ext>
              </a:extLst>
            </p:cNvPr>
            <p:cNvSpPr/>
            <p:nvPr/>
          </p:nvSpPr>
          <p:spPr>
            <a:xfrm>
              <a:off x="1981100" y="4432000"/>
              <a:ext cx="24400" cy="9975"/>
            </a:xfrm>
            <a:custGeom>
              <a:avLst/>
              <a:gdLst/>
              <a:ahLst/>
              <a:cxnLst/>
              <a:rect l="l" t="t" r="r" b="b"/>
              <a:pathLst>
                <a:path w="976" h="399" extrusionOk="0">
                  <a:moveTo>
                    <a:pt x="40" y="0"/>
                  </a:moveTo>
                  <a:cubicBezTo>
                    <a:pt x="40" y="0"/>
                    <a:pt x="21" y="20"/>
                    <a:pt x="1" y="60"/>
                  </a:cubicBezTo>
                  <a:cubicBezTo>
                    <a:pt x="1" y="120"/>
                    <a:pt x="1" y="160"/>
                    <a:pt x="40" y="219"/>
                  </a:cubicBezTo>
                  <a:lnTo>
                    <a:pt x="219" y="398"/>
                  </a:lnTo>
                  <a:cubicBezTo>
                    <a:pt x="418" y="398"/>
                    <a:pt x="617" y="358"/>
                    <a:pt x="816" y="358"/>
                  </a:cubicBezTo>
                  <a:cubicBezTo>
                    <a:pt x="896" y="339"/>
                    <a:pt x="975" y="319"/>
                    <a:pt x="896" y="219"/>
                  </a:cubicBezTo>
                  <a:cubicBezTo>
                    <a:pt x="876" y="199"/>
                    <a:pt x="796" y="199"/>
                    <a:pt x="737" y="160"/>
                  </a:cubicBezTo>
                  <a:cubicBezTo>
                    <a:pt x="692" y="171"/>
                    <a:pt x="649" y="176"/>
                    <a:pt x="605" y="176"/>
                  </a:cubicBezTo>
                  <a:cubicBezTo>
                    <a:pt x="416" y="176"/>
                    <a:pt x="235" y="81"/>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97;p3">
              <a:extLst>
                <a:ext uri="{FF2B5EF4-FFF2-40B4-BE49-F238E27FC236}">
                  <a16:creationId xmlns:a16="http://schemas.microsoft.com/office/drawing/2014/main" id="{264616DC-A6E5-4C54-A206-093F23E6A865}"/>
                </a:ext>
              </a:extLst>
            </p:cNvPr>
            <p:cNvSpPr/>
            <p:nvPr/>
          </p:nvSpPr>
          <p:spPr>
            <a:xfrm>
              <a:off x="2264075" y="4552125"/>
              <a:ext cx="15450" cy="8875"/>
            </a:xfrm>
            <a:custGeom>
              <a:avLst/>
              <a:gdLst/>
              <a:ahLst/>
              <a:cxnLst/>
              <a:rect l="l" t="t" r="r" b="b"/>
              <a:pathLst>
                <a:path w="618" h="355" extrusionOk="0">
                  <a:moveTo>
                    <a:pt x="342" y="1"/>
                  </a:moveTo>
                  <a:cubicBezTo>
                    <a:pt x="273" y="1"/>
                    <a:pt x="203" y="12"/>
                    <a:pt x="143" y="12"/>
                  </a:cubicBezTo>
                  <a:cubicBezTo>
                    <a:pt x="128" y="12"/>
                    <a:pt x="114" y="11"/>
                    <a:pt x="100" y="9"/>
                  </a:cubicBezTo>
                  <a:lnTo>
                    <a:pt x="1" y="9"/>
                  </a:lnTo>
                  <a:cubicBezTo>
                    <a:pt x="82" y="188"/>
                    <a:pt x="190" y="354"/>
                    <a:pt x="390" y="354"/>
                  </a:cubicBezTo>
                  <a:cubicBezTo>
                    <a:pt x="434" y="354"/>
                    <a:pt x="483" y="346"/>
                    <a:pt x="538" y="328"/>
                  </a:cubicBezTo>
                  <a:cubicBezTo>
                    <a:pt x="597" y="308"/>
                    <a:pt x="617" y="208"/>
                    <a:pt x="617" y="188"/>
                  </a:cubicBezTo>
                  <a:cubicBezTo>
                    <a:pt x="561" y="31"/>
                    <a:pt x="453" y="1"/>
                    <a:pt x="3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98;p3">
              <a:extLst>
                <a:ext uri="{FF2B5EF4-FFF2-40B4-BE49-F238E27FC236}">
                  <a16:creationId xmlns:a16="http://schemas.microsoft.com/office/drawing/2014/main" id="{76FCF4E8-15F2-4224-A0F6-99007322252B}"/>
                </a:ext>
              </a:extLst>
            </p:cNvPr>
            <p:cNvSpPr/>
            <p:nvPr/>
          </p:nvSpPr>
          <p:spPr>
            <a:xfrm>
              <a:off x="1941825" y="4333475"/>
              <a:ext cx="16200" cy="9025"/>
            </a:xfrm>
            <a:custGeom>
              <a:avLst/>
              <a:gdLst/>
              <a:ahLst/>
              <a:cxnLst/>
              <a:rect l="l" t="t" r="r" b="b"/>
              <a:pathLst>
                <a:path w="648" h="361" extrusionOk="0">
                  <a:moveTo>
                    <a:pt x="372" y="1"/>
                  </a:moveTo>
                  <a:cubicBezTo>
                    <a:pt x="355" y="1"/>
                    <a:pt x="337" y="1"/>
                    <a:pt x="318" y="3"/>
                  </a:cubicBezTo>
                  <a:lnTo>
                    <a:pt x="0" y="3"/>
                  </a:lnTo>
                  <a:cubicBezTo>
                    <a:pt x="20" y="82"/>
                    <a:pt x="20" y="122"/>
                    <a:pt x="0" y="182"/>
                  </a:cubicBezTo>
                  <a:cubicBezTo>
                    <a:pt x="60" y="221"/>
                    <a:pt x="100" y="301"/>
                    <a:pt x="179" y="361"/>
                  </a:cubicBezTo>
                  <a:lnTo>
                    <a:pt x="517" y="361"/>
                  </a:lnTo>
                  <a:cubicBezTo>
                    <a:pt x="648" y="137"/>
                    <a:pt x="621" y="1"/>
                    <a:pt x="3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99;p3">
              <a:extLst>
                <a:ext uri="{FF2B5EF4-FFF2-40B4-BE49-F238E27FC236}">
                  <a16:creationId xmlns:a16="http://schemas.microsoft.com/office/drawing/2014/main" id="{BF8BAF1D-0218-47BF-8C3A-B59AA2DFA3D5}"/>
                </a:ext>
              </a:extLst>
            </p:cNvPr>
            <p:cNvSpPr/>
            <p:nvPr/>
          </p:nvSpPr>
          <p:spPr>
            <a:xfrm>
              <a:off x="2237225" y="4186025"/>
              <a:ext cx="17925" cy="9775"/>
            </a:xfrm>
            <a:custGeom>
              <a:avLst/>
              <a:gdLst/>
              <a:ahLst/>
              <a:cxnLst/>
              <a:rect l="l" t="t" r="r" b="b"/>
              <a:pathLst>
                <a:path w="717" h="391" extrusionOk="0">
                  <a:moveTo>
                    <a:pt x="314" y="1"/>
                  </a:moveTo>
                  <a:cubicBezTo>
                    <a:pt x="272" y="1"/>
                    <a:pt x="228" y="10"/>
                    <a:pt x="179" y="32"/>
                  </a:cubicBezTo>
                  <a:lnTo>
                    <a:pt x="0" y="32"/>
                  </a:lnTo>
                  <a:lnTo>
                    <a:pt x="0" y="390"/>
                  </a:lnTo>
                  <a:lnTo>
                    <a:pt x="339" y="390"/>
                  </a:lnTo>
                  <a:cubicBezTo>
                    <a:pt x="498" y="390"/>
                    <a:pt x="637" y="351"/>
                    <a:pt x="716" y="211"/>
                  </a:cubicBezTo>
                  <a:cubicBezTo>
                    <a:pt x="577" y="118"/>
                    <a:pt x="461" y="1"/>
                    <a:pt x="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200;p3">
              <a:extLst>
                <a:ext uri="{FF2B5EF4-FFF2-40B4-BE49-F238E27FC236}">
                  <a16:creationId xmlns:a16="http://schemas.microsoft.com/office/drawing/2014/main" id="{1D9075B1-D6C6-468E-827A-252248DA24C1}"/>
                </a:ext>
              </a:extLst>
            </p:cNvPr>
            <p:cNvSpPr/>
            <p:nvPr/>
          </p:nvSpPr>
          <p:spPr>
            <a:xfrm>
              <a:off x="2170075" y="4572925"/>
              <a:ext cx="13450" cy="8100"/>
            </a:xfrm>
            <a:custGeom>
              <a:avLst/>
              <a:gdLst/>
              <a:ahLst/>
              <a:cxnLst/>
              <a:rect l="l" t="t" r="r" b="b"/>
              <a:pathLst>
                <a:path w="538" h="324" extrusionOk="0">
                  <a:moveTo>
                    <a:pt x="378" y="1"/>
                  </a:moveTo>
                  <a:cubicBezTo>
                    <a:pt x="281" y="1"/>
                    <a:pt x="159" y="84"/>
                    <a:pt x="59" y="84"/>
                  </a:cubicBezTo>
                  <a:cubicBezTo>
                    <a:pt x="38" y="84"/>
                    <a:pt x="19" y="81"/>
                    <a:pt x="1" y="73"/>
                  </a:cubicBezTo>
                  <a:lnTo>
                    <a:pt x="1" y="73"/>
                  </a:lnTo>
                  <a:cubicBezTo>
                    <a:pt x="98" y="184"/>
                    <a:pt x="195" y="324"/>
                    <a:pt x="333" y="324"/>
                  </a:cubicBezTo>
                  <a:cubicBezTo>
                    <a:pt x="393" y="324"/>
                    <a:pt x="460" y="298"/>
                    <a:pt x="538" y="232"/>
                  </a:cubicBezTo>
                  <a:cubicBezTo>
                    <a:pt x="514" y="52"/>
                    <a:pt x="454"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201;p3">
              <a:extLst>
                <a:ext uri="{FF2B5EF4-FFF2-40B4-BE49-F238E27FC236}">
                  <a16:creationId xmlns:a16="http://schemas.microsoft.com/office/drawing/2014/main" id="{2ECADDF8-F2A2-432D-B1C0-A8027CD6BADD}"/>
                </a:ext>
              </a:extLst>
            </p:cNvPr>
            <p:cNvSpPr/>
            <p:nvPr/>
          </p:nvSpPr>
          <p:spPr>
            <a:xfrm>
              <a:off x="2023375" y="4309350"/>
              <a:ext cx="17425" cy="6850"/>
            </a:xfrm>
            <a:custGeom>
              <a:avLst/>
              <a:gdLst/>
              <a:ahLst/>
              <a:cxnLst/>
              <a:rect l="l" t="t" r="r" b="b"/>
              <a:pathLst>
                <a:path w="697" h="274" extrusionOk="0">
                  <a:moveTo>
                    <a:pt x="268" y="0"/>
                  </a:moveTo>
                  <a:cubicBezTo>
                    <a:pt x="185" y="0"/>
                    <a:pt x="96" y="25"/>
                    <a:pt x="0" y="72"/>
                  </a:cubicBezTo>
                  <a:cubicBezTo>
                    <a:pt x="113" y="247"/>
                    <a:pt x="256" y="273"/>
                    <a:pt x="412" y="273"/>
                  </a:cubicBezTo>
                  <a:cubicBezTo>
                    <a:pt x="477" y="273"/>
                    <a:pt x="545" y="268"/>
                    <a:pt x="614" y="268"/>
                  </a:cubicBezTo>
                  <a:cubicBezTo>
                    <a:pt x="641" y="268"/>
                    <a:pt x="669" y="269"/>
                    <a:pt x="697" y="271"/>
                  </a:cubicBezTo>
                  <a:cubicBezTo>
                    <a:pt x="566" y="89"/>
                    <a:pt x="427" y="0"/>
                    <a:pt x="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202;p3">
              <a:extLst>
                <a:ext uri="{FF2B5EF4-FFF2-40B4-BE49-F238E27FC236}">
                  <a16:creationId xmlns:a16="http://schemas.microsoft.com/office/drawing/2014/main" id="{DBE224D3-AE45-490F-A73B-AD14B9158EF9}"/>
                </a:ext>
              </a:extLst>
            </p:cNvPr>
            <p:cNvSpPr/>
            <p:nvPr/>
          </p:nvSpPr>
          <p:spPr>
            <a:xfrm>
              <a:off x="2240700" y="4182300"/>
              <a:ext cx="13950" cy="9025"/>
            </a:xfrm>
            <a:custGeom>
              <a:avLst/>
              <a:gdLst/>
              <a:ahLst/>
              <a:cxnLst/>
              <a:rect l="l" t="t" r="r" b="b"/>
              <a:pathLst>
                <a:path w="558" h="361" extrusionOk="0">
                  <a:moveTo>
                    <a:pt x="325" y="1"/>
                  </a:moveTo>
                  <a:cubicBezTo>
                    <a:pt x="243" y="1"/>
                    <a:pt x="139" y="60"/>
                    <a:pt x="1" y="181"/>
                  </a:cubicBezTo>
                  <a:cubicBezTo>
                    <a:pt x="180" y="261"/>
                    <a:pt x="359" y="360"/>
                    <a:pt x="558" y="360"/>
                  </a:cubicBezTo>
                  <a:cubicBezTo>
                    <a:pt x="510" y="125"/>
                    <a:pt x="442" y="1"/>
                    <a:pt x="3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203;p3">
              <a:extLst>
                <a:ext uri="{FF2B5EF4-FFF2-40B4-BE49-F238E27FC236}">
                  <a16:creationId xmlns:a16="http://schemas.microsoft.com/office/drawing/2014/main" id="{DF8B6C71-FC00-4450-B7DE-658640CDA9CA}"/>
                </a:ext>
              </a:extLst>
            </p:cNvPr>
            <p:cNvSpPr/>
            <p:nvPr/>
          </p:nvSpPr>
          <p:spPr>
            <a:xfrm>
              <a:off x="1968675" y="4423000"/>
              <a:ext cx="13450" cy="14000"/>
            </a:xfrm>
            <a:custGeom>
              <a:avLst/>
              <a:gdLst/>
              <a:ahLst/>
              <a:cxnLst/>
              <a:rect l="l" t="t" r="r" b="b"/>
              <a:pathLst>
                <a:path w="538" h="560" extrusionOk="0">
                  <a:moveTo>
                    <a:pt x="55" y="0"/>
                  </a:moveTo>
                  <a:cubicBezTo>
                    <a:pt x="37" y="0"/>
                    <a:pt x="19" y="1"/>
                    <a:pt x="0" y="2"/>
                  </a:cubicBezTo>
                  <a:cubicBezTo>
                    <a:pt x="40" y="122"/>
                    <a:pt x="120" y="261"/>
                    <a:pt x="179" y="380"/>
                  </a:cubicBezTo>
                  <a:cubicBezTo>
                    <a:pt x="299" y="420"/>
                    <a:pt x="398" y="500"/>
                    <a:pt x="518" y="559"/>
                  </a:cubicBezTo>
                  <a:cubicBezTo>
                    <a:pt x="537" y="480"/>
                    <a:pt x="537" y="420"/>
                    <a:pt x="537" y="360"/>
                  </a:cubicBezTo>
                  <a:cubicBezTo>
                    <a:pt x="444" y="137"/>
                    <a:pt x="316" y="0"/>
                    <a:pt x="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204;p3">
              <a:extLst>
                <a:ext uri="{FF2B5EF4-FFF2-40B4-BE49-F238E27FC236}">
                  <a16:creationId xmlns:a16="http://schemas.microsoft.com/office/drawing/2014/main" id="{E8341B45-1160-4561-AAA4-56C20FB57085}"/>
                </a:ext>
              </a:extLst>
            </p:cNvPr>
            <p:cNvSpPr/>
            <p:nvPr/>
          </p:nvSpPr>
          <p:spPr>
            <a:xfrm>
              <a:off x="1849325" y="4456700"/>
              <a:ext cx="16925" cy="6650"/>
            </a:xfrm>
            <a:custGeom>
              <a:avLst/>
              <a:gdLst/>
              <a:ahLst/>
              <a:cxnLst/>
              <a:rect l="l" t="t" r="r" b="b"/>
              <a:pathLst>
                <a:path w="677" h="266" extrusionOk="0">
                  <a:moveTo>
                    <a:pt x="128" y="0"/>
                  </a:moveTo>
                  <a:cubicBezTo>
                    <a:pt x="15" y="0"/>
                    <a:pt x="0" y="121"/>
                    <a:pt x="0" y="226"/>
                  </a:cubicBezTo>
                  <a:cubicBezTo>
                    <a:pt x="179" y="246"/>
                    <a:pt x="318" y="246"/>
                    <a:pt x="497" y="266"/>
                  </a:cubicBezTo>
                  <a:lnTo>
                    <a:pt x="676" y="106"/>
                  </a:lnTo>
                  <a:cubicBezTo>
                    <a:pt x="497" y="67"/>
                    <a:pt x="318" y="27"/>
                    <a:pt x="179" y="7"/>
                  </a:cubicBezTo>
                  <a:cubicBezTo>
                    <a:pt x="160" y="2"/>
                    <a:pt x="143" y="0"/>
                    <a:pt x="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205;p3">
              <a:extLst>
                <a:ext uri="{FF2B5EF4-FFF2-40B4-BE49-F238E27FC236}">
                  <a16:creationId xmlns:a16="http://schemas.microsoft.com/office/drawing/2014/main" id="{6E1599D0-35D2-41FB-8E26-792C8EF38D50}"/>
                </a:ext>
              </a:extLst>
            </p:cNvPr>
            <p:cNvSpPr/>
            <p:nvPr/>
          </p:nvSpPr>
          <p:spPr>
            <a:xfrm>
              <a:off x="1771725" y="4104750"/>
              <a:ext cx="6500" cy="14450"/>
            </a:xfrm>
            <a:custGeom>
              <a:avLst/>
              <a:gdLst/>
              <a:ahLst/>
              <a:cxnLst/>
              <a:rect l="l" t="t" r="r" b="b"/>
              <a:pathLst>
                <a:path w="260" h="578" extrusionOk="0">
                  <a:moveTo>
                    <a:pt x="160" y="1"/>
                  </a:moveTo>
                  <a:cubicBezTo>
                    <a:pt x="1" y="100"/>
                    <a:pt x="60" y="279"/>
                    <a:pt x="41" y="399"/>
                  </a:cubicBezTo>
                  <a:cubicBezTo>
                    <a:pt x="41" y="478"/>
                    <a:pt x="41" y="518"/>
                    <a:pt x="60" y="578"/>
                  </a:cubicBezTo>
                  <a:lnTo>
                    <a:pt x="220" y="578"/>
                  </a:lnTo>
                  <a:cubicBezTo>
                    <a:pt x="239" y="518"/>
                    <a:pt x="259" y="478"/>
                    <a:pt x="239" y="419"/>
                  </a:cubicBezTo>
                  <a:cubicBezTo>
                    <a:pt x="220" y="299"/>
                    <a:pt x="200" y="16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206;p3">
              <a:extLst>
                <a:ext uri="{FF2B5EF4-FFF2-40B4-BE49-F238E27FC236}">
                  <a16:creationId xmlns:a16="http://schemas.microsoft.com/office/drawing/2014/main" id="{9D656893-604A-4157-876C-7D04C50B3A07}"/>
                </a:ext>
              </a:extLst>
            </p:cNvPr>
            <p:cNvSpPr/>
            <p:nvPr/>
          </p:nvSpPr>
          <p:spPr>
            <a:xfrm>
              <a:off x="2170075" y="4521825"/>
              <a:ext cx="13450" cy="7875"/>
            </a:xfrm>
            <a:custGeom>
              <a:avLst/>
              <a:gdLst/>
              <a:ahLst/>
              <a:cxnLst/>
              <a:rect l="l" t="t" r="r" b="b"/>
              <a:pathLst>
                <a:path w="538" h="315" extrusionOk="0">
                  <a:moveTo>
                    <a:pt x="226" y="1"/>
                  </a:moveTo>
                  <a:cubicBezTo>
                    <a:pt x="165" y="1"/>
                    <a:pt x="92" y="36"/>
                    <a:pt x="1" y="127"/>
                  </a:cubicBezTo>
                  <a:cubicBezTo>
                    <a:pt x="156" y="213"/>
                    <a:pt x="281" y="314"/>
                    <a:pt x="453" y="314"/>
                  </a:cubicBezTo>
                  <a:cubicBezTo>
                    <a:pt x="480" y="314"/>
                    <a:pt x="508" y="312"/>
                    <a:pt x="538" y="306"/>
                  </a:cubicBezTo>
                  <a:cubicBezTo>
                    <a:pt x="441" y="182"/>
                    <a:pt x="364" y="1"/>
                    <a:pt x="2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207;p3">
              <a:extLst>
                <a:ext uri="{FF2B5EF4-FFF2-40B4-BE49-F238E27FC236}">
                  <a16:creationId xmlns:a16="http://schemas.microsoft.com/office/drawing/2014/main" id="{6A546A85-ED30-4A06-82B0-378B8C125741}"/>
                </a:ext>
              </a:extLst>
            </p:cNvPr>
            <p:cNvSpPr/>
            <p:nvPr/>
          </p:nvSpPr>
          <p:spPr>
            <a:xfrm>
              <a:off x="2152175" y="4462900"/>
              <a:ext cx="17425" cy="4925"/>
            </a:xfrm>
            <a:custGeom>
              <a:avLst/>
              <a:gdLst/>
              <a:ahLst/>
              <a:cxnLst/>
              <a:rect l="l" t="t" r="r" b="b"/>
              <a:pathLst>
                <a:path w="697" h="197" extrusionOk="0">
                  <a:moveTo>
                    <a:pt x="394" y="0"/>
                  </a:moveTo>
                  <a:cubicBezTo>
                    <a:pt x="253" y="0"/>
                    <a:pt x="117" y="34"/>
                    <a:pt x="1" y="197"/>
                  </a:cubicBezTo>
                  <a:lnTo>
                    <a:pt x="160" y="197"/>
                  </a:lnTo>
                  <a:cubicBezTo>
                    <a:pt x="185" y="194"/>
                    <a:pt x="212" y="193"/>
                    <a:pt x="239" y="193"/>
                  </a:cubicBezTo>
                  <a:cubicBezTo>
                    <a:pt x="274" y="193"/>
                    <a:pt x="311" y="194"/>
                    <a:pt x="348" y="194"/>
                  </a:cubicBezTo>
                  <a:cubicBezTo>
                    <a:pt x="476" y="194"/>
                    <a:pt x="604" y="177"/>
                    <a:pt x="697" y="18"/>
                  </a:cubicBezTo>
                  <a:cubicBezTo>
                    <a:pt x="597" y="18"/>
                    <a:pt x="495"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208;p3">
              <a:extLst>
                <a:ext uri="{FF2B5EF4-FFF2-40B4-BE49-F238E27FC236}">
                  <a16:creationId xmlns:a16="http://schemas.microsoft.com/office/drawing/2014/main" id="{5079F4AB-F9C8-4A22-A51A-F3FC83DEF2A8}"/>
                </a:ext>
              </a:extLst>
            </p:cNvPr>
            <p:cNvSpPr/>
            <p:nvPr/>
          </p:nvSpPr>
          <p:spPr>
            <a:xfrm>
              <a:off x="1808025" y="4483350"/>
              <a:ext cx="9000" cy="11325"/>
            </a:xfrm>
            <a:custGeom>
              <a:avLst/>
              <a:gdLst/>
              <a:ahLst/>
              <a:cxnLst/>
              <a:rect l="l" t="t" r="r" b="b"/>
              <a:pathLst>
                <a:path w="360" h="453" extrusionOk="0">
                  <a:moveTo>
                    <a:pt x="195" y="0"/>
                  </a:moveTo>
                  <a:cubicBezTo>
                    <a:pt x="135" y="0"/>
                    <a:pt x="71" y="25"/>
                    <a:pt x="1" y="75"/>
                  </a:cubicBezTo>
                  <a:cubicBezTo>
                    <a:pt x="41" y="194"/>
                    <a:pt x="41" y="294"/>
                    <a:pt x="41" y="433"/>
                  </a:cubicBezTo>
                  <a:cubicBezTo>
                    <a:pt x="140" y="453"/>
                    <a:pt x="260" y="453"/>
                    <a:pt x="359" y="453"/>
                  </a:cubicBezTo>
                  <a:lnTo>
                    <a:pt x="359" y="95"/>
                  </a:lnTo>
                  <a:lnTo>
                    <a:pt x="359" y="75"/>
                  </a:lnTo>
                  <a:cubicBezTo>
                    <a:pt x="309" y="25"/>
                    <a:pt x="255"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209;p3">
              <a:extLst>
                <a:ext uri="{FF2B5EF4-FFF2-40B4-BE49-F238E27FC236}">
                  <a16:creationId xmlns:a16="http://schemas.microsoft.com/office/drawing/2014/main" id="{D96D71EC-CF2D-4588-B1C1-FF54596B29E9}"/>
                </a:ext>
              </a:extLst>
            </p:cNvPr>
            <p:cNvSpPr/>
            <p:nvPr/>
          </p:nvSpPr>
          <p:spPr>
            <a:xfrm>
              <a:off x="1884625" y="4565275"/>
              <a:ext cx="17425" cy="6500"/>
            </a:xfrm>
            <a:custGeom>
              <a:avLst/>
              <a:gdLst/>
              <a:ahLst/>
              <a:cxnLst/>
              <a:rect l="l" t="t" r="r" b="b"/>
              <a:pathLst>
                <a:path w="697" h="260" extrusionOk="0">
                  <a:moveTo>
                    <a:pt x="199" y="1"/>
                  </a:moveTo>
                  <a:cubicBezTo>
                    <a:pt x="120" y="60"/>
                    <a:pt x="80" y="120"/>
                    <a:pt x="0" y="180"/>
                  </a:cubicBezTo>
                  <a:cubicBezTo>
                    <a:pt x="100" y="200"/>
                    <a:pt x="199" y="200"/>
                    <a:pt x="319" y="259"/>
                  </a:cubicBezTo>
                  <a:cubicBezTo>
                    <a:pt x="478" y="200"/>
                    <a:pt x="617" y="200"/>
                    <a:pt x="697" y="60"/>
                  </a:cubicBezTo>
                  <a:cubicBezTo>
                    <a:pt x="518" y="40"/>
                    <a:pt x="378" y="4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210;p3">
              <a:extLst>
                <a:ext uri="{FF2B5EF4-FFF2-40B4-BE49-F238E27FC236}">
                  <a16:creationId xmlns:a16="http://schemas.microsoft.com/office/drawing/2014/main" id="{50E45A69-1D7C-4705-857E-8733B955EC6E}"/>
                </a:ext>
              </a:extLst>
            </p:cNvPr>
            <p:cNvSpPr/>
            <p:nvPr/>
          </p:nvSpPr>
          <p:spPr>
            <a:xfrm>
              <a:off x="2091500" y="4194775"/>
              <a:ext cx="11975" cy="7050"/>
            </a:xfrm>
            <a:custGeom>
              <a:avLst/>
              <a:gdLst/>
              <a:ahLst/>
              <a:cxnLst/>
              <a:rect l="l" t="t" r="r" b="b"/>
              <a:pathLst>
                <a:path w="479" h="282" extrusionOk="0">
                  <a:moveTo>
                    <a:pt x="279" y="1"/>
                  </a:moveTo>
                  <a:cubicBezTo>
                    <a:pt x="180" y="60"/>
                    <a:pt x="1" y="1"/>
                    <a:pt x="80" y="140"/>
                  </a:cubicBezTo>
                  <a:cubicBezTo>
                    <a:pt x="118" y="215"/>
                    <a:pt x="195" y="282"/>
                    <a:pt x="291" y="282"/>
                  </a:cubicBezTo>
                  <a:cubicBezTo>
                    <a:pt x="348" y="282"/>
                    <a:pt x="412" y="259"/>
                    <a:pt x="478" y="199"/>
                  </a:cubicBezTo>
                  <a:lnTo>
                    <a:pt x="2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211;p3">
              <a:extLst>
                <a:ext uri="{FF2B5EF4-FFF2-40B4-BE49-F238E27FC236}">
                  <a16:creationId xmlns:a16="http://schemas.microsoft.com/office/drawing/2014/main" id="{4B2F426E-3736-41F6-9C43-8811DA91D8C3}"/>
                </a:ext>
              </a:extLst>
            </p:cNvPr>
            <p:cNvSpPr/>
            <p:nvPr/>
          </p:nvSpPr>
          <p:spPr>
            <a:xfrm>
              <a:off x="1764775" y="4358200"/>
              <a:ext cx="5975" cy="5200"/>
            </a:xfrm>
            <a:custGeom>
              <a:avLst/>
              <a:gdLst/>
              <a:ahLst/>
              <a:cxnLst/>
              <a:rect l="l" t="t" r="r" b="b"/>
              <a:pathLst>
                <a:path w="239" h="208" extrusionOk="0">
                  <a:moveTo>
                    <a:pt x="140" y="0"/>
                  </a:moveTo>
                  <a:cubicBezTo>
                    <a:pt x="106" y="0"/>
                    <a:pt x="68" y="14"/>
                    <a:pt x="40" y="28"/>
                  </a:cubicBezTo>
                  <a:cubicBezTo>
                    <a:pt x="0" y="108"/>
                    <a:pt x="20" y="187"/>
                    <a:pt x="120" y="207"/>
                  </a:cubicBezTo>
                  <a:cubicBezTo>
                    <a:pt x="140" y="207"/>
                    <a:pt x="199" y="167"/>
                    <a:pt x="239" y="128"/>
                  </a:cubicBezTo>
                  <a:cubicBezTo>
                    <a:pt x="239" y="88"/>
                    <a:pt x="219" y="8"/>
                    <a:pt x="179" y="8"/>
                  </a:cubicBezTo>
                  <a:cubicBezTo>
                    <a:pt x="168" y="2"/>
                    <a:pt x="154"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212;p3">
              <a:extLst>
                <a:ext uri="{FF2B5EF4-FFF2-40B4-BE49-F238E27FC236}">
                  <a16:creationId xmlns:a16="http://schemas.microsoft.com/office/drawing/2014/main" id="{AE961399-8D0B-470F-9028-BF2C79A64BA0}"/>
                </a:ext>
              </a:extLst>
            </p:cNvPr>
            <p:cNvSpPr/>
            <p:nvPr/>
          </p:nvSpPr>
          <p:spPr>
            <a:xfrm>
              <a:off x="1832400" y="4395700"/>
              <a:ext cx="9475" cy="7100"/>
            </a:xfrm>
            <a:custGeom>
              <a:avLst/>
              <a:gdLst/>
              <a:ahLst/>
              <a:cxnLst/>
              <a:rect l="l" t="t" r="r" b="b"/>
              <a:pathLst>
                <a:path w="379" h="284" extrusionOk="0">
                  <a:moveTo>
                    <a:pt x="200" y="0"/>
                  </a:moveTo>
                  <a:cubicBezTo>
                    <a:pt x="160" y="0"/>
                    <a:pt x="80" y="60"/>
                    <a:pt x="40" y="80"/>
                  </a:cubicBezTo>
                  <a:cubicBezTo>
                    <a:pt x="1" y="179"/>
                    <a:pt x="80" y="259"/>
                    <a:pt x="160" y="279"/>
                  </a:cubicBezTo>
                  <a:cubicBezTo>
                    <a:pt x="177" y="282"/>
                    <a:pt x="193" y="284"/>
                    <a:pt x="208" y="284"/>
                  </a:cubicBezTo>
                  <a:cubicBezTo>
                    <a:pt x="279" y="284"/>
                    <a:pt x="326" y="245"/>
                    <a:pt x="359" y="179"/>
                  </a:cubicBezTo>
                  <a:cubicBezTo>
                    <a:pt x="379" y="60"/>
                    <a:pt x="279" y="2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213;p3">
              <a:extLst>
                <a:ext uri="{FF2B5EF4-FFF2-40B4-BE49-F238E27FC236}">
                  <a16:creationId xmlns:a16="http://schemas.microsoft.com/office/drawing/2014/main" id="{E36BBF4E-723B-41E6-9B71-3EC195F2F800}"/>
                </a:ext>
              </a:extLst>
            </p:cNvPr>
            <p:cNvSpPr/>
            <p:nvPr/>
          </p:nvSpPr>
          <p:spPr>
            <a:xfrm>
              <a:off x="2342650" y="4375325"/>
              <a:ext cx="6000" cy="8650"/>
            </a:xfrm>
            <a:custGeom>
              <a:avLst/>
              <a:gdLst/>
              <a:ahLst/>
              <a:cxnLst/>
              <a:rect l="l" t="t" r="r" b="b"/>
              <a:pathLst>
                <a:path w="240" h="346" extrusionOk="0">
                  <a:moveTo>
                    <a:pt x="96" y="0"/>
                  </a:moveTo>
                  <a:cubicBezTo>
                    <a:pt x="47" y="0"/>
                    <a:pt x="1" y="31"/>
                    <a:pt x="1" y="99"/>
                  </a:cubicBezTo>
                  <a:cubicBezTo>
                    <a:pt x="1" y="179"/>
                    <a:pt x="60" y="258"/>
                    <a:pt x="100" y="318"/>
                  </a:cubicBezTo>
                  <a:cubicBezTo>
                    <a:pt x="119" y="337"/>
                    <a:pt x="136" y="346"/>
                    <a:pt x="152" y="346"/>
                  </a:cubicBezTo>
                  <a:cubicBezTo>
                    <a:pt x="185" y="346"/>
                    <a:pt x="212" y="306"/>
                    <a:pt x="239" y="238"/>
                  </a:cubicBezTo>
                  <a:cubicBezTo>
                    <a:pt x="200" y="199"/>
                    <a:pt x="200" y="99"/>
                    <a:pt x="160" y="20"/>
                  </a:cubicBezTo>
                  <a:cubicBezTo>
                    <a:pt x="141" y="7"/>
                    <a:pt x="118" y="0"/>
                    <a:pt x="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214;p3">
              <a:extLst>
                <a:ext uri="{FF2B5EF4-FFF2-40B4-BE49-F238E27FC236}">
                  <a16:creationId xmlns:a16="http://schemas.microsoft.com/office/drawing/2014/main" id="{2C439C3D-41DC-4F17-A58D-49FC5473937C}"/>
                </a:ext>
              </a:extLst>
            </p:cNvPr>
            <p:cNvSpPr/>
            <p:nvPr/>
          </p:nvSpPr>
          <p:spPr>
            <a:xfrm>
              <a:off x="1839375" y="4092725"/>
              <a:ext cx="13450" cy="3975"/>
            </a:xfrm>
            <a:custGeom>
              <a:avLst/>
              <a:gdLst/>
              <a:ahLst/>
              <a:cxnLst/>
              <a:rect l="l" t="t" r="r" b="b"/>
              <a:pathLst>
                <a:path w="538" h="159" extrusionOk="0">
                  <a:moveTo>
                    <a:pt x="182" y="1"/>
                  </a:moveTo>
                  <a:cubicBezTo>
                    <a:pt x="123" y="1"/>
                    <a:pt x="61" y="5"/>
                    <a:pt x="0" y="5"/>
                  </a:cubicBezTo>
                  <a:cubicBezTo>
                    <a:pt x="106" y="110"/>
                    <a:pt x="245" y="158"/>
                    <a:pt x="393" y="158"/>
                  </a:cubicBezTo>
                  <a:cubicBezTo>
                    <a:pt x="441" y="158"/>
                    <a:pt x="489" y="153"/>
                    <a:pt x="537" y="144"/>
                  </a:cubicBezTo>
                  <a:cubicBezTo>
                    <a:pt x="441" y="20"/>
                    <a:pt x="316"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15;p3">
              <a:extLst>
                <a:ext uri="{FF2B5EF4-FFF2-40B4-BE49-F238E27FC236}">
                  <a16:creationId xmlns:a16="http://schemas.microsoft.com/office/drawing/2014/main" id="{F24F2CDE-B56E-4687-A790-8429CE427CE1}"/>
                </a:ext>
              </a:extLst>
            </p:cNvPr>
            <p:cNvSpPr/>
            <p:nvPr/>
          </p:nvSpPr>
          <p:spPr>
            <a:xfrm>
              <a:off x="2031825" y="4226600"/>
              <a:ext cx="13450" cy="6425"/>
            </a:xfrm>
            <a:custGeom>
              <a:avLst/>
              <a:gdLst/>
              <a:ahLst/>
              <a:cxnLst/>
              <a:rect l="l" t="t" r="r" b="b"/>
              <a:pathLst>
                <a:path w="538" h="257" extrusionOk="0">
                  <a:moveTo>
                    <a:pt x="359" y="1"/>
                  </a:moveTo>
                  <a:cubicBezTo>
                    <a:pt x="239" y="1"/>
                    <a:pt x="80" y="21"/>
                    <a:pt x="1" y="180"/>
                  </a:cubicBezTo>
                  <a:cubicBezTo>
                    <a:pt x="80" y="180"/>
                    <a:pt x="140" y="200"/>
                    <a:pt x="180" y="200"/>
                  </a:cubicBezTo>
                  <a:cubicBezTo>
                    <a:pt x="227" y="237"/>
                    <a:pt x="278" y="257"/>
                    <a:pt x="334" y="257"/>
                  </a:cubicBezTo>
                  <a:cubicBezTo>
                    <a:pt x="396" y="257"/>
                    <a:pt x="464" y="232"/>
                    <a:pt x="538" y="180"/>
                  </a:cubicBezTo>
                  <a:lnTo>
                    <a:pt x="5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16;p3">
              <a:extLst>
                <a:ext uri="{FF2B5EF4-FFF2-40B4-BE49-F238E27FC236}">
                  <a16:creationId xmlns:a16="http://schemas.microsoft.com/office/drawing/2014/main" id="{3C143F6C-A28B-4F78-9325-4A2A584F347C}"/>
                </a:ext>
              </a:extLst>
            </p:cNvPr>
            <p:cNvSpPr/>
            <p:nvPr/>
          </p:nvSpPr>
          <p:spPr>
            <a:xfrm>
              <a:off x="1752325" y="4349950"/>
              <a:ext cx="6000" cy="5100"/>
            </a:xfrm>
            <a:custGeom>
              <a:avLst/>
              <a:gdLst/>
              <a:ahLst/>
              <a:cxnLst/>
              <a:rect l="l" t="t" r="r" b="b"/>
              <a:pathLst>
                <a:path w="240" h="204" extrusionOk="0">
                  <a:moveTo>
                    <a:pt x="200" y="0"/>
                  </a:moveTo>
                  <a:cubicBezTo>
                    <a:pt x="140" y="20"/>
                    <a:pt x="81" y="40"/>
                    <a:pt x="41" y="60"/>
                  </a:cubicBezTo>
                  <a:cubicBezTo>
                    <a:pt x="1" y="119"/>
                    <a:pt x="21" y="199"/>
                    <a:pt x="100" y="199"/>
                  </a:cubicBezTo>
                  <a:cubicBezTo>
                    <a:pt x="106" y="202"/>
                    <a:pt x="112" y="203"/>
                    <a:pt x="118" y="203"/>
                  </a:cubicBezTo>
                  <a:cubicBezTo>
                    <a:pt x="156" y="203"/>
                    <a:pt x="205" y="156"/>
                    <a:pt x="240" y="139"/>
                  </a:cubicBezTo>
                  <a:cubicBezTo>
                    <a:pt x="220" y="100"/>
                    <a:pt x="200" y="4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17;p3">
              <a:extLst>
                <a:ext uri="{FF2B5EF4-FFF2-40B4-BE49-F238E27FC236}">
                  <a16:creationId xmlns:a16="http://schemas.microsoft.com/office/drawing/2014/main" id="{60FC8351-F5BE-4757-BFA5-67EE8E8808F5}"/>
                </a:ext>
              </a:extLst>
            </p:cNvPr>
            <p:cNvSpPr/>
            <p:nvPr/>
          </p:nvSpPr>
          <p:spPr>
            <a:xfrm>
              <a:off x="2035800" y="4195775"/>
              <a:ext cx="9475" cy="3675"/>
            </a:xfrm>
            <a:custGeom>
              <a:avLst/>
              <a:gdLst/>
              <a:ahLst/>
              <a:cxnLst/>
              <a:rect l="l" t="t" r="r" b="b"/>
              <a:pathLst>
                <a:path w="379" h="147" extrusionOk="0">
                  <a:moveTo>
                    <a:pt x="1" y="0"/>
                  </a:moveTo>
                  <a:cubicBezTo>
                    <a:pt x="80" y="111"/>
                    <a:pt x="171" y="146"/>
                    <a:pt x="285" y="146"/>
                  </a:cubicBezTo>
                  <a:cubicBezTo>
                    <a:pt x="315" y="146"/>
                    <a:pt x="346" y="144"/>
                    <a:pt x="379" y="140"/>
                  </a:cubicBezTo>
                  <a:cubicBezTo>
                    <a:pt x="279" y="2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18;p3">
              <a:extLst>
                <a:ext uri="{FF2B5EF4-FFF2-40B4-BE49-F238E27FC236}">
                  <a16:creationId xmlns:a16="http://schemas.microsoft.com/office/drawing/2014/main" id="{5ACFAD83-D3AD-48DD-8D58-9F8A042B25B1}"/>
                </a:ext>
              </a:extLst>
            </p:cNvPr>
            <p:cNvSpPr/>
            <p:nvPr/>
          </p:nvSpPr>
          <p:spPr>
            <a:xfrm>
              <a:off x="1941825" y="4204225"/>
              <a:ext cx="9475" cy="4500"/>
            </a:xfrm>
            <a:custGeom>
              <a:avLst/>
              <a:gdLst/>
              <a:ahLst/>
              <a:cxnLst/>
              <a:rect l="l" t="t" r="r" b="b"/>
              <a:pathLst>
                <a:path w="379" h="180" extrusionOk="0">
                  <a:moveTo>
                    <a:pt x="0" y="1"/>
                  </a:moveTo>
                  <a:cubicBezTo>
                    <a:pt x="80" y="160"/>
                    <a:pt x="219" y="180"/>
                    <a:pt x="378" y="180"/>
                  </a:cubicBezTo>
                  <a:cubicBezTo>
                    <a:pt x="298" y="60"/>
                    <a:pt x="179"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19;p3">
              <a:extLst>
                <a:ext uri="{FF2B5EF4-FFF2-40B4-BE49-F238E27FC236}">
                  <a16:creationId xmlns:a16="http://schemas.microsoft.com/office/drawing/2014/main" id="{C18DC9DF-00F0-4CE3-87AC-0C59BD061E8E}"/>
                </a:ext>
              </a:extLst>
            </p:cNvPr>
            <p:cNvSpPr/>
            <p:nvPr/>
          </p:nvSpPr>
          <p:spPr>
            <a:xfrm>
              <a:off x="2344150" y="4243525"/>
              <a:ext cx="5500" cy="5475"/>
            </a:xfrm>
            <a:custGeom>
              <a:avLst/>
              <a:gdLst/>
              <a:ahLst/>
              <a:cxnLst/>
              <a:rect l="l" t="t" r="r" b="b"/>
              <a:pathLst>
                <a:path w="220" h="219" extrusionOk="0">
                  <a:moveTo>
                    <a:pt x="80" y="0"/>
                  </a:moveTo>
                  <a:lnTo>
                    <a:pt x="0" y="219"/>
                  </a:lnTo>
                  <a:cubicBezTo>
                    <a:pt x="80" y="139"/>
                    <a:pt x="219" y="119"/>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20;p3">
              <a:extLst>
                <a:ext uri="{FF2B5EF4-FFF2-40B4-BE49-F238E27FC236}">
                  <a16:creationId xmlns:a16="http://schemas.microsoft.com/office/drawing/2014/main" id="{2938FF96-D5D1-4842-B75F-4EF91E84FF14}"/>
                </a:ext>
              </a:extLst>
            </p:cNvPr>
            <p:cNvSpPr/>
            <p:nvPr/>
          </p:nvSpPr>
          <p:spPr>
            <a:xfrm>
              <a:off x="2035800" y="4231075"/>
              <a:ext cx="8475" cy="3650"/>
            </a:xfrm>
            <a:custGeom>
              <a:avLst/>
              <a:gdLst/>
              <a:ahLst/>
              <a:cxnLst/>
              <a:rect l="l" t="t" r="r" b="b"/>
              <a:pathLst>
                <a:path w="339" h="146" extrusionOk="0">
                  <a:moveTo>
                    <a:pt x="339" y="1"/>
                  </a:moveTo>
                  <a:lnTo>
                    <a:pt x="339" y="1"/>
                  </a:lnTo>
                  <a:cubicBezTo>
                    <a:pt x="240" y="21"/>
                    <a:pt x="120" y="21"/>
                    <a:pt x="1" y="21"/>
                  </a:cubicBezTo>
                  <a:cubicBezTo>
                    <a:pt x="57" y="105"/>
                    <a:pt x="114" y="145"/>
                    <a:pt x="168" y="145"/>
                  </a:cubicBezTo>
                  <a:cubicBezTo>
                    <a:pt x="228" y="145"/>
                    <a:pt x="286" y="95"/>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21;p3">
              <a:extLst>
                <a:ext uri="{FF2B5EF4-FFF2-40B4-BE49-F238E27FC236}">
                  <a16:creationId xmlns:a16="http://schemas.microsoft.com/office/drawing/2014/main" id="{236C9200-0E20-41DA-AB7F-1ABAA448D3FC}"/>
                </a:ext>
              </a:extLst>
            </p:cNvPr>
            <p:cNvSpPr/>
            <p:nvPr/>
          </p:nvSpPr>
          <p:spPr>
            <a:xfrm>
              <a:off x="1870200" y="4101775"/>
              <a:ext cx="9475" cy="3600"/>
            </a:xfrm>
            <a:custGeom>
              <a:avLst/>
              <a:gdLst/>
              <a:ahLst/>
              <a:cxnLst/>
              <a:rect l="l" t="t" r="r" b="b"/>
              <a:pathLst>
                <a:path w="379" h="144" extrusionOk="0">
                  <a:moveTo>
                    <a:pt x="1" y="1"/>
                  </a:moveTo>
                  <a:cubicBezTo>
                    <a:pt x="73" y="88"/>
                    <a:pt x="167" y="143"/>
                    <a:pt x="267" y="143"/>
                  </a:cubicBezTo>
                  <a:cubicBezTo>
                    <a:pt x="304" y="143"/>
                    <a:pt x="341" y="136"/>
                    <a:pt x="378" y="120"/>
                  </a:cubicBezTo>
                  <a:cubicBezTo>
                    <a:pt x="279" y="1"/>
                    <a:pt x="16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22;p3">
              <a:extLst>
                <a:ext uri="{FF2B5EF4-FFF2-40B4-BE49-F238E27FC236}">
                  <a16:creationId xmlns:a16="http://schemas.microsoft.com/office/drawing/2014/main" id="{657CC478-8539-4889-9182-A719A33D5D58}"/>
                </a:ext>
              </a:extLst>
            </p:cNvPr>
            <p:cNvSpPr/>
            <p:nvPr/>
          </p:nvSpPr>
          <p:spPr>
            <a:xfrm>
              <a:off x="1892075" y="4106375"/>
              <a:ext cx="9975" cy="3500"/>
            </a:xfrm>
            <a:custGeom>
              <a:avLst/>
              <a:gdLst/>
              <a:ahLst/>
              <a:cxnLst/>
              <a:rect l="l" t="t" r="r" b="b"/>
              <a:pathLst>
                <a:path w="399" h="140" extrusionOk="0">
                  <a:moveTo>
                    <a:pt x="116" y="1"/>
                  </a:moveTo>
                  <a:cubicBezTo>
                    <a:pt x="79" y="1"/>
                    <a:pt x="41" y="6"/>
                    <a:pt x="1" y="16"/>
                  </a:cubicBezTo>
                  <a:cubicBezTo>
                    <a:pt x="84" y="98"/>
                    <a:pt x="208" y="140"/>
                    <a:pt x="328" y="140"/>
                  </a:cubicBezTo>
                  <a:cubicBezTo>
                    <a:pt x="352" y="140"/>
                    <a:pt x="375" y="138"/>
                    <a:pt x="399" y="135"/>
                  </a:cubicBezTo>
                  <a:cubicBezTo>
                    <a:pt x="324" y="45"/>
                    <a:pt x="227" y="1"/>
                    <a:pt x="1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23;p3">
              <a:extLst>
                <a:ext uri="{FF2B5EF4-FFF2-40B4-BE49-F238E27FC236}">
                  <a16:creationId xmlns:a16="http://schemas.microsoft.com/office/drawing/2014/main" id="{57AFC3AE-8B20-4508-ADBD-A5824212A593}"/>
                </a:ext>
              </a:extLst>
            </p:cNvPr>
            <p:cNvSpPr/>
            <p:nvPr/>
          </p:nvSpPr>
          <p:spPr>
            <a:xfrm>
              <a:off x="1815500" y="4084200"/>
              <a:ext cx="10950" cy="4050"/>
            </a:xfrm>
            <a:custGeom>
              <a:avLst/>
              <a:gdLst/>
              <a:ahLst/>
              <a:cxnLst/>
              <a:rect l="l" t="t" r="r" b="b"/>
              <a:pathLst>
                <a:path w="438" h="162" extrusionOk="0">
                  <a:moveTo>
                    <a:pt x="109" y="1"/>
                  </a:moveTo>
                  <a:cubicBezTo>
                    <a:pt x="74" y="1"/>
                    <a:pt x="37" y="3"/>
                    <a:pt x="0" y="7"/>
                  </a:cubicBezTo>
                  <a:cubicBezTo>
                    <a:pt x="76" y="113"/>
                    <a:pt x="197" y="161"/>
                    <a:pt x="320" y="161"/>
                  </a:cubicBezTo>
                  <a:cubicBezTo>
                    <a:pt x="360" y="161"/>
                    <a:pt x="399" y="156"/>
                    <a:pt x="438" y="147"/>
                  </a:cubicBezTo>
                  <a:cubicBezTo>
                    <a:pt x="359" y="36"/>
                    <a:pt x="243" y="1"/>
                    <a:pt x="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24;p3">
              <a:extLst>
                <a:ext uri="{FF2B5EF4-FFF2-40B4-BE49-F238E27FC236}">
                  <a16:creationId xmlns:a16="http://schemas.microsoft.com/office/drawing/2014/main" id="{1EE636A6-A81D-4810-BD02-63ACB7EB03D0}"/>
                </a:ext>
              </a:extLst>
            </p:cNvPr>
            <p:cNvSpPr/>
            <p:nvPr/>
          </p:nvSpPr>
          <p:spPr>
            <a:xfrm>
              <a:off x="1826425" y="4088850"/>
              <a:ext cx="8500" cy="3500"/>
            </a:xfrm>
            <a:custGeom>
              <a:avLst/>
              <a:gdLst/>
              <a:ahLst/>
              <a:cxnLst/>
              <a:rect l="l" t="t" r="r" b="b"/>
              <a:pathLst>
                <a:path w="340" h="140" extrusionOk="0">
                  <a:moveTo>
                    <a:pt x="1" y="0"/>
                  </a:moveTo>
                  <a:cubicBezTo>
                    <a:pt x="61" y="120"/>
                    <a:pt x="200" y="140"/>
                    <a:pt x="339" y="140"/>
                  </a:cubicBezTo>
                  <a:cubicBezTo>
                    <a:pt x="260" y="20"/>
                    <a:pt x="140"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25;p3">
              <a:extLst>
                <a:ext uri="{FF2B5EF4-FFF2-40B4-BE49-F238E27FC236}">
                  <a16:creationId xmlns:a16="http://schemas.microsoft.com/office/drawing/2014/main" id="{F7B7D269-D829-4FB6-B719-16A1151549A7}"/>
                </a:ext>
              </a:extLst>
            </p:cNvPr>
            <p:cNvSpPr/>
            <p:nvPr/>
          </p:nvSpPr>
          <p:spPr>
            <a:xfrm>
              <a:off x="1809025" y="4481850"/>
              <a:ext cx="8475" cy="3375"/>
            </a:xfrm>
            <a:custGeom>
              <a:avLst/>
              <a:gdLst/>
              <a:ahLst/>
              <a:cxnLst/>
              <a:rect l="l" t="t" r="r" b="b"/>
              <a:pathLst>
                <a:path w="339" h="135" extrusionOk="0">
                  <a:moveTo>
                    <a:pt x="162" y="1"/>
                  </a:moveTo>
                  <a:cubicBezTo>
                    <a:pt x="105" y="1"/>
                    <a:pt x="50" y="45"/>
                    <a:pt x="1" y="135"/>
                  </a:cubicBezTo>
                  <a:lnTo>
                    <a:pt x="339" y="135"/>
                  </a:lnTo>
                  <a:cubicBezTo>
                    <a:pt x="279" y="45"/>
                    <a:pt x="220" y="1"/>
                    <a:pt x="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26;p3">
              <a:extLst>
                <a:ext uri="{FF2B5EF4-FFF2-40B4-BE49-F238E27FC236}">
                  <a16:creationId xmlns:a16="http://schemas.microsoft.com/office/drawing/2014/main" id="{6B8C93DC-94A0-4DD7-A6D9-B3F01DA2FBDE}"/>
                </a:ext>
              </a:extLst>
            </p:cNvPr>
            <p:cNvSpPr/>
            <p:nvPr/>
          </p:nvSpPr>
          <p:spPr>
            <a:xfrm>
              <a:off x="2165600" y="4570250"/>
              <a:ext cx="4500" cy="4500"/>
            </a:xfrm>
            <a:custGeom>
              <a:avLst/>
              <a:gdLst/>
              <a:ahLst/>
              <a:cxnLst/>
              <a:rect l="l" t="t" r="r" b="b"/>
              <a:pathLst>
                <a:path w="180" h="180" extrusionOk="0">
                  <a:moveTo>
                    <a:pt x="1" y="1"/>
                  </a:moveTo>
                  <a:lnTo>
                    <a:pt x="1" y="180"/>
                  </a:lnTo>
                  <a:lnTo>
                    <a:pt x="180" y="180"/>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27;p3">
              <a:extLst>
                <a:ext uri="{FF2B5EF4-FFF2-40B4-BE49-F238E27FC236}">
                  <a16:creationId xmlns:a16="http://schemas.microsoft.com/office/drawing/2014/main" id="{2276DD3A-2A84-4F73-8BD0-BAEF00F445C4}"/>
                </a:ext>
              </a:extLst>
            </p:cNvPr>
            <p:cNvSpPr/>
            <p:nvPr/>
          </p:nvSpPr>
          <p:spPr>
            <a:xfrm>
              <a:off x="2163125" y="4574725"/>
              <a:ext cx="2500" cy="2025"/>
            </a:xfrm>
            <a:custGeom>
              <a:avLst/>
              <a:gdLst/>
              <a:ahLst/>
              <a:cxnLst/>
              <a:rect l="l" t="t" r="r" b="b"/>
              <a:pathLst>
                <a:path w="100" h="81" extrusionOk="0">
                  <a:moveTo>
                    <a:pt x="100" y="1"/>
                  </a:moveTo>
                  <a:cubicBezTo>
                    <a:pt x="0" y="20"/>
                    <a:pt x="0" y="60"/>
                    <a:pt x="60" y="80"/>
                  </a:cubicBezTo>
                  <a:cubicBezTo>
                    <a:pt x="80" y="80"/>
                    <a:pt x="80" y="20"/>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28;p3">
              <a:extLst>
                <a:ext uri="{FF2B5EF4-FFF2-40B4-BE49-F238E27FC236}">
                  <a16:creationId xmlns:a16="http://schemas.microsoft.com/office/drawing/2014/main" id="{9F70A839-F1C1-4B90-8382-8D86095A53D0}"/>
                </a:ext>
              </a:extLst>
            </p:cNvPr>
            <p:cNvSpPr/>
            <p:nvPr/>
          </p:nvSpPr>
          <p:spPr>
            <a:xfrm>
              <a:off x="2401325" y="4418575"/>
              <a:ext cx="5000" cy="5000"/>
            </a:xfrm>
            <a:custGeom>
              <a:avLst/>
              <a:gdLst/>
              <a:ahLst/>
              <a:cxnLst/>
              <a:rect l="l" t="t" r="r" b="b"/>
              <a:pathLst>
                <a:path w="200" h="200" extrusionOk="0">
                  <a:moveTo>
                    <a:pt x="21" y="0"/>
                  </a:moveTo>
                  <a:cubicBezTo>
                    <a:pt x="21" y="60"/>
                    <a:pt x="21" y="140"/>
                    <a:pt x="1" y="199"/>
                  </a:cubicBezTo>
                  <a:lnTo>
                    <a:pt x="2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29;p3">
              <a:extLst>
                <a:ext uri="{FF2B5EF4-FFF2-40B4-BE49-F238E27FC236}">
                  <a16:creationId xmlns:a16="http://schemas.microsoft.com/office/drawing/2014/main" id="{331FC90C-A2BF-4C83-B89C-D30E1B19BC2D}"/>
                </a:ext>
              </a:extLst>
            </p:cNvPr>
            <p:cNvSpPr/>
            <p:nvPr/>
          </p:nvSpPr>
          <p:spPr>
            <a:xfrm>
              <a:off x="2026850" y="4321100"/>
              <a:ext cx="5000" cy="4000"/>
            </a:xfrm>
            <a:custGeom>
              <a:avLst/>
              <a:gdLst/>
              <a:ahLst/>
              <a:cxnLst/>
              <a:rect l="l" t="t" r="r" b="b"/>
              <a:pathLst>
                <a:path w="200" h="160" extrusionOk="0">
                  <a:moveTo>
                    <a:pt x="1" y="0"/>
                  </a:moveTo>
                  <a:cubicBezTo>
                    <a:pt x="60" y="60"/>
                    <a:pt x="140" y="100"/>
                    <a:pt x="200" y="159"/>
                  </a:cubicBezTo>
                  <a:cubicBezTo>
                    <a:pt x="140" y="100"/>
                    <a:pt x="8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30;p3">
              <a:extLst>
                <a:ext uri="{FF2B5EF4-FFF2-40B4-BE49-F238E27FC236}">
                  <a16:creationId xmlns:a16="http://schemas.microsoft.com/office/drawing/2014/main" id="{8542896E-CEB4-41FC-99E4-4715DC89BA85}"/>
                </a:ext>
              </a:extLst>
            </p:cNvPr>
            <p:cNvSpPr/>
            <p:nvPr/>
          </p:nvSpPr>
          <p:spPr>
            <a:xfrm>
              <a:off x="1942300" y="4338000"/>
              <a:ext cx="4525" cy="4500"/>
            </a:xfrm>
            <a:custGeom>
              <a:avLst/>
              <a:gdLst/>
              <a:ahLst/>
              <a:cxnLst/>
              <a:rect l="l" t="t" r="r" b="b"/>
              <a:pathLst>
                <a:path w="181" h="180" extrusionOk="0">
                  <a:moveTo>
                    <a:pt x="1" y="1"/>
                  </a:moveTo>
                  <a:cubicBezTo>
                    <a:pt x="41" y="100"/>
                    <a:pt x="81" y="180"/>
                    <a:pt x="180" y="180"/>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31;p3">
              <a:extLst>
                <a:ext uri="{FF2B5EF4-FFF2-40B4-BE49-F238E27FC236}">
                  <a16:creationId xmlns:a16="http://schemas.microsoft.com/office/drawing/2014/main" id="{765DD67F-AD37-4B5B-B735-DAE9B35E14A2}"/>
                </a:ext>
              </a:extLst>
            </p:cNvPr>
            <p:cNvSpPr/>
            <p:nvPr/>
          </p:nvSpPr>
          <p:spPr>
            <a:xfrm>
              <a:off x="1839875" y="4496525"/>
              <a:ext cx="4500" cy="2850"/>
            </a:xfrm>
            <a:custGeom>
              <a:avLst/>
              <a:gdLst/>
              <a:ahLst/>
              <a:cxnLst/>
              <a:rect l="l" t="t" r="r" b="b"/>
              <a:pathLst>
                <a:path w="180" h="114" extrusionOk="0">
                  <a:moveTo>
                    <a:pt x="97" y="0"/>
                  </a:moveTo>
                  <a:cubicBezTo>
                    <a:pt x="70" y="0"/>
                    <a:pt x="40" y="35"/>
                    <a:pt x="0" y="105"/>
                  </a:cubicBezTo>
                  <a:cubicBezTo>
                    <a:pt x="40" y="105"/>
                    <a:pt x="71" y="114"/>
                    <a:pt x="111" y="114"/>
                  </a:cubicBezTo>
                  <a:cubicBezTo>
                    <a:pt x="130" y="114"/>
                    <a:pt x="153" y="112"/>
                    <a:pt x="179" y="105"/>
                  </a:cubicBezTo>
                  <a:cubicBezTo>
                    <a:pt x="149" y="35"/>
                    <a:pt x="124" y="0"/>
                    <a:pt x="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32;p3">
              <a:extLst>
                <a:ext uri="{FF2B5EF4-FFF2-40B4-BE49-F238E27FC236}">
                  <a16:creationId xmlns:a16="http://schemas.microsoft.com/office/drawing/2014/main" id="{88240F50-A0D5-4962-AD4E-3213D39D20E0}"/>
                </a:ext>
              </a:extLst>
            </p:cNvPr>
            <p:cNvSpPr/>
            <p:nvPr/>
          </p:nvSpPr>
          <p:spPr>
            <a:xfrm>
              <a:off x="2214350" y="4476750"/>
              <a:ext cx="5000" cy="4000"/>
            </a:xfrm>
            <a:custGeom>
              <a:avLst/>
              <a:gdLst/>
              <a:ahLst/>
              <a:cxnLst/>
              <a:rect l="l" t="t" r="r" b="b"/>
              <a:pathLst>
                <a:path w="200" h="160" extrusionOk="0">
                  <a:moveTo>
                    <a:pt x="0" y="1"/>
                  </a:moveTo>
                  <a:lnTo>
                    <a:pt x="0" y="1"/>
                  </a:lnTo>
                  <a:cubicBezTo>
                    <a:pt x="60" y="41"/>
                    <a:pt x="120" y="120"/>
                    <a:pt x="199" y="160"/>
                  </a:cubicBezTo>
                  <a:cubicBezTo>
                    <a:pt x="140" y="120"/>
                    <a:pt x="60"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33;p3">
              <a:extLst>
                <a:ext uri="{FF2B5EF4-FFF2-40B4-BE49-F238E27FC236}">
                  <a16:creationId xmlns:a16="http://schemas.microsoft.com/office/drawing/2014/main" id="{F580C804-8155-43AC-BBB0-C97FDC6A52FF}"/>
                </a:ext>
              </a:extLst>
            </p:cNvPr>
            <p:cNvSpPr/>
            <p:nvPr/>
          </p:nvSpPr>
          <p:spPr>
            <a:xfrm>
              <a:off x="1809025" y="4079400"/>
              <a:ext cx="3500" cy="3000"/>
            </a:xfrm>
            <a:custGeom>
              <a:avLst/>
              <a:gdLst/>
              <a:ahLst/>
              <a:cxnLst/>
              <a:rect l="l" t="t" r="r" b="b"/>
              <a:pathLst>
                <a:path w="140" h="120" extrusionOk="0">
                  <a:moveTo>
                    <a:pt x="1" y="0"/>
                  </a:moveTo>
                  <a:lnTo>
                    <a:pt x="1" y="0"/>
                  </a:lnTo>
                  <a:cubicBezTo>
                    <a:pt x="21" y="80"/>
                    <a:pt x="60" y="120"/>
                    <a:pt x="140" y="120"/>
                  </a:cubicBezTo>
                  <a:cubicBezTo>
                    <a:pt x="100" y="60"/>
                    <a:pt x="41" y="4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34;p3">
              <a:extLst>
                <a:ext uri="{FF2B5EF4-FFF2-40B4-BE49-F238E27FC236}">
                  <a16:creationId xmlns:a16="http://schemas.microsoft.com/office/drawing/2014/main" id="{756FC7B8-0D02-42E8-B885-69E900887602}"/>
                </a:ext>
              </a:extLst>
            </p:cNvPr>
            <p:cNvSpPr/>
            <p:nvPr/>
          </p:nvSpPr>
          <p:spPr>
            <a:xfrm>
              <a:off x="1860250" y="4097800"/>
              <a:ext cx="6000" cy="3500"/>
            </a:xfrm>
            <a:custGeom>
              <a:avLst/>
              <a:gdLst/>
              <a:ahLst/>
              <a:cxnLst/>
              <a:rect l="l" t="t" r="r" b="b"/>
              <a:pathLst>
                <a:path w="240" h="140" extrusionOk="0">
                  <a:moveTo>
                    <a:pt x="1" y="0"/>
                  </a:moveTo>
                  <a:cubicBezTo>
                    <a:pt x="60" y="80"/>
                    <a:pt x="140" y="140"/>
                    <a:pt x="239" y="140"/>
                  </a:cubicBezTo>
                  <a:cubicBezTo>
                    <a:pt x="160" y="80"/>
                    <a:pt x="80" y="6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35;p3">
              <a:extLst>
                <a:ext uri="{FF2B5EF4-FFF2-40B4-BE49-F238E27FC236}">
                  <a16:creationId xmlns:a16="http://schemas.microsoft.com/office/drawing/2014/main" id="{540F23A8-C846-4789-A9FE-767AB5827308}"/>
                </a:ext>
              </a:extLst>
            </p:cNvPr>
            <p:cNvSpPr/>
            <p:nvPr/>
          </p:nvSpPr>
          <p:spPr>
            <a:xfrm>
              <a:off x="2196950" y="4121850"/>
              <a:ext cx="4000" cy="2325"/>
            </a:xfrm>
            <a:custGeom>
              <a:avLst/>
              <a:gdLst/>
              <a:ahLst/>
              <a:cxnLst/>
              <a:rect l="l" t="t" r="r" b="b"/>
              <a:pathLst>
                <a:path w="160" h="93" extrusionOk="0">
                  <a:moveTo>
                    <a:pt x="83" y="1"/>
                  </a:moveTo>
                  <a:cubicBezTo>
                    <a:pt x="57" y="1"/>
                    <a:pt x="29" y="25"/>
                    <a:pt x="0" y="73"/>
                  </a:cubicBezTo>
                  <a:cubicBezTo>
                    <a:pt x="40" y="93"/>
                    <a:pt x="119" y="93"/>
                    <a:pt x="159" y="93"/>
                  </a:cubicBezTo>
                  <a:cubicBezTo>
                    <a:pt x="138" y="30"/>
                    <a:pt x="112" y="1"/>
                    <a:pt x="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36;p3">
              <a:extLst>
                <a:ext uri="{FF2B5EF4-FFF2-40B4-BE49-F238E27FC236}">
                  <a16:creationId xmlns:a16="http://schemas.microsoft.com/office/drawing/2014/main" id="{03213E02-97D4-40FE-A2AC-461C618649AB}"/>
                </a:ext>
              </a:extLst>
            </p:cNvPr>
            <p:cNvSpPr/>
            <p:nvPr/>
          </p:nvSpPr>
          <p:spPr>
            <a:xfrm>
              <a:off x="1946800" y="4253450"/>
              <a:ext cx="4500" cy="4500"/>
            </a:xfrm>
            <a:custGeom>
              <a:avLst/>
              <a:gdLst/>
              <a:ahLst/>
              <a:cxnLst/>
              <a:rect l="l" t="t" r="r" b="b"/>
              <a:pathLst>
                <a:path w="180" h="180" extrusionOk="0">
                  <a:moveTo>
                    <a:pt x="179" y="180"/>
                  </a:moveTo>
                  <a:cubicBezTo>
                    <a:pt x="119" y="120"/>
                    <a:pt x="60" y="80"/>
                    <a:pt x="0" y="1"/>
                  </a:cubicBezTo>
                  <a:cubicBezTo>
                    <a:pt x="60" y="80"/>
                    <a:pt x="119" y="120"/>
                    <a:pt x="179" y="1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37;p3">
              <a:extLst>
                <a:ext uri="{FF2B5EF4-FFF2-40B4-BE49-F238E27FC236}">
                  <a16:creationId xmlns:a16="http://schemas.microsoft.com/office/drawing/2014/main" id="{2B7A0D23-5CD8-499D-88E1-F40D38045EE0}"/>
                </a:ext>
              </a:extLst>
            </p:cNvPr>
            <p:cNvSpPr/>
            <p:nvPr/>
          </p:nvSpPr>
          <p:spPr>
            <a:xfrm>
              <a:off x="2044275" y="4186825"/>
              <a:ext cx="4975" cy="3500"/>
            </a:xfrm>
            <a:custGeom>
              <a:avLst/>
              <a:gdLst/>
              <a:ahLst/>
              <a:cxnLst/>
              <a:rect l="l" t="t" r="r" b="b"/>
              <a:pathLst>
                <a:path w="199" h="140" extrusionOk="0">
                  <a:moveTo>
                    <a:pt x="0" y="0"/>
                  </a:moveTo>
                  <a:cubicBezTo>
                    <a:pt x="80" y="60"/>
                    <a:pt x="139" y="100"/>
                    <a:pt x="199" y="140"/>
                  </a:cubicBezTo>
                  <a:cubicBezTo>
                    <a:pt x="159" y="100"/>
                    <a:pt x="8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38;p3">
              <a:extLst>
                <a:ext uri="{FF2B5EF4-FFF2-40B4-BE49-F238E27FC236}">
                  <a16:creationId xmlns:a16="http://schemas.microsoft.com/office/drawing/2014/main" id="{CBA56676-EEA3-4D83-BB2C-E0C93D284B5E}"/>
                </a:ext>
              </a:extLst>
            </p:cNvPr>
            <p:cNvSpPr/>
            <p:nvPr/>
          </p:nvSpPr>
          <p:spPr>
            <a:xfrm>
              <a:off x="1660825" y="4740325"/>
              <a:ext cx="5000" cy="1975"/>
            </a:xfrm>
            <a:custGeom>
              <a:avLst/>
              <a:gdLst/>
              <a:ahLst/>
              <a:cxnLst/>
              <a:rect l="l" t="t" r="r" b="b"/>
              <a:pathLst>
                <a:path w="200" h="79" extrusionOk="0">
                  <a:moveTo>
                    <a:pt x="200" y="1"/>
                  </a:moveTo>
                  <a:cubicBezTo>
                    <a:pt x="120" y="1"/>
                    <a:pt x="80" y="21"/>
                    <a:pt x="1" y="21"/>
                  </a:cubicBezTo>
                  <a:cubicBezTo>
                    <a:pt x="38" y="58"/>
                    <a:pt x="76" y="78"/>
                    <a:pt x="109" y="78"/>
                  </a:cubicBezTo>
                  <a:cubicBezTo>
                    <a:pt x="147" y="78"/>
                    <a:pt x="179" y="53"/>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39;p3">
              <a:extLst>
                <a:ext uri="{FF2B5EF4-FFF2-40B4-BE49-F238E27FC236}">
                  <a16:creationId xmlns:a16="http://schemas.microsoft.com/office/drawing/2014/main" id="{287D7440-F30E-458C-8A2E-37FDEF2676E6}"/>
                </a:ext>
              </a:extLst>
            </p:cNvPr>
            <p:cNvSpPr/>
            <p:nvPr/>
          </p:nvSpPr>
          <p:spPr>
            <a:xfrm>
              <a:off x="1669775" y="4740675"/>
              <a:ext cx="8975" cy="3675"/>
            </a:xfrm>
            <a:custGeom>
              <a:avLst/>
              <a:gdLst/>
              <a:ahLst/>
              <a:cxnLst/>
              <a:rect l="l" t="t" r="r" b="b"/>
              <a:pathLst>
                <a:path w="359" h="147" extrusionOk="0">
                  <a:moveTo>
                    <a:pt x="85" y="0"/>
                  </a:moveTo>
                  <a:cubicBezTo>
                    <a:pt x="58" y="0"/>
                    <a:pt x="30" y="3"/>
                    <a:pt x="1" y="7"/>
                  </a:cubicBezTo>
                  <a:cubicBezTo>
                    <a:pt x="100" y="126"/>
                    <a:pt x="220" y="146"/>
                    <a:pt x="359" y="146"/>
                  </a:cubicBezTo>
                  <a:cubicBezTo>
                    <a:pt x="280" y="36"/>
                    <a:pt x="189" y="0"/>
                    <a:pt x="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40;p3">
              <a:extLst>
                <a:ext uri="{FF2B5EF4-FFF2-40B4-BE49-F238E27FC236}">
                  <a16:creationId xmlns:a16="http://schemas.microsoft.com/office/drawing/2014/main" id="{87E742F7-92E2-4AE1-8F1B-F2730CFEE217}"/>
                </a:ext>
              </a:extLst>
            </p:cNvPr>
            <p:cNvSpPr/>
            <p:nvPr/>
          </p:nvSpPr>
          <p:spPr>
            <a:xfrm>
              <a:off x="2093000" y="4819900"/>
              <a:ext cx="18425" cy="4000"/>
            </a:xfrm>
            <a:custGeom>
              <a:avLst/>
              <a:gdLst/>
              <a:ahLst/>
              <a:cxnLst/>
              <a:rect l="l" t="t" r="r" b="b"/>
              <a:pathLst>
                <a:path w="737" h="160" extrusionOk="0">
                  <a:moveTo>
                    <a:pt x="736" y="1"/>
                  </a:moveTo>
                  <a:cubicBezTo>
                    <a:pt x="498" y="1"/>
                    <a:pt x="239" y="21"/>
                    <a:pt x="0" y="21"/>
                  </a:cubicBezTo>
                  <a:cubicBezTo>
                    <a:pt x="20" y="60"/>
                    <a:pt x="40" y="120"/>
                    <a:pt x="40" y="160"/>
                  </a:cubicBezTo>
                  <a:cubicBezTo>
                    <a:pt x="299" y="160"/>
                    <a:pt x="518" y="160"/>
                    <a:pt x="736" y="140"/>
                  </a:cubicBezTo>
                  <a:lnTo>
                    <a:pt x="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41;p3">
              <a:extLst>
                <a:ext uri="{FF2B5EF4-FFF2-40B4-BE49-F238E27FC236}">
                  <a16:creationId xmlns:a16="http://schemas.microsoft.com/office/drawing/2014/main" id="{DEFC5EA7-CA94-4FEE-B2A0-54C3487D5BBF}"/>
                </a:ext>
              </a:extLst>
            </p:cNvPr>
            <p:cNvSpPr/>
            <p:nvPr/>
          </p:nvSpPr>
          <p:spPr>
            <a:xfrm>
              <a:off x="2264575" y="3997900"/>
              <a:ext cx="178750" cy="24050"/>
            </a:xfrm>
            <a:custGeom>
              <a:avLst/>
              <a:gdLst/>
              <a:ahLst/>
              <a:cxnLst/>
              <a:rect l="l" t="t" r="r" b="b"/>
              <a:pathLst>
                <a:path w="7150" h="962" extrusionOk="0">
                  <a:moveTo>
                    <a:pt x="7043" y="0"/>
                  </a:moveTo>
                  <a:cubicBezTo>
                    <a:pt x="7016" y="0"/>
                    <a:pt x="6983" y="6"/>
                    <a:pt x="6943" y="18"/>
                  </a:cubicBezTo>
                  <a:cubicBezTo>
                    <a:pt x="5809" y="117"/>
                    <a:pt x="4695" y="177"/>
                    <a:pt x="3601" y="336"/>
                  </a:cubicBezTo>
                  <a:cubicBezTo>
                    <a:pt x="2753" y="463"/>
                    <a:pt x="1904" y="581"/>
                    <a:pt x="1049" y="581"/>
                  </a:cubicBezTo>
                  <a:cubicBezTo>
                    <a:pt x="701" y="581"/>
                    <a:pt x="351" y="561"/>
                    <a:pt x="0" y="515"/>
                  </a:cubicBezTo>
                  <a:lnTo>
                    <a:pt x="0" y="515"/>
                  </a:lnTo>
                  <a:cubicBezTo>
                    <a:pt x="40" y="674"/>
                    <a:pt x="100" y="794"/>
                    <a:pt x="140" y="953"/>
                  </a:cubicBezTo>
                  <a:cubicBezTo>
                    <a:pt x="323" y="959"/>
                    <a:pt x="506" y="962"/>
                    <a:pt x="689" y="962"/>
                  </a:cubicBezTo>
                  <a:cubicBezTo>
                    <a:pt x="1764" y="962"/>
                    <a:pt x="2846" y="864"/>
                    <a:pt x="3899" y="694"/>
                  </a:cubicBezTo>
                  <a:cubicBezTo>
                    <a:pt x="4974" y="515"/>
                    <a:pt x="6068" y="475"/>
                    <a:pt x="7102" y="197"/>
                  </a:cubicBezTo>
                  <a:cubicBezTo>
                    <a:pt x="7150" y="86"/>
                    <a:pt x="7147" y="0"/>
                    <a:pt x="70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42;p3">
              <a:extLst>
                <a:ext uri="{FF2B5EF4-FFF2-40B4-BE49-F238E27FC236}">
                  <a16:creationId xmlns:a16="http://schemas.microsoft.com/office/drawing/2014/main" id="{9B94CB51-02BC-4109-8560-1B785D6D9B4F}"/>
                </a:ext>
              </a:extLst>
            </p:cNvPr>
            <p:cNvSpPr/>
            <p:nvPr/>
          </p:nvSpPr>
          <p:spPr>
            <a:xfrm>
              <a:off x="2277000" y="3873400"/>
              <a:ext cx="24900" cy="108675"/>
            </a:xfrm>
            <a:custGeom>
              <a:avLst/>
              <a:gdLst/>
              <a:ahLst/>
              <a:cxnLst/>
              <a:rect l="l" t="t" r="r" b="b"/>
              <a:pathLst>
                <a:path w="996" h="4347" extrusionOk="0">
                  <a:moveTo>
                    <a:pt x="245" y="0"/>
                  </a:moveTo>
                  <a:cubicBezTo>
                    <a:pt x="231" y="0"/>
                    <a:pt x="216" y="2"/>
                    <a:pt x="200" y="5"/>
                  </a:cubicBezTo>
                  <a:cubicBezTo>
                    <a:pt x="21" y="25"/>
                    <a:pt x="1" y="204"/>
                    <a:pt x="21" y="363"/>
                  </a:cubicBezTo>
                  <a:cubicBezTo>
                    <a:pt x="279" y="1676"/>
                    <a:pt x="180" y="3048"/>
                    <a:pt x="697" y="4302"/>
                  </a:cubicBezTo>
                  <a:cubicBezTo>
                    <a:pt x="737" y="4332"/>
                    <a:pt x="772" y="4346"/>
                    <a:pt x="806" y="4346"/>
                  </a:cubicBezTo>
                  <a:cubicBezTo>
                    <a:pt x="841" y="4346"/>
                    <a:pt x="876" y="4332"/>
                    <a:pt x="916" y="4302"/>
                  </a:cubicBezTo>
                  <a:cubicBezTo>
                    <a:pt x="995" y="2989"/>
                    <a:pt x="419" y="1775"/>
                    <a:pt x="518" y="462"/>
                  </a:cubicBezTo>
                  <a:cubicBezTo>
                    <a:pt x="518" y="403"/>
                    <a:pt x="498" y="323"/>
                    <a:pt x="478" y="283"/>
                  </a:cubicBezTo>
                  <a:cubicBezTo>
                    <a:pt x="405" y="192"/>
                    <a:pt x="399"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43;p3">
              <a:extLst>
                <a:ext uri="{FF2B5EF4-FFF2-40B4-BE49-F238E27FC236}">
                  <a16:creationId xmlns:a16="http://schemas.microsoft.com/office/drawing/2014/main" id="{332144E6-7AE9-4E2D-A988-C473671FF397}"/>
                </a:ext>
              </a:extLst>
            </p:cNvPr>
            <p:cNvSpPr/>
            <p:nvPr/>
          </p:nvSpPr>
          <p:spPr>
            <a:xfrm>
              <a:off x="2289925" y="3860575"/>
              <a:ext cx="105975" cy="14950"/>
            </a:xfrm>
            <a:custGeom>
              <a:avLst/>
              <a:gdLst/>
              <a:ahLst/>
              <a:cxnLst/>
              <a:rect l="l" t="t" r="r" b="b"/>
              <a:pathLst>
                <a:path w="4239" h="598" extrusionOk="0">
                  <a:moveTo>
                    <a:pt x="4119" y="1"/>
                  </a:moveTo>
                  <a:cubicBezTo>
                    <a:pt x="3462" y="40"/>
                    <a:pt x="2786" y="120"/>
                    <a:pt x="2110" y="180"/>
                  </a:cubicBezTo>
                  <a:cubicBezTo>
                    <a:pt x="1986" y="187"/>
                    <a:pt x="1861" y="190"/>
                    <a:pt x="1734" y="190"/>
                  </a:cubicBezTo>
                  <a:cubicBezTo>
                    <a:pt x="1506" y="190"/>
                    <a:pt x="1270" y="182"/>
                    <a:pt x="1025" y="182"/>
                  </a:cubicBezTo>
                  <a:cubicBezTo>
                    <a:pt x="703" y="182"/>
                    <a:pt x="365" y="196"/>
                    <a:pt x="1" y="259"/>
                  </a:cubicBezTo>
                  <a:cubicBezTo>
                    <a:pt x="319" y="597"/>
                    <a:pt x="538" y="518"/>
                    <a:pt x="777" y="538"/>
                  </a:cubicBezTo>
                  <a:cubicBezTo>
                    <a:pt x="957" y="551"/>
                    <a:pt x="1137" y="556"/>
                    <a:pt x="1316" y="556"/>
                  </a:cubicBezTo>
                  <a:cubicBezTo>
                    <a:pt x="2251" y="556"/>
                    <a:pt x="3185" y="406"/>
                    <a:pt x="4119" y="339"/>
                  </a:cubicBezTo>
                  <a:cubicBezTo>
                    <a:pt x="4238" y="239"/>
                    <a:pt x="4238" y="120"/>
                    <a:pt x="4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44;p3">
              <a:extLst>
                <a:ext uri="{FF2B5EF4-FFF2-40B4-BE49-F238E27FC236}">
                  <a16:creationId xmlns:a16="http://schemas.microsoft.com/office/drawing/2014/main" id="{C0853ACB-0935-493D-82DD-48AD765897B5}"/>
                </a:ext>
              </a:extLst>
            </p:cNvPr>
            <p:cNvSpPr/>
            <p:nvPr/>
          </p:nvSpPr>
          <p:spPr>
            <a:xfrm>
              <a:off x="2475925" y="3860575"/>
              <a:ext cx="23250" cy="80125"/>
            </a:xfrm>
            <a:custGeom>
              <a:avLst/>
              <a:gdLst/>
              <a:ahLst/>
              <a:cxnLst/>
              <a:rect l="l" t="t" r="r" b="b"/>
              <a:pathLst>
                <a:path w="930" h="3205" extrusionOk="0">
                  <a:moveTo>
                    <a:pt x="1" y="1"/>
                  </a:moveTo>
                  <a:cubicBezTo>
                    <a:pt x="160" y="1115"/>
                    <a:pt x="299" y="2169"/>
                    <a:pt x="438" y="3203"/>
                  </a:cubicBezTo>
                  <a:cubicBezTo>
                    <a:pt x="457" y="3204"/>
                    <a:pt x="474" y="3205"/>
                    <a:pt x="491" y="3205"/>
                  </a:cubicBezTo>
                  <a:cubicBezTo>
                    <a:pt x="845" y="3205"/>
                    <a:pt x="929" y="3009"/>
                    <a:pt x="797" y="2686"/>
                  </a:cubicBezTo>
                  <a:cubicBezTo>
                    <a:pt x="777" y="2686"/>
                    <a:pt x="777" y="2686"/>
                    <a:pt x="737" y="2626"/>
                  </a:cubicBezTo>
                  <a:cubicBezTo>
                    <a:pt x="737" y="2587"/>
                    <a:pt x="737" y="2567"/>
                    <a:pt x="797" y="2507"/>
                  </a:cubicBezTo>
                  <a:lnTo>
                    <a:pt x="797" y="2328"/>
                  </a:lnTo>
                  <a:cubicBezTo>
                    <a:pt x="816" y="2328"/>
                    <a:pt x="836" y="2328"/>
                    <a:pt x="836" y="2288"/>
                  </a:cubicBezTo>
                  <a:cubicBezTo>
                    <a:pt x="836" y="2229"/>
                    <a:pt x="836" y="2209"/>
                    <a:pt x="797" y="2169"/>
                  </a:cubicBezTo>
                  <a:cubicBezTo>
                    <a:pt x="598" y="1930"/>
                    <a:pt x="797" y="1632"/>
                    <a:pt x="618" y="1433"/>
                  </a:cubicBezTo>
                  <a:lnTo>
                    <a:pt x="618" y="1274"/>
                  </a:lnTo>
                  <a:cubicBezTo>
                    <a:pt x="637" y="1274"/>
                    <a:pt x="637" y="1274"/>
                    <a:pt x="657" y="1214"/>
                  </a:cubicBezTo>
                  <a:cubicBezTo>
                    <a:pt x="657" y="1174"/>
                    <a:pt x="657" y="1135"/>
                    <a:pt x="618" y="1095"/>
                  </a:cubicBezTo>
                  <a:cubicBezTo>
                    <a:pt x="498" y="717"/>
                    <a:pt x="518" y="279"/>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45;p3">
              <a:extLst>
                <a:ext uri="{FF2B5EF4-FFF2-40B4-BE49-F238E27FC236}">
                  <a16:creationId xmlns:a16="http://schemas.microsoft.com/office/drawing/2014/main" id="{7053EE88-5C9C-4E70-A7C8-AB0E12F34E46}"/>
                </a:ext>
              </a:extLst>
            </p:cNvPr>
            <p:cNvSpPr/>
            <p:nvPr/>
          </p:nvSpPr>
          <p:spPr>
            <a:xfrm>
              <a:off x="2330500" y="3971050"/>
              <a:ext cx="85775" cy="18850"/>
            </a:xfrm>
            <a:custGeom>
              <a:avLst/>
              <a:gdLst/>
              <a:ahLst/>
              <a:cxnLst/>
              <a:rect l="l" t="t" r="r" b="b"/>
              <a:pathLst>
                <a:path w="3431" h="754" extrusionOk="0">
                  <a:moveTo>
                    <a:pt x="2687" y="0"/>
                  </a:moveTo>
                  <a:cubicBezTo>
                    <a:pt x="2626" y="0"/>
                    <a:pt x="2568" y="25"/>
                    <a:pt x="2516" y="77"/>
                  </a:cubicBezTo>
                  <a:cubicBezTo>
                    <a:pt x="2456" y="137"/>
                    <a:pt x="2416" y="177"/>
                    <a:pt x="2337" y="197"/>
                  </a:cubicBezTo>
                  <a:cubicBezTo>
                    <a:pt x="1561" y="237"/>
                    <a:pt x="765" y="197"/>
                    <a:pt x="29" y="435"/>
                  </a:cubicBezTo>
                  <a:cubicBezTo>
                    <a:pt x="0" y="656"/>
                    <a:pt x="92" y="692"/>
                    <a:pt x="208" y="692"/>
                  </a:cubicBezTo>
                  <a:cubicBezTo>
                    <a:pt x="263" y="692"/>
                    <a:pt x="323" y="684"/>
                    <a:pt x="379" y="684"/>
                  </a:cubicBezTo>
                  <a:cubicBezTo>
                    <a:pt x="449" y="684"/>
                    <a:pt x="512" y="696"/>
                    <a:pt x="546" y="754"/>
                  </a:cubicBezTo>
                  <a:cubicBezTo>
                    <a:pt x="974" y="665"/>
                    <a:pt x="1417" y="592"/>
                    <a:pt x="1863" y="592"/>
                  </a:cubicBezTo>
                  <a:cubicBezTo>
                    <a:pt x="1915" y="592"/>
                    <a:pt x="1966" y="593"/>
                    <a:pt x="2018" y="595"/>
                  </a:cubicBezTo>
                  <a:cubicBezTo>
                    <a:pt x="2079" y="603"/>
                    <a:pt x="2139" y="607"/>
                    <a:pt x="2197" y="607"/>
                  </a:cubicBezTo>
                  <a:cubicBezTo>
                    <a:pt x="2423" y="607"/>
                    <a:pt x="2632" y="546"/>
                    <a:pt x="2854" y="435"/>
                  </a:cubicBezTo>
                  <a:cubicBezTo>
                    <a:pt x="2973" y="197"/>
                    <a:pt x="3431" y="475"/>
                    <a:pt x="3431" y="77"/>
                  </a:cubicBezTo>
                  <a:cubicBezTo>
                    <a:pt x="3388" y="35"/>
                    <a:pt x="3345" y="15"/>
                    <a:pt x="3306" y="15"/>
                  </a:cubicBezTo>
                  <a:cubicBezTo>
                    <a:pt x="3272" y="15"/>
                    <a:pt x="3240" y="30"/>
                    <a:pt x="3212" y="58"/>
                  </a:cubicBezTo>
                  <a:lnTo>
                    <a:pt x="2854" y="58"/>
                  </a:lnTo>
                  <a:cubicBezTo>
                    <a:pt x="2797" y="20"/>
                    <a:pt x="2741" y="0"/>
                    <a:pt x="26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46;p3">
              <a:extLst>
                <a:ext uri="{FF2B5EF4-FFF2-40B4-BE49-F238E27FC236}">
                  <a16:creationId xmlns:a16="http://schemas.microsoft.com/office/drawing/2014/main" id="{70533AAB-8415-432C-91A2-C686A8B22906}"/>
                </a:ext>
              </a:extLst>
            </p:cNvPr>
            <p:cNvSpPr/>
            <p:nvPr/>
          </p:nvSpPr>
          <p:spPr>
            <a:xfrm>
              <a:off x="2235225" y="3856600"/>
              <a:ext cx="20425" cy="90450"/>
            </a:xfrm>
            <a:custGeom>
              <a:avLst/>
              <a:gdLst/>
              <a:ahLst/>
              <a:cxnLst/>
              <a:rect l="l" t="t" r="r" b="b"/>
              <a:pathLst>
                <a:path w="817" h="3618" extrusionOk="0">
                  <a:moveTo>
                    <a:pt x="598" y="0"/>
                  </a:moveTo>
                  <a:lnTo>
                    <a:pt x="419" y="180"/>
                  </a:lnTo>
                  <a:cubicBezTo>
                    <a:pt x="1" y="756"/>
                    <a:pt x="220" y="1393"/>
                    <a:pt x="239" y="2010"/>
                  </a:cubicBezTo>
                  <a:cubicBezTo>
                    <a:pt x="478" y="2547"/>
                    <a:pt x="100" y="3163"/>
                    <a:pt x="598" y="3601"/>
                  </a:cubicBezTo>
                  <a:cubicBezTo>
                    <a:pt x="621" y="3613"/>
                    <a:pt x="642" y="3618"/>
                    <a:pt x="663" y="3618"/>
                  </a:cubicBezTo>
                  <a:cubicBezTo>
                    <a:pt x="714" y="3618"/>
                    <a:pt x="760" y="3589"/>
                    <a:pt x="816" y="3561"/>
                  </a:cubicBezTo>
                  <a:cubicBezTo>
                    <a:pt x="737" y="2368"/>
                    <a:pt x="677" y="1194"/>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47;p3">
              <a:extLst>
                <a:ext uri="{FF2B5EF4-FFF2-40B4-BE49-F238E27FC236}">
                  <a16:creationId xmlns:a16="http://schemas.microsoft.com/office/drawing/2014/main" id="{EBFB7775-ED3B-4130-B90D-6F2DBFBF0AFA}"/>
                </a:ext>
              </a:extLst>
            </p:cNvPr>
            <p:cNvSpPr/>
            <p:nvPr/>
          </p:nvSpPr>
          <p:spPr>
            <a:xfrm>
              <a:off x="2401825" y="3970000"/>
              <a:ext cx="72150" cy="11950"/>
            </a:xfrm>
            <a:custGeom>
              <a:avLst/>
              <a:gdLst/>
              <a:ahLst/>
              <a:cxnLst/>
              <a:rect l="l" t="t" r="r" b="b"/>
              <a:pathLst>
                <a:path w="2886" h="478" extrusionOk="0">
                  <a:moveTo>
                    <a:pt x="1108" y="15"/>
                  </a:moveTo>
                  <a:cubicBezTo>
                    <a:pt x="919" y="15"/>
                    <a:pt x="733" y="36"/>
                    <a:pt x="558" y="119"/>
                  </a:cubicBezTo>
                  <a:cubicBezTo>
                    <a:pt x="419" y="338"/>
                    <a:pt x="100" y="219"/>
                    <a:pt x="1" y="477"/>
                  </a:cubicBezTo>
                  <a:cubicBezTo>
                    <a:pt x="677" y="438"/>
                    <a:pt x="1373" y="438"/>
                    <a:pt x="2050" y="438"/>
                  </a:cubicBezTo>
                  <a:cubicBezTo>
                    <a:pt x="2185" y="438"/>
                    <a:pt x="2317" y="458"/>
                    <a:pt x="2444" y="458"/>
                  </a:cubicBezTo>
                  <a:cubicBezTo>
                    <a:pt x="2597" y="458"/>
                    <a:pt x="2744" y="429"/>
                    <a:pt x="2885" y="298"/>
                  </a:cubicBezTo>
                  <a:cubicBezTo>
                    <a:pt x="2607" y="0"/>
                    <a:pt x="2209" y="179"/>
                    <a:pt x="1891" y="20"/>
                  </a:cubicBezTo>
                  <a:cubicBezTo>
                    <a:pt x="1813" y="31"/>
                    <a:pt x="1733" y="34"/>
                    <a:pt x="1653" y="34"/>
                  </a:cubicBezTo>
                  <a:cubicBezTo>
                    <a:pt x="1473" y="34"/>
                    <a:pt x="1289" y="15"/>
                    <a:pt x="1108" y="1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48;p3">
              <a:extLst>
                <a:ext uri="{FF2B5EF4-FFF2-40B4-BE49-F238E27FC236}">
                  <a16:creationId xmlns:a16="http://schemas.microsoft.com/office/drawing/2014/main" id="{FE83A438-8D4E-4EEA-981F-6CF13AED0D20}"/>
                </a:ext>
              </a:extLst>
            </p:cNvPr>
            <p:cNvSpPr/>
            <p:nvPr/>
          </p:nvSpPr>
          <p:spPr>
            <a:xfrm>
              <a:off x="2423725" y="4035250"/>
              <a:ext cx="54725" cy="13175"/>
            </a:xfrm>
            <a:custGeom>
              <a:avLst/>
              <a:gdLst/>
              <a:ahLst/>
              <a:cxnLst/>
              <a:rect l="l" t="t" r="r" b="b"/>
              <a:pathLst>
                <a:path w="2189" h="527" extrusionOk="0">
                  <a:moveTo>
                    <a:pt x="1405" y="1"/>
                  </a:moveTo>
                  <a:cubicBezTo>
                    <a:pt x="1118" y="1"/>
                    <a:pt x="825" y="83"/>
                    <a:pt x="537" y="175"/>
                  </a:cubicBezTo>
                  <a:cubicBezTo>
                    <a:pt x="496" y="244"/>
                    <a:pt x="419" y="253"/>
                    <a:pt x="336" y="253"/>
                  </a:cubicBezTo>
                  <a:cubicBezTo>
                    <a:pt x="305" y="253"/>
                    <a:pt x="274" y="252"/>
                    <a:pt x="243" y="252"/>
                  </a:cubicBezTo>
                  <a:cubicBezTo>
                    <a:pt x="116" y="252"/>
                    <a:pt x="0" y="273"/>
                    <a:pt x="0" y="493"/>
                  </a:cubicBezTo>
                  <a:cubicBezTo>
                    <a:pt x="170" y="516"/>
                    <a:pt x="339" y="526"/>
                    <a:pt x="509" y="526"/>
                  </a:cubicBezTo>
                  <a:cubicBezTo>
                    <a:pt x="1074" y="526"/>
                    <a:pt x="1637" y="412"/>
                    <a:pt x="2188" y="274"/>
                  </a:cubicBezTo>
                  <a:cubicBezTo>
                    <a:pt x="1938" y="72"/>
                    <a:pt x="1674" y="1"/>
                    <a:pt x="14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49;p3">
              <a:extLst>
                <a:ext uri="{FF2B5EF4-FFF2-40B4-BE49-F238E27FC236}">
                  <a16:creationId xmlns:a16="http://schemas.microsoft.com/office/drawing/2014/main" id="{1D6DB040-F3A8-43FA-8E67-DA7CFFC669F4}"/>
                </a:ext>
              </a:extLst>
            </p:cNvPr>
            <p:cNvSpPr/>
            <p:nvPr/>
          </p:nvSpPr>
          <p:spPr>
            <a:xfrm>
              <a:off x="2506775" y="3953075"/>
              <a:ext cx="18425" cy="60200"/>
            </a:xfrm>
            <a:custGeom>
              <a:avLst/>
              <a:gdLst/>
              <a:ahLst/>
              <a:cxnLst/>
              <a:rect l="l" t="t" r="r" b="b"/>
              <a:pathLst>
                <a:path w="737" h="2408" extrusionOk="0">
                  <a:moveTo>
                    <a:pt x="139" y="1"/>
                  </a:moveTo>
                  <a:lnTo>
                    <a:pt x="139" y="1"/>
                  </a:lnTo>
                  <a:cubicBezTo>
                    <a:pt x="0" y="856"/>
                    <a:pt x="398" y="1592"/>
                    <a:pt x="478" y="2408"/>
                  </a:cubicBezTo>
                  <a:cubicBezTo>
                    <a:pt x="736" y="1950"/>
                    <a:pt x="557" y="1413"/>
                    <a:pt x="637" y="956"/>
                  </a:cubicBezTo>
                  <a:cubicBezTo>
                    <a:pt x="597" y="916"/>
                    <a:pt x="577" y="876"/>
                    <a:pt x="597" y="816"/>
                  </a:cubicBezTo>
                  <a:cubicBezTo>
                    <a:pt x="418" y="657"/>
                    <a:pt x="458" y="458"/>
                    <a:pt x="458" y="239"/>
                  </a:cubicBezTo>
                  <a:cubicBezTo>
                    <a:pt x="358" y="140"/>
                    <a:pt x="239" y="80"/>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50;p3">
              <a:extLst>
                <a:ext uri="{FF2B5EF4-FFF2-40B4-BE49-F238E27FC236}">
                  <a16:creationId xmlns:a16="http://schemas.microsoft.com/office/drawing/2014/main" id="{E9AB4A5E-A010-43ED-9165-7F101A0CBAAD}"/>
                </a:ext>
              </a:extLst>
            </p:cNvPr>
            <p:cNvSpPr/>
            <p:nvPr/>
          </p:nvSpPr>
          <p:spPr>
            <a:xfrm>
              <a:off x="2287950" y="3981100"/>
              <a:ext cx="56225" cy="9300"/>
            </a:xfrm>
            <a:custGeom>
              <a:avLst/>
              <a:gdLst/>
              <a:ahLst/>
              <a:cxnLst/>
              <a:rect l="l" t="t" r="r" b="b"/>
              <a:pathLst>
                <a:path w="2249" h="372" extrusionOk="0">
                  <a:moveTo>
                    <a:pt x="982" y="1"/>
                  </a:moveTo>
                  <a:cubicBezTo>
                    <a:pt x="811" y="1"/>
                    <a:pt x="643" y="5"/>
                    <a:pt x="478" y="14"/>
                  </a:cubicBezTo>
                  <a:lnTo>
                    <a:pt x="279" y="14"/>
                  </a:lnTo>
                  <a:cubicBezTo>
                    <a:pt x="160" y="53"/>
                    <a:pt x="0" y="73"/>
                    <a:pt x="0" y="193"/>
                  </a:cubicBezTo>
                  <a:cubicBezTo>
                    <a:pt x="0" y="332"/>
                    <a:pt x="140" y="372"/>
                    <a:pt x="259" y="372"/>
                  </a:cubicBezTo>
                  <a:cubicBezTo>
                    <a:pt x="935" y="372"/>
                    <a:pt x="1572" y="352"/>
                    <a:pt x="2248" y="352"/>
                  </a:cubicBezTo>
                  <a:cubicBezTo>
                    <a:pt x="2129" y="153"/>
                    <a:pt x="1831" y="252"/>
                    <a:pt x="1731" y="33"/>
                  </a:cubicBezTo>
                  <a:cubicBezTo>
                    <a:pt x="1475" y="10"/>
                    <a:pt x="1225" y="1"/>
                    <a:pt x="9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51;p3">
              <a:extLst>
                <a:ext uri="{FF2B5EF4-FFF2-40B4-BE49-F238E27FC236}">
                  <a16:creationId xmlns:a16="http://schemas.microsoft.com/office/drawing/2014/main" id="{8533880B-7C4A-49D1-B038-6610378F59C0}"/>
                </a:ext>
              </a:extLst>
            </p:cNvPr>
            <p:cNvSpPr/>
            <p:nvPr/>
          </p:nvSpPr>
          <p:spPr>
            <a:xfrm>
              <a:off x="2411275" y="3967875"/>
              <a:ext cx="70650" cy="6975"/>
            </a:xfrm>
            <a:custGeom>
              <a:avLst/>
              <a:gdLst/>
              <a:ahLst/>
              <a:cxnLst/>
              <a:rect l="l" t="t" r="r" b="b"/>
              <a:pathLst>
                <a:path w="2826" h="279" extrusionOk="0">
                  <a:moveTo>
                    <a:pt x="1410" y="0"/>
                  </a:moveTo>
                  <a:cubicBezTo>
                    <a:pt x="883" y="0"/>
                    <a:pt x="345" y="60"/>
                    <a:pt x="1" y="185"/>
                  </a:cubicBezTo>
                  <a:cubicBezTo>
                    <a:pt x="41" y="185"/>
                    <a:pt x="120" y="204"/>
                    <a:pt x="180" y="204"/>
                  </a:cubicBezTo>
                  <a:lnTo>
                    <a:pt x="1612" y="204"/>
                  </a:lnTo>
                  <a:cubicBezTo>
                    <a:pt x="1811" y="254"/>
                    <a:pt x="2010" y="279"/>
                    <a:pt x="2211" y="279"/>
                  </a:cubicBezTo>
                  <a:cubicBezTo>
                    <a:pt x="2413" y="279"/>
                    <a:pt x="2617" y="254"/>
                    <a:pt x="2826" y="204"/>
                  </a:cubicBezTo>
                  <a:cubicBezTo>
                    <a:pt x="2536" y="70"/>
                    <a:pt x="1979" y="0"/>
                    <a:pt x="14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52;p3">
              <a:extLst>
                <a:ext uri="{FF2B5EF4-FFF2-40B4-BE49-F238E27FC236}">
                  <a16:creationId xmlns:a16="http://schemas.microsoft.com/office/drawing/2014/main" id="{19D6E494-68E0-43FB-B34D-043644A26BEB}"/>
                </a:ext>
              </a:extLst>
            </p:cNvPr>
            <p:cNvSpPr/>
            <p:nvPr/>
          </p:nvSpPr>
          <p:spPr>
            <a:xfrm>
              <a:off x="2504275" y="3877475"/>
              <a:ext cx="7500" cy="72150"/>
            </a:xfrm>
            <a:custGeom>
              <a:avLst/>
              <a:gdLst/>
              <a:ahLst/>
              <a:cxnLst/>
              <a:rect l="l" t="t" r="r" b="b"/>
              <a:pathLst>
                <a:path w="300" h="2886" extrusionOk="0">
                  <a:moveTo>
                    <a:pt x="41" y="1"/>
                  </a:moveTo>
                  <a:lnTo>
                    <a:pt x="41" y="2249"/>
                  </a:lnTo>
                  <a:cubicBezTo>
                    <a:pt x="41" y="2488"/>
                    <a:pt x="1" y="2726"/>
                    <a:pt x="239" y="2885"/>
                  </a:cubicBezTo>
                  <a:cubicBezTo>
                    <a:pt x="200" y="2289"/>
                    <a:pt x="200" y="1692"/>
                    <a:pt x="200" y="1095"/>
                  </a:cubicBezTo>
                  <a:cubicBezTo>
                    <a:pt x="299" y="916"/>
                    <a:pt x="299" y="737"/>
                    <a:pt x="200" y="558"/>
                  </a:cubicBezTo>
                  <a:cubicBezTo>
                    <a:pt x="200" y="518"/>
                    <a:pt x="180" y="439"/>
                    <a:pt x="180" y="399"/>
                  </a:cubicBezTo>
                  <a:cubicBezTo>
                    <a:pt x="160" y="260"/>
                    <a:pt x="160" y="120"/>
                    <a:pt x="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53;p3">
              <a:extLst>
                <a:ext uri="{FF2B5EF4-FFF2-40B4-BE49-F238E27FC236}">
                  <a16:creationId xmlns:a16="http://schemas.microsoft.com/office/drawing/2014/main" id="{BD0855A5-204C-4157-B74F-B17B9AEFD21B}"/>
                </a:ext>
              </a:extLst>
            </p:cNvPr>
            <p:cNvSpPr/>
            <p:nvPr/>
          </p:nvSpPr>
          <p:spPr>
            <a:xfrm>
              <a:off x="2392875" y="3857825"/>
              <a:ext cx="37325" cy="11225"/>
            </a:xfrm>
            <a:custGeom>
              <a:avLst/>
              <a:gdLst/>
              <a:ahLst/>
              <a:cxnLst/>
              <a:rect l="l" t="t" r="r" b="b"/>
              <a:pathLst>
                <a:path w="1493" h="449" extrusionOk="0">
                  <a:moveTo>
                    <a:pt x="1159" y="1"/>
                  </a:moveTo>
                  <a:cubicBezTo>
                    <a:pt x="779" y="1"/>
                    <a:pt x="390" y="111"/>
                    <a:pt x="1" y="111"/>
                  </a:cubicBezTo>
                  <a:lnTo>
                    <a:pt x="1" y="449"/>
                  </a:lnTo>
                  <a:lnTo>
                    <a:pt x="1493" y="230"/>
                  </a:lnTo>
                  <a:cubicBezTo>
                    <a:pt x="1473" y="150"/>
                    <a:pt x="1473" y="111"/>
                    <a:pt x="1473" y="31"/>
                  </a:cubicBezTo>
                  <a:cubicBezTo>
                    <a:pt x="1369" y="9"/>
                    <a:pt x="1264" y="1"/>
                    <a:pt x="1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54;p3">
              <a:extLst>
                <a:ext uri="{FF2B5EF4-FFF2-40B4-BE49-F238E27FC236}">
                  <a16:creationId xmlns:a16="http://schemas.microsoft.com/office/drawing/2014/main" id="{7E14B578-A635-40F1-BD68-630553DF2A10}"/>
                </a:ext>
              </a:extLst>
            </p:cNvPr>
            <p:cNvSpPr/>
            <p:nvPr/>
          </p:nvSpPr>
          <p:spPr>
            <a:xfrm>
              <a:off x="2243200" y="3783500"/>
              <a:ext cx="7475" cy="63175"/>
            </a:xfrm>
            <a:custGeom>
              <a:avLst/>
              <a:gdLst/>
              <a:ahLst/>
              <a:cxnLst/>
              <a:rect l="l" t="t" r="r" b="b"/>
              <a:pathLst>
                <a:path w="299" h="2527" extrusionOk="0">
                  <a:moveTo>
                    <a:pt x="139" y="0"/>
                  </a:moveTo>
                  <a:lnTo>
                    <a:pt x="139" y="0"/>
                  </a:lnTo>
                  <a:cubicBezTo>
                    <a:pt x="60" y="836"/>
                    <a:pt x="0" y="1691"/>
                    <a:pt x="259" y="2527"/>
                  </a:cubicBezTo>
                  <a:cubicBezTo>
                    <a:pt x="279" y="2228"/>
                    <a:pt x="279" y="1970"/>
                    <a:pt x="298" y="1671"/>
                  </a:cubicBezTo>
                  <a:lnTo>
                    <a:pt x="298" y="1293"/>
                  </a:lnTo>
                  <a:cubicBezTo>
                    <a:pt x="298" y="1174"/>
                    <a:pt x="279" y="1074"/>
                    <a:pt x="279" y="935"/>
                  </a:cubicBezTo>
                  <a:cubicBezTo>
                    <a:pt x="279" y="776"/>
                    <a:pt x="279" y="597"/>
                    <a:pt x="298" y="398"/>
                  </a:cubicBezTo>
                  <a:cubicBezTo>
                    <a:pt x="239" y="279"/>
                    <a:pt x="279" y="100"/>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55;p3">
              <a:extLst>
                <a:ext uri="{FF2B5EF4-FFF2-40B4-BE49-F238E27FC236}">
                  <a16:creationId xmlns:a16="http://schemas.microsoft.com/office/drawing/2014/main" id="{CD951B1C-C904-4AA5-B125-77A07C19FC3E}"/>
                </a:ext>
              </a:extLst>
            </p:cNvPr>
            <p:cNvSpPr/>
            <p:nvPr/>
          </p:nvSpPr>
          <p:spPr>
            <a:xfrm>
              <a:off x="2242700" y="3953575"/>
              <a:ext cx="16925" cy="40800"/>
            </a:xfrm>
            <a:custGeom>
              <a:avLst/>
              <a:gdLst/>
              <a:ahLst/>
              <a:cxnLst/>
              <a:rect l="l" t="t" r="r" b="b"/>
              <a:pathLst>
                <a:path w="677" h="1632" extrusionOk="0">
                  <a:moveTo>
                    <a:pt x="497" y="1"/>
                  </a:moveTo>
                  <a:cubicBezTo>
                    <a:pt x="458" y="20"/>
                    <a:pt x="418" y="60"/>
                    <a:pt x="378" y="80"/>
                  </a:cubicBezTo>
                  <a:cubicBezTo>
                    <a:pt x="318" y="180"/>
                    <a:pt x="299" y="259"/>
                    <a:pt x="279" y="359"/>
                  </a:cubicBezTo>
                  <a:cubicBezTo>
                    <a:pt x="318" y="796"/>
                    <a:pt x="0" y="1333"/>
                    <a:pt x="597" y="1632"/>
                  </a:cubicBezTo>
                  <a:cubicBezTo>
                    <a:pt x="617" y="1572"/>
                    <a:pt x="657" y="1493"/>
                    <a:pt x="677" y="1453"/>
                  </a:cubicBezTo>
                  <a:cubicBezTo>
                    <a:pt x="617" y="975"/>
                    <a:pt x="677" y="478"/>
                    <a:pt x="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56;p3">
              <a:extLst>
                <a:ext uri="{FF2B5EF4-FFF2-40B4-BE49-F238E27FC236}">
                  <a16:creationId xmlns:a16="http://schemas.microsoft.com/office/drawing/2014/main" id="{7152F86B-B869-45AA-9A79-30F11B9F7A51}"/>
                </a:ext>
              </a:extLst>
            </p:cNvPr>
            <p:cNvSpPr/>
            <p:nvPr/>
          </p:nvSpPr>
          <p:spPr>
            <a:xfrm>
              <a:off x="2438125" y="3996500"/>
              <a:ext cx="27875" cy="6975"/>
            </a:xfrm>
            <a:custGeom>
              <a:avLst/>
              <a:gdLst/>
              <a:ahLst/>
              <a:cxnLst/>
              <a:rect l="l" t="t" r="r" b="b"/>
              <a:pathLst>
                <a:path w="1115" h="279" extrusionOk="0">
                  <a:moveTo>
                    <a:pt x="271" y="1"/>
                  </a:moveTo>
                  <a:cubicBezTo>
                    <a:pt x="180" y="1"/>
                    <a:pt x="90" y="30"/>
                    <a:pt x="1" y="114"/>
                  </a:cubicBezTo>
                  <a:lnTo>
                    <a:pt x="160" y="273"/>
                  </a:lnTo>
                  <a:cubicBezTo>
                    <a:pt x="186" y="271"/>
                    <a:pt x="213" y="270"/>
                    <a:pt x="239" y="270"/>
                  </a:cubicBezTo>
                  <a:cubicBezTo>
                    <a:pt x="334" y="270"/>
                    <a:pt x="434" y="279"/>
                    <a:pt x="535" y="279"/>
                  </a:cubicBezTo>
                  <a:cubicBezTo>
                    <a:pt x="732" y="279"/>
                    <a:pt x="935" y="246"/>
                    <a:pt x="1115" y="54"/>
                  </a:cubicBezTo>
                  <a:lnTo>
                    <a:pt x="1115" y="54"/>
                  </a:lnTo>
                  <a:cubicBezTo>
                    <a:pt x="1034" y="114"/>
                    <a:pt x="953" y="135"/>
                    <a:pt x="872" y="135"/>
                  </a:cubicBezTo>
                  <a:cubicBezTo>
                    <a:pt x="670" y="135"/>
                    <a:pt x="468"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57;p3">
              <a:extLst>
                <a:ext uri="{FF2B5EF4-FFF2-40B4-BE49-F238E27FC236}">
                  <a16:creationId xmlns:a16="http://schemas.microsoft.com/office/drawing/2014/main" id="{34EB1B03-6CE1-4E07-A11C-F805836A9DF7}"/>
                </a:ext>
              </a:extLst>
            </p:cNvPr>
            <p:cNvSpPr/>
            <p:nvPr/>
          </p:nvSpPr>
          <p:spPr>
            <a:xfrm>
              <a:off x="2451575" y="3972975"/>
              <a:ext cx="30350" cy="4500"/>
            </a:xfrm>
            <a:custGeom>
              <a:avLst/>
              <a:gdLst/>
              <a:ahLst/>
              <a:cxnLst/>
              <a:rect l="l" t="t" r="r" b="b"/>
              <a:pathLst>
                <a:path w="1214" h="180" extrusionOk="0">
                  <a:moveTo>
                    <a:pt x="0" y="0"/>
                  </a:moveTo>
                  <a:cubicBezTo>
                    <a:pt x="129" y="140"/>
                    <a:pt x="279" y="165"/>
                    <a:pt x="433" y="165"/>
                  </a:cubicBezTo>
                  <a:cubicBezTo>
                    <a:pt x="518" y="165"/>
                    <a:pt x="606" y="157"/>
                    <a:pt x="692" y="157"/>
                  </a:cubicBezTo>
                  <a:cubicBezTo>
                    <a:pt x="761" y="157"/>
                    <a:pt x="829" y="162"/>
                    <a:pt x="895" y="179"/>
                  </a:cubicBezTo>
                  <a:cubicBezTo>
                    <a:pt x="1015" y="179"/>
                    <a:pt x="1174" y="160"/>
                    <a:pt x="1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58;p3">
              <a:extLst>
                <a:ext uri="{FF2B5EF4-FFF2-40B4-BE49-F238E27FC236}">
                  <a16:creationId xmlns:a16="http://schemas.microsoft.com/office/drawing/2014/main" id="{8A7E441F-197F-4245-8924-C3AF0F55861F}"/>
                </a:ext>
              </a:extLst>
            </p:cNvPr>
            <p:cNvSpPr/>
            <p:nvPr/>
          </p:nvSpPr>
          <p:spPr>
            <a:xfrm>
              <a:off x="2486875" y="3927725"/>
              <a:ext cx="15950" cy="20900"/>
            </a:xfrm>
            <a:custGeom>
              <a:avLst/>
              <a:gdLst/>
              <a:ahLst/>
              <a:cxnLst/>
              <a:rect l="l" t="t" r="r" b="b"/>
              <a:pathLst>
                <a:path w="638" h="836" extrusionOk="0">
                  <a:moveTo>
                    <a:pt x="359" y="0"/>
                  </a:moveTo>
                  <a:cubicBezTo>
                    <a:pt x="359" y="239"/>
                    <a:pt x="259" y="438"/>
                    <a:pt x="0" y="517"/>
                  </a:cubicBezTo>
                  <a:lnTo>
                    <a:pt x="0" y="716"/>
                  </a:lnTo>
                  <a:cubicBezTo>
                    <a:pt x="90" y="796"/>
                    <a:pt x="180" y="836"/>
                    <a:pt x="267" y="836"/>
                  </a:cubicBezTo>
                  <a:cubicBezTo>
                    <a:pt x="354" y="836"/>
                    <a:pt x="438" y="796"/>
                    <a:pt x="518" y="716"/>
                  </a:cubicBezTo>
                  <a:cubicBezTo>
                    <a:pt x="498" y="478"/>
                    <a:pt x="637" y="179"/>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59;p3">
              <a:extLst>
                <a:ext uri="{FF2B5EF4-FFF2-40B4-BE49-F238E27FC236}">
                  <a16:creationId xmlns:a16="http://schemas.microsoft.com/office/drawing/2014/main" id="{DAA0BCE6-7D79-4197-84B7-7F72F988CE45}"/>
                </a:ext>
              </a:extLst>
            </p:cNvPr>
            <p:cNvSpPr/>
            <p:nvPr/>
          </p:nvSpPr>
          <p:spPr>
            <a:xfrm>
              <a:off x="2486875" y="3945625"/>
              <a:ext cx="13450" cy="14075"/>
            </a:xfrm>
            <a:custGeom>
              <a:avLst/>
              <a:gdLst/>
              <a:ahLst/>
              <a:cxnLst/>
              <a:rect l="l" t="t" r="r" b="b"/>
              <a:pathLst>
                <a:path w="538" h="563" extrusionOk="0">
                  <a:moveTo>
                    <a:pt x="0" y="0"/>
                  </a:moveTo>
                  <a:lnTo>
                    <a:pt x="0" y="179"/>
                  </a:lnTo>
                  <a:cubicBezTo>
                    <a:pt x="80" y="219"/>
                    <a:pt x="140" y="299"/>
                    <a:pt x="180" y="338"/>
                  </a:cubicBezTo>
                  <a:lnTo>
                    <a:pt x="180" y="518"/>
                  </a:lnTo>
                  <a:cubicBezTo>
                    <a:pt x="225" y="549"/>
                    <a:pt x="264" y="563"/>
                    <a:pt x="297" y="563"/>
                  </a:cubicBezTo>
                  <a:cubicBezTo>
                    <a:pt x="408" y="563"/>
                    <a:pt x="461" y="415"/>
                    <a:pt x="538" y="338"/>
                  </a:cubicBezTo>
                  <a:lnTo>
                    <a:pt x="5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60;p3">
              <a:extLst>
                <a:ext uri="{FF2B5EF4-FFF2-40B4-BE49-F238E27FC236}">
                  <a16:creationId xmlns:a16="http://schemas.microsoft.com/office/drawing/2014/main" id="{445DFF53-8292-4615-B9B9-F5D89B9182D1}"/>
                </a:ext>
              </a:extLst>
            </p:cNvPr>
            <p:cNvSpPr/>
            <p:nvPr/>
          </p:nvSpPr>
          <p:spPr>
            <a:xfrm>
              <a:off x="2419250" y="4039125"/>
              <a:ext cx="17925" cy="8475"/>
            </a:xfrm>
            <a:custGeom>
              <a:avLst/>
              <a:gdLst/>
              <a:ahLst/>
              <a:cxnLst/>
              <a:rect l="l" t="t" r="r" b="b"/>
              <a:pathLst>
                <a:path w="717" h="339" extrusionOk="0">
                  <a:moveTo>
                    <a:pt x="279" y="0"/>
                  </a:moveTo>
                  <a:cubicBezTo>
                    <a:pt x="20" y="40"/>
                    <a:pt x="0" y="159"/>
                    <a:pt x="199" y="338"/>
                  </a:cubicBezTo>
                  <a:cubicBezTo>
                    <a:pt x="298" y="139"/>
                    <a:pt x="617" y="239"/>
                    <a:pt x="716" y="20"/>
                  </a:cubicBezTo>
                  <a:cubicBezTo>
                    <a:pt x="577" y="20"/>
                    <a:pt x="418"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61;p3">
              <a:extLst>
                <a:ext uri="{FF2B5EF4-FFF2-40B4-BE49-F238E27FC236}">
                  <a16:creationId xmlns:a16="http://schemas.microsoft.com/office/drawing/2014/main" id="{13B751A7-F05C-4BDD-BE43-FECE3E2EE417}"/>
                </a:ext>
              </a:extLst>
            </p:cNvPr>
            <p:cNvSpPr/>
            <p:nvPr/>
          </p:nvSpPr>
          <p:spPr>
            <a:xfrm>
              <a:off x="2379950" y="4039625"/>
              <a:ext cx="21900" cy="4375"/>
            </a:xfrm>
            <a:custGeom>
              <a:avLst/>
              <a:gdLst/>
              <a:ahLst/>
              <a:cxnLst/>
              <a:rect l="l" t="t" r="r" b="b"/>
              <a:pathLst>
                <a:path w="876" h="175" extrusionOk="0">
                  <a:moveTo>
                    <a:pt x="876" y="0"/>
                  </a:moveTo>
                  <a:cubicBezTo>
                    <a:pt x="577" y="0"/>
                    <a:pt x="299" y="20"/>
                    <a:pt x="1" y="20"/>
                  </a:cubicBezTo>
                  <a:cubicBezTo>
                    <a:pt x="150" y="119"/>
                    <a:pt x="299" y="174"/>
                    <a:pt x="446" y="174"/>
                  </a:cubicBezTo>
                  <a:cubicBezTo>
                    <a:pt x="592" y="174"/>
                    <a:pt x="737" y="119"/>
                    <a:pt x="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62;p3">
              <a:extLst>
                <a:ext uri="{FF2B5EF4-FFF2-40B4-BE49-F238E27FC236}">
                  <a16:creationId xmlns:a16="http://schemas.microsoft.com/office/drawing/2014/main" id="{29A615EF-3815-4C2D-BF85-EDE77CAE6BBE}"/>
                </a:ext>
              </a:extLst>
            </p:cNvPr>
            <p:cNvSpPr/>
            <p:nvPr/>
          </p:nvSpPr>
          <p:spPr>
            <a:xfrm>
              <a:off x="2489350" y="3896375"/>
              <a:ext cx="8500" cy="18425"/>
            </a:xfrm>
            <a:custGeom>
              <a:avLst/>
              <a:gdLst/>
              <a:ahLst/>
              <a:cxnLst/>
              <a:rect l="l" t="t" r="r" b="b"/>
              <a:pathLst>
                <a:path w="340" h="737" extrusionOk="0">
                  <a:moveTo>
                    <a:pt x="81" y="1"/>
                  </a:moveTo>
                  <a:lnTo>
                    <a:pt x="81" y="1"/>
                  </a:lnTo>
                  <a:cubicBezTo>
                    <a:pt x="100" y="260"/>
                    <a:pt x="1" y="538"/>
                    <a:pt x="260" y="737"/>
                  </a:cubicBezTo>
                  <a:cubicBezTo>
                    <a:pt x="240" y="478"/>
                    <a:pt x="339" y="200"/>
                    <a:pt x="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63;p3">
              <a:extLst>
                <a:ext uri="{FF2B5EF4-FFF2-40B4-BE49-F238E27FC236}">
                  <a16:creationId xmlns:a16="http://schemas.microsoft.com/office/drawing/2014/main" id="{E6632AA2-0C41-44DB-9FA0-AB2027420130}"/>
                </a:ext>
              </a:extLst>
            </p:cNvPr>
            <p:cNvSpPr/>
            <p:nvPr/>
          </p:nvSpPr>
          <p:spPr>
            <a:xfrm>
              <a:off x="2491350" y="3954075"/>
              <a:ext cx="8475" cy="7750"/>
            </a:xfrm>
            <a:custGeom>
              <a:avLst/>
              <a:gdLst/>
              <a:ahLst/>
              <a:cxnLst/>
              <a:rect l="l" t="t" r="r" b="b"/>
              <a:pathLst>
                <a:path w="339" h="310" extrusionOk="0">
                  <a:moveTo>
                    <a:pt x="339" y="0"/>
                  </a:moveTo>
                  <a:lnTo>
                    <a:pt x="339" y="0"/>
                  </a:lnTo>
                  <a:cubicBezTo>
                    <a:pt x="219" y="60"/>
                    <a:pt x="120" y="140"/>
                    <a:pt x="1" y="180"/>
                  </a:cubicBezTo>
                  <a:cubicBezTo>
                    <a:pt x="93" y="272"/>
                    <a:pt x="160" y="310"/>
                    <a:pt x="208" y="310"/>
                  </a:cubicBezTo>
                  <a:cubicBezTo>
                    <a:pt x="303" y="310"/>
                    <a:pt x="325" y="16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64;p3">
              <a:extLst>
                <a:ext uri="{FF2B5EF4-FFF2-40B4-BE49-F238E27FC236}">
                  <a16:creationId xmlns:a16="http://schemas.microsoft.com/office/drawing/2014/main" id="{04502CFC-E11C-4AD4-8D89-432CF615FD97}"/>
                </a:ext>
              </a:extLst>
            </p:cNvPr>
            <p:cNvSpPr/>
            <p:nvPr/>
          </p:nvSpPr>
          <p:spPr>
            <a:xfrm>
              <a:off x="2247175" y="3945625"/>
              <a:ext cx="11950" cy="9975"/>
            </a:xfrm>
            <a:custGeom>
              <a:avLst/>
              <a:gdLst/>
              <a:ahLst/>
              <a:cxnLst/>
              <a:rect l="l" t="t" r="r" b="b"/>
              <a:pathLst>
                <a:path w="478" h="399" extrusionOk="0">
                  <a:moveTo>
                    <a:pt x="120" y="0"/>
                  </a:moveTo>
                  <a:cubicBezTo>
                    <a:pt x="0" y="179"/>
                    <a:pt x="20" y="319"/>
                    <a:pt x="239" y="398"/>
                  </a:cubicBezTo>
                  <a:cubicBezTo>
                    <a:pt x="279" y="398"/>
                    <a:pt x="299" y="378"/>
                    <a:pt x="318" y="338"/>
                  </a:cubicBezTo>
                  <a:cubicBezTo>
                    <a:pt x="338" y="219"/>
                    <a:pt x="478" y="120"/>
                    <a:pt x="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65;p3">
              <a:extLst>
                <a:ext uri="{FF2B5EF4-FFF2-40B4-BE49-F238E27FC236}">
                  <a16:creationId xmlns:a16="http://schemas.microsoft.com/office/drawing/2014/main" id="{93E07F9B-53F1-4DDB-A60F-DA19D9DAA5DC}"/>
                </a:ext>
              </a:extLst>
            </p:cNvPr>
            <p:cNvSpPr/>
            <p:nvPr/>
          </p:nvSpPr>
          <p:spPr>
            <a:xfrm>
              <a:off x="2393375" y="3968875"/>
              <a:ext cx="8475" cy="3625"/>
            </a:xfrm>
            <a:custGeom>
              <a:avLst/>
              <a:gdLst/>
              <a:ahLst/>
              <a:cxnLst/>
              <a:rect l="l" t="t" r="r" b="b"/>
              <a:pathLst>
                <a:path w="339" h="145" extrusionOk="0">
                  <a:moveTo>
                    <a:pt x="162" y="0"/>
                  </a:moveTo>
                  <a:cubicBezTo>
                    <a:pt x="105" y="0"/>
                    <a:pt x="50" y="45"/>
                    <a:pt x="1" y="145"/>
                  </a:cubicBezTo>
                  <a:cubicBezTo>
                    <a:pt x="120" y="145"/>
                    <a:pt x="219" y="125"/>
                    <a:pt x="339" y="125"/>
                  </a:cubicBezTo>
                  <a:cubicBezTo>
                    <a:pt x="279" y="45"/>
                    <a:pt x="219" y="0"/>
                    <a:pt x="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66;p3">
              <a:extLst>
                <a:ext uri="{FF2B5EF4-FFF2-40B4-BE49-F238E27FC236}">
                  <a16:creationId xmlns:a16="http://schemas.microsoft.com/office/drawing/2014/main" id="{FDDC144B-EEFE-41DC-8C63-5A1C3CEE00A3}"/>
                </a:ext>
              </a:extLst>
            </p:cNvPr>
            <p:cNvSpPr/>
            <p:nvPr/>
          </p:nvSpPr>
          <p:spPr>
            <a:xfrm>
              <a:off x="2406300" y="4039625"/>
              <a:ext cx="4500" cy="1875"/>
            </a:xfrm>
            <a:custGeom>
              <a:avLst/>
              <a:gdLst/>
              <a:ahLst/>
              <a:cxnLst/>
              <a:rect l="l" t="t" r="r" b="b"/>
              <a:pathLst>
                <a:path w="180" h="75" extrusionOk="0">
                  <a:moveTo>
                    <a:pt x="1" y="0"/>
                  </a:moveTo>
                  <a:cubicBezTo>
                    <a:pt x="21" y="50"/>
                    <a:pt x="51" y="75"/>
                    <a:pt x="83" y="75"/>
                  </a:cubicBezTo>
                  <a:cubicBezTo>
                    <a:pt x="115" y="75"/>
                    <a:pt x="150" y="5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67;p3">
              <a:extLst>
                <a:ext uri="{FF2B5EF4-FFF2-40B4-BE49-F238E27FC236}">
                  <a16:creationId xmlns:a16="http://schemas.microsoft.com/office/drawing/2014/main" id="{0E2314B2-3685-4FDD-8A7A-B078CFA11136}"/>
                </a:ext>
              </a:extLst>
            </p:cNvPr>
            <p:cNvSpPr/>
            <p:nvPr/>
          </p:nvSpPr>
          <p:spPr>
            <a:xfrm>
              <a:off x="2357575" y="4045700"/>
              <a:ext cx="4500" cy="1900"/>
            </a:xfrm>
            <a:custGeom>
              <a:avLst/>
              <a:gdLst/>
              <a:ahLst/>
              <a:cxnLst/>
              <a:rect l="l" t="t" r="r" b="b"/>
              <a:pathLst>
                <a:path w="180" h="76" extrusionOk="0">
                  <a:moveTo>
                    <a:pt x="97" y="1"/>
                  </a:moveTo>
                  <a:cubicBezTo>
                    <a:pt x="65" y="1"/>
                    <a:pt x="30" y="26"/>
                    <a:pt x="0" y="75"/>
                  </a:cubicBezTo>
                  <a:lnTo>
                    <a:pt x="179" y="75"/>
                  </a:lnTo>
                  <a:cubicBezTo>
                    <a:pt x="160" y="26"/>
                    <a:pt x="130" y="1"/>
                    <a:pt x="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68;p3">
              <a:extLst>
                <a:ext uri="{FF2B5EF4-FFF2-40B4-BE49-F238E27FC236}">
                  <a16:creationId xmlns:a16="http://schemas.microsoft.com/office/drawing/2014/main" id="{646ED809-4D1C-4629-9BBC-890944670813}"/>
                </a:ext>
              </a:extLst>
            </p:cNvPr>
            <p:cNvSpPr/>
            <p:nvPr/>
          </p:nvSpPr>
          <p:spPr>
            <a:xfrm>
              <a:off x="2371000" y="4046200"/>
              <a:ext cx="4000" cy="2875"/>
            </a:xfrm>
            <a:custGeom>
              <a:avLst/>
              <a:gdLst/>
              <a:ahLst/>
              <a:cxnLst/>
              <a:rect l="l" t="t" r="r" b="b"/>
              <a:pathLst>
                <a:path w="160" h="115" extrusionOk="0">
                  <a:moveTo>
                    <a:pt x="80" y="1"/>
                  </a:moveTo>
                  <a:cubicBezTo>
                    <a:pt x="50" y="1"/>
                    <a:pt x="20" y="25"/>
                    <a:pt x="0" y="75"/>
                  </a:cubicBezTo>
                  <a:lnTo>
                    <a:pt x="100" y="115"/>
                  </a:lnTo>
                  <a:lnTo>
                    <a:pt x="160" y="75"/>
                  </a:lnTo>
                  <a:cubicBezTo>
                    <a:pt x="140" y="25"/>
                    <a:pt x="110"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69;p3">
              <a:extLst>
                <a:ext uri="{FF2B5EF4-FFF2-40B4-BE49-F238E27FC236}">
                  <a16:creationId xmlns:a16="http://schemas.microsoft.com/office/drawing/2014/main" id="{8E534438-66EA-41EE-8B08-9F889122E359}"/>
                </a:ext>
              </a:extLst>
            </p:cNvPr>
            <p:cNvSpPr/>
            <p:nvPr/>
          </p:nvSpPr>
          <p:spPr>
            <a:xfrm>
              <a:off x="2397350" y="3809475"/>
              <a:ext cx="4000" cy="2400"/>
            </a:xfrm>
            <a:custGeom>
              <a:avLst/>
              <a:gdLst/>
              <a:ahLst/>
              <a:cxnLst/>
              <a:rect l="l" t="t" r="r" b="b"/>
              <a:pathLst>
                <a:path w="160" h="96" extrusionOk="0">
                  <a:moveTo>
                    <a:pt x="80" y="1"/>
                  </a:moveTo>
                  <a:cubicBezTo>
                    <a:pt x="56" y="1"/>
                    <a:pt x="31" y="26"/>
                    <a:pt x="1" y="75"/>
                  </a:cubicBezTo>
                  <a:lnTo>
                    <a:pt x="80" y="95"/>
                  </a:lnTo>
                  <a:lnTo>
                    <a:pt x="160" y="75"/>
                  </a:lnTo>
                  <a:cubicBezTo>
                    <a:pt x="130" y="26"/>
                    <a:pt x="105"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70;p3">
              <a:extLst>
                <a:ext uri="{FF2B5EF4-FFF2-40B4-BE49-F238E27FC236}">
                  <a16:creationId xmlns:a16="http://schemas.microsoft.com/office/drawing/2014/main" id="{F543945F-965B-47EF-BDD8-BC564D3FBCBF}"/>
                </a:ext>
              </a:extLst>
            </p:cNvPr>
            <p:cNvSpPr/>
            <p:nvPr/>
          </p:nvSpPr>
          <p:spPr>
            <a:xfrm>
              <a:off x="2486875" y="3950100"/>
              <a:ext cx="4500" cy="4500"/>
            </a:xfrm>
            <a:custGeom>
              <a:avLst/>
              <a:gdLst/>
              <a:ahLst/>
              <a:cxnLst/>
              <a:rect l="l" t="t" r="r" b="b"/>
              <a:pathLst>
                <a:path w="180" h="180" extrusionOk="0">
                  <a:moveTo>
                    <a:pt x="0" y="0"/>
                  </a:moveTo>
                  <a:lnTo>
                    <a:pt x="83" y="82"/>
                  </a:lnTo>
                  <a:lnTo>
                    <a:pt x="83" y="82"/>
                  </a:lnTo>
                  <a:cubicBezTo>
                    <a:pt x="55" y="50"/>
                    <a:pt x="30" y="20"/>
                    <a:pt x="0" y="0"/>
                  </a:cubicBezTo>
                  <a:close/>
                  <a:moveTo>
                    <a:pt x="83" y="82"/>
                  </a:moveTo>
                  <a:cubicBezTo>
                    <a:pt x="110" y="115"/>
                    <a:pt x="140" y="150"/>
                    <a:pt x="180" y="179"/>
                  </a:cubicBezTo>
                  <a:lnTo>
                    <a:pt x="83" y="82"/>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71;p3">
              <a:extLst>
                <a:ext uri="{FF2B5EF4-FFF2-40B4-BE49-F238E27FC236}">
                  <a16:creationId xmlns:a16="http://schemas.microsoft.com/office/drawing/2014/main" id="{28C7417F-262C-41B7-9887-C23038B7509A}"/>
                </a:ext>
              </a:extLst>
            </p:cNvPr>
            <p:cNvSpPr/>
            <p:nvPr/>
          </p:nvSpPr>
          <p:spPr>
            <a:xfrm>
              <a:off x="2387900" y="3972475"/>
              <a:ext cx="5000" cy="3000"/>
            </a:xfrm>
            <a:custGeom>
              <a:avLst/>
              <a:gdLst/>
              <a:ahLst/>
              <a:cxnLst/>
              <a:rect l="l" t="t" r="r" b="b"/>
              <a:pathLst>
                <a:path w="200" h="120" extrusionOk="0">
                  <a:moveTo>
                    <a:pt x="200" y="1"/>
                  </a:moveTo>
                  <a:lnTo>
                    <a:pt x="200" y="1"/>
                  </a:lnTo>
                  <a:cubicBezTo>
                    <a:pt x="160" y="40"/>
                    <a:pt x="80" y="100"/>
                    <a:pt x="1" y="120"/>
                  </a:cubicBezTo>
                  <a:cubicBezTo>
                    <a:pt x="120" y="120"/>
                    <a:pt x="180" y="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72;p3">
              <a:extLst>
                <a:ext uri="{FF2B5EF4-FFF2-40B4-BE49-F238E27FC236}">
                  <a16:creationId xmlns:a16="http://schemas.microsoft.com/office/drawing/2014/main" id="{4ABAD5FB-4BCD-4550-9F6A-864BD326978F}"/>
                </a:ext>
              </a:extLst>
            </p:cNvPr>
            <p:cNvSpPr/>
            <p:nvPr/>
          </p:nvSpPr>
          <p:spPr>
            <a:xfrm>
              <a:off x="2491350" y="3887925"/>
              <a:ext cx="2500" cy="4000"/>
            </a:xfrm>
            <a:custGeom>
              <a:avLst/>
              <a:gdLst/>
              <a:ahLst/>
              <a:cxnLst/>
              <a:rect l="l" t="t" r="r" b="b"/>
              <a:pathLst>
                <a:path w="100" h="160" extrusionOk="0">
                  <a:moveTo>
                    <a:pt x="1" y="1"/>
                  </a:moveTo>
                  <a:lnTo>
                    <a:pt x="1" y="160"/>
                  </a:lnTo>
                  <a:cubicBezTo>
                    <a:pt x="20" y="140"/>
                    <a:pt x="40" y="120"/>
                    <a:pt x="80" y="120"/>
                  </a:cubicBezTo>
                  <a:cubicBezTo>
                    <a:pt x="100" y="60"/>
                    <a:pt x="80" y="2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73;p3">
              <a:extLst>
                <a:ext uri="{FF2B5EF4-FFF2-40B4-BE49-F238E27FC236}">
                  <a16:creationId xmlns:a16="http://schemas.microsoft.com/office/drawing/2014/main" id="{DA55CA4D-0FE4-4CC2-BC18-09D6ED1C70AD}"/>
                </a:ext>
              </a:extLst>
            </p:cNvPr>
            <p:cNvSpPr/>
            <p:nvPr/>
          </p:nvSpPr>
          <p:spPr>
            <a:xfrm>
              <a:off x="2492350" y="3923250"/>
              <a:ext cx="3500" cy="4500"/>
            </a:xfrm>
            <a:custGeom>
              <a:avLst/>
              <a:gdLst/>
              <a:ahLst/>
              <a:cxnLst/>
              <a:rect l="l" t="t" r="r" b="b"/>
              <a:pathLst>
                <a:path w="140" h="180" extrusionOk="0">
                  <a:moveTo>
                    <a:pt x="140" y="0"/>
                  </a:moveTo>
                  <a:cubicBezTo>
                    <a:pt x="0" y="60"/>
                    <a:pt x="0" y="119"/>
                    <a:pt x="140" y="179"/>
                  </a:cubicBezTo>
                  <a:lnTo>
                    <a:pt x="1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74;p3">
              <a:extLst>
                <a:ext uri="{FF2B5EF4-FFF2-40B4-BE49-F238E27FC236}">
                  <a16:creationId xmlns:a16="http://schemas.microsoft.com/office/drawing/2014/main" id="{37B2AE1F-8F6F-497F-A4BB-4811EE702C74}"/>
                </a:ext>
              </a:extLst>
            </p:cNvPr>
            <p:cNvSpPr/>
            <p:nvPr/>
          </p:nvSpPr>
          <p:spPr>
            <a:xfrm>
              <a:off x="2495825" y="3914775"/>
              <a:ext cx="3000" cy="4025"/>
            </a:xfrm>
            <a:custGeom>
              <a:avLst/>
              <a:gdLst/>
              <a:ahLst/>
              <a:cxnLst/>
              <a:rect l="l" t="t" r="r" b="b"/>
              <a:pathLst>
                <a:path w="120" h="161" extrusionOk="0">
                  <a:moveTo>
                    <a:pt x="1" y="1"/>
                  </a:moveTo>
                  <a:lnTo>
                    <a:pt x="1" y="160"/>
                  </a:lnTo>
                  <a:cubicBezTo>
                    <a:pt x="120" y="81"/>
                    <a:pt x="120"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75;p3">
              <a:extLst>
                <a:ext uri="{FF2B5EF4-FFF2-40B4-BE49-F238E27FC236}">
                  <a16:creationId xmlns:a16="http://schemas.microsoft.com/office/drawing/2014/main" id="{316E5ECC-1DCE-4C9D-9951-85A5908DA876}"/>
                </a:ext>
              </a:extLst>
            </p:cNvPr>
            <p:cNvSpPr/>
            <p:nvPr/>
          </p:nvSpPr>
          <p:spPr>
            <a:xfrm>
              <a:off x="2580375" y="3841175"/>
              <a:ext cx="50250" cy="34500"/>
            </a:xfrm>
            <a:custGeom>
              <a:avLst/>
              <a:gdLst/>
              <a:ahLst/>
              <a:cxnLst/>
              <a:rect l="l" t="t" r="r" b="b"/>
              <a:pathLst>
                <a:path w="2010" h="1380" extrusionOk="0">
                  <a:moveTo>
                    <a:pt x="1823" y="1"/>
                  </a:moveTo>
                  <a:cubicBezTo>
                    <a:pt x="1795" y="1"/>
                    <a:pt x="1764" y="7"/>
                    <a:pt x="1731" y="21"/>
                  </a:cubicBezTo>
                  <a:cubicBezTo>
                    <a:pt x="1492" y="80"/>
                    <a:pt x="1452" y="299"/>
                    <a:pt x="1353" y="478"/>
                  </a:cubicBezTo>
                  <a:cubicBezTo>
                    <a:pt x="1227" y="721"/>
                    <a:pt x="1096" y="827"/>
                    <a:pt x="957" y="827"/>
                  </a:cubicBezTo>
                  <a:cubicBezTo>
                    <a:pt x="813" y="827"/>
                    <a:pt x="660" y="711"/>
                    <a:pt x="498" y="518"/>
                  </a:cubicBezTo>
                  <a:cubicBezTo>
                    <a:pt x="336" y="392"/>
                    <a:pt x="336" y="89"/>
                    <a:pt x="90" y="89"/>
                  </a:cubicBezTo>
                  <a:cubicBezTo>
                    <a:pt x="63" y="89"/>
                    <a:pt x="33" y="92"/>
                    <a:pt x="0" y="100"/>
                  </a:cubicBezTo>
                  <a:lnTo>
                    <a:pt x="0" y="458"/>
                  </a:lnTo>
                  <a:cubicBezTo>
                    <a:pt x="40" y="1095"/>
                    <a:pt x="239" y="1294"/>
                    <a:pt x="935" y="1373"/>
                  </a:cubicBezTo>
                  <a:cubicBezTo>
                    <a:pt x="985" y="1377"/>
                    <a:pt x="1032" y="1379"/>
                    <a:pt x="1077" y="1379"/>
                  </a:cubicBezTo>
                  <a:cubicBezTo>
                    <a:pt x="1505" y="1379"/>
                    <a:pt x="1750" y="1201"/>
                    <a:pt x="1930" y="697"/>
                  </a:cubicBezTo>
                  <a:cubicBezTo>
                    <a:pt x="2009" y="478"/>
                    <a:pt x="1990" y="279"/>
                    <a:pt x="1950" y="80"/>
                  </a:cubicBezTo>
                  <a:cubicBezTo>
                    <a:pt x="1923" y="27"/>
                    <a:pt x="1879"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76;p3">
              <a:extLst>
                <a:ext uri="{FF2B5EF4-FFF2-40B4-BE49-F238E27FC236}">
                  <a16:creationId xmlns:a16="http://schemas.microsoft.com/office/drawing/2014/main" id="{95EEB502-6A2C-4B97-8325-73B7673EA001}"/>
                </a:ext>
              </a:extLst>
            </p:cNvPr>
            <p:cNvSpPr/>
            <p:nvPr/>
          </p:nvSpPr>
          <p:spPr>
            <a:xfrm>
              <a:off x="2560975" y="3764275"/>
              <a:ext cx="99500" cy="14825"/>
            </a:xfrm>
            <a:custGeom>
              <a:avLst/>
              <a:gdLst/>
              <a:ahLst/>
              <a:cxnLst/>
              <a:rect l="l" t="t" r="r" b="b"/>
              <a:pathLst>
                <a:path w="3980" h="593" extrusionOk="0">
                  <a:moveTo>
                    <a:pt x="2088" y="1"/>
                  </a:moveTo>
                  <a:cubicBezTo>
                    <a:pt x="1434" y="1"/>
                    <a:pt x="777" y="82"/>
                    <a:pt x="120" y="172"/>
                  </a:cubicBezTo>
                  <a:cubicBezTo>
                    <a:pt x="20" y="272"/>
                    <a:pt x="0" y="352"/>
                    <a:pt x="80" y="471"/>
                  </a:cubicBezTo>
                  <a:cubicBezTo>
                    <a:pt x="297" y="507"/>
                    <a:pt x="515" y="593"/>
                    <a:pt x="717" y="593"/>
                  </a:cubicBezTo>
                  <a:cubicBezTo>
                    <a:pt x="737" y="593"/>
                    <a:pt x="757" y="592"/>
                    <a:pt x="776" y="590"/>
                  </a:cubicBezTo>
                  <a:cubicBezTo>
                    <a:pt x="1831" y="471"/>
                    <a:pt x="2905" y="471"/>
                    <a:pt x="3979" y="471"/>
                  </a:cubicBezTo>
                  <a:lnTo>
                    <a:pt x="3979" y="292"/>
                  </a:lnTo>
                  <a:cubicBezTo>
                    <a:pt x="3353" y="77"/>
                    <a:pt x="2721" y="1"/>
                    <a:pt x="2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77;p3">
              <a:extLst>
                <a:ext uri="{FF2B5EF4-FFF2-40B4-BE49-F238E27FC236}">
                  <a16:creationId xmlns:a16="http://schemas.microsoft.com/office/drawing/2014/main" id="{2BDA6BA8-117B-49F0-8E7A-5659D088BE27}"/>
                </a:ext>
              </a:extLst>
            </p:cNvPr>
            <p:cNvSpPr/>
            <p:nvPr/>
          </p:nvSpPr>
          <p:spPr>
            <a:xfrm>
              <a:off x="2580875" y="3820675"/>
              <a:ext cx="48250" cy="35950"/>
            </a:xfrm>
            <a:custGeom>
              <a:avLst/>
              <a:gdLst/>
              <a:ahLst/>
              <a:cxnLst/>
              <a:rect l="l" t="t" r="r" b="b"/>
              <a:pathLst>
                <a:path w="1930" h="1438" extrusionOk="0">
                  <a:moveTo>
                    <a:pt x="1250" y="1"/>
                  </a:moveTo>
                  <a:cubicBezTo>
                    <a:pt x="1057" y="1"/>
                    <a:pt x="831" y="93"/>
                    <a:pt x="577" y="284"/>
                  </a:cubicBezTo>
                  <a:cubicBezTo>
                    <a:pt x="318" y="443"/>
                    <a:pt x="100" y="622"/>
                    <a:pt x="0" y="920"/>
                  </a:cubicBezTo>
                  <a:cubicBezTo>
                    <a:pt x="219" y="1020"/>
                    <a:pt x="100" y="1338"/>
                    <a:pt x="318" y="1437"/>
                  </a:cubicBezTo>
                  <a:cubicBezTo>
                    <a:pt x="568" y="1036"/>
                    <a:pt x="798" y="644"/>
                    <a:pt x="1176" y="644"/>
                  </a:cubicBezTo>
                  <a:cubicBezTo>
                    <a:pt x="1341" y="644"/>
                    <a:pt x="1535" y="719"/>
                    <a:pt x="1771" y="900"/>
                  </a:cubicBezTo>
                  <a:lnTo>
                    <a:pt x="1930" y="900"/>
                  </a:lnTo>
                  <a:cubicBezTo>
                    <a:pt x="1840" y="309"/>
                    <a:pt x="1601" y="1"/>
                    <a:pt x="12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78;p3">
              <a:extLst>
                <a:ext uri="{FF2B5EF4-FFF2-40B4-BE49-F238E27FC236}">
                  <a16:creationId xmlns:a16="http://schemas.microsoft.com/office/drawing/2014/main" id="{94583482-3797-443C-950F-2A00D1C9218C}"/>
                </a:ext>
              </a:extLst>
            </p:cNvPr>
            <p:cNvSpPr/>
            <p:nvPr/>
          </p:nvSpPr>
          <p:spPr>
            <a:xfrm>
              <a:off x="2553525" y="3756850"/>
              <a:ext cx="11950" cy="24175"/>
            </a:xfrm>
            <a:custGeom>
              <a:avLst/>
              <a:gdLst/>
              <a:ahLst/>
              <a:cxnLst/>
              <a:rect l="l" t="t" r="r" b="b"/>
              <a:pathLst>
                <a:path w="478" h="967" extrusionOk="0">
                  <a:moveTo>
                    <a:pt x="232" y="0"/>
                  </a:moveTo>
                  <a:cubicBezTo>
                    <a:pt x="206" y="0"/>
                    <a:pt x="181" y="5"/>
                    <a:pt x="159" y="12"/>
                  </a:cubicBezTo>
                  <a:cubicBezTo>
                    <a:pt x="100" y="72"/>
                    <a:pt x="60" y="151"/>
                    <a:pt x="20" y="211"/>
                  </a:cubicBezTo>
                  <a:cubicBezTo>
                    <a:pt x="0" y="410"/>
                    <a:pt x="0" y="609"/>
                    <a:pt x="119" y="788"/>
                  </a:cubicBezTo>
                  <a:cubicBezTo>
                    <a:pt x="159" y="847"/>
                    <a:pt x="179" y="907"/>
                    <a:pt x="199" y="967"/>
                  </a:cubicBezTo>
                  <a:lnTo>
                    <a:pt x="378" y="788"/>
                  </a:lnTo>
                  <a:lnTo>
                    <a:pt x="378" y="569"/>
                  </a:lnTo>
                  <a:cubicBezTo>
                    <a:pt x="418" y="509"/>
                    <a:pt x="478" y="430"/>
                    <a:pt x="478" y="370"/>
                  </a:cubicBezTo>
                  <a:cubicBezTo>
                    <a:pt x="478" y="251"/>
                    <a:pt x="458" y="151"/>
                    <a:pt x="378" y="52"/>
                  </a:cubicBezTo>
                  <a:cubicBezTo>
                    <a:pt x="328" y="14"/>
                    <a:pt x="277" y="0"/>
                    <a:pt x="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79;p3">
              <a:extLst>
                <a:ext uri="{FF2B5EF4-FFF2-40B4-BE49-F238E27FC236}">
                  <a16:creationId xmlns:a16="http://schemas.microsoft.com/office/drawing/2014/main" id="{5471A519-8C1C-4992-8C39-8DBEA87E4B56}"/>
                </a:ext>
              </a:extLst>
            </p:cNvPr>
            <p:cNvSpPr/>
            <p:nvPr/>
          </p:nvSpPr>
          <p:spPr>
            <a:xfrm>
              <a:off x="2666400" y="3325475"/>
              <a:ext cx="17925" cy="201925"/>
            </a:xfrm>
            <a:custGeom>
              <a:avLst/>
              <a:gdLst/>
              <a:ahLst/>
              <a:cxnLst/>
              <a:rect l="l" t="t" r="r" b="b"/>
              <a:pathLst>
                <a:path w="717" h="8077" extrusionOk="0">
                  <a:moveTo>
                    <a:pt x="319" y="0"/>
                  </a:moveTo>
                  <a:cubicBezTo>
                    <a:pt x="220" y="1015"/>
                    <a:pt x="279" y="2029"/>
                    <a:pt x="180" y="3044"/>
                  </a:cubicBezTo>
                  <a:cubicBezTo>
                    <a:pt x="100" y="3859"/>
                    <a:pt x="140" y="4695"/>
                    <a:pt x="100" y="5510"/>
                  </a:cubicBezTo>
                  <a:cubicBezTo>
                    <a:pt x="41" y="5630"/>
                    <a:pt x="1" y="5749"/>
                    <a:pt x="1" y="5888"/>
                  </a:cubicBezTo>
                  <a:cubicBezTo>
                    <a:pt x="100" y="6346"/>
                    <a:pt x="140" y="6803"/>
                    <a:pt x="1" y="7281"/>
                  </a:cubicBezTo>
                  <a:cubicBezTo>
                    <a:pt x="1" y="7420"/>
                    <a:pt x="1" y="7559"/>
                    <a:pt x="41" y="7679"/>
                  </a:cubicBezTo>
                  <a:cubicBezTo>
                    <a:pt x="120" y="7818"/>
                    <a:pt x="180" y="7997"/>
                    <a:pt x="359" y="8077"/>
                  </a:cubicBezTo>
                  <a:lnTo>
                    <a:pt x="518" y="7858"/>
                  </a:lnTo>
                  <a:cubicBezTo>
                    <a:pt x="518" y="6306"/>
                    <a:pt x="538" y="4774"/>
                    <a:pt x="538" y="3223"/>
                  </a:cubicBezTo>
                  <a:cubicBezTo>
                    <a:pt x="717" y="2248"/>
                    <a:pt x="458" y="1293"/>
                    <a:pt x="657" y="338"/>
                  </a:cubicBezTo>
                  <a:cubicBezTo>
                    <a:pt x="637" y="239"/>
                    <a:pt x="637" y="119"/>
                    <a:pt x="637" y="20"/>
                  </a:cubicBezTo>
                  <a:cubicBezTo>
                    <a:pt x="538" y="20"/>
                    <a:pt x="418" y="0"/>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80;p3">
              <a:extLst>
                <a:ext uri="{FF2B5EF4-FFF2-40B4-BE49-F238E27FC236}">
                  <a16:creationId xmlns:a16="http://schemas.microsoft.com/office/drawing/2014/main" id="{9117CE19-539C-4F1E-BB6C-C795E415F1B7}"/>
                </a:ext>
              </a:extLst>
            </p:cNvPr>
            <p:cNvSpPr/>
            <p:nvPr/>
          </p:nvSpPr>
          <p:spPr>
            <a:xfrm>
              <a:off x="2656950" y="3517425"/>
              <a:ext cx="19925" cy="115400"/>
            </a:xfrm>
            <a:custGeom>
              <a:avLst/>
              <a:gdLst/>
              <a:ahLst/>
              <a:cxnLst/>
              <a:rect l="l" t="t" r="r" b="b"/>
              <a:pathLst>
                <a:path w="797" h="4616" extrusionOk="0">
                  <a:moveTo>
                    <a:pt x="498" y="1"/>
                  </a:moveTo>
                  <a:cubicBezTo>
                    <a:pt x="259" y="180"/>
                    <a:pt x="200" y="438"/>
                    <a:pt x="120" y="717"/>
                  </a:cubicBezTo>
                  <a:cubicBezTo>
                    <a:pt x="1" y="1731"/>
                    <a:pt x="100" y="2786"/>
                    <a:pt x="100" y="3820"/>
                  </a:cubicBezTo>
                  <a:cubicBezTo>
                    <a:pt x="100" y="4039"/>
                    <a:pt x="140" y="4297"/>
                    <a:pt x="359" y="4457"/>
                  </a:cubicBezTo>
                  <a:cubicBezTo>
                    <a:pt x="458" y="4496"/>
                    <a:pt x="558" y="4576"/>
                    <a:pt x="657" y="4616"/>
                  </a:cubicBezTo>
                  <a:cubicBezTo>
                    <a:pt x="796" y="3203"/>
                    <a:pt x="677" y="1811"/>
                    <a:pt x="717" y="399"/>
                  </a:cubicBezTo>
                  <a:cubicBezTo>
                    <a:pt x="697" y="239"/>
                    <a:pt x="657" y="60"/>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81;p3">
              <a:extLst>
                <a:ext uri="{FF2B5EF4-FFF2-40B4-BE49-F238E27FC236}">
                  <a16:creationId xmlns:a16="http://schemas.microsoft.com/office/drawing/2014/main" id="{E0D52165-8360-49EB-BD29-40C418556136}"/>
                </a:ext>
              </a:extLst>
            </p:cNvPr>
            <p:cNvSpPr/>
            <p:nvPr/>
          </p:nvSpPr>
          <p:spPr>
            <a:xfrm>
              <a:off x="2556000" y="3463225"/>
              <a:ext cx="117400" cy="69350"/>
            </a:xfrm>
            <a:custGeom>
              <a:avLst/>
              <a:gdLst/>
              <a:ahLst/>
              <a:cxnLst/>
              <a:rect l="l" t="t" r="r" b="b"/>
              <a:pathLst>
                <a:path w="4696" h="2774" extrusionOk="0">
                  <a:moveTo>
                    <a:pt x="4377" y="0"/>
                  </a:moveTo>
                  <a:cubicBezTo>
                    <a:pt x="4258" y="120"/>
                    <a:pt x="4178" y="299"/>
                    <a:pt x="4158" y="478"/>
                  </a:cubicBezTo>
                  <a:cubicBezTo>
                    <a:pt x="3959" y="1552"/>
                    <a:pt x="3959" y="1512"/>
                    <a:pt x="2905" y="1552"/>
                  </a:cubicBezTo>
                  <a:cubicBezTo>
                    <a:pt x="2850" y="1553"/>
                    <a:pt x="2796" y="1554"/>
                    <a:pt x="2741" y="1554"/>
                  </a:cubicBezTo>
                  <a:cubicBezTo>
                    <a:pt x="2256" y="1554"/>
                    <a:pt x="1782" y="1510"/>
                    <a:pt x="1309" y="1510"/>
                  </a:cubicBezTo>
                  <a:cubicBezTo>
                    <a:pt x="967" y="1510"/>
                    <a:pt x="624" y="1533"/>
                    <a:pt x="279" y="1612"/>
                  </a:cubicBezTo>
                  <a:lnTo>
                    <a:pt x="100" y="1612"/>
                  </a:lnTo>
                  <a:cubicBezTo>
                    <a:pt x="60" y="1970"/>
                    <a:pt x="1" y="2328"/>
                    <a:pt x="100" y="2686"/>
                  </a:cubicBezTo>
                  <a:cubicBezTo>
                    <a:pt x="196" y="2743"/>
                    <a:pt x="287" y="2773"/>
                    <a:pt x="375" y="2773"/>
                  </a:cubicBezTo>
                  <a:cubicBezTo>
                    <a:pt x="471" y="2773"/>
                    <a:pt x="564" y="2738"/>
                    <a:pt x="657" y="2666"/>
                  </a:cubicBezTo>
                  <a:cubicBezTo>
                    <a:pt x="538" y="2567"/>
                    <a:pt x="379" y="2427"/>
                    <a:pt x="379" y="2328"/>
                  </a:cubicBezTo>
                  <a:cubicBezTo>
                    <a:pt x="379" y="2185"/>
                    <a:pt x="464" y="2156"/>
                    <a:pt x="568" y="2156"/>
                  </a:cubicBezTo>
                  <a:cubicBezTo>
                    <a:pt x="636" y="2156"/>
                    <a:pt x="713" y="2169"/>
                    <a:pt x="776" y="2169"/>
                  </a:cubicBezTo>
                  <a:cubicBezTo>
                    <a:pt x="1751" y="2129"/>
                    <a:pt x="2686" y="2189"/>
                    <a:pt x="3661" y="2069"/>
                  </a:cubicBezTo>
                  <a:cubicBezTo>
                    <a:pt x="3810" y="2051"/>
                    <a:pt x="3925" y="2037"/>
                    <a:pt x="4013" y="2037"/>
                  </a:cubicBezTo>
                  <a:cubicBezTo>
                    <a:pt x="4303" y="2037"/>
                    <a:pt x="4321" y="2178"/>
                    <a:pt x="4397" y="2726"/>
                  </a:cubicBezTo>
                  <a:cubicBezTo>
                    <a:pt x="4576" y="2567"/>
                    <a:pt x="4496" y="2348"/>
                    <a:pt x="4556" y="2169"/>
                  </a:cubicBezTo>
                  <a:cubicBezTo>
                    <a:pt x="4556" y="2049"/>
                    <a:pt x="4576" y="1910"/>
                    <a:pt x="4576" y="1791"/>
                  </a:cubicBezTo>
                  <a:cubicBezTo>
                    <a:pt x="4695" y="1313"/>
                    <a:pt x="4675" y="856"/>
                    <a:pt x="4576" y="378"/>
                  </a:cubicBezTo>
                  <a:cubicBezTo>
                    <a:pt x="4556" y="259"/>
                    <a:pt x="4556" y="120"/>
                    <a:pt x="4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82;p3">
              <a:extLst>
                <a:ext uri="{FF2B5EF4-FFF2-40B4-BE49-F238E27FC236}">
                  <a16:creationId xmlns:a16="http://schemas.microsoft.com/office/drawing/2014/main" id="{DC7EF8F7-26C0-40CF-B69D-5A1DE0B29E15}"/>
                </a:ext>
              </a:extLst>
            </p:cNvPr>
            <p:cNvSpPr/>
            <p:nvPr/>
          </p:nvSpPr>
          <p:spPr>
            <a:xfrm>
              <a:off x="2558500" y="3614900"/>
              <a:ext cx="75100" cy="94025"/>
            </a:xfrm>
            <a:custGeom>
              <a:avLst/>
              <a:gdLst/>
              <a:ahLst/>
              <a:cxnLst/>
              <a:rect l="l" t="t" r="r" b="b"/>
              <a:pathLst>
                <a:path w="3004" h="3761" extrusionOk="0">
                  <a:moveTo>
                    <a:pt x="0" y="1"/>
                  </a:moveTo>
                  <a:lnTo>
                    <a:pt x="0" y="3760"/>
                  </a:lnTo>
                  <a:cubicBezTo>
                    <a:pt x="279" y="3581"/>
                    <a:pt x="597" y="3581"/>
                    <a:pt x="915" y="3581"/>
                  </a:cubicBezTo>
                  <a:lnTo>
                    <a:pt x="3004" y="3581"/>
                  </a:lnTo>
                  <a:cubicBezTo>
                    <a:pt x="2956" y="3199"/>
                    <a:pt x="2705" y="3187"/>
                    <a:pt x="2453" y="3187"/>
                  </a:cubicBezTo>
                  <a:cubicBezTo>
                    <a:pt x="2435" y="3187"/>
                    <a:pt x="2417" y="3187"/>
                    <a:pt x="2399" y="3187"/>
                  </a:cubicBezTo>
                  <a:cubicBezTo>
                    <a:pt x="2355" y="3187"/>
                    <a:pt x="2310" y="3186"/>
                    <a:pt x="2268" y="3183"/>
                  </a:cubicBezTo>
                  <a:cubicBezTo>
                    <a:pt x="2164" y="3176"/>
                    <a:pt x="2060" y="3173"/>
                    <a:pt x="1955" y="3173"/>
                  </a:cubicBezTo>
                  <a:cubicBezTo>
                    <a:pt x="1796" y="3173"/>
                    <a:pt x="1635" y="3178"/>
                    <a:pt x="1470" y="3178"/>
                  </a:cubicBezTo>
                  <a:cubicBezTo>
                    <a:pt x="1194" y="3178"/>
                    <a:pt x="905" y="3164"/>
                    <a:pt x="597" y="3084"/>
                  </a:cubicBezTo>
                  <a:cubicBezTo>
                    <a:pt x="895" y="2865"/>
                    <a:pt x="1213" y="2905"/>
                    <a:pt x="1393" y="2706"/>
                  </a:cubicBezTo>
                  <a:cubicBezTo>
                    <a:pt x="1443" y="2571"/>
                    <a:pt x="1422" y="2478"/>
                    <a:pt x="1292" y="2478"/>
                  </a:cubicBezTo>
                  <a:cubicBezTo>
                    <a:pt x="1269" y="2478"/>
                    <a:pt x="1243" y="2481"/>
                    <a:pt x="1213" y="2487"/>
                  </a:cubicBezTo>
                  <a:cubicBezTo>
                    <a:pt x="159" y="2487"/>
                    <a:pt x="179" y="2487"/>
                    <a:pt x="159" y="1453"/>
                  </a:cubicBezTo>
                  <a:cubicBezTo>
                    <a:pt x="159" y="975"/>
                    <a:pt x="318" y="45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83;p3">
              <a:extLst>
                <a:ext uri="{FF2B5EF4-FFF2-40B4-BE49-F238E27FC236}">
                  <a16:creationId xmlns:a16="http://schemas.microsoft.com/office/drawing/2014/main" id="{1998F157-8C19-4ED4-AA3D-DADA5AD7DDAD}"/>
                </a:ext>
              </a:extLst>
            </p:cNvPr>
            <p:cNvSpPr/>
            <p:nvPr/>
          </p:nvSpPr>
          <p:spPr>
            <a:xfrm>
              <a:off x="2558500" y="3557225"/>
              <a:ext cx="74125" cy="9475"/>
            </a:xfrm>
            <a:custGeom>
              <a:avLst/>
              <a:gdLst/>
              <a:ahLst/>
              <a:cxnLst/>
              <a:rect l="l" t="t" r="r" b="b"/>
              <a:pathLst>
                <a:path w="2965" h="379" extrusionOk="0">
                  <a:moveTo>
                    <a:pt x="0" y="0"/>
                  </a:moveTo>
                  <a:cubicBezTo>
                    <a:pt x="0" y="119"/>
                    <a:pt x="0" y="239"/>
                    <a:pt x="20" y="378"/>
                  </a:cubicBezTo>
                  <a:cubicBezTo>
                    <a:pt x="955" y="338"/>
                    <a:pt x="1890" y="338"/>
                    <a:pt x="2845" y="338"/>
                  </a:cubicBezTo>
                  <a:cubicBezTo>
                    <a:pt x="2964" y="60"/>
                    <a:pt x="2845" y="0"/>
                    <a:pt x="2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84;p3">
              <a:extLst>
                <a:ext uri="{FF2B5EF4-FFF2-40B4-BE49-F238E27FC236}">
                  <a16:creationId xmlns:a16="http://schemas.microsoft.com/office/drawing/2014/main" id="{918B5DDC-2320-4A55-B142-048B39E69A3A}"/>
                </a:ext>
              </a:extLst>
            </p:cNvPr>
            <p:cNvSpPr/>
            <p:nvPr/>
          </p:nvSpPr>
          <p:spPr>
            <a:xfrm>
              <a:off x="2548550" y="3713875"/>
              <a:ext cx="13950" cy="77100"/>
            </a:xfrm>
            <a:custGeom>
              <a:avLst/>
              <a:gdLst/>
              <a:ahLst/>
              <a:cxnLst/>
              <a:rect l="l" t="t" r="r" b="b"/>
              <a:pathLst>
                <a:path w="558" h="3084" extrusionOk="0">
                  <a:moveTo>
                    <a:pt x="0" y="0"/>
                  </a:moveTo>
                  <a:lnTo>
                    <a:pt x="0" y="3084"/>
                  </a:lnTo>
                  <a:cubicBezTo>
                    <a:pt x="279" y="2885"/>
                    <a:pt x="120" y="2606"/>
                    <a:pt x="318" y="2487"/>
                  </a:cubicBezTo>
                  <a:cubicBezTo>
                    <a:pt x="358" y="2228"/>
                    <a:pt x="378" y="2009"/>
                    <a:pt x="398" y="1771"/>
                  </a:cubicBezTo>
                  <a:cubicBezTo>
                    <a:pt x="517" y="1592"/>
                    <a:pt x="557" y="1393"/>
                    <a:pt x="318" y="1234"/>
                  </a:cubicBezTo>
                  <a:cubicBezTo>
                    <a:pt x="120" y="1035"/>
                    <a:pt x="199" y="776"/>
                    <a:pt x="179" y="517"/>
                  </a:cubicBezTo>
                  <a:cubicBezTo>
                    <a:pt x="179" y="319"/>
                    <a:pt x="199" y="12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85;p3">
              <a:extLst>
                <a:ext uri="{FF2B5EF4-FFF2-40B4-BE49-F238E27FC236}">
                  <a16:creationId xmlns:a16="http://schemas.microsoft.com/office/drawing/2014/main" id="{B67DA20F-09EA-42A7-9780-8D8470163417}"/>
                </a:ext>
              </a:extLst>
            </p:cNvPr>
            <p:cNvSpPr/>
            <p:nvPr/>
          </p:nvSpPr>
          <p:spPr>
            <a:xfrm>
              <a:off x="2557500" y="3726800"/>
              <a:ext cx="76100" cy="31850"/>
            </a:xfrm>
            <a:custGeom>
              <a:avLst/>
              <a:gdLst/>
              <a:ahLst/>
              <a:cxnLst/>
              <a:rect l="l" t="t" r="r" b="b"/>
              <a:pathLst>
                <a:path w="3044" h="1274" extrusionOk="0">
                  <a:moveTo>
                    <a:pt x="40" y="0"/>
                  </a:moveTo>
                  <a:cubicBezTo>
                    <a:pt x="20" y="259"/>
                    <a:pt x="20" y="478"/>
                    <a:pt x="0" y="717"/>
                  </a:cubicBezTo>
                  <a:cubicBezTo>
                    <a:pt x="20" y="896"/>
                    <a:pt x="20" y="1075"/>
                    <a:pt x="40" y="1254"/>
                  </a:cubicBezTo>
                  <a:cubicBezTo>
                    <a:pt x="100" y="1254"/>
                    <a:pt x="139" y="1254"/>
                    <a:pt x="219" y="1274"/>
                  </a:cubicBezTo>
                  <a:cubicBezTo>
                    <a:pt x="516" y="754"/>
                    <a:pt x="969" y="615"/>
                    <a:pt x="1513" y="615"/>
                  </a:cubicBezTo>
                  <a:cubicBezTo>
                    <a:pt x="1552" y="615"/>
                    <a:pt x="1592" y="616"/>
                    <a:pt x="1631" y="617"/>
                  </a:cubicBezTo>
                  <a:cubicBezTo>
                    <a:pt x="1834" y="634"/>
                    <a:pt x="2043" y="665"/>
                    <a:pt x="2249" y="665"/>
                  </a:cubicBezTo>
                  <a:cubicBezTo>
                    <a:pt x="2530" y="665"/>
                    <a:pt x="2803" y="608"/>
                    <a:pt x="3044" y="378"/>
                  </a:cubicBezTo>
                  <a:cubicBezTo>
                    <a:pt x="2877" y="184"/>
                    <a:pt x="2680" y="154"/>
                    <a:pt x="2468" y="154"/>
                  </a:cubicBezTo>
                  <a:cubicBezTo>
                    <a:pt x="2378" y="154"/>
                    <a:pt x="2284" y="160"/>
                    <a:pt x="2188" y="160"/>
                  </a:cubicBezTo>
                  <a:cubicBezTo>
                    <a:pt x="1820" y="160"/>
                    <a:pt x="1457" y="199"/>
                    <a:pt x="1099" y="199"/>
                  </a:cubicBezTo>
                  <a:cubicBezTo>
                    <a:pt x="741" y="199"/>
                    <a:pt x="388" y="16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86;p3">
              <a:extLst>
                <a:ext uri="{FF2B5EF4-FFF2-40B4-BE49-F238E27FC236}">
                  <a16:creationId xmlns:a16="http://schemas.microsoft.com/office/drawing/2014/main" id="{50EE1A25-9101-4DC3-8B27-D284193B57D5}"/>
                </a:ext>
              </a:extLst>
            </p:cNvPr>
            <p:cNvSpPr/>
            <p:nvPr/>
          </p:nvSpPr>
          <p:spPr>
            <a:xfrm>
              <a:off x="2558500" y="3529850"/>
              <a:ext cx="79575" cy="5000"/>
            </a:xfrm>
            <a:custGeom>
              <a:avLst/>
              <a:gdLst/>
              <a:ahLst/>
              <a:cxnLst/>
              <a:rect l="l" t="t" r="r" b="b"/>
              <a:pathLst>
                <a:path w="3183" h="200" extrusionOk="0">
                  <a:moveTo>
                    <a:pt x="557" y="1"/>
                  </a:moveTo>
                  <a:cubicBezTo>
                    <a:pt x="338" y="21"/>
                    <a:pt x="179" y="21"/>
                    <a:pt x="0" y="21"/>
                  </a:cubicBezTo>
                  <a:cubicBezTo>
                    <a:pt x="0" y="100"/>
                    <a:pt x="0" y="140"/>
                    <a:pt x="20" y="200"/>
                  </a:cubicBezTo>
                  <a:cubicBezTo>
                    <a:pt x="1094" y="200"/>
                    <a:pt x="2148" y="180"/>
                    <a:pt x="3183" y="180"/>
                  </a:cubicBezTo>
                  <a:lnTo>
                    <a:pt x="31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87;p3">
              <a:extLst>
                <a:ext uri="{FF2B5EF4-FFF2-40B4-BE49-F238E27FC236}">
                  <a16:creationId xmlns:a16="http://schemas.microsoft.com/office/drawing/2014/main" id="{64B8AEA3-92DD-429A-BED7-84FB84DA586B}"/>
                </a:ext>
              </a:extLst>
            </p:cNvPr>
            <p:cNvSpPr/>
            <p:nvPr/>
          </p:nvSpPr>
          <p:spPr>
            <a:xfrm>
              <a:off x="2558500" y="3592225"/>
              <a:ext cx="27175" cy="5300"/>
            </a:xfrm>
            <a:custGeom>
              <a:avLst/>
              <a:gdLst/>
              <a:ahLst/>
              <a:cxnLst/>
              <a:rect l="l" t="t" r="r" b="b"/>
              <a:pathLst>
                <a:path w="1087" h="212" extrusionOk="0">
                  <a:moveTo>
                    <a:pt x="966" y="1"/>
                  </a:moveTo>
                  <a:cubicBezTo>
                    <a:pt x="941" y="1"/>
                    <a:pt x="911" y="5"/>
                    <a:pt x="875" y="12"/>
                  </a:cubicBezTo>
                  <a:lnTo>
                    <a:pt x="0" y="12"/>
                  </a:lnTo>
                  <a:cubicBezTo>
                    <a:pt x="0" y="92"/>
                    <a:pt x="20" y="172"/>
                    <a:pt x="20" y="211"/>
                  </a:cubicBezTo>
                  <a:cubicBezTo>
                    <a:pt x="338" y="211"/>
                    <a:pt x="696" y="191"/>
                    <a:pt x="1054" y="191"/>
                  </a:cubicBezTo>
                  <a:cubicBezTo>
                    <a:pt x="1086" y="64"/>
                    <a:pt x="1067" y="1"/>
                    <a:pt x="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88;p3">
              <a:extLst>
                <a:ext uri="{FF2B5EF4-FFF2-40B4-BE49-F238E27FC236}">
                  <a16:creationId xmlns:a16="http://schemas.microsoft.com/office/drawing/2014/main" id="{BA95FCD0-7638-420B-9465-ED43DBF5ACC5}"/>
                </a:ext>
              </a:extLst>
            </p:cNvPr>
            <p:cNvSpPr/>
            <p:nvPr/>
          </p:nvSpPr>
          <p:spPr>
            <a:xfrm>
              <a:off x="2215825" y="3258325"/>
              <a:ext cx="23400" cy="202075"/>
            </a:xfrm>
            <a:custGeom>
              <a:avLst/>
              <a:gdLst/>
              <a:ahLst/>
              <a:cxnLst/>
              <a:rect l="l" t="t" r="r" b="b"/>
              <a:pathLst>
                <a:path w="936" h="8083" extrusionOk="0">
                  <a:moveTo>
                    <a:pt x="260" y="1"/>
                  </a:moveTo>
                  <a:cubicBezTo>
                    <a:pt x="140" y="100"/>
                    <a:pt x="61" y="239"/>
                    <a:pt x="1" y="398"/>
                  </a:cubicBezTo>
                  <a:cubicBezTo>
                    <a:pt x="1" y="498"/>
                    <a:pt x="41" y="558"/>
                    <a:pt x="61" y="637"/>
                  </a:cubicBezTo>
                  <a:cubicBezTo>
                    <a:pt x="100" y="856"/>
                    <a:pt x="81" y="1095"/>
                    <a:pt x="81" y="1313"/>
                  </a:cubicBezTo>
                  <a:cubicBezTo>
                    <a:pt x="81" y="1990"/>
                    <a:pt x="100" y="2686"/>
                    <a:pt x="100" y="3343"/>
                  </a:cubicBezTo>
                  <a:cubicBezTo>
                    <a:pt x="100" y="4894"/>
                    <a:pt x="1" y="6426"/>
                    <a:pt x="200" y="7978"/>
                  </a:cubicBezTo>
                  <a:cubicBezTo>
                    <a:pt x="266" y="8043"/>
                    <a:pt x="332" y="8082"/>
                    <a:pt x="409" y="8082"/>
                  </a:cubicBezTo>
                  <a:cubicBezTo>
                    <a:pt x="425" y="8082"/>
                    <a:pt x="441" y="8080"/>
                    <a:pt x="458" y="8077"/>
                  </a:cubicBezTo>
                  <a:cubicBezTo>
                    <a:pt x="896" y="7361"/>
                    <a:pt x="478" y="6605"/>
                    <a:pt x="558" y="5909"/>
                  </a:cubicBezTo>
                  <a:lnTo>
                    <a:pt x="558" y="5909"/>
                  </a:lnTo>
                  <a:cubicBezTo>
                    <a:pt x="558" y="6068"/>
                    <a:pt x="558" y="6207"/>
                    <a:pt x="578" y="6386"/>
                  </a:cubicBezTo>
                  <a:cubicBezTo>
                    <a:pt x="626" y="6434"/>
                    <a:pt x="674" y="6461"/>
                    <a:pt x="718" y="6461"/>
                  </a:cubicBezTo>
                  <a:cubicBezTo>
                    <a:pt x="746" y="6461"/>
                    <a:pt x="773" y="6449"/>
                    <a:pt x="797" y="6426"/>
                  </a:cubicBezTo>
                  <a:cubicBezTo>
                    <a:pt x="836" y="6128"/>
                    <a:pt x="836" y="5829"/>
                    <a:pt x="856" y="5531"/>
                  </a:cubicBezTo>
                  <a:cubicBezTo>
                    <a:pt x="856" y="5033"/>
                    <a:pt x="836" y="4536"/>
                    <a:pt x="836" y="4039"/>
                  </a:cubicBezTo>
                  <a:cubicBezTo>
                    <a:pt x="836" y="3323"/>
                    <a:pt x="936" y="2626"/>
                    <a:pt x="797" y="1930"/>
                  </a:cubicBezTo>
                  <a:cubicBezTo>
                    <a:pt x="598" y="1711"/>
                    <a:pt x="478" y="1512"/>
                    <a:pt x="578" y="1154"/>
                  </a:cubicBezTo>
                  <a:cubicBezTo>
                    <a:pt x="677" y="796"/>
                    <a:pt x="657" y="359"/>
                    <a:pt x="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89;p3">
              <a:extLst>
                <a:ext uri="{FF2B5EF4-FFF2-40B4-BE49-F238E27FC236}">
                  <a16:creationId xmlns:a16="http://schemas.microsoft.com/office/drawing/2014/main" id="{1BE38FE6-4A8C-4044-BDC0-C4E1E6369589}"/>
                </a:ext>
              </a:extLst>
            </p:cNvPr>
            <p:cNvSpPr/>
            <p:nvPr/>
          </p:nvSpPr>
          <p:spPr>
            <a:xfrm>
              <a:off x="2229275" y="3418950"/>
              <a:ext cx="7975" cy="9475"/>
            </a:xfrm>
            <a:custGeom>
              <a:avLst/>
              <a:gdLst/>
              <a:ahLst/>
              <a:cxnLst/>
              <a:rect l="l" t="t" r="r" b="b"/>
              <a:pathLst>
                <a:path w="319" h="379" extrusionOk="0">
                  <a:moveTo>
                    <a:pt x="139" y="1"/>
                  </a:moveTo>
                  <a:cubicBezTo>
                    <a:pt x="0" y="180"/>
                    <a:pt x="0" y="299"/>
                    <a:pt x="239" y="379"/>
                  </a:cubicBezTo>
                  <a:cubicBezTo>
                    <a:pt x="259" y="299"/>
                    <a:pt x="298" y="260"/>
                    <a:pt x="318" y="180"/>
                  </a:cubicBezTo>
                  <a:cubicBezTo>
                    <a:pt x="318" y="140"/>
                    <a:pt x="298" y="6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90;p3">
              <a:extLst>
                <a:ext uri="{FF2B5EF4-FFF2-40B4-BE49-F238E27FC236}">
                  <a16:creationId xmlns:a16="http://schemas.microsoft.com/office/drawing/2014/main" id="{CC26D360-C814-40BC-BE97-CB18BA7917E9}"/>
                </a:ext>
              </a:extLst>
            </p:cNvPr>
            <p:cNvSpPr/>
            <p:nvPr/>
          </p:nvSpPr>
          <p:spPr>
            <a:xfrm>
              <a:off x="2210875" y="3758100"/>
              <a:ext cx="26375" cy="100525"/>
            </a:xfrm>
            <a:custGeom>
              <a:avLst/>
              <a:gdLst/>
              <a:ahLst/>
              <a:cxnLst/>
              <a:rect l="l" t="t" r="r" b="b"/>
              <a:pathLst>
                <a:path w="1055" h="4021" extrusionOk="0">
                  <a:moveTo>
                    <a:pt x="566" y="1"/>
                  </a:moveTo>
                  <a:cubicBezTo>
                    <a:pt x="340" y="1"/>
                    <a:pt x="281" y="227"/>
                    <a:pt x="179" y="380"/>
                  </a:cubicBezTo>
                  <a:cubicBezTo>
                    <a:pt x="0" y="1215"/>
                    <a:pt x="80" y="2011"/>
                    <a:pt x="179" y="2807"/>
                  </a:cubicBezTo>
                  <a:cubicBezTo>
                    <a:pt x="279" y="3145"/>
                    <a:pt x="239" y="3543"/>
                    <a:pt x="398" y="3861"/>
                  </a:cubicBezTo>
                  <a:cubicBezTo>
                    <a:pt x="497" y="4000"/>
                    <a:pt x="597" y="4020"/>
                    <a:pt x="756" y="4020"/>
                  </a:cubicBezTo>
                  <a:cubicBezTo>
                    <a:pt x="816" y="4000"/>
                    <a:pt x="875" y="3940"/>
                    <a:pt x="935" y="3861"/>
                  </a:cubicBezTo>
                  <a:cubicBezTo>
                    <a:pt x="855" y="3781"/>
                    <a:pt x="796" y="3642"/>
                    <a:pt x="935" y="3523"/>
                  </a:cubicBezTo>
                  <a:cubicBezTo>
                    <a:pt x="935" y="3443"/>
                    <a:pt x="895" y="3364"/>
                    <a:pt x="875" y="3304"/>
                  </a:cubicBezTo>
                  <a:cubicBezTo>
                    <a:pt x="836" y="2926"/>
                    <a:pt x="796" y="2528"/>
                    <a:pt x="836" y="2150"/>
                  </a:cubicBezTo>
                  <a:cubicBezTo>
                    <a:pt x="855" y="1911"/>
                    <a:pt x="855" y="1693"/>
                    <a:pt x="855" y="1434"/>
                  </a:cubicBezTo>
                  <a:cubicBezTo>
                    <a:pt x="776" y="1235"/>
                    <a:pt x="696" y="1056"/>
                    <a:pt x="855" y="877"/>
                  </a:cubicBezTo>
                  <a:cubicBezTo>
                    <a:pt x="1054" y="559"/>
                    <a:pt x="796" y="300"/>
                    <a:pt x="696" y="22"/>
                  </a:cubicBezTo>
                  <a:cubicBezTo>
                    <a:pt x="647" y="7"/>
                    <a:pt x="604"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91;p3">
              <a:extLst>
                <a:ext uri="{FF2B5EF4-FFF2-40B4-BE49-F238E27FC236}">
                  <a16:creationId xmlns:a16="http://schemas.microsoft.com/office/drawing/2014/main" id="{AE45B6E2-8080-46F1-9709-C4385B835EBF}"/>
                </a:ext>
              </a:extLst>
            </p:cNvPr>
            <p:cNvSpPr/>
            <p:nvPr/>
          </p:nvSpPr>
          <p:spPr>
            <a:xfrm>
              <a:off x="2213350" y="3681225"/>
              <a:ext cx="23900" cy="74575"/>
            </a:xfrm>
            <a:custGeom>
              <a:avLst/>
              <a:gdLst/>
              <a:ahLst/>
              <a:cxnLst/>
              <a:rect l="l" t="t" r="r" b="b"/>
              <a:pathLst>
                <a:path w="956" h="2983" extrusionOk="0">
                  <a:moveTo>
                    <a:pt x="343" y="0"/>
                  </a:moveTo>
                  <a:cubicBezTo>
                    <a:pt x="293" y="0"/>
                    <a:pt x="246" y="10"/>
                    <a:pt x="199" y="33"/>
                  </a:cubicBezTo>
                  <a:cubicBezTo>
                    <a:pt x="0" y="252"/>
                    <a:pt x="40" y="530"/>
                    <a:pt x="0" y="789"/>
                  </a:cubicBezTo>
                  <a:lnTo>
                    <a:pt x="0" y="1525"/>
                  </a:lnTo>
                  <a:cubicBezTo>
                    <a:pt x="0" y="1644"/>
                    <a:pt x="0" y="1744"/>
                    <a:pt x="40" y="1883"/>
                  </a:cubicBezTo>
                  <a:cubicBezTo>
                    <a:pt x="40" y="1943"/>
                    <a:pt x="60" y="2022"/>
                    <a:pt x="80" y="2102"/>
                  </a:cubicBezTo>
                  <a:cubicBezTo>
                    <a:pt x="140" y="2281"/>
                    <a:pt x="140" y="2480"/>
                    <a:pt x="140" y="2639"/>
                  </a:cubicBezTo>
                  <a:cubicBezTo>
                    <a:pt x="160" y="2719"/>
                    <a:pt x="180" y="2798"/>
                    <a:pt x="239" y="2838"/>
                  </a:cubicBezTo>
                  <a:cubicBezTo>
                    <a:pt x="332" y="2931"/>
                    <a:pt x="424" y="2983"/>
                    <a:pt x="525" y="2983"/>
                  </a:cubicBezTo>
                  <a:cubicBezTo>
                    <a:pt x="597" y="2983"/>
                    <a:pt x="673" y="2956"/>
                    <a:pt x="756" y="2898"/>
                  </a:cubicBezTo>
                  <a:lnTo>
                    <a:pt x="756" y="2739"/>
                  </a:lnTo>
                  <a:cubicBezTo>
                    <a:pt x="856" y="2440"/>
                    <a:pt x="458" y="2082"/>
                    <a:pt x="935" y="1843"/>
                  </a:cubicBezTo>
                  <a:cubicBezTo>
                    <a:pt x="955" y="1525"/>
                    <a:pt x="935" y="1227"/>
                    <a:pt x="756" y="948"/>
                  </a:cubicBezTo>
                  <a:cubicBezTo>
                    <a:pt x="597" y="650"/>
                    <a:pt x="776" y="252"/>
                    <a:pt x="458" y="13"/>
                  </a:cubicBezTo>
                  <a:cubicBezTo>
                    <a:pt x="417" y="5"/>
                    <a:pt x="379" y="0"/>
                    <a:pt x="3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92;p3">
              <a:extLst>
                <a:ext uri="{FF2B5EF4-FFF2-40B4-BE49-F238E27FC236}">
                  <a16:creationId xmlns:a16="http://schemas.microsoft.com/office/drawing/2014/main" id="{66E927E3-F79E-46FB-A498-AD66CAE4D200}"/>
                </a:ext>
              </a:extLst>
            </p:cNvPr>
            <p:cNvSpPr/>
            <p:nvPr/>
          </p:nvSpPr>
          <p:spPr>
            <a:xfrm>
              <a:off x="2218325" y="3598525"/>
              <a:ext cx="18925" cy="75575"/>
            </a:xfrm>
            <a:custGeom>
              <a:avLst/>
              <a:gdLst/>
              <a:ahLst/>
              <a:cxnLst/>
              <a:rect l="l" t="t" r="r" b="b"/>
              <a:pathLst>
                <a:path w="757" h="3023" extrusionOk="0">
                  <a:moveTo>
                    <a:pt x="447" y="0"/>
                  </a:moveTo>
                  <a:cubicBezTo>
                    <a:pt x="269" y="0"/>
                    <a:pt x="269" y="298"/>
                    <a:pt x="179" y="417"/>
                  </a:cubicBezTo>
                  <a:cubicBezTo>
                    <a:pt x="120" y="477"/>
                    <a:pt x="100" y="556"/>
                    <a:pt x="80" y="636"/>
                  </a:cubicBezTo>
                  <a:cubicBezTo>
                    <a:pt x="60" y="715"/>
                    <a:pt x="20" y="815"/>
                    <a:pt x="20" y="874"/>
                  </a:cubicBezTo>
                  <a:cubicBezTo>
                    <a:pt x="0" y="1332"/>
                    <a:pt x="60" y="1770"/>
                    <a:pt x="100" y="2227"/>
                  </a:cubicBezTo>
                  <a:cubicBezTo>
                    <a:pt x="239" y="2506"/>
                    <a:pt x="60" y="2943"/>
                    <a:pt x="557" y="3023"/>
                  </a:cubicBezTo>
                  <a:cubicBezTo>
                    <a:pt x="557" y="2347"/>
                    <a:pt x="736" y="1710"/>
                    <a:pt x="577" y="1034"/>
                  </a:cubicBezTo>
                  <a:lnTo>
                    <a:pt x="538" y="974"/>
                  </a:lnTo>
                  <a:cubicBezTo>
                    <a:pt x="498" y="934"/>
                    <a:pt x="498" y="914"/>
                    <a:pt x="557" y="855"/>
                  </a:cubicBezTo>
                  <a:cubicBezTo>
                    <a:pt x="557" y="775"/>
                    <a:pt x="557" y="735"/>
                    <a:pt x="577" y="676"/>
                  </a:cubicBezTo>
                  <a:cubicBezTo>
                    <a:pt x="736" y="477"/>
                    <a:pt x="756" y="258"/>
                    <a:pt x="697" y="119"/>
                  </a:cubicBezTo>
                  <a:cubicBezTo>
                    <a:pt x="587" y="34"/>
                    <a:pt x="507" y="0"/>
                    <a:pt x="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93;p3">
              <a:extLst>
                <a:ext uri="{FF2B5EF4-FFF2-40B4-BE49-F238E27FC236}">
                  <a16:creationId xmlns:a16="http://schemas.microsoft.com/office/drawing/2014/main" id="{4D204814-9041-4A58-B7AC-EEFEE627CDCD}"/>
                </a:ext>
              </a:extLst>
            </p:cNvPr>
            <p:cNvSpPr/>
            <p:nvPr/>
          </p:nvSpPr>
          <p:spPr>
            <a:xfrm>
              <a:off x="2232750" y="3860700"/>
              <a:ext cx="12950" cy="54625"/>
            </a:xfrm>
            <a:custGeom>
              <a:avLst/>
              <a:gdLst/>
              <a:ahLst/>
              <a:cxnLst/>
              <a:rect l="l" t="t" r="r" b="b"/>
              <a:pathLst>
                <a:path w="518" h="2185" extrusionOk="0">
                  <a:moveTo>
                    <a:pt x="430" y="1"/>
                  </a:moveTo>
                  <a:cubicBezTo>
                    <a:pt x="403" y="1"/>
                    <a:pt x="378" y="6"/>
                    <a:pt x="358" y="16"/>
                  </a:cubicBezTo>
                  <a:cubicBezTo>
                    <a:pt x="259" y="35"/>
                    <a:pt x="179" y="95"/>
                    <a:pt x="120" y="135"/>
                  </a:cubicBezTo>
                  <a:cubicBezTo>
                    <a:pt x="80" y="214"/>
                    <a:pt x="60" y="294"/>
                    <a:pt x="20" y="354"/>
                  </a:cubicBezTo>
                  <a:cubicBezTo>
                    <a:pt x="0" y="533"/>
                    <a:pt x="20" y="692"/>
                    <a:pt x="80" y="851"/>
                  </a:cubicBezTo>
                  <a:cubicBezTo>
                    <a:pt x="199" y="1289"/>
                    <a:pt x="60" y="1726"/>
                    <a:pt x="299" y="2124"/>
                  </a:cubicBezTo>
                  <a:cubicBezTo>
                    <a:pt x="337" y="2163"/>
                    <a:pt x="384" y="2185"/>
                    <a:pt x="434" y="2185"/>
                  </a:cubicBezTo>
                  <a:cubicBezTo>
                    <a:pt x="461" y="2185"/>
                    <a:pt x="489" y="2178"/>
                    <a:pt x="518" y="2164"/>
                  </a:cubicBezTo>
                  <a:lnTo>
                    <a:pt x="518" y="16"/>
                  </a:lnTo>
                  <a:cubicBezTo>
                    <a:pt x="488" y="6"/>
                    <a:pt x="458" y="1"/>
                    <a:pt x="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94;p3">
              <a:extLst>
                <a:ext uri="{FF2B5EF4-FFF2-40B4-BE49-F238E27FC236}">
                  <a16:creationId xmlns:a16="http://schemas.microsoft.com/office/drawing/2014/main" id="{FCD0BEB5-933E-48EB-9B7A-096B8D6E5965}"/>
                </a:ext>
              </a:extLst>
            </p:cNvPr>
            <p:cNvSpPr/>
            <p:nvPr/>
          </p:nvSpPr>
          <p:spPr>
            <a:xfrm>
              <a:off x="2225775" y="3811850"/>
              <a:ext cx="11475" cy="31350"/>
            </a:xfrm>
            <a:custGeom>
              <a:avLst/>
              <a:gdLst/>
              <a:ahLst/>
              <a:cxnLst/>
              <a:rect l="l" t="t" r="r" b="b"/>
              <a:pathLst>
                <a:path w="459" h="1254" extrusionOk="0">
                  <a:moveTo>
                    <a:pt x="259" y="0"/>
                  </a:moveTo>
                  <a:cubicBezTo>
                    <a:pt x="1" y="438"/>
                    <a:pt x="1" y="816"/>
                    <a:pt x="259" y="1253"/>
                  </a:cubicBezTo>
                  <a:cubicBezTo>
                    <a:pt x="399" y="1174"/>
                    <a:pt x="299" y="995"/>
                    <a:pt x="438" y="895"/>
                  </a:cubicBezTo>
                  <a:cubicBezTo>
                    <a:pt x="458" y="597"/>
                    <a:pt x="458" y="279"/>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95;p3">
              <a:extLst>
                <a:ext uri="{FF2B5EF4-FFF2-40B4-BE49-F238E27FC236}">
                  <a16:creationId xmlns:a16="http://schemas.microsoft.com/office/drawing/2014/main" id="{4A150650-C357-40E4-B546-76739932D3DD}"/>
                </a:ext>
              </a:extLst>
            </p:cNvPr>
            <p:cNvSpPr/>
            <p:nvPr/>
          </p:nvSpPr>
          <p:spPr>
            <a:xfrm>
              <a:off x="2225275" y="3725375"/>
              <a:ext cx="15450" cy="23825"/>
            </a:xfrm>
            <a:custGeom>
              <a:avLst/>
              <a:gdLst/>
              <a:ahLst/>
              <a:cxnLst/>
              <a:rect l="l" t="t" r="r" b="b"/>
              <a:pathLst>
                <a:path w="618" h="953" extrusionOk="0">
                  <a:moveTo>
                    <a:pt x="215" y="0"/>
                  </a:moveTo>
                  <a:cubicBezTo>
                    <a:pt x="156" y="0"/>
                    <a:pt x="110" y="32"/>
                    <a:pt x="100" y="137"/>
                  </a:cubicBezTo>
                  <a:cubicBezTo>
                    <a:pt x="80" y="396"/>
                    <a:pt x="1" y="734"/>
                    <a:pt x="279" y="953"/>
                  </a:cubicBezTo>
                  <a:cubicBezTo>
                    <a:pt x="618" y="734"/>
                    <a:pt x="220" y="336"/>
                    <a:pt x="419" y="57"/>
                  </a:cubicBezTo>
                  <a:cubicBezTo>
                    <a:pt x="357" y="37"/>
                    <a:pt x="279"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96;p3">
              <a:extLst>
                <a:ext uri="{FF2B5EF4-FFF2-40B4-BE49-F238E27FC236}">
                  <a16:creationId xmlns:a16="http://schemas.microsoft.com/office/drawing/2014/main" id="{82BD1568-A6B4-4B0F-B4C4-9FC047E6C26E}"/>
                </a:ext>
              </a:extLst>
            </p:cNvPr>
            <p:cNvSpPr/>
            <p:nvPr/>
          </p:nvSpPr>
          <p:spPr>
            <a:xfrm>
              <a:off x="2231750" y="3592525"/>
              <a:ext cx="9975" cy="22900"/>
            </a:xfrm>
            <a:custGeom>
              <a:avLst/>
              <a:gdLst/>
              <a:ahLst/>
              <a:cxnLst/>
              <a:rect l="l" t="t" r="r" b="b"/>
              <a:pathLst>
                <a:path w="399" h="916" extrusionOk="0">
                  <a:moveTo>
                    <a:pt x="100" y="0"/>
                  </a:moveTo>
                  <a:cubicBezTo>
                    <a:pt x="20" y="0"/>
                    <a:pt x="1" y="100"/>
                    <a:pt x="20" y="199"/>
                  </a:cubicBezTo>
                  <a:cubicBezTo>
                    <a:pt x="40" y="458"/>
                    <a:pt x="40" y="677"/>
                    <a:pt x="40" y="916"/>
                  </a:cubicBezTo>
                  <a:cubicBezTo>
                    <a:pt x="160" y="916"/>
                    <a:pt x="299" y="896"/>
                    <a:pt x="398" y="896"/>
                  </a:cubicBezTo>
                  <a:cubicBezTo>
                    <a:pt x="359" y="717"/>
                    <a:pt x="359" y="557"/>
                    <a:pt x="359" y="378"/>
                  </a:cubicBezTo>
                  <a:cubicBezTo>
                    <a:pt x="239" y="279"/>
                    <a:pt x="319" y="2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97;p3">
              <a:extLst>
                <a:ext uri="{FF2B5EF4-FFF2-40B4-BE49-F238E27FC236}">
                  <a16:creationId xmlns:a16="http://schemas.microsoft.com/office/drawing/2014/main" id="{B0736301-8E71-4766-8EE2-38F98B43F76A}"/>
                </a:ext>
              </a:extLst>
            </p:cNvPr>
            <p:cNvSpPr/>
            <p:nvPr/>
          </p:nvSpPr>
          <p:spPr>
            <a:xfrm>
              <a:off x="2218825" y="3651200"/>
              <a:ext cx="13950" cy="29075"/>
            </a:xfrm>
            <a:custGeom>
              <a:avLst/>
              <a:gdLst/>
              <a:ahLst/>
              <a:cxnLst/>
              <a:rect l="l" t="t" r="r" b="b"/>
              <a:pathLst>
                <a:path w="558" h="1163" extrusionOk="0">
                  <a:moveTo>
                    <a:pt x="219" y="1"/>
                  </a:moveTo>
                  <a:cubicBezTo>
                    <a:pt x="140" y="21"/>
                    <a:pt x="80" y="100"/>
                    <a:pt x="60" y="160"/>
                  </a:cubicBezTo>
                  <a:cubicBezTo>
                    <a:pt x="0" y="319"/>
                    <a:pt x="0" y="498"/>
                    <a:pt x="0" y="657"/>
                  </a:cubicBezTo>
                  <a:cubicBezTo>
                    <a:pt x="40" y="856"/>
                    <a:pt x="60" y="1015"/>
                    <a:pt x="219" y="1135"/>
                  </a:cubicBezTo>
                  <a:cubicBezTo>
                    <a:pt x="257" y="1154"/>
                    <a:pt x="296" y="1163"/>
                    <a:pt x="333" y="1163"/>
                  </a:cubicBezTo>
                  <a:cubicBezTo>
                    <a:pt x="413" y="1163"/>
                    <a:pt x="490" y="1123"/>
                    <a:pt x="557" y="1055"/>
                  </a:cubicBezTo>
                  <a:cubicBezTo>
                    <a:pt x="557" y="1015"/>
                    <a:pt x="537" y="936"/>
                    <a:pt x="537" y="896"/>
                  </a:cubicBezTo>
                  <a:cubicBezTo>
                    <a:pt x="219" y="657"/>
                    <a:pt x="498" y="22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98;p3">
              <a:extLst>
                <a:ext uri="{FF2B5EF4-FFF2-40B4-BE49-F238E27FC236}">
                  <a16:creationId xmlns:a16="http://schemas.microsoft.com/office/drawing/2014/main" id="{55E29949-DBB4-42D2-AD21-01F84FC04245}"/>
                </a:ext>
              </a:extLst>
            </p:cNvPr>
            <p:cNvSpPr/>
            <p:nvPr/>
          </p:nvSpPr>
          <p:spPr>
            <a:xfrm>
              <a:off x="2223300" y="3680350"/>
              <a:ext cx="13950" cy="24600"/>
            </a:xfrm>
            <a:custGeom>
              <a:avLst/>
              <a:gdLst/>
              <a:ahLst/>
              <a:cxnLst/>
              <a:rect l="l" t="t" r="r" b="b"/>
              <a:pathLst>
                <a:path w="558" h="984" extrusionOk="0">
                  <a:moveTo>
                    <a:pt x="196" y="1"/>
                  </a:moveTo>
                  <a:cubicBezTo>
                    <a:pt x="136" y="1"/>
                    <a:pt x="74" y="26"/>
                    <a:pt x="0" y="68"/>
                  </a:cubicBezTo>
                  <a:cubicBezTo>
                    <a:pt x="259" y="347"/>
                    <a:pt x="40" y="764"/>
                    <a:pt x="358" y="983"/>
                  </a:cubicBezTo>
                  <a:cubicBezTo>
                    <a:pt x="557" y="665"/>
                    <a:pt x="299" y="367"/>
                    <a:pt x="358" y="68"/>
                  </a:cubicBezTo>
                  <a:cubicBezTo>
                    <a:pt x="302" y="21"/>
                    <a:pt x="250" y="1"/>
                    <a:pt x="1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99;p3">
              <a:extLst>
                <a:ext uri="{FF2B5EF4-FFF2-40B4-BE49-F238E27FC236}">
                  <a16:creationId xmlns:a16="http://schemas.microsoft.com/office/drawing/2014/main" id="{4E68573F-04B8-42DD-B5D1-EC136E0D5DDA}"/>
                </a:ext>
              </a:extLst>
            </p:cNvPr>
            <p:cNvSpPr/>
            <p:nvPr/>
          </p:nvSpPr>
          <p:spPr>
            <a:xfrm>
              <a:off x="2229750" y="3834225"/>
              <a:ext cx="9975" cy="31350"/>
            </a:xfrm>
            <a:custGeom>
              <a:avLst/>
              <a:gdLst/>
              <a:ahLst/>
              <a:cxnLst/>
              <a:rect l="l" t="t" r="r" b="b"/>
              <a:pathLst>
                <a:path w="399" h="1254" extrusionOk="0">
                  <a:moveTo>
                    <a:pt x="279" y="0"/>
                  </a:moveTo>
                  <a:cubicBezTo>
                    <a:pt x="120" y="80"/>
                    <a:pt x="100" y="239"/>
                    <a:pt x="100" y="358"/>
                  </a:cubicBezTo>
                  <a:cubicBezTo>
                    <a:pt x="100" y="398"/>
                    <a:pt x="100" y="458"/>
                    <a:pt x="61" y="518"/>
                  </a:cubicBezTo>
                  <a:cubicBezTo>
                    <a:pt x="21" y="577"/>
                    <a:pt x="21" y="657"/>
                    <a:pt x="61" y="697"/>
                  </a:cubicBezTo>
                  <a:cubicBezTo>
                    <a:pt x="100" y="756"/>
                    <a:pt x="100" y="816"/>
                    <a:pt x="100" y="876"/>
                  </a:cubicBezTo>
                  <a:cubicBezTo>
                    <a:pt x="1" y="1094"/>
                    <a:pt x="1" y="1254"/>
                    <a:pt x="299" y="1254"/>
                  </a:cubicBezTo>
                  <a:lnTo>
                    <a:pt x="319" y="1254"/>
                  </a:lnTo>
                  <a:cubicBezTo>
                    <a:pt x="399" y="1055"/>
                    <a:pt x="399" y="876"/>
                    <a:pt x="319" y="697"/>
                  </a:cubicBezTo>
                  <a:cubicBezTo>
                    <a:pt x="299" y="478"/>
                    <a:pt x="299" y="239"/>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300;p3">
              <a:extLst>
                <a:ext uri="{FF2B5EF4-FFF2-40B4-BE49-F238E27FC236}">
                  <a16:creationId xmlns:a16="http://schemas.microsoft.com/office/drawing/2014/main" id="{2C5A0D30-8977-4A14-8662-1962D5A2F661}"/>
                </a:ext>
              </a:extLst>
            </p:cNvPr>
            <p:cNvSpPr/>
            <p:nvPr/>
          </p:nvSpPr>
          <p:spPr>
            <a:xfrm>
              <a:off x="2214850" y="3748675"/>
              <a:ext cx="17925" cy="17925"/>
            </a:xfrm>
            <a:custGeom>
              <a:avLst/>
              <a:gdLst/>
              <a:ahLst/>
              <a:cxnLst/>
              <a:rect l="l" t="t" r="r" b="b"/>
              <a:pathLst>
                <a:path w="717" h="717" extrusionOk="0">
                  <a:moveTo>
                    <a:pt x="219" y="1"/>
                  </a:moveTo>
                  <a:cubicBezTo>
                    <a:pt x="120" y="41"/>
                    <a:pt x="80" y="120"/>
                    <a:pt x="40" y="200"/>
                  </a:cubicBezTo>
                  <a:cubicBezTo>
                    <a:pt x="0" y="399"/>
                    <a:pt x="20" y="598"/>
                    <a:pt x="199" y="717"/>
                  </a:cubicBezTo>
                  <a:cubicBezTo>
                    <a:pt x="338" y="637"/>
                    <a:pt x="338" y="419"/>
                    <a:pt x="537" y="379"/>
                  </a:cubicBezTo>
                  <a:cubicBezTo>
                    <a:pt x="597" y="299"/>
                    <a:pt x="677" y="239"/>
                    <a:pt x="716" y="180"/>
                  </a:cubicBezTo>
                  <a:lnTo>
                    <a:pt x="716" y="180"/>
                  </a:lnTo>
                  <a:cubicBezTo>
                    <a:pt x="699" y="182"/>
                    <a:pt x="682" y="182"/>
                    <a:pt x="666" y="182"/>
                  </a:cubicBezTo>
                  <a:cubicBezTo>
                    <a:pt x="493" y="182"/>
                    <a:pt x="364" y="92"/>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301;p3">
              <a:extLst>
                <a:ext uri="{FF2B5EF4-FFF2-40B4-BE49-F238E27FC236}">
                  <a16:creationId xmlns:a16="http://schemas.microsoft.com/office/drawing/2014/main" id="{BB175DD8-A23E-4C94-BC8D-E515A0F32420}"/>
                </a:ext>
              </a:extLst>
            </p:cNvPr>
            <p:cNvSpPr/>
            <p:nvPr/>
          </p:nvSpPr>
          <p:spPr>
            <a:xfrm>
              <a:off x="2237725" y="3851625"/>
              <a:ext cx="4000" cy="13950"/>
            </a:xfrm>
            <a:custGeom>
              <a:avLst/>
              <a:gdLst/>
              <a:ahLst/>
              <a:cxnLst/>
              <a:rect l="l" t="t" r="r" b="b"/>
              <a:pathLst>
                <a:path w="160" h="558" extrusionOk="0">
                  <a:moveTo>
                    <a:pt x="0" y="1"/>
                  </a:moveTo>
                  <a:lnTo>
                    <a:pt x="0" y="558"/>
                  </a:lnTo>
                  <a:cubicBezTo>
                    <a:pt x="60" y="478"/>
                    <a:pt x="100" y="438"/>
                    <a:pt x="159" y="359"/>
                  </a:cubicBezTo>
                  <a:cubicBezTo>
                    <a:pt x="159" y="219"/>
                    <a:pt x="120" y="8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302;p3">
              <a:extLst>
                <a:ext uri="{FF2B5EF4-FFF2-40B4-BE49-F238E27FC236}">
                  <a16:creationId xmlns:a16="http://schemas.microsoft.com/office/drawing/2014/main" id="{673FDF44-BE99-490F-89EE-E6744EB7F74F}"/>
                </a:ext>
              </a:extLst>
            </p:cNvPr>
            <p:cNvSpPr/>
            <p:nvPr/>
          </p:nvSpPr>
          <p:spPr>
            <a:xfrm>
              <a:off x="2226775" y="3780025"/>
              <a:ext cx="7475" cy="13925"/>
            </a:xfrm>
            <a:custGeom>
              <a:avLst/>
              <a:gdLst/>
              <a:ahLst/>
              <a:cxnLst/>
              <a:rect l="l" t="t" r="r" b="b"/>
              <a:pathLst>
                <a:path w="299" h="557" extrusionOk="0">
                  <a:moveTo>
                    <a:pt x="219" y="0"/>
                  </a:moveTo>
                  <a:cubicBezTo>
                    <a:pt x="1" y="219"/>
                    <a:pt x="1" y="378"/>
                    <a:pt x="219" y="557"/>
                  </a:cubicBezTo>
                  <a:cubicBezTo>
                    <a:pt x="299" y="477"/>
                    <a:pt x="299" y="438"/>
                    <a:pt x="239" y="358"/>
                  </a:cubicBezTo>
                  <a:cubicBezTo>
                    <a:pt x="239" y="239"/>
                    <a:pt x="219" y="139"/>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303;p3">
              <a:extLst>
                <a:ext uri="{FF2B5EF4-FFF2-40B4-BE49-F238E27FC236}">
                  <a16:creationId xmlns:a16="http://schemas.microsoft.com/office/drawing/2014/main" id="{063CEC96-7317-4FB1-BED5-2ED64A725D3A}"/>
                </a:ext>
              </a:extLst>
            </p:cNvPr>
            <p:cNvSpPr/>
            <p:nvPr/>
          </p:nvSpPr>
          <p:spPr>
            <a:xfrm>
              <a:off x="2221800" y="3678550"/>
              <a:ext cx="10975" cy="4025"/>
            </a:xfrm>
            <a:custGeom>
              <a:avLst/>
              <a:gdLst/>
              <a:ahLst/>
              <a:cxnLst/>
              <a:rect l="l" t="t" r="r" b="b"/>
              <a:pathLst>
                <a:path w="439" h="161" extrusionOk="0">
                  <a:moveTo>
                    <a:pt x="418" y="1"/>
                  </a:moveTo>
                  <a:cubicBezTo>
                    <a:pt x="299" y="1"/>
                    <a:pt x="200" y="21"/>
                    <a:pt x="60" y="21"/>
                  </a:cubicBezTo>
                  <a:cubicBezTo>
                    <a:pt x="1" y="41"/>
                    <a:pt x="1" y="100"/>
                    <a:pt x="40" y="160"/>
                  </a:cubicBezTo>
                  <a:lnTo>
                    <a:pt x="60" y="140"/>
                  </a:lnTo>
                  <a:lnTo>
                    <a:pt x="418" y="140"/>
                  </a:lnTo>
                  <a:cubicBezTo>
                    <a:pt x="438" y="80"/>
                    <a:pt x="438" y="2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304;p3">
              <a:extLst>
                <a:ext uri="{FF2B5EF4-FFF2-40B4-BE49-F238E27FC236}">
                  <a16:creationId xmlns:a16="http://schemas.microsoft.com/office/drawing/2014/main" id="{5D1FCD1B-6064-4FCC-AAD7-45AFD9AFB8DA}"/>
                </a:ext>
              </a:extLst>
            </p:cNvPr>
            <p:cNvSpPr/>
            <p:nvPr/>
          </p:nvSpPr>
          <p:spPr>
            <a:xfrm>
              <a:off x="2230250" y="3619875"/>
              <a:ext cx="2525" cy="4000"/>
            </a:xfrm>
            <a:custGeom>
              <a:avLst/>
              <a:gdLst/>
              <a:ahLst/>
              <a:cxnLst/>
              <a:rect l="l" t="t" r="r" b="b"/>
              <a:pathLst>
                <a:path w="101" h="160" extrusionOk="0">
                  <a:moveTo>
                    <a:pt x="80" y="1"/>
                  </a:moveTo>
                  <a:cubicBezTo>
                    <a:pt x="80" y="1"/>
                    <a:pt x="21" y="20"/>
                    <a:pt x="21" y="60"/>
                  </a:cubicBezTo>
                  <a:cubicBezTo>
                    <a:pt x="1" y="100"/>
                    <a:pt x="21" y="160"/>
                    <a:pt x="100" y="160"/>
                  </a:cubicBezTo>
                  <a:cubicBezTo>
                    <a:pt x="100" y="100"/>
                    <a:pt x="100" y="20"/>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305;p3">
              <a:extLst>
                <a:ext uri="{FF2B5EF4-FFF2-40B4-BE49-F238E27FC236}">
                  <a16:creationId xmlns:a16="http://schemas.microsoft.com/office/drawing/2014/main" id="{7F224FF9-A2B2-46B6-8CFA-BA4B37383FF0}"/>
                </a:ext>
              </a:extLst>
            </p:cNvPr>
            <p:cNvSpPr/>
            <p:nvPr/>
          </p:nvSpPr>
          <p:spPr>
            <a:xfrm>
              <a:off x="2232250" y="3788975"/>
              <a:ext cx="1475" cy="4975"/>
            </a:xfrm>
            <a:custGeom>
              <a:avLst/>
              <a:gdLst/>
              <a:ahLst/>
              <a:cxnLst/>
              <a:rect l="l" t="t" r="r" b="b"/>
              <a:pathLst>
                <a:path w="59" h="199" extrusionOk="0">
                  <a:moveTo>
                    <a:pt x="0" y="0"/>
                  </a:moveTo>
                  <a:lnTo>
                    <a:pt x="0" y="199"/>
                  </a:lnTo>
                  <a:cubicBezTo>
                    <a:pt x="17" y="183"/>
                    <a:pt x="59" y="154"/>
                    <a:pt x="53" y="154"/>
                  </a:cubicBezTo>
                  <a:cubicBezTo>
                    <a:pt x="52" y="154"/>
                    <a:pt x="48" y="155"/>
                    <a:pt x="40" y="159"/>
                  </a:cubicBezTo>
                  <a:cubicBezTo>
                    <a:pt x="40" y="100"/>
                    <a:pt x="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306;p3">
              <a:extLst>
                <a:ext uri="{FF2B5EF4-FFF2-40B4-BE49-F238E27FC236}">
                  <a16:creationId xmlns:a16="http://schemas.microsoft.com/office/drawing/2014/main" id="{90CBB0D9-F63B-480B-95CC-41F134550B2B}"/>
                </a:ext>
              </a:extLst>
            </p:cNvPr>
            <p:cNvSpPr/>
            <p:nvPr/>
          </p:nvSpPr>
          <p:spPr>
            <a:xfrm>
              <a:off x="2229750" y="3958050"/>
              <a:ext cx="32850" cy="148725"/>
            </a:xfrm>
            <a:custGeom>
              <a:avLst/>
              <a:gdLst/>
              <a:ahLst/>
              <a:cxnLst/>
              <a:rect l="l" t="t" r="r" b="b"/>
              <a:pathLst>
                <a:path w="1314" h="5949" extrusionOk="0">
                  <a:moveTo>
                    <a:pt x="936" y="1"/>
                  </a:moveTo>
                  <a:cubicBezTo>
                    <a:pt x="777" y="1"/>
                    <a:pt x="677" y="180"/>
                    <a:pt x="458" y="200"/>
                  </a:cubicBezTo>
                  <a:cubicBezTo>
                    <a:pt x="385" y="200"/>
                    <a:pt x="304" y="169"/>
                    <a:pt x="220" y="169"/>
                  </a:cubicBezTo>
                  <a:cubicBezTo>
                    <a:pt x="168" y="169"/>
                    <a:pt x="114" y="181"/>
                    <a:pt x="61" y="219"/>
                  </a:cubicBezTo>
                  <a:cubicBezTo>
                    <a:pt x="1" y="398"/>
                    <a:pt x="1" y="578"/>
                    <a:pt x="100" y="757"/>
                  </a:cubicBezTo>
                  <a:cubicBezTo>
                    <a:pt x="240" y="1035"/>
                    <a:pt x="419" y="1333"/>
                    <a:pt x="359" y="1711"/>
                  </a:cubicBezTo>
                  <a:cubicBezTo>
                    <a:pt x="339" y="1831"/>
                    <a:pt x="359" y="1970"/>
                    <a:pt x="419" y="2069"/>
                  </a:cubicBezTo>
                  <a:lnTo>
                    <a:pt x="498" y="2288"/>
                  </a:lnTo>
                  <a:cubicBezTo>
                    <a:pt x="538" y="2646"/>
                    <a:pt x="558" y="2985"/>
                    <a:pt x="558" y="3323"/>
                  </a:cubicBezTo>
                  <a:lnTo>
                    <a:pt x="558" y="3581"/>
                  </a:lnTo>
                  <a:lnTo>
                    <a:pt x="558" y="3820"/>
                  </a:lnTo>
                  <a:cubicBezTo>
                    <a:pt x="598" y="4198"/>
                    <a:pt x="598" y="4576"/>
                    <a:pt x="797" y="4894"/>
                  </a:cubicBezTo>
                  <a:cubicBezTo>
                    <a:pt x="836" y="5252"/>
                    <a:pt x="916" y="5590"/>
                    <a:pt x="956" y="5949"/>
                  </a:cubicBezTo>
                  <a:cubicBezTo>
                    <a:pt x="1135" y="5869"/>
                    <a:pt x="1274" y="5770"/>
                    <a:pt x="1314" y="5571"/>
                  </a:cubicBezTo>
                  <a:cubicBezTo>
                    <a:pt x="1015" y="4874"/>
                    <a:pt x="1214" y="4118"/>
                    <a:pt x="1195" y="3402"/>
                  </a:cubicBezTo>
                  <a:cubicBezTo>
                    <a:pt x="1055" y="3303"/>
                    <a:pt x="1055" y="3183"/>
                    <a:pt x="1135" y="3064"/>
                  </a:cubicBezTo>
                  <a:lnTo>
                    <a:pt x="1135" y="2686"/>
                  </a:lnTo>
                  <a:cubicBezTo>
                    <a:pt x="1035" y="2388"/>
                    <a:pt x="1035" y="2109"/>
                    <a:pt x="1135" y="1811"/>
                  </a:cubicBezTo>
                  <a:cubicBezTo>
                    <a:pt x="1135" y="1691"/>
                    <a:pt x="1115" y="1572"/>
                    <a:pt x="1115" y="1433"/>
                  </a:cubicBezTo>
                  <a:cubicBezTo>
                    <a:pt x="836" y="995"/>
                    <a:pt x="1075" y="478"/>
                    <a:pt x="9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307;p3">
              <a:extLst>
                <a:ext uri="{FF2B5EF4-FFF2-40B4-BE49-F238E27FC236}">
                  <a16:creationId xmlns:a16="http://schemas.microsoft.com/office/drawing/2014/main" id="{B5062301-86C1-44D9-9F71-CA2D137382B0}"/>
                </a:ext>
              </a:extLst>
            </p:cNvPr>
            <p:cNvSpPr/>
            <p:nvPr/>
          </p:nvSpPr>
          <p:spPr>
            <a:xfrm>
              <a:off x="2562975" y="3753650"/>
              <a:ext cx="97975" cy="13450"/>
            </a:xfrm>
            <a:custGeom>
              <a:avLst/>
              <a:gdLst/>
              <a:ahLst/>
              <a:cxnLst/>
              <a:rect l="l" t="t" r="r" b="b"/>
              <a:pathLst>
                <a:path w="3919" h="538" extrusionOk="0">
                  <a:moveTo>
                    <a:pt x="3919" y="1"/>
                  </a:moveTo>
                  <a:lnTo>
                    <a:pt x="3919" y="1"/>
                  </a:lnTo>
                  <a:cubicBezTo>
                    <a:pt x="3698" y="37"/>
                    <a:pt x="3444" y="142"/>
                    <a:pt x="3202" y="142"/>
                  </a:cubicBezTo>
                  <a:cubicBezTo>
                    <a:pt x="3183" y="142"/>
                    <a:pt x="3163" y="141"/>
                    <a:pt x="3143" y="140"/>
                  </a:cubicBezTo>
                  <a:cubicBezTo>
                    <a:pt x="2947" y="125"/>
                    <a:pt x="2749" y="119"/>
                    <a:pt x="2550" y="119"/>
                  </a:cubicBezTo>
                  <a:cubicBezTo>
                    <a:pt x="1901" y="119"/>
                    <a:pt x="1242" y="181"/>
                    <a:pt x="593" y="181"/>
                  </a:cubicBezTo>
                  <a:cubicBezTo>
                    <a:pt x="394" y="181"/>
                    <a:pt x="197" y="175"/>
                    <a:pt x="0" y="160"/>
                  </a:cubicBezTo>
                  <a:lnTo>
                    <a:pt x="0" y="538"/>
                  </a:lnTo>
                  <a:cubicBezTo>
                    <a:pt x="994" y="370"/>
                    <a:pt x="1987" y="331"/>
                    <a:pt x="2990" y="331"/>
                  </a:cubicBezTo>
                  <a:cubicBezTo>
                    <a:pt x="3292" y="331"/>
                    <a:pt x="3595" y="334"/>
                    <a:pt x="3899" y="339"/>
                  </a:cubicBezTo>
                  <a:cubicBezTo>
                    <a:pt x="3919" y="239"/>
                    <a:pt x="3919" y="120"/>
                    <a:pt x="3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308;p3">
              <a:extLst>
                <a:ext uri="{FF2B5EF4-FFF2-40B4-BE49-F238E27FC236}">
                  <a16:creationId xmlns:a16="http://schemas.microsoft.com/office/drawing/2014/main" id="{BC094BCF-5AED-4E01-9686-E5F4D3244FB2}"/>
                </a:ext>
              </a:extLst>
            </p:cNvPr>
            <p:cNvSpPr/>
            <p:nvPr/>
          </p:nvSpPr>
          <p:spPr>
            <a:xfrm>
              <a:off x="2659950" y="3637775"/>
              <a:ext cx="7475" cy="63200"/>
            </a:xfrm>
            <a:custGeom>
              <a:avLst/>
              <a:gdLst/>
              <a:ahLst/>
              <a:cxnLst/>
              <a:rect l="l" t="t" r="r" b="b"/>
              <a:pathLst>
                <a:path w="299" h="2528" extrusionOk="0">
                  <a:moveTo>
                    <a:pt x="40" y="1"/>
                  </a:moveTo>
                  <a:lnTo>
                    <a:pt x="40" y="896"/>
                  </a:lnTo>
                  <a:cubicBezTo>
                    <a:pt x="20" y="896"/>
                    <a:pt x="20" y="896"/>
                    <a:pt x="0" y="956"/>
                  </a:cubicBezTo>
                  <a:cubicBezTo>
                    <a:pt x="0" y="995"/>
                    <a:pt x="0" y="1015"/>
                    <a:pt x="40" y="1075"/>
                  </a:cubicBezTo>
                  <a:cubicBezTo>
                    <a:pt x="40" y="1135"/>
                    <a:pt x="20" y="1194"/>
                    <a:pt x="20" y="1254"/>
                  </a:cubicBezTo>
                  <a:cubicBezTo>
                    <a:pt x="20" y="1672"/>
                    <a:pt x="40" y="2089"/>
                    <a:pt x="40" y="2527"/>
                  </a:cubicBezTo>
                  <a:cubicBezTo>
                    <a:pt x="299" y="1672"/>
                    <a:pt x="179" y="836"/>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309;p3">
              <a:extLst>
                <a:ext uri="{FF2B5EF4-FFF2-40B4-BE49-F238E27FC236}">
                  <a16:creationId xmlns:a16="http://schemas.microsoft.com/office/drawing/2014/main" id="{DFB29C59-528C-4F5C-9145-D470C30BFB8A}"/>
                </a:ext>
              </a:extLst>
            </p:cNvPr>
            <p:cNvSpPr/>
            <p:nvPr/>
          </p:nvSpPr>
          <p:spPr>
            <a:xfrm>
              <a:off x="2252650" y="4003800"/>
              <a:ext cx="7975" cy="21925"/>
            </a:xfrm>
            <a:custGeom>
              <a:avLst/>
              <a:gdLst/>
              <a:ahLst/>
              <a:cxnLst/>
              <a:rect l="l" t="t" r="r" b="b"/>
              <a:pathLst>
                <a:path w="319" h="877" extrusionOk="0">
                  <a:moveTo>
                    <a:pt x="219" y="1"/>
                  </a:moveTo>
                  <a:cubicBezTo>
                    <a:pt x="0" y="319"/>
                    <a:pt x="0" y="578"/>
                    <a:pt x="219" y="876"/>
                  </a:cubicBezTo>
                  <a:cubicBezTo>
                    <a:pt x="318" y="578"/>
                    <a:pt x="298" y="279"/>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310;p3">
              <a:extLst>
                <a:ext uri="{FF2B5EF4-FFF2-40B4-BE49-F238E27FC236}">
                  <a16:creationId xmlns:a16="http://schemas.microsoft.com/office/drawing/2014/main" id="{4DD3CCE2-0004-4FFF-BD13-B05180692922}"/>
                </a:ext>
              </a:extLst>
            </p:cNvPr>
            <p:cNvSpPr/>
            <p:nvPr/>
          </p:nvSpPr>
          <p:spPr>
            <a:xfrm>
              <a:off x="2254125" y="4034650"/>
              <a:ext cx="5500" cy="8475"/>
            </a:xfrm>
            <a:custGeom>
              <a:avLst/>
              <a:gdLst/>
              <a:ahLst/>
              <a:cxnLst/>
              <a:rect l="l" t="t" r="r" b="b"/>
              <a:pathLst>
                <a:path w="220" h="339" extrusionOk="0">
                  <a:moveTo>
                    <a:pt x="160" y="0"/>
                  </a:moveTo>
                  <a:cubicBezTo>
                    <a:pt x="1" y="139"/>
                    <a:pt x="21" y="279"/>
                    <a:pt x="220" y="338"/>
                  </a:cubicBezTo>
                  <a:cubicBezTo>
                    <a:pt x="220" y="239"/>
                    <a:pt x="200" y="119"/>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311;p3">
              <a:extLst>
                <a:ext uri="{FF2B5EF4-FFF2-40B4-BE49-F238E27FC236}">
                  <a16:creationId xmlns:a16="http://schemas.microsoft.com/office/drawing/2014/main" id="{94463C98-1623-4130-B2E7-F49576512254}"/>
                </a:ext>
              </a:extLst>
            </p:cNvPr>
            <p:cNvSpPr/>
            <p:nvPr/>
          </p:nvSpPr>
          <p:spPr>
            <a:xfrm>
              <a:off x="2223300" y="3463225"/>
              <a:ext cx="20900" cy="71125"/>
            </a:xfrm>
            <a:custGeom>
              <a:avLst/>
              <a:gdLst/>
              <a:ahLst/>
              <a:cxnLst/>
              <a:rect l="l" t="t" r="r" b="b"/>
              <a:pathLst>
                <a:path w="836" h="2845" extrusionOk="0">
                  <a:moveTo>
                    <a:pt x="597" y="0"/>
                  </a:moveTo>
                  <a:cubicBezTo>
                    <a:pt x="0" y="279"/>
                    <a:pt x="378" y="915"/>
                    <a:pt x="80" y="1293"/>
                  </a:cubicBezTo>
                  <a:cubicBezTo>
                    <a:pt x="40" y="1472"/>
                    <a:pt x="0" y="1671"/>
                    <a:pt x="40" y="1870"/>
                  </a:cubicBezTo>
                  <a:cubicBezTo>
                    <a:pt x="0" y="1970"/>
                    <a:pt x="40" y="2089"/>
                    <a:pt x="60" y="2189"/>
                  </a:cubicBezTo>
                  <a:cubicBezTo>
                    <a:pt x="100" y="2308"/>
                    <a:pt x="140" y="2447"/>
                    <a:pt x="140" y="2586"/>
                  </a:cubicBezTo>
                  <a:cubicBezTo>
                    <a:pt x="140" y="2606"/>
                    <a:pt x="159" y="2666"/>
                    <a:pt x="159" y="2686"/>
                  </a:cubicBezTo>
                  <a:cubicBezTo>
                    <a:pt x="179" y="2765"/>
                    <a:pt x="219" y="2805"/>
                    <a:pt x="299" y="2845"/>
                  </a:cubicBezTo>
                  <a:lnTo>
                    <a:pt x="398" y="2845"/>
                  </a:lnTo>
                  <a:cubicBezTo>
                    <a:pt x="836" y="2765"/>
                    <a:pt x="756" y="2447"/>
                    <a:pt x="736" y="2169"/>
                  </a:cubicBezTo>
                  <a:cubicBezTo>
                    <a:pt x="657" y="1612"/>
                    <a:pt x="697" y="1075"/>
                    <a:pt x="736" y="518"/>
                  </a:cubicBezTo>
                  <a:cubicBezTo>
                    <a:pt x="736" y="339"/>
                    <a:pt x="697" y="199"/>
                    <a:pt x="697" y="20"/>
                  </a:cubicBezTo>
                  <a:cubicBezTo>
                    <a:pt x="657" y="20"/>
                    <a:pt x="597"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312;p3">
              <a:extLst>
                <a:ext uri="{FF2B5EF4-FFF2-40B4-BE49-F238E27FC236}">
                  <a16:creationId xmlns:a16="http://schemas.microsoft.com/office/drawing/2014/main" id="{AA3A8431-8ED9-4250-B7CE-D3BADA8EF730}"/>
                </a:ext>
              </a:extLst>
            </p:cNvPr>
            <p:cNvSpPr/>
            <p:nvPr/>
          </p:nvSpPr>
          <p:spPr>
            <a:xfrm>
              <a:off x="2222800" y="3392600"/>
              <a:ext cx="14950" cy="102475"/>
            </a:xfrm>
            <a:custGeom>
              <a:avLst/>
              <a:gdLst/>
              <a:ahLst/>
              <a:cxnLst/>
              <a:rect l="l" t="t" r="r" b="b"/>
              <a:pathLst>
                <a:path w="598" h="4099" extrusionOk="0">
                  <a:moveTo>
                    <a:pt x="179" y="1"/>
                  </a:moveTo>
                  <a:lnTo>
                    <a:pt x="179" y="2646"/>
                  </a:lnTo>
                  <a:cubicBezTo>
                    <a:pt x="100" y="2746"/>
                    <a:pt x="60" y="2825"/>
                    <a:pt x="20" y="2945"/>
                  </a:cubicBezTo>
                  <a:cubicBezTo>
                    <a:pt x="0" y="3024"/>
                    <a:pt x="0" y="3104"/>
                    <a:pt x="0" y="3183"/>
                  </a:cubicBezTo>
                  <a:lnTo>
                    <a:pt x="0" y="3402"/>
                  </a:lnTo>
                  <a:cubicBezTo>
                    <a:pt x="0" y="3541"/>
                    <a:pt x="0" y="3681"/>
                    <a:pt x="20" y="3820"/>
                  </a:cubicBezTo>
                  <a:cubicBezTo>
                    <a:pt x="60" y="3900"/>
                    <a:pt x="80" y="3939"/>
                    <a:pt x="100" y="4019"/>
                  </a:cubicBezTo>
                  <a:lnTo>
                    <a:pt x="179" y="4098"/>
                  </a:lnTo>
                  <a:cubicBezTo>
                    <a:pt x="597" y="3760"/>
                    <a:pt x="319" y="3203"/>
                    <a:pt x="577" y="2825"/>
                  </a:cubicBezTo>
                  <a:cubicBezTo>
                    <a:pt x="577" y="2726"/>
                    <a:pt x="557" y="2607"/>
                    <a:pt x="557" y="2447"/>
                  </a:cubicBezTo>
                  <a:cubicBezTo>
                    <a:pt x="458" y="2149"/>
                    <a:pt x="458" y="1851"/>
                    <a:pt x="557" y="1552"/>
                  </a:cubicBezTo>
                  <a:cubicBezTo>
                    <a:pt x="518" y="1512"/>
                    <a:pt x="518" y="1433"/>
                    <a:pt x="518" y="1393"/>
                  </a:cubicBezTo>
                  <a:cubicBezTo>
                    <a:pt x="378" y="1314"/>
                    <a:pt x="378" y="1194"/>
                    <a:pt x="398" y="1035"/>
                  </a:cubicBezTo>
                  <a:cubicBezTo>
                    <a:pt x="319" y="697"/>
                    <a:pt x="458" y="319"/>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313;p3">
              <a:extLst>
                <a:ext uri="{FF2B5EF4-FFF2-40B4-BE49-F238E27FC236}">
                  <a16:creationId xmlns:a16="http://schemas.microsoft.com/office/drawing/2014/main" id="{19361870-D272-4561-AD90-7A095ED72CCE}"/>
                </a:ext>
              </a:extLst>
            </p:cNvPr>
            <p:cNvSpPr/>
            <p:nvPr/>
          </p:nvSpPr>
          <p:spPr>
            <a:xfrm>
              <a:off x="2230250" y="3431900"/>
              <a:ext cx="5500" cy="22900"/>
            </a:xfrm>
            <a:custGeom>
              <a:avLst/>
              <a:gdLst/>
              <a:ahLst/>
              <a:cxnLst/>
              <a:rect l="l" t="t" r="r" b="b"/>
              <a:pathLst>
                <a:path w="220" h="916" extrusionOk="0">
                  <a:moveTo>
                    <a:pt x="220" y="0"/>
                  </a:moveTo>
                  <a:cubicBezTo>
                    <a:pt x="1" y="318"/>
                    <a:pt x="21" y="597"/>
                    <a:pt x="220" y="915"/>
                  </a:cubicBezTo>
                  <a:lnTo>
                    <a:pt x="2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314;p3">
              <a:extLst>
                <a:ext uri="{FF2B5EF4-FFF2-40B4-BE49-F238E27FC236}">
                  <a16:creationId xmlns:a16="http://schemas.microsoft.com/office/drawing/2014/main" id="{6C3361C3-7B3A-42CD-BC1D-52C7FBDE2D3B}"/>
                </a:ext>
              </a:extLst>
            </p:cNvPr>
            <p:cNvSpPr/>
            <p:nvPr/>
          </p:nvSpPr>
          <p:spPr>
            <a:xfrm>
              <a:off x="2215825" y="3544775"/>
              <a:ext cx="26900" cy="66675"/>
            </a:xfrm>
            <a:custGeom>
              <a:avLst/>
              <a:gdLst/>
              <a:ahLst/>
              <a:cxnLst/>
              <a:rect l="l" t="t" r="r" b="b"/>
              <a:pathLst>
                <a:path w="1076" h="2667" extrusionOk="0">
                  <a:moveTo>
                    <a:pt x="339" y="1"/>
                  </a:moveTo>
                  <a:cubicBezTo>
                    <a:pt x="260" y="41"/>
                    <a:pt x="200" y="100"/>
                    <a:pt x="160" y="180"/>
                  </a:cubicBezTo>
                  <a:cubicBezTo>
                    <a:pt x="1" y="737"/>
                    <a:pt x="279" y="1334"/>
                    <a:pt x="160" y="1930"/>
                  </a:cubicBezTo>
                  <a:cubicBezTo>
                    <a:pt x="359" y="2129"/>
                    <a:pt x="100" y="2467"/>
                    <a:pt x="339" y="2666"/>
                  </a:cubicBezTo>
                  <a:cubicBezTo>
                    <a:pt x="558" y="2527"/>
                    <a:pt x="458" y="2209"/>
                    <a:pt x="677" y="2109"/>
                  </a:cubicBezTo>
                  <a:cubicBezTo>
                    <a:pt x="721" y="2074"/>
                    <a:pt x="755" y="2059"/>
                    <a:pt x="783" y="2059"/>
                  </a:cubicBezTo>
                  <a:cubicBezTo>
                    <a:pt x="895" y="2059"/>
                    <a:pt x="908" y="2288"/>
                    <a:pt x="1035" y="2288"/>
                  </a:cubicBezTo>
                  <a:cubicBezTo>
                    <a:pt x="1035" y="2209"/>
                    <a:pt x="1055" y="2089"/>
                    <a:pt x="1055" y="2050"/>
                  </a:cubicBezTo>
                  <a:cubicBezTo>
                    <a:pt x="478" y="1373"/>
                    <a:pt x="677" y="677"/>
                    <a:pt x="1075" y="1"/>
                  </a:cubicBezTo>
                  <a:lnTo>
                    <a:pt x="697" y="1"/>
                  </a:lnTo>
                  <a:cubicBezTo>
                    <a:pt x="657" y="21"/>
                    <a:pt x="628" y="31"/>
                    <a:pt x="598" y="31"/>
                  </a:cubicBezTo>
                  <a:cubicBezTo>
                    <a:pt x="568" y="31"/>
                    <a:pt x="538" y="21"/>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15;p3">
              <a:extLst>
                <a:ext uri="{FF2B5EF4-FFF2-40B4-BE49-F238E27FC236}">
                  <a16:creationId xmlns:a16="http://schemas.microsoft.com/office/drawing/2014/main" id="{22D1879D-C033-4A4A-A434-8840E1B4D7B3}"/>
                </a:ext>
              </a:extLst>
            </p:cNvPr>
            <p:cNvSpPr/>
            <p:nvPr/>
          </p:nvSpPr>
          <p:spPr>
            <a:xfrm>
              <a:off x="2250650" y="3546800"/>
              <a:ext cx="4500" cy="59175"/>
            </a:xfrm>
            <a:custGeom>
              <a:avLst/>
              <a:gdLst/>
              <a:ahLst/>
              <a:cxnLst/>
              <a:rect l="l" t="t" r="r" b="b"/>
              <a:pathLst>
                <a:path w="180" h="2367" extrusionOk="0">
                  <a:moveTo>
                    <a:pt x="92" y="0"/>
                  </a:moveTo>
                  <a:cubicBezTo>
                    <a:pt x="63" y="0"/>
                    <a:pt x="35" y="33"/>
                    <a:pt x="0" y="79"/>
                  </a:cubicBezTo>
                  <a:lnTo>
                    <a:pt x="0" y="2367"/>
                  </a:lnTo>
                  <a:cubicBezTo>
                    <a:pt x="179" y="2227"/>
                    <a:pt x="160" y="2008"/>
                    <a:pt x="160" y="1810"/>
                  </a:cubicBezTo>
                  <a:lnTo>
                    <a:pt x="160" y="59"/>
                  </a:lnTo>
                  <a:cubicBezTo>
                    <a:pt x="135" y="17"/>
                    <a:pt x="113" y="0"/>
                    <a:pt x="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16;p3">
              <a:extLst>
                <a:ext uri="{FF2B5EF4-FFF2-40B4-BE49-F238E27FC236}">
                  <a16:creationId xmlns:a16="http://schemas.microsoft.com/office/drawing/2014/main" id="{3614B53E-B28E-4F8C-95E5-D92A6DA347CB}"/>
                </a:ext>
              </a:extLst>
            </p:cNvPr>
            <p:cNvSpPr/>
            <p:nvPr/>
          </p:nvSpPr>
          <p:spPr>
            <a:xfrm>
              <a:off x="2241700" y="3538325"/>
              <a:ext cx="12950" cy="9950"/>
            </a:xfrm>
            <a:custGeom>
              <a:avLst/>
              <a:gdLst/>
              <a:ahLst/>
              <a:cxnLst/>
              <a:rect l="l" t="t" r="r" b="b"/>
              <a:pathLst>
                <a:path w="518" h="398" extrusionOk="0">
                  <a:moveTo>
                    <a:pt x="498" y="40"/>
                  </a:moveTo>
                  <a:cubicBezTo>
                    <a:pt x="319" y="60"/>
                    <a:pt x="100" y="0"/>
                    <a:pt x="0" y="219"/>
                  </a:cubicBezTo>
                  <a:cubicBezTo>
                    <a:pt x="140" y="219"/>
                    <a:pt x="259" y="259"/>
                    <a:pt x="339" y="398"/>
                  </a:cubicBezTo>
                  <a:lnTo>
                    <a:pt x="518" y="398"/>
                  </a:lnTo>
                  <a:cubicBezTo>
                    <a:pt x="518" y="279"/>
                    <a:pt x="518" y="159"/>
                    <a:pt x="498" y="4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17;p3">
              <a:extLst>
                <a:ext uri="{FF2B5EF4-FFF2-40B4-BE49-F238E27FC236}">
                  <a16:creationId xmlns:a16="http://schemas.microsoft.com/office/drawing/2014/main" id="{A6904898-BA6C-4FD9-822A-6ED6A3A45281}"/>
                </a:ext>
              </a:extLst>
            </p:cNvPr>
            <p:cNvSpPr/>
            <p:nvPr/>
          </p:nvSpPr>
          <p:spPr>
            <a:xfrm>
              <a:off x="2509250" y="3891900"/>
              <a:ext cx="5000" cy="13450"/>
            </a:xfrm>
            <a:custGeom>
              <a:avLst/>
              <a:gdLst/>
              <a:ahLst/>
              <a:cxnLst/>
              <a:rect l="l" t="t" r="r" b="b"/>
              <a:pathLst>
                <a:path w="200" h="538" extrusionOk="0">
                  <a:moveTo>
                    <a:pt x="1" y="1"/>
                  </a:moveTo>
                  <a:lnTo>
                    <a:pt x="1" y="538"/>
                  </a:lnTo>
                  <a:cubicBezTo>
                    <a:pt x="200" y="359"/>
                    <a:pt x="200" y="1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18;p3">
              <a:extLst>
                <a:ext uri="{FF2B5EF4-FFF2-40B4-BE49-F238E27FC236}">
                  <a16:creationId xmlns:a16="http://schemas.microsoft.com/office/drawing/2014/main" id="{1880047D-3C32-467C-9F3B-C08237D87B44}"/>
                </a:ext>
              </a:extLst>
            </p:cNvPr>
            <p:cNvSpPr/>
            <p:nvPr/>
          </p:nvSpPr>
          <p:spPr>
            <a:xfrm>
              <a:off x="2208375" y="3257825"/>
              <a:ext cx="23900" cy="282000"/>
            </a:xfrm>
            <a:custGeom>
              <a:avLst/>
              <a:gdLst/>
              <a:ahLst/>
              <a:cxnLst/>
              <a:rect l="l" t="t" r="r" b="b"/>
              <a:pathLst>
                <a:path w="956" h="11280" extrusionOk="0">
                  <a:moveTo>
                    <a:pt x="418" y="1"/>
                  </a:moveTo>
                  <a:lnTo>
                    <a:pt x="379" y="40"/>
                  </a:lnTo>
                  <a:cubicBezTo>
                    <a:pt x="219" y="100"/>
                    <a:pt x="199" y="279"/>
                    <a:pt x="180" y="438"/>
                  </a:cubicBezTo>
                  <a:lnTo>
                    <a:pt x="180" y="4158"/>
                  </a:lnTo>
                  <a:cubicBezTo>
                    <a:pt x="1" y="4516"/>
                    <a:pt x="1" y="4854"/>
                    <a:pt x="199" y="5213"/>
                  </a:cubicBezTo>
                  <a:cubicBezTo>
                    <a:pt x="219" y="6346"/>
                    <a:pt x="319" y="7520"/>
                    <a:pt x="279" y="8654"/>
                  </a:cubicBezTo>
                  <a:cubicBezTo>
                    <a:pt x="219" y="9529"/>
                    <a:pt x="299" y="10405"/>
                    <a:pt x="379" y="11280"/>
                  </a:cubicBezTo>
                  <a:cubicBezTo>
                    <a:pt x="597" y="11280"/>
                    <a:pt x="796" y="11280"/>
                    <a:pt x="955" y="11081"/>
                  </a:cubicBezTo>
                  <a:cubicBezTo>
                    <a:pt x="876" y="11021"/>
                    <a:pt x="796" y="10942"/>
                    <a:pt x="776" y="10882"/>
                  </a:cubicBezTo>
                  <a:lnTo>
                    <a:pt x="796" y="10882"/>
                  </a:lnTo>
                  <a:cubicBezTo>
                    <a:pt x="657" y="10783"/>
                    <a:pt x="776" y="10663"/>
                    <a:pt x="796" y="10524"/>
                  </a:cubicBezTo>
                  <a:cubicBezTo>
                    <a:pt x="776" y="10405"/>
                    <a:pt x="776" y="10305"/>
                    <a:pt x="756" y="10186"/>
                  </a:cubicBezTo>
                  <a:cubicBezTo>
                    <a:pt x="637" y="9987"/>
                    <a:pt x="697" y="9768"/>
                    <a:pt x="677" y="9569"/>
                  </a:cubicBezTo>
                  <a:cubicBezTo>
                    <a:pt x="677" y="9450"/>
                    <a:pt x="697" y="9370"/>
                    <a:pt x="756" y="9271"/>
                  </a:cubicBezTo>
                  <a:lnTo>
                    <a:pt x="756" y="8793"/>
                  </a:lnTo>
                  <a:cubicBezTo>
                    <a:pt x="697" y="8714"/>
                    <a:pt x="697" y="8614"/>
                    <a:pt x="756" y="8535"/>
                  </a:cubicBezTo>
                  <a:lnTo>
                    <a:pt x="756" y="8435"/>
                  </a:lnTo>
                  <a:cubicBezTo>
                    <a:pt x="677" y="8316"/>
                    <a:pt x="697" y="8177"/>
                    <a:pt x="597" y="8057"/>
                  </a:cubicBezTo>
                  <a:cubicBezTo>
                    <a:pt x="558" y="6167"/>
                    <a:pt x="697" y="4278"/>
                    <a:pt x="577" y="2388"/>
                  </a:cubicBezTo>
                  <a:cubicBezTo>
                    <a:pt x="558" y="1990"/>
                    <a:pt x="398" y="1592"/>
                    <a:pt x="558" y="1174"/>
                  </a:cubicBezTo>
                  <a:cubicBezTo>
                    <a:pt x="458" y="975"/>
                    <a:pt x="498" y="776"/>
                    <a:pt x="458" y="578"/>
                  </a:cubicBezTo>
                  <a:lnTo>
                    <a:pt x="458" y="379"/>
                  </a:lnTo>
                  <a:cubicBezTo>
                    <a:pt x="478" y="259"/>
                    <a:pt x="478" y="140"/>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19;p3">
              <a:extLst>
                <a:ext uri="{FF2B5EF4-FFF2-40B4-BE49-F238E27FC236}">
                  <a16:creationId xmlns:a16="http://schemas.microsoft.com/office/drawing/2014/main" id="{998E04ED-641D-4AFD-B679-471B474C3B1D}"/>
                </a:ext>
              </a:extLst>
            </p:cNvPr>
            <p:cNvSpPr/>
            <p:nvPr/>
          </p:nvSpPr>
          <p:spPr>
            <a:xfrm>
              <a:off x="2219325" y="3543775"/>
              <a:ext cx="4000" cy="4500"/>
            </a:xfrm>
            <a:custGeom>
              <a:avLst/>
              <a:gdLst/>
              <a:ahLst/>
              <a:cxnLst/>
              <a:rect l="l" t="t" r="r" b="b"/>
              <a:pathLst>
                <a:path w="160" h="180" extrusionOk="0">
                  <a:moveTo>
                    <a:pt x="0" y="1"/>
                  </a:moveTo>
                  <a:lnTo>
                    <a:pt x="0" y="180"/>
                  </a:lnTo>
                  <a:cubicBezTo>
                    <a:pt x="60" y="140"/>
                    <a:pt x="120" y="61"/>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20;p3">
              <a:extLst>
                <a:ext uri="{FF2B5EF4-FFF2-40B4-BE49-F238E27FC236}">
                  <a16:creationId xmlns:a16="http://schemas.microsoft.com/office/drawing/2014/main" id="{143ABAFA-6988-4F64-B3D6-06DD2292F62C}"/>
                </a:ext>
              </a:extLst>
            </p:cNvPr>
            <p:cNvSpPr/>
            <p:nvPr/>
          </p:nvSpPr>
          <p:spPr>
            <a:xfrm>
              <a:off x="2227775" y="3543775"/>
              <a:ext cx="5000" cy="1900"/>
            </a:xfrm>
            <a:custGeom>
              <a:avLst/>
              <a:gdLst/>
              <a:ahLst/>
              <a:cxnLst/>
              <a:rect l="l" t="t" r="r" b="b"/>
              <a:pathLst>
                <a:path w="200" h="76" extrusionOk="0">
                  <a:moveTo>
                    <a:pt x="0" y="1"/>
                  </a:moveTo>
                  <a:cubicBezTo>
                    <a:pt x="40" y="51"/>
                    <a:pt x="70" y="76"/>
                    <a:pt x="100" y="76"/>
                  </a:cubicBezTo>
                  <a:cubicBezTo>
                    <a:pt x="130" y="76"/>
                    <a:pt x="160" y="5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21;p3">
              <a:extLst>
                <a:ext uri="{FF2B5EF4-FFF2-40B4-BE49-F238E27FC236}">
                  <a16:creationId xmlns:a16="http://schemas.microsoft.com/office/drawing/2014/main" id="{31DC24EA-2872-4B8E-B388-08D283B3F8CB}"/>
                </a:ext>
              </a:extLst>
            </p:cNvPr>
            <p:cNvSpPr/>
            <p:nvPr/>
          </p:nvSpPr>
          <p:spPr>
            <a:xfrm>
              <a:off x="2003475" y="3788975"/>
              <a:ext cx="27875" cy="243200"/>
            </a:xfrm>
            <a:custGeom>
              <a:avLst/>
              <a:gdLst/>
              <a:ahLst/>
              <a:cxnLst/>
              <a:rect l="l" t="t" r="r" b="b"/>
              <a:pathLst>
                <a:path w="1115" h="9728" extrusionOk="0">
                  <a:moveTo>
                    <a:pt x="598" y="0"/>
                  </a:moveTo>
                  <a:cubicBezTo>
                    <a:pt x="399" y="60"/>
                    <a:pt x="220" y="100"/>
                    <a:pt x="41" y="199"/>
                  </a:cubicBezTo>
                  <a:cubicBezTo>
                    <a:pt x="1" y="1870"/>
                    <a:pt x="41" y="3541"/>
                    <a:pt x="239" y="5192"/>
                  </a:cubicBezTo>
                  <a:cubicBezTo>
                    <a:pt x="438" y="5928"/>
                    <a:pt x="200" y="6684"/>
                    <a:pt x="379" y="7420"/>
                  </a:cubicBezTo>
                  <a:cubicBezTo>
                    <a:pt x="399" y="7480"/>
                    <a:pt x="399" y="7579"/>
                    <a:pt x="399" y="7679"/>
                  </a:cubicBezTo>
                  <a:cubicBezTo>
                    <a:pt x="498" y="7758"/>
                    <a:pt x="538" y="7818"/>
                    <a:pt x="419" y="7858"/>
                  </a:cubicBezTo>
                  <a:cubicBezTo>
                    <a:pt x="299" y="8136"/>
                    <a:pt x="319" y="8375"/>
                    <a:pt x="399" y="8653"/>
                  </a:cubicBezTo>
                  <a:cubicBezTo>
                    <a:pt x="399" y="8753"/>
                    <a:pt x="419" y="8852"/>
                    <a:pt x="419" y="8952"/>
                  </a:cubicBezTo>
                  <a:cubicBezTo>
                    <a:pt x="598" y="9151"/>
                    <a:pt x="438" y="9409"/>
                    <a:pt x="518" y="9628"/>
                  </a:cubicBezTo>
                  <a:cubicBezTo>
                    <a:pt x="558" y="9708"/>
                    <a:pt x="637" y="9728"/>
                    <a:pt x="717" y="9728"/>
                  </a:cubicBezTo>
                  <a:cubicBezTo>
                    <a:pt x="836" y="9668"/>
                    <a:pt x="856" y="9549"/>
                    <a:pt x="956" y="9469"/>
                  </a:cubicBezTo>
                  <a:cubicBezTo>
                    <a:pt x="1015" y="9429"/>
                    <a:pt x="1015" y="9409"/>
                    <a:pt x="995" y="9350"/>
                  </a:cubicBezTo>
                  <a:cubicBezTo>
                    <a:pt x="1015" y="9270"/>
                    <a:pt x="1015" y="9171"/>
                    <a:pt x="956" y="9111"/>
                  </a:cubicBezTo>
                  <a:cubicBezTo>
                    <a:pt x="936" y="9111"/>
                    <a:pt x="936" y="9071"/>
                    <a:pt x="916" y="9051"/>
                  </a:cubicBezTo>
                  <a:cubicBezTo>
                    <a:pt x="896" y="9031"/>
                    <a:pt x="916" y="8972"/>
                    <a:pt x="956" y="8952"/>
                  </a:cubicBezTo>
                  <a:cubicBezTo>
                    <a:pt x="995" y="8554"/>
                    <a:pt x="1115" y="8176"/>
                    <a:pt x="956" y="7818"/>
                  </a:cubicBezTo>
                  <a:lnTo>
                    <a:pt x="956" y="7738"/>
                  </a:lnTo>
                  <a:cubicBezTo>
                    <a:pt x="1035" y="7480"/>
                    <a:pt x="995" y="7221"/>
                    <a:pt x="936" y="6963"/>
                  </a:cubicBezTo>
                  <a:cubicBezTo>
                    <a:pt x="717" y="6227"/>
                    <a:pt x="836" y="5451"/>
                    <a:pt x="896" y="4675"/>
                  </a:cubicBezTo>
                  <a:cubicBezTo>
                    <a:pt x="876" y="4297"/>
                    <a:pt x="717" y="3959"/>
                    <a:pt x="976" y="3601"/>
                  </a:cubicBezTo>
                  <a:cubicBezTo>
                    <a:pt x="936" y="3262"/>
                    <a:pt x="777" y="2904"/>
                    <a:pt x="836" y="2546"/>
                  </a:cubicBezTo>
                  <a:cubicBezTo>
                    <a:pt x="896" y="2387"/>
                    <a:pt x="876" y="2268"/>
                    <a:pt x="737" y="2168"/>
                  </a:cubicBezTo>
                  <a:cubicBezTo>
                    <a:pt x="717" y="1452"/>
                    <a:pt x="896" y="696"/>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22;p3">
              <a:extLst>
                <a:ext uri="{FF2B5EF4-FFF2-40B4-BE49-F238E27FC236}">
                  <a16:creationId xmlns:a16="http://schemas.microsoft.com/office/drawing/2014/main" id="{BD61C7C6-EB6A-4D9B-B397-E258040E476D}"/>
                </a:ext>
              </a:extLst>
            </p:cNvPr>
            <p:cNvSpPr/>
            <p:nvPr/>
          </p:nvSpPr>
          <p:spPr>
            <a:xfrm>
              <a:off x="2126325" y="3771550"/>
              <a:ext cx="69150" cy="148425"/>
            </a:xfrm>
            <a:custGeom>
              <a:avLst/>
              <a:gdLst/>
              <a:ahLst/>
              <a:cxnLst/>
              <a:rect l="l" t="t" r="r" b="b"/>
              <a:pathLst>
                <a:path w="2766" h="5937" extrusionOk="0">
                  <a:moveTo>
                    <a:pt x="140" y="1"/>
                  </a:moveTo>
                  <a:cubicBezTo>
                    <a:pt x="0" y="1911"/>
                    <a:pt x="398" y="3800"/>
                    <a:pt x="358" y="5730"/>
                  </a:cubicBezTo>
                  <a:cubicBezTo>
                    <a:pt x="403" y="5805"/>
                    <a:pt x="449" y="5937"/>
                    <a:pt x="554" y="5937"/>
                  </a:cubicBezTo>
                  <a:cubicBezTo>
                    <a:pt x="588" y="5937"/>
                    <a:pt x="628" y="5923"/>
                    <a:pt x="677" y="5889"/>
                  </a:cubicBezTo>
                  <a:cubicBezTo>
                    <a:pt x="930" y="5758"/>
                    <a:pt x="1200" y="5735"/>
                    <a:pt x="1483" y="5735"/>
                  </a:cubicBezTo>
                  <a:cubicBezTo>
                    <a:pt x="1640" y="5735"/>
                    <a:pt x="1800" y="5742"/>
                    <a:pt x="1963" y="5742"/>
                  </a:cubicBezTo>
                  <a:cubicBezTo>
                    <a:pt x="2224" y="5742"/>
                    <a:pt x="2492" y="5724"/>
                    <a:pt x="2765" y="5630"/>
                  </a:cubicBezTo>
                  <a:cubicBezTo>
                    <a:pt x="2348" y="5542"/>
                    <a:pt x="1986" y="5526"/>
                    <a:pt x="1645" y="5526"/>
                  </a:cubicBezTo>
                  <a:cubicBezTo>
                    <a:pt x="1451" y="5526"/>
                    <a:pt x="1263" y="5531"/>
                    <a:pt x="1074" y="5531"/>
                  </a:cubicBezTo>
                  <a:cubicBezTo>
                    <a:pt x="1046" y="5531"/>
                    <a:pt x="1017" y="5531"/>
                    <a:pt x="987" y="5531"/>
                  </a:cubicBezTo>
                  <a:cubicBezTo>
                    <a:pt x="753" y="5531"/>
                    <a:pt x="517" y="5516"/>
                    <a:pt x="517" y="5233"/>
                  </a:cubicBezTo>
                  <a:cubicBezTo>
                    <a:pt x="517" y="4636"/>
                    <a:pt x="279" y="3999"/>
                    <a:pt x="657" y="3442"/>
                  </a:cubicBezTo>
                  <a:cubicBezTo>
                    <a:pt x="697" y="3383"/>
                    <a:pt x="716" y="3343"/>
                    <a:pt x="716" y="3263"/>
                  </a:cubicBezTo>
                  <a:cubicBezTo>
                    <a:pt x="617" y="3144"/>
                    <a:pt x="657" y="3064"/>
                    <a:pt x="756" y="2965"/>
                  </a:cubicBezTo>
                  <a:cubicBezTo>
                    <a:pt x="776" y="2806"/>
                    <a:pt x="716" y="2686"/>
                    <a:pt x="597" y="2607"/>
                  </a:cubicBezTo>
                  <a:cubicBezTo>
                    <a:pt x="338" y="2567"/>
                    <a:pt x="557" y="2487"/>
                    <a:pt x="577" y="2448"/>
                  </a:cubicBezTo>
                  <a:cubicBezTo>
                    <a:pt x="597" y="2328"/>
                    <a:pt x="597" y="2249"/>
                    <a:pt x="537" y="2149"/>
                  </a:cubicBezTo>
                  <a:cubicBezTo>
                    <a:pt x="259" y="1433"/>
                    <a:pt x="398" y="677"/>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23;p3">
              <a:extLst>
                <a:ext uri="{FF2B5EF4-FFF2-40B4-BE49-F238E27FC236}">
                  <a16:creationId xmlns:a16="http://schemas.microsoft.com/office/drawing/2014/main" id="{FB3777E1-CC27-45A1-9472-1A650C9FAC14}"/>
                </a:ext>
              </a:extLst>
            </p:cNvPr>
            <p:cNvSpPr/>
            <p:nvPr/>
          </p:nvSpPr>
          <p:spPr>
            <a:xfrm>
              <a:off x="1998500" y="3694475"/>
              <a:ext cx="20925" cy="96000"/>
            </a:xfrm>
            <a:custGeom>
              <a:avLst/>
              <a:gdLst/>
              <a:ahLst/>
              <a:cxnLst/>
              <a:rect l="l" t="t" r="r" b="b"/>
              <a:pathLst>
                <a:path w="837" h="3840" extrusionOk="0">
                  <a:moveTo>
                    <a:pt x="618" y="0"/>
                  </a:moveTo>
                  <a:cubicBezTo>
                    <a:pt x="438" y="120"/>
                    <a:pt x="299" y="299"/>
                    <a:pt x="100" y="398"/>
                  </a:cubicBezTo>
                  <a:cubicBezTo>
                    <a:pt x="140" y="1532"/>
                    <a:pt x="1" y="2686"/>
                    <a:pt x="220" y="3840"/>
                  </a:cubicBezTo>
                  <a:cubicBezTo>
                    <a:pt x="478" y="3800"/>
                    <a:pt x="618" y="3601"/>
                    <a:pt x="777" y="3422"/>
                  </a:cubicBezTo>
                  <a:lnTo>
                    <a:pt x="777" y="219"/>
                  </a:lnTo>
                  <a:cubicBezTo>
                    <a:pt x="836" y="80"/>
                    <a:pt x="777" y="0"/>
                    <a:pt x="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24;p3">
              <a:extLst>
                <a:ext uri="{FF2B5EF4-FFF2-40B4-BE49-F238E27FC236}">
                  <a16:creationId xmlns:a16="http://schemas.microsoft.com/office/drawing/2014/main" id="{889AD2DC-03BD-453C-9079-B450B2412C0E}"/>
                </a:ext>
              </a:extLst>
            </p:cNvPr>
            <p:cNvSpPr/>
            <p:nvPr/>
          </p:nvSpPr>
          <p:spPr>
            <a:xfrm>
              <a:off x="2224800" y="3878475"/>
              <a:ext cx="20400" cy="80600"/>
            </a:xfrm>
            <a:custGeom>
              <a:avLst/>
              <a:gdLst/>
              <a:ahLst/>
              <a:cxnLst/>
              <a:rect l="l" t="t" r="r" b="b"/>
              <a:pathLst>
                <a:path w="816" h="3224" extrusionOk="0">
                  <a:moveTo>
                    <a:pt x="497" y="1"/>
                  </a:moveTo>
                  <a:lnTo>
                    <a:pt x="418" y="80"/>
                  </a:lnTo>
                  <a:cubicBezTo>
                    <a:pt x="418" y="239"/>
                    <a:pt x="378" y="419"/>
                    <a:pt x="438" y="598"/>
                  </a:cubicBezTo>
                  <a:cubicBezTo>
                    <a:pt x="449" y="596"/>
                    <a:pt x="458" y="595"/>
                    <a:pt x="466" y="595"/>
                  </a:cubicBezTo>
                  <a:cubicBezTo>
                    <a:pt x="520" y="595"/>
                    <a:pt x="487" y="631"/>
                    <a:pt x="456" y="631"/>
                  </a:cubicBezTo>
                  <a:cubicBezTo>
                    <a:pt x="437" y="631"/>
                    <a:pt x="418" y="619"/>
                    <a:pt x="418" y="578"/>
                  </a:cubicBezTo>
                  <a:cubicBezTo>
                    <a:pt x="347" y="454"/>
                    <a:pt x="481" y="187"/>
                    <a:pt x="244" y="187"/>
                  </a:cubicBezTo>
                  <a:cubicBezTo>
                    <a:pt x="215" y="187"/>
                    <a:pt x="180" y="191"/>
                    <a:pt x="139" y="200"/>
                  </a:cubicBezTo>
                  <a:cubicBezTo>
                    <a:pt x="0" y="438"/>
                    <a:pt x="40" y="697"/>
                    <a:pt x="119" y="936"/>
                  </a:cubicBezTo>
                  <a:cubicBezTo>
                    <a:pt x="80" y="1712"/>
                    <a:pt x="20" y="2487"/>
                    <a:pt x="298" y="3223"/>
                  </a:cubicBezTo>
                  <a:lnTo>
                    <a:pt x="418" y="3223"/>
                  </a:lnTo>
                  <a:cubicBezTo>
                    <a:pt x="597" y="3184"/>
                    <a:pt x="716" y="3104"/>
                    <a:pt x="776" y="2905"/>
                  </a:cubicBezTo>
                  <a:cubicBezTo>
                    <a:pt x="637" y="2448"/>
                    <a:pt x="796" y="1950"/>
                    <a:pt x="696" y="1453"/>
                  </a:cubicBezTo>
                  <a:cubicBezTo>
                    <a:pt x="577" y="976"/>
                    <a:pt x="816" y="458"/>
                    <a:pt x="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25;p3">
              <a:extLst>
                <a:ext uri="{FF2B5EF4-FFF2-40B4-BE49-F238E27FC236}">
                  <a16:creationId xmlns:a16="http://schemas.microsoft.com/office/drawing/2014/main" id="{7891AD4F-7B7D-42F4-8513-B629F0002C17}"/>
                </a:ext>
              </a:extLst>
            </p:cNvPr>
            <p:cNvSpPr/>
            <p:nvPr/>
          </p:nvSpPr>
          <p:spPr>
            <a:xfrm>
              <a:off x="2008950" y="3667625"/>
              <a:ext cx="74625" cy="32350"/>
            </a:xfrm>
            <a:custGeom>
              <a:avLst/>
              <a:gdLst/>
              <a:ahLst/>
              <a:cxnLst/>
              <a:rect l="l" t="t" r="r" b="b"/>
              <a:pathLst>
                <a:path w="2985" h="1294" extrusionOk="0">
                  <a:moveTo>
                    <a:pt x="398" y="0"/>
                  </a:moveTo>
                  <a:cubicBezTo>
                    <a:pt x="359" y="40"/>
                    <a:pt x="299" y="40"/>
                    <a:pt x="259" y="60"/>
                  </a:cubicBezTo>
                  <a:lnTo>
                    <a:pt x="160" y="60"/>
                  </a:lnTo>
                  <a:cubicBezTo>
                    <a:pt x="60" y="199"/>
                    <a:pt x="1" y="358"/>
                    <a:pt x="1" y="537"/>
                  </a:cubicBezTo>
                  <a:cubicBezTo>
                    <a:pt x="1" y="657"/>
                    <a:pt x="1" y="776"/>
                    <a:pt x="60" y="895"/>
                  </a:cubicBezTo>
                  <a:cubicBezTo>
                    <a:pt x="80" y="975"/>
                    <a:pt x="120" y="1055"/>
                    <a:pt x="200" y="1094"/>
                  </a:cubicBezTo>
                  <a:cubicBezTo>
                    <a:pt x="259" y="1174"/>
                    <a:pt x="299" y="1234"/>
                    <a:pt x="359" y="1293"/>
                  </a:cubicBezTo>
                  <a:cubicBezTo>
                    <a:pt x="1125" y="1275"/>
                    <a:pt x="1874" y="1090"/>
                    <a:pt x="2745" y="1090"/>
                  </a:cubicBezTo>
                  <a:cubicBezTo>
                    <a:pt x="2824" y="1090"/>
                    <a:pt x="2904" y="1091"/>
                    <a:pt x="2985" y="1094"/>
                  </a:cubicBezTo>
                  <a:cubicBezTo>
                    <a:pt x="2683" y="841"/>
                    <a:pt x="2404" y="763"/>
                    <a:pt x="2133" y="763"/>
                  </a:cubicBezTo>
                  <a:cubicBezTo>
                    <a:pt x="1957" y="763"/>
                    <a:pt x="1785" y="797"/>
                    <a:pt x="1612" y="836"/>
                  </a:cubicBezTo>
                  <a:cubicBezTo>
                    <a:pt x="1314" y="895"/>
                    <a:pt x="1055" y="895"/>
                    <a:pt x="757" y="895"/>
                  </a:cubicBezTo>
                  <a:cubicBezTo>
                    <a:pt x="703" y="895"/>
                    <a:pt x="649" y="901"/>
                    <a:pt x="600" y="901"/>
                  </a:cubicBezTo>
                  <a:cubicBezTo>
                    <a:pt x="484" y="901"/>
                    <a:pt x="392" y="872"/>
                    <a:pt x="379" y="677"/>
                  </a:cubicBezTo>
                  <a:cubicBezTo>
                    <a:pt x="359" y="438"/>
                    <a:pt x="458" y="279"/>
                    <a:pt x="697" y="259"/>
                  </a:cubicBezTo>
                  <a:cubicBezTo>
                    <a:pt x="816" y="239"/>
                    <a:pt x="995" y="279"/>
                    <a:pt x="1095" y="100"/>
                  </a:cubicBezTo>
                  <a:cubicBezTo>
                    <a:pt x="856" y="80"/>
                    <a:pt x="617" y="40"/>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26;p3">
              <a:extLst>
                <a:ext uri="{FF2B5EF4-FFF2-40B4-BE49-F238E27FC236}">
                  <a16:creationId xmlns:a16="http://schemas.microsoft.com/office/drawing/2014/main" id="{7E06C9C9-D291-407B-8B2E-D86679C34B0A}"/>
                </a:ext>
              </a:extLst>
            </p:cNvPr>
            <p:cNvSpPr/>
            <p:nvPr/>
          </p:nvSpPr>
          <p:spPr>
            <a:xfrm>
              <a:off x="2041775" y="3950900"/>
              <a:ext cx="38325" cy="65850"/>
            </a:xfrm>
            <a:custGeom>
              <a:avLst/>
              <a:gdLst/>
              <a:ahLst/>
              <a:cxnLst/>
              <a:rect l="l" t="t" r="r" b="b"/>
              <a:pathLst>
                <a:path w="1533" h="2634" extrusionOk="0">
                  <a:moveTo>
                    <a:pt x="946" y="1"/>
                  </a:moveTo>
                  <a:cubicBezTo>
                    <a:pt x="550" y="1"/>
                    <a:pt x="256" y="275"/>
                    <a:pt x="160" y="824"/>
                  </a:cubicBezTo>
                  <a:cubicBezTo>
                    <a:pt x="60" y="1440"/>
                    <a:pt x="1" y="2057"/>
                    <a:pt x="299" y="2614"/>
                  </a:cubicBezTo>
                  <a:cubicBezTo>
                    <a:pt x="339" y="2628"/>
                    <a:pt x="374" y="2634"/>
                    <a:pt x="404" y="2634"/>
                  </a:cubicBezTo>
                  <a:cubicBezTo>
                    <a:pt x="507" y="2634"/>
                    <a:pt x="544" y="2558"/>
                    <a:pt x="498" y="2435"/>
                  </a:cubicBezTo>
                  <a:cubicBezTo>
                    <a:pt x="498" y="1977"/>
                    <a:pt x="458" y="1500"/>
                    <a:pt x="498" y="1043"/>
                  </a:cubicBezTo>
                  <a:cubicBezTo>
                    <a:pt x="543" y="624"/>
                    <a:pt x="689" y="452"/>
                    <a:pt x="1004" y="452"/>
                  </a:cubicBezTo>
                  <a:cubicBezTo>
                    <a:pt x="1108" y="452"/>
                    <a:pt x="1230" y="471"/>
                    <a:pt x="1373" y="505"/>
                  </a:cubicBezTo>
                  <a:cubicBezTo>
                    <a:pt x="1532" y="446"/>
                    <a:pt x="1473" y="267"/>
                    <a:pt x="1532" y="167"/>
                  </a:cubicBezTo>
                  <a:cubicBezTo>
                    <a:pt x="1322" y="56"/>
                    <a:pt x="1124" y="1"/>
                    <a:pt x="9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27;p3">
              <a:extLst>
                <a:ext uri="{FF2B5EF4-FFF2-40B4-BE49-F238E27FC236}">
                  <a16:creationId xmlns:a16="http://schemas.microsoft.com/office/drawing/2014/main" id="{4C6D7A04-E340-487F-8467-EDE1AB45E588}"/>
                </a:ext>
              </a:extLst>
            </p:cNvPr>
            <p:cNvSpPr/>
            <p:nvPr/>
          </p:nvSpPr>
          <p:spPr>
            <a:xfrm>
              <a:off x="2018400" y="3877975"/>
              <a:ext cx="81575" cy="32850"/>
            </a:xfrm>
            <a:custGeom>
              <a:avLst/>
              <a:gdLst/>
              <a:ahLst/>
              <a:cxnLst/>
              <a:rect l="l" t="t" r="r" b="b"/>
              <a:pathLst>
                <a:path w="3263" h="1314" extrusionOk="0">
                  <a:moveTo>
                    <a:pt x="319" y="1"/>
                  </a:moveTo>
                  <a:cubicBezTo>
                    <a:pt x="1" y="319"/>
                    <a:pt x="219" y="697"/>
                    <a:pt x="199" y="1035"/>
                  </a:cubicBezTo>
                  <a:cubicBezTo>
                    <a:pt x="219" y="1135"/>
                    <a:pt x="239" y="1234"/>
                    <a:pt x="379" y="1314"/>
                  </a:cubicBezTo>
                  <a:cubicBezTo>
                    <a:pt x="1890" y="1314"/>
                    <a:pt x="2786" y="1155"/>
                    <a:pt x="3263" y="816"/>
                  </a:cubicBezTo>
                  <a:cubicBezTo>
                    <a:pt x="3138" y="797"/>
                    <a:pt x="3014" y="789"/>
                    <a:pt x="2892" y="789"/>
                  </a:cubicBezTo>
                  <a:cubicBezTo>
                    <a:pt x="2341" y="789"/>
                    <a:pt x="1814" y="949"/>
                    <a:pt x="1271" y="949"/>
                  </a:cubicBezTo>
                  <a:cubicBezTo>
                    <a:pt x="1186" y="949"/>
                    <a:pt x="1101" y="945"/>
                    <a:pt x="1015" y="936"/>
                  </a:cubicBezTo>
                  <a:cubicBezTo>
                    <a:pt x="418" y="896"/>
                    <a:pt x="418" y="916"/>
                    <a:pt x="339" y="220"/>
                  </a:cubicBezTo>
                  <a:cubicBezTo>
                    <a:pt x="418" y="120"/>
                    <a:pt x="418" y="41"/>
                    <a:pt x="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28;p3">
              <a:extLst>
                <a:ext uri="{FF2B5EF4-FFF2-40B4-BE49-F238E27FC236}">
                  <a16:creationId xmlns:a16="http://schemas.microsoft.com/office/drawing/2014/main" id="{805953E9-C57B-4E36-AE4B-724797B397B7}"/>
                </a:ext>
              </a:extLst>
            </p:cNvPr>
            <p:cNvSpPr/>
            <p:nvPr/>
          </p:nvSpPr>
          <p:spPr>
            <a:xfrm>
              <a:off x="1986575" y="4088850"/>
              <a:ext cx="107450" cy="28125"/>
            </a:xfrm>
            <a:custGeom>
              <a:avLst/>
              <a:gdLst/>
              <a:ahLst/>
              <a:cxnLst/>
              <a:rect l="l" t="t" r="r" b="b"/>
              <a:pathLst>
                <a:path w="4298" h="1125" extrusionOk="0">
                  <a:moveTo>
                    <a:pt x="1811" y="0"/>
                  </a:moveTo>
                  <a:cubicBezTo>
                    <a:pt x="1572" y="120"/>
                    <a:pt x="1791" y="398"/>
                    <a:pt x="1612" y="538"/>
                  </a:cubicBezTo>
                  <a:cubicBezTo>
                    <a:pt x="1517" y="726"/>
                    <a:pt x="1477" y="897"/>
                    <a:pt x="1235" y="897"/>
                  </a:cubicBezTo>
                  <a:cubicBezTo>
                    <a:pt x="1222" y="897"/>
                    <a:pt x="1208" y="897"/>
                    <a:pt x="1194" y="896"/>
                  </a:cubicBezTo>
                  <a:cubicBezTo>
                    <a:pt x="1061" y="882"/>
                    <a:pt x="929" y="878"/>
                    <a:pt x="796" y="878"/>
                  </a:cubicBezTo>
                  <a:cubicBezTo>
                    <a:pt x="531" y="878"/>
                    <a:pt x="266" y="896"/>
                    <a:pt x="0" y="896"/>
                  </a:cubicBezTo>
                  <a:cubicBezTo>
                    <a:pt x="160" y="1035"/>
                    <a:pt x="339" y="1060"/>
                    <a:pt x="525" y="1060"/>
                  </a:cubicBezTo>
                  <a:cubicBezTo>
                    <a:pt x="629" y="1060"/>
                    <a:pt x="735" y="1052"/>
                    <a:pt x="841" y="1052"/>
                  </a:cubicBezTo>
                  <a:cubicBezTo>
                    <a:pt x="926" y="1052"/>
                    <a:pt x="1011" y="1057"/>
                    <a:pt x="1095" y="1075"/>
                  </a:cubicBezTo>
                  <a:lnTo>
                    <a:pt x="1413" y="1075"/>
                  </a:lnTo>
                  <a:cubicBezTo>
                    <a:pt x="1487" y="1102"/>
                    <a:pt x="1552" y="1117"/>
                    <a:pt x="1613" y="1117"/>
                  </a:cubicBezTo>
                  <a:cubicBezTo>
                    <a:pt x="1683" y="1117"/>
                    <a:pt x="1747" y="1097"/>
                    <a:pt x="1811" y="1055"/>
                  </a:cubicBezTo>
                  <a:lnTo>
                    <a:pt x="2149" y="1055"/>
                  </a:lnTo>
                  <a:cubicBezTo>
                    <a:pt x="2209" y="1104"/>
                    <a:pt x="2273" y="1124"/>
                    <a:pt x="2340" y="1124"/>
                  </a:cubicBezTo>
                  <a:cubicBezTo>
                    <a:pt x="2407" y="1124"/>
                    <a:pt x="2477" y="1104"/>
                    <a:pt x="2547" y="1075"/>
                  </a:cubicBezTo>
                  <a:lnTo>
                    <a:pt x="2666" y="1075"/>
                  </a:lnTo>
                  <a:cubicBezTo>
                    <a:pt x="2778" y="1044"/>
                    <a:pt x="2895" y="1035"/>
                    <a:pt x="3014" y="1035"/>
                  </a:cubicBezTo>
                  <a:cubicBezTo>
                    <a:pt x="3224" y="1035"/>
                    <a:pt x="3441" y="1065"/>
                    <a:pt x="3654" y="1065"/>
                  </a:cubicBezTo>
                  <a:cubicBezTo>
                    <a:pt x="3878" y="1065"/>
                    <a:pt x="4097" y="1032"/>
                    <a:pt x="4297" y="896"/>
                  </a:cubicBezTo>
                  <a:lnTo>
                    <a:pt x="4297" y="896"/>
                  </a:lnTo>
                  <a:cubicBezTo>
                    <a:pt x="4118" y="906"/>
                    <a:pt x="3934" y="906"/>
                    <a:pt x="3748" y="906"/>
                  </a:cubicBezTo>
                  <a:cubicBezTo>
                    <a:pt x="3561" y="906"/>
                    <a:pt x="3372" y="906"/>
                    <a:pt x="3183" y="915"/>
                  </a:cubicBezTo>
                  <a:cubicBezTo>
                    <a:pt x="3030" y="918"/>
                    <a:pt x="2898" y="921"/>
                    <a:pt x="2785" y="921"/>
                  </a:cubicBezTo>
                  <a:cubicBezTo>
                    <a:pt x="2103" y="921"/>
                    <a:pt x="2066" y="819"/>
                    <a:pt x="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29;p3">
              <a:extLst>
                <a:ext uri="{FF2B5EF4-FFF2-40B4-BE49-F238E27FC236}">
                  <a16:creationId xmlns:a16="http://schemas.microsoft.com/office/drawing/2014/main" id="{33AC897A-A0B9-4868-B523-579BACA15DA4}"/>
                </a:ext>
              </a:extLst>
            </p:cNvPr>
            <p:cNvSpPr/>
            <p:nvPr/>
          </p:nvSpPr>
          <p:spPr>
            <a:xfrm>
              <a:off x="2162125" y="3951950"/>
              <a:ext cx="34850" cy="73300"/>
            </a:xfrm>
            <a:custGeom>
              <a:avLst/>
              <a:gdLst/>
              <a:ahLst/>
              <a:cxnLst/>
              <a:rect l="l" t="t" r="r" b="b"/>
              <a:pathLst>
                <a:path w="1394" h="2932" extrusionOk="0">
                  <a:moveTo>
                    <a:pt x="762" y="0"/>
                  </a:moveTo>
                  <a:cubicBezTo>
                    <a:pt x="559" y="0"/>
                    <a:pt x="435" y="168"/>
                    <a:pt x="299" y="543"/>
                  </a:cubicBezTo>
                  <a:cubicBezTo>
                    <a:pt x="1" y="1339"/>
                    <a:pt x="40" y="2134"/>
                    <a:pt x="319" y="2930"/>
                  </a:cubicBezTo>
                  <a:cubicBezTo>
                    <a:pt x="334" y="2931"/>
                    <a:pt x="349" y="2932"/>
                    <a:pt x="362" y="2932"/>
                  </a:cubicBezTo>
                  <a:cubicBezTo>
                    <a:pt x="615" y="2932"/>
                    <a:pt x="592" y="2761"/>
                    <a:pt x="498" y="2572"/>
                  </a:cubicBezTo>
                  <a:cubicBezTo>
                    <a:pt x="259" y="1975"/>
                    <a:pt x="239" y="1379"/>
                    <a:pt x="518" y="782"/>
                  </a:cubicBezTo>
                  <a:cubicBezTo>
                    <a:pt x="622" y="589"/>
                    <a:pt x="737" y="384"/>
                    <a:pt x="946" y="384"/>
                  </a:cubicBezTo>
                  <a:cubicBezTo>
                    <a:pt x="1017" y="384"/>
                    <a:pt x="1098" y="408"/>
                    <a:pt x="1194" y="463"/>
                  </a:cubicBezTo>
                  <a:cubicBezTo>
                    <a:pt x="1313" y="444"/>
                    <a:pt x="1353" y="364"/>
                    <a:pt x="1393" y="265"/>
                  </a:cubicBezTo>
                  <a:cubicBezTo>
                    <a:pt x="1112" y="94"/>
                    <a:pt x="915"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30;p3">
              <a:extLst>
                <a:ext uri="{FF2B5EF4-FFF2-40B4-BE49-F238E27FC236}">
                  <a16:creationId xmlns:a16="http://schemas.microsoft.com/office/drawing/2014/main" id="{EE873A04-12D3-4ADE-A72B-1E32CA29472C}"/>
                </a:ext>
              </a:extLst>
            </p:cNvPr>
            <p:cNvSpPr/>
            <p:nvPr/>
          </p:nvSpPr>
          <p:spPr>
            <a:xfrm>
              <a:off x="2021375" y="3850975"/>
              <a:ext cx="52250" cy="32000"/>
            </a:xfrm>
            <a:custGeom>
              <a:avLst/>
              <a:gdLst/>
              <a:ahLst/>
              <a:cxnLst/>
              <a:rect l="l" t="t" r="r" b="b"/>
              <a:pathLst>
                <a:path w="2090" h="1280" extrusionOk="0">
                  <a:moveTo>
                    <a:pt x="163" y="0"/>
                  </a:moveTo>
                  <a:cubicBezTo>
                    <a:pt x="140" y="0"/>
                    <a:pt x="113" y="10"/>
                    <a:pt x="80" y="27"/>
                  </a:cubicBezTo>
                  <a:cubicBezTo>
                    <a:pt x="1" y="385"/>
                    <a:pt x="21" y="723"/>
                    <a:pt x="200" y="1061"/>
                  </a:cubicBezTo>
                  <a:cubicBezTo>
                    <a:pt x="200" y="1121"/>
                    <a:pt x="220" y="1200"/>
                    <a:pt x="220" y="1280"/>
                  </a:cubicBezTo>
                  <a:cubicBezTo>
                    <a:pt x="488" y="1128"/>
                    <a:pt x="763" y="1106"/>
                    <a:pt x="1045" y="1106"/>
                  </a:cubicBezTo>
                  <a:cubicBezTo>
                    <a:pt x="1158" y="1106"/>
                    <a:pt x="1272" y="1110"/>
                    <a:pt x="1387" y="1110"/>
                  </a:cubicBezTo>
                  <a:cubicBezTo>
                    <a:pt x="1474" y="1110"/>
                    <a:pt x="1563" y="1108"/>
                    <a:pt x="1652" y="1101"/>
                  </a:cubicBezTo>
                  <a:cubicBezTo>
                    <a:pt x="1700" y="1101"/>
                    <a:pt x="1758" y="1110"/>
                    <a:pt x="1815" y="1110"/>
                  </a:cubicBezTo>
                  <a:cubicBezTo>
                    <a:pt x="1946" y="1110"/>
                    <a:pt x="2076" y="1062"/>
                    <a:pt x="2090" y="743"/>
                  </a:cubicBezTo>
                  <a:cubicBezTo>
                    <a:pt x="1824" y="743"/>
                    <a:pt x="1550" y="734"/>
                    <a:pt x="1279" y="734"/>
                  </a:cubicBezTo>
                  <a:cubicBezTo>
                    <a:pt x="1144" y="734"/>
                    <a:pt x="1009" y="736"/>
                    <a:pt x="876" y="743"/>
                  </a:cubicBezTo>
                  <a:cubicBezTo>
                    <a:pt x="839" y="745"/>
                    <a:pt x="803" y="747"/>
                    <a:pt x="769" y="747"/>
                  </a:cubicBezTo>
                  <a:cubicBezTo>
                    <a:pt x="301" y="747"/>
                    <a:pt x="185" y="493"/>
                    <a:pt x="260" y="66"/>
                  </a:cubicBezTo>
                  <a:cubicBezTo>
                    <a:pt x="225" y="20"/>
                    <a:pt x="196" y="0"/>
                    <a:pt x="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31;p3">
              <a:extLst>
                <a:ext uri="{FF2B5EF4-FFF2-40B4-BE49-F238E27FC236}">
                  <a16:creationId xmlns:a16="http://schemas.microsoft.com/office/drawing/2014/main" id="{C6A69C20-DA08-440B-BE78-3787466BE3EA}"/>
                </a:ext>
              </a:extLst>
            </p:cNvPr>
            <p:cNvSpPr/>
            <p:nvPr/>
          </p:nvSpPr>
          <p:spPr>
            <a:xfrm>
              <a:off x="2191975" y="3958550"/>
              <a:ext cx="24875" cy="54225"/>
            </a:xfrm>
            <a:custGeom>
              <a:avLst/>
              <a:gdLst/>
              <a:ahLst/>
              <a:cxnLst/>
              <a:rect l="l" t="t" r="r" b="b"/>
              <a:pathLst>
                <a:path w="995" h="2169" extrusionOk="0">
                  <a:moveTo>
                    <a:pt x="199" y="1"/>
                  </a:moveTo>
                  <a:lnTo>
                    <a:pt x="0" y="199"/>
                  </a:lnTo>
                  <a:cubicBezTo>
                    <a:pt x="497" y="737"/>
                    <a:pt x="557" y="1353"/>
                    <a:pt x="358" y="2169"/>
                  </a:cubicBezTo>
                  <a:cubicBezTo>
                    <a:pt x="995" y="1353"/>
                    <a:pt x="915" y="776"/>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32;p3">
              <a:extLst>
                <a:ext uri="{FF2B5EF4-FFF2-40B4-BE49-F238E27FC236}">
                  <a16:creationId xmlns:a16="http://schemas.microsoft.com/office/drawing/2014/main" id="{5EA50285-B1F7-4579-80CB-2666ACC5F986}"/>
                </a:ext>
              </a:extLst>
            </p:cNvPr>
            <p:cNvSpPr/>
            <p:nvPr/>
          </p:nvSpPr>
          <p:spPr>
            <a:xfrm>
              <a:off x="2040275" y="3834475"/>
              <a:ext cx="58225" cy="12200"/>
            </a:xfrm>
            <a:custGeom>
              <a:avLst/>
              <a:gdLst/>
              <a:ahLst/>
              <a:cxnLst/>
              <a:rect l="l" t="t" r="r" b="b"/>
              <a:pathLst>
                <a:path w="2329" h="488" extrusionOk="0">
                  <a:moveTo>
                    <a:pt x="1946" y="1"/>
                  </a:moveTo>
                  <a:cubicBezTo>
                    <a:pt x="1279" y="1"/>
                    <a:pt x="619" y="91"/>
                    <a:pt x="1" y="309"/>
                  </a:cubicBezTo>
                  <a:cubicBezTo>
                    <a:pt x="61" y="468"/>
                    <a:pt x="259" y="388"/>
                    <a:pt x="359" y="488"/>
                  </a:cubicBezTo>
                  <a:cubicBezTo>
                    <a:pt x="1035" y="448"/>
                    <a:pt x="1732" y="408"/>
                    <a:pt x="2328" y="10"/>
                  </a:cubicBezTo>
                  <a:cubicBezTo>
                    <a:pt x="2201" y="4"/>
                    <a:pt x="2073" y="1"/>
                    <a:pt x="19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33;p3">
              <a:extLst>
                <a:ext uri="{FF2B5EF4-FFF2-40B4-BE49-F238E27FC236}">
                  <a16:creationId xmlns:a16="http://schemas.microsoft.com/office/drawing/2014/main" id="{A9225D5E-2621-4684-9BD4-0BB982606B4E}"/>
                </a:ext>
              </a:extLst>
            </p:cNvPr>
            <p:cNvSpPr/>
            <p:nvPr/>
          </p:nvSpPr>
          <p:spPr>
            <a:xfrm>
              <a:off x="2235225" y="4034250"/>
              <a:ext cx="14450" cy="46175"/>
            </a:xfrm>
            <a:custGeom>
              <a:avLst/>
              <a:gdLst/>
              <a:ahLst/>
              <a:cxnLst/>
              <a:rect l="l" t="t" r="r" b="b"/>
              <a:pathLst>
                <a:path w="578" h="1847" extrusionOk="0">
                  <a:moveTo>
                    <a:pt x="240" y="0"/>
                  </a:moveTo>
                  <a:cubicBezTo>
                    <a:pt x="192" y="0"/>
                    <a:pt x="139" y="11"/>
                    <a:pt x="80" y="36"/>
                  </a:cubicBezTo>
                  <a:cubicBezTo>
                    <a:pt x="1" y="394"/>
                    <a:pt x="21" y="732"/>
                    <a:pt x="100" y="1090"/>
                  </a:cubicBezTo>
                  <a:cubicBezTo>
                    <a:pt x="180" y="1389"/>
                    <a:pt x="180" y="1727"/>
                    <a:pt x="578" y="1846"/>
                  </a:cubicBezTo>
                  <a:lnTo>
                    <a:pt x="578" y="613"/>
                  </a:lnTo>
                  <a:cubicBezTo>
                    <a:pt x="399" y="513"/>
                    <a:pt x="478" y="434"/>
                    <a:pt x="578" y="374"/>
                  </a:cubicBezTo>
                  <a:lnTo>
                    <a:pt x="578" y="255"/>
                  </a:lnTo>
                  <a:cubicBezTo>
                    <a:pt x="488" y="105"/>
                    <a:pt x="387" y="0"/>
                    <a:pt x="2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34;p3">
              <a:extLst>
                <a:ext uri="{FF2B5EF4-FFF2-40B4-BE49-F238E27FC236}">
                  <a16:creationId xmlns:a16="http://schemas.microsoft.com/office/drawing/2014/main" id="{6C02A803-875C-4FB0-8479-93D05836763F}"/>
                </a:ext>
              </a:extLst>
            </p:cNvPr>
            <p:cNvSpPr/>
            <p:nvPr/>
          </p:nvSpPr>
          <p:spPr>
            <a:xfrm>
              <a:off x="2015425" y="4050075"/>
              <a:ext cx="17425" cy="51725"/>
            </a:xfrm>
            <a:custGeom>
              <a:avLst/>
              <a:gdLst/>
              <a:ahLst/>
              <a:cxnLst/>
              <a:rect l="l" t="t" r="r" b="b"/>
              <a:pathLst>
                <a:path w="697" h="2069" extrusionOk="0">
                  <a:moveTo>
                    <a:pt x="299" y="0"/>
                  </a:moveTo>
                  <a:cubicBezTo>
                    <a:pt x="256" y="0"/>
                    <a:pt x="210" y="7"/>
                    <a:pt x="159" y="20"/>
                  </a:cubicBezTo>
                  <a:cubicBezTo>
                    <a:pt x="100" y="79"/>
                    <a:pt x="40" y="139"/>
                    <a:pt x="40" y="238"/>
                  </a:cubicBezTo>
                  <a:cubicBezTo>
                    <a:pt x="40" y="497"/>
                    <a:pt x="0" y="776"/>
                    <a:pt x="100" y="1054"/>
                  </a:cubicBezTo>
                  <a:cubicBezTo>
                    <a:pt x="120" y="1154"/>
                    <a:pt x="120" y="1253"/>
                    <a:pt x="139" y="1352"/>
                  </a:cubicBezTo>
                  <a:cubicBezTo>
                    <a:pt x="219" y="1472"/>
                    <a:pt x="318" y="1591"/>
                    <a:pt x="398" y="1711"/>
                  </a:cubicBezTo>
                  <a:cubicBezTo>
                    <a:pt x="398" y="1790"/>
                    <a:pt x="418" y="1870"/>
                    <a:pt x="438" y="1949"/>
                  </a:cubicBezTo>
                  <a:cubicBezTo>
                    <a:pt x="418" y="1989"/>
                    <a:pt x="438" y="2009"/>
                    <a:pt x="458" y="2069"/>
                  </a:cubicBezTo>
                  <a:cubicBezTo>
                    <a:pt x="696" y="1949"/>
                    <a:pt x="617" y="1711"/>
                    <a:pt x="657" y="1512"/>
                  </a:cubicBezTo>
                  <a:cubicBezTo>
                    <a:pt x="637" y="1392"/>
                    <a:pt x="637" y="1293"/>
                    <a:pt x="637" y="1134"/>
                  </a:cubicBezTo>
                  <a:cubicBezTo>
                    <a:pt x="498" y="815"/>
                    <a:pt x="637" y="437"/>
                    <a:pt x="537" y="99"/>
                  </a:cubicBezTo>
                  <a:cubicBezTo>
                    <a:pt x="469" y="31"/>
                    <a:pt x="392"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35;p3">
              <a:extLst>
                <a:ext uri="{FF2B5EF4-FFF2-40B4-BE49-F238E27FC236}">
                  <a16:creationId xmlns:a16="http://schemas.microsoft.com/office/drawing/2014/main" id="{DF03DC6D-3F3B-4874-B035-7B498712F6D9}"/>
                </a:ext>
              </a:extLst>
            </p:cNvPr>
            <p:cNvSpPr/>
            <p:nvPr/>
          </p:nvSpPr>
          <p:spPr>
            <a:xfrm>
              <a:off x="2224300" y="3856100"/>
              <a:ext cx="13450" cy="46275"/>
            </a:xfrm>
            <a:custGeom>
              <a:avLst/>
              <a:gdLst/>
              <a:ahLst/>
              <a:cxnLst/>
              <a:rect l="l" t="t" r="r" b="b"/>
              <a:pathLst>
                <a:path w="538" h="1851" extrusionOk="0">
                  <a:moveTo>
                    <a:pt x="20" y="1"/>
                  </a:moveTo>
                  <a:cubicBezTo>
                    <a:pt x="20" y="498"/>
                    <a:pt x="0" y="975"/>
                    <a:pt x="0" y="1433"/>
                  </a:cubicBezTo>
                  <a:cubicBezTo>
                    <a:pt x="40" y="1572"/>
                    <a:pt x="100" y="1711"/>
                    <a:pt x="139" y="1851"/>
                  </a:cubicBezTo>
                  <a:cubicBezTo>
                    <a:pt x="219" y="1592"/>
                    <a:pt x="60" y="1294"/>
                    <a:pt x="318" y="1095"/>
                  </a:cubicBezTo>
                  <a:cubicBezTo>
                    <a:pt x="398" y="1055"/>
                    <a:pt x="438" y="995"/>
                    <a:pt x="497" y="916"/>
                  </a:cubicBezTo>
                  <a:lnTo>
                    <a:pt x="537" y="896"/>
                  </a:lnTo>
                  <a:lnTo>
                    <a:pt x="537" y="379"/>
                  </a:lnTo>
                  <a:cubicBezTo>
                    <a:pt x="358" y="299"/>
                    <a:pt x="358" y="160"/>
                    <a:pt x="3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36;p3">
              <a:extLst>
                <a:ext uri="{FF2B5EF4-FFF2-40B4-BE49-F238E27FC236}">
                  <a16:creationId xmlns:a16="http://schemas.microsoft.com/office/drawing/2014/main" id="{E08D5B31-4D15-4DF5-AD22-87A1E3AA9F4D}"/>
                </a:ext>
              </a:extLst>
            </p:cNvPr>
            <p:cNvSpPr/>
            <p:nvPr/>
          </p:nvSpPr>
          <p:spPr>
            <a:xfrm>
              <a:off x="2230250" y="3975400"/>
              <a:ext cx="22900" cy="47825"/>
            </a:xfrm>
            <a:custGeom>
              <a:avLst/>
              <a:gdLst/>
              <a:ahLst/>
              <a:cxnLst/>
              <a:rect l="l" t="t" r="r" b="b"/>
              <a:pathLst>
                <a:path w="916" h="1913" extrusionOk="0">
                  <a:moveTo>
                    <a:pt x="302" y="1"/>
                  </a:moveTo>
                  <a:cubicBezTo>
                    <a:pt x="264" y="1"/>
                    <a:pt x="220" y="9"/>
                    <a:pt x="180" y="23"/>
                  </a:cubicBezTo>
                  <a:cubicBezTo>
                    <a:pt x="160" y="23"/>
                    <a:pt x="120" y="63"/>
                    <a:pt x="100" y="63"/>
                  </a:cubicBezTo>
                  <a:cubicBezTo>
                    <a:pt x="120" y="679"/>
                    <a:pt x="1" y="1296"/>
                    <a:pt x="220" y="1913"/>
                  </a:cubicBezTo>
                  <a:cubicBezTo>
                    <a:pt x="498" y="1714"/>
                    <a:pt x="399" y="1415"/>
                    <a:pt x="419" y="1137"/>
                  </a:cubicBezTo>
                  <a:cubicBezTo>
                    <a:pt x="916" y="799"/>
                    <a:pt x="259" y="500"/>
                    <a:pt x="379" y="142"/>
                  </a:cubicBezTo>
                  <a:cubicBezTo>
                    <a:pt x="432" y="36"/>
                    <a:pt x="379" y="1"/>
                    <a:pt x="3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37;p3">
              <a:extLst>
                <a:ext uri="{FF2B5EF4-FFF2-40B4-BE49-F238E27FC236}">
                  <a16:creationId xmlns:a16="http://schemas.microsoft.com/office/drawing/2014/main" id="{283E11A1-EBFC-4427-A430-2766991153B0}"/>
                </a:ext>
              </a:extLst>
            </p:cNvPr>
            <p:cNvSpPr/>
            <p:nvPr/>
          </p:nvSpPr>
          <p:spPr>
            <a:xfrm>
              <a:off x="2234225" y="4003300"/>
              <a:ext cx="15950" cy="36825"/>
            </a:xfrm>
            <a:custGeom>
              <a:avLst/>
              <a:gdLst/>
              <a:ahLst/>
              <a:cxnLst/>
              <a:rect l="l" t="t" r="r" b="b"/>
              <a:pathLst>
                <a:path w="638" h="1473" extrusionOk="0">
                  <a:moveTo>
                    <a:pt x="260" y="1"/>
                  </a:moveTo>
                  <a:cubicBezTo>
                    <a:pt x="1" y="200"/>
                    <a:pt x="140" y="518"/>
                    <a:pt x="61" y="777"/>
                  </a:cubicBezTo>
                  <a:cubicBezTo>
                    <a:pt x="100" y="956"/>
                    <a:pt x="120" y="1095"/>
                    <a:pt x="120" y="1254"/>
                  </a:cubicBezTo>
                  <a:cubicBezTo>
                    <a:pt x="279" y="1314"/>
                    <a:pt x="439" y="1393"/>
                    <a:pt x="618" y="1473"/>
                  </a:cubicBezTo>
                  <a:cubicBezTo>
                    <a:pt x="598" y="1115"/>
                    <a:pt x="638" y="717"/>
                    <a:pt x="498" y="379"/>
                  </a:cubicBezTo>
                  <a:cubicBezTo>
                    <a:pt x="299" y="359"/>
                    <a:pt x="399" y="279"/>
                    <a:pt x="439" y="200"/>
                  </a:cubicBezTo>
                  <a:cubicBezTo>
                    <a:pt x="399" y="120"/>
                    <a:pt x="319" y="80"/>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38;p3">
              <a:extLst>
                <a:ext uri="{FF2B5EF4-FFF2-40B4-BE49-F238E27FC236}">
                  <a16:creationId xmlns:a16="http://schemas.microsoft.com/office/drawing/2014/main" id="{CDFA73B9-4259-43B1-9D3E-32311FB32A11}"/>
                </a:ext>
              </a:extLst>
            </p:cNvPr>
            <p:cNvSpPr/>
            <p:nvPr/>
          </p:nvSpPr>
          <p:spPr>
            <a:xfrm>
              <a:off x="2134775" y="3913800"/>
              <a:ext cx="12450" cy="54850"/>
            </a:xfrm>
            <a:custGeom>
              <a:avLst/>
              <a:gdLst/>
              <a:ahLst/>
              <a:cxnLst/>
              <a:rect l="l" t="t" r="r" b="b"/>
              <a:pathLst>
                <a:path w="498" h="2194" extrusionOk="0">
                  <a:moveTo>
                    <a:pt x="0" y="0"/>
                  </a:moveTo>
                  <a:lnTo>
                    <a:pt x="0" y="0"/>
                  </a:lnTo>
                  <a:cubicBezTo>
                    <a:pt x="60" y="736"/>
                    <a:pt x="100" y="1472"/>
                    <a:pt x="319" y="2149"/>
                  </a:cubicBezTo>
                  <a:cubicBezTo>
                    <a:pt x="339" y="2178"/>
                    <a:pt x="368" y="2193"/>
                    <a:pt x="401" y="2193"/>
                  </a:cubicBezTo>
                  <a:cubicBezTo>
                    <a:pt x="433" y="2193"/>
                    <a:pt x="468" y="2178"/>
                    <a:pt x="498" y="2149"/>
                  </a:cubicBezTo>
                  <a:cubicBezTo>
                    <a:pt x="359" y="1492"/>
                    <a:pt x="299" y="856"/>
                    <a:pt x="319" y="179"/>
                  </a:cubicBezTo>
                  <a:cubicBezTo>
                    <a:pt x="219" y="120"/>
                    <a:pt x="10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39;p3">
              <a:extLst>
                <a:ext uri="{FF2B5EF4-FFF2-40B4-BE49-F238E27FC236}">
                  <a16:creationId xmlns:a16="http://schemas.microsoft.com/office/drawing/2014/main" id="{65A56B62-711E-4DB7-A570-010C27FF9325}"/>
                </a:ext>
              </a:extLst>
            </p:cNvPr>
            <p:cNvSpPr/>
            <p:nvPr/>
          </p:nvSpPr>
          <p:spPr>
            <a:xfrm>
              <a:off x="2020400" y="3903850"/>
              <a:ext cx="7975" cy="59200"/>
            </a:xfrm>
            <a:custGeom>
              <a:avLst/>
              <a:gdLst/>
              <a:ahLst/>
              <a:cxnLst/>
              <a:rect l="l" t="t" r="r" b="b"/>
              <a:pathLst>
                <a:path w="319" h="2368" extrusionOk="0">
                  <a:moveTo>
                    <a:pt x="119" y="0"/>
                  </a:moveTo>
                  <a:lnTo>
                    <a:pt x="119" y="0"/>
                  </a:lnTo>
                  <a:cubicBezTo>
                    <a:pt x="0" y="736"/>
                    <a:pt x="159" y="1472"/>
                    <a:pt x="40" y="2189"/>
                  </a:cubicBezTo>
                  <a:cubicBezTo>
                    <a:pt x="20" y="2328"/>
                    <a:pt x="159" y="2348"/>
                    <a:pt x="299" y="2368"/>
                  </a:cubicBezTo>
                  <a:cubicBezTo>
                    <a:pt x="318" y="1671"/>
                    <a:pt x="199" y="955"/>
                    <a:pt x="299" y="259"/>
                  </a:cubicBezTo>
                  <a:cubicBezTo>
                    <a:pt x="219" y="179"/>
                    <a:pt x="159" y="8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40;p3">
              <a:extLst>
                <a:ext uri="{FF2B5EF4-FFF2-40B4-BE49-F238E27FC236}">
                  <a16:creationId xmlns:a16="http://schemas.microsoft.com/office/drawing/2014/main" id="{B0102A70-0F94-4F38-AAC8-BECD4E671AE6}"/>
                </a:ext>
              </a:extLst>
            </p:cNvPr>
            <p:cNvSpPr/>
            <p:nvPr/>
          </p:nvSpPr>
          <p:spPr>
            <a:xfrm>
              <a:off x="2136275" y="3824275"/>
              <a:ext cx="19400" cy="36350"/>
            </a:xfrm>
            <a:custGeom>
              <a:avLst/>
              <a:gdLst/>
              <a:ahLst/>
              <a:cxnLst/>
              <a:rect l="l" t="t" r="r" b="b"/>
              <a:pathLst>
                <a:path w="776" h="1454" extrusionOk="0">
                  <a:moveTo>
                    <a:pt x="139" y="0"/>
                  </a:moveTo>
                  <a:cubicBezTo>
                    <a:pt x="100" y="140"/>
                    <a:pt x="80" y="279"/>
                    <a:pt x="60" y="398"/>
                  </a:cubicBezTo>
                  <a:cubicBezTo>
                    <a:pt x="0" y="458"/>
                    <a:pt x="40" y="498"/>
                    <a:pt x="80" y="557"/>
                  </a:cubicBezTo>
                  <a:cubicBezTo>
                    <a:pt x="259" y="657"/>
                    <a:pt x="259" y="796"/>
                    <a:pt x="239" y="955"/>
                  </a:cubicBezTo>
                  <a:cubicBezTo>
                    <a:pt x="259" y="995"/>
                    <a:pt x="259" y="1035"/>
                    <a:pt x="279" y="1055"/>
                  </a:cubicBezTo>
                  <a:lnTo>
                    <a:pt x="279" y="1274"/>
                  </a:lnTo>
                  <a:cubicBezTo>
                    <a:pt x="259" y="1333"/>
                    <a:pt x="279" y="1373"/>
                    <a:pt x="338" y="1433"/>
                  </a:cubicBezTo>
                  <a:cubicBezTo>
                    <a:pt x="359" y="1447"/>
                    <a:pt x="381" y="1453"/>
                    <a:pt x="403" y="1453"/>
                  </a:cubicBezTo>
                  <a:cubicBezTo>
                    <a:pt x="443" y="1453"/>
                    <a:pt x="486" y="1431"/>
                    <a:pt x="537" y="1393"/>
                  </a:cubicBezTo>
                  <a:cubicBezTo>
                    <a:pt x="657" y="1214"/>
                    <a:pt x="696" y="1055"/>
                    <a:pt x="756" y="856"/>
                  </a:cubicBezTo>
                  <a:cubicBezTo>
                    <a:pt x="776" y="717"/>
                    <a:pt x="736" y="637"/>
                    <a:pt x="657" y="538"/>
                  </a:cubicBezTo>
                  <a:cubicBezTo>
                    <a:pt x="577" y="359"/>
                    <a:pt x="537" y="180"/>
                    <a:pt x="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41;p3">
              <a:extLst>
                <a:ext uri="{FF2B5EF4-FFF2-40B4-BE49-F238E27FC236}">
                  <a16:creationId xmlns:a16="http://schemas.microsoft.com/office/drawing/2014/main" id="{AFB04763-14FB-4D8D-BF93-20273667BBF9}"/>
                </a:ext>
              </a:extLst>
            </p:cNvPr>
            <p:cNvSpPr/>
            <p:nvPr/>
          </p:nvSpPr>
          <p:spPr>
            <a:xfrm>
              <a:off x="2049225" y="4011775"/>
              <a:ext cx="33850" cy="13550"/>
            </a:xfrm>
            <a:custGeom>
              <a:avLst/>
              <a:gdLst/>
              <a:ahLst/>
              <a:cxnLst/>
              <a:rect l="l" t="t" r="r" b="b"/>
              <a:pathLst>
                <a:path w="1354" h="542" extrusionOk="0">
                  <a:moveTo>
                    <a:pt x="200" y="0"/>
                  </a:moveTo>
                  <a:lnTo>
                    <a:pt x="1" y="179"/>
                  </a:lnTo>
                  <a:cubicBezTo>
                    <a:pt x="216" y="416"/>
                    <a:pt x="443" y="542"/>
                    <a:pt x="687" y="542"/>
                  </a:cubicBezTo>
                  <a:cubicBezTo>
                    <a:pt x="895" y="542"/>
                    <a:pt x="1116" y="451"/>
                    <a:pt x="1354" y="259"/>
                  </a:cubicBezTo>
                  <a:cubicBezTo>
                    <a:pt x="936" y="119"/>
                    <a:pt x="538" y="25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42;p3">
              <a:extLst>
                <a:ext uri="{FF2B5EF4-FFF2-40B4-BE49-F238E27FC236}">
                  <a16:creationId xmlns:a16="http://schemas.microsoft.com/office/drawing/2014/main" id="{D80E6BA3-7B9B-41B4-B846-0A948647CE51}"/>
                </a:ext>
              </a:extLst>
            </p:cNvPr>
            <p:cNvSpPr/>
            <p:nvPr/>
          </p:nvSpPr>
          <p:spPr>
            <a:xfrm>
              <a:off x="2165600" y="3859625"/>
              <a:ext cx="35350" cy="14400"/>
            </a:xfrm>
            <a:custGeom>
              <a:avLst/>
              <a:gdLst/>
              <a:ahLst/>
              <a:cxnLst/>
              <a:rect l="l" t="t" r="r" b="b"/>
              <a:pathLst>
                <a:path w="1414" h="576" extrusionOk="0">
                  <a:moveTo>
                    <a:pt x="831" y="1"/>
                  </a:moveTo>
                  <a:cubicBezTo>
                    <a:pt x="647" y="1"/>
                    <a:pt x="456" y="54"/>
                    <a:pt x="259" y="138"/>
                  </a:cubicBezTo>
                  <a:cubicBezTo>
                    <a:pt x="1" y="297"/>
                    <a:pt x="160" y="456"/>
                    <a:pt x="319" y="576"/>
                  </a:cubicBezTo>
                  <a:lnTo>
                    <a:pt x="1214" y="576"/>
                  </a:lnTo>
                  <a:cubicBezTo>
                    <a:pt x="1294" y="456"/>
                    <a:pt x="1354" y="357"/>
                    <a:pt x="1413" y="238"/>
                  </a:cubicBezTo>
                  <a:cubicBezTo>
                    <a:pt x="1234" y="69"/>
                    <a:pt x="1038" y="1"/>
                    <a:pt x="8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43;p3">
              <a:extLst>
                <a:ext uri="{FF2B5EF4-FFF2-40B4-BE49-F238E27FC236}">
                  <a16:creationId xmlns:a16="http://schemas.microsoft.com/office/drawing/2014/main" id="{6865AF86-1C30-4800-B447-E9A22F44EE22}"/>
                </a:ext>
              </a:extLst>
            </p:cNvPr>
            <p:cNvSpPr/>
            <p:nvPr/>
          </p:nvSpPr>
          <p:spPr>
            <a:xfrm>
              <a:off x="2140750" y="3968000"/>
              <a:ext cx="6475" cy="44275"/>
            </a:xfrm>
            <a:custGeom>
              <a:avLst/>
              <a:gdLst/>
              <a:ahLst/>
              <a:cxnLst/>
              <a:rect l="l" t="t" r="r" b="b"/>
              <a:pathLst>
                <a:path w="259" h="1771" extrusionOk="0">
                  <a:moveTo>
                    <a:pt x="80" y="0"/>
                  </a:moveTo>
                  <a:cubicBezTo>
                    <a:pt x="0" y="597"/>
                    <a:pt x="20" y="1194"/>
                    <a:pt x="259" y="1771"/>
                  </a:cubicBezTo>
                  <a:lnTo>
                    <a:pt x="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44;p3">
              <a:extLst>
                <a:ext uri="{FF2B5EF4-FFF2-40B4-BE49-F238E27FC236}">
                  <a16:creationId xmlns:a16="http://schemas.microsoft.com/office/drawing/2014/main" id="{BBDA6F8B-6078-45AB-A4D1-3775A91746B1}"/>
                </a:ext>
              </a:extLst>
            </p:cNvPr>
            <p:cNvSpPr/>
            <p:nvPr/>
          </p:nvSpPr>
          <p:spPr>
            <a:xfrm>
              <a:off x="2003475" y="3780025"/>
              <a:ext cx="14950" cy="16500"/>
            </a:xfrm>
            <a:custGeom>
              <a:avLst/>
              <a:gdLst/>
              <a:ahLst/>
              <a:cxnLst/>
              <a:rect l="l" t="t" r="r" b="b"/>
              <a:pathLst>
                <a:path w="598" h="660" extrusionOk="0">
                  <a:moveTo>
                    <a:pt x="598" y="0"/>
                  </a:moveTo>
                  <a:cubicBezTo>
                    <a:pt x="299" y="0"/>
                    <a:pt x="120" y="159"/>
                    <a:pt x="21" y="418"/>
                  </a:cubicBezTo>
                  <a:cubicBezTo>
                    <a:pt x="1" y="458"/>
                    <a:pt x="1" y="497"/>
                    <a:pt x="41" y="557"/>
                  </a:cubicBezTo>
                  <a:cubicBezTo>
                    <a:pt x="162" y="604"/>
                    <a:pt x="280" y="660"/>
                    <a:pt x="376" y="660"/>
                  </a:cubicBezTo>
                  <a:cubicBezTo>
                    <a:pt x="484" y="660"/>
                    <a:pt x="566" y="589"/>
                    <a:pt x="598" y="358"/>
                  </a:cubicBezTo>
                  <a:lnTo>
                    <a:pt x="5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45;p3">
              <a:extLst>
                <a:ext uri="{FF2B5EF4-FFF2-40B4-BE49-F238E27FC236}">
                  <a16:creationId xmlns:a16="http://schemas.microsoft.com/office/drawing/2014/main" id="{E842DF7D-6152-4A3A-BBF0-0CEE80AFFC49}"/>
                </a:ext>
              </a:extLst>
            </p:cNvPr>
            <p:cNvSpPr/>
            <p:nvPr/>
          </p:nvSpPr>
          <p:spPr>
            <a:xfrm>
              <a:off x="2076100" y="3955075"/>
              <a:ext cx="11950" cy="30300"/>
            </a:xfrm>
            <a:custGeom>
              <a:avLst/>
              <a:gdLst/>
              <a:ahLst/>
              <a:cxnLst/>
              <a:rect l="l" t="t" r="r" b="b"/>
              <a:pathLst>
                <a:path w="478" h="1212" extrusionOk="0">
                  <a:moveTo>
                    <a:pt x="179" y="0"/>
                  </a:moveTo>
                  <a:cubicBezTo>
                    <a:pt x="20" y="60"/>
                    <a:pt x="20" y="219"/>
                    <a:pt x="0" y="338"/>
                  </a:cubicBezTo>
                  <a:cubicBezTo>
                    <a:pt x="159" y="617"/>
                    <a:pt x="179" y="895"/>
                    <a:pt x="219" y="1194"/>
                  </a:cubicBezTo>
                  <a:cubicBezTo>
                    <a:pt x="262" y="1205"/>
                    <a:pt x="300" y="1211"/>
                    <a:pt x="330" y="1211"/>
                  </a:cubicBezTo>
                  <a:cubicBezTo>
                    <a:pt x="411" y="1211"/>
                    <a:pt x="441" y="1165"/>
                    <a:pt x="398" y="1035"/>
                  </a:cubicBezTo>
                  <a:lnTo>
                    <a:pt x="398" y="895"/>
                  </a:lnTo>
                  <a:cubicBezTo>
                    <a:pt x="458" y="736"/>
                    <a:pt x="478" y="617"/>
                    <a:pt x="378" y="498"/>
                  </a:cubicBezTo>
                  <a:cubicBezTo>
                    <a:pt x="398" y="299"/>
                    <a:pt x="299" y="14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46;p3">
              <a:extLst>
                <a:ext uri="{FF2B5EF4-FFF2-40B4-BE49-F238E27FC236}">
                  <a16:creationId xmlns:a16="http://schemas.microsoft.com/office/drawing/2014/main" id="{940DB550-FDE5-4494-ACDD-8405BE27AE1F}"/>
                </a:ext>
              </a:extLst>
            </p:cNvPr>
            <p:cNvSpPr/>
            <p:nvPr/>
          </p:nvSpPr>
          <p:spPr>
            <a:xfrm>
              <a:off x="2143725" y="3859350"/>
              <a:ext cx="16425" cy="20025"/>
            </a:xfrm>
            <a:custGeom>
              <a:avLst/>
              <a:gdLst/>
              <a:ahLst/>
              <a:cxnLst/>
              <a:rect l="l" t="t" r="r" b="b"/>
              <a:pathLst>
                <a:path w="657" h="801" extrusionOk="0">
                  <a:moveTo>
                    <a:pt x="310" y="1"/>
                  </a:moveTo>
                  <a:cubicBezTo>
                    <a:pt x="266" y="1"/>
                    <a:pt x="217" y="15"/>
                    <a:pt x="160" y="50"/>
                  </a:cubicBezTo>
                  <a:lnTo>
                    <a:pt x="40" y="50"/>
                  </a:lnTo>
                  <a:cubicBezTo>
                    <a:pt x="1" y="268"/>
                    <a:pt x="1" y="527"/>
                    <a:pt x="180" y="726"/>
                  </a:cubicBezTo>
                  <a:cubicBezTo>
                    <a:pt x="228" y="780"/>
                    <a:pt x="262" y="800"/>
                    <a:pt x="287" y="800"/>
                  </a:cubicBezTo>
                  <a:cubicBezTo>
                    <a:pt x="352" y="800"/>
                    <a:pt x="350" y="655"/>
                    <a:pt x="378" y="627"/>
                  </a:cubicBezTo>
                  <a:cubicBezTo>
                    <a:pt x="478" y="487"/>
                    <a:pt x="657" y="388"/>
                    <a:pt x="577" y="189"/>
                  </a:cubicBezTo>
                  <a:cubicBezTo>
                    <a:pt x="492" y="90"/>
                    <a:pt x="418" y="1"/>
                    <a:pt x="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47;p3">
              <a:extLst>
                <a:ext uri="{FF2B5EF4-FFF2-40B4-BE49-F238E27FC236}">
                  <a16:creationId xmlns:a16="http://schemas.microsoft.com/office/drawing/2014/main" id="{CCEF3248-0ADF-4BDD-B729-D40B90D2AC93}"/>
                </a:ext>
              </a:extLst>
            </p:cNvPr>
            <p:cNvSpPr/>
            <p:nvPr/>
          </p:nvSpPr>
          <p:spPr>
            <a:xfrm>
              <a:off x="2152675" y="3862700"/>
              <a:ext cx="22400" cy="12325"/>
            </a:xfrm>
            <a:custGeom>
              <a:avLst/>
              <a:gdLst/>
              <a:ahLst/>
              <a:cxnLst/>
              <a:rect l="l" t="t" r="r" b="b"/>
              <a:pathLst>
                <a:path w="896" h="493" extrusionOk="0">
                  <a:moveTo>
                    <a:pt x="431" y="0"/>
                  </a:moveTo>
                  <a:cubicBezTo>
                    <a:pt x="339" y="0"/>
                    <a:pt x="249" y="45"/>
                    <a:pt x="160" y="134"/>
                  </a:cubicBezTo>
                  <a:cubicBezTo>
                    <a:pt x="100" y="234"/>
                    <a:pt x="40" y="353"/>
                    <a:pt x="1" y="493"/>
                  </a:cubicBezTo>
                  <a:cubicBezTo>
                    <a:pt x="279" y="453"/>
                    <a:pt x="577" y="453"/>
                    <a:pt x="896" y="453"/>
                  </a:cubicBezTo>
                  <a:cubicBezTo>
                    <a:pt x="836" y="353"/>
                    <a:pt x="757" y="234"/>
                    <a:pt x="717" y="134"/>
                  </a:cubicBezTo>
                  <a:cubicBezTo>
                    <a:pt x="617" y="45"/>
                    <a:pt x="523" y="0"/>
                    <a:pt x="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48;p3">
              <a:extLst>
                <a:ext uri="{FF2B5EF4-FFF2-40B4-BE49-F238E27FC236}">
                  <a16:creationId xmlns:a16="http://schemas.microsoft.com/office/drawing/2014/main" id="{6F239C77-31FF-4B39-AC6E-F9DCDFF4D72C}"/>
                </a:ext>
              </a:extLst>
            </p:cNvPr>
            <p:cNvSpPr/>
            <p:nvPr/>
          </p:nvSpPr>
          <p:spPr>
            <a:xfrm>
              <a:off x="2022875" y="3842175"/>
              <a:ext cx="26375" cy="10475"/>
            </a:xfrm>
            <a:custGeom>
              <a:avLst/>
              <a:gdLst/>
              <a:ahLst/>
              <a:cxnLst/>
              <a:rect l="l" t="t" r="r" b="b"/>
              <a:pathLst>
                <a:path w="1055" h="419" extrusionOk="0">
                  <a:moveTo>
                    <a:pt x="697" y="1"/>
                  </a:moveTo>
                  <a:cubicBezTo>
                    <a:pt x="438" y="40"/>
                    <a:pt x="219" y="40"/>
                    <a:pt x="1" y="40"/>
                  </a:cubicBezTo>
                  <a:cubicBezTo>
                    <a:pt x="1" y="140"/>
                    <a:pt x="20" y="259"/>
                    <a:pt x="20" y="379"/>
                  </a:cubicBezTo>
                  <a:cubicBezTo>
                    <a:pt x="60" y="379"/>
                    <a:pt x="140" y="418"/>
                    <a:pt x="200" y="418"/>
                  </a:cubicBezTo>
                  <a:cubicBezTo>
                    <a:pt x="438" y="219"/>
                    <a:pt x="757" y="180"/>
                    <a:pt x="1055" y="180"/>
                  </a:cubicBezTo>
                  <a:cubicBezTo>
                    <a:pt x="955" y="40"/>
                    <a:pt x="836" y="40"/>
                    <a:pt x="6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49;p3">
              <a:extLst>
                <a:ext uri="{FF2B5EF4-FFF2-40B4-BE49-F238E27FC236}">
                  <a16:creationId xmlns:a16="http://schemas.microsoft.com/office/drawing/2014/main" id="{65C8D561-5239-4ACA-A53A-00D107FA76B1}"/>
                </a:ext>
              </a:extLst>
            </p:cNvPr>
            <p:cNvSpPr/>
            <p:nvPr/>
          </p:nvSpPr>
          <p:spPr>
            <a:xfrm>
              <a:off x="2021875" y="3984400"/>
              <a:ext cx="11475" cy="28375"/>
            </a:xfrm>
            <a:custGeom>
              <a:avLst/>
              <a:gdLst/>
              <a:ahLst/>
              <a:cxnLst/>
              <a:rect l="l" t="t" r="r" b="b"/>
              <a:pathLst>
                <a:path w="459" h="1135" extrusionOk="0">
                  <a:moveTo>
                    <a:pt x="240" y="1"/>
                  </a:moveTo>
                  <a:cubicBezTo>
                    <a:pt x="259" y="399"/>
                    <a:pt x="1" y="757"/>
                    <a:pt x="240" y="1135"/>
                  </a:cubicBezTo>
                  <a:cubicBezTo>
                    <a:pt x="458" y="757"/>
                    <a:pt x="359" y="399"/>
                    <a:pt x="2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50;p3">
              <a:extLst>
                <a:ext uri="{FF2B5EF4-FFF2-40B4-BE49-F238E27FC236}">
                  <a16:creationId xmlns:a16="http://schemas.microsoft.com/office/drawing/2014/main" id="{E9C841F7-38B4-452D-8E3C-2DD93A3ED5DB}"/>
                </a:ext>
              </a:extLst>
            </p:cNvPr>
            <p:cNvSpPr/>
            <p:nvPr/>
          </p:nvSpPr>
          <p:spPr>
            <a:xfrm>
              <a:off x="2023875" y="4047575"/>
              <a:ext cx="9475" cy="31850"/>
            </a:xfrm>
            <a:custGeom>
              <a:avLst/>
              <a:gdLst/>
              <a:ahLst/>
              <a:cxnLst/>
              <a:rect l="l" t="t" r="r" b="b"/>
              <a:pathLst>
                <a:path w="379" h="1274" extrusionOk="0">
                  <a:moveTo>
                    <a:pt x="160" y="0"/>
                  </a:moveTo>
                  <a:cubicBezTo>
                    <a:pt x="80" y="20"/>
                    <a:pt x="80" y="80"/>
                    <a:pt x="80" y="159"/>
                  </a:cubicBezTo>
                  <a:cubicBezTo>
                    <a:pt x="199" y="518"/>
                    <a:pt x="0" y="955"/>
                    <a:pt x="279" y="1273"/>
                  </a:cubicBezTo>
                  <a:cubicBezTo>
                    <a:pt x="279" y="856"/>
                    <a:pt x="378" y="398"/>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51;p3">
              <a:extLst>
                <a:ext uri="{FF2B5EF4-FFF2-40B4-BE49-F238E27FC236}">
                  <a16:creationId xmlns:a16="http://schemas.microsoft.com/office/drawing/2014/main" id="{8C3BBA87-47EC-4710-9F46-53F8AFB6628B}"/>
                </a:ext>
              </a:extLst>
            </p:cNvPr>
            <p:cNvSpPr/>
            <p:nvPr/>
          </p:nvSpPr>
          <p:spPr>
            <a:xfrm>
              <a:off x="2170075" y="4016725"/>
              <a:ext cx="14950" cy="16400"/>
            </a:xfrm>
            <a:custGeom>
              <a:avLst/>
              <a:gdLst/>
              <a:ahLst/>
              <a:cxnLst/>
              <a:rect l="l" t="t" r="r" b="b"/>
              <a:pathLst>
                <a:path w="598" h="656" extrusionOk="0">
                  <a:moveTo>
                    <a:pt x="180" y="1"/>
                  </a:moveTo>
                  <a:cubicBezTo>
                    <a:pt x="140" y="140"/>
                    <a:pt x="140" y="260"/>
                    <a:pt x="1" y="339"/>
                  </a:cubicBezTo>
                  <a:cubicBezTo>
                    <a:pt x="68" y="490"/>
                    <a:pt x="149" y="656"/>
                    <a:pt x="281" y="656"/>
                  </a:cubicBezTo>
                  <a:cubicBezTo>
                    <a:pt x="305" y="656"/>
                    <a:pt x="331" y="650"/>
                    <a:pt x="359" y="638"/>
                  </a:cubicBezTo>
                  <a:cubicBezTo>
                    <a:pt x="598" y="518"/>
                    <a:pt x="399" y="339"/>
                    <a:pt x="339" y="200"/>
                  </a:cubicBezTo>
                  <a:cubicBezTo>
                    <a:pt x="299" y="120"/>
                    <a:pt x="220" y="6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52;p3">
              <a:extLst>
                <a:ext uri="{FF2B5EF4-FFF2-40B4-BE49-F238E27FC236}">
                  <a16:creationId xmlns:a16="http://schemas.microsoft.com/office/drawing/2014/main" id="{EA6CC724-E413-419D-A9F3-6079FC1A837A}"/>
                </a:ext>
              </a:extLst>
            </p:cNvPr>
            <p:cNvSpPr/>
            <p:nvPr/>
          </p:nvSpPr>
          <p:spPr>
            <a:xfrm>
              <a:off x="2014425" y="4030650"/>
              <a:ext cx="13450" cy="21925"/>
            </a:xfrm>
            <a:custGeom>
              <a:avLst/>
              <a:gdLst/>
              <a:ahLst/>
              <a:cxnLst/>
              <a:rect l="l" t="t" r="r" b="b"/>
              <a:pathLst>
                <a:path w="538" h="877" extrusionOk="0">
                  <a:moveTo>
                    <a:pt x="179" y="1"/>
                  </a:moveTo>
                  <a:cubicBezTo>
                    <a:pt x="0" y="279"/>
                    <a:pt x="40" y="578"/>
                    <a:pt x="160" y="876"/>
                  </a:cubicBezTo>
                  <a:cubicBezTo>
                    <a:pt x="259" y="856"/>
                    <a:pt x="358" y="856"/>
                    <a:pt x="458" y="836"/>
                  </a:cubicBezTo>
                  <a:lnTo>
                    <a:pt x="538" y="677"/>
                  </a:lnTo>
                  <a:cubicBezTo>
                    <a:pt x="378" y="578"/>
                    <a:pt x="398" y="458"/>
                    <a:pt x="498" y="359"/>
                  </a:cubicBezTo>
                  <a:lnTo>
                    <a:pt x="498" y="180"/>
                  </a:lnTo>
                  <a:cubicBezTo>
                    <a:pt x="478" y="100"/>
                    <a:pt x="398" y="41"/>
                    <a:pt x="3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53;p3">
              <a:extLst>
                <a:ext uri="{FF2B5EF4-FFF2-40B4-BE49-F238E27FC236}">
                  <a16:creationId xmlns:a16="http://schemas.microsoft.com/office/drawing/2014/main" id="{9782E45C-E52F-4086-A4A1-5422C4DE43B3}"/>
                </a:ext>
              </a:extLst>
            </p:cNvPr>
            <p:cNvSpPr/>
            <p:nvPr/>
          </p:nvSpPr>
          <p:spPr>
            <a:xfrm>
              <a:off x="2174550" y="4107050"/>
              <a:ext cx="19925" cy="7800"/>
            </a:xfrm>
            <a:custGeom>
              <a:avLst/>
              <a:gdLst/>
              <a:ahLst/>
              <a:cxnLst/>
              <a:rect l="l" t="t" r="r" b="b"/>
              <a:pathLst>
                <a:path w="797" h="312" extrusionOk="0">
                  <a:moveTo>
                    <a:pt x="279" y="0"/>
                  </a:moveTo>
                  <a:cubicBezTo>
                    <a:pt x="187" y="0"/>
                    <a:pt x="95" y="29"/>
                    <a:pt x="1" y="108"/>
                  </a:cubicBezTo>
                  <a:cubicBezTo>
                    <a:pt x="187" y="260"/>
                    <a:pt x="372" y="311"/>
                    <a:pt x="594" y="311"/>
                  </a:cubicBezTo>
                  <a:cubicBezTo>
                    <a:pt x="634" y="311"/>
                    <a:pt x="675" y="310"/>
                    <a:pt x="717" y="307"/>
                  </a:cubicBezTo>
                  <a:cubicBezTo>
                    <a:pt x="737" y="307"/>
                    <a:pt x="737" y="307"/>
                    <a:pt x="757" y="267"/>
                  </a:cubicBezTo>
                  <a:cubicBezTo>
                    <a:pt x="797" y="207"/>
                    <a:pt x="757" y="187"/>
                    <a:pt x="717" y="128"/>
                  </a:cubicBezTo>
                  <a:cubicBezTo>
                    <a:pt x="561" y="68"/>
                    <a:pt x="419" y="0"/>
                    <a:pt x="2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54;p3">
              <a:extLst>
                <a:ext uri="{FF2B5EF4-FFF2-40B4-BE49-F238E27FC236}">
                  <a16:creationId xmlns:a16="http://schemas.microsoft.com/office/drawing/2014/main" id="{A4289FC4-60C8-42A7-BE15-7221B6302010}"/>
                </a:ext>
              </a:extLst>
            </p:cNvPr>
            <p:cNvSpPr/>
            <p:nvPr/>
          </p:nvSpPr>
          <p:spPr>
            <a:xfrm>
              <a:off x="2192475" y="4109950"/>
              <a:ext cx="26875" cy="4775"/>
            </a:xfrm>
            <a:custGeom>
              <a:avLst/>
              <a:gdLst/>
              <a:ahLst/>
              <a:cxnLst/>
              <a:rect l="l" t="t" r="r" b="b"/>
              <a:pathLst>
                <a:path w="1075" h="191" extrusionOk="0">
                  <a:moveTo>
                    <a:pt x="322" y="0"/>
                  </a:moveTo>
                  <a:cubicBezTo>
                    <a:pt x="217" y="0"/>
                    <a:pt x="109" y="6"/>
                    <a:pt x="0" y="12"/>
                  </a:cubicBezTo>
                  <a:lnTo>
                    <a:pt x="0" y="191"/>
                  </a:lnTo>
                  <a:lnTo>
                    <a:pt x="1074" y="191"/>
                  </a:lnTo>
                  <a:cubicBezTo>
                    <a:pt x="834" y="35"/>
                    <a:pt x="583"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55;p3">
              <a:extLst>
                <a:ext uri="{FF2B5EF4-FFF2-40B4-BE49-F238E27FC236}">
                  <a16:creationId xmlns:a16="http://schemas.microsoft.com/office/drawing/2014/main" id="{186380F7-7260-4C78-8029-044B3C38F6AE}"/>
                </a:ext>
              </a:extLst>
            </p:cNvPr>
            <p:cNvSpPr/>
            <p:nvPr/>
          </p:nvSpPr>
          <p:spPr>
            <a:xfrm>
              <a:off x="2081075" y="3980925"/>
              <a:ext cx="12450" cy="15950"/>
            </a:xfrm>
            <a:custGeom>
              <a:avLst/>
              <a:gdLst/>
              <a:ahLst/>
              <a:cxnLst/>
              <a:rect l="l" t="t" r="r" b="b"/>
              <a:pathLst>
                <a:path w="498" h="638" extrusionOk="0">
                  <a:moveTo>
                    <a:pt x="179" y="1"/>
                  </a:moveTo>
                  <a:cubicBezTo>
                    <a:pt x="100" y="60"/>
                    <a:pt x="40" y="100"/>
                    <a:pt x="0" y="160"/>
                  </a:cubicBezTo>
                  <a:cubicBezTo>
                    <a:pt x="60" y="339"/>
                    <a:pt x="100" y="498"/>
                    <a:pt x="259" y="637"/>
                  </a:cubicBezTo>
                  <a:cubicBezTo>
                    <a:pt x="497" y="379"/>
                    <a:pt x="477" y="18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56;p3">
              <a:extLst>
                <a:ext uri="{FF2B5EF4-FFF2-40B4-BE49-F238E27FC236}">
                  <a16:creationId xmlns:a16="http://schemas.microsoft.com/office/drawing/2014/main" id="{4A8DC5FB-C540-4FB3-B08D-EE07A8E9F5EE}"/>
                </a:ext>
              </a:extLst>
            </p:cNvPr>
            <p:cNvSpPr/>
            <p:nvPr/>
          </p:nvSpPr>
          <p:spPr>
            <a:xfrm>
              <a:off x="2119850" y="3677575"/>
              <a:ext cx="8475" cy="28850"/>
            </a:xfrm>
            <a:custGeom>
              <a:avLst/>
              <a:gdLst/>
              <a:ahLst/>
              <a:cxnLst/>
              <a:rect l="l" t="t" r="r" b="b"/>
              <a:pathLst>
                <a:path w="339" h="1154" extrusionOk="0">
                  <a:moveTo>
                    <a:pt x="60" y="0"/>
                  </a:moveTo>
                  <a:lnTo>
                    <a:pt x="60" y="0"/>
                  </a:lnTo>
                  <a:cubicBezTo>
                    <a:pt x="21" y="398"/>
                    <a:pt x="1" y="796"/>
                    <a:pt x="200" y="1154"/>
                  </a:cubicBezTo>
                  <a:cubicBezTo>
                    <a:pt x="200" y="776"/>
                    <a:pt x="339" y="358"/>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57;p3">
              <a:extLst>
                <a:ext uri="{FF2B5EF4-FFF2-40B4-BE49-F238E27FC236}">
                  <a16:creationId xmlns:a16="http://schemas.microsoft.com/office/drawing/2014/main" id="{F22FE9D2-73F7-438F-8CFC-5700FA9F3605}"/>
                </a:ext>
              </a:extLst>
            </p:cNvPr>
            <p:cNvSpPr/>
            <p:nvPr/>
          </p:nvSpPr>
          <p:spPr>
            <a:xfrm>
              <a:off x="2022875" y="3963025"/>
              <a:ext cx="8475" cy="19425"/>
            </a:xfrm>
            <a:custGeom>
              <a:avLst/>
              <a:gdLst/>
              <a:ahLst/>
              <a:cxnLst/>
              <a:rect l="l" t="t" r="r" b="b"/>
              <a:pathLst>
                <a:path w="339" h="777" extrusionOk="0">
                  <a:moveTo>
                    <a:pt x="160" y="1"/>
                  </a:moveTo>
                  <a:lnTo>
                    <a:pt x="160" y="1"/>
                  </a:lnTo>
                  <a:cubicBezTo>
                    <a:pt x="1" y="239"/>
                    <a:pt x="140" y="518"/>
                    <a:pt x="200" y="776"/>
                  </a:cubicBezTo>
                  <a:cubicBezTo>
                    <a:pt x="319" y="518"/>
                    <a:pt x="339" y="259"/>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58;p3">
              <a:extLst>
                <a:ext uri="{FF2B5EF4-FFF2-40B4-BE49-F238E27FC236}">
                  <a16:creationId xmlns:a16="http://schemas.microsoft.com/office/drawing/2014/main" id="{BEAF1901-CC1F-4392-A970-BE03D36F302A}"/>
                </a:ext>
              </a:extLst>
            </p:cNvPr>
            <p:cNvSpPr/>
            <p:nvPr/>
          </p:nvSpPr>
          <p:spPr>
            <a:xfrm>
              <a:off x="2232250" y="3956550"/>
              <a:ext cx="11950" cy="10975"/>
            </a:xfrm>
            <a:custGeom>
              <a:avLst/>
              <a:gdLst/>
              <a:ahLst/>
              <a:cxnLst/>
              <a:rect l="l" t="t" r="r" b="b"/>
              <a:pathLst>
                <a:path w="478" h="439" extrusionOk="0">
                  <a:moveTo>
                    <a:pt x="259" y="1"/>
                  </a:moveTo>
                  <a:cubicBezTo>
                    <a:pt x="199" y="1"/>
                    <a:pt x="140" y="21"/>
                    <a:pt x="80" y="61"/>
                  </a:cubicBezTo>
                  <a:lnTo>
                    <a:pt x="20" y="81"/>
                  </a:lnTo>
                  <a:cubicBezTo>
                    <a:pt x="0" y="160"/>
                    <a:pt x="0" y="200"/>
                    <a:pt x="20" y="260"/>
                  </a:cubicBezTo>
                  <a:cubicBezTo>
                    <a:pt x="140" y="319"/>
                    <a:pt x="279" y="379"/>
                    <a:pt x="398" y="439"/>
                  </a:cubicBezTo>
                  <a:cubicBezTo>
                    <a:pt x="478" y="339"/>
                    <a:pt x="478" y="220"/>
                    <a:pt x="438" y="61"/>
                  </a:cubicBezTo>
                  <a:cubicBezTo>
                    <a:pt x="378" y="21"/>
                    <a:pt x="319"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59;p3">
              <a:extLst>
                <a:ext uri="{FF2B5EF4-FFF2-40B4-BE49-F238E27FC236}">
                  <a16:creationId xmlns:a16="http://schemas.microsoft.com/office/drawing/2014/main" id="{F326FE67-3FA4-445D-BDC8-8CECF1D9BA6D}"/>
                </a:ext>
              </a:extLst>
            </p:cNvPr>
            <p:cNvSpPr/>
            <p:nvPr/>
          </p:nvSpPr>
          <p:spPr>
            <a:xfrm>
              <a:off x="2085550" y="3967500"/>
              <a:ext cx="4500" cy="9975"/>
            </a:xfrm>
            <a:custGeom>
              <a:avLst/>
              <a:gdLst/>
              <a:ahLst/>
              <a:cxnLst/>
              <a:rect l="l" t="t" r="r" b="b"/>
              <a:pathLst>
                <a:path w="180" h="399" extrusionOk="0">
                  <a:moveTo>
                    <a:pt x="0" y="1"/>
                  </a:moveTo>
                  <a:lnTo>
                    <a:pt x="0" y="1"/>
                  </a:lnTo>
                  <a:cubicBezTo>
                    <a:pt x="20" y="140"/>
                    <a:pt x="20" y="279"/>
                    <a:pt x="20" y="398"/>
                  </a:cubicBezTo>
                  <a:cubicBezTo>
                    <a:pt x="179" y="239"/>
                    <a:pt x="179" y="12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60;p3">
              <a:extLst>
                <a:ext uri="{FF2B5EF4-FFF2-40B4-BE49-F238E27FC236}">
                  <a16:creationId xmlns:a16="http://schemas.microsoft.com/office/drawing/2014/main" id="{BF06548A-7C78-48F5-BE74-6EECE6C021AB}"/>
                </a:ext>
              </a:extLst>
            </p:cNvPr>
            <p:cNvSpPr/>
            <p:nvPr/>
          </p:nvSpPr>
          <p:spPr>
            <a:xfrm>
              <a:off x="2021875" y="4025700"/>
              <a:ext cx="5000" cy="8975"/>
            </a:xfrm>
            <a:custGeom>
              <a:avLst/>
              <a:gdLst/>
              <a:ahLst/>
              <a:cxnLst/>
              <a:rect l="l" t="t" r="r" b="b"/>
              <a:pathLst>
                <a:path w="200" h="359" extrusionOk="0">
                  <a:moveTo>
                    <a:pt x="200" y="0"/>
                  </a:moveTo>
                  <a:lnTo>
                    <a:pt x="200" y="0"/>
                  </a:lnTo>
                  <a:cubicBezTo>
                    <a:pt x="140" y="60"/>
                    <a:pt x="80" y="119"/>
                    <a:pt x="1" y="179"/>
                  </a:cubicBezTo>
                  <a:lnTo>
                    <a:pt x="180" y="358"/>
                  </a:lnTo>
                  <a:cubicBezTo>
                    <a:pt x="200" y="259"/>
                    <a:pt x="200" y="11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61;p3">
              <a:extLst>
                <a:ext uri="{FF2B5EF4-FFF2-40B4-BE49-F238E27FC236}">
                  <a16:creationId xmlns:a16="http://schemas.microsoft.com/office/drawing/2014/main" id="{202F2BC8-9BA0-4F06-8175-20C16FA9F66E}"/>
                </a:ext>
              </a:extLst>
            </p:cNvPr>
            <p:cNvSpPr/>
            <p:nvPr/>
          </p:nvSpPr>
          <p:spPr>
            <a:xfrm>
              <a:off x="2021875" y="4039625"/>
              <a:ext cx="6500" cy="8475"/>
            </a:xfrm>
            <a:custGeom>
              <a:avLst/>
              <a:gdLst/>
              <a:ahLst/>
              <a:cxnLst/>
              <a:rect l="l" t="t" r="r" b="b"/>
              <a:pathLst>
                <a:path w="260" h="339" extrusionOk="0">
                  <a:moveTo>
                    <a:pt x="200" y="0"/>
                  </a:moveTo>
                  <a:cubicBezTo>
                    <a:pt x="41" y="119"/>
                    <a:pt x="1" y="219"/>
                    <a:pt x="200" y="338"/>
                  </a:cubicBezTo>
                  <a:cubicBezTo>
                    <a:pt x="259" y="219"/>
                    <a:pt x="259" y="99"/>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62;p3">
              <a:extLst>
                <a:ext uri="{FF2B5EF4-FFF2-40B4-BE49-F238E27FC236}">
                  <a16:creationId xmlns:a16="http://schemas.microsoft.com/office/drawing/2014/main" id="{60EF624D-E529-4AD6-B840-D29A0DCBE9DA}"/>
                </a:ext>
              </a:extLst>
            </p:cNvPr>
            <p:cNvSpPr/>
            <p:nvPr/>
          </p:nvSpPr>
          <p:spPr>
            <a:xfrm>
              <a:off x="2023875" y="4012750"/>
              <a:ext cx="4500" cy="3525"/>
            </a:xfrm>
            <a:custGeom>
              <a:avLst/>
              <a:gdLst/>
              <a:ahLst/>
              <a:cxnLst/>
              <a:rect l="l" t="t" r="r" b="b"/>
              <a:pathLst>
                <a:path w="180" h="141" extrusionOk="0">
                  <a:moveTo>
                    <a:pt x="160" y="1"/>
                  </a:moveTo>
                  <a:cubicBezTo>
                    <a:pt x="0" y="60"/>
                    <a:pt x="0" y="100"/>
                    <a:pt x="160" y="140"/>
                  </a:cubicBezTo>
                  <a:cubicBezTo>
                    <a:pt x="179" y="100"/>
                    <a:pt x="179" y="6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63;p3">
              <a:extLst>
                <a:ext uri="{FF2B5EF4-FFF2-40B4-BE49-F238E27FC236}">
                  <a16:creationId xmlns:a16="http://schemas.microsoft.com/office/drawing/2014/main" id="{455F2365-BCA7-494C-8E5D-ECFBE6CA072E}"/>
                </a:ext>
              </a:extLst>
            </p:cNvPr>
            <p:cNvSpPr/>
            <p:nvPr/>
          </p:nvSpPr>
          <p:spPr>
            <a:xfrm>
              <a:off x="2026850" y="4016250"/>
              <a:ext cx="3500" cy="6475"/>
            </a:xfrm>
            <a:custGeom>
              <a:avLst/>
              <a:gdLst/>
              <a:ahLst/>
              <a:cxnLst/>
              <a:rect l="l" t="t" r="r" b="b"/>
              <a:pathLst>
                <a:path w="140" h="259" extrusionOk="0">
                  <a:moveTo>
                    <a:pt x="1" y="0"/>
                  </a:moveTo>
                  <a:lnTo>
                    <a:pt x="1" y="0"/>
                  </a:lnTo>
                  <a:cubicBezTo>
                    <a:pt x="41" y="80"/>
                    <a:pt x="41" y="179"/>
                    <a:pt x="41" y="259"/>
                  </a:cubicBezTo>
                  <a:cubicBezTo>
                    <a:pt x="140" y="179"/>
                    <a:pt x="140" y="8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64;p3">
              <a:extLst>
                <a:ext uri="{FF2B5EF4-FFF2-40B4-BE49-F238E27FC236}">
                  <a16:creationId xmlns:a16="http://schemas.microsoft.com/office/drawing/2014/main" id="{978B98FB-7437-49E1-9276-0E82978E1B48}"/>
                </a:ext>
              </a:extLst>
            </p:cNvPr>
            <p:cNvSpPr/>
            <p:nvPr/>
          </p:nvSpPr>
          <p:spPr>
            <a:xfrm>
              <a:off x="2113875" y="3472175"/>
              <a:ext cx="68675" cy="48750"/>
            </a:xfrm>
            <a:custGeom>
              <a:avLst/>
              <a:gdLst/>
              <a:ahLst/>
              <a:cxnLst/>
              <a:rect l="l" t="t" r="r" b="b"/>
              <a:pathLst>
                <a:path w="2747" h="1950" extrusionOk="0">
                  <a:moveTo>
                    <a:pt x="100" y="0"/>
                  </a:moveTo>
                  <a:cubicBezTo>
                    <a:pt x="81" y="60"/>
                    <a:pt x="81" y="120"/>
                    <a:pt x="61" y="199"/>
                  </a:cubicBezTo>
                  <a:cubicBezTo>
                    <a:pt x="81" y="319"/>
                    <a:pt x="81" y="418"/>
                    <a:pt x="81" y="538"/>
                  </a:cubicBezTo>
                  <a:cubicBezTo>
                    <a:pt x="160" y="1035"/>
                    <a:pt x="1" y="1532"/>
                    <a:pt x="260" y="1950"/>
                  </a:cubicBezTo>
                  <a:cubicBezTo>
                    <a:pt x="260" y="1731"/>
                    <a:pt x="279" y="1492"/>
                    <a:pt x="279" y="1254"/>
                  </a:cubicBezTo>
                  <a:cubicBezTo>
                    <a:pt x="279" y="557"/>
                    <a:pt x="279" y="597"/>
                    <a:pt x="936" y="518"/>
                  </a:cubicBezTo>
                  <a:cubicBezTo>
                    <a:pt x="1533" y="438"/>
                    <a:pt x="2129" y="319"/>
                    <a:pt x="2746" y="239"/>
                  </a:cubicBezTo>
                  <a:cubicBezTo>
                    <a:pt x="2169" y="160"/>
                    <a:pt x="1592" y="160"/>
                    <a:pt x="1035" y="160"/>
                  </a:cubicBezTo>
                  <a:cubicBezTo>
                    <a:pt x="900" y="160"/>
                    <a:pt x="768" y="172"/>
                    <a:pt x="640" y="172"/>
                  </a:cubicBezTo>
                  <a:cubicBezTo>
                    <a:pt x="449" y="172"/>
                    <a:pt x="268" y="144"/>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65;p3">
              <a:extLst>
                <a:ext uri="{FF2B5EF4-FFF2-40B4-BE49-F238E27FC236}">
                  <a16:creationId xmlns:a16="http://schemas.microsoft.com/office/drawing/2014/main" id="{13E3B20C-726F-43BE-8C50-D3CD9A88F405}"/>
                </a:ext>
              </a:extLst>
            </p:cNvPr>
            <p:cNvSpPr/>
            <p:nvPr/>
          </p:nvSpPr>
          <p:spPr>
            <a:xfrm>
              <a:off x="2152675" y="3520225"/>
              <a:ext cx="49250" cy="13650"/>
            </a:xfrm>
            <a:custGeom>
              <a:avLst/>
              <a:gdLst/>
              <a:ahLst/>
              <a:cxnLst/>
              <a:rect l="l" t="t" r="r" b="b"/>
              <a:pathLst>
                <a:path w="1970" h="546" extrusionOk="0">
                  <a:moveTo>
                    <a:pt x="1825" y="1"/>
                  </a:moveTo>
                  <a:cubicBezTo>
                    <a:pt x="1333" y="1"/>
                    <a:pt x="876" y="234"/>
                    <a:pt x="384" y="234"/>
                  </a:cubicBezTo>
                  <a:cubicBezTo>
                    <a:pt x="336" y="234"/>
                    <a:pt x="288" y="232"/>
                    <a:pt x="239" y="227"/>
                  </a:cubicBezTo>
                  <a:cubicBezTo>
                    <a:pt x="80" y="227"/>
                    <a:pt x="20" y="406"/>
                    <a:pt x="1" y="545"/>
                  </a:cubicBezTo>
                  <a:cubicBezTo>
                    <a:pt x="617" y="287"/>
                    <a:pt x="1314" y="545"/>
                    <a:pt x="1930" y="227"/>
                  </a:cubicBezTo>
                  <a:cubicBezTo>
                    <a:pt x="1930" y="187"/>
                    <a:pt x="1930" y="107"/>
                    <a:pt x="1970" y="8"/>
                  </a:cubicBezTo>
                  <a:cubicBezTo>
                    <a:pt x="1921" y="3"/>
                    <a:pt x="1873" y="1"/>
                    <a:pt x="18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66;p3">
              <a:extLst>
                <a:ext uri="{FF2B5EF4-FFF2-40B4-BE49-F238E27FC236}">
                  <a16:creationId xmlns:a16="http://schemas.microsoft.com/office/drawing/2014/main" id="{A40E1FBC-E2D5-469A-81A4-8B7181678A83}"/>
                </a:ext>
              </a:extLst>
            </p:cNvPr>
            <p:cNvSpPr/>
            <p:nvPr/>
          </p:nvSpPr>
          <p:spPr>
            <a:xfrm>
              <a:off x="2130300" y="3654700"/>
              <a:ext cx="20425" cy="14925"/>
            </a:xfrm>
            <a:custGeom>
              <a:avLst/>
              <a:gdLst/>
              <a:ahLst/>
              <a:cxnLst/>
              <a:rect l="l" t="t" r="r" b="b"/>
              <a:pathLst>
                <a:path w="817" h="597" extrusionOk="0">
                  <a:moveTo>
                    <a:pt x="0" y="0"/>
                  </a:moveTo>
                  <a:lnTo>
                    <a:pt x="0" y="597"/>
                  </a:lnTo>
                  <a:cubicBezTo>
                    <a:pt x="152" y="391"/>
                    <a:pt x="331" y="327"/>
                    <a:pt x="533" y="327"/>
                  </a:cubicBezTo>
                  <a:cubicBezTo>
                    <a:pt x="623" y="327"/>
                    <a:pt x="718" y="340"/>
                    <a:pt x="816" y="358"/>
                  </a:cubicBezTo>
                  <a:cubicBezTo>
                    <a:pt x="597" y="119"/>
                    <a:pt x="219" y="259"/>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67;p3">
              <a:extLst>
                <a:ext uri="{FF2B5EF4-FFF2-40B4-BE49-F238E27FC236}">
                  <a16:creationId xmlns:a16="http://schemas.microsoft.com/office/drawing/2014/main" id="{AD65A9D1-088F-4B36-AAB7-5BD626FCEE01}"/>
                </a:ext>
              </a:extLst>
            </p:cNvPr>
            <p:cNvSpPr/>
            <p:nvPr/>
          </p:nvSpPr>
          <p:spPr>
            <a:xfrm>
              <a:off x="2120850" y="3624350"/>
              <a:ext cx="10475" cy="30850"/>
            </a:xfrm>
            <a:custGeom>
              <a:avLst/>
              <a:gdLst/>
              <a:ahLst/>
              <a:cxnLst/>
              <a:rect l="l" t="t" r="r" b="b"/>
              <a:pathLst>
                <a:path w="419" h="1234" extrusionOk="0">
                  <a:moveTo>
                    <a:pt x="179" y="1"/>
                  </a:moveTo>
                  <a:lnTo>
                    <a:pt x="179" y="1"/>
                  </a:lnTo>
                  <a:cubicBezTo>
                    <a:pt x="219" y="398"/>
                    <a:pt x="0" y="876"/>
                    <a:pt x="378" y="1234"/>
                  </a:cubicBezTo>
                  <a:cubicBezTo>
                    <a:pt x="279" y="816"/>
                    <a:pt x="418" y="379"/>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68;p3">
              <a:extLst>
                <a:ext uri="{FF2B5EF4-FFF2-40B4-BE49-F238E27FC236}">
                  <a16:creationId xmlns:a16="http://schemas.microsoft.com/office/drawing/2014/main" id="{5B6B43CB-4446-43CD-A8A9-4A8B136AD984}"/>
                </a:ext>
              </a:extLst>
            </p:cNvPr>
            <p:cNvSpPr/>
            <p:nvPr/>
          </p:nvSpPr>
          <p:spPr>
            <a:xfrm>
              <a:off x="2210875" y="3592525"/>
              <a:ext cx="15925" cy="108925"/>
            </a:xfrm>
            <a:custGeom>
              <a:avLst/>
              <a:gdLst/>
              <a:ahLst/>
              <a:cxnLst/>
              <a:rect l="l" t="t" r="r" b="b"/>
              <a:pathLst>
                <a:path w="637" h="4357" extrusionOk="0">
                  <a:moveTo>
                    <a:pt x="358" y="0"/>
                  </a:moveTo>
                  <a:cubicBezTo>
                    <a:pt x="293" y="130"/>
                    <a:pt x="426" y="431"/>
                    <a:pt x="231" y="431"/>
                  </a:cubicBezTo>
                  <a:cubicBezTo>
                    <a:pt x="186" y="431"/>
                    <a:pt x="125" y="415"/>
                    <a:pt x="40" y="378"/>
                  </a:cubicBezTo>
                  <a:lnTo>
                    <a:pt x="40" y="378"/>
                  </a:lnTo>
                  <a:cubicBezTo>
                    <a:pt x="0" y="1711"/>
                    <a:pt x="99" y="3044"/>
                    <a:pt x="298" y="4357"/>
                  </a:cubicBezTo>
                  <a:cubicBezTo>
                    <a:pt x="378" y="4098"/>
                    <a:pt x="239" y="3800"/>
                    <a:pt x="517" y="3581"/>
                  </a:cubicBezTo>
                  <a:cubicBezTo>
                    <a:pt x="517" y="3541"/>
                    <a:pt x="557" y="3482"/>
                    <a:pt x="557" y="3442"/>
                  </a:cubicBezTo>
                  <a:cubicBezTo>
                    <a:pt x="517" y="3263"/>
                    <a:pt x="517" y="3064"/>
                    <a:pt x="517" y="2885"/>
                  </a:cubicBezTo>
                  <a:cubicBezTo>
                    <a:pt x="378" y="2706"/>
                    <a:pt x="398" y="2547"/>
                    <a:pt x="477" y="2368"/>
                  </a:cubicBezTo>
                  <a:lnTo>
                    <a:pt x="557" y="2348"/>
                  </a:lnTo>
                  <a:cubicBezTo>
                    <a:pt x="637" y="1870"/>
                    <a:pt x="477" y="1393"/>
                    <a:pt x="497" y="916"/>
                  </a:cubicBezTo>
                  <a:cubicBezTo>
                    <a:pt x="458" y="856"/>
                    <a:pt x="338" y="816"/>
                    <a:pt x="458" y="717"/>
                  </a:cubicBezTo>
                  <a:lnTo>
                    <a:pt x="537" y="717"/>
                  </a:lnTo>
                  <a:cubicBezTo>
                    <a:pt x="458" y="498"/>
                    <a:pt x="557" y="199"/>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69;p3">
              <a:extLst>
                <a:ext uri="{FF2B5EF4-FFF2-40B4-BE49-F238E27FC236}">
                  <a16:creationId xmlns:a16="http://schemas.microsoft.com/office/drawing/2014/main" id="{C94D55B8-C755-4DC4-A678-0DA6F66F82C1}"/>
                </a:ext>
              </a:extLst>
            </p:cNvPr>
            <p:cNvSpPr/>
            <p:nvPr/>
          </p:nvSpPr>
          <p:spPr>
            <a:xfrm>
              <a:off x="2173075" y="3525875"/>
              <a:ext cx="36325" cy="22400"/>
            </a:xfrm>
            <a:custGeom>
              <a:avLst/>
              <a:gdLst/>
              <a:ahLst/>
              <a:cxnLst/>
              <a:rect l="l" t="t" r="r" b="b"/>
              <a:pathLst>
                <a:path w="1453" h="896" extrusionOk="0">
                  <a:moveTo>
                    <a:pt x="1114" y="1"/>
                  </a:moveTo>
                  <a:lnTo>
                    <a:pt x="1114" y="1"/>
                  </a:lnTo>
                  <a:cubicBezTo>
                    <a:pt x="1174" y="359"/>
                    <a:pt x="995" y="538"/>
                    <a:pt x="677" y="657"/>
                  </a:cubicBezTo>
                  <a:cubicBezTo>
                    <a:pt x="478" y="717"/>
                    <a:pt x="219" y="637"/>
                    <a:pt x="0" y="896"/>
                  </a:cubicBezTo>
                  <a:lnTo>
                    <a:pt x="1293" y="896"/>
                  </a:lnTo>
                  <a:cubicBezTo>
                    <a:pt x="1273" y="598"/>
                    <a:pt x="1452" y="259"/>
                    <a:pt x="1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70;p3">
              <a:extLst>
                <a:ext uri="{FF2B5EF4-FFF2-40B4-BE49-F238E27FC236}">
                  <a16:creationId xmlns:a16="http://schemas.microsoft.com/office/drawing/2014/main" id="{94FC77D8-2D13-4C83-8791-450AF1B35C94}"/>
                </a:ext>
              </a:extLst>
            </p:cNvPr>
            <p:cNvSpPr/>
            <p:nvPr/>
          </p:nvSpPr>
          <p:spPr>
            <a:xfrm>
              <a:off x="2205400" y="3361275"/>
              <a:ext cx="8975" cy="26375"/>
            </a:xfrm>
            <a:custGeom>
              <a:avLst/>
              <a:gdLst/>
              <a:ahLst/>
              <a:cxnLst/>
              <a:rect l="l" t="t" r="r" b="b"/>
              <a:pathLst>
                <a:path w="359" h="1055" extrusionOk="0">
                  <a:moveTo>
                    <a:pt x="318" y="0"/>
                  </a:moveTo>
                  <a:cubicBezTo>
                    <a:pt x="0" y="120"/>
                    <a:pt x="0" y="398"/>
                    <a:pt x="0" y="677"/>
                  </a:cubicBezTo>
                  <a:cubicBezTo>
                    <a:pt x="40" y="756"/>
                    <a:pt x="100" y="816"/>
                    <a:pt x="159" y="876"/>
                  </a:cubicBezTo>
                  <a:lnTo>
                    <a:pt x="159" y="1055"/>
                  </a:lnTo>
                  <a:lnTo>
                    <a:pt x="358" y="1055"/>
                  </a:lnTo>
                  <a:cubicBezTo>
                    <a:pt x="358" y="697"/>
                    <a:pt x="318" y="339"/>
                    <a:pt x="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71;p3">
              <a:extLst>
                <a:ext uri="{FF2B5EF4-FFF2-40B4-BE49-F238E27FC236}">
                  <a16:creationId xmlns:a16="http://schemas.microsoft.com/office/drawing/2014/main" id="{09557042-AEF5-4645-8570-50144409340E}"/>
                </a:ext>
              </a:extLst>
            </p:cNvPr>
            <p:cNvSpPr/>
            <p:nvPr/>
          </p:nvSpPr>
          <p:spPr>
            <a:xfrm>
              <a:off x="2186000" y="3560700"/>
              <a:ext cx="19925" cy="9975"/>
            </a:xfrm>
            <a:custGeom>
              <a:avLst/>
              <a:gdLst/>
              <a:ahLst/>
              <a:cxnLst/>
              <a:rect l="l" t="t" r="r" b="b"/>
              <a:pathLst>
                <a:path w="797" h="399" extrusionOk="0">
                  <a:moveTo>
                    <a:pt x="756" y="0"/>
                  </a:moveTo>
                  <a:cubicBezTo>
                    <a:pt x="538" y="80"/>
                    <a:pt x="279" y="140"/>
                    <a:pt x="60" y="199"/>
                  </a:cubicBezTo>
                  <a:cubicBezTo>
                    <a:pt x="60" y="199"/>
                    <a:pt x="40" y="239"/>
                    <a:pt x="40" y="279"/>
                  </a:cubicBezTo>
                  <a:cubicBezTo>
                    <a:pt x="0" y="339"/>
                    <a:pt x="40" y="358"/>
                    <a:pt x="80" y="398"/>
                  </a:cubicBezTo>
                  <a:cubicBezTo>
                    <a:pt x="339" y="378"/>
                    <a:pt x="557" y="378"/>
                    <a:pt x="796" y="378"/>
                  </a:cubicBezTo>
                  <a:cubicBezTo>
                    <a:pt x="776" y="259"/>
                    <a:pt x="776" y="140"/>
                    <a:pt x="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72;p3">
              <a:extLst>
                <a:ext uri="{FF2B5EF4-FFF2-40B4-BE49-F238E27FC236}">
                  <a16:creationId xmlns:a16="http://schemas.microsoft.com/office/drawing/2014/main" id="{BB5D802F-14DC-4E2F-9EE8-5DA3540E8B60}"/>
                </a:ext>
              </a:extLst>
            </p:cNvPr>
            <p:cNvSpPr/>
            <p:nvPr/>
          </p:nvSpPr>
          <p:spPr>
            <a:xfrm>
              <a:off x="2205400" y="3392600"/>
              <a:ext cx="2500" cy="3500"/>
            </a:xfrm>
            <a:custGeom>
              <a:avLst/>
              <a:gdLst/>
              <a:ahLst/>
              <a:cxnLst/>
              <a:rect l="l" t="t" r="r" b="b"/>
              <a:pathLst>
                <a:path w="100" h="140" extrusionOk="0">
                  <a:moveTo>
                    <a:pt x="0" y="1"/>
                  </a:moveTo>
                  <a:cubicBezTo>
                    <a:pt x="0" y="40"/>
                    <a:pt x="0" y="100"/>
                    <a:pt x="20" y="140"/>
                  </a:cubicBezTo>
                  <a:cubicBezTo>
                    <a:pt x="60" y="120"/>
                    <a:pt x="100" y="100"/>
                    <a:pt x="80" y="80"/>
                  </a:cubicBezTo>
                  <a:cubicBezTo>
                    <a:pt x="60" y="60"/>
                    <a:pt x="20" y="2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73;p3">
              <a:extLst>
                <a:ext uri="{FF2B5EF4-FFF2-40B4-BE49-F238E27FC236}">
                  <a16:creationId xmlns:a16="http://schemas.microsoft.com/office/drawing/2014/main" id="{61CF76E7-9FE1-42D0-90EB-9A7C42C6D42D}"/>
                </a:ext>
              </a:extLst>
            </p:cNvPr>
            <p:cNvSpPr/>
            <p:nvPr/>
          </p:nvSpPr>
          <p:spPr>
            <a:xfrm>
              <a:off x="1861250" y="3472175"/>
              <a:ext cx="132800" cy="45275"/>
            </a:xfrm>
            <a:custGeom>
              <a:avLst/>
              <a:gdLst/>
              <a:ahLst/>
              <a:cxnLst/>
              <a:rect l="l" t="t" r="r" b="b"/>
              <a:pathLst>
                <a:path w="5312" h="1811" extrusionOk="0">
                  <a:moveTo>
                    <a:pt x="5033" y="0"/>
                  </a:moveTo>
                  <a:cubicBezTo>
                    <a:pt x="4824" y="249"/>
                    <a:pt x="4591" y="324"/>
                    <a:pt x="4347" y="324"/>
                  </a:cubicBezTo>
                  <a:cubicBezTo>
                    <a:pt x="4103" y="324"/>
                    <a:pt x="3850" y="249"/>
                    <a:pt x="3601" y="199"/>
                  </a:cubicBezTo>
                  <a:cubicBezTo>
                    <a:pt x="3270" y="199"/>
                    <a:pt x="2929" y="173"/>
                    <a:pt x="2592" y="173"/>
                  </a:cubicBezTo>
                  <a:cubicBezTo>
                    <a:pt x="2423" y="173"/>
                    <a:pt x="2255" y="179"/>
                    <a:pt x="2089" y="199"/>
                  </a:cubicBezTo>
                  <a:cubicBezTo>
                    <a:pt x="1987" y="208"/>
                    <a:pt x="1884" y="211"/>
                    <a:pt x="1780" y="211"/>
                  </a:cubicBezTo>
                  <a:cubicBezTo>
                    <a:pt x="1505" y="211"/>
                    <a:pt x="1226" y="189"/>
                    <a:pt x="951" y="189"/>
                  </a:cubicBezTo>
                  <a:cubicBezTo>
                    <a:pt x="625" y="189"/>
                    <a:pt x="304" y="220"/>
                    <a:pt x="0" y="358"/>
                  </a:cubicBezTo>
                  <a:cubicBezTo>
                    <a:pt x="37" y="462"/>
                    <a:pt x="107" y="483"/>
                    <a:pt x="185" y="483"/>
                  </a:cubicBezTo>
                  <a:cubicBezTo>
                    <a:pt x="240" y="483"/>
                    <a:pt x="298" y="473"/>
                    <a:pt x="353" y="473"/>
                  </a:cubicBezTo>
                  <a:cubicBezTo>
                    <a:pt x="431" y="473"/>
                    <a:pt x="501" y="494"/>
                    <a:pt x="538" y="597"/>
                  </a:cubicBezTo>
                  <a:cubicBezTo>
                    <a:pt x="723" y="721"/>
                    <a:pt x="918" y="759"/>
                    <a:pt x="1114" y="759"/>
                  </a:cubicBezTo>
                  <a:cubicBezTo>
                    <a:pt x="1296" y="759"/>
                    <a:pt x="1479" y="725"/>
                    <a:pt x="1652" y="697"/>
                  </a:cubicBezTo>
                  <a:cubicBezTo>
                    <a:pt x="2119" y="578"/>
                    <a:pt x="2593" y="553"/>
                    <a:pt x="3066" y="553"/>
                  </a:cubicBezTo>
                  <a:cubicBezTo>
                    <a:pt x="3399" y="553"/>
                    <a:pt x="3732" y="565"/>
                    <a:pt x="4060" y="565"/>
                  </a:cubicBezTo>
                  <a:cubicBezTo>
                    <a:pt x="4355" y="565"/>
                    <a:pt x="4648" y="555"/>
                    <a:pt x="4934" y="518"/>
                  </a:cubicBezTo>
                  <a:lnTo>
                    <a:pt x="4934" y="518"/>
                  </a:lnTo>
                  <a:cubicBezTo>
                    <a:pt x="5093" y="995"/>
                    <a:pt x="4894" y="1433"/>
                    <a:pt x="5173" y="1811"/>
                  </a:cubicBezTo>
                  <a:cubicBezTo>
                    <a:pt x="5312" y="1234"/>
                    <a:pt x="5093" y="657"/>
                    <a:pt x="5173" y="100"/>
                  </a:cubicBezTo>
                  <a:cubicBezTo>
                    <a:pt x="5173" y="20"/>
                    <a:pt x="5113" y="0"/>
                    <a:pt x="50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74;p3">
              <a:extLst>
                <a:ext uri="{FF2B5EF4-FFF2-40B4-BE49-F238E27FC236}">
                  <a16:creationId xmlns:a16="http://schemas.microsoft.com/office/drawing/2014/main" id="{A1F68385-F8F3-44AA-BCE0-40B6C049FCDB}"/>
                </a:ext>
              </a:extLst>
            </p:cNvPr>
            <p:cNvSpPr/>
            <p:nvPr/>
          </p:nvSpPr>
          <p:spPr>
            <a:xfrm>
              <a:off x="1988075" y="3427900"/>
              <a:ext cx="7975" cy="46775"/>
            </a:xfrm>
            <a:custGeom>
              <a:avLst/>
              <a:gdLst/>
              <a:ahLst/>
              <a:cxnLst/>
              <a:rect l="l" t="t" r="r" b="b"/>
              <a:pathLst>
                <a:path w="319" h="1871" extrusionOk="0">
                  <a:moveTo>
                    <a:pt x="0" y="1"/>
                  </a:moveTo>
                  <a:lnTo>
                    <a:pt x="0" y="1771"/>
                  </a:lnTo>
                  <a:cubicBezTo>
                    <a:pt x="40" y="1791"/>
                    <a:pt x="60" y="1811"/>
                    <a:pt x="119" y="1871"/>
                  </a:cubicBezTo>
                  <a:cubicBezTo>
                    <a:pt x="60" y="1234"/>
                    <a:pt x="318" y="59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75;p3">
              <a:extLst>
                <a:ext uri="{FF2B5EF4-FFF2-40B4-BE49-F238E27FC236}">
                  <a16:creationId xmlns:a16="http://schemas.microsoft.com/office/drawing/2014/main" id="{748BD0DE-8268-410F-94A2-4E65F0720649}"/>
                </a:ext>
              </a:extLst>
            </p:cNvPr>
            <p:cNvSpPr/>
            <p:nvPr/>
          </p:nvSpPr>
          <p:spPr>
            <a:xfrm>
              <a:off x="1991050" y="3391600"/>
              <a:ext cx="5500" cy="9475"/>
            </a:xfrm>
            <a:custGeom>
              <a:avLst/>
              <a:gdLst/>
              <a:ahLst/>
              <a:cxnLst/>
              <a:rect l="l" t="t" r="r" b="b"/>
              <a:pathLst>
                <a:path w="220" h="379" extrusionOk="0">
                  <a:moveTo>
                    <a:pt x="199" y="1"/>
                  </a:moveTo>
                  <a:cubicBezTo>
                    <a:pt x="0" y="160"/>
                    <a:pt x="20" y="279"/>
                    <a:pt x="219" y="379"/>
                  </a:cubicBezTo>
                  <a:cubicBezTo>
                    <a:pt x="199" y="259"/>
                    <a:pt x="199" y="14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76;p3">
              <a:extLst>
                <a:ext uri="{FF2B5EF4-FFF2-40B4-BE49-F238E27FC236}">
                  <a16:creationId xmlns:a16="http://schemas.microsoft.com/office/drawing/2014/main" id="{4AAC7597-2F4A-4396-AA1F-A65EB5DD834F}"/>
                </a:ext>
              </a:extLst>
            </p:cNvPr>
            <p:cNvSpPr/>
            <p:nvPr/>
          </p:nvSpPr>
          <p:spPr>
            <a:xfrm>
              <a:off x="1986075" y="3418950"/>
              <a:ext cx="3500" cy="4500"/>
            </a:xfrm>
            <a:custGeom>
              <a:avLst/>
              <a:gdLst/>
              <a:ahLst/>
              <a:cxnLst/>
              <a:rect l="l" t="t" r="r" b="b"/>
              <a:pathLst>
                <a:path w="140" h="180" extrusionOk="0">
                  <a:moveTo>
                    <a:pt x="1" y="1"/>
                  </a:moveTo>
                  <a:cubicBezTo>
                    <a:pt x="1" y="80"/>
                    <a:pt x="1" y="120"/>
                    <a:pt x="20" y="180"/>
                  </a:cubicBezTo>
                  <a:cubicBezTo>
                    <a:pt x="140" y="100"/>
                    <a:pt x="140"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77;p3">
              <a:extLst>
                <a:ext uri="{FF2B5EF4-FFF2-40B4-BE49-F238E27FC236}">
                  <a16:creationId xmlns:a16="http://schemas.microsoft.com/office/drawing/2014/main" id="{D46B5CA6-12D6-4673-A796-A79DEA3C6C8A}"/>
                </a:ext>
              </a:extLst>
            </p:cNvPr>
            <p:cNvSpPr/>
            <p:nvPr/>
          </p:nvSpPr>
          <p:spPr>
            <a:xfrm>
              <a:off x="1993050" y="3405525"/>
              <a:ext cx="4000" cy="4500"/>
            </a:xfrm>
            <a:custGeom>
              <a:avLst/>
              <a:gdLst/>
              <a:ahLst/>
              <a:cxnLst/>
              <a:rect l="l" t="t" r="r" b="b"/>
              <a:pathLst>
                <a:path w="160" h="180" extrusionOk="0">
                  <a:moveTo>
                    <a:pt x="139" y="1"/>
                  </a:moveTo>
                  <a:cubicBezTo>
                    <a:pt x="0" y="41"/>
                    <a:pt x="0" y="120"/>
                    <a:pt x="139" y="180"/>
                  </a:cubicBezTo>
                  <a:cubicBezTo>
                    <a:pt x="159" y="100"/>
                    <a:pt x="159" y="4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78;p3">
              <a:extLst>
                <a:ext uri="{FF2B5EF4-FFF2-40B4-BE49-F238E27FC236}">
                  <a16:creationId xmlns:a16="http://schemas.microsoft.com/office/drawing/2014/main" id="{B7D1CE88-50CF-499E-9E89-D0B6AB051FB4}"/>
                </a:ext>
              </a:extLst>
            </p:cNvPr>
            <p:cNvSpPr/>
            <p:nvPr/>
          </p:nvSpPr>
          <p:spPr>
            <a:xfrm>
              <a:off x="2013925" y="3093225"/>
              <a:ext cx="4500" cy="4500"/>
            </a:xfrm>
            <a:custGeom>
              <a:avLst/>
              <a:gdLst/>
              <a:ahLst/>
              <a:cxnLst/>
              <a:rect l="l" t="t" r="r" b="b"/>
              <a:pathLst>
                <a:path w="180" h="180" extrusionOk="0">
                  <a:moveTo>
                    <a:pt x="180" y="0"/>
                  </a:moveTo>
                  <a:cubicBezTo>
                    <a:pt x="100" y="60"/>
                    <a:pt x="60" y="100"/>
                    <a:pt x="1" y="179"/>
                  </a:cubicBezTo>
                  <a:lnTo>
                    <a:pt x="1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79;p3">
              <a:extLst>
                <a:ext uri="{FF2B5EF4-FFF2-40B4-BE49-F238E27FC236}">
                  <a16:creationId xmlns:a16="http://schemas.microsoft.com/office/drawing/2014/main" id="{79E28540-5D77-4E38-9CA7-948B348191A7}"/>
                </a:ext>
              </a:extLst>
            </p:cNvPr>
            <p:cNvSpPr/>
            <p:nvPr/>
          </p:nvSpPr>
          <p:spPr>
            <a:xfrm>
              <a:off x="2125325" y="3671600"/>
              <a:ext cx="11950" cy="27875"/>
            </a:xfrm>
            <a:custGeom>
              <a:avLst/>
              <a:gdLst/>
              <a:ahLst/>
              <a:cxnLst/>
              <a:rect l="l" t="t" r="r" b="b"/>
              <a:pathLst>
                <a:path w="478" h="1115" extrusionOk="0">
                  <a:moveTo>
                    <a:pt x="199" y="0"/>
                  </a:moveTo>
                  <a:lnTo>
                    <a:pt x="199" y="0"/>
                  </a:lnTo>
                  <a:cubicBezTo>
                    <a:pt x="219" y="378"/>
                    <a:pt x="0" y="796"/>
                    <a:pt x="378" y="1114"/>
                  </a:cubicBezTo>
                  <a:cubicBezTo>
                    <a:pt x="339" y="935"/>
                    <a:pt x="339" y="776"/>
                    <a:pt x="339" y="597"/>
                  </a:cubicBezTo>
                  <a:cubicBezTo>
                    <a:pt x="438" y="498"/>
                    <a:pt x="478" y="339"/>
                    <a:pt x="378" y="199"/>
                  </a:cubicBezTo>
                  <a:cubicBezTo>
                    <a:pt x="319" y="120"/>
                    <a:pt x="239" y="8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80;p3">
              <a:extLst>
                <a:ext uri="{FF2B5EF4-FFF2-40B4-BE49-F238E27FC236}">
                  <a16:creationId xmlns:a16="http://schemas.microsoft.com/office/drawing/2014/main" id="{F4CBBD6C-E5CC-4AE7-9CC0-3EF467B7FA46}"/>
                </a:ext>
              </a:extLst>
            </p:cNvPr>
            <p:cNvSpPr/>
            <p:nvPr/>
          </p:nvSpPr>
          <p:spPr>
            <a:xfrm>
              <a:off x="2142225" y="3804875"/>
              <a:ext cx="6000" cy="14950"/>
            </a:xfrm>
            <a:custGeom>
              <a:avLst/>
              <a:gdLst/>
              <a:ahLst/>
              <a:cxnLst/>
              <a:rect l="l" t="t" r="r" b="b"/>
              <a:pathLst>
                <a:path w="240" h="598" extrusionOk="0">
                  <a:moveTo>
                    <a:pt x="61" y="1"/>
                  </a:moveTo>
                  <a:lnTo>
                    <a:pt x="61" y="1"/>
                  </a:lnTo>
                  <a:cubicBezTo>
                    <a:pt x="41" y="239"/>
                    <a:pt x="1" y="458"/>
                    <a:pt x="200" y="597"/>
                  </a:cubicBezTo>
                  <a:cubicBezTo>
                    <a:pt x="240" y="379"/>
                    <a:pt x="240" y="180"/>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81;p3">
              <a:extLst>
                <a:ext uri="{FF2B5EF4-FFF2-40B4-BE49-F238E27FC236}">
                  <a16:creationId xmlns:a16="http://schemas.microsoft.com/office/drawing/2014/main" id="{192AB2EC-09C8-49CA-86C4-BD6DF8D1830E}"/>
                </a:ext>
              </a:extLst>
            </p:cNvPr>
            <p:cNvSpPr/>
            <p:nvPr/>
          </p:nvSpPr>
          <p:spPr>
            <a:xfrm>
              <a:off x="2204900" y="3307025"/>
              <a:ext cx="5500" cy="19575"/>
            </a:xfrm>
            <a:custGeom>
              <a:avLst/>
              <a:gdLst/>
              <a:ahLst/>
              <a:cxnLst/>
              <a:rect l="l" t="t" r="r" b="b"/>
              <a:pathLst>
                <a:path w="220" h="783" extrusionOk="0">
                  <a:moveTo>
                    <a:pt x="124" y="1"/>
                  </a:moveTo>
                  <a:cubicBezTo>
                    <a:pt x="90" y="1"/>
                    <a:pt x="48" y="22"/>
                    <a:pt x="0" y="62"/>
                  </a:cubicBezTo>
                  <a:lnTo>
                    <a:pt x="0" y="161"/>
                  </a:lnTo>
                  <a:cubicBezTo>
                    <a:pt x="0" y="340"/>
                    <a:pt x="20" y="539"/>
                    <a:pt x="40" y="738"/>
                  </a:cubicBezTo>
                  <a:cubicBezTo>
                    <a:pt x="70" y="768"/>
                    <a:pt x="95" y="783"/>
                    <a:pt x="120" y="783"/>
                  </a:cubicBezTo>
                  <a:cubicBezTo>
                    <a:pt x="145" y="783"/>
                    <a:pt x="169" y="768"/>
                    <a:pt x="199" y="738"/>
                  </a:cubicBezTo>
                  <a:cubicBezTo>
                    <a:pt x="199" y="539"/>
                    <a:pt x="219" y="340"/>
                    <a:pt x="219" y="141"/>
                  </a:cubicBezTo>
                  <a:cubicBezTo>
                    <a:pt x="207" y="46"/>
                    <a:pt x="174" y="1"/>
                    <a:pt x="1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82;p3">
              <a:extLst>
                <a:ext uri="{FF2B5EF4-FFF2-40B4-BE49-F238E27FC236}">
                  <a16:creationId xmlns:a16="http://schemas.microsoft.com/office/drawing/2014/main" id="{BA67F390-59F4-410D-96F3-28C69D73AFD4}"/>
                </a:ext>
              </a:extLst>
            </p:cNvPr>
            <p:cNvSpPr/>
            <p:nvPr/>
          </p:nvSpPr>
          <p:spPr>
            <a:xfrm>
              <a:off x="2204900" y="3325475"/>
              <a:ext cx="6000" cy="9950"/>
            </a:xfrm>
            <a:custGeom>
              <a:avLst/>
              <a:gdLst/>
              <a:ahLst/>
              <a:cxnLst/>
              <a:rect l="l" t="t" r="r" b="b"/>
              <a:pathLst>
                <a:path w="240" h="398" extrusionOk="0">
                  <a:moveTo>
                    <a:pt x="20" y="0"/>
                  </a:moveTo>
                  <a:cubicBezTo>
                    <a:pt x="40" y="139"/>
                    <a:pt x="0" y="298"/>
                    <a:pt x="120" y="398"/>
                  </a:cubicBezTo>
                  <a:cubicBezTo>
                    <a:pt x="239" y="259"/>
                    <a:pt x="199" y="139"/>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83;p3">
              <a:extLst>
                <a:ext uri="{FF2B5EF4-FFF2-40B4-BE49-F238E27FC236}">
                  <a16:creationId xmlns:a16="http://schemas.microsoft.com/office/drawing/2014/main" id="{D4D218BB-8D86-4741-872D-D470E377C4DB}"/>
                </a:ext>
              </a:extLst>
            </p:cNvPr>
            <p:cNvSpPr/>
            <p:nvPr/>
          </p:nvSpPr>
          <p:spPr>
            <a:xfrm>
              <a:off x="2206875" y="3378675"/>
              <a:ext cx="3525" cy="5000"/>
            </a:xfrm>
            <a:custGeom>
              <a:avLst/>
              <a:gdLst/>
              <a:ahLst/>
              <a:cxnLst/>
              <a:rect l="l" t="t" r="r" b="b"/>
              <a:pathLst>
                <a:path w="141" h="200" extrusionOk="0">
                  <a:moveTo>
                    <a:pt x="1" y="1"/>
                  </a:moveTo>
                  <a:cubicBezTo>
                    <a:pt x="21" y="60"/>
                    <a:pt x="61" y="120"/>
                    <a:pt x="140" y="200"/>
                  </a:cubicBezTo>
                  <a:cubicBezTo>
                    <a:pt x="100" y="120"/>
                    <a:pt x="41" y="8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84;p3">
              <a:extLst>
                <a:ext uri="{FF2B5EF4-FFF2-40B4-BE49-F238E27FC236}">
                  <a16:creationId xmlns:a16="http://schemas.microsoft.com/office/drawing/2014/main" id="{A71CE46D-6C15-4A87-816B-E90391659E13}"/>
                </a:ext>
              </a:extLst>
            </p:cNvPr>
            <p:cNvSpPr/>
            <p:nvPr/>
          </p:nvSpPr>
          <p:spPr>
            <a:xfrm>
              <a:off x="2102450" y="3177750"/>
              <a:ext cx="71150" cy="31925"/>
            </a:xfrm>
            <a:custGeom>
              <a:avLst/>
              <a:gdLst/>
              <a:ahLst/>
              <a:cxnLst/>
              <a:rect l="l" t="t" r="r" b="b"/>
              <a:pathLst>
                <a:path w="2846" h="1277" extrusionOk="0">
                  <a:moveTo>
                    <a:pt x="20" y="1"/>
                  </a:moveTo>
                  <a:lnTo>
                    <a:pt x="20" y="558"/>
                  </a:lnTo>
                  <a:cubicBezTo>
                    <a:pt x="0" y="797"/>
                    <a:pt x="239" y="896"/>
                    <a:pt x="358" y="1075"/>
                  </a:cubicBezTo>
                  <a:cubicBezTo>
                    <a:pt x="662" y="1212"/>
                    <a:pt x="1012" y="1276"/>
                    <a:pt x="1357" y="1276"/>
                  </a:cubicBezTo>
                  <a:cubicBezTo>
                    <a:pt x="1963" y="1276"/>
                    <a:pt x="2554" y="1079"/>
                    <a:pt x="2845" y="737"/>
                  </a:cubicBezTo>
                  <a:cubicBezTo>
                    <a:pt x="2686" y="697"/>
                    <a:pt x="2527" y="697"/>
                    <a:pt x="2348" y="697"/>
                  </a:cubicBezTo>
                  <a:cubicBezTo>
                    <a:pt x="2109" y="458"/>
                    <a:pt x="1711" y="637"/>
                    <a:pt x="1433" y="359"/>
                  </a:cubicBezTo>
                  <a:cubicBezTo>
                    <a:pt x="1313" y="359"/>
                    <a:pt x="1187" y="338"/>
                    <a:pt x="1066" y="338"/>
                  </a:cubicBezTo>
                  <a:cubicBezTo>
                    <a:pt x="986" y="338"/>
                    <a:pt x="908" y="347"/>
                    <a:pt x="836" y="379"/>
                  </a:cubicBezTo>
                  <a:cubicBezTo>
                    <a:pt x="737" y="424"/>
                    <a:pt x="651" y="444"/>
                    <a:pt x="575" y="444"/>
                  </a:cubicBezTo>
                  <a:cubicBezTo>
                    <a:pt x="316" y="444"/>
                    <a:pt x="174" y="216"/>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85;p3">
              <a:extLst>
                <a:ext uri="{FF2B5EF4-FFF2-40B4-BE49-F238E27FC236}">
                  <a16:creationId xmlns:a16="http://schemas.microsoft.com/office/drawing/2014/main" id="{EAC6EDAB-6CAD-46BF-B72D-22132604DA84}"/>
                </a:ext>
              </a:extLst>
            </p:cNvPr>
            <p:cNvSpPr/>
            <p:nvPr/>
          </p:nvSpPr>
          <p:spPr>
            <a:xfrm>
              <a:off x="2107925" y="3410500"/>
              <a:ext cx="7975" cy="7975"/>
            </a:xfrm>
            <a:custGeom>
              <a:avLst/>
              <a:gdLst/>
              <a:ahLst/>
              <a:cxnLst/>
              <a:rect l="l" t="t" r="r" b="b"/>
              <a:pathLst>
                <a:path w="319" h="319" extrusionOk="0">
                  <a:moveTo>
                    <a:pt x="299" y="1"/>
                  </a:moveTo>
                  <a:cubicBezTo>
                    <a:pt x="80" y="1"/>
                    <a:pt x="0" y="120"/>
                    <a:pt x="0" y="319"/>
                  </a:cubicBezTo>
                  <a:lnTo>
                    <a:pt x="139" y="319"/>
                  </a:lnTo>
                  <a:lnTo>
                    <a:pt x="319" y="140"/>
                  </a:lnTo>
                  <a:cubicBezTo>
                    <a:pt x="319" y="100"/>
                    <a:pt x="319" y="41"/>
                    <a:pt x="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86;p3">
              <a:extLst>
                <a:ext uri="{FF2B5EF4-FFF2-40B4-BE49-F238E27FC236}">
                  <a16:creationId xmlns:a16="http://schemas.microsoft.com/office/drawing/2014/main" id="{E70A02EA-7DA0-4368-9EE0-8D87BA980690}"/>
                </a:ext>
              </a:extLst>
            </p:cNvPr>
            <p:cNvSpPr/>
            <p:nvPr/>
          </p:nvSpPr>
          <p:spPr>
            <a:xfrm>
              <a:off x="2108025" y="3399075"/>
              <a:ext cx="2900" cy="3675"/>
            </a:xfrm>
            <a:custGeom>
              <a:avLst/>
              <a:gdLst/>
              <a:ahLst/>
              <a:cxnLst/>
              <a:rect l="l" t="t" r="r" b="b"/>
              <a:pathLst>
                <a:path w="116" h="147" extrusionOk="0">
                  <a:moveTo>
                    <a:pt x="76" y="0"/>
                  </a:moveTo>
                  <a:cubicBezTo>
                    <a:pt x="36" y="40"/>
                    <a:pt x="16" y="40"/>
                    <a:pt x="16" y="60"/>
                  </a:cubicBezTo>
                  <a:cubicBezTo>
                    <a:pt x="1" y="121"/>
                    <a:pt x="21" y="147"/>
                    <a:pt x="57" y="147"/>
                  </a:cubicBezTo>
                  <a:cubicBezTo>
                    <a:pt x="69" y="147"/>
                    <a:pt x="82" y="144"/>
                    <a:pt x="96" y="139"/>
                  </a:cubicBezTo>
                  <a:cubicBezTo>
                    <a:pt x="116" y="139"/>
                    <a:pt x="116" y="80"/>
                    <a:pt x="116" y="60"/>
                  </a:cubicBezTo>
                  <a:cubicBezTo>
                    <a:pt x="96" y="40"/>
                    <a:pt x="96" y="0"/>
                    <a:pt x="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87;p3">
              <a:extLst>
                <a:ext uri="{FF2B5EF4-FFF2-40B4-BE49-F238E27FC236}">
                  <a16:creationId xmlns:a16="http://schemas.microsoft.com/office/drawing/2014/main" id="{8D5873C8-1235-4D54-AC52-80A2D69A0781}"/>
                </a:ext>
              </a:extLst>
            </p:cNvPr>
            <p:cNvSpPr/>
            <p:nvPr/>
          </p:nvSpPr>
          <p:spPr>
            <a:xfrm>
              <a:off x="2108425" y="3233275"/>
              <a:ext cx="66650" cy="11675"/>
            </a:xfrm>
            <a:custGeom>
              <a:avLst/>
              <a:gdLst/>
              <a:ahLst/>
              <a:cxnLst/>
              <a:rect l="l" t="t" r="r" b="b"/>
              <a:pathLst>
                <a:path w="2666" h="467" extrusionOk="0">
                  <a:moveTo>
                    <a:pt x="584" y="0"/>
                  </a:moveTo>
                  <a:cubicBezTo>
                    <a:pt x="392" y="0"/>
                    <a:pt x="203" y="40"/>
                    <a:pt x="20" y="127"/>
                  </a:cubicBezTo>
                  <a:cubicBezTo>
                    <a:pt x="20" y="227"/>
                    <a:pt x="0" y="346"/>
                    <a:pt x="0" y="446"/>
                  </a:cubicBezTo>
                  <a:lnTo>
                    <a:pt x="1850" y="446"/>
                  </a:lnTo>
                  <a:cubicBezTo>
                    <a:pt x="1968" y="446"/>
                    <a:pt x="2093" y="466"/>
                    <a:pt x="2220" y="466"/>
                  </a:cubicBezTo>
                  <a:cubicBezTo>
                    <a:pt x="2372" y="466"/>
                    <a:pt x="2525" y="437"/>
                    <a:pt x="2666" y="306"/>
                  </a:cubicBezTo>
                  <a:cubicBezTo>
                    <a:pt x="2578" y="288"/>
                    <a:pt x="2489" y="282"/>
                    <a:pt x="2399" y="282"/>
                  </a:cubicBezTo>
                  <a:cubicBezTo>
                    <a:pt x="2212" y="282"/>
                    <a:pt x="2022" y="308"/>
                    <a:pt x="1835" y="308"/>
                  </a:cubicBezTo>
                  <a:cubicBezTo>
                    <a:pt x="1622" y="308"/>
                    <a:pt x="1412" y="274"/>
                    <a:pt x="1214" y="127"/>
                  </a:cubicBezTo>
                  <a:cubicBezTo>
                    <a:pt x="999" y="45"/>
                    <a:pt x="789"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88;p3">
              <a:extLst>
                <a:ext uri="{FF2B5EF4-FFF2-40B4-BE49-F238E27FC236}">
                  <a16:creationId xmlns:a16="http://schemas.microsoft.com/office/drawing/2014/main" id="{AC0C7494-95F5-4536-9582-C6962505B9A5}"/>
                </a:ext>
              </a:extLst>
            </p:cNvPr>
            <p:cNvSpPr/>
            <p:nvPr/>
          </p:nvSpPr>
          <p:spPr>
            <a:xfrm>
              <a:off x="2108425" y="3231475"/>
              <a:ext cx="39300" cy="6000"/>
            </a:xfrm>
            <a:custGeom>
              <a:avLst/>
              <a:gdLst/>
              <a:ahLst/>
              <a:cxnLst/>
              <a:rect l="l" t="t" r="r" b="b"/>
              <a:pathLst>
                <a:path w="1572" h="240" extrusionOk="0">
                  <a:moveTo>
                    <a:pt x="0" y="0"/>
                  </a:moveTo>
                  <a:lnTo>
                    <a:pt x="0" y="219"/>
                  </a:lnTo>
                  <a:cubicBezTo>
                    <a:pt x="418" y="199"/>
                    <a:pt x="816" y="199"/>
                    <a:pt x="1214" y="199"/>
                  </a:cubicBezTo>
                  <a:cubicBezTo>
                    <a:pt x="1313" y="140"/>
                    <a:pt x="1512" y="239"/>
                    <a:pt x="1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89;p3">
              <a:extLst>
                <a:ext uri="{FF2B5EF4-FFF2-40B4-BE49-F238E27FC236}">
                  <a16:creationId xmlns:a16="http://schemas.microsoft.com/office/drawing/2014/main" id="{53F4C223-DD87-450C-83BF-A037FB053A84}"/>
                </a:ext>
              </a:extLst>
            </p:cNvPr>
            <p:cNvSpPr/>
            <p:nvPr/>
          </p:nvSpPr>
          <p:spPr>
            <a:xfrm>
              <a:off x="1998500" y="3668625"/>
              <a:ext cx="15950" cy="38450"/>
            </a:xfrm>
            <a:custGeom>
              <a:avLst/>
              <a:gdLst/>
              <a:ahLst/>
              <a:cxnLst/>
              <a:rect l="l" t="t" r="r" b="b"/>
              <a:pathLst>
                <a:path w="638" h="1538" extrusionOk="0">
                  <a:moveTo>
                    <a:pt x="578" y="0"/>
                  </a:moveTo>
                  <a:cubicBezTo>
                    <a:pt x="399" y="60"/>
                    <a:pt x="240" y="119"/>
                    <a:pt x="80" y="199"/>
                  </a:cubicBezTo>
                  <a:cubicBezTo>
                    <a:pt x="1" y="298"/>
                    <a:pt x="21" y="418"/>
                    <a:pt x="80" y="537"/>
                  </a:cubicBezTo>
                  <a:cubicBezTo>
                    <a:pt x="100" y="537"/>
                    <a:pt x="100" y="537"/>
                    <a:pt x="120" y="597"/>
                  </a:cubicBezTo>
                  <a:cubicBezTo>
                    <a:pt x="140" y="637"/>
                    <a:pt x="140" y="657"/>
                    <a:pt x="100" y="716"/>
                  </a:cubicBezTo>
                  <a:cubicBezTo>
                    <a:pt x="41" y="955"/>
                    <a:pt x="21" y="1194"/>
                    <a:pt x="100" y="1432"/>
                  </a:cubicBezTo>
                  <a:cubicBezTo>
                    <a:pt x="257" y="1496"/>
                    <a:pt x="357" y="1538"/>
                    <a:pt x="426" y="1538"/>
                  </a:cubicBezTo>
                  <a:cubicBezTo>
                    <a:pt x="548" y="1538"/>
                    <a:pt x="566" y="1405"/>
                    <a:pt x="618" y="1034"/>
                  </a:cubicBezTo>
                  <a:cubicBezTo>
                    <a:pt x="637" y="975"/>
                    <a:pt x="618" y="935"/>
                    <a:pt x="598" y="895"/>
                  </a:cubicBezTo>
                  <a:cubicBezTo>
                    <a:pt x="498" y="796"/>
                    <a:pt x="498" y="657"/>
                    <a:pt x="578" y="537"/>
                  </a:cubicBezTo>
                  <a:cubicBezTo>
                    <a:pt x="598" y="358"/>
                    <a:pt x="637" y="159"/>
                    <a:pt x="5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90;p3">
              <a:extLst>
                <a:ext uri="{FF2B5EF4-FFF2-40B4-BE49-F238E27FC236}">
                  <a16:creationId xmlns:a16="http://schemas.microsoft.com/office/drawing/2014/main" id="{D2A2E2AF-F884-49CB-A09F-8D36B646A431}"/>
                </a:ext>
              </a:extLst>
            </p:cNvPr>
            <p:cNvSpPr/>
            <p:nvPr/>
          </p:nvSpPr>
          <p:spPr>
            <a:xfrm>
              <a:off x="2194450" y="3182225"/>
              <a:ext cx="13275" cy="39350"/>
            </a:xfrm>
            <a:custGeom>
              <a:avLst/>
              <a:gdLst/>
              <a:ahLst/>
              <a:cxnLst/>
              <a:rect l="l" t="t" r="r" b="b"/>
              <a:pathLst>
                <a:path w="531" h="1574" extrusionOk="0">
                  <a:moveTo>
                    <a:pt x="359" y="1"/>
                  </a:moveTo>
                  <a:cubicBezTo>
                    <a:pt x="1" y="200"/>
                    <a:pt x="100" y="578"/>
                    <a:pt x="160" y="817"/>
                  </a:cubicBezTo>
                  <a:cubicBezTo>
                    <a:pt x="259" y="1115"/>
                    <a:pt x="100" y="1314"/>
                    <a:pt x="120" y="1572"/>
                  </a:cubicBezTo>
                  <a:cubicBezTo>
                    <a:pt x="132" y="1573"/>
                    <a:pt x="144" y="1573"/>
                    <a:pt x="156" y="1573"/>
                  </a:cubicBezTo>
                  <a:cubicBezTo>
                    <a:pt x="531" y="1573"/>
                    <a:pt x="419" y="1267"/>
                    <a:pt x="438" y="1035"/>
                  </a:cubicBezTo>
                  <a:cubicBezTo>
                    <a:pt x="438" y="697"/>
                    <a:pt x="458" y="339"/>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91;p3">
              <a:extLst>
                <a:ext uri="{FF2B5EF4-FFF2-40B4-BE49-F238E27FC236}">
                  <a16:creationId xmlns:a16="http://schemas.microsoft.com/office/drawing/2014/main" id="{4789C681-BA5B-493D-A1FD-C9B6D1546045}"/>
                </a:ext>
              </a:extLst>
            </p:cNvPr>
            <p:cNvSpPr/>
            <p:nvPr/>
          </p:nvSpPr>
          <p:spPr>
            <a:xfrm>
              <a:off x="2202400" y="3240925"/>
              <a:ext cx="7500" cy="16425"/>
            </a:xfrm>
            <a:custGeom>
              <a:avLst/>
              <a:gdLst/>
              <a:ahLst/>
              <a:cxnLst/>
              <a:rect l="l" t="t" r="r" b="b"/>
              <a:pathLst>
                <a:path w="300" h="657" extrusionOk="0">
                  <a:moveTo>
                    <a:pt x="299" y="0"/>
                  </a:moveTo>
                  <a:cubicBezTo>
                    <a:pt x="1" y="120"/>
                    <a:pt x="1" y="219"/>
                    <a:pt x="299" y="657"/>
                  </a:cubicBezTo>
                  <a:lnTo>
                    <a:pt x="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92;p3">
              <a:extLst>
                <a:ext uri="{FF2B5EF4-FFF2-40B4-BE49-F238E27FC236}">
                  <a16:creationId xmlns:a16="http://schemas.microsoft.com/office/drawing/2014/main" id="{3D1A542C-46F0-4439-81B8-9C16FE302125}"/>
                </a:ext>
              </a:extLst>
            </p:cNvPr>
            <p:cNvSpPr/>
            <p:nvPr/>
          </p:nvSpPr>
          <p:spPr>
            <a:xfrm>
              <a:off x="2471950" y="3097700"/>
              <a:ext cx="6000" cy="5000"/>
            </a:xfrm>
            <a:custGeom>
              <a:avLst/>
              <a:gdLst/>
              <a:ahLst/>
              <a:cxnLst/>
              <a:rect l="l" t="t" r="r" b="b"/>
              <a:pathLst>
                <a:path w="240" h="200" extrusionOk="0">
                  <a:moveTo>
                    <a:pt x="1" y="0"/>
                  </a:moveTo>
                  <a:cubicBezTo>
                    <a:pt x="80" y="80"/>
                    <a:pt x="160" y="120"/>
                    <a:pt x="239" y="199"/>
                  </a:cubicBezTo>
                  <a:cubicBezTo>
                    <a:pt x="180" y="100"/>
                    <a:pt x="100" y="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93;p3">
              <a:extLst>
                <a:ext uri="{FF2B5EF4-FFF2-40B4-BE49-F238E27FC236}">
                  <a16:creationId xmlns:a16="http://schemas.microsoft.com/office/drawing/2014/main" id="{BF6E63A0-BCA8-45DE-AC2F-09A4BF15ECB7}"/>
                </a:ext>
              </a:extLst>
            </p:cNvPr>
            <p:cNvSpPr/>
            <p:nvPr/>
          </p:nvSpPr>
          <p:spPr>
            <a:xfrm>
              <a:off x="2458525" y="3092600"/>
              <a:ext cx="5500" cy="4125"/>
            </a:xfrm>
            <a:custGeom>
              <a:avLst/>
              <a:gdLst/>
              <a:ahLst/>
              <a:cxnLst/>
              <a:rect l="l" t="t" r="r" b="b"/>
              <a:pathLst>
                <a:path w="220" h="165" extrusionOk="0">
                  <a:moveTo>
                    <a:pt x="20" y="0"/>
                  </a:moveTo>
                  <a:cubicBezTo>
                    <a:pt x="11" y="0"/>
                    <a:pt x="1" y="5"/>
                    <a:pt x="1" y="25"/>
                  </a:cubicBezTo>
                  <a:cubicBezTo>
                    <a:pt x="1" y="85"/>
                    <a:pt x="1" y="105"/>
                    <a:pt x="40" y="125"/>
                  </a:cubicBezTo>
                  <a:cubicBezTo>
                    <a:pt x="100" y="164"/>
                    <a:pt x="180" y="164"/>
                    <a:pt x="219" y="164"/>
                  </a:cubicBezTo>
                  <a:cubicBezTo>
                    <a:pt x="180" y="105"/>
                    <a:pt x="100" y="65"/>
                    <a:pt x="40" y="5"/>
                  </a:cubicBezTo>
                  <a:cubicBezTo>
                    <a:pt x="40" y="5"/>
                    <a:pt x="3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94;p3">
              <a:extLst>
                <a:ext uri="{FF2B5EF4-FFF2-40B4-BE49-F238E27FC236}">
                  <a16:creationId xmlns:a16="http://schemas.microsoft.com/office/drawing/2014/main" id="{940BF623-87A4-4F24-8A79-6411E9E67041}"/>
                </a:ext>
              </a:extLst>
            </p:cNvPr>
            <p:cNvSpPr/>
            <p:nvPr/>
          </p:nvSpPr>
          <p:spPr>
            <a:xfrm>
              <a:off x="2454050" y="3092725"/>
              <a:ext cx="5500" cy="4100"/>
            </a:xfrm>
            <a:custGeom>
              <a:avLst/>
              <a:gdLst/>
              <a:ahLst/>
              <a:cxnLst/>
              <a:rect l="l" t="t" r="r" b="b"/>
              <a:pathLst>
                <a:path w="220" h="164" extrusionOk="0">
                  <a:moveTo>
                    <a:pt x="219" y="0"/>
                  </a:moveTo>
                  <a:cubicBezTo>
                    <a:pt x="160" y="20"/>
                    <a:pt x="100" y="20"/>
                    <a:pt x="1" y="20"/>
                  </a:cubicBezTo>
                  <a:cubicBezTo>
                    <a:pt x="53" y="107"/>
                    <a:pt x="105" y="163"/>
                    <a:pt x="183" y="163"/>
                  </a:cubicBezTo>
                  <a:cubicBezTo>
                    <a:pt x="194" y="163"/>
                    <a:pt x="207" y="162"/>
                    <a:pt x="219" y="159"/>
                  </a:cubicBezTo>
                  <a:lnTo>
                    <a:pt x="2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95;p3">
              <a:extLst>
                <a:ext uri="{FF2B5EF4-FFF2-40B4-BE49-F238E27FC236}">
                  <a16:creationId xmlns:a16="http://schemas.microsoft.com/office/drawing/2014/main" id="{4F32D6D2-719D-4527-B049-4FC8AD935C46}"/>
                </a:ext>
              </a:extLst>
            </p:cNvPr>
            <p:cNvSpPr/>
            <p:nvPr/>
          </p:nvSpPr>
          <p:spPr>
            <a:xfrm>
              <a:off x="2129800" y="3084750"/>
              <a:ext cx="32850" cy="57725"/>
            </a:xfrm>
            <a:custGeom>
              <a:avLst/>
              <a:gdLst/>
              <a:ahLst/>
              <a:cxnLst/>
              <a:rect l="l" t="t" r="r" b="b"/>
              <a:pathLst>
                <a:path w="1314" h="2309" extrusionOk="0">
                  <a:moveTo>
                    <a:pt x="518" y="1"/>
                  </a:moveTo>
                  <a:cubicBezTo>
                    <a:pt x="259" y="120"/>
                    <a:pt x="140" y="339"/>
                    <a:pt x="100" y="618"/>
                  </a:cubicBezTo>
                  <a:cubicBezTo>
                    <a:pt x="20" y="996"/>
                    <a:pt x="199" y="1393"/>
                    <a:pt x="1" y="1771"/>
                  </a:cubicBezTo>
                  <a:cubicBezTo>
                    <a:pt x="1" y="2110"/>
                    <a:pt x="160" y="2289"/>
                    <a:pt x="518" y="2309"/>
                  </a:cubicBezTo>
                  <a:cubicBezTo>
                    <a:pt x="796" y="2169"/>
                    <a:pt x="896" y="1891"/>
                    <a:pt x="995" y="1672"/>
                  </a:cubicBezTo>
                  <a:cubicBezTo>
                    <a:pt x="1313" y="1314"/>
                    <a:pt x="1055" y="916"/>
                    <a:pt x="1035" y="538"/>
                  </a:cubicBezTo>
                  <a:cubicBezTo>
                    <a:pt x="935" y="299"/>
                    <a:pt x="756" y="120"/>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96;p3">
              <a:extLst>
                <a:ext uri="{FF2B5EF4-FFF2-40B4-BE49-F238E27FC236}">
                  <a16:creationId xmlns:a16="http://schemas.microsoft.com/office/drawing/2014/main" id="{5AB5D74C-6C19-4366-8D5D-23A312C01AF8}"/>
                </a:ext>
              </a:extLst>
            </p:cNvPr>
            <p:cNvSpPr/>
            <p:nvPr/>
          </p:nvSpPr>
          <p:spPr>
            <a:xfrm>
              <a:off x="2138250" y="3186500"/>
              <a:ext cx="34350" cy="9275"/>
            </a:xfrm>
            <a:custGeom>
              <a:avLst/>
              <a:gdLst/>
              <a:ahLst/>
              <a:cxnLst/>
              <a:rect l="l" t="t" r="r" b="b"/>
              <a:pathLst>
                <a:path w="1374" h="371" extrusionOk="0">
                  <a:moveTo>
                    <a:pt x="583" y="0"/>
                  </a:moveTo>
                  <a:cubicBezTo>
                    <a:pt x="390" y="0"/>
                    <a:pt x="200" y="9"/>
                    <a:pt x="1" y="9"/>
                  </a:cubicBezTo>
                  <a:cubicBezTo>
                    <a:pt x="141" y="304"/>
                    <a:pt x="370" y="371"/>
                    <a:pt x="612" y="371"/>
                  </a:cubicBezTo>
                  <a:cubicBezTo>
                    <a:pt x="713" y="371"/>
                    <a:pt x="816" y="359"/>
                    <a:pt x="916" y="347"/>
                  </a:cubicBezTo>
                  <a:cubicBezTo>
                    <a:pt x="916" y="248"/>
                    <a:pt x="1373" y="49"/>
                    <a:pt x="876" y="9"/>
                  </a:cubicBezTo>
                  <a:cubicBezTo>
                    <a:pt x="777" y="2"/>
                    <a:pt x="679" y="0"/>
                    <a:pt x="5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97;p3">
              <a:extLst>
                <a:ext uri="{FF2B5EF4-FFF2-40B4-BE49-F238E27FC236}">
                  <a16:creationId xmlns:a16="http://schemas.microsoft.com/office/drawing/2014/main" id="{9A61BAA2-3224-4004-978E-C4B9866E3442}"/>
                </a:ext>
              </a:extLst>
            </p:cNvPr>
            <p:cNvSpPr/>
            <p:nvPr/>
          </p:nvSpPr>
          <p:spPr>
            <a:xfrm>
              <a:off x="2151675" y="3098200"/>
              <a:ext cx="14950" cy="31350"/>
            </a:xfrm>
            <a:custGeom>
              <a:avLst/>
              <a:gdLst/>
              <a:ahLst/>
              <a:cxnLst/>
              <a:rect l="l" t="t" r="r" b="b"/>
              <a:pathLst>
                <a:path w="598" h="1254" extrusionOk="0">
                  <a:moveTo>
                    <a:pt x="200" y="0"/>
                  </a:moveTo>
                  <a:cubicBezTo>
                    <a:pt x="80" y="60"/>
                    <a:pt x="1" y="179"/>
                    <a:pt x="80" y="279"/>
                  </a:cubicBezTo>
                  <a:cubicBezTo>
                    <a:pt x="259" y="557"/>
                    <a:pt x="140" y="796"/>
                    <a:pt x="41" y="1074"/>
                  </a:cubicBezTo>
                  <a:cubicBezTo>
                    <a:pt x="80" y="1154"/>
                    <a:pt x="120" y="1253"/>
                    <a:pt x="259" y="1253"/>
                  </a:cubicBezTo>
                  <a:cubicBezTo>
                    <a:pt x="598" y="915"/>
                    <a:pt x="498" y="557"/>
                    <a:pt x="379" y="179"/>
                  </a:cubicBezTo>
                  <a:cubicBezTo>
                    <a:pt x="339" y="139"/>
                    <a:pt x="259" y="8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98;p3">
              <a:extLst>
                <a:ext uri="{FF2B5EF4-FFF2-40B4-BE49-F238E27FC236}">
                  <a16:creationId xmlns:a16="http://schemas.microsoft.com/office/drawing/2014/main" id="{E3F75027-005A-468E-A7DF-5E933A48AC04}"/>
                </a:ext>
              </a:extLst>
            </p:cNvPr>
            <p:cNvSpPr/>
            <p:nvPr/>
          </p:nvSpPr>
          <p:spPr>
            <a:xfrm>
              <a:off x="2129800" y="3096700"/>
              <a:ext cx="7975" cy="32350"/>
            </a:xfrm>
            <a:custGeom>
              <a:avLst/>
              <a:gdLst/>
              <a:ahLst/>
              <a:cxnLst/>
              <a:rect l="l" t="t" r="r" b="b"/>
              <a:pathLst>
                <a:path w="319" h="1294" extrusionOk="0">
                  <a:moveTo>
                    <a:pt x="60" y="0"/>
                  </a:moveTo>
                  <a:lnTo>
                    <a:pt x="1" y="60"/>
                  </a:lnTo>
                  <a:lnTo>
                    <a:pt x="1" y="1293"/>
                  </a:lnTo>
                  <a:cubicBezTo>
                    <a:pt x="319" y="915"/>
                    <a:pt x="120" y="458"/>
                    <a:pt x="160" y="40"/>
                  </a:cubicBezTo>
                  <a:cubicBezTo>
                    <a:pt x="140" y="20"/>
                    <a:pt x="120" y="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99;p3">
              <a:extLst>
                <a:ext uri="{FF2B5EF4-FFF2-40B4-BE49-F238E27FC236}">
                  <a16:creationId xmlns:a16="http://schemas.microsoft.com/office/drawing/2014/main" id="{6FB5AD38-B7BF-4703-84E5-BB79195C7833}"/>
                </a:ext>
              </a:extLst>
            </p:cNvPr>
            <p:cNvSpPr/>
            <p:nvPr/>
          </p:nvSpPr>
          <p:spPr>
            <a:xfrm>
              <a:off x="2142725" y="3125050"/>
              <a:ext cx="14950" cy="17450"/>
            </a:xfrm>
            <a:custGeom>
              <a:avLst/>
              <a:gdLst/>
              <a:ahLst/>
              <a:cxnLst/>
              <a:rect l="l" t="t" r="r" b="b"/>
              <a:pathLst>
                <a:path w="598" h="698" extrusionOk="0">
                  <a:moveTo>
                    <a:pt x="399" y="0"/>
                  </a:moveTo>
                  <a:cubicBezTo>
                    <a:pt x="279" y="219"/>
                    <a:pt x="140" y="458"/>
                    <a:pt x="1" y="697"/>
                  </a:cubicBezTo>
                  <a:cubicBezTo>
                    <a:pt x="17" y="697"/>
                    <a:pt x="32" y="698"/>
                    <a:pt x="47" y="698"/>
                  </a:cubicBezTo>
                  <a:cubicBezTo>
                    <a:pt x="392" y="698"/>
                    <a:pt x="540" y="484"/>
                    <a:pt x="598" y="179"/>
                  </a:cubicBezTo>
                  <a:cubicBezTo>
                    <a:pt x="518" y="120"/>
                    <a:pt x="478" y="6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400;p3">
              <a:extLst>
                <a:ext uri="{FF2B5EF4-FFF2-40B4-BE49-F238E27FC236}">
                  <a16:creationId xmlns:a16="http://schemas.microsoft.com/office/drawing/2014/main" id="{30927A03-315B-4F19-B664-028800CF5419}"/>
                </a:ext>
              </a:extLst>
            </p:cNvPr>
            <p:cNvSpPr/>
            <p:nvPr/>
          </p:nvSpPr>
          <p:spPr>
            <a:xfrm>
              <a:off x="2131300" y="3083275"/>
              <a:ext cx="11950" cy="13950"/>
            </a:xfrm>
            <a:custGeom>
              <a:avLst/>
              <a:gdLst/>
              <a:ahLst/>
              <a:cxnLst/>
              <a:rect l="l" t="t" r="r" b="b"/>
              <a:pathLst>
                <a:path w="478" h="558" extrusionOk="0">
                  <a:moveTo>
                    <a:pt x="139" y="0"/>
                  </a:moveTo>
                  <a:cubicBezTo>
                    <a:pt x="0" y="199"/>
                    <a:pt x="0" y="378"/>
                    <a:pt x="139" y="557"/>
                  </a:cubicBezTo>
                  <a:cubicBezTo>
                    <a:pt x="299" y="438"/>
                    <a:pt x="378" y="239"/>
                    <a:pt x="478" y="40"/>
                  </a:cubicBezTo>
                  <a:cubicBezTo>
                    <a:pt x="358" y="40"/>
                    <a:pt x="239" y="40"/>
                    <a:pt x="1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401;p3">
              <a:extLst>
                <a:ext uri="{FF2B5EF4-FFF2-40B4-BE49-F238E27FC236}">
                  <a16:creationId xmlns:a16="http://schemas.microsoft.com/office/drawing/2014/main" id="{BDE10706-6D75-4C2E-AEE9-C7DC3D524E14}"/>
                </a:ext>
              </a:extLst>
            </p:cNvPr>
            <p:cNvSpPr/>
            <p:nvPr/>
          </p:nvSpPr>
          <p:spPr>
            <a:xfrm>
              <a:off x="2128800" y="3084275"/>
              <a:ext cx="6000" cy="13450"/>
            </a:xfrm>
            <a:custGeom>
              <a:avLst/>
              <a:gdLst/>
              <a:ahLst/>
              <a:cxnLst/>
              <a:rect l="l" t="t" r="r" b="b"/>
              <a:pathLst>
                <a:path w="240" h="538" extrusionOk="0">
                  <a:moveTo>
                    <a:pt x="239" y="0"/>
                  </a:moveTo>
                  <a:cubicBezTo>
                    <a:pt x="1" y="119"/>
                    <a:pt x="41" y="338"/>
                    <a:pt x="60" y="537"/>
                  </a:cubicBezTo>
                  <a:lnTo>
                    <a:pt x="239" y="537"/>
                  </a:lnTo>
                  <a:lnTo>
                    <a:pt x="2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402;p3">
              <a:extLst>
                <a:ext uri="{FF2B5EF4-FFF2-40B4-BE49-F238E27FC236}">
                  <a16:creationId xmlns:a16="http://schemas.microsoft.com/office/drawing/2014/main" id="{2C022191-61AB-49EE-A92B-80C1A054F0A7}"/>
                </a:ext>
              </a:extLst>
            </p:cNvPr>
            <p:cNvSpPr/>
            <p:nvPr/>
          </p:nvSpPr>
          <p:spPr>
            <a:xfrm>
              <a:off x="2156150" y="3097700"/>
              <a:ext cx="4500" cy="4500"/>
            </a:xfrm>
            <a:custGeom>
              <a:avLst/>
              <a:gdLst/>
              <a:ahLst/>
              <a:cxnLst/>
              <a:rect l="l" t="t" r="r" b="b"/>
              <a:pathLst>
                <a:path w="180" h="180" extrusionOk="0">
                  <a:moveTo>
                    <a:pt x="180" y="179"/>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403;p3">
              <a:extLst>
                <a:ext uri="{FF2B5EF4-FFF2-40B4-BE49-F238E27FC236}">
                  <a16:creationId xmlns:a16="http://schemas.microsoft.com/office/drawing/2014/main" id="{C0D7BCDE-2C08-454C-B819-B67F6085176C}"/>
                </a:ext>
              </a:extLst>
            </p:cNvPr>
            <p:cNvSpPr/>
            <p:nvPr/>
          </p:nvSpPr>
          <p:spPr>
            <a:xfrm>
              <a:off x="2190475" y="3137475"/>
              <a:ext cx="17425" cy="35325"/>
            </a:xfrm>
            <a:custGeom>
              <a:avLst/>
              <a:gdLst/>
              <a:ahLst/>
              <a:cxnLst/>
              <a:rect l="l" t="t" r="r" b="b"/>
              <a:pathLst>
                <a:path w="697" h="1413" extrusionOk="0">
                  <a:moveTo>
                    <a:pt x="80" y="1"/>
                  </a:moveTo>
                  <a:cubicBezTo>
                    <a:pt x="20" y="299"/>
                    <a:pt x="0" y="597"/>
                    <a:pt x="80" y="896"/>
                  </a:cubicBezTo>
                  <a:cubicBezTo>
                    <a:pt x="299" y="1015"/>
                    <a:pt x="179" y="1314"/>
                    <a:pt x="418" y="1413"/>
                  </a:cubicBezTo>
                  <a:cubicBezTo>
                    <a:pt x="160" y="975"/>
                    <a:pt x="697" y="339"/>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404;p3">
              <a:extLst>
                <a:ext uri="{FF2B5EF4-FFF2-40B4-BE49-F238E27FC236}">
                  <a16:creationId xmlns:a16="http://schemas.microsoft.com/office/drawing/2014/main" id="{C57BB801-AD31-4089-A82C-B03B61EB91DB}"/>
                </a:ext>
              </a:extLst>
            </p:cNvPr>
            <p:cNvSpPr/>
            <p:nvPr/>
          </p:nvSpPr>
          <p:spPr>
            <a:xfrm>
              <a:off x="2623825" y="3408275"/>
              <a:ext cx="16250" cy="20600"/>
            </a:xfrm>
            <a:custGeom>
              <a:avLst/>
              <a:gdLst/>
              <a:ahLst/>
              <a:cxnLst/>
              <a:rect l="l" t="t" r="r" b="b"/>
              <a:pathLst>
                <a:path w="650" h="824" extrusionOk="0">
                  <a:moveTo>
                    <a:pt x="439" y="0"/>
                  </a:moveTo>
                  <a:cubicBezTo>
                    <a:pt x="317" y="0"/>
                    <a:pt x="262" y="183"/>
                    <a:pt x="192" y="289"/>
                  </a:cubicBezTo>
                  <a:cubicBezTo>
                    <a:pt x="152" y="388"/>
                    <a:pt x="73" y="488"/>
                    <a:pt x="33" y="587"/>
                  </a:cubicBezTo>
                  <a:cubicBezTo>
                    <a:pt x="1" y="731"/>
                    <a:pt x="33" y="823"/>
                    <a:pt x="160" y="823"/>
                  </a:cubicBezTo>
                  <a:cubicBezTo>
                    <a:pt x="191" y="823"/>
                    <a:pt x="228" y="818"/>
                    <a:pt x="271" y="806"/>
                  </a:cubicBezTo>
                  <a:cubicBezTo>
                    <a:pt x="331" y="806"/>
                    <a:pt x="371" y="786"/>
                    <a:pt x="431" y="786"/>
                  </a:cubicBezTo>
                  <a:cubicBezTo>
                    <a:pt x="431" y="627"/>
                    <a:pt x="470" y="507"/>
                    <a:pt x="590" y="408"/>
                  </a:cubicBezTo>
                  <a:cubicBezTo>
                    <a:pt x="570" y="249"/>
                    <a:pt x="649" y="50"/>
                    <a:pt x="490" y="10"/>
                  </a:cubicBezTo>
                  <a:cubicBezTo>
                    <a:pt x="472" y="3"/>
                    <a:pt x="455" y="0"/>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405;p3">
              <a:extLst>
                <a:ext uri="{FF2B5EF4-FFF2-40B4-BE49-F238E27FC236}">
                  <a16:creationId xmlns:a16="http://schemas.microsoft.com/office/drawing/2014/main" id="{5AB6BAB7-3524-4485-A01A-98DEE6DC1552}"/>
                </a:ext>
              </a:extLst>
            </p:cNvPr>
            <p:cNvSpPr/>
            <p:nvPr/>
          </p:nvSpPr>
          <p:spPr>
            <a:xfrm>
              <a:off x="2219825" y="3257325"/>
              <a:ext cx="3500" cy="9475"/>
            </a:xfrm>
            <a:custGeom>
              <a:avLst/>
              <a:gdLst/>
              <a:ahLst/>
              <a:cxnLst/>
              <a:rect l="l" t="t" r="r" b="b"/>
              <a:pathLst>
                <a:path w="140" h="379" extrusionOk="0">
                  <a:moveTo>
                    <a:pt x="0" y="1"/>
                  </a:moveTo>
                  <a:cubicBezTo>
                    <a:pt x="20" y="140"/>
                    <a:pt x="20" y="259"/>
                    <a:pt x="20" y="379"/>
                  </a:cubicBezTo>
                  <a:cubicBezTo>
                    <a:pt x="119" y="299"/>
                    <a:pt x="139" y="160"/>
                    <a:pt x="139" y="41"/>
                  </a:cubicBezTo>
                  <a:cubicBezTo>
                    <a:pt x="100" y="1"/>
                    <a:pt x="4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406;p3">
              <a:extLst>
                <a:ext uri="{FF2B5EF4-FFF2-40B4-BE49-F238E27FC236}">
                  <a16:creationId xmlns:a16="http://schemas.microsoft.com/office/drawing/2014/main" id="{4B082645-6406-4D1E-B141-E17C71085041}"/>
                </a:ext>
              </a:extLst>
            </p:cNvPr>
            <p:cNvSpPr/>
            <p:nvPr/>
          </p:nvSpPr>
          <p:spPr>
            <a:xfrm>
              <a:off x="2716150" y="3512450"/>
              <a:ext cx="6475" cy="9475"/>
            </a:xfrm>
            <a:custGeom>
              <a:avLst/>
              <a:gdLst/>
              <a:ahLst/>
              <a:cxnLst/>
              <a:rect l="l" t="t" r="r" b="b"/>
              <a:pathLst>
                <a:path w="259" h="379" extrusionOk="0">
                  <a:moveTo>
                    <a:pt x="259" y="1"/>
                  </a:moveTo>
                  <a:cubicBezTo>
                    <a:pt x="219" y="1"/>
                    <a:pt x="159" y="21"/>
                    <a:pt x="119" y="21"/>
                  </a:cubicBezTo>
                  <a:cubicBezTo>
                    <a:pt x="0" y="100"/>
                    <a:pt x="40" y="200"/>
                    <a:pt x="40" y="299"/>
                  </a:cubicBezTo>
                  <a:cubicBezTo>
                    <a:pt x="40" y="319"/>
                    <a:pt x="60" y="339"/>
                    <a:pt x="80" y="379"/>
                  </a:cubicBezTo>
                  <a:lnTo>
                    <a:pt x="259" y="379"/>
                  </a:lnTo>
                  <a:lnTo>
                    <a:pt x="2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407;p3">
              <a:extLst>
                <a:ext uri="{FF2B5EF4-FFF2-40B4-BE49-F238E27FC236}">
                  <a16:creationId xmlns:a16="http://schemas.microsoft.com/office/drawing/2014/main" id="{E877D1ED-A1BD-466F-8DF6-69E442E0CB76}"/>
                </a:ext>
              </a:extLst>
            </p:cNvPr>
            <p:cNvSpPr/>
            <p:nvPr/>
          </p:nvSpPr>
          <p:spPr>
            <a:xfrm>
              <a:off x="2678350" y="3334425"/>
              <a:ext cx="5000" cy="71625"/>
            </a:xfrm>
            <a:custGeom>
              <a:avLst/>
              <a:gdLst/>
              <a:ahLst/>
              <a:cxnLst/>
              <a:rect l="l" t="t" r="r" b="b"/>
              <a:pathLst>
                <a:path w="200" h="2865" extrusionOk="0">
                  <a:moveTo>
                    <a:pt x="159" y="0"/>
                  </a:moveTo>
                  <a:cubicBezTo>
                    <a:pt x="20" y="159"/>
                    <a:pt x="0" y="378"/>
                    <a:pt x="0" y="577"/>
                  </a:cubicBezTo>
                  <a:cubicBezTo>
                    <a:pt x="0" y="1333"/>
                    <a:pt x="20" y="2089"/>
                    <a:pt x="20" y="2865"/>
                  </a:cubicBezTo>
                  <a:cubicBezTo>
                    <a:pt x="179" y="2686"/>
                    <a:pt x="179" y="2487"/>
                    <a:pt x="179" y="2328"/>
                  </a:cubicBezTo>
                  <a:cubicBezTo>
                    <a:pt x="179" y="1771"/>
                    <a:pt x="179" y="1253"/>
                    <a:pt x="199" y="736"/>
                  </a:cubicBezTo>
                  <a:cubicBezTo>
                    <a:pt x="179" y="478"/>
                    <a:pt x="179" y="259"/>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408;p3">
              <a:extLst>
                <a:ext uri="{FF2B5EF4-FFF2-40B4-BE49-F238E27FC236}">
                  <a16:creationId xmlns:a16="http://schemas.microsoft.com/office/drawing/2014/main" id="{01188E6F-88AB-4186-AA77-CC3320A898E2}"/>
                </a:ext>
              </a:extLst>
            </p:cNvPr>
            <p:cNvSpPr/>
            <p:nvPr/>
          </p:nvSpPr>
          <p:spPr>
            <a:xfrm>
              <a:off x="2710175" y="3520025"/>
              <a:ext cx="9475" cy="24775"/>
            </a:xfrm>
            <a:custGeom>
              <a:avLst/>
              <a:gdLst/>
              <a:ahLst/>
              <a:cxnLst/>
              <a:rect l="l" t="t" r="r" b="b"/>
              <a:pathLst>
                <a:path w="379" h="991" extrusionOk="0">
                  <a:moveTo>
                    <a:pt x="242" y="0"/>
                  </a:moveTo>
                  <a:cubicBezTo>
                    <a:pt x="219" y="0"/>
                    <a:pt x="197" y="22"/>
                    <a:pt x="179" y="76"/>
                  </a:cubicBezTo>
                  <a:cubicBezTo>
                    <a:pt x="40" y="135"/>
                    <a:pt x="100" y="314"/>
                    <a:pt x="0" y="414"/>
                  </a:cubicBezTo>
                  <a:lnTo>
                    <a:pt x="0" y="593"/>
                  </a:lnTo>
                  <a:cubicBezTo>
                    <a:pt x="80" y="712"/>
                    <a:pt x="179" y="832"/>
                    <a:pt x="279" y="991"/>
                  </a:cubicBezTo>
                  <a:cubicBezTo>
                    <a:pt x="299" y="832"/>
                    <a:pt x="338" y="712"/>
                    <a:pt x="378" y="593"/>
                  </a:cubicBezTo>
                  <a:cubicBezTo>
                    <a:pt x="358" y="414"/>
                    <a:pt x="358" y="235"/>
                    <a:pt x="319" y="76"/>
                  </a:cubicBezTo>
                  <a:cubicBezTo>
                    <a:pt x="297" y="32"/>
                    <a:pt x="269" y="0"/>
                    <a:pt x="2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409;p3">
              <a:extLst>
                <a:ext uri="{FF2B5EF4-FFF2-40B4-BE49-F238E27FC236}">
                  <a16:creationId xmlns:a16="http://schemas.microsoft.com/office/drawing/2014/main" id="{442C0719-7C53-4E65-86DC-F546105CFA4C}"/>
                </a:ext>
              </a:extLst>
            </p:cNvPr>
            <p:cNvSpPr/>
            <p:nvPr/>
          </p:nvSpPr>
          <p:spPr>
            <a:xfrm>
              <a:off x="2709175" y="3521900"/>
              <a:ext cx="5500" cy="8475"/>
            </a:xfrm>
            <a:custGeom>
              <a:avLst/>
              <a:gdLst/>
              <a:ahLst/>
              <a:cxnLst/>
              <a:rect l="l" t="t" r="r" b="b"/>
              <a:pathLst>
                <a:path w="220" h="339" extrusionOk="0">
                  <a:moveTo>
                    <a:pt x="40" y="1"/>
                  </a:moveTo>
                  <a:cubicBezTo>
                    <a:pt x="1" y="100"/>
                    <a:pt x="1" y="220"/>
                    <a:pt x="40" y="339"/>
                  </a:cubicBezTo>
                  <a:cubicBezTo>
                    <a:pt x="160" y="259"/>
                    <a:pt x="199" y="14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410;p3">
              <a:extLst>
                <a:ext uri="{FF2B5EF4-FFF2-40B4-BE49-F238E27FC236}">
                  <a16:creationId xmlns:a16="http://schemas.microsoft.com/office/drawing/2014/main" id="{B4BBFBAA-84CA-4938-B2F0-F6FF62442165}"/>
                </a:ext>
              </a:extLst>
            </p:cNvPr>
            <p:cNvSpPr/>
            <p:nvPr/>
          </p:nvSpPr>
          <p:spPr>
            <a:xfrm>
              <a:off x="2715150" y="3512450"/>
              <a:ext cx="4500" cy="9475"/>
            </a:xfrm>
            <a:custGeom>
              <a:avLst/>
              <a:gdLst/>
              <a:ahLst/>
              <a:cxnLst/>
              <a:rect l="l" t="t" r="r" b="b"/>
              <a:pathLst>
                <a:path w="180" h="379" extrusionOk="0">
                  <a:moveTo>
                    <a:pt x="0" y="1"/>
                  </a:moveTo>
                  <a:lnTo>
                    <a:pt x="0" y="379"/>
                  </a:lnTo>
                  <a:lnTo>
                    <a:pt x="159" y="379"/>
                  </a:lnTo>
                  <a:cubicBezTo>
                    <a:pt x="159" y="239"/>
                    <a:pt x="159" y="140"/>
                    <a:pt x="179" y="21"/>
                  </a:cubicBezTo>
                  <a:cubicBezTo>
                    <a:pt x="120" y="21"/>
                    <a:pt x="4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411;p3">
              <a:extLst>
                <a:ext uri="{FF2B5EF4-FFF2-40B4-BE49-F238E27FC236}">
                  <a16:creationId xmlns:a16="http://schemas.microsoft.com/office/drawing/2014/main" id="{3DC014E2-726E-4850-92C5-A996BC7A00B9}"/>
                </a:ext>
              </a:extLst>
            </p:cNvPr>
            <p:cNvSpPr/>
            <p:nvPr/>
          </p:nvSpPr>
          <p:spPr>
            <a:xfrm>
              <a:off x="2442125" y="4718500"/>
              <a:ext cx="116400" cy="57275"/>
            </a:xfrm>
            <a:custGeom>
              <a:avLst/>
              <a:gdLst/>
              <a:ahLst/>
              <a:cxnLst/>
              <a:rect l="l" t="t" r="r" b="b"/>
              <a:pathLst>
                <a:path w="4656" h="2291" extrusionOk="0">
                  <a:moveTo>
                    <a:pt x="3183" y="536"/>
                  </a:moveTo>
                  <a:cubicBezTo>
                    <a:pt x="3163" y="575"/>
                    <a:pt x="3143" y="575"/>
                    <a:pt x="3103" y="595"/>
                  </a:cubicBezTo>
                  <a:cubicBezTo>
                    <a:pt x="3159" y="564"/>
                    <a:pt x="3167" y="557"/>
                    <a:pt x="3163" y="557"/>
                  </a:cubicBezTo>
                  <a:cubicBezTo>
                    <a:pt x="3160" y="557"/>
                    <a:pt x="3152" y="560"/>
                    <a:pt x="3149" y="560"/>
                  </a:cubicBezTo>
                  <a:cubicBezTo>
                    <a:pt x="3145" y="560"/>
                    <a:pt x="3150" y="556"/>
                    <a:pt x="3183" y="536"/>
                  </a:cubicBezTo>
                  <a:close/>
                  <a:moveTo>
                    <a:pt x="3561" y="1"/>
                  </a:moveTo>
                  <a:cubicBezTo>
                    <a:pt x="3379" y="1"/>
                    <a:pt x="3216" y="178"/>
                    <a:pt x="3044" y="178"/>
                  </a:cubicBezTo>
                  <a:cubicBezTo>
                    <a:pt x="2919" y="178"/>
                    <a:pt x="2802" y="264"/>
                    <a:pt x="2687" y="264"/>
                  </a:cubicBezTo>
                  <a:cubicBezTo>
                    <a:pt x="2620" y="264"/>
                    <a:pt x="2553" y="234"/>
                    <a:pt x="2487" y="138"/>
                  </a:cubicBezTo>
                  <a:cubicBezTo>
                    <a:pt x="2069" y="396"/>
                    <a:pt x="1671" y="615"/>
                    <a:pt x="1253" y="874"/>
                  </a:cubicBezTo>
                  <a:cubicBezTo>
                    <a:pt x="1054" y="1232"/>
                    <a:pt x="657" y="1331"/>
                    <a:pt x="358" y="1590"/>
                  </a:cubicBezTo>
                  <a:cubicBezTo>
                    <a:pt x="239" y="1769"/>
                    <a:pt x="100" y="1908"/>
                    <a:pt x="0" y="2127"/>
                  </a:cubicBezTo>
                  <a:cubicBezTo>
                    <a:pt x="60" y="2207"/>
                    <a:pt x="119" y="2266"/>
                    <a:pt x="199" y="2286"/>
                  </a:cubicBezTo>
                  <a:cubicBezTo>
                    <a:pt x="227" y="2289"/>
                    <a:pt x="255" y="2291"/>
                    <a:pt x="282" y="2291"/>
                  </a:cubicBezTo>
                  <a:cubicBezTo>
                    <a:pt x="613" y="2291"/>
                    <a:pt x="838" y="2074"/>
                    <a:pt x="1114" y="1908"/>
                  </a:cubicBezTo>
                  <a:cubicBezTo>
                    <a:pt x="1373" y="1769"/>
                    <a:pt x="1512" y="1510"/>
                    <a:pt x="1810" y="1411"/>
                  </a:cubicBezTo>
                  <a:lnTo>
                    <a:pt x="1810" y="1411"/>
                  </a:lnTo>
                  <a:cubicBezTo>
                    <a:pt x="1492" y="1610"/>
                    <a:pt x="1512" y="1809"/>
                    <a:pt x="1771" y="2028"/>
                  </a:cubicBezTo>
                  <a:cubicBezTo>
                    <a:pt x="1846" y="2065"/>
                    <a:pt x="1922" y="2079"/>
                    <a:pt x="2003" y="2079"/>
                  </a:cubicBezTo>
                  <a:cubicBezTo>
                    <a:pt x="2049" y="2079"/>
                    <a:pt x="2098" y="2075"/>
                    <a:pt x="2149" y="2067"/>
                  </a:cubicBezTo>
                  <a:cubicBezTo>
                    <a:pt x="2447" y="1908"/>
                    <a:pt x="2725" y="1709"/>
                    <a:pt x="3004" y="1590"/>
                  </a:cubicBezTo>
                  <a:cubicBezTo>
                    <a:pt x="3402" y="1391"/>
                    <a:pt x="3859" y="1192"/>
                    <a:pt x="4237" y="934"/>
                  </a:cubicBezTo>
                  <a:cubicBezTo>
                    <a:pt x="4556" y="735"/>
                    <a:pt x="4655" y="516"/>
                    <a:pt x="4158" y="396"/>
                  </a:cubicBezTo>
                  <a:cubicBezTo>
                    <a:pt x="4058" y="396"/>
                    <a:pt x="3979" y="396"/>
                    <a:pt x="3899" y="416"/>
                  </a:cubicBezTo>
                  <a:cubicBezTo>
                    <a:pt x="3756" y="459"/>
                    <a:pt x="3643" y="492"/>
                    <a:pt x="3517" y="492"/>
                  </a:cubicBezTo>
                  <a:cubicBezTo>
                    <a:pt x="3468" y="492"/>
                    <a:pt x="3418" y="487"/>
                    <a:pt x="3362" y="476"/>
                  </a:cubicBezTo>
                  <a:cubicBezTo>
                    <a:pt x="3302" y="476"/>
                    <a:pt x="3243" y="496"/>
                    <a:pt x="3183" y="536"/>
                  </a:cubicBezTo>
                  <a:cubicBezTo>
                    <a:pt x="3342" y="396"/>
                    <a:pt x="3641" y="476"/>
                    <a:pt x="3760" y="217"/>
                  </a:cubicBezTo>
                  <a:cubicBezTo>
                    <a:pt x="3780" y="178"/>
                    <a:pt x="3780" y="138"/>
                    <a:pt x="3780" y="98"/>
                  </a:cubicBezTo>
                  <a:cubicBezTo>
                    <a:pt x="3703" y="27"/>
                    <a:pt x="3630"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412;p3">
              <a:extLst>
                <a:ext uri="{FF2B5EF4-FFF2-40B4-BE49-F238E27FC236}">
                  <a16:creationId xmlns:a16="http://schemas.microsoft.com/office/drawing/2014/main" id="{B8F101DA-0CF0-4644-B53C-C563B654C651}"/>
                </a:ext>
              </a:extLst>
            </p:cNvPr>
            <p:cNvSpPr/>
            <p:nvPr/>
          </p:nvSpPr>
          <p:spPr>
            <a:xfrm>
              <a:off x="2513725" y="4711000"/>
              <a:ext cx="74125" cy="49150"/>
            </a:xfrm>
            <a:custGeom>
              <a:avLst/>
              <a:gdLst/>
              <a:ahLst/>
              <a:cxnLst/>
              <a:rect l="l" t="t" r="r" b="b"/>
              <a:pathLst>
                <a:path w="2965" h="1966" extrusionOk="0">
                  <a:moveTo>
                    <a:pt x="2507" y="0"/>
                  </a:moveTo>
                  <a:cubicBezTo>
                    <a:pt x="2467" y="20"/>
                    <a:pt x="2447" y="20"/>
                    <a:pt x="2408" y="40"/>
                  </a:cubicBezTo>
                  <a:cubicBezTo>
                    <a:pt x="2388" y="80"/>
                    <a:pt x="2368" y="80"/>
                    <a:pt x="2348" y="100"/>
                  </a:cubicBezTo>
                  <a:cubicBezTo>
                    <a:pt x="2209" y="179"/>
                    <a:pt x="2070" y="139"/>
                    <a:pt x="1950" y="179"/>
                  </a:cubicBezTo>
                  <a:cubicBezTo>
                    <a:pt x="1592" y="318"/>
                    <a:pt x="1115" y="239"/>
                    <a:pt x="1075" y="796"/>
                  </a:cubicBezTo>
                  <a:cubicBezTo>
                    <a:pt x="1091" y="799"/>
                    <a:pt x="1107" y="799"/>
                    <a:pt x="1124" y="799"/>
                  </a:cubicBezTo>
                  <a:cubicBezTo>
                    <a:pt x="1161" y="799"/>
                    <a:pt x="1202" y="795"/>
                    <a:pt x="1244" y="795"/>
                  </a:cubicBezTo>
                  <a:cubicBezTo>
                    <a:pt x="1326" y="795"/>
                    <a:pt x="1413" y="812"/>
                    <a:pt x="1493" y="915"/>
                  </a:cubicBezTo>
                  <a:cubicBezTo>
                    <a:pt x="995" y="1174"/>
                    <a:pt x="498" y="1432"/>
                    <a:pt x="1" y="1691"/>
                  </a:cubicBezTo>
                  <a:cubicBezTo>
                    <a:pt x="33" y="1901"/>
                    <a:pt x="101" y="1966"/>
                    <a:pt x="184" y="1966"/>
                  </a:cubicBezTo>
                  <a:cubicBezTo>
                    <a:pt x="318" y="1966"/>
                    <a:pt x="494" y="1793"/>
                    <a:pt x="627" y="1793"/>
                  </a:cubicBezTo>
                  <a:cubicBezTo>
                    <a:pt x="660" y="1793"/>
                    <a:pt x="690" y="1804"/>
                    <a:pt x="717" y="1830"/>
                  </a:cubicBezTo>
                  <a:cubicBezTo>
                    <a:pt x="1254" y="1671"/>
                    <a:pt x="1811" y="1592"/>
                    <a:pt x="2209" y="1214"/>
                  </a:cubicBezTo>
                  <a:cubicBezTo>
                    <a:pt x="2242" y="1185"/>
                    <a:pt x="2295" y="1179"/>
                    <a:pt x="2354" y="1179"/>
                  </a:cubicBezTo>
                  <a:cubicBezTo>
                    <a:pt x="2396" y="1179"/>
                    <a:pt x="2441" y="1182"/>
                    <a:pt x="2484" y="1182"/>
                  </a:cubicBezTo>
                  <a:cubicBezTo>
                    <a:pt x="2631" y="1182"/>
                    <a:pt x="2748" y="1146"/>
                    <a:pt x="2607" y="816"/>
                  </a:cubicBezTo>
                  <a:cubicBezTo>
                    <a:pt x="2547" y="597"/>
                    <a:pt x="2965" y="338"/>
                    <a:pt x="2686" y="40"/>
                  </a:cubicBezTo>
                  <a:cubicBezTo>
                    <a:pt x="2646" y="0"/>
                    <a:pt x="2587" y="0"/>
                    <a:pt x="25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413;p3">
              <a:extLst>
                <a:ext uri="{FF2B5EF4-FFF2-40B4-BE49-F238E27FC236}">
                  <a16:creationId xmlns:a16="http://schemas.microsoft.com/office/drawing/2014/main" id="{3D78131A-B13D-47DB-BEFE-A8C182F2B497}"/>
                </a:ext>
              </a:extLst>
            </p:cNvPr>
            <p:cNvSpPr/>
            <p:nvPr/>
          </p:nvSpPr>
          <p:spPr>
            <a:xfrm>
              <a:off x="3039975" y="4733875"/>
              <a:ext cx="104875" cy="27875"/>
            </a:xfrm>
            <a:custGeom>
              <a:avLst/>
              <a:gdLst/>
              <a:ahLst/>
              <a:cxnLst/>
              <a:rect l="l" t="t" r="r" b="b"/>
              <a:pathLst>
                <a:path w="4195" h="1115" extrusionOk="0">
                  <a:moveTo>
                    <a:pt x="2633" y="0"/>
                  </a:moveTo>
                  <a:cubicBezTo>
                    <a:pt x="2397" y="0"/>
                    <a:pt x="2148" y="64"/>
                    <a:pt x="1907" y="100"/>
                  </a:cubicBezTo>
                  <a:cubicBezTo>
                    <a:pt x="1807" y="120"/>
                    <a:pt x="1728" y="199"/>
                    <a:pt x="1648" y="279"/>
                  </a:cubicBezTo>
                  <a:cubicBezTo>
                    <a:pt x="1628" y="319"/>
                    <a:pt x="1628" y="378"/>
                    <a:pt x="1608" y="418"/>
                  </a:cubicBezTo>
                  <a:cubicBezTo>
                    <a:pt x="1589" y="677"/>
                    <a:pt x="1449" y="776"/>
                    <a:pt x="1211" y="776"/>
                  </a:cubicBezTo>
                  <a:lnTo>
                    <a:pt x="17" y="776"/>
                  </a:lnTo>
                  <a:cubicBezTo>
                    <a:pt x="1" y="908"/>
                    <a:pt x="11" y="985"/>
                    <a:pt x="129" y="985"/>
                  </a:cubicBezTo>
                  <a:cubicBezTo>
                    <a:pt x="153" y="985"/>
                    <a:pt x="182" y="982"/>
                    <a:pt x="216" y="975"/>
                  </a:cubicBezTo>
                  <a:lnTo>
                    <a:pt x="355" y="975"/>
                  </a:lnTo>
                  <a:cubicBezTo>
                    <a:pt x="485" y="1025"/>
                    <a:pt x="609" y="1050"/>
                    <a:pt x="733" y="1050"/>
                  </a:cubicBezTo>
                  <a:cubicBezTo>
                    <a:pt x="858" y="1050"/>
                    <a:pt x="982" y="1025"/>
                    <a:pt x="1111" y="975"/>
                  </a:cubicBezTo>
                  <a:cubicBezTo>
                    <a:pt x="1240" y="970"/>
                    <a:pt x="1370" y="967"/>
                    <a:pt x="1500" y="967"/>
                  </a:cubicBezTo>
                  <a:cubicBezTo>
                    <a:pt x="2309" y="967"/>
                    <a:pt x="3130" y="1063"/>
                    <a:pt x="3936" y="1114"/>
                  </a:cubicBezTo>
                  <a:cubicBezTo>
                    <a:pt x="3996" y="975"/>
                    <a:pt x="4195" y="876"/>
                    <a:pt x="4175" y="657"/>
                  </a:cubicBezTo>
                  <a:cubicBezTo>
                    <a:pt x="4091" y="608"/>
                    <a:pt x="3995" y="601"/>
                    <a:pt x="3898" y="601"/>
                  </a:cubicBezTo>
                  <a:cubicBezTo>
                    <a:pt x="3856" y="601"/>
                    <a:pt x="3814" y="602"/>
                    <a:pt x="3772" y="602"/>
                  </a:cubicBezTo>
                  <a:cubicBezTo>
                    <a:pt x="3633" y="602"/>
                    <a:pt x="3498" y="587"/>
                    <a:pt x="3399" y="458"/>
                  </a:cubicBezTo>
                  <a:cubicBezTo>
                    <a:pt x="3191" y="96"/>
                    <a:pt x="2922" y="0"/>
                    <a:pt x="26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414;p3">
              <a:extLst>
                <a:ext uri="{FF2B5EF4-FFF2-40B4-BE49-F238E27FC236}">
                  <a16:creationId xmlns:a16="http://schemas.microsoft.com/office/drawing/2014/main" id="{B10F26EE-E347-45EA-9A95-A8F55BBBC7E6}"/>
                </a:ext>
              </a:extLst>
            </p:cNvPr>
            <p:cNvSpPr/>
            <p:nvPr/>
          </p:nvSpPr>
          <p:spPr>
            <a:xfrm>
              <a:off x="2561975" y="4735850"/>
              <a:ext cx="123850" cy="33675"/>
            </a:xfrm>
            <a:custGeom>
              <a:avLst/>
              <a:gdLst/>
              <a:ahLst/>
              <a:cxnLst/>
              <a:rect l="l" t="t" r="r" b="b"/>
              <a:pathLst>
                <a:path w="4954" h="1347" extrusionOk="0">
                  <a:moveTo>
                    <a:pt x="4317" y="1"/>
                  </a:moveTo>
                  <a:cubicBezTo>
                    <a:pt x="4257" y="41"/>
                    <a:pt x="4178" y="100"/>
                    <a:pt x="4138" y="180"/>
                  </a:cubicBezTo>
                  <a:cubicBezTo>
                    <a:pt x="3601" y="299"/>
                    <a:pt x="3044" y="399"/>
                    <a:pt x="2527" y="538"/>
                  </a:cubicBezTo>
                  <a:cubicBezTo>
                    <a:pt x="1671" y="777"/>
                    <a:pt x="856" y="1015"/>
                    <a:pt x="0" y="1234"/>
                  </a:cubicBezTo>
                  <a:cubicBezTo>
                    <a:pt x="125" y="1311"/>
                    <a:pt x="246" y="1346"/>
                    <a:pt x="366" y="1346"/>
                  </a:cubicBezTo>
                  <a:cubicBezTo>
                    <a:pt x="494" y="1346"/>
                    <a:pt x="623" y="1306"/>
                    <a:pt x="756" y="1234"/>
                  </a:cubicBezTo>
                  <a:cubicBezTo>
                    <a:pt x="955" y="1214"/>
                    <a:pt x="1174" y="1214"/>
                    <a:pt x="1373" y="1194"/>
                  </a:cubicBezTo>
                  <a:cubicBezTo>
                    <a:pt x="2547" y="995"/>
                    <a:pt x="3661" y="498"/>
                    <a:pt x="4854" y="339"/>
                  </a:cubicBezTo>
                  <a:cubicBezTo>
                    <a:pt x="4954" y="1"/>
                    <a:pt x="4576" y="140"/>
                    <a:pt x="44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15;p3">
              <a:extLst>
                <a:ext uri="{FF2B5EF4-FFF2-40B4-BE49-F238E27FC236}">
                  <a16:creationId xmlns:a16="http://schemas.microsoft.com/office/drawing/2014/main" id="{B5E67303-366C-420F-ADEE-E6E3253CE194}"/>
                </a:ext>
              </a:extLst>
            </p:cNvPr>
            <p:cNvSpPr/>
            <p:nvPr/>
          </p:nvSpPr>
          <p:spPr>
            <a:xfrm>
              <a:off x="2965300" y="4655800"/>
              <a:ext cx="88550" cy="22525"/>
            </a:xfrm>
            <a:custGeom>
              <a:avLst/>
              <a:gdLst/>
              <a:ahLst/>
              <a:cxnLst/>
              <a:rect l="l" t="t" r="r" b="b"/>
              <a:pathLst>
                <a:path w="3542" h="901" extrusionOk="0">
                  <a:moveTo>
                    <a:pt x="1910" y="0"/>
                  </a:moveTo>
                  <a:cubicBezTo>
                    <a:pt x="1293" y="139"/>
                    <a:pt x="557" y="20"/>
                    <a:pt x="0" y="657"/>
                  </a:cubicBezTo>
                  <a:cubicBezTo>
                    <a:pt x="707" y="850"/>
                    <a:pt x="1387" y="900"/>
                    <a:pt x="2056" y="900"/>
                  </a:cubicBezTo>
                  <a:cubicBezTo>
                    <a:pt x="2555" y="900"/>
                    <a:pt x="3048" y="872"/>
                    <a:pt x="3541" y="856"/>
                  </a:cubicBezTo>
                  <a:cubicBezTo>
                    <a:pt x="3521" y="537"/>
                    <a:pt x="3283" y="537"/>
                    <a:pt x="3044" y="497"/>
                  </a:cubicBezTo>
                  <a:cubicBezTo>
                    <a:pt x="2996" y="489"/>
                    <a:pt x="2946" y="486"/>
                    <a:pt x="2896" y="486"/>
                  </a:cubicBezTo>
                  <a:cubicBezTo>
                    <a:pt x="2746" y="486"/>
                    <a:pt x="2588" y="513"/>
                    <a:pt x="2434" y="513"/>
                  </a:cubicBezTo>
                  <a:cubicBezTo>
                    <a:pt x="2254" y="513"/>
                    <a:pt x="2079" y="476"/>
                    <a:pt x="1930" y="318"/>
                  </a:cubicBezTo>
                  <a:cubicBezTo>
                    <a:pt x="1930" y="199"/>
                    <a:pt x="1910" y="100"/>
                    <a:pt x="19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16;p3">
              <a:extLst>
                <a:ext uri="{FF2B5EF4-FFF2-40B4-BE49-F238E27FC236}">
                  <a16:creationId xmlns:a16="http://schemas.microsoft.com/office/drawing/2014/main" id="{37D70696-2CE4-492F-BE71-2860F4B7F301}"/>
                </a:ext>
              </a:extLst>
            </p:cNvPr>
            <p:cNvSpPr/>
            <p:nvPr/>
          </p:nvSpPr>
          <p:spPr>
            <a:xfrm>
              <a:off x="2749950" y="4712125"/>
              <a:ext cx="91525" cy="18775"/>
            </a:xfrm>
            <a:custGeom>
              <a:avLst/>
              <a:gdLst/>
              <a:ahLst/>
              <a:cxnLst/>
              <a:rect l="l" t="t" r="r" b="b"/>
              <a:pathLst>
                <a:path w="3661" h="751" extrusionOk="0">
                  <a:moveTo>
                    <a:pt x="2803" y="1"/>
                  </a:moveTo>
                  <a:cubicBezTo>
                    <a:pt x="1926" y="1"/>
                    <a:pt x="1066" y="353"/>
                    <a:pt x="180" y="353"/>
                  </a:cubicBezTo>
                  <a:cubicBezTo>
                    <a:pt x="120" y="353"/>
                    <a:pt x="60" y="472"/>
                    <a:pt x="1" y="552"/>
                  </a:cubicBezTo>
                  <a:cubicBezTo>
                    <a:pt x="1" y="632"/>
                    <a:pt x="21" y="691"/>
                    <a:pt x="100" y="711"/>
                  </a:cubicBezTo>
                  <a:cubicBezTo>
                    <a:pt x="120" y="711"/>
                    <a:pt x="180" y="751"/>
                    <a:pt x="200" y="751"/>
                  </a:cubicBezTo>
                  <a:cubicBezTo>
                    <a:pt x="1239" y="751"/>
                    <a:pt x="2227" y="266"/>
                    <a:pt x="3405" y="266"/>
                  </a:cubicBezTo>
                  <a:cubicBezTo>
                    <a:pt x="3490" y="266"/>
                    <a:pt x="3575" y="268"/>
                    <a:pt x="3661" y="273"/>
                  </a:cubicBezTo>
                  <a:cubicBezTo>
                    <a:pt x="3462" y="134"/>
                    <a:pt x="3402" y="55"/>
                    <a:pt x="3363" y="55"/>
                  </a:cubicBezTo>
                  <a:cubicBezTo>
                    <a:pt x="3175" y="16"/>
                    <a:pt x="2989" y="1"/>
                    <a:pt x="28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17;p3">
              <a:extLst>
                <a:ext uri="{FF2B5EF4-FFF2-40B4-BE49-F238E27FC236}">
                  <a16:creationId xmlns:a16="http://schemas.microsoft.com/office/drawing/2014/main" id="{6CE0E4BD-0006-44C5-9ED9-C98B8974D0CD}"/>
                </a:ext>
              </a:extLst>
            </p:cNvPr>
            <p:cNvSpPr/>
            <p:nvPr/>
          </p:nvSpPr>
          <p:spPr>
            <a:xfrm>
              <a:off x="3033425" y="4657550"/>
              <a:ext cx="82575" cy="20075"/>
            </a:xfrm>
            <a:custGeom>
              <a:avLst/>
              <a:gdLst/>
              <a:ahLst/>
              <a:cxnLst/>
              <a:rect l="l" t="t" r="r" b="b"/>
              <a:pathLst>
                <a:path w="3303" h="803" extrusionOk="0">
                  <a:moveTo>
                    <a:pt x="2551" y="0"/>
                  </a:moveTo>
                  <a:cubicBezTo>
                    <a:pt x="2332" y="0"/>
                    <a:pt x="2115" y="64"/>
                    <a:pt x="1890" y="89"/>
                  </a:cubicBezTo>
                  <a:lnTo>
                    <a:pt x="1552" y="89"/>
                  </a:lnTo>
                  <a:cubicBezTo>
                    <a:pt x="1441" y="166"/>
                    <a:pt x="1323" y="177"/>
                    <a:pt x="1207" y="177"/>
                  </a:cubicBezTo>
                  <a:cubicBezTo>
                    <a:pt x="1161" y="177"/>
                    <a:pt x="1115" y="175"/>
                    <a:pt x="1070" y="175"/>
                  </a:cubicBezTo>
                  <a:cubicBezTo>
                    <a:pt x="964" y="175"/>
                    <a:pt x="864" y="185"/>
                    <a:pt x="776" y="248"/>
                  </a:cubicBezTo>
                  <a:cubicBezTo>
                    <a:pt x="737" y="248"/>
                    <a:pt x="714" y="231"/>
                    <a:pt x="692" y="231"/>
                  </a:cubicBezTo>
                  <a:cubicBezTo>
                    <a:pt x="681" y="231"/>
                    <a:pt x="670" y="235"/>
                    <a:pt x="657" y="248"/>
                  </a:cubicBezTo>
                  <a:cubicBezTo>
                    <a:pt x="535" y="248"/>
                    <a:pt x="412" y="188"/>
                    <a:pt x="299" y="188"/>
                  </a:cubicBezTo>
                  <a:cubicBezTo>
                    <a:pt x="228" y="188"/>
                    <a:pt x="161" y="212"/>
                    <a:pt x="100" y="288"/>
                  </a:cubicBezTo>
                  <a:cubicBezTo>
                    <a:pt x="1" y="447"/>
                    <a:pt x="160" y="527"/>
                    <a:pt x="279" y="587"/>
                  </a:cubicBezTo>
                  <a:cubicBezTo>
                    <a:pt x="458" y="646"/>
                    <a:pt x="677" y="626"/>
                    <a:pt x="816" y="766"/>
                  </a:cubicBezTo>
                  <a:cubicBezTo>
                    <a:pt x="995" y="766"/>
                    <a:pt x="1154" y="786"/>
                    <a:pt x="1353" y="786"/>
                  </a:cubicBezTo>
                  <a:cubicBezTo>
                    <a:pt x="1412" y="758"/>
                    <a:pt x="1472" y="749"/>
                    <a:pt x="1531" y="749"/>
                  </a:cubicBezTo>
                  <a:cubicBezTo>
                    <a:pt x="1672" y="749"/>
                    <a:pt x="1814" y="803"/>
                    <a:pt x="1961" y="803"/>
                  </a:cubicBezTo>
                  <a:cubicBezTo>
                    <a:pt x="2023" y="803"/>
                    <a:pt x="2085" y="793"/>
                    <a:pt x="2149" y="766"/>
                  </a:cubicBezTo>
                  <a:lnTo>
                    <a:pt x="2368" y="686"/>
                  </a:lnTo>
                  <a:cubicBezTo>
                    <a:pt x="2490" y="618"/>
                    <a:pt x="2603" y="587"/>
                    <a:pt x="2720" y="587"/>
                  </a:cubicBezTo>
                  <a:cubicBezTo>
                    <a:pt x="2774" y="587"/>
                    <a:pt x="2828" y="594"/>
                    <a:pt x="2885" y="606"/>
                  </a:cubicBezTo>
                  <a:cubicBezTo>
                    <a:pt x="2905" y="646"/>
                    <a:pt x="2965" y="646"/>
                    <a:pt x="2984" y="646"/>
                  </a:cubicBezTo>
                  <a:cubicBezTo>
                    <a:pt x="3084" y="646"/>
                    <a:pt x="3203" y="606"/>
                    <a:pt x="3303" y="606"/>
                  </a:cubicBezTo>
                  <a:lnTo>
                    <a:pt x="2945" y="89"/>
                  </a:lnTo>
                  <a:cubicBezTo>
                    <a:pt x="2811" y="23"/>
                    <a:pt x="2681" y="0"/>
                    <a:pt x="2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18;p3">
              <a:extLst>
                <a:ext uri="{FF2B5EF4-FFF2-40B4-BE49-F238E27FC236}">
                  <a16:creationId xmlns:a16="http://schemas.microsoft.com/office/drawing/2014/main" id="{79E6CA8D-1E4F-4E15-9EC0-5B13D47774B8}"/>
                </a:ext>
              </a:extLst>
            </p:cNvPr>
            <p:cNvSpPr/>
            <p:nvPr/>
          </p:nvSpPr>
          <p:spPr>
            <a:xfrm>
              <a:off x="2968775" y="4751000"/>
              <a:ext cx="76600" cy="19875"/>
            </a:xfrm>
            <a:custGeom>
              <a:avLst/>
              <a:gdLst/>
              <a:ahLst/>
              <a:cxnLst/>
              <a:rect l="l" t="t" r="r" b="b"/>
              <a:pathLst>
                <a:path w="3064" h="795" extrusionOk="0">
                  <a:moveTo>
                    <a:pt x="1838" y="1"/>
                  </a:moveTo>
                  <a:cubicBezTo>
                    <a:pt x="1585" y="1"/>
                    <a:pt x="1333" y="37"/>
                    <a:pt x="1075" y="91"/>
                  </a:cubicBezTo>
                  <a:lnTo>
                    <a:pt x="896" y="91"/>
                  </a:lnTo>
                  <a:cubicBezTo>
                    <a:pt x="806" y="41"/>
                    <a:pt x="722" y="16"/>
                    <a:pt x="637" y="16"/>
                  </a:cubicBezTo>
                  <a:cubicBezTo>
                    <a:pt x="553" y="16"/>
                    <a:pt x="468" y="41"/>
                    <a:pt x="378" y="91"/>
                  </a:cubicBezTo>
                  <a:lnTo>
                    <a:pt x="199" y="250"/>
                  </a:lnTo>
                  <a:cubicBezTo>
                    <a:pt x="1" y="509"/>
                    <a:pt x="180" y="648"/>
                    <a:pt x="378" y="787"/>
                  </a:cubicBezTo>
                  <a:cubicBezTo>
                    <a:pt x="416" y="782"/>
                    <a:pt x="454" y="780"/>
                    <a:pt x="493" y="780"/>
                  </a:cubicBezTo>
                  <a:cubicBezTo>
                    <a:pt x="602" y="780"/>
                    <a:pt x="713" y="795"/>
                    <a:pt x="822" y="795"/>
                  </a:cubicBezTo>
                  <a:cubicBezTo>
                    <a:pt x="983" y="795"/>
                    <a:pt x="1139" y="764"/>
                    <a:pt x="1274" y="608"/>
                  </a:cubicBezTo>
                  <a:cubicBezTo>
                    <a:pt x="1291" y="524"/>
                    <a:pt x="1279" y="396"/>
                    <a:pt x="1409" y="396"/>
                  </a:cubicBezTo>
                  <a:cubicBezTo>
                    <a:pt x="1432" y="396"/>
                    <a:pt x="1459" y="400"/>
                    <a:pt x="1492" y="409"/>
                  </a:cubicBezTo>
                  <a:cubicBezTo>
                    <a:pt x="1612" y="435"/>
                    <a:pt x="1731" y="442"/>
                    <a:pt x="1852" y="442"/>
                  </a:cubicBezTo>
                  <a:cubicBezTo>
                    <a:pt x="2013" y="442"/>
                    <a:pt x="2177" y="429"/>
                    <a:pt x="2348" y="429"/>
                  </a:cubicBezTo>
                  <a:cubicBezTo>
                    <a:pt x="2372" y="427"/>
                    <a:pt x="2397" y="426"/>
                    <a:pt x="2422" y="426"/>
                  </a:cubicBezTo>
                  <a:cubicBezTo>
                    <a:pt x="2506" y="426"/>
                    <a:pt x="2593" y="435"/>
                    <a:pt x="2678" y="435"/>
                  </a:cubicBezTo>
                  <a:cubicBezTo>
                    <a:pt x="2818" y="435"/>
                    <a:pt x="2953" y="412"/>
                    <a:pt x="3064" y="290"/>
                  </a:cubicBezTo>
                  <a:lnTo>
                    <a:pt x="2865" y="91"/>
                  </a:lnTo>
                  <a:cubicBezTo>
                    <a:pt x="2825" y="61"/>
                    <a:pt x="2795" y="46"/>
                    <a:pt x="2766" y="46"/>
                  </a:cubicBezTo>
                  <a:cubicBezTo>
                    <a:pt x="2736" y="46"/>
                    <a:pt x="2706" y="61"/>
                    <a:pt x="2666" y="91"/>
                  </a:cubicBezTo>
                  <a:lnTo>
                    <a:pt x="2487" y="91"/>
                  </a:lnTo>
                  <a:cubicBezTo>
                    <a:pt x="2268" y="27"/>
                    <a:pt x="2053" y="1"/>
                    <a:pt x="18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19;p3">
              <a:extLst>
                <a:ext uri="{FF2B5EF4-FFF2-40B4-BE49-F238E27FC236}">
                  <a16:creationId xmlns:a16="http://schemas.microsoft.com/office/drawing/2014/main" id="{E524097C-771D-4D7D-8187-35EB46191C48}"/>
                </a:ext>
              </a:extLst>
            </p:cNvPr>
            <p:cNvSpPr/>
            <p:nvPr/>
          </p:nvSpPr>
          <p:spPr>
            <a:xfrm>
              <a:off x="3019000" y="4721150"/>
              <a:ext cx="63200" cy="23200"/>
            </a:xfrm>
            <a:custGeom>
              <a:avLst/>
              <a:gdLst/>
              <a:ahLst/>
              <a:cxnLst/>
              <a:rect l="l" t="t" r="r" b="b"/>
              <a:pathLst>
                <a:path w="2528" h="928" extrusionOk="0">
                  <a:moveTo>
                    <a:pt x="1424" y="1"/>
                  </a:moveTo>
                  <a:cubicBezTo>
                    <a:pt x="1033" y="1"/>
                    <a:pt x="666" y="329"/>
                    <a:pt x="259" y="469"/>
                  </a:cubicBezTo>
                  <a:cubicBezTo>
                    <a:pt x="200" y="509"/>
                    <a:pt x="160" y="589"/>
                    <a:pt x="80" y="629"/>
                  </a:cubicBezTo>
                  <a:cubicBezTo>
                    <a:pt x="80" y="629"/>
                    <a:pt x="60" y="629"/>
                    <a:pt x="40" y="688"/>
                  </a:cubicBezTo>
                  <a:cubicBezTo>
                    <a:pt x="1" y="708"/>
                    <a:pt x="40" y="768"/>
                    <a:pt x="100" y="788"/>
                  </a:cubicBezTo>
                  <a:cubicBezTo>
                    <a:pt x="127" y="781"/>
                    <a:pt x="151" y="779"/>
                    <a:pt x="173" y="779"/>
                  </a:cubicBezTo>
                  <a:cubicBezTo>
                    <a:pt x="217" y="779"/>
                    <a:pt x="253" y="788"/>
                    <a:pt x="279" y="788"/>
                  </a:cubicBezTo>
                  <a:cubicBezTo>
                    <a:pt x="329" y="838"/>
                    <a:pt x="384" y="862"/>
                    <a:pt x="443" y="862"/>
                  </a:cubicBezTo>
                  <a:cubicBezTo>
                    <a:pt x="503" y="862"/>
                    <a:pt x="568" y="838"/>
                    <a:pt x="637" y="788"/>
                  </a:cubicBezTo>
                  <a:cubicBezTo>
                    <a:pt x="697" y="728"/>
                    <a:pt x="757" y="698"/>
                    <a:pt x="814" y="698"/>
                  </a:cubicBezTo>
                  <a:cubicBezTo>
                    <a:pt x="871" y="698"/>
                    <a:pt x="926" y="728"/>
                    <a:pt x="975" y="788"/>
                  </a:cubicBezTo>
                  <a:lnTo>
                    <a:pt x="995" y="788"/>
                  </a:lnTo>
                  <a:cubicBezTo>
                    <a:pt x="1135" y="867"/>
                    <a:pt x="1274" y="828"/>
                    <a:pt x="1373" y="927"/>
                  </a:cubicBezTo>
                  <a:lnTo>
                    <a:pt x="2447" y="927"/>
                  </a:lnTo>
                  <a:lnTo>
                    <a:pt x="2527" y="788"/>
                  </a:lnTo>
                  <a:cubicBezTo>
                    <a:pt x="2487" y="708"/>
                    <a:pt x="2447" y="668"/>
                    <a:pt x="2368" y="609"/>
                  </a:cubicBezTo>
                  <a:cubicBezTo>
                    <a:pt x="2268" y="529"/>
                    <a:pt x="2169" y="489"/>
                    <a:pt x="2129" y="390"/>
                  </a:cubicBezTo>
                  <a:cubicBezTo>
                    <a:pt x="2050" y="330"/>
                    <a:pt x="1990" y="271"/>
                    <a:pt x="1930" y="211"/>
                  </a:cubicBezTo>
                  <a:cubicBezTo>
                    <a:pt x="1754" y="58"/>
                    <a:pt x="1587" y="1"/>
                    <a:pt x="14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20;p3">
              <a:extLst>
                <a:ext uri="{FF2B5EF4-FFF2-40B4-BE49-F238E27FC236}">
                  <a16:creationId xmlns:a16="http://schemas.microsoft.com/office/drawing/2014/main" id="{D6B26DF0-910C-4756-AE83-1DA95F751DB4}"/>
                </a:ext>
              </a:extLst>
            </p:cNvPr>
            <p:cNvSpPr/>
            <p:nvPr/>
          </p:nvSpPr>
          <p:spPr>
            <a:xfrm>
              <a:off x="2471950" y="4774150"/>
              <a:ext cx="64675" cy="25750"/>
            </a:xfrm>
            <a:custGeom>
              <a:avLst/>
              <a:gdLst/>
              <a:ahLst/>
              <a:cxnLst/>
              <a:rect l="l" t="t" r="r" b="b"/>
              <a:pathLst>
                <a:path w="2587" h="1030" extrusionOk="0">
                  <a:moveTo>
                    <a:pt x="2507" y="1"/>
                  </a:moveTo>
                  <a:cubicBezTo>
                    <a:pt x="2268" y="1"/>
                    <a:pt x="2050" y="140"/>
                    <a:pt x="1811" y="200"/>
                  </a:cubicBezTo>
                  <a:cubicBezTo>
                    <a:pt x="1711" y="239"/>
                    <a:pt x="1592" y="239"/>
                    <a:pt x="1473" y="239"/>
                  </a:cubicBezTo>
                  <a:cubicBezTo>
                    <a:pt x="1373" y="339"/>
                    <a:pt x="1194" y="299"/>
                    <a:pt x="1095" y="398"/>
                  </a:cubicBezTo>
                  <a:cubicBezTo>
                    <a:pt x="1035" y="538"/>
                    <a:pt x="856" y="478"/>
                    <a:pt x="757" y="577"/>
                  </a:cubicBezTo>
                  <a:lnTo>
                    <a:pt x="399" y="577"/>
                  </a:lnTo>
                  <a:cubicBezTo>
                    <a:pt x="299" y="677"/>
                    <a:pt x="80" y="597"/>
                    <a:pt x="1" y="776"/>
                  </a:cubicBezTo>
                  <a:cubicBezTo>
                    <a:pt x="1" y="876"/>
                    <a:pt x="40" y="955"/>
                    <a:pt x="80" y="995"/>
                  </a:cubicBezTo>
                  <a:cubicBezTo>
                    <a:pt x="127" y="1019"/>
                    <a:pt x="174" y="1030"/>
                    <a:pt x="220" y="1030"/>
                  </a:cubicBezTo>
                  <a:cubicBezTo>
                    <a:pt x="291" y="1030"/>
                    <a:pt x="358" y="1004"/>
                    <a:pt x="418" y="955"/>
                  </a:cubicBezTo>
                  <a:cubicBezTo>
                    <a:pt x="1154" y="757"/>
                    <a:pt x="1950" y="697"/>
                    <a:pt x="2567" y="239"/>
                  </a:cubicBezTo>
                  <a:cubicBezTo>
                    <a:pt x="2567" y="239"/>
                    <a:pt x="2587" y="200"/>
                    <a:pt x="2567" y="160"/>
                  </a:cubicBezTo>
                  <a:cubicBezTo>
                    <a:pt x="2567" y="100"/>
                    <a:pt x="2567" y="60"/>
                    <a:pt x="25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21;p3">
              <a:extLst>
                <a:ext uri="{FF2B5EF4-FFF2-40B4-BE49-F238E27FC236}">
                  <a16:creationId xmlns:a16="http://schemas.microsoft.com/office/drawing/2014/main" id="{71F14778-D50E-4044-9A23-2C80E62288AC}"/>
                </a:ext>
              </a:extLst>
            </p:cNvPr>
            <p:cNvSpPr/>
            <p:nvPr/>
          </p:nvSpPr>
          <p:spPr>
            <a:xfrm>
              <a:off x="2561975" y="4693575"/>
              <a:ext cx="39300" cy="20075"/>
            </a:xfrm>
            <a:custGeom>
              <a:avLst/>
              <a:gdLst/>
              <a:ahLst/>
              <a:cxnLst/>
              <a:rect l="l" t="t" r="r" b="b"/>
              <a:pathLst>
                <a:path w="1572" h="803" extrusionOk="0">
                  <a:moveTo>
                    <a:pt x="1552" y="1"/>
                  </a:moveTo>
                  <a:lnTo>
                    <a:pt x="1552" y="1"/>
                  </a:lnTo>
                  <a:cubicBezTo>
                    <a:pt x="1035" y="220"/>
                    <a:pt x="418" y="100"/>
                    <a:pt x="0" y="618"/>
                  </a:cubicBezTo>
                  <a:cubicBezTo>
                    <a:pt x="113" y="762"/>
                    <a:pt x="264" y="803"/>
                    <a:pt x="422" y="803"/>
                  </a:cubicBezTo>
                  <a:cubicBezTo>
                    <a:pt x="460" y="803"/>
                    <a:pt x="499" y="801"/>
                    <a:pt x="537" y="797"/>
                  </a:cubicBezTo>
                  <a:lnTo>
                    <a:pt x="736" y="797"/>
                  </a:lnTo>
                  <a:cubicBezTo>
                    <a:pt x="1055" y="598"/>
                    <a:pt x="1572" y="618"/>
                    <a:pt x="15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22;p3">
              <a:extLst>
                <a:ext uri="{FF2B5EF4-FFF2-40B4-BE49-F238E27FC236}">
                  <a16:creationId xmlns:a16="http://schemas.microsoft.com/office/drawing/2014/main" id="{36E87CC1-9DB3-4E94-82E6-25D88C477855}"/>
                </a:ext>
              </a:extLst>
            </p:cNvPr>
            <p:cNvSpPr/>
            <p:nvPr/>
          </p:nvSpPr>
          <p:spPr>
            <a:xfrm>
              <a:off x="2479425" y="4753275"/>
              <a:ext cx="51725" cy="26375"/>
            </a:xfrm>
            <a:custGeom>
              <a:avLst/>
              <a:gdLst/>
              <a:ahLst/>
              <a:cxnLst/>
              <a:rect l="l" t="t" r="r" b="b"/>
              <a:pathLst>
                <a:path w="2069" h="1055" extrusionOk="0">
                  <a:moveTo>
                    <a:pt x="1373" y="0"/>
                  </a:moveTo>
                  <a:cubicBezTo>
                    <a:pt x="1094" y="139"/>
                    <a:pt x="776" y="219"/>
                    <a:pt x="617" y="537"/>
                  </a:cubicBezTo>
                  <a:cubicBezTo>
                    <a:pt x="478" y="696"/>
                    <a:pt x="0" y="617"/>
                    <a:pt x="279" y="1054"/>
                  </a:cubicBezTo>
                  <a:cubicBezTo>
                    <a:pt x="875" y="716"/>
                    <a:pt x="1512" y="557"/>
                    <a:pt x="2069" y="159"/>
                  </a:cubicBezTo>
                  <a:cubicBezTo>
                    <a:pt x="2017" y="68"/>
                    <a:pt x="1948" y="28"/>
                    <a:pt x="1867" y="28"/>
                  </a:cubicBezTo>
                  <a:cubicBezTo>
                    <a:pt x="1825" y="28"/>
                    <a:pt x="1779" y="39"/>
                    <a:pt x="1731" y="60"/>
                  </a:cubicBezTo>
                  <a:cubicBezTo>
                    <a:pt x="1671" y="94"/>
                    <a:pt x="1611" y="114"/>
                    <a:pt x="1556" y="114"/>
                  </a:cubicBezTo>
                  <a:cubicBezTo>
                    <a:pt x="1483" y="114"/>
                    <a:pt x="1418" y="79"/>
                    <a:pt x="13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23;p3">
              <a:extLst>
                <a:ext uri="{FF2B5EF4-FFF2-40B4-BE49-F238E27FC236}">
                  <a16:creationId xmlns:a16="http://schemas.microsoft.com/office/drawing/2014/main" id="{DD957079-A29C-4B93-A5F6-F1407695447E}"/>
                </a:ext>
              </a:extLst>
            </p:cNvPr>
            <p:cNvSpPr/>
            <p:nvPr/>
          </p:nvSpPr>
          <p:spPr>
            <a:xfrm>
              <a:off x="2531625" y="4708000"/>
              <a:ext cx="43800" cy="24475"/>
            </a:xfrm>
            <a:custGeom>
              <a:avLst/>
              <a:gdLst/>
              <a:ahLst/>
              <a:cxnLst/>
              <a:rect l="l" t="t" r="r" b="b"/>
              <a:pathLst>
                <a:path w="1752" h="979" extrusionOk="0">
                  <a:moveTo>
                    <a:pt x="1234" y="21"/>
                  </a:moveTo>
                  <a:cubicBezTo>
                    <a:pt x="856" y="100"/>
                    <a:pt x="498" y="259"/>
                    <a:pt x="160" y="518"/>
                  </a:cubicBezTo>
                  <a:lnTo>
                    <a:pt x="140" y="558"/>
                  </a:lnTo>
                  <a:cubicBezTo>
                    <a:pt x="41" y="697"/>
                    <a:pt x="1" y="816"/>
                    <a:pt x="80" y="936"/>
                  </a:cubicBezTo>
                  <a:cubicBezTo>
                    <a:pt x="117" y="964"/>
                    <a:pt x="154" y="978"/>
                    <a:pt x="189" y="978"/>
                  </a:cubicBezTo>
                  <a:cubicBezTo>
                    <a:pt x="230" y="978"/>
                    <a:pt x="267" y="959"/>
                    <a:pt x="299" y="916"/>
                  </a:cubicBezTo>
                  <a:cubicBezTo>
                    <a:pt x="578" y="538"/>
                    <a:pt x="1055" y="618"/>
                    <a:pt x="1393" y="399"/>
                  </a:cubicBezTo>
                  <a:cubicBezTo>
                    <a:pt x="1436" y="413"/>
                    <a:pt x="1468" y="427"/>
                    <a:pt x="1511" y="427"/>
                  </a:cubicBezTo>
                  <a:cubicBezTo>
                    <a:pt x="1529" y="427"/>
                    <a:pt x="1549" y="424"/>
                    <a:pt x="1572" y="419"/>
                  </a:cubicBezTo>
                  <a:cubicBezTo>
                    <a:pt x="1672" y="359"/>
                    <a:pt x="1672" y="259"/>
                    <a:pt x="1751" y="200"/>
                  </a:cubicBezTo>
                  <a:cubicBezTo>
                    <a:pt x="1632" y="1"/>
                    <a:pt x="1433" y="41"/>
                    <a:pt x="1234"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24;p3">
              <a:extLst>
                <a:ext uri="{FF2B5EF4-FFF2-40B4-BE49-F238E27FC236}">
                  <a16:creationId xmlns:a16="http://schemas.microsoft.com/office/drawing/2014/main" id="{0F0D6223-4BAA-4F17-8D81-0A502C56B5A9}"/>
                </a:ext>
              </a:extLst>
            </p:cNvPr>
            <p:cNvSpPr/>
            <p:nvPr/>
          </p:nvSpPr>
          <p:spPr>
            <a:xfrm>
              <a:off x="2461025" y="4765500"/>
              <a:ext cx="34825" cy="29850"/>
            </a:xfrm>
            <a:custGeom>
              <a:avLst/>
              <a:gdLst/>
              <a:ahLst/>
              <a:cxnLst/>
              <a:rect l="l" t="t" r="r" b="b"/>
              <a:pathLst>
                <a:path w="1393" h="1194" extrusionOk="0">
                  <a:moveTo>
                    <a:pt x="879" y="1"/>
                  </a:moveTo>
                  <a:cubicBezTo>
                    <a:pt x="858" y="1"/>
                    <a:pt x="837" y="3"/>
                    <a:pt x="816" y="8"/>
                  </a:cubicBezTo>
                  <a:lnTo>
                    <a:pt x="378" y="307"/>
                  </a:lnTo>
                  <a:lnTo>
                    <a:pt x="219" y="446"/>
                  </a:lnTo>
                  <a:cubicBezTo>
                    <a:pt x="80" y="705"/>
                    <a:pt x="0" y="943"/>
                    <a:pt x="279" y="1182"/>
                  </a:cubicBezTo>
                  <a:cubicBezTo>
                    <a:pt x="300" y="1189"/>
                    <a:pt x="325" y="1194"/>
                    <a:pt x="351" y="1194"/>
                  </a:cubicBezTo>
                  <a:cubicBezTo>
                    <a:pt x="396" y="1194"/>
                    <a:pt x="447" y="1180"/>
                    <a:pt x="497" y="1142"/>
                  </a:cubicBezTo>
                  <a:cubicBezTo>
                    <a:pt x="637" y="1122"/>
                    <a:pt x="796" y="1103"/>
                    <a:pt x="875" y="943"/>
                  </a:cubicBezTo>
                  <a:cubicBezTo>
                    <a:pt x="637" y="685"/>
                    <a:pt x="935" y="685"/>
                    <a:pt x="1034" y="585"/>
                  </a:cubicBezTo>
                  <a:cubicBezTo>
                    <a:pt x="995" y="307"/>
                    <a:pt x="1293" y="227"/>
                    <a:pt x="1393" y="48"/>
                  </a:cubicBezTo>
                  <a:cubicBezTo>
                    <a:pt x="1300" y="48"/>
                    <a:pt x="1216" y="39"/>
                    <a:pt x="1135" y="39"/>
                  </a:cubicBezTo>
                  <a:cubicBezTo>
                    <a:pt x="1094" y="39"/>
                    <a:pt x="1054" y="42"/>
                    <a:pt x="1015" y="48"/>
                  </a:cubicBezTo>
                  <a:cubicBezTo>
                    <a:pt x="985" y="19"/>
                    <a:pt x="935" y="1"/>
                    <a:pt x="8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25;p3">
              <a:extLst>
                <a:ext uri="{FF2B5EF4-FFF2-40B4-BE49-F238E27FC236}">
                  <a16:creationId xmlns:a16="http://schemas.microsoft.com/office/drawing/2014/main" id="{0E75FD2B-CF57-4363-ABDF-6E6D53034020}"/>
                </a:ext>
              </a:extLst>
            </p:cNvPr>
            <p:cNvSpPr/>
            <p:nvPr/>
          </p:nvSpPr>
          <p:spPr>
            <a:xfrm>
              <a:off x="3027450" y="4716325"/>
              <a:ext cx="44800" cy="14600"/>
            </a:xfrm>
            <a:custGeom>
              <a:avLst/>
              <a:gdLst/>
              <a:ahLst/>
              <a:cxnLst/>
              <a:rect l="l" t="t" r="r" b="b"/>
              <a:pathLst>
                <a:path w="1792" h="584" extrusionOk="0">
                  <a:moveTo>
                    <a:pt x="1258" y="1"/>
                  </a:moveTo>
                  <a:cubicBezTo>
                    <a:pt x="785" y="1"/>
                    <a:pt x="366" y="174"/>
                    <a:pt x="1" y="583"/>
                  </a:cubicBezTo>
                  <a:cubicBezTo>
                    <a:pt x="11" y="583"/>
                    <a:pt x="22" y="584"/>
                    <a:pt x="33" y="584"/>
                  </a:cubicBezTo>
                  <a:cubicBezTo>
                    <a:pt x="421" y="584"/>
                    <a:pt x="800" y="316"/>
                    <a:pt x="1211" y="316"/>
                  </a:cubicBezTo>
                  <a:cubicBezTo>
                    <a:pt x="1335" y="316"/>
                    <a:pt x="1461" y="341"/>
                    <a:pt x="1592" y="404"/>
                  </a:cubicBezTo>
                  <a:cubicBezTo>
                    <a:pt x="1712" y="324"/>
                    <a:pt x="1751" y="205"/>
                    <a:pt x="1791" y="66"/>
                  </a:cubicBezTo>
                  <a:cubicBezTo>
                    <a:pt x="1606" y="23"/>
                    <a:pt x="1428" y="1"/>
                    <a:pt x="12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26;p3">
              <a:extLst>
                <a:ext uri="{FF2B5EF4-FFF2-40B4-BE49-F238E27FC236}">
                  <a16:creationId xmlns:a16="http://schemas.microsoft.com/office/drawing/2014/main" id="{0AF6244B-F564-4DA0-9792-CB8F5C278A31}"/>
                </a:ext>
              </a:extLst>
            </p:cNvPr>
            <p:cNvSpPr/>
            <p:nvPr/>
          </p:nvSpPr>
          <p:spPr>
            <a:xfrm>
              <a:off x="3062275" y="4690600"/>
              <a:ext cx="31350" cy="12950"/>
            </a:xfrm>
            <a:custGeom>
              <a:avLst/>
              <a:gdLst/>
              <a:ahLst/>
              <a:cxnLst/>
              <a:rect l="l" t="t" r="r" b="b"/>
              <a:pathLst>
                <a:path w="1254" h="518" extrusionOk="0">
                  <a:moveTo>
                    <a:pt x="398" y="1"/>
                  </a:moveTo>
                  <a:cubicBezTo>
                    <a:pt x="140" y="1"/>
                    <a:pt x="20" y="140"/>
                    <a:pt x="0" y="359"/>
                  </a:cubicBezTo>
                  <a:cubicBezTo>
                    <a:pt x="89" y="474"/>
                    <a:pt x="191" y="506"/>
                    <a:pt x="298" y="506"/>
                  </a:cubicBezTo>
                  <a:cubicBezTo>
                    <a:pt x="432" y="506"/>
                    <a:pt x="574" y="456"/>
                    <a:pt x="707" y="456"/>
                  </a:cubicBezTo>
                  <a:cubicBezTo>
                    <a:pt x="780" y="456"/>
                    <a:pt x="850" y="471"/>
                    <a:pt x="915" y="518"/>
                  </a:cubicBezTo>
                  <a:cubicBezTo>
                    <a:pt x="896" y="239"/>
                    <a:pt x="1134" y="160"/>
                    <a:pt x="1254" y="20"/>
                  </a:cubicBezTo>
                  <a:cubicBezTo>
                    <a:pt x="955" y="20"/>
                    <a:pt x="697" y="20"/>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27;p3">
              <a:extLst>
                <a:ext uri="{FF2B5EF4-FFF2-40B4-BE49-F238E27FC236}">
                  <a16:creationId xmlns:a16="http://schemas.microsoft.com/office/drawing/2014/main" id="{D66FD405-4B8E-489B-8A8D-8579C258830E}"/>
                </a:ext>
              </a:extLst>
            </p:cNvPr>
            <p:cNvSpPr/>
            <p:nvPr/>
          </p:nvSpPr>
          <p:spPr>
            <a:xfrm>
              <a:off x="2536100" y="4766200"/>
              <a:ext cx="44800" cy="14175"/>
            </a:xfrm>
            <a:custGeom>
              <a:avLst/>
              <a:gdLst/>
              <a:ahLst/>
              <a:cxnLst/>
              <a:rect l="l" t="t" r="r" b="b"/>
              <a:pathLst>
                <a:path w="1792" h="567" extrusionOk="0">
                  <a:moveTo>
                    <a:pt x="1035" y="0"/>
                  </a:moveTo>
                  <a:cubicBezTo>
                    <a:pt x="839" y="107"/>
                    <a:pt x="643" y="182"/>
                    <a:pt x="418" y="182"/>
                  </a:cubicBezTo>
                  <a:cubicBezTo>
                    <a:pt x="392" y="182"/>
                    <a:pt x="366" y="181"/>
                    <a:pt x="339" y="179"/>
                  </a:cubicBezTo>
                  <a:cubicBezTo>
                    <a:pt x="279" y="299"/>
                    <a:pt x="80" y="219"/>
                    <a:pt x="1" y="378"/>
                  </a:cubicBezTo>
                  <a:lnTo>
                    <a:pt x="1" y="557"/>
                  </a:lnTo>
                  <a:cubicBezTo>
                    <a:pt x="120" y="557"/>
                    <a:pt x="240" y="566"/>
                    <a:pt x="359" y="566"/>
                  </a:cubicBezTo>
                  <a:cubicBezTo>
                    <a:pt x="419" y="566"/>
                    <a:pt x="478" y="564"/>
                    <a:pt x="538" y="557"/>
                  </a:cubicBezTo>
                  <a:cubicBezTo>
                    <a:pt x="976" y="418"/>
                    <a:pt x="1393" y="259"/>
                    <a:pt x="17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28;p3">
              <a:extLst>
                <a:ext uri="{FF2B5EF4-FFF2-40B4-BE49-F238E27FC236}">
                  <a16:creationId xmlns:a16="http://schemas.microsoft.com/office/drawing/2014/main" id="{CBBE346F-7F3E-4B47-A1C4-3058DEED2339}"/>
                </a:ext>
              </a:extLst>
            </p:cNvPr>
            <p:cNvSpPr/>
            <p:nvPr/>
          </p:nvSpPr>
          <p:spPr>
            <a:xfrm>
              <a:off x="2674375" y="4730875"/>
              <a:ext cx="37800" cy="13475"/>
            </a:xfrm>
            <a:custGeom>
              <a:avLst/>
              <a:gdLst/>
              <a:ahLst/>
              <a:cxnLst/>
              <a:rect l="l" t="t" r="r" b="b"/>
              <a:pathLst>
                <a:path w="1512" h="539" extrusionOk="0">
                  <a:moveTo>
                    <a:pt x="1055" y="0"/>
                  </a:moveTo>
                  <a:cubicBezTo>
                    <a:pt x="714" y="0"/>
                    <a:pt x="384" y="201"/>
                    <a:pt x="41" y="201"/>
                  </a:cubicBezTo>
                  <a:cubicBezTo>
                    <a:pt x="27" y="201"/>
                    <a:pt x="14" y="200"/>
                    <a:pt x="0" y="200"/>
                  </a:cubicBezTo>
                  <a:lnTo>
                    <a:pt x="0" y="200"/>
                  </a:lnTo>
                  <a:cubicBezTo>
                    <a:pt x="119" y="299"/>
                    <a:pt x="239" y="419"/>
                    <a:pt x="358" y="538"/>
                  </a:cubicBezTo>
                  <a:cubicBezTo>
                    <a:pt x="716" y="478"/>
                    <a:pt x="1054" y="419"/>
                    <a:pt x="1412" y="379"/>
                  </a:cubicBezTo>
                  <a:cubicBezTo>
                    <a:pt x="1512" y="180"/>
                    <a:pt x="1333" y="120"/>
                    <a:pt x="1233" y="21"/>
                  </a:cubicBezTo>
                  <a:cubicBezTo>
                    <a:pt x="1173" y="7"/>
                    <a:pt x="1114" y="0"/>
                    <a:pt x="10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29;p3">
              <a:extLst>
                <a:ext uri="{FF2B5EF4-FFF2-40B4-BE49-F238E27FC236}">
                  <a16:creationId xmlns:a16="http://schemas.microsoft.com/office/drawing/2014/main" id="{49CB331A-A85E-4312-A4A1-3412E4B8CC4B}"/>
                </a:ext>
              </a:extLst>
            </p:cNvPr>
            <p:cNvSpPr/>
            <p:nvPr/>
          </p:nvSpPr>
          <p:spPr>
            <a:xfrm>
              <a:off x="2817100" y="4619225"/>
              <a:ext cx="59200" cy="5750"/>
            </a:xfrm>
            <a:custGeom>
              <a:avLst/>
              <a:gdLst/>
              <a:ahLst/>
              <a:cxnLst/>
              <a:rect l="l" t="t" r="r" b="b"/>
              <a:pathLst>
                <a:path w="2368" h="230" extrusionOk="0">
                  <a:moveTo>
                    <a:pt x="441" y="0"/>
                  </a:moveTo>
                  <a:cubicBezTo>
                    <a:pt x="276" y="0"/>
                    <a:pt x="114" y="33"/>
                    <a:pt x="0" y="210"/>
                  </a:cubicBezTo>
                  <a:cubicBezTo>
                    <a:pt x="796" y="190"/>
                    <a:pt x="1592" y="230"/>
                    <a:pt x="2367" y="31"/>
                  </a:cubicBezTo>
                  <a:cubicBezTo>
                    <a:pt x="1810" y="11"/>
                    <a:pt x="1273" y="11"/>
                    <a:pt x="716" y="11"/>
                  </a:cubicBezTo>
                  <a:cubicBezTo>
                    <a:pt x="630" y="11"/>
                    <a:pt x="535"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30;p3">
              <a:extLst>
                <a:ext uri="{FF2B5EF4-FFF2-40B4-BE49-F238E27FC236}">
                  <a16:creationId xmlns:a16="http://schemas.microsoft.com/office/drawing/2014/main" id="{D0D44654-E670-4F30-BDEB-54118BC6766A}"/>
                </a:ext>
              </a:extLst>
            </p:cNvPr>
            <p:cNvSpPr/>
            <p:nvPr/>
          </p:nvSpPr>
          <p:spPr>
            <a:xfrm>
              <a:off x="2709675" y="4726450"/>
              <a:ext cx="45275" cy="9425"/>
            </a:xfrm>
            <a:custGeom>
              <a:avLst/>
              <a:gdLst/>
              <a:ahLst/>
              <a:cxnLst/>
              <a:rect l="l" t="t" r="r" b="b"/>
              <a:pathLst>
                <a:path w="1811" h="377" extrusionOk="0">
                  <a:moveTo>
                    <a:pt x="558" y="0"/>
                  </a:moveTo>
                  <a:cubicBezTo>
                    <a:pt x="367" y="0"/>
                    <a:pt x="180" y="35"/>
                    <a:pt x="0" y="178"/>
                  </a:cubicBezTo>
                  <a:cubicBezTo>
                    <a:pt x="88" y="259"/>
                    <a:pt x="190" y="278"/>
                    <a:pt x="297" y="278"/>
                  </a:cubicBezTo>
                  <a:cubicBezTo>
                    <a:pt x="392" y="278"/>
                    <a:pt x="491" y="263"/>
                    <a:pt x="588" y="263"/>
                  </a:cubicBezTo>
                  <a:cubicBezTo>
                    <a:pt x="703" y="263"/>
                    <a:pt x="816" y="284"/>
                    <a:pt x="915" y="377"/>
                  </a:cubicBezTo>
                  <a:cubicBezTo>
                    <a:pt x="973" y="365"/>
                    <a:pt x="1030" y="362"/>
                    <a:pt x="1088" y="362"/>
                  </a:cubicBezTo>
                  <a:cubicBezTo>
                    <a:pt x="1175" y="362"/>
                    <a:pt x="1262" y="370"/>
                    <a:pt x="1348" y="370"/>
                  </a:cubicBezTo>
                  <a:cubicBezTo>
                    <a:pt x="1508" y="370"/>
                    <a:pt x="1665" y="344"/>
                    <a:pt x="1811" y="198"/>
                  </a:cubicBezTo>
                  <a:cubicBezTo>
                    <a:pt x="1632" y="19"/>
                    <a:pt x="1413" y="178"/>
                    <a:pt x="1274" y="19"/>
                  </a:cubicBezTo>
                  <a:cubicBezTo>
                    <a:pt x="1215" y="27"/>
                    <a:pt x="1157" y="30"/>
                    <a:pt x="1099" y="30"/>
                  </a:cubicBezTo>
                  <a:cubicBezTo>
                    <a:pt x="917" y="30"/>
                    <a:pt x="736"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31;p3">
              <a:extLst>
                <a:ext uri="{FF2B5EF4-FFF2-40B4-BE49-F238E27FC236}">
                  <a16:creationId xmlns:a16="http://schemas.microsoft.com/office/drawing/2014/main" id="{F667BECC-4FC5-4720-8F18-3A8BE39DF951}"/>
                </a:ext>
              </a:extLst>
            </p:cNvPr>
            <p:cNvSpPr/>
            <p:nvPr/>
          </p:nvSpPr>
          <p:spPr>
            <a:xfrm>
              <a:off x="2995625" y="4748225"/>
              <a:ext cx="35350" cy="5075"/>
            </a:xfrm>
            <a:custGeom>
              <a:avLst/>
              <a:gdLst/>
              <a:ahLst/>
              <a:cxnLst/>
              <a:rect l="l" t="t" r="r" b="b"/>
              <a:pathLst>
                <a:path w="1414" h="203" extrusionOk="0">
                  <a:moveTo>
                    <a:pt x="720" y="1"/>
                  </a:moveTo>
                  <a:cubicBezTo>
                    <a:pt x="482" y="1"/>
                    <a:pt x="244" y="70"/>
                    <a:pt x="1" y="202"/>
                  </a:cubicBezTo>
                  <a:lnTo>
                    <a:pt x="1413" y="202"/>
                  </a:lnTo>
                  <a:cubicBezTo>
                    <a:pt x="1179" y="65"/>
                    <a:pt x="949" y="1"/>
                    <a:pt x="7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32;p3">
              <a:extLst>
                <a:ext uri="{FF2B5EF4-FFF2-40B4-BE49-F238E27FC236}">
                  <a16:creationId xmlns:a16="http://schemas.microsoft.com/office/drawing/2014/main" id="{F90DE2C3-6319-4970-8724-D7711D045779}"/>
                </a:ext>
              </a:extLst>
            </p:cNvPr>
            <p:cNvSpPr/>
            <p:nvPr/>
          </p:nvSpPr>
          <p:spPr>
            <a:xfrm>
              <a:off x="2705700" y="4730875"/>
              <a:ext cx="26875" cy="9475"/>
            </a:xfrm>
            <a:custGeom>
              <a:avLst/>
              <a:gdLst/>
              <a:ahLst/>
              <a:cxnLst/>
              <a:rect l="l" t="t" r="r" b="b"/>
              <a:pathLst>
                <a:path w="1075" h="379" extrusionOk="0">
                  <a:moveTo>
                    <a:pt x="159" y="1"/>
                  </a:moveTo>
                  <a:cubicBezTo>
                    <a:pt x="100" y="1"/>
                    <a:pt x="60" y="1"/>
                    <a:pt x="0" y="21"/>
                  </a:cubicBezTo>
                  <a:cubicBezTo>
                    <a:pt x="60" y="140"/>
                    <a:pt x="140" y="240"/>
                    <a:pt x="179" y="379"/>
                  </a:cubicBezTo>
                  <a:cubicBezTo>
                    <a:pt x="458" y="200"/>
                    <a:pt x="776" y="200"/>
                    <a:pt x="1074" y="200"/>
                  </a:cubicBezTo>
                  <a:cubicBezTo>
                    <a:pt x="935" y="41"/>
                    <a:pt x="781" y="11"/>
                    <a:pt x="624" y="11"/>
                  </a:cubicBezTo>
                  <a:cubicBezTo>
                    <a:pt x="530" y="11"/>
                    <a:pt x="436" y="22"/>
                    <a:pt x="342" y="22"/>
                  </a:cubicBezTo>
                  <a:cubicBezTo>
                    <a:pt x="280" y="22"/>
                    <a:pt x="219" y="17"/>
                    <a:pt x="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33;p3">
              <a:extLst>
                <a:ext uri="{FF2B5EF4-FFF2-40B4-BE49-F238E27FC236}">
                  <a16:creationId xmlns:a16="http://schemas.microsoft.com/office/drawing/2014/main" id="{3D9B9B31-42F2-4ED3-AFA8-CCC77A283455}"/>
                </a:ext>
              </a:extLst>
            </p:cNvPr>
            <p:cNvSpPr/>
            <p:nvPr/>
          </p:nvSpPr>
          <p:spPr>
            <a:xfrm>
              <a:off x="2794725" y="4621100"/>
              <a:ext cx="22900" cy="6500"/>
            </a:xfrm>
            <a:custGeom>
              <a:avLst/>
              <a:gdLst/>
              <a:ahLst/>
              <a:cxnLst/>
              <a:rect l="l" t="t" r="r" b="b"/>
              <a:pathLst>
                <a:path w="916" h="260" extrusionOk="0">
                  <a:moveTo>
                    <a:pt x="326" y="1"/>
                  </a:moveTo>
                  <a:cubicBezTo>
                    <a:pt x="217" y="1"/>
                    <a:pt x="108" y="34"/>
                    <a:pt x="0" y="135"/>
                  </a:cubicBezTo>
                  <a:cubicBezTo>
                    <a:pt x="141" y="219"/>
                    <a:pt x="282" y="260"/>
                    <a:pt x="425" y="260"/>
                  </a:cubicBezTo>
                  <a:cubicBezTo>
                    <a:pt x="585" y="260"/>
                    <a:pt x="747" y="209"/>
                    <a:pt x="915" y="115"/>
                  </a:cubicBezTo>
                  <a:cubicBezTo>
                    <a:pt x="712" y="102"/>
                    <a:pt x="518"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34;p3">
              <a:extLst>
                <a:ext uri="{FF2B5EF4-FFF2-40B4-BE49-F238E27FC236}">
                  <a16:creationId xmlns:a16="http://schemas.microsoft.com/office/drawing/2014/main" id="{50FF74E0-1CA9-4705-A294-57212205E3CA}"/>
                </a:ext>
              </a:extLst>
            </p:cNvPr>
            <p:cNvSpPr/>
            <p:nvPr/>
          </p:nvSpPr>
          <p:spPr>
            <a:xfrm>
              <a:off x="2965300" y="4756750"/>
              <a:ext cx="12450" cy="13950"/>
            </a:xfrm>
            <a:custGeom>
              <a:avLst/>
              <a:gdLst/>
              <a:ahLst/>
              <a:cxnLst/>
              <a:rect l="l" t="t" r="r" b="b"/>
              <a:pathLst>
                <a:path w="498" h="558" extrusionOk="0">
                  <a:moveTo>
                    <a:pt x="159" y="0"/>
                  </a:moveTo>
                  <a:cubicBezTo>
                    <a:pt x="20" y="100"/>
                    <a:pt x="0" y="239"/>
                    <a:pt x="0" y="378"/>
                  </a:cubicBezTo>
                  <a:lnTo>
                    <a:pt x="140" y="537"/>
                  </a:lnTo>
                  <a:cubicBezTo>
                    <a:pt x="239" y="537"/>
                    <a:pt x="358" y="557"/>
                    <a:pt x="498" y="557"/>
                  </a:cubicBezTo>
                  <a:cubicBezTo>
                    <a:pt x="438" y="378"/>
                    <a:pt x="358" y="199"/>
                    <a:pt x="319" y="40"/>
                  </a:cubicBezTo>
                  <a:cubicBezTo>
                    <a:pt x="259" y="40"/>
                    <a:pt x="219" y="4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35;p3">
              <a:extLst>
                <a:ext uri="{FF2B5EF4-FFF2-40B4-BE49-F238E27FC236}">
                  <a16:creationId xmlns:a16="http://schemas.microsoft.com/office/drawing/2014/main" id="{D02C7294-E3D9-48EA-AB8B-599BA667A913}"/>
                </a:ext>
              </a:extLst>
            </p:cNvPr>
            <p:cNvSpPr/>
            <p:nvPr/>
          </p:nvSpPr>
          <p:spPr>
            <a:xfrm>
              <a:off x="3003100" y="4735850"/>
              <a:ext cx="19400" cy="4575"/>
            </a:xfrm>
            <a:custGeom>
              <a:avLst/>
              <a:gdLst/>
              <a:ahLst/>
              <a:cxnLst/>
              <a:rect l="l" t="t" r="r" b="b"/>
              <a:pathLst>
                <a:path w="776" h="183" extrusionOk="0">
                  <a:moveTo>
                    <a:pt x="0" y="1"/>
                  </a:moveTo>
                  <a:cubicBezTo>
                    <a:pt x="234" y="161"/>
                    <a:pt x="413" y="183"/>
                    <a:pt x="587" y="183"/>
                  </a:cubicBezTo>
                  <a:cubicBezTo>
                    <a:pt x="650" y="183"/>
                    <a:pt x="712" y="180"/>
                    <a:pt x="776" y="180"/>
                  </a:cubicBezTo>
                  <a:lnTo>
                    <a:pt x="7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36;p3">
              <a:extLst>
                <a:ext uri="{FF2B5EF4-FFF2-40B4-BE49-F238E27FC236}">
                  <a16:creationId xmlns:a16="http://schemas.microsoft.com/office/drawing/2014/main" id="{593C33C5-1E48-4C5D-A90D-59C7F3A1339B}"/>
                </a:ext>
              </a:extLst>
            </p:cNvPr>
            <p:cNvSpPr/>
            <p:nvPr/>
          </p:nvSpPr>
          <p:spPr>
            <a:xfrm>
              <a:off x="2893175" y="4614500"/>
              <a:ext cx="17925" cy="5000"/>
            </a:xfrm>
            <a:custGeom>
              <a:avLst/>
              <a:gdLst/>
              <a:ahLst/>
              <a:cxnLst/>
              <a:rect l="l" t="t" r="r" b="b"/>
              <a:pathLst>
                <a:path w="717" h="200" extrusionOk="0">
                  <a:moveTo>
                    <a:pt x="254" y="1"/>
                  </a:moveTo>
                  <a:cubicBezTo>
                    <a:pt x="222" y="1"/>
                    <a:pt x="191" y="1"/>
                    <a:pt x="160" y="1"/>
                  </a:cubicBezTo>
                  <a:cubicBezTo>
                    <a:pt x="120" y="81"/>
                    <a:pt x="41" y="160"/>
                    <a:pt x="1" y="200"/>
                  </a:cubicBezTo>
                  <a:lnTo>
                    <a:pt x="717" y="200"/>
                  </a:lnTo>
                  <a:cubicBezTo>
                    <a:pt x="616" y="15"/>
                    <a:pt x="430" y="1"/>
                    <a:pt x="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37;p3">
              <a:extLst>
                <a:ext uri="{FF2B5EF4-FFF2-40B4-BE49-F238E27FC236}">
                  <a16:creationId xmlns:a16="http://schemas.microsoft.com/office/drawing/2014/main" id="{EAA9F2EC-1633-42F5-924C-1CE4819C51AF}"/>
                </a:ext>
              </a:extLst>
            </p:cNvPr>
            <p:cNvSpPr/>
            <p:nvPr/>
          </p:nvSpPr>
          <p:spPr>
            <a:xfrm>
              <a:off x="2626125" y="4688125"/>
              <a:ext cx="6000" cy="5575"/>
            </a:xfrm>
            <a:custGeom>
              <a:avLst/>
              <a:gdLst/>
              <a:ahLst/>
              <a:cxnLst/>
              <a:rect l="l" t="t" r="r" b="b"/>
              <a:pathLst>
                <a:path w="240" h="223" extrusionOk="0">
                  <a:moveTo>
                    <a:pt x="80" y="0"/>
                  </a:moveTo>
                  <a:cubicBezTo>
                    <a:pt x="60" y="40"/>
                    <a:pt x="60" y="100"/>
                    <a:pt x="0" y="159"/>
                  </a:cubicBezTo>
                  <a:cubicBezTo>
                    <a:pt x="52" y="176"/>
                    <a:pt x="103" y="223"/>
                    <a:pt x="142" y="223"/>
                  </a:cubicBezTo>
                  <a:cubicBezTo>
                    <a:pt x="148" y="223"/>
                    <a:pt x="154" y="222"/>
                    <a:pt x="160" y="219"/>
                  </a:cubicBezTo>
                  <a:cubicBezTo>
                    <a:pt x="199" y="179"/>
                    <a:pt x="199" y="119"/>
                    <a:pt x="239" y="60"/>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38;p3">
              <a:extLst>
                <a:ext uri="{FF2B5EF4-FFF2-40B4-BE49-F238E27FC236}">
                  <a16:creationId xmlns:a16="http://schemas.microsoft.com/office/drawing/2014/main" id="{65EC9DE6-98FC-4C4E-9731-F2D559A7E8E6}"/>
                </a:ext>
              </a:extLst>
            </p:cNvPr>
            <p:cNvSpPr/>
            <p:nvPr/>
          </p:nvSpPr>
          <p:spPr>
            <a:xfrm>
              <a:off x="2608725" y="4692100"/>
              <a:ext cx="9475" cy="6600"/>
            </a:xfrm>
            <a:custGeom>
              <a:avLst/>
              <a:gdLst/>
              <a:ahLst/>
              <a:cxnLst/>
              <a:rect l="l" t="t" r="r" b="b"/>
              <a:pathLst>
                <a:path w="379" h="264" extrusionOk="0">
                  <a:moveTo>
                    <a:pt x="299" y="0"/>
                  </a:moveTo>
                  <a:cubicBezTo>
                    <a:pt x="239" y="0"/>
                    <a:pt x="159" y="60"/>
                    <a:pt x="80" y="100"/>
                  </a:cubicBezTo>
                  <a:cubicBezTo>
                    <a:pt x="0" y="159"/>
                    <a:pt x="40" y="239"/>
                    <a:pt x="100" y="259"/>
                  </a:cubicBezTo>
                  <a:cubicBezTo>
                    <a:pt x="117" y="262"/>
                    <a:pt x="133" y="264"/>
                    <a:pt x="149" y="264"/>
                  </a:cubicBezTo>
                  <a:cubicBezTo>
                    <a:pt x="225" y="264"/>
                    <a:pt x="286" y="225"/>
                    <a:pt x="318" y="159"/>
                  </a:cubicBezTo>
                  <a:cubicBezTo>
                    <a:pt x="378" y="80"/>
                    <a:pt x="378"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39;p3">
              <a:extLst>
                <a:ext uri="{FF2B5EF4-FFF2-40B4-BE49-F238E27FC236}">
                  <a16:creationId xmlns:a16="http://schemas.microsoft.com/office/drawing/2014/main" id="{0FD07411-AB88-4C53-B9E5-978C7B3CFE44}"/>
                </a:ext>
              </a:extLst>
            </p:cNvPr>
            <p:cNvSpPr/>
            <p:nvPr/>
          </p:nvSpPr>
          <p:spPr>
            <a:xfrm>
              <a:off x="2978225" y="4749150"/>
              <a:ext cx="12950" cy="4150"/>
            </a:xfrm>
            <a:custGeom>
              <a:avLst/>
              <a:gdLst/>
              <a:ahLst/>
              <a:cxnLst/>
              <a:rect l="l" t="t" r="r" b="b"/>
              <a:pathLst>
                <a:path w="518" h="166" extrusionOk="0">
                  <a:moveTo>
                    <a:pt x="244" y="1"/>
                  </a:moveTo>
                  <a:cubicBezTo>
                    <a:pt x="155" y="1"/>
                    <a:pt x="70" y="56"/>
                    <a:pt x="0" y="165"/>
                  </a:cubicBezTo>
                  <a:lnTo>
                    <a:pt x="518" y="165"/>
                  </a:lnTo>
                  <a:cubicBezTo>
                    <a:pt x="428" y="56"/>
                    <a:pt x="334" y="1"/>
                    <a:pt x="2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40;p3">
              <a:extLst>
                <a:ext uri="{FF2B5EF4-FFF2-40B4-BE49-F238E27FC236}">
                  <a16:creationId xmlns:a16="http://schemas.microsoft.com/office/drawing/2014/main" id="{CB587E4C-4672-40D5-8253-274926B5D99D}"/>
                </a:ext>
              </a:extLst>
            </p:cNvPr>
            <p:cNvSpPr/>
            <p:nvPr/>
          </p:nvSpPr>
          <p:spPr>
            <a:xfrm>
              <a:off x="2741000" y="4725900"/>
              <a:ext cx="13450" cy="5075"/>
            </a:xfrm>
            <a:custGeom>
              <a:avLst/>
              <a:gdLst/>
              <a:ahLst/>
              <a:cxnLst/>
              <a:rect l="l" t="t" r="r" b="b"/>
              <a:pathLst>
                <a:path w="538" h="203" extrusionOk="0">
                  <a:moveTo>
                    <a:pt x="339" y="1"/>
                  </a:moveTo>
                  <a:cubicBezTo>
                    <a:pt x="239" y="1"/>
                    <a:pt x="100" y="21"/>
                    <a:pt x="1" y="21"/>
                  </a:cubicBezTo>
                  <a:cubicBezTo>
                    <a:pt x="103" y="181"/>
                    <a:pt x="248" y="203"/>
                    <a:pt x="388" y="203"/>
                  </a:cubicBezTo>
                  <a:cubicBezTo>
                    <a:pt x="439" y="203"/>
                    <a:pt x="490" y="200"/>
                    <a:pt x="538" y="200"/>
                  </a:cubicBezTo>
                  <a:lnTo>
                    <a:pt x="3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41;p3">
              <a:extLst>
                <a:ext uri="{FF2B5EF4-FFF2-40B4-BE49-F238E27FC236}">
                  <a16:creationId xmlns:a16="http://schemas.microsoft.com/office/drawing/2014/main" id="{A0E4E406-7559-4010-A41C-151FD0014238}"/>
                </a:ext>
              </a:extLst>
            </p:cNvPr>
            <p:cNvSpPr/>
            <p:nvPr/>
          </p:nvSpPr>
          <p:spPr>
            <a:xfrm>
              <a:off x="2958325" y="4654800"/>
              <a:ext cx="7500" cy="4500"/>
            </a:xfrm>
            <a:custGeom>
              <a:avLst/>
              <a:gdLst/>
              <a:ahLst/>
              <a:cxnLst/>
              <a:rect l="l" t="t" r="r" b="b"/>
              <a:pathLst>
                <a:path w="300" h="180" extrusionOk="0">
                  <a:moveTo>
                    <a:pt x="140" y="0"/>
                  </a:moveTo>
                  <a:cubicBezTo>
                    <a:pt x="100" y="0"/>
                    <a:pt x="41" y="60"/>
                    <a:pt x="1" y="80"/>
                  </a:cubicBezTo>
                  <a:cubicBezTo>
                    <a:pt x="41" y="140"/>
                    <a:pt x="100" y="159"/>
                    <a:pt x="140" y="179"/>
                  </a:cubicBezTo>
                  <a:cubicBezTo>
                    <a:pt x="200" y="159"/>
                    <a:pt x="239" y="140"/>
                    <a:pt x="299" y="80"/>
                  </a:cubicBezTo>
                  <a:cubicBezTo>
                    <a:pt x="239" y="60"/>
                    <a:pt x="200" y="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42;p3">
              <a:extLst>
                <a:ext uri="{FF2B5EF4-FFF2-40B4-BE49-F238E27FC236}">
                  <a16:creationId xmlns:a16="http://schemas.microsoft.com/office/drawing/2014/main" id="{AFA55B98-2C26-44AB-8B63-EF9F1FB26FC1}"/>
                </a:ext>
              </a:extLst>
            </p:cNvPr>
            <p:cNvSpPr/>
            <p:nvPr/>
          </p:nvSpPr>
          <p:spPr>
            <a:xfrm>
              <a:off x="2500300" y="4780125"/>
              <a:ext cx="8975" cy="4000"/>
            </a:xfrm>
            <a:custGeom>
              <a:avLst/>
              <a:gdLst/>
              <a:ahLst/>
              <a:cxnLst/>
              <a:rect l="l" t="t" r="r" b="b"/>
              <a:pathLst>
                <a:path w="359" h="160" extrusionOk="0">
                  <a:moveTo>
                    <a:pt x="359" y="0"/>
                  </a:moveTo>
                  <a:cubicBezTo>
                    <a:pt x="219" y="0"/>
                    <a:pt x="60" y="40"/>
                    <a:pt x="1" y="159"/>
                  </a:cubicBezTo>
                  <a:cubicBezTo>
                    <a:pt x="140" y="159"/>
                    <a:pt x="299" y="14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43;p3">
              <a:extLst>
                <a:ext uri="{FF2B5EF4-FFF2-40B4-BE49-F238E27FC236}">
                  <a16:creationId xmlns:a16="http://schemas.microsoft.com/office/drawing/2014/main" id="{A7954150-FE02-4696-88DB-E27587C5817F}"/>
                </a:ext>
              </a:extLst>
            </p:cNvPr>
            <p:cNvSpPr/>
            <p:nvPr/>
          </p:nvSpPr>
          <p:spPr>
            <a:xfrm>
              <a:off x="2491350" y="4784100"/>
              <a:ext cx="8975" cy="4500"/>
            </a:xfrm>
            <a:custGeom>
              <a:avLst/>
              <a:gdLst/>
              <a:ahLst/>
              <a:cxnLst/>
              <a:rect l="l" t="t" r="r" b="b"/>
              <a:pathLst>
                <a:path w="359" h="180" extrusionOk="0">
                  <a:moveTo>
                    <a:pt x="359" y="0"/>
                  </a:moveTo>
                  <a:cubicBezTo>
                    <a:pt x="199" y="0"/>
                    <a:pt x="80" y="60"/>
                    <a:pt x="1" y="179"/>
                  </a:cubicBezTo>
                  <a:cubicBezTo>
                    <a:pt x="160" y="179"/>
                    <a:pt x="279" y="16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44;p3">
              <a:extLst>
                <a:ext uri="{FF2B5EF4-FFF2-40B4-BE49-F238E27FC236}">
                  <a16:creationId xmlns:a16="http://schemas.microsoft.com/office/drawing/2014/main" id="{1AFEF7D0-EA63-4A75-BA75-BA6D222DC2BD}"/>
                </a:ext>
              </a:extLst>
            </p:cNvPr>
            <p:cNvSpPr/>
            <p:nvPr/>
          </p:nvSpPr>
          <p:spPr>
            <a:xfrm>
              <a:off x="2585350" y="4664075"/>
              <a:ext cx="9975" cy="4325"/>
            </a:xfrm>
            <a:custGeom>
              <a:avLst/>
              <a:gdLst/>
              <a:ahLst/>
              <a:cxnLst/>
              <a:rect l="l" t="t" r="r" b="b"/>
              <a:pathLst>
                <a:path w="399" h="173" extrusionOk="0">
                  <a:moveTo>
                    <a:pt x="305" y="1"/>
                  </a:moveTo>
                  <a:cubicBezTo>
                    <a:pt x="185" y="1"/>
                    <a:pt x="80" y="39"/>
                    <a:pt x="0" y="166"/>
                  </a:cubicBezTo>
                  <a:cubicBezTo>
                    <a:pt x="28" y="170"/>
                    <a:pt x="57" y="173"/>
                    <a:pt x="86" y="173"/>
                  </a:cubicBezTo>
                  <a:cubicBezTo>
                    <a:pt x="201" y="173"/>
                    <a:pt x="319" y="135"/>
                    <a:pt x="398" y="7"/>
                  </a:cubicBezTo>
                  <a:cubicBezTo>
                    <a:pt x="366" y="3"/>
                    <a:pt x="335"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45;p3">
              <a:extLst>
                <a:ext uri="{FF2B5EF4-FFF2-40B4-BE49-F238E27FC236}">
                  <a16:creationId xmlns:a16="http://schemas.microsoft.com/office/drawing/2014/main" id="{64331C6F-F65D-4FA8-B760-AC9C71350D58}"/>
                </a:ext>
              </a:extLst>
            </p:cNvPr>
            <p:cNvSpPr/>
            <p:nvPr/>
          </p:nvSpPr>
          <p:spPr>
            <a:xfrm>
              <a:off x="2598275" y="4657150"/>
              <a:ext cx="9475" cy="6750"/>
            </a:xfrm>
            <a:custGeom>
              <a:avLst/>
              <a:gdLst/>
              <a:ahLst/>
              <a:cxnLst/>
              <a:rect l="l" t="t" r="r" b="b"/>
              <a:pathLst>
                <a:path w="379" h="270" extrusionOk="0">
                  <a:moveTo>
                    <a:pt x="188" y="1"/>
                  </a:moveTo>
                  <a:cubicBezTo>
                    <a:pt x="122" y="1"/>
                    <a:pt x="61" y="24"/>
                    <a:pt x="0" y="85"/>
                  </a:cubicBezTo>
                  <a:lnTo>
                    <a:pt x="0" y="264"/>
                  </a:lnTo>
                  <a:cubicBezTo>
                    <a:pt x="26" y="268"/>
                    <a:pt x="50" y="269"/>
                    <a:pt x="73" y="269"/>
                  </a:cubicBezTo>
                  <a:cubicBezTo>
                    <a:pt x="197" y="269"/>
                    <a:pt x="295" y="222"/>
                    <a:pt x="378" y="105"/>
                  </a:cubicBezTo>
                  <a:cubicBezTo>
                    <a:pt x="378" y="85"/>
                    <a:pt x="359" y="65"/>
                    <a:pt x="319" y="26"/>
                  </a:cubicBezTo>
                  <a:cubicBezTo>
                    <a:pt x="272" y="10"/>
                    <a:pt x="229"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46;p3">
              <a:extLst>
                <a:ext uri="{FF2B5EF4-FFF2-40B4-BE49-F238E27FC236}">
                  <a16:creationId xmlns:a16="http://schemas.microsoft.com/office/drawing/2014/main" id="{CA083423-4F03-4D50-BDEC-6C83640C523A}"/>
                </a:ext>
              </a:extLst>
            </p:cNvPr>
            <p:cNvSpPr/>
            <p:nvPr/>
          </p:nvSpPr>
          <p:spPr>
            <a:xfrm>
              <a:off x="2976225" y="4651800"/>
              <a:ext cx="4025" cy="2525"/>
            </a:xfrm>
            <a:custGeom>
              <a:avLst/>
              <a:gdLst/>
              <a:ahLst/>
              <a:cxnLst/>
              <a:rect l="l" t="t" r="r" b="b"/>
              <a:pathLst>
                <a:path w="161" h="101" extrusionOk="0">
                  <a:moveTo>
                    <a:pt x="80" y="1"/>
                  </a:moveTo>
                  <a:cubicBezTo>
                    <a:pt x="61" y="1"/>
                    <a:pt x="21" y="21"/>
                    <a:pt x="1" y="21"/>
                  </a:cubicBezTo>
                  <a:cubicBezTo>
                    <a:pt x="1" y="61"/>
                    <a:pt x="1" y="81"/>
                    <a:pt x="21" y="81"/>
                  </a:cubicBezTo>
                  <a:cubicBezTo>
                    <a:pt x="61" y="100"/>
                    <a:pt x="80" y="100"/>
                    <a:pt x="100" y="100"/>
                  </a:cubicBezTo>
                  <a:cubicBezTo>
                    <a:pt x="160" y="61"/>
                    <a:pt x="160"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47;p3">
              <a:extLst>
                <a:ext uri="{FF2B5EF4-FFF2-40B4-BE49-F238E27FC236}">
                  <a16:creationId xmlns:a16="http://schemas.microsoft.com/office/drawing/2014/main" id="{CB674CA9-6FF5-4D35-A185-16CDC63F5749}"/>
                </a:ext>
              </a:extLst>
            </p:cNvPr>
            <p:cNvSpPr/>
            <p:nvPr/>
          </p:nvSpPr>
          <p:spPr>
            <a:xfrm>
              <a:off x="2710175" y="4629750"/>
              <a:ext cx="8475" cy="4175"/>
            </a:xfrm>
            <a:custGeom>
              <a:avLst/>
              <a:gdLst/>
              <a:ahLst/>
              <a:cxnLst/>
              <a:rect l="l" t="t" r="r" b="b"/>
              <a:pathLst>
                <a:path w="339" h="167" extrusionOk="0">
                  <a:moveTo>
                    <a:pt x="166" y="0"/>
                  </a:moveTo>
                  <a:cubicBezTo>
                    <a:pt x="107" y="0"/>
                    <a:pt x="51" y="55"/>
                    <a:pt x="0" y="167"/>
                  </a:cubicBezTo>
                  <a:cubicBezTo>
                    <a:pt x="120" y="147"/>
                    <a:pt x="219" y="147"/>
                    <a:pt x="338" y="147"/>
                  </a:cubicBezTo>
                  <a:cubicBezTo>
                    <a:pt x="280" y="50"/>
                    <a:pt x="222" y="0"/>
                    <a:pt x="1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48;p3">
              <a:extLst>
                <a:ext uri="{FF2B5EF4-FFF2-40B4-BE49-F238E27FC236}">
                  <a16:creationId xmlns:a16="http://schemas.microsoft.com/office/drawing/2014/main" id="{7E189241-BDF7-4E95-A588-19E521608532}"/>
                </a:ext>
              </a:extLst>
            </p:cNvPr>
            <p:cNvSpPr/>
            <p:nvPr/>
          </p:nvSpPr>
          <p:spPr>
            <a:xfrm>
              <a:off x="3035925" y="4736800"/>
              <a:ext cx="8975" cy="3550"/>
            </a:xfrm>
            <a:custGeom>
              <a:avLst/>
              <a:gdLst/>
              <a:ahLst/>
              <a:cxnLst/>
              <a:rect l="l" t="t" r="r" b="b"/>
              <a:pathLst>
                <a:path w="359" h="142" extrusionOk="0">
                  <a:moveTo>
                    <a:pt x="176" y="0"/>
                  </a:moveTo>
                  <a:cubicBezTo>
                    <a:pt x="117" y="0"/>
                    <a:pt x="61" y="50"/>
                    <a:pt x="0" y="142"/>
                  </a:cubicBezTo>
                  <a:lnTo>
                    <a:pt x="358" y="142"/>
                  </a:lnTo>
                  <a:cubicBezTo>
                    <a:pt x="290" y="45"/>
                    <a:pt x="232" y="0"/>
                    <a:pt x="1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49;p3">
              <a:extLst>
                <a:ext uri="{FF2B5EF4-FFF2-40B4-BE49-F238E27FC236}">
                  <a16:creationId xmlns:a16="http://schemas.microsoft.com/office/drawing/2014/main" id="{8765B808-F9CF-4345-899A-5D08A05D11C5}"/>
                </a:ext>
              </a:extLst>
            </p:cNvPr>
            <p:cNvSpPr/>
            <p:nvPr/>
          </p:nvSpPr>
          <p:spPr>
            <a:xfrm>
              <a:off x="3044875" y="4740325"/>
              <a:ext cx="8975" cy="3675"/>
            </a:xfrm>
            <a:custGeom>
              <a:avLst/>
              <a:gdLst/>
              <a:ahLst/>
              <a:cxnLst/>
              <a:rect l="l" t="t" r="r" b="b"/>
              <a:pathLst>
                <a:path w="359" h="147" extrusionOk="0">
                  <a:moveTo>
                    <a:pt x="0" y="1"/>
                  </a:moveTo>
                  <a:cubicBezTo>
                    <a:pt x="47" y="111"/>
                    <a:pt x="157" y="147"/>
                    <a:pt x="270" y="147"/>
                  </a:cubicBezTo>
                  <a:cubicBezTo>
                    <a:pt x="300" y="147"/>
                    <a:pt x="329" y="144"/>
                    <a:pt x="358" y="140"/>
                  </a:cubicBezTo>
                  <a:cubicBezTo>
                    <a:pt x="259" y="21"/>
                    <a:pt x="139"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50;p3">
              <a:extLst>
                <a:ext uri="{FF2B5EF4-FFF2-40B4-BE49-F238E27FC236}">
                  <a16:creationId xmlns:a16="http://schemas.microsoft.com/office/drawing/2014/main" id="{406516BA-E8EB-415B-9A5B-F9697B22C4C1}"/>
                </a:ext>
              </a:extLst>
            </p:cNvPr>
            <p:cNvSpPr/>
            <p:nvPr/>
          </p:nvSpPr>
          <p:spPr>
            <a:xfrm>
              <a:off x="3026475" y="4740325"/>
              <a:ext cx="8975" cy="3025"/>
            </a:xfrm>
            <a:custGeom>
              <a:avLst/>
              <a:gdLst/>
              <a:ahLst/>
              <a:cxnLst/>
              <a:rect l="l" t="t" r="r" b="b"/>
              <a:pathLst>
                <a:path w="359" h="121" extrusionOk="0">
                  <a:moveTo>
                    <a:pt x="0" y="1"/>
                  </a:moveTo>
                  <a:cubicBezTo>
                    <a:pt x="70" y="80"/>
                    <a:pt x="134" y="120"/>
                    <a:pt x="194" y="120"/>
                  </a:cubicBezTo>
                  <a:cubicBezTo>
                    <a:pt x="254" y="120"/>
                    <a:pt x="308" y="80"/>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51;p3">
              <a:extLst>
                <a:ext uri="{FF2B5EF4-FFF2-40B4-BE49-F238E27FC236}">
                  <a16:creationId xmlns:a16="http://schemas.microsoft.com/office/drawing/2014/main" id="{B2790294-1665-473D-A891-21E5AE99D05B}"/>
                </a:ext>
              </a:extLst>
            </p:cNvPr>
            <p:cNvSpPr/>
            <p:nvPr/>
          </p:nvSpPr>
          <p:spPr>
            <a:xfrm>
              <a:off x="2859875" y="4713975"/>
              <a:ext cx="3150" cy="2525"/>
            </a:xfrm>
            <a:custGeom>
              <a:avLst/>
              <a:gdLst/>
              <a:ahLst/>
              <a:cxnLst/>
              <a:rect l="l" t="t" r="r" b="b"/>
              <a:pathLst>
                <a:path w="126" h="101" extrusionOk="0">
                  <a:moveTo>
                    <a:pt x="70" y="1"/>
                  </a:moveTo>
                  <a:cubicBezTo>
                    <a:pt x="51" y="1"/>
                    <a:pt x="27" y="7"/>
                    <a:pt x="0" y="20"/>
                  </a:cubicBezTo>
                  <a:cubicBezTo>
                    <a:pt x="0" y="60"/>
                    <a:pt x="40" y="80"/>
                    <a:pt x="40" y="100"/>
                  </a:cubicBezTo>
                  <a:cubicBezTo>
                    <a:pt x="60" y="100"/>
                    <a:pt x="80" y="80"/>
                    <a:pt x="99" y="80"/>
                  </a:cubicBezTo>
                  <a:cubicBezTo>
                    <a:pt x="126" y="27"/>
                    <a:pt x="108" y="1"/>
                    <a:pt x="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52;p3">
              <a:extLst>
                <a:ext uri="{FF2B5EF4-FFF2-40B4-BE49-F238E27FC236}">
                  <a16:creationId xmlns:a16="http://schemas.microsoft.com/office/drawing/2014/main" id="{573D4D4C-7CDD-416B-B239-7B868DF9FAF6}"/>
                </a:ext>
              </a:extLst>
            </p:cNvPr>
            <p:cNvSpPr/>
            <p:nvPr/>
          </p:nvSpPr>
          <p:spPr>
            <a:xfrm>
              <a:off x="2845950" y="4713975"/>
              <a:ext cx="3500" cy="2525"/>
            </a:xfrm>
            <a:custGeom>
              <a:avLst/>
              <a:gdLst/>
              <a:ahLst/>
              <a:cxnLst/>
              <a:rect l="l" t="t" r="r" b="b"/>
              <a:pathLst>
                <a:path w="140" h="101" extrusionOk="0">
                  <a:moveTo>
                    <a:pt x="60" y="1"/>
                  </a:moveTo>
                  <a:cubicBezTo>
                    <a:pt x="0" y="20"/>
                    <a:pt x="0" y="80"/>
                    <a:pt x="60" y="100"/>
                  </a:cubicBezTo>
                  <a:cubicBezTo>
                    <a:pt x="99" y="100"/>
                    <a:pt x="119" y="80"/>
                    <a:pt x="139" y="80"/>
                  </a:cubicBezTo>
                  <a:lnTo>
                    <a:pt x="139" y="20"/>
                  </a:lnTo>
                  <a:cubicBezTo>
                    <a:pt x="119" y="20"/>
                    <a:pt x="99" y="1"/>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53;p3">
              <a:extLst>
                <a:ext uri="{FF2B5EF4-FFF2-40B4-BE49-F238E27FC236}">
                  <a16:creationId xmlns:a16="http://schemas.microsoft.com/office/drawing/2014/main" id="{66037EE5-BFB1-4697-A194-4857BAC989CB}"/>
                </a:ext>
              </a:extLst>
            </p:cNvPr>
            <p:cNvSpPr/>
            <p:nvPr/>
          </p:nvSpPr>
          <p:spPr>
            <a:xfrm>
              <a:off x="3026475" y="4619000"/>
              <a:ext cx="4500" cy="4500"/>
            </a:xfrm>
            <a:custGeom>
              <a:avLst/>
              <a:gdLst/>
              <a:ahLst/>
              <a:cxnLst/>
              <a:rect l="l" t="t" r="r" b="b"/>
              <a:pathLst>
                <a:path w="180" h="180" extrusionOk="0">
                  <a:moveTo>
                    <a:pt x="0" y="0"/>
                  </a:moveTo>
                  <a:lnTo>
                    <a:pt x="0" y="179"/>
                  </a:lnTo>
                  <a:lnTo>
                    <a:pt x="179" y="179"/>
                  </a:lnTo>
                  <a:lnTo>
                    <a:pt x="1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54;p3">
              <a:extLst>
                <a:ext uri="{FF2B5EF4-FFF2-40B4-BE49-F238E27FC236}">
                  <a16:creationId xmlns:a16="http://schemas.microsoft.com/office/drawing/2014/main" id="{24580F46-6D99-407F-AEC7-D158FC60FED7}"/>
                </a:ext>
              </a:extLst>
            </p:cNvPr>
            <p:cNvSpPr/>
            <p:nvPr/>
          </p:nvSpPr>
          <p:spPr>
            <a:xfrm>
              <a:off x="2915550" y="4617250"/>
              <a:ext cx="4025" cy="2250"/>
            </a:xfrm>
            <a:custGeom>
              <a:avLst/>
              <a:gdLst/>
              <a:ahLst/>
              <a:cxnLst/>
              <a:rect l="l" t="t" r="r" b="b"/>
              <a:pathLst>
                <a:path w="161" h="90" extrusionOk="0">
                  <a:moveTo>
                    <a:pt x="81" y="0"/>
                  </a:moveTo>
                  <a:cubicBezTo>
                    <a:pt x="51" y="0"/>
                    <a:pt x="21" y="30"/>
                    <a:pt x="1" y="90"/>
                  </a:cubicBezTo>
                  <a:lnTo>
                    <a:pt x="160" y="90"/>
                  </a:lnTo>
                  <a:cubicBezTo>
                    <a:pt x="140" y="30"/>
                    <a:pt x="110" y="0"/>
                    <a:pt x="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55;p3">
              <a:extLst>
                <a:ext uri="{FF2B5EF4-FFF2-40B4-BE49-F238E27FC236}">
                  <a16:creationId xmlns:a16="http://schemas.microsoft.com/office/drawing/2014/main" id="{93B7C117-EA1A-43F6-A89A-5AA01BA9B4E5}"/>
                </a:ext>
              </a:extLst>
            </p:cNvPr>
            <p:cNvSpPr/>
            <p:nvPr/>
          </p:nvSpPr>
          <p:spPr>
            <a:xfrm>
              <a:off x="3022475" y="4730875"/>
              <a:ext cx="4025" cy="4500"/>
            </a:xfrm>
            <a:custGeom>
              <a:avLst/>
              <a:gdLst/>
              <a:ahLst/>
              <a:cxnLst/>
              <a:rect l="l" t="t" r="r" b="b"/>
              <a:pathLst>
                <a:path w="161" h="180" extrusionOk="0">
                  <a:moveTo>
                    <a:pt x="160" y="1"/>
                  </a:moveTo>
                  <a:lnTo>
                    <a:pt x="1" y="180"/>
                  </a:lnTo>
                  <a:cubicBezTo>
                    <a:pt x="61" y="120"/>
                    <a:pt x="120" y="8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56;p3">
              <a:extLst>
                <a:ext uri="{FF2B5EF4-FFF2-40B4-BE49-F238E27FC236}">
                  <a16:creationId xmlns:a16="http://schemas.microsoft.com/office/drawing/2014/main" id="{A33D3B7D-1609-47F3-B066-054C0C552C29}"/>
                </a:ext>
              </a:extLst>
            </p:cNvPr>
            <p:cNvSpPr/>
            <p:nvPr/>
          </p:nvSpPr>
          <p:spPr>
            <a:xfrm>
              <a:off x="2664925" y="4735850"/>
              <a:ext cx="4975" cy="4500"/>
            </a:xfrm>
            <a:custGeom>
              <a:avLst/>
              <a:gdLst/>
              <a:ahLst/>
              <a:cxnLst/>
              <a:rect l="l" t="t" r="r" b="b"/>
              <a:pathLst>
                <a:path w="199" h="180" extrusionOk="0">
                  <a:moveTo>
                    <a:pt x="199" y="1"/>
                  </a:moveTo>
                  <a:cubicBezTo>
                    <a:pt x="163" y="19"/>
                    <a:pt x="130" y="46"/>
                    <a:pt x="100" y="75"/>
                  </a:cubicBezTo>
                  <a:lnTo>
                    <a:pt x="100" y="75"/>
                  </a:lnTo>
                  <a:cubicBezTo>
                    <a:pt x="135" y="45"/>
                    <a:pt x="169" y="21"/>
                    <a:pt x="199" y="1"/>
                  </a:cubicBezTo>
                  <a:close/>
                  <a:moveTo>
                    <a:pt x="100" y="75"/>
                  </a:moveTo>
                  <a:lnTo>
                    <a:pt x="100" y="75"/>
                  </a:lnTo>
                  <a:cubicBezTo>
                    <a:pt x="65" y="105"/>
                    <a:pt x="30" y="140"/>
                    <a:pt x="0" y="180"/>
                  </a:cubicBezTo>
                  <a:cubicBezTo>
                    <a:pt x="32" y="148"/>
                    <a:pt x="65" y="109"/>
                    <a:pt x="100" y="7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57;p3">
              <a:extLst>
                <a:ext uri="{FF2B5EF4-FFF2-40B4-BE49-F238E27FC236}">
                  <a16:creationId xmlns:a16="http://schemas.microsoft.com/office/drawing/2014/main" id="{3CBE00FF-8177-4DA1-97E6-684A17861843}"/>
                </a:ext>
              </a:extLst>
            </p:cNvPr>
            <p:cNvSpPr/>
            <p:nvPr/>
          </p:nvSpPr>
          <p:spPr>
            <a:xfrm>
              <a:off x="3035925" y="4751400"/>
              <a:ext cx="4500" cy="1900"/>
            </a:xfrm>
            <a:custGeom>
              <a:avLst/>
              <a:gdLst/>
              <a:ahLst/>
              <a:cxnLst/>
              <a:rect l="l" t="t" r="r" b="b"/>
              <a:pathLst>
                <a:path w="180" h="76" extrusionOk="0">
                  <a:moveTo>
                    <a:pt x="90" y="0"/>
                  </a:moveTo>
                  <a:cubicBezTo>
                    <a:pt x="60" y="0"/>
                    <a:pt x="30" y="25"/>
                    <a:pt x="0" y="75"/>
                  </a:cubicBezTo>
                  <a:lnTo>
                    <a:pt x="179" y="75"/>
                  </a:lnTo>
                  <a:cubicBezTo>
                    <a:pt x="149" y="25"/>
                    <a:pt x="119" y="0"/>
                    <a:pt x="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58;p3">
              <a:extLst>
                <a:ext uri="{FF2B5EF4-FFF2-40B4-BE49-F238E27FC236}">
                  <a16:creationId xmlns:a16="http://schemas.microsoft.com/office/drawing/2014/main" id="{D01D298C-FB4D-4123-B7F0-0A0B8F58EF1D}"/>
                </a:ext>
              </a:extLst>
            </p:cNvPr>
            <p:cNvSpPr/>
            <p:nvPr/>
          </p:nvSpPr>
          <p:spPr>
            <a:xfrm>
              <a:off x="2612200" y="4655800"/>
              <a:ext cx="5500" cy="3000"/>
            </a:xfrm>
            <a:custGeom>
              <a:avLst/>
              <a:gdLst/>
              <a:ahLst/>
              <a:cxnLst/>
              <a:rect l="l" t="t" r="r" b="b"/>
              <a:pathLst>
                <a:path w="220" h="120" extrusionOk="0">
                  <a:moveTo>
                    <a:pt x="219" y="0"/>
                  </a:moveTo>
                  <a:cubicBezTo>
                    <a:pt x="120" y="0"/>
                    <a:pt x="40" y="40"/>
                    <a:pt x="0" y="119"/>
                  </a:cubicBezTo>
                  <a:cubicBezTo>
                    <a:pt x="100" y="119"/>
                    <a:pt x="160" y="6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59;p3">
              <a:extLst>
                <a:ext uri="{FF2B5EF4-FFF2-40B4-BE49-F238E27FC236}">
                  <a16:creationId xmlns:a16="http://schemas.microsoft.com/office/drawing/2014/main" id="{BA15DB53-B79D-465E-823F-FBFEB22480F0}"/>
                </a:ext>
              </a:extLst>
            </p:cNvPr>
            <p:cNvSpPr/>
            <p:nvPr/>
          </p:nvSpPr>
          <p:spPr>
            <a:xfrm>
              <a:off x="2575900" y="4669225"/>
              <a:ext cx="5500" cy="3000"/>
            </a:xfrm>
            <a:custGeom>
              <a:avLst/>
              <a:gdLst/>
              <a:ahLst/>
              <a:cxnLst/>
              <a:rect l="l" t="t" r="r" b="b"/>
              <a:pathLst>
                <a:path w="220" h="120" extrusionOk="0">
                  <a:moveTo>
                    <a:pt x="219" y="0"/>
                  </a:moveTo>
                  <a:cubicBezTo>
                    <a:pt x="120" y="0"/>
                    <a:pt x="60" y="60"/>
                    <a:pt x="0" y="120"/>
                  </a:cubicBezTo>
                  <a:cubicBezTo>
                    <a:pt x="100" y="120"/>
                    <a:pt x="179" y="8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60;p3">
              <a:extLst>
                <a:ext uri="{FF2B5EF4-FFF2-40B4-BE49-F238E27FC236}">
                  <a16:creationId xmlns:a16="http://schemas.microsoft.com/office/drawing/2014/main" id="{DFFF20CA-DDFE-4960-A877-86513F8D5AD3}"/>
                </a:ext>
              </a:extLst>
            </p:cNvPr>
            <p:cNvSpPr/>
            <p:nvPr/>
          </p:nvSpPr>
          <p:spPr>
            <a:xfrm>
              <a:off x="2566950" y="4673200"/>
              <a:ext cx="5975" cy="3500"/>
            </a:xfrm>
            <a:custGeom>
              <a:avLst/>
              <a:gdLst/>
              <a:ahLst/>
              <a:cxnLst/>
              <a:rect l="l" t="t" r="r" b="b"/>
              <a:pathLst>
                <a:path w="239" h="140" extrusionOk="0">
                  <a:moveTo>
                    <a:pt x="0" y="0"/>
                  </a:moveTo>
                  <a:lnTo>
                    <a:pt x="0" y="140"/>
                  </a:lnTo>
                  <a:cubicBezTo>
                    <a:pt x="80" y="100"/>
                    <a:pt x="159" y="60"/>
                    <a:pt x="239" y="20"/>
                  </a:cubicBezTo>
                  <a:cubicBezTo>
                    <a:pt x="159" y="20"/>
                    <a:pt x="8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61;p3">
              <a:extLst>
                <a:ext uri="{FF2B5EF4-FFF2-40B4-BE49-F238E27FC236}">
                  <a16:creationId xmlns:a16="http://schemas.microsoft.com/office/drawing/2014/main" id="{31334EF3-34B7-4450-B6D3-364DA1857F6F}"/>
                </a:ext>
              </a:extLst>
            </p:cNvPr>
            <p:cNvSpPr/>
            <p:nvPr/>
          </p:nvSpPr>
          <p:spPr>
            <a:xfrm>
              <a:off x="2993650" y="4757575"/>
              <a:ext cx="32850" cy="9650"/>
            </a:xfrm>
            <a:custGeom>
              <a:avLst/>
              <a:gdLst/>
              <a:ahLst/>
              <a:cxnLst/>
              <a:rect l="l" t="t" r="r" b="b"/>
              <a:pathLst>
                <a:path w="1314" h="386" extrusionOk="0">
                  <a:moveTo>
                    <a:pt x="770" y="0"/>
                  </a:moveTo>
                  <a:cubicBezTo>
                    <a:pt x="604" y="0"/>
                    <a:pt x="432" y="30"/>
                    <a:pt x="250" y="30"/>
                  </a:cubicBezTo>
                  <a:cubicBezTo>
                    <a:pt x="169" y="30"/>
                    <a:pt x="86" y="24"/>
                    <a:pt x="0" y="7"/>
                  </a:cubicBezTo>
                  <a:lnTo>
                    <a:pt x="0" y="7"/>
                  </a:lnTo>
                  <a:cubicBezTo>
                    <a:pt x="119" y="206"/>
                    <a:pt x="199" y="266"/>
                    <a:pt x="259" y="365"/>
                  </a:cubicBezTo>
                  <a:cubicBezTo>
                    <a:pt x="497" y="365"/>
                    <a:pt x="716" y="365"/>
                    <a:pt x="955" y="385"/>
                  </a:cubicBezTo>
                  <a:cubicBezTo>
                    <a:pt x="1094" y="345"/>
                    <a:pt x="1214" y="266"/>
                    <a:pt x="1313" y="206"/>
                  </a:cubicBezTo>
                  <a:cubicBezTo>
                    <a:pt x="1137" y="39"/>
                    <a:pt x="958" y="0"/>
                    <a:pt x="7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62;p3">
              <a:extLst>
                <a:ext uri="{FF2B5EF4-FFF2-40B4-BE49-F238E27FC236}">
                  <a16:creationId xmlns:a16="http://schemas.microsoft.com/office/drawing/2014/main" id="{8DF676E4-B35B-4D05-80B6-161A09A445A9}"/>
                </a:ext>
              </a:extLst>
            </p:cNvPr>
            <p:cNvSpPr/>
            <p:nvPr/>
          </p:nvSpPr>
          <p:spPr>
            <a:xfrm>
              <a:off x="3018000" y="4762725"/>
              <a:ext cx="9475" cy="8475"/>
            </a:xfrm>
            <a:custGeom>
              <a:avLst/>
              <a:gdLst/>
              <a:ahLst/>
              <a:cxnLst/>
              <a:rect l="l" t="t" r="r" b="b"/>
              <a:pathLst>
                <a:path w="379" h="339" extrusionOk="0">
                  <a:moveTo>
                    <a:pt x="379" y="0"/>
                  </a:moveTo>
                  <a:cubicBezTo>
                    <a:pt x="200" y="0"/>
                    <a:pt x="80" y="40"/>
                    <a:pt x="1" y="199"/>
                  </a:cubicBezTo>
                  <a:cubicBezTo>
                    <a:pt x="41" y="239"/>
                    <a:pt x="120" y="298"/>
                    <a:pt x="200" y="338"/>
                  </a:cubicBezTo>
                  <a:cubicBezTo>
                    <a:pt x="240" y="239"/>
                    <a:pt x="319" y="119"/>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63;p3">
              <a:extLst>
                <a:ext uri="{FF2B5EF4-FFF2-40B4-BE49-F238E27FC236}">
                  <a16:creationId xmlns:a16="http://schemas.microsoft.com/office/drawing/2014/main" id="{394167FC-9008-41B8-8BBD-B045C43AAF2C}"/>
                </a:ext>
              </a:extLst>
            </p:cNvPr>
            <p:cNvSpPr/>
            <p:nvPr/>
          </p:nvSpPr>
          <p:spPr>
            <a:xfrm>
              <a:off x="3022475" y="4771175"/>
              <a:ext cx="4025" cy="2325"/>
            </a:xfrm>
            <a:custGeom>
              <a:avLst/>
              <a:gdLst/>
              <a:ahLst/>
              <a:cxnLst/>
              <a:rect l="l" t="t" r="r" b="b"/>
              <a:pathLst>
                <a:path w="161" h="93" extrusionOk="0">
                  <a:moveTo>
                    <a:pt x="1" y="0"/>
                  </a:moveTo>
                  <a:cubicBezTo>
                    <a:pt x="22" y="63"/>
                    <a:pt x="48" y="92"/>
                    <a:pt x="77" y="92"/>
                  </a:cubicBezTo>
                  <a:cubicBezTo>
                    <a:pt x="103" y="92"/>
                    <a:pt x="132" y="68"/>
                    <a:pt x="160" y="20"/>
                  </a:cubicBezTo>
                  <a:cubicBezTo>
                    <a:pt x="120" y="0"/>
                    <a:pt x="4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64;p3">
              <a:extLst>
                <a:ext uri="{FF2B5EF4-FFF2-40B4-BE49-F238E27FC236}">
                  <a16:creationId xmlns:a16="http://schemas.microsoft.com/office/drawing/2014/main" id="{C1374844-5373-4A64-AD59-6095C928A757}"/>
                </a:ext>
              </a:extLst>
            </p:cNvPr>
            <p:cNvSpPr/>
            <p:nvPr/>
          </p:nvSpPr>
          <p:spPr>
            <a:xfrm>
              <a:off x="2785275" y="4753025"/>
              <a:ext cx="36325" cy="13025"/>
            </a:xfrm>
            <a:custGeom>
              <a:avLst/>
              <a:gdLst/>
              <a:ahLst/>
              <a:cxnLst/>
              <a:rect l="l" t="t" r="r" b="b"/>
              <a:pathLst>
                <a:path w="1453" h="521" extrusionOk="0">
                  <a:moveTo>
                    <a:pt x="875" y="0"/>
                  </a:moveTo>
                  <a:cubicBezTo>
                    <a:pt x="681" y="0"/>
                    <a:pt x="487" y="20"/>
                    <a:pt x="298" y="110"/>
                  </a:cubicBezTo>
                  <a:cubicBezTo>
                    <a:pt x="199" y="149"/>
                    <a:pt x="0" y="209"/>
                    <a:pt x="100" y="408"/>
                  </a:cubicBezTo>
                  <a:cubicBezTo>
                    <a:pt x="138" y="484"/>
                    <a:pt x="225" y="520"/>
                    <a:pt x="299" y="520"/>
                  </a:cubicBezTo>
                  <a:cubicBezTo>
                    <a:pt x="340" y="520"/>
                    <a:pt x="377" y="509"/>
                    <a:pt x="398" y="488"/>
                  </a:cubicBezTo>
                  <a:cubicBezTo>
                    <a:pt x="696" y="149"/>
                    <a:pt x="1134" y="388"/>
                    <a:pt x="1452" y="209"/>
                  </a:cubicBezTo>
                  <a:lnTo>
                    <a:pt x="1452" y="10"/>
                  </a:lnTo>
                  <a:cubicBezTo>
                    <a:pt x="1414" y="12"/>
                    <a:pt x="1376" y="13"/>
                    <a:pt x="1338" y="13"/>
                  </a:cubicBezTo>
                  <a:cubicBezTo>
                    <a:pt x="1186" y="13"/>
                    <a:pt x="1031" y="0"/>
                    <a:pt x="8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65;p3">
              <a:extLst>
                <a:ext uri="{FF2B5EF4-FFF2-40B4-BE49-F238E27FC236}">
                  <a16:creationId xmlns:a16="http://schemas.microsoft.com/office/drawing/2014/main" id="{00636883-F77F-4229-BE1C-2334F6675EE2}"/>
                </a:ext>
              </a:extLst>
            </p:cNvPr>
            <p:cNvSpPr/>
            <p:nvPr/>
          </p:nvSpPr>
          <p:spPr>
            <a:xfrm>
              <a:off x="2774825" y="4758725"/>
              <a:ext cx="4000" cy="2525"/>
            </a:xfrm>
            <a:custGeom>
              <a:avLst/>
              <a:gdLst/>
              <a:ahLst/>
              <a:cxnLst/>
              <a:rect l="l" t="t" r="r" b="b"/>
              <a:pathLst>
                <a:path w="160" h="101" extrusionOk="0">
                  <a:moveTo>
                    <a:pt x="80" y="1"/>
                  </a:moveTo>
                  <a:cubicBezTo>
                    <a:pt x="60" y="1"/>
                    <a:pt x="20" y="21"/>
                    <a:pt x="0" y="21"/>
                  </a:cubicBezTo>
                  <a:cubicBezTo>
                    <a:pt x="20" y="61"/>
                    <a:pt x="20" y="80"/>
                    <a:pt x="20" y="80"/>
                  </a:cubicBezTo>
                  <a:cubicBezTo>
                    <a:pt x="60" y="100"/>
                    <a:pt x="80" y="100"/>
                    <a:pt x="100" y="100"/>
                  </a:cubicBezTo>
                  <a:cubicBezTo>
                    <a:pt x="159" y="61"/>
                    <a:pt x="159" y="2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66;p3">
              <a:extLst>
                <a:ext uri="{FF2B5EF4-FFF2-40B4-BE49-F238E27FC236}">
                  <a16:creationId xmlns:a16="http://schemas.microsoft.com/office/drawing/2014/main" id="{78CD5446-B396-4A89-BFBF-7AE8BD0A7582}"/>
                </a:ext>
              </a:extLst>
            </p:cNvPr>
            <p:cNvSpPr/>
            <p:nvPr/>
          </p:nvSpPr>
          <p:spPr>
            <a:xfrm>
              <a:off x="2598275" y="4655825"/>
              <a:ext cx="7975" cy="3975"/>
            </a:xfrm>
            <a:custGeom>
              <a:avLst/>
              <a:gdLst/>
              <a:ahLst/>
              <a:cxnLst/>
              <a:rect l="l" t="t" r="r" b="b"/>
              <a:pathLst>
                <a:path w="319" h="159" extrusionOk="0">
                  <a:moveTo>
                    <a:pt x="163" y="0"/>
                  </a:moveTo>
                  <a:cubicBezTo>
                    <a:pt x="99" y="0"/>
                    <a:pt x="47" y="66"/>
                    <a:pt x="0" y="158"/>
                  </a:cubicBezTo>
                  <a:cubicBezTo>
                    <a:pt x="120" y="138"/>
                    <a:pt x="219" y="138"/>
                    <a:pt x="319" y="118"/>
                  </a:cubicBezTo>
                  <a:cubicBezTo>
                    <a:pt x="260" y="35"/>
                    <a:pt x="209" y="0"/>
                    <a:pt x="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67;p3">
              <a:extLst>
                <a:ext uri="{FF2B5EF4-FFF2-40B4-BE49-F238E27FC236}">
                  <a16:creationId xmlns:a16="http://schemas.microsoft.com/office/drawing/2014/main" id="{5E5387C1-69E4-4AC3-AED2-9AF6EC88E005}"/>
                </a:ext>
              </a:extLst>
            </p:cNvPr>
            <p:cNvSpPr/>
            <p:nvPr/>
          </p:nvSpPr>
          <p:spPr>
            <a:xfrm>
              <a:off x="2999100" y="4657275"/>
              <a:ext cx="50775" cy="15350"/>
            </a:xfrm>
            <a:custGeom>
              <a:avLst/>
              <a:gdLst/>
              <a:ahLst/>
              <a:cxnLst/>
              <a:rect l="l" t="t" r="r" b="b"/>
              <a:pathLst>
                <a:path w="2031" h="614" extrusionOk="0">
                  <a:moveTo>
                    <a:pt x="1891" y="1"/>
                  </a:moveTo>
                  <a:cubicBezTo>
                    <a:pt x="1473" y="60"/>
                    <a:pt x="1015" y="140"/>
                    <a:pt x="598" y="200"/>
                  </a:cubicBezTo>
                  <a:cubicBezTo>
                    <a:pt x="399" y="299"/>
                    <a:pt x="140" y="200"/>
                    <a:pt x="1" y="558"/>
                  </a:cubicBezTo>
                  <a:cubicBezTo>
                    <a:pt x="238" y="600"/>
                    <a:pt x="472" y="614"/>
                    <a:pt x="705" y="614"/>
                  </a:cubicBezTo>
                  <a:cubicBezTo>
                    <a:pt x="1019" y="614"/>
                    <a:pt x="1332" y="589"/>
                    <a:pt x="1652" y="578"/>
                  </a:cubicBezTo>
                  <a:cubicBezTo>
                    <a:pt x="1604" y="450"/>
                    <a:pt x="1518" y="310"/>
                    <a:pt x="1669" y="310"/>
                  </a:cubicBezTo>
                  <a:cubicBezTo>
                    <a:pt x="1707" y="310"/>
                    <a:pt x="1759" y="319"/>
                    <a:pt x="1831" y="339"/>
                  </a:cubicBezTo>
                  <a:cubicBezTo>
                    <a:pt x="1844" y="342"/>
                    <a:pt x="1857" y="343"/>
                    <a:pt x="1868" y="343"/>
                  </a:cubicBezTo>
                  <a:cubicBezTo>
                    <a:pt x="1942" y="343"/>
                    <a:pt x="1978" y="291"/>
                    <a:pt x="2030" y="240"/>
                  </a:cubicBezTo>
                  <a:cubicBezTo>
                    <a:pt x="1990" y="160"/>
                    <a:pt x="1970" y="41"/>
                    <a:pt x="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68;p3">
              <a:extLst>
                <a:ext uri="{FF2B5EF4-FFF2-40B4-BE49-F238E27FC236}">
                  <a16:creationId xmlns:a16="http://schemas.microsoft.com/office/drawing/2014/main" id="{CDFF2268-9667-4B88-933F-7B3714E6EA5B}"/>
                </a:ext>
              </a:extLst>
            </p:cNvPr>
            <p:cNvSpPr/>
            <p:nvPr/>
          </p:nvSpPr>
          <p:spPr>
            <a:xfrm>
              <a:off x="3080175" y="4654275"/>
              <a:ext cx="25875" cy="7275"/>
            </a:xfrm>
            <a:custGeom>
              <a:avLst/>
              <a:gdLst/>
              <a:ahLst/>
              <a:cxnLst/>
              <a:rect l="l" t="t" r="r" b="b"/>
              <a:pathLst>
                <a:path w="1035" h="291" extrusionOk="0">
                  <a:moveTo>
                    <a:pt x="578" y="1"/>
                  </a:moveTo>
                  <a:cubicBezTo>
                    <a:pt x="384" y="1"/>
                    <a:pt x="189" y="98"/>
                    <a:pt x="0" y="220"/>
                  </a:cubicBezTo>
                  <a:cubicBezTo>
                    <a:pt x="89" y="272"/>
                    <a:pt x="179" y="290"/>
                    <a:pt x="269" y="290"/>
                  </a:cubicBezTo>
                  <a:cubicBezTo>
                    <a:pt x="473" y="290"/>
                    <a:pt x="679" y="199"/>
                    <a:pt x="881" y="199"/>
                  </a:cubicBezTo>
                  <a:cubicBezTo>
                    <a:pt x="933" y="199"/>
                    <a:pt x="984" y="205"/>
                    <a:pt x="1035" y="220"/>
                  </a:cubicBezTo>
                  <a:cubicBezTo>
                    <a:pt x="885" y="62"/>
                    <a:pt x="732" y="1"/>
                    <a:pt x="5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69;p3">
              <a:extLst>
                <a:ext uri="{FF2B5EF4-FFF2-40B4-BE49-F238E27FC236}">
                  <a16:creationId xmlns:a16="http://schemas.microsoft.com/office/drawing/2014/main" id="{0EB1BCB5-5074-45A9-A938-0E1E2F5FA3F4}"/>
                </a:ext>
              </a:extLst>
            </p:cNvPr>
            <p:cNvSpPr/>
            <p:nvPr/>
          </p:nvSpPr>
          <p:spPr>
            <a:xfrm>
              <a:off x="3052325" y="4659150"/>
              <a:ext cx="18925" cy="5100"/>
            </a:xfrm>
            <a:custGeom>
              <a:avLst/>
              <a:gdLst/>
              <a:ahLst/>
              <a:cxnLst/>
              <a:rect l="l" t="t" r="r" b="b"/>
              <a:pathLst>
                <a:path w="757" h="204" extrusionOk="0">
                  <a:moveTo>
                    <a:pt x="485" y="0"/>
                  </a:moveTo>
                  <a:cubicBezTo>
                    <a:pt x="313" y="0"/>
                    <a:pt x="144" y="41"/>
                    <a:pt x="0" y="184"/>
                  </a:cubicBezTo>
                  <a:cubicBezTo>
                    <a:pt x="113" y="184"/>
                    <a:pt x="229" y="203"/>
                    <a:pt x="343" y="203"/>
                  </a:cubicBezTo>
                  <a:cubicBezTo>
                    <a:pt x="490" y="203"/>
                    <a:pt x="633" y="171"/>
                    <a:pt x="756" y="25"/>
                  </a:cubicBezTo>
                  <a:cubicBezTo>
                    <a:pt x="667" y="12"/>
                    <a:pt x="576"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70;p3">
              <a:extLst>
                <a:ext uri="{FF2B5EF4-FFF2-40B4-BE49-F238E27FC236}">
                  <a16:creationId xmlns:a16="http://schemas.microsoft.com/office/drawing/2014/main" id="{D41E1E26-5729-4AB9-81CE-790F96AB8F9F}"/>
                </a:ext>
              </a:extLst>
            </p:cNvPr>
            <p:cNvSpPr/>
            <p:nvPr/>
          </p:nvSpPr>
          <p:spPr>
            <a:xfrm>
              <a:off x="3100575" y="4623950"/>
              <a:ext cx="10450" cy="8500"/>
            </a:xfrm>
            <a:custGeom>
              <a:avLst/>
              <a:gdLst/>
              <a:ahLst/>
              <a:cxnLst/>
              <a:rect l="l" t="t" r="r" b="b"/>
              <a:pathLst>
                <a:path w="418" h="340" extrusionOk="0">
                  <a:moveTo>
                    <a:pt x="259" y="1"/>
                  </a:moveTo>
                  <a:lnTo>
                    <a:pt x="259" y="1"/>
                  </a:lnTo>
                  <a:cubicBezTo>
                    <a:pt x="0" y="279"/>
                    <a:pt x="179" y="319"/>
                    <a:pt x="418" y="339"/>
                  </a:cubicBezTo>
                  <a:cubicBezTo>
                    <a:pt x="378" y="220"/>
                    <a:pt x="298" y="120"/>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71;p3">
              <a:extLst>
                <a:ext uri="{FF2B5EF4-FFF2-40B4-BE49-F238E27FC236}">
                  <a16:creationId xmlns:a16="http://schemas.microsoft.com/office/drawing/2014/main" id="{B0C6779B-BFCE-443E-BB89-6981F034DE18}"/>
                </a:ext>
              </a:extLst>
            </p:cNvPr>
            <p:cNvSpPr/>
            <p:nvPr/>
          </p:nvSpPr>
          <p:spPr>
            <a:xfrm>
              <a:off x="3048350" y="4758250"/>
              <a:ext cx="18925" cy="4125"/>
            </a:xfrm>
            <a:custGeom>
              <a:avLst/>
              <a:gdLst/>
              <a:ahLst/>
              <a:cxnLst/>
              <a:rect l="l" t="t" r="r" b="b"/>
              <a:pathLst>
                <a:path w="757" h="165" extrusionOk="0">
                  <a:moveTo>
                    <a:pt x="0" y="0"/>
                  </a:moveTo>
                  <a:cubicBezTo>
                    <a:pt x="130" y="109"/>
                    <a:pt x="259" y="164"/>
                    <a:pt x="386" y="164"/>
                  </a:cubicBezTo>
                  <a:cubicBezTo>
                    <a:pt x="513" y="164"/>
                    <a:pt x="637" y="109"/>
                    <a:pt x="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72;p3">
              <a:extLst>
                <a:ext uri="{FF2B5EF4-FFF2-40B4-BE49-F238E27FC236}">
                  <a16:creationId xmlns:a16="http://schemas.microsoft.com/office/drawing/2014/main" id="{7D5E4B15-795E-46D5-B9AF-121FEDB1F3FC}"/>
                </a:ext>
              </a:extLst>
            </p:cNvPr>
            <p:cNvSpPr/>
            <p:nvPr/>
          </p:nvSpPr>
          <p:spPr>
            <a:xfrm>
              <a:off x="3069450" y="4723425"/>
              <a:ext cx="70425" cy="20925"/>
            </a:xfrm>
            <a:custGeom>
              <a:avLst/>
              <a:gdLst/>
              <a:ahLst/>
              <a:cxnLst/>
              <a:rect l="l" t="t" r="r" b="b"/>
              <a:pathLst>
                <a:path w="2817" h="837" extrusionOk="0">
                  <a:moveTo>
                    <a:pt x="2558" y="1"/>
                  </a:moveTo>
                  <a:lnTo>
                    <a:pt x="2558" y="1"/>
                  </a:lnTo>
                  <a:cubicBezTo>
                    <a:pt x="1683" y="100"/>
                    <a:pt x="887" y="199"/>
                    <a:pt x="111" y="299"/>
                  </a:cubicBezTo>
                  <a:cubicBezTo>
                    <a:pt x="1" y="584"/>
                    <a:pt x="61" y="648"/>
                    <a:pt x="169" y="648"/>
                  </a:cubicBezTo>
                  <a:cubicBezTo>
                    <a:pt x="256" y="648"/>
                    <a:pt x="375" y="607"/>
                    <a:pt x="461" y="607"/>
                  </a:cubicBezTo>
                  <a:cubicBezTo>
                    <a:pt x="498" y="607"/>
                    <a:pt x="529" y="614"/>
                    <a:pt x="549" y="637"/>
                  </a:cubicBezTo>
                  <a:cubicBezTo>
                    <a:pt x="1106" y="677"/>
                    <a:pt x="1703" y="577"/>
                    <a:pt x="2220" y="836"/>
                  </a:cubicBezTo>
                  <a:cubicBezTo>
                    <a:pt x="2270" y="805"/>
                    <a:pt x="2327" y="799"/>
                    <a:pt x="2389" y="799"/>
                  </a:cubicBezTo>
                  <a:cubicBezTo>
                    <a:pt x="2426" y="799"/>
                    <a:pt x="2464" y="801"/>
                    <a:pt x="2503" y="801"/>
                  </a:cubicBezTo>
                  <a:cubicBezTo>
                    <a:pt x="2608" y="801"/>
                    <a:pt x="2717" y="786"/>
                    <a:pt x="2817" y="677"/>
                  </a:cubicBezTo>
                  <a:cubicBezTo>
                    <a:pt x="2419" y="538"/>
                    <a:pt x="2757" y="120"/>
                    <a:pt x="2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73;p3">
              <a:extLst>
                <a:ext uri="{FF2B5EF4-FFF2-40B4-BE49-F238E27FC236}">
                  <a16:creationId xmlns:a16="http://schemas.microsoft.com/office/drawing/2014/main" id="{1F90B46C-2106-4039-8B91-B5371704436D}"/>
                </a:ext>
              </a:extLst>
            </p:cNvPr>
            <p:cNvSpPr/>
            <p:nvPr/>
          </p:nvSpPr>
          <p:spPr>
            <a:xfrm>
              <a:off x="3145825" y="4799025"/>
              <a:ext cx="3500" cy="2500"/>
            </a:xfrm>
            <a:custGeom>
              <a:avLst/>
              <a:gdLst/>
              <a:ahLst/>
              <a:cxnLst/>
              <a:rect l="l" t="t" r="r" b="b"/>
              <a:pathLst>
                <a:path w="140" h="100" extrusionOk="0">
                  <a:moveTo>
                    <a:pt x="60" y="0"/>
                  </a:moveTo>
                  <a:cubicBezTo>
                    <a:pt x="60" y="0"/>
                    <a:pt x="40" y="40"/>
                    <a:pt x="0" y="40"/>
                  </a:cubicBezTo>
                  <a:lnTo>
                    <a:pt x="0" y="80"/>
                  </a:lnTo>
                  <a:cubicBezTo>
                    <a:pt x="40" y="100"/>
                    <a:pt x="60" y="100"/>
                    <a:pt x="80" y="100"/>
                  </a:cubicBezTo>
                  <a:cubicBezTo>
                    <a:pt x="140" y="60"/>
                    <a:pt x="140" y="4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74;p3">
              <a:extLst>
                <a:ext uri="{FF2B5EF4-FFF2-40B4-BE49-F238E27FC236}">
                  <a16:creationId xmlns:a16="http://schemas.microsoft.com/office/drawing/2014/main" id="{2B0A7311-F5C4-4F1E-9FE7-6E1045233A14}"/>
                </a:ext>
              </a:extLst>
            </p:cNvPr>
            <p:cNvSpPr/>
            <p:nvPr/>
          </p:nvSpPr>
          <p:spPr>
            <a:xfrm>
              <a:off x="2803675" y="4823875"/>
              <a:ext cx="4000" cy="4500"/>
            </a:xfrm>
            <a:custGeom>
              <a:avLst/>
              <a:gdLst/>
              <a:ahLst/>
              <a:cxnLst/>
              <a:rect l="l" t="t" r="r" b="b"/>
              <a:pathLst>
                <a:path w="160" h="180" extrusionOk="0">
                  <a:moveTo>
                    <a:pt x="159" y="1"/>
                  </a:moveTo>
                  <a:cubicBezTo>
                    <a:pt x="119" y="41"/>
                    <a:pt x="40" y="41"/>
                    <a:pt x="0" y="41"/>
                  </a:cubicBezTo>
                  <a:cubicBezTo>
                    <a:pt x="60" y="100"/>
                    <a:pt x="119" y="160"/>
                    <a:pt x="159" y="180"/>
                  </a:cubicBezTo>
                  <a:lnTo>
                    <a:pt x="1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75;p3">
              <a:extLst>
                <a:ext uri="{FF2B5EF4-FFF2-40B4-BE49-F238E27FC236}">
                  <a16:creationId xmlns:a16="http://schemas.microsoft.com/office/drawing/2014/main" id="{37157442-8687-4FC4-828D-74F5303FB70D}"/>
                </a:ext>
              </a:extLst>
            </p:cNvPr>
            <p:cNvSpPr/>
            <p:nvPr/>
          </p:nvSpPr>
          <p:spPr>
            <a:xfrm>
              <a:off x="3016525" y="4615125"/>
              <a:ext cx="9975" cy="4375"/>
            </a:xfrm>
            <a:custGeom>
              <a:avLst/>
              <a:gdLst/>
              <a:ahLst/>
              <a:cxnLst/>
              <a:rect l="l" t="t" r="r" b="b"/>
              <a:pathLst>
                <a:path w="399" h="175" extrusionOk="0">
                  <a:moveTo>
                    <a:pt x="132" y="1"/>
                  </a:moveTo>
                  <a:cubicBezTo>
                    <a:pt x="85" y="1"/>
                    <a:pt x="40" y="26"/>
                    <a:pt x="0" y="95"/>
                  </a:cubicBezTo>
                  <a:lnTo>
                    <a:pt x="239" y="175"/>
                  </a:lnTo>
                  <a:lnTo>
                    <a:pt x="398" y="175"/>
                  </a:lnTo>
                  <a:cubicBezTo>
                    <a:pt x="378" y="135"/>
                    <a:pt x="358" y="75"/>
                    <a:pt x="279" y="56"/>
                  </a:cubicBezTo>
                  <a:cubicBezTo>
                    <a:pt x="229" y="26"/>
                    <a:pt x="179" y="1"/>
                    <a:pt x="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76;p3">
              <a:extLst>
                <a:ext uri="{FF2B5EF4-FFF2-40B4-BE49-F238E27FC236}">
                  <a16:creationId xmlns:a16="http://schemas.microsoft.com/office/drawing/2014/main" id="{F7BA23FE-92EA-40D3-BAD5-2F815E7F8965}"/>
                </a:ext>
              </a:extLst>
            </p:cNvPr>
            <p:cNvSpPr/>
            <p:nvPr/>
          </p:nvSpPr>
          <p:spPr>
            <a:xfrm>
              <a:off x="3030950" y="4614950"/>
              <a:ext cx="14425" cy="4550"/>
            </a:xfrm>
            <a:custGeom>
              <a:avLst/>
              <a:gdLst/>
              <a:ahLst/>
              <a:cxnLst/>
              <a:rect l="l" t="t" r="r" b="b"/>
              <a:pathLst>
                <a:path w="577" h="182" extrusionOk="0">
                  <a:moveTo>
                    <a:pt x="377" y="0"/>
                  </a:moveTo>
                  <a:cubicBezTo>
                    <a:pt x="239" y="0"/>
                    <a:pt x="88" y="21"/>
                    <a:pt x="0" y="182"/>
                  </a:cubicBezTo>
                  <a:cubicBezTo>
                    <a:pt x="199" y="182"/>
                    <a:pt x="378" y="182"/>
                    <a:pt x="557" y="162"/>
                  </a:cubicBezTo>
                  <a:cubicBezTo>
                    <a:pt x="557" y="162"/>
                    <a:pt x="577" y="162"/>
                    <a:pt x="577" y="102"/>
                  </a:cubicBezTo>
                  <a:cubicBezTo>
                    <a:pt x="577" y="82"/>
                    <a:pt x="557" y="43"/>
                    <a:pt x="517" y="3"/>
                  </a:cubicBezTo>
                  <a:cubicBezTo>
                    <a:pt x="475" y="3"/>
                    <a:pt x="427" y="0"/>
                    <a:pt x="3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77;p3">
              <a:extLst>
                <a:ext uri="{FF2B5EF4-FFF2-40B4-BE49-F238E27FC236}">
                  <a16:creationId xmlns:a16="http://schemas.microsoft.com/office/drawing/2014/main" id="{172067A8-9B89-428F-9C07-0937C5A1424F}"/>
                </a:ext>
              </a:extLst>
            </p:cNvPr>
            <p:cNvSpPr/>
            <p:nvPr/>
          </p:nvSpPr>
          <p:spPr>
            <a:xfrm>
              <a:off x="3044875" y="4615000"/>
              <a:ext cx="2500" cy="4500"/>
            </a:xfrm>
            <a:custGeom>
              <a:avLst/>
              <a:gdLst/>
              <a:ahLst/>
              <a:cxnLst/>
              <a:rect l="l" t="t" r="r" b="b"/>
              <a:pathLst>
                <a:path w="100" h="180" extrusionOk="0">
                  <a:moveTo>
                    <a:pt x="0" y="1"/>
                  </a:moveTo>
                  <a:lnTo>
                    <a:pt x="0" y="180"/>
                  </a:lnTo>
                  <a:cubicBezTo>
                    <a:pt x="20" y="160"/>
                    <a:pt x="40" y="160"/>
                    <a:pt x="60" y="120"/>
                  </a:cubicBezTo>
                  <a:cubicBezTo>
                    <a:pt x="100" y="61"/>
                    <a:pt x="60" y="4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78;p3">
              <a:extLst>
                <a:ext uri="{FF2B5EF4-FFF2-40B4-BE49-F238E27FC236}">
                  <a16:creationId xmlns:a16="http://schemas.microsoft.com/office/drawing/2014/main" id="{017ED1C9-16CF-4E58-B258-B250A9A26232}"/>
                </a:ext>
              </a:extLst>
            </p:cNvPr>
            <p:cNvSpPr/>
            <p:nvPr/>
          </p:nvSpPr>
          <p:spPr>
            <a:xfrm>
              <a:off x="2470475" y="4810950"/>
              <a:ext cx="55225" cy="23125"/>
            </a:xfrm>
            <a:custGeom>
              <a:avLst/>
              <a:gdLst/>
              <a:ahLst/>
              <a:cxnLst/>
              <a:rect l="l" t="t" r="r" b="b"/>
              <a:pathLst>
                <a:path w="2209" h="925" extrusionOk="0">
                  <a:moveTo>
                    <a:pt x="1760" y="1"/>
                  </a:moveTo>
                  <a:cubicBezTo>
                    <a:pt x="1549" y="1"/>
                    <a:pt x="1344" y="30"/>
                    <a:pt x="1131" y="30"/>
                  </a:cubicBezTo>
                  <a:cubicBezTo>
                    <a:pt x="1067" y="30"/>
                    <a:pt x="1002" y="28"/>
                    <a:pt x="935" y="21"/>
                  </a:cubicBezTo>
                  <a:cubicBezTo>
                    <a:pt x="656" y="100"/>
                    <a:pt x="398" y="180"/>
                    <a:pt x="119" y="279"/>
                  </a:cubicBezTo>
                  <a:cubicBezTo>
                    <a:pt x="40" y="319"/>
                    <a:pt x="0" y="418"/>
                    <a:pt x="0" y="518"/>
                  </a:cubicBezTo>
                  <a:cubicBezTo>
                    <a:pt x="169" y="827"/>
                    <a:pt x="368" y="924"/>
                    <a:pt x="582" y="924"/>
                  </a:cubicBezTo>
                  <a:cubicBezTo>
                    <a:pt x="822" y="924"/>
                    <a:pt x="1080" y="801"/>
                    <a:pt x="1333" y="717"/>
                  </a:cubicBezTo>
                  <a:cubicBezTo>
                    <a:pt x="1353" y="717"/>
                    <a:pt x="1373" y="697"/>
                    <a:pt x="1412" y="677"/>
                  </a:cubicBezTo>
                  <a:cubicBezTo>
                    <a:pt x="1432" y="617"/>
                    <a:pt x="1412" y="597"/>
                    <a:pt x="1353" y="558"/>
                  </a:cubicBezTo>
                  <a:cubicBezTo>
                    <a:pt x="1469" y="395"/>
                    <a:pt x="1612" y="361"/>
                    <a:pt x="1762" y="361"/>
                  </a:cubicBezTo>
                  <a:cubicBezTo>
                    <a:pt x="1870" y="361"/>
                    <a:pt x="1981" y="379"/>
                    <a:pt x="2089" y="379"/>
                  </a:cubicBezTo>
                  <a:cubicBezTo>
                    <a:pt x="2148" y="379"/>
                    <a:pt x="2208" y="379"/>
                    <a:pt x="2208" y="359"/>
                  </a:cubicBezTo>
                  <a:cubicBezTo>
                    <a:pt x="2148" y="259"/>
                    <a:pt x="2089" y="120"/>
                    <a:pt x="2029" y="21"/>
                  </a:cubicBezTo>
                  <a:cubicBezTo>
                    <a:pt x="1937" y="6"/>
                    <a:pt x="1848" y="1"/>
                    <a:pt x="17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79;p3">
              <a:extLst>
                <a:ext uri="{FF2B5EF4-FFF2-40B4-BE49-F238E27FC236}">
                  <a16:creationId xmlns:a16="http://schemas.microsoft.com/office/drawing/2014/main" id="{3ED2C12B-ECFC-4B45-9C2D-AE410BDE269D}"/>
                </a:ext>
              </a:extLst>
            </p:cNvPr>
            <p:cNvSpPr/>
            <p:nvPr/>
          </p:nvSpPr>
          <p:spPr>
            <a:xfrm>
              <a:off x="2638550" y="4802500"/>
              <a:ext cx="13450" cy="4500"/>
            </a:xfrm>
            <a:custGeom>
              <a:avLst/>
              <a:gdLst/>
              <a:ahLst/>
              <a:cxnLst/>
              <a:rect l="l" t="t" r="r" b="b"/>
              <a:pathLst>
                <a:path w="538" h="180" extrusionOk="0">
                  <a:moveTo>
                    <a:pt x="538" y="0"/>
                  </a:moveTo>
                  <a:cubicBezTo>
                    <a:pt x="359" y="0"/>
                    <a:pt x="180" y="20"/>
                    <a:pt x="1" y="20"/>
                  </a:cubicBezTo>
                  <a:lnTo>
                    <a:pt x="1" y="160"/>
                  </a:lnTo>
                  <a:cubicBezTo>
                    <a:pt x="80" y="160"/>
                    <a:pt x="120" y="160"/>
                    <a:pt x="180" y="180"/>
                  </a:cubicBezTo>
                  <a:cubicBezTo>
                    <a:pt x="339" y="180"/>
                    <a:pt x="458" y="140"/>
                    <a:pt x="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80;p3">
              <a:extLst>
                <a:ext uri="{FF2B5EF4-FFF2-40B4-BE49-F238E27FC236}">
                  <a16:creationId xmlns:a16="http://schemas.microsoft.com/office/drawing/2014/main" id="{903E0312-492E-49C7-B943-666779A54D0A}"/>
                </a:ext>
              </a:extLst>
            </p:cNvPr>
            <p:cNvSpPr/>
            <p:nvPr/>
          </p:nvSpPr>
          <p:spPr>
            <a:xfrm>
              <a:off x="2526175" y="4800500"/>
              <a:ext cx="18425" cy="5500"/>
            </a:xfrm>
            <a:custGeom>
              <a:avLst/>
              <a:gdLst/>
              <a:ahLst/>
              <a:cxnLst/>
              <a:rect l="l" t="t" r="r" b="b"/>
              <a:pathLst>
                <a:path w="737" h="220" extrusionOk="0">
                  <a:moveTo>
                    <a:pt x="199" y="41"/>
                  </a:moveTo>
                  <a:cubicBezTo>
                    <a:pt x="119" y="80"/>
                    <a:pt x="80" y="80"/>
                    <a:pt x="20" y="80"/>
                  </a:cubicBezTo>
                  <a:lnTo>
                    <a:pt x="0" y="100"/>
                  </a:lnTo>
                  <a:cubicBezTo>
                    <a:pt x="0" y="140"/>
                    <a:pt x="0" y="180"/>
                    <a:pt x="40" y="220"/>
                  </a:cubicBezTo>
                  <a:lnTo>
                    <a:pt x="736" y="220"/>
                  </a:lnTo>
                  <a:cubicBezTo>
                    <a:pt x="617" y="1"/>
                    <a:pt x="398" y="80"/>
                    <a:pt x="199" y="4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81;p3">
              <a:extLst>
                <a:ext uri="{FF2B5EF4-FFF2-40B4-BE49-F238E27FC236}">
                  <a16:creationId xmlns:a16="http://schemas.microsoft.com/office/drawing/2014/main" id="{4831F83C-D349-495E-88DC-066C7B234B01}"/>
                </a:ext>
              </a:extLst>
            </p:cNvPr>
            <p:cNvSpPr/>
            <p:nvPr/>
          </p:nvSpPr>
          <p:spPr>
            <a:xfrm>
              <a:off x="2492850" y="4802500"/>
              <a:ext cx="33825" cy="12750"/>
            </a:xfrm>
            <a:custGeom>
              <a:avLst/>
              <a:gdLst/>
              <a:ahLst/>
              <a:cxnLst/>
              <a:rect l="l" t="t" r="r" b="b"/>
              <a:pathLst>
                <a:path w="1353" h="510" extrusionOk="0">
                  <a:moveTo>
                    <a:pt x="1353" y="0"/>
                  </a:moveTo>
                  <a:cubicBezTo>
                    <a:pt x="1046" y="77"/>
                    <a:pt x="727" y="166"/>
                    <a:pt x="397" y="166"/>
                  </a:cubicBezTo>
                  <a:cubicBezTo>
                    <a:pt x="299" y="166"/>
                    <a:pt x="200" y="158"/>
                    <a:pt x="100" y="140"/>
                  </a:cubicBezTo>
                  <a:cubicBezTo>
                    <a:pt x="40" y="199"/>
                    <a:pt x="20" y="239"/>
                    <a:pt x="0" y="319"/>
                  </a:cubicBezTo>
                  <a:cubicBezTo>
                    <a:pt x="20" y="398"/>
                    <a:pt x="40" y="438"/>
                    <a:pt x="100" y="498"/>
                  </a:cubicBezTo>
                  <a:cubicBezTo>
                    <a:pt x="208" y="504"/>
                    <a:pt x="317" y="510"/>
                    <a:pt x="428" y="510"/>
                  </a:cubicBezTo>
                  <a:cubicBezTo>
                    <a:pt x="684" y="510"/>
                    <a:pt x="944" y="478"/>
                    <a:pt x="1194" y="339"/>
                  </a:cubicBezTo>
                  <a:lnTo>
                    <a:pt x="1353" y="160"/>
                  </a:lnTo>
                  <a:lnTo>
                    <a:pt x="13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82;p3">
              <a:extLst>
                <a:ext uri="{FF2B5EF4-FFF2-40B4-BE49-F238E27FC236}">
                  <a16:creationId xmlns:a16="http://schemas.microsoft.com/office/drawing/2014/main" id="{256C73CF-B304-4D97-9DA7-A1421354D514}"/>
                </a:ext>
              </a:extLst>
            </p:cNvPr>
            <p:cNvSpPr/>
            <p:nvPr/>
          </p:nvSpPr>
          <p:spPr>
            <a:xfrm>
              <a:off x="3088125" y="4669850"/>
              <a:ext cx="19425" cy="8350"/>
            </a:xfrm>
            <a:custGeom>
              <a:avLst/>
              <a:gdLst/>
              <a:ahLst/>
              <a:cxnLst/>
              <a:rect l="l" t="t" r="r" b="b"/>
              <a:pathLst>
                <a:path w="777" h="334" extrusionOk="0">
                  <a:moveTo>
                    <a:pt x="399" y="0"/>
                  </a:moveTo>
                  <a:cubicBezTo>
                    <a:pt x="299" y="0"/>
                    <a:pt x="200" y="25"/>
                    <a:pt x="100" y="75"/>
                  </a:cubicBezTo>
                  <a:cubicBezTo>
                    <a:pt x="60" y="95"/>
                    <a:pt x="21" y="134"/>
                    <a:pt x="1" y="154"/>
                  </a:cubicBezTo>
                  <a:cubicBezTo>
                    <a:pt x="180" y="294"/>
                    <a:pt x="379" y="294"/>
                    <a:pt x="578" y="333"/>
                  </a:cubicBezTo>
                  <a:lnTo>
                    <a:pt x="777" y="134"/>
                  </a:lnTo>
                  <a:cubicBezTo>
                    <a:pt x="737" y="134"/>
                    <a:pt x="717" y="95"/>
                    <a:pt x="697" y="75"/>
                  </a:cubicBezTo>
                  <a:cubicBezTo>
                    <a:pt x="598" y="25"/>
                    <a:pt x="498" y="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83;p3">
              <a:extLst>
                <a:ext uri="{FF2B5EF4-FFF2-40B4-BE49-F238E27FC236}">
                  <a16:creationId xmlns:a16="http://schemas.microsoft.com/office/drawing/2014/main" id="{183BFBC4-4EDF-401F-80EE-494F5484DB59}"/>
                </a:ext>
              </a:extLst>
            </p:cNvPr>
            <p:cNvSpPr/>
            <p:nvPr/>
          </p:nvSpPr>
          <p:spPr>
            <a:xfrm>
              <a:off x="3098075" y="4690600"/>
              <a:ext cx="8975" cy="3825"/>
            </a:xfrm>
            <a:custGeom>
              <a:avLst/>
              <a:gdLst/>
              <a:ahLst/>
              <a:cxnLst/>
              <a:rect l="l" t="t" r="r" b="b"/>
              <a:pathLst>
                <a:path w="359" h="153" extrusionOk="0">
                  <a:moveTo>
                    <a:pt x="359" y="1"/>
                  </a:moveTo>
                  <a:cubicBezTo>
                    <a:pt x="219" y="20"/>
                    <a:pt x="120" y="20"/>
                    <a:pt x="1" y="20"/>
                  </a:cubicBezTo>
                  <a:cubicBezTo>
                    <a:pt x="59" y="108"/>
                    <a:pt x="122" y="152"/>
                    <a:pt x="182" y="152"/>
                  </a:cubicBezTo>
                  <a:cubicBezTo>
                    <a:pt x="246" y="152"/>
                    <a:pt x="308" y="103"/>
                    <a:pt x="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84;p3">
              <a:extLst>
                <a:ext uri="{FF2B5EF4-FFF2-40B4-BE49-F238E27FC236}">
                  <a16:creationId xmlns:a16="http://schemas.microsoft.com/office/drawing/2014/main" id="{CC0F9D17-1DCC-4CBC-814F-41EEC4C26CE7}"/>
                </a:ext>
              </a:extLst>
            </p:cNvPr>
            <p:cNvSpPr/>
            <p:nvPr/>
          </p:nvSpPr>
          <p:spPr>
            <a:xfrm>
              <a:off x="2454050" y="4810950"/>
              <a:ext cx="50250" cy="27875"/>
            </a:xfrm>
            <a:custGeom>
              <a:avLst/>
              <a:gdLst/>
              <a:ahLst/>
              <a:cxnLst/>
              <a:rect l="l" t="t" r="r" b="b"/>
              <a:pathLst>
                <a:path w="2010" h="1115" extrusionOk="0">
                  <a:moveTo>
                    <a:pt x="637" y="1"/>
                  </a:moveTo>
                  <a:cubicBezTo>
                    <a:pt x="379" y="120"/>
                    <a:pt x="80" y="200"/>
                    <a:pt x="1" y="558"/>
                  </a:cubicBezTo>
                  <a:cubicBezTo>
                    <a:pt x="22" y="590"/>
                    <a:pt x="56" y="605"/>
                    <a:pt x="96" y="605"/>
                  </a:cubicBezTo>
                  <a:cubicBezTo>
                    <a:pt x="128" y="605"/>
                    <a:pt x="164" y="595"/>
                    <a:pt x="199" y="578"/>
                  </a:cubicBezTo>
                  <a:cubicBezTo>
                    <a:pt x="379" y="617"/>
                    <a:pt x="498" y="737"/>
                    <a:pt x="577" y="916"/>
                  </a:cubicBezTo>
                  <a:cubicBezTo>
                    <a:pt x="518" y="975"/>
                    <a:pt x="518" y="1015"/>
                    <a:pt x="518" y="1095"/>
                  </a:cubicBezTo>
                  <a:lnTo>
                    <a:pt x="617" y="1095"/>
                  </a:lnTo>
                  <a:cubicBezTo>
                    <a:pt x="1095" y="1015"/>
                    <a:pt x="1572" y="1115"/>
                    <a:pt x="2010" y="916"/>
                  </a:cubicBezTo>
                  <a:lnTo>
                    <a:pt x="2010" y="717"/>
                  </a:lnTo>
                  <a:lnTo>
                    <a:pt x="1174" y="717"/>
                  </a:lnTo>
                  <a:cubicBezTo>
                    <a:pt x="916" y="717"/>
                    <a:pt x="776" y="657"/>
                    <a:pt x="796" y="379"/>
                  </a:cubicBezTo>
                  <a:cubicBezTo>
                    <a:pt x="896" y="200"/>
                    <a:pt x="896" y="60"/>
                    <a:pt x="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85;p3">
              <a:extLst>
                <a:ext uri="{FF2B5EF4-FFF2-40B4-BE49-F238E27FC236}">
                  <a16:creationId xmlns:a16="http://schemas.microsoft.com/office/drawing/2014/main" id="{9A3A0AD7-3435-4A1B-9A07-2175A5B7F8A7}"/>
                </a:ext>
              </a:extLst>
            </p:cNvPr>
            <p:cNvSpPr/>
            <p:nvPr/>
          </p:nvSpPr>
          <p:spPr>
            <a:xfrm>
              <a:off x="2504275" y="4824875"/>
              <a:ext cx="6500" cy="4000"/>
            </a:xfrm>
            <a:custGeom>
              <a:avLst/>
              <a:gdLst/>
              <a:ahLst/>
              <a:cxnLst/>
              <a:rect l="l" t="t" r="r" b="b"/>
              <a:pathLst>
                <a:path w="260" h="160" extrusionOk="0">
                  <a:moveTo>
                    <a:pt x="41" y="1"/>
                  </a:moveTo>
                  <a:cubicBezTo>
                    <a:pt x="1" y="60"/>
                    <a:pt x="1" y="120"/>
                    <a:pt x="1" y="160"/>
                  </a:cubicBezTo>
                  <a:cubicBezTo>
                    <a:pt x="80" y="140"/>
                    <a:pt x="160" y="120"/>
                    <a:pt x="259" y="100"/>
                  </a:cubicBezTo>
                  <a:cubicBezTo>
                    <a:pt x="200" y="1"/>
                    <a:pt x="100" y="1"/>
                    <a:pt x="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86;p3">
              <a:extLst>
                <a:ext uri="{FF2B5EF4-FFF2-40B4-BE49-F238E27FC236}">
                  <a16:creationId xmlns:a16="http://schemas.microsoft.com/office/drawing/2014/main" id="{1BA5C036-7D9A-4146-8DA5-6968AB87CF77}"/>
                </a:ext>
              </a:extLst>
            </p:cNvPr>
            <p:cNvSpPr/>
            <p:nvPr/>
          </p:nvSpPr>
          <p:spPr>
            <a:xfrm>
              <a:off x="1782175" y="3176475"/>
              <a:ext cx="182050" cy="17100"/>
            </a:xfrm>
            <a:custGeom>
              <a:avLst/>
              <a:gdLst/>
              <a:ahLst/>
              <a:cxnLst/>
              <a:rect l="l" t="t" r="r" b="b"/>
              <a:pathLst>
                <a:path w="7282" h="684" extrusionOk="0">
                  <a:moveTo>
                    <a:pt x="5986" y="0"/>
                  </a:moveTo>
                  <a:cubicBezTo>
                    <a:pt x="5836" y="0"/>
                    <a:pt x="5689" y="14"/>
                    <a:pt x="5551" y="52"/>
                  </a:cubicBezTo>
                  <a:cubicBezTo>
                    <a:pt x="5414" y="107"/>
                    <a:pt x="5268" y="119"/>
                    <a:pt x="5119" y="119"/>
                  </a:cubicBezTo>
                  <a:cubicBezTo>
                    <a:pt x="4995" y="119"/>
                    <a:pt x="4869" y="110"/>
                    <a:pt x="4744" y="110"/>
                  </a:cubicBezTo>
                  <a:cubicBezTo>
                    <a:pt x="4583" y="110"/>
                    <a:pt x="4425" y="125"/>
                    <a:pt x="4277" y="191"/>
                  </a:cubicBezTo>
                  <a:lnTo>
                    <a:pt x="3959" y="191"/>
                  </a:lnTo>
                  <a:cubicBezTo>
                    <a:pt x="3909" y="241"/>
                    <a:pt x="3862" y="258"/>
                    <a:pt x="3816" y="258"/>
                  </a:cubicBezTo>
                  <a:cubicBezTo>
                    <a:pt x="3734" y="258"/>
                    <a:pt x="3658" y="204"/>
                    <a:pt x="3581" y="191"/>
                  </a:cubicBezTo>
                  <a:lnTo>
                    <a:pt x="3402" y="191"/>
                  </a:lnTo>
                  <a:cubicBezTo>
                    <a:pt x="3339" y="270"/>
                    <a:pt x="3275" y="298"/>
                    <a:pt x="3212" y="298"/>
                  </a:cubicBezTo>
                  <a:cubicBezTo>
                    <a:pt x="3071" y="298"/>
                    <a:pt x="2930" y="163"/>
                    <a:pt x="2789" y="163"/>
                  </a:cubicBezTo>
                  <a:cubicBezTo>
                    <a:pt x="2755" y="163"/>
                    <a:pt x="2721" y="171"/>
                    <a:pt x="2686" y="191"/>
                  </a:cubicBezTo>
                  <a:cubicBezTo>
                    <a:pt x="2551" y="268"/>
                    <a:pt x="2412" y="303"/>
                    <a:pt x="2270" y="303"/>
                  </a:cubicBezTo>
                  <a:cubicBezTo>
                    <a:pt x="2119" y="303"/>
                    <a:pt x="1965" y="263"/>
                    <a:pt x="1811" y="191"/>
                  </a:cubicBezTo>
                  <a:cubicBezTo>
                    <a:pt x="1773" y="144"/>
                    <a:pt x="1744" y="124"/>
                    <a:pt x="1716" y="124"/>
                  </a:cubicBezTo>
                  <a:cubicBezTo>
                    <a:pt x="1685" y="124"/>
                    <a:pt x="1654" y="149"/>
                    <a:pt x="1612" y="191"/>
                  </a:cubicBezTo>
                  <a:cubicBezTo>
                    <a:pt x="1556" y="178"/>
                    <a:pt x="1499" y="172"/>
                    <a:pt x="1443" y="172"/>
                  </a:cubicBezTo>
                  <a:cubicBezTo>
                    <a:pt x="1195" y="172"/>
                    <a:pt x="949" y="278"/>
                    <a:pt x="707" y="278"/>
                  </a:cubicBezTo>
                  <a:cubicBezTo>
                    <a:pt x="596" y="278"/>
                    <a:pt x="487" y="256"/>
                    <a:pt x="378" y="191"/>
                  </a:cubicBezTo>
                  <a:cubicBezTo>
                    <a:pt x="219" y="231"/>
                    <a:pt x="80" y="231"/>
                    <a:pt x="1" y="390"/>
                  </a:cubicBezTo>
                  <a:cubicBezTo>
                    <a:pt x="40" y="450"/>
                    <a:pt x="100" y="509"/>
                    <a:pt x="180" y="549"/>
                  </a:cubicBezTo>
                  <a:cubicBezTo>
                    <a:pt x="325" y="602"/>
                    <a:pt x="462" y="629"/>
                    <a:pt x="602" y="629"/>
                  </a:cubicBezTo>
                  <a:cubicBezTo>
                    <a:pt x="672" y="629"/>
                    <a:pt x="743" y="622"/>
                    <a:pt x="816" y="609"/>
                  </a:cubicBezTo>
                  <a:cubicBezTo>
                    <a:pt x="1105" y="659"/>
                    <a:pt x="1398" y="684"/>
                    <a:pt x="1691" y="684"/>
                  </a:cubicBezTo>
                  <a:cubicBezTo>
                    <a:pt x="1985" y="684"/>
                    <a:pt x="2278" y="659"/>
                    <a:pt x="2567" y="609"/>
                  </a:cubicBezTo>
                  <a:lnTo>
                    <a:pt x="2786" y="609"/>
                  </a:lnTo>
                  <a:cubicBezTo>
                    <a:pt x="3034" y="659"/>
                    <a:pt x="3288" y="684"/>
                    <a:pt x="3544" y="684"/>
                  </a:cubicBezTo>
                  <a:cubicBezTo>
                    <a:pt x="3800" y="684"/>
                    <a:pt x="4059" y="659"/>
                    <a:pt x="4317" y="609"/>
                  </a:cubicBezTo>
                  <a:cubicBezTo>
                    <a:pt x="4445" y="620"/>
                    <a:pt x="4574" y="625"/>
                    <a:pt x="4704" y="625"/>
                  </a:cubicBezTo>
                  <a:cubicBezTo>
                    <a:pt x="5038" y="625"/>
                    <a:pt x="5374" y="592"/>
                    <a:pt x="5690" y="549"/>
                  </a:cubicBezTo>
                  <a:cubicBezTo>
                    <a:pt x="5789" y="503"/>
                    <a:pt x="5891" y="492"/>
                    <a:pt x="5993" y="492"/>
                  </a:cubicBezTo>
                  <a:cubicBezTo>
                    <a:pt x="6086" y="492"/>
                    <a:pt x="6180" y="501"/>
                    <a:pt x="6273" y="501"/>
                  </a:cubicBezTo>
                  <a:cubicBezTo>
                    <a:pt x="6385" y="501"/>
                    <a:pt x="6496" y="488"/>
                    <a:pt x="6605" y="430"/>
                  </a:cubicBezTo>
                  <a:cubicBezTo>
                    <a:pt x="6844" y="430"/>
                    <a:pt x="7062" y="410"/>
                    <a:pt x="7281" y="410"/>
                  </a:cubicBezTo>
                  <a:cubicBezTo>
                    <a:pt x="7003" y="52"/>
                    <a:pt x="6585" y="92"/>
                    <a:pt x="6247" y="12"/>
                  </a:cubicBezTo>
                  <a:cubicBezTo>
                    <a:pt x="6159" y="5"/>
                    <a:pt x="6072" y="0"/>
                    <a:pt x="59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87;p3">
              <a:extLst>
                <a:ext uri="{FF2B5EF4-FFF2-40B4-BE49-F238E27FC236}">
                  <a16:creationId xmlns:a16="http://schemas.microsoft.com/office/drawing/2014/main" id="{88D6A6B7-BBDA-4FCB-954B-41566C462AFB}"/>
                </a:ext>
              </a:extLst>
            </p:cNvPr>
            <p:cNvSpPr/>
            <p:nvPr/>
          </p:nvSpPr>
          <p:spPr>
            <a:xfrm>
              <a:off x="1827925" y="3263300"/>
              <a:ext cx="111425" cy="22400"/>
            </a:xfrm>
            <a:custGeom>
              <a:avLst/>
              <a:gdLst/>
              <a:ahLst/>
              <a:cxnLst/>
              <a:rect l="l" t="t" r="r" b="b"/>
              <a:pathLst>
                <a:path w="4457" h="896" extrusionOk="0">
                  <a:moveTo>
                    <a:pt x="3840" y="0"/>
                  </a:moveTo>
                  <a:cubicBezTo>
                    <a:pt x="3363" y="0"/>
                    <a:pt x="2885" y="0"/>
                    <a:pt x="2428" y="20"/>
                  </a:cubicBezTo>
                  <a:cubicBezTo>
                    <a:pt x="2388" y="20"/>
                    <a:pt x="2388" y="40"/>
                    <a:pt x="2368" y="60"/>
                  </a:cubicBezTo>
                  <a:cubicBezTo>
                    <a:pt x="2348" y="100"/>
                    <a:pt x="2368" y="140"/>
                    <a:pt x="2428" y="160"/>
                  </a:cubicBezTo>
                  <a:cubicBezTo>
                    <a:pt x="2487" y="219"/>
                    <a:pt x="2587" y="259"/>
                    <a:pt x="2626" y="339"/>
                  </a:cubicBezTo>
                  <a:cubicBezTo>
                    <a:pt x="2726" y="518"/>
                    <a:pt x="2547" y="518"/>
                    <a:pt x="2447" y="518"/>
                  </a:cubicBezTo>
                  <a:cubicBezTo>
                    <a:pt x="2069" y="518"/>
                    <a:pt x="1731" y="498"/>
                    <a:pt x="1373" y="498"/>
                  </a:cubicBezTo>
                  <a:cubicBezTo>
                    <a:pt x="1235" y="498"/>
                    <a:pt x="1097" y="492"/>
                    <a:pt x="960" y="492"/>
                  </a:cubicBezTo>
                  <a:cubicBezTo>
                    <a:pt x="663" y="492"/>
                    <a:pt x="372" y="520"/>
                    <a:pt x="100" y="697"/>
                  </a:cubicBezTo>
                  <a:cubicBezTo>
                    <a:pt x="1" y="756"/>
                    <a:pt x="1" y="816"/>
                    <a:pt x="100" y="896"/>
                  </a:cubicBezTo>
                  <a:cubicBezTo>
                    <a:pt x="1433" y="896"/>
                    <a:pt x="2726" y="856"/>
                    <a:pt x="4039" y="856"/>
                  </a:cubicBezTo>
                  <a:cubicBezTo>
                    <a:pt x="4019" y="737"/>
                    <a:pt x="4457" y="657"/>
                    <a:pt x="4079" y="518"/>
                  </a:cubicBezTo>
                  <a:cubicBezTo>
                    <a:pt x="4031" y="494"/>
                    <a:pt x="3977" y="488"/>
                    <a:pt x="3919" y="488"/>
                  </a:cubicBezTo>
                  <a:cubicBezTo>
                    <a:pt x="3857" y="488"/>
                    <a:pt x="3791" y="495"/>
                    <a:pt x="3724" y="495"/>
                  </a:cubicBezTo>
                  <a:cubicBezTo>
                    <a:pt x="3642" y="495"/>
                    <a:pt x="3559" y="484"/>
                    <a:pt x="3482" y="438"/>
                  </a:cubicBezTo>
                  <a:cubicBezTo>
                    <a:pt x="3581" y="259"/>
                    <a:pt x="3920" y="259"/>
                    <a:pt x="38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88;p3">
              <a:extLst>
                <a:ext uri="{FF2B5EF4-FFF2-40B4-BE49-F238E27FC236}">
                  <a16:creationId xmlns:a16="http://schemas.microsoft.com/office/drawing/2014/main" id="{76DBC49B-5022-42A7-BA6C-9B6418BB5B3B}"/>
                </a:ext>
              </a:extLst>
            </p:cNvPr>
            <p:cNvSpPr/>
            <p:nvPr/>
          </p:nvSpPr>
          <p:spPr>
            <a:xfrm>
              <a:off x="1804050" y="3443550"/>
              <a:ext cx="114425" cy="10500"/>
            </a:xfrm>
            <a:custGeom>
              <a:avLst/>
              <a:gdLst/>
              <a:ahLst/>
              <a:cxnLst/>
              <a:rect l="l" t="t" r="r" b="b"/>
              <a:pathLst>
                <a:path w="4577" h="420" extrusionOk="0">
                  <a:moveTo>
                    <a:pt x="3706" y="0"/>
                  </a:moveTo>
                  <a:cubicBezTo>
                    <a:pt x="3670" y="0"/>
                    <a:pt x="3635" y="5"/>
                    <a:pt x="3601" y="12"/>
                  </a:cubicBezTo>
                  <a:cubicBezTo>
                    <a:pt x="2686" y="51"/>
                    <a:pt x="1791" y="51"/>
                    <a:pt x="896" y="71"/>
                  </a:cubicBezTo>
                  <a:cubicBezTo>
                    <a:pt x="851" y="103"/>
                    <a:pt x="810" y="115"/>
                    <a:pt x="771" y="115"/>
                  </a:cubicBezTo>
                  <a:cubicBezTo>
                    <a:pt x="690" y="115"/>
                    <a:pt x="619" y="65"/>
                    <a:pt x="538" y="51"/>
                  </a:cubicBezTo>
                  <a:cubicBezTo>
                    <a:pt x="419" y="71"/>
                    <a:pt x="319" y="71"/>
                    <a:pt x="200" y="71"/>
                  </a:cubicBezTo>
                  <a:cubicBezTo>
                    <a:pt x="140" y="151"/>
                    <a:pt x="21" y="171"/>
                    <a:pt x="1" y="270"/>
                  </a:cubicBezTo>
                  <a:cubicBezTo>
                    <a:pt x="180" y="385"/>
                    <a:pt x="363" y="420"/>
                    <a:pt x="546" y="420"/>
                  </a:cubicBezTo>
                  <a:cubicBezTo>
                    <a:pt x="821" y="420"/>
                    <a:pt x="1097" y="342"/>
                    <a:pt x="1369" y="342"/>
                  </a:cubicBezTo>
                  <a:cubicBezTo>
                    <a:pt x="1417" y="342"/>
                    <a:pt x="1465" y="344"/>
                    <a:pt x="1513" y="350"/>
                  </a:cubicBezTo>
                  <a:cubicBezTo>
                    <a:pt x="1980" y="399"/>
                    <a:pt x="2448" y="409"/>
                    <a:pt x="2913" y="409"/>
                  </a:cubicBezTo>
                  <a:cubicBezTo>
                    <a:pt x="3223" y="409"/>
                    <a:pt x="3531" y="405"/>
                    <a:pt x="3839" y="405"/>
                  </a:cubicBezTo>
                  <a:cubicBezTo>
                    <a:pt x="3992" y="405"/>
                    <a:pt x="4145" y="406"/>
                    <a:pt x="4298" y="409"/>
                  </a:cubicBezTo>
                  <a:cubicBezTo>
                    <a:pt x="4417" y="350"/>
                    <a:pt x="4576" y="270"/>
                    <a:pt x="4477" y="71"/>
                  </a:cubicBezTo>
                  <a:lnTo>
                    <a:pt x="3920" y="71"/>
                  </a:lnTo>
                  <a:cubicBezTo>
                    <a:pt x="3853" y="18"/>
                    <a:pt x="3778" y="0"/>
                    <a:pt x="3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89;p3">
              <a:extLst>
                <a:ext uri="{FF2B5EF4-FFF2-40B4-BE49-F238E27FC236}">
                  <a16:creationId xmlns:a16="http://schemas.microsoft.com/office/drawing/2014/main" id="{7A9F537C-7780-4FBF-8CD5-0F3CC457E3C2}"/>
                </a:ext>
              </a:extLst>
            </p:cNvPr>
            <p:cNvSpPr/>
            <p:nvPr/>
          </p:nvSpPr>
          <p:spPr>
            <a:xfrm>
              <a:off x="1745375" y="3480125"/>
              <a:ext cx="105950" cy="11100"/>
            </a:xfrm>
            <a:custGeom>
              <a:avLst/>
              <a:gdLst/>
              <a:ahLst/>
              <a:cxnLst/>
              <a:rect l="l" t="t" r="r" b="b"/>
              <a:pathLst>
                <a:path w="4238" h="444" extrusionOk="0">
                  <a:moveTo>
                    <a:pt x="718" y="0"/>
                  </a:moveTo>
                  <a:cubicBezTo>
                    <a:pt x="468" y="0"/>
                    <a:pt x="223" y="41"/>
                    <a:pt x="0" y="200"/>
                  </a:cubicBezTo>
                  <a:lnTo>
                    <a:pt x="199" y="399"/>
                  </a:lnTo>
                  <a:cubicBezTo>
                    <a:pt x="348" y="380"/>
                    <a:pt x="496" y="374"/>
                    <a:pt x="644" y="374"/>
                  </a:cubicBezTo>
                  <a:cubicBezTo>
                    <a:pt x="1114" y="374"/>
                    <a:pt x="1581" y="443"/>
                    <a:pt x="2056" y="443"/>
                  </a:cubicBezTo>
                  <a:cubicBezTo>
                    <a:pt x="2251" y="443"/>
                    <a:pt x="2448" y="432"/>
                    <a:pt x="2646" y="399"/>
                  </a:cubicBezTo>
                  <a:cubicBezTo>
                    <a:pt x="2947" y="358"/>
                    <a:pt x="3238" y="279"/>
                    <a:pt x="3539" y="279"/>
                  </a:cubicBezTo>
                  <a:cubicBezTo>
                    <a:pt x="3677" y="279"/>
                    <a:pt x="3816" y="295"/>
                    <a:pt x="3959" y="339"/>
                  </a:cubicBezTo>
                  <a:cubicBezTo>
                    <a:pt x="4098" y="299"/>
                    <a:pt x="4238" y="220"/>
                    <a:pt x="4138" y="21"/>
                  </a:cubicBezTo>
                  <a:cubicBezTo>
                    <a:pt x="4051" y="19"/>
                    <a:pt x="3963" y="18"/>
                    <a:pt x="3876" y="18"/>
                  </a:cubicBezTo>
                  <a:cubicBezTo>
                    <a:pt x="3252" y="18"/>
                    <a:pt x="2636" y="60"/>
                    <a:pt x="2022" y="60"/>
                  </a:cubicBezTo>
                  <a:cubicBezTo>
                    <a:pt x="1806" y="60"/>
                    <a:pt x="1589" y="55"/>
                    <a:pt x="1373" y="40"/>
                  </a:cubicBezTo>
                  <a:cubicBezTo>
                    <a:pt x="1159" y="31"/>
                    <a:pt x="937" y="0"/>
                    <a:pt x="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90;p3">
              <a:extLst>
                <a:ext uri="{FF2B5EF4-FFF2-40B4-BE49-F238E27FC236}">
                  <a16:creationId xmlns:a16="http://schemas.microsoft.com/office/drawing/2014/main" id="{037C0F99-D6D5-4BAE-B2B8-AE64584DC686}"/>
                </a:ext>
              </a:extLst>
            </p:cNvPr>
            <p:cNvSpPr/>
            <p:nvPr/>
          </p:nvSpPr>
          <p:spPr>
            <a:xfrm>
              <a:off x="1868700" y="3423425"/>
              <a:ext cx="73625" cy="8525"/>
            </a:xfrm>
            <a:custGeom>
              <a:avLst/>
              <a:gdLst/>
              <a:ahLst/>
              <a:cxnLst/>
              <a:rect l="l" t="t" r="r" b="b"/>
              <a:pathLst>
                <a:path w="2945" h="341" extrusionOk="0">
                  <a:moveTo>
                    <a:pt x="419" y="1"/>
                  </a:moveTo>
                  <a:cubicBezTo>
                    <a:pt x="339" y="140"/>
                    <a:pt x="1" y="1"/>
                    <a:pt x="61" y="319"/>
                  </a:cubicBezTo>
                  <a:cubicBezTo>
                    <a:pt x="836" y="339"/>
                    <a:pt x="1592" y="339"/>
                    <a:pt x="2348" y="339"/>
                  </a:cubicBezTo>
                  <a:cubicBezTo>
                    <a:pt x="2397" y="339"/>
                    <a:pt x="2445" y="340"/>
                    <a:pt x="2492" y="340"/>
                  </a:cubicBezTo>
                  <a:cubicBezTo>
                    <a:pt x="2716" y="340"/>
                    <a:pt x="2912" y="313"/>
                    <a:pt x="29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91;p3">
              <a:extLst>
                <a:ext uri="{FF2B5EF4-FFF2-40B4-BE49-F238E27FC236}">
                  <a16:creationId xmlns:a16="http://schemas.microsoft.com/office/drawing/2014/main" id="{625F5588-BEF9-40C0-9090-D9AE1036F524}"/>
                </a:ext>
              </a:extLst>
            </p:cNvPr>
            <p:cNvSpPr/>
            <p:nvPr/>
          </p:nvSpPr>
          <p:spPr>
            <a:xfrm>
              <a:off x="1792625" y="3262175"/>
              <a:ext cx="96000" cy="9275"/>
            </a:xfrm>
            <a:custGeom>
              <a:avLst/>
              <a:gdLst/>
              <a:ahLst/>
              <a:cxnLst/>
              <a:rect l="l" t="t" r="r" b="b"/>
              <a:pathLst>
                <a:path w="3840" h="371" extrusionOk="0">
                  <a:moveTo>
                    <a:pt x="2343" y="1"/>
                  </a:moveTo>
                  <a:cubicBezTo>
                    <a:pt x="1596" y="1"/>
                    <a:pt x="852" y="30"/>
                    <a:pt x="100" y="65"/>
                  </a:cubicBezTo>
                  <a:cubicBezTo>
                    <a:pt x="80" y="65"/>
                    <a:pt x="60" y="65"/>
                    <a:pt x="20" y="105"/>
                  </a:cubicBezTo>
                  <a:cubicBezTo>
                    <a:pt x="0" y="145"/>
                    <a:pt x="20" y="185"/>
                    <a:pt x="80" y="244"/>
                  </a:cubicBezTo>
                  <a:cubicBezTo>
                    <a:pt x="189" y="338"/>
                    <a:pt x="323" y="370"/>
                    <a:pt x="462" y="370"/>
                  </a:cubicBezTo>
                  <a:cubicBezTo>
                    <a:pt x="500" y="370"/>
                    <a:pt x="539" y="368"/>
                    <a:pt x="577" y="364"/>
                  </a:cubicBezTo>
                  <a:cubicBezTo>
                    <a:pt x="1631" y="165"/>
                    <a:pt x="2745" y="264"/>
                    <a:pt x="3840" y="185"/>
                  </a:cubicBezTo>
                  <a:lnTo>
                    <a:pt x="3840" y="45"/>
                  </a:lnTo>
                  <a:cubicBezTo>
                    <a:pt x="3338" y="14"/>
                    <a:pt x="2840" y="1"/>
                    <a:pt x="2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92;p3">
              <a:extLst>
                <a:ext uri="{FF2B5EF4-FFF2-40B4-BE49-F238E27FC236}">
                  <a16:creationId xmlns:a16="http://schemas.microsoft.com/office/drawing/2014/main" id="{A818EEFE-093C-492B-8A89-FACD76B15B5A}"/>
                </a:ext>
              </a:extLst>
            </p:cNvPr>
            <p:cNvSpPr/>
            <p:nvPr/>
          </p:nvSpPr>
          <p:spPr>
            <a:xfrm>
              <a:off x="1736425" y="3263300"/>
              <a:ext cx="58700" cy="8950"/>
            </a:xfrm>
            <a:custGeom>
              <a:avLst/>
              <a:gdLst/>
              <a:ahLst/>
              <a:cxnLst/>
              <a:rect l="l" t="t" r="r" b="b"/>
              <a:pathLst>
                <a:path w="2348" h="358" extrusionOk="0">
                  <a:moveTo>
                    <a:pt x="0" y="0"/>
                  </a:moveTo>
                  <a:cubicBezTo>
                    <a:pt x="435" y="257"/>
                    <a:pt x="870" y="357"/>
                    <a:pt x="1309" y="357"/>
                  </a:cubicBezTo>
                  <a:cubicBezTo>
                    <a:pt x="1652" y="357"/>
                    <a:pt x="1998" y="296"/>
                    <a:pt x="2348" y="199"/>
                  </a:cubicBezTo>
                  <a:lnTo>
                    <a:pt x="23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93;p3">
              <a:extLst>
                <a:ext uri="{FF2B5EF4-FFF2-40B4-BE49-F238E27FC236}">
                  <a16:creationId xmlns:a16="http://schemas.microsoft.com/office/drawing/2014/main" id="{B7AB2F15-4589-4A1B-8111-2C0D55123360}"/>
                </a:ext>
              </a:extLst>
            </p:cNvPr>
            <p:cNvSpPr/>
            <p:nvPr/>
          </p:nvSpPr>
          <p:spPr>
            <a:xfrm>
              <a:off x="1910975" y="3443700"/>
              <a:ext cx="50250" cy="11100"/>
            </a:xfrm>
            <a:custGeom>
              <a:avLst/>
              <a:gdLst/>
              <a:ahLst/>
              <a:cxnLst/>
              <a:rect l="l" t="t" r="r" b="b"/>
              <a:pathLst>
                <a:path w="2010" h="444" extrusionOk="0">
                  <a:moveTo>
                    <a:pt x="988" y="0"/>
                  </a:moveTo>
                  <a:cubicBezTo>
                    <a:pt x="704" y="0"/>
                    <a:pt x="432" y="37"/>
                    <a:pt x="160" y="65"/>
                  </a:cubicBezTo>
                  <a:cubicBezTo>
                    <a:pt x="120" y="185"/>
                    <a:pt x="41" y="284"/>
                    <a:pt x="1" y="403"/>
                  </a:cubicBezTo>
                  <a:cubicBezTo>
                    <a:pt x="299" y="443"/>
                    <a:pt x="598" y="443"/>
                    <a:pt x="896" y="443"/>
                  </a:cubicBezTo>
                  <a:cubicBezTo>
                    <a:pt x="1214" y="364"/>
                    <a:pt x="1532" y="304"/>
                    <a:pt x="2010" y="204"/>
                  </a:cubicBezTo>
                  <a:cubicBezTo>
                    <a:pt x="1642" y="47"/>
                    <a:pt x="1307" y="0"/>
                    <a:pt x="9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94;p3">
              <a:extLst>
                <a:ext uri="{FF2B5EF4-FFF2-40B4-BE49-F238E27FC236}">
                  <a16:creationId xmlns:a16="http://schemas.microsoft.com/office/drawing/2014/main" id="{13CDA0C4-0D74-4D47-BB51-37C46EF62A54}"/>
                </a:ext>
              </a:extLst>
            </p:cNvPr>
            <p:cNvSpPr/>
            <p:nvPr/>
          </p:nvSpPr>
          <p:spPr>
            <a:xfrm>
              <a:off x="1754825" y="3445825"/>
              <a:ext cx="53225" cy="9050"/>
            </a:xfrm>
            <a:custGeom>
              <a:avLst/>
              <a:gdLst/>
              <a:ahLst/>
              <a:cxnLst/>
              <a:rect l="l" t="t" r="r" b="b"/>
              <a:pathLst>
                <a:path w="2129" h="362" extrusionOk="0">
                  <a:moveTo>
                    <a:pt x="498" y="0"/>
                  </a:moveTo>
                  <a:cubicBezTo>
                    <a:pt x="219" y="0"/>
                    <a:pt x="20" y="40"/>
                    <a:pt x="0" y="358"/>
                  </a:cubicBezTo>
                  <a:cubicBezTo>
                    <a:pt x="43" y="361"/>
                    <a:pt x="86" y="362"/>
                    <a:pt x="128" y="362"/>
                  </a:cubicBezTo>
                  <a:cubicBezTo>
                    <a:pt x="658" y="362"/>
                    <a:pt x="1154" y="179"/>
                    <a:pt x="1656" y="179"/>
                  </a:cubicBezTo>
                  <a:cubicBezTo>
                    <a:pt x="1747" y="179"/>
                    <a:pt x="1838" y="185"/>
                    <a:pt x="1930" y="199"/>
                  </a:cubicBezTo>
                  <a:lnTo>
                    <a:pt x="21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95;p3">
              <a:extLst>
                <a:ext uri="{FF2B5EF4-FFF2-40B4-BE49-F238E27FC236}">
                  <a16:creationId xmlns:a16="http://schemas.microsoft.com/office/drawing/2014/main" id="{013DEE7A-ADCF-4329-A67E-9E68BB1B98B0}"/>
                </a:ext>
              </a:extLst>
            </p:cNvPr>
            <p:cNvSpPr/>
            <p:nvPr/>
          </p:nvSpPr>
          <p:spPr>
            <a:xfrm>
              <a:off x="1757300" y="3279700"/>
              <a:ext cx="42300" cy="9875"/>
            </a:xfrm>
            <a:custGeom>
              <a:avLst/>
              <a:gdLst/>
              <a:ahLst/>
              <a:cxnLst/>
              <a:rect l="l" t="t" r="r" b="b"/>
              <a:pathLst>
                <a:path w="1692" h="395" extrusionOk="0">
                  <a:moveTo>
                    <a:pt x="80" y="1"/>
                  </a:moveTo>
                  <a:cubicBezTo>
                    <a:pt x="80" y="1"/>
                    <a:pt x="41" y="41"/>
                    <a:pt x="21" y="81"/>
                  </a:cubicBezTo>
                  <a:cubicBezTo>
                    <a:pt x="1" y="140"/>
                    <a:pt x="21" y="160"/>
                    <a:pt x="80" y="200"/>
                  </a:cubicBezTo>
                  <a:cubicBezTo>
                    <a:pt x="359" y="324"/>
                    <a:pt x="633" y="394"/>
                    <a:pt x="909" y="394"/>
                  </a:cubicBezTo>
                  <a:cubicBezTo>
                    <a:pt x="1165" y="394"/>
                    <a:pt x="1424" y="334"/>
                    <a:pt x="1692" y="200"/>
                  </a:cubicBezTo>
                  <a:cubicBezTo>
                    <a:pt x="1612" y="81"/>
                    <a:pt x="1413" y="160"/>
                    <a:pt x="1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96;p3">
              <a:extLst>
                <a:ext uri="{FF2B5EF4-FFF2-40B4-BE49-F238E27FC236}">
                  <a16:creationId xmlns:a16="http://schemas.microsoft.com/office/drawing/2014/main" id="{EB39A2CA-49D6-442C-A46E-8139E7B8CFEE}"/>
                </a:ext>
              </a:extLst>
            </p:cNvPr>
            <p:cNvSpPr/>
            <p:nvPr/>
          </p:nvSpPr>
          <p:spPr>
            <a:xfrm>
              <a:off x="1782675" y="3423425"/>
              <a:ext cx="41800" cy="8925"/>
            </a:xfrm>
            <a:custGeom>
              <a:avLst/>
              <a:gdLst/>
              <a:ahLst/>
              <a:cxnLst/>
              <a:rect l="l" t="t" r="r" b="b"/>
              <a:pathLst>
                <a:path w="1672" h="357" extrusionOk="0">
                  <a:moveTo>
                    <a:pt x="1572" y="1"/>
                  </a:moveTo>
                  <a:lnTo>
                    <a:pt x="1572" y="1"/>
                  </a:lnTo>
                  <a:cubicBezTo>
                    <a:pt x="1322" y="53"/>
                    <a:pt x="1073" y="83"/>
                    <a:pt x="826" y="83"/>
                  </a:cubicBezTo>
                  <a:cubicBezTo>
                    <a:pt x="601" y="83"/>
                    <a:pt x="378" y="58"/>
                    <a:pt x="160" y="1"/>
                  </a:cubicBezTo>
                  <a:lnTo>
                    <a:pt x="160" y="1"/>
                  </a:lnTo>
                  <a:cubicBezTo>
                    <a:pt x="100" y="160"/>
                    <a:pt x="0" y="339"/>
                    <a:pt x="299" y="339"/>
                  </a:cubicBezTo>
                  <a:cubicBezTo>
                    <a:pt x="425" y="352"/>
                    <a:pt x="546" y="357"/>
                    <a:pt x="666" y="357"/>
                  </a:cubicBezTo>
                  <a:cubicBezTo>
                    <a:pt x="907" y="357"/>
                    <a:pt x="1141" y="339"/>
                    <a:pt x="1393" y="339"/>
                  </a:cubicBezTo>
                  <a:cubicBezTo>
                    <a:pt x="1492" y="260"/>
                    <a:pt x="1671" y="200"/>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97;p3">
              <a:extLst>
                <a:ext uri="{FF2B5EF4-FFF2-40B4-BE49-F238E27FC236}">
                  <a16:creationId xmlns:a16="http://schemas.microsoft.com/office/drawing/2014/main" id="{04C0BD15-D551-4DDB-B45D-D9836E67A086}"/>
                </a:ext>
              </a:extLst>
            </p:cNvPr>
            <p:cNvSpPr/>
            <p:nvPr/>
          </p:nvSpPr>
          <p:spPr>
            <a:xfrm>
              <a:off x="1844350" y="3478425"/>
              <a:ext cx="33325" cy="11975"/>
            </a:xfrm>
            <a:custGeom>
              <a:avLst/>
              <a:gdLst/>
              <a:ahLst/>
              <a:cxnLst/>
              <a:rect l="l" t="t" r="r" b="b"/>
              <a:pathLst>
                <a:path w="1333" h="479" extrusionOk="0">
                  <a:moveTo>
                    <a:pt x="364" y="1"/>
                  </a:moveTo>
                  <a:cubicBezTo>
                    <a:pt x="300" y="1"/>
                    <a:pt x="238" y="27"/>
                    <a:pt x="179" y="108"/>
                  </a:cubicBezTo>
                  <a:cubicBezTo>
                    <a:pt x="100" y="208"/>
                    <a:pt x="40" y="347"/>
                    <a:pt x="0" y="447"/>
                  </a:cubicBezTo>
                  <a:cubicBezTo>
                    <a:pt x="94" y="469"/>
                    <a:pt x="188" y="478"/>
                    <a:pt x="280" y="478"/>
                  </a:cubicBezTo>
                  <a:cubicBezTo>
                    <a:pt x="597" y="478"/>
                    <a:pt x="905" y="369"/>
                    <a:pt x="1214" y="307"/>
                  </a:cubicBezTo>
                  <a:cubicBezTo>
                    <a:pt x="1333" y="168"/>
                    <a:pt x="1233" y="108"/>
                    <a:pt x="1114" y="108"/>
                  </a:cubicBezTo>
                  <a:cubicBezTo>
                    <a:pt x="995" y="108"/>
                    <a:pt x="836" y="89"/>
                    <a:pt x="696" y="89"/>
                  </a:cubicBezTo>
                  <a:cubicBezTo>
                    <a:pt x="584" y="76"/>
                    <a:pt x="471" y="1"/>
                    <a:pt x="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98;p3">
              <a:extLst>
                <a:ext uri="{FF2B5EF4-FFF2-40B4-BE49-F238E27FC236}">
                  <a16:creationId xmlns:a16="http://schemas.microsoft.com/office/drawing/2014/main" id="{2C064F5D-83B9-47E2-AFC2-9A99090444AC}"/>
                </a:ext>
              </a:extLst>
            </p:cNvPr>
            <p:cNvSpPr/>
            <p:nvPr/>
          </p:nvSpPr>
          <p:spPr>
            <a:xfrm>
              <a:off x="1835875" y="3422950"/>
              <a:ext cx="43800" cy="8475"/>
            </a:xfrm>
            <a:custGeom>
              <a:avLst/>
              <a:gdLst/>
              <a:ahLst/>
              <a:cxnLst/>
              <a:rect l="l" t="t" r="r" b="b"/>
              <a:pathLst>
                <a:path w="1752" h="339" extrusionOk="0">
                  <a:moveTo>
                    <a:pt x="1" y="0"/>
                  </a:moveTo>
                  <a:lnTo>
                    <a:pt x="1" y="0"/>
                  </a:lnTo>
                  <a:cubicBezTo>
                    <a:pt x="58" y="229"/>
                    <a:pt x="179" y="280"/>
                    <a:pt x="318" y="280"/>
                  </a:cubicBezTo>
                  <a:cubicBezTo>
                    <a:pt x="430" y="280"/>
                    <a:pt x="555" y="246"/>
                    <a:pt x="667" y="246"/>
                  </a:cubicBezTo>
                  <a:cubicBezTo>
                    <a:pt x="754" y="246"/>
                    <a:pt x="835" y="266"/>
                    <a:pt x="896" y="338"/>
                  </a:cubicBezTo>
                  <a:lnTo>
                    <a:pt x="1055" y="338"/>
                  </a:lnTo>
                  <a:cubicBezTo>
                    <a:pt x="1095" y="318"/>
                    <a:pt x="1125" y="308"/>
                    <a:pt x="1155" y="308"/>
                  </a:cubicBezTo>
                  <a:cubicBezTo>
                    <a:pt x="1185" y="308"/>
                    <a:pt x="1214" y="318"/>
                    <a:pt x="1254" y="338"/>
                  </a:cubicBezTo>
                  <a:lnTo>
                    <a:pt x="1413" y="338"/>
                  </a:lnTo>
                  <a:cubicBezTo>
                    <a:pt x="1533" y="239"/>
                    <a:pt x="1632" y="119"/>
                    <a:pt x="1751" y="20"/>
                  </a:cubicBezTo>
                  <a:cubicBezTo>
                    <a:pt x="1155" y="20"/>
                    <a:pt x="558" y="2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99;p3">
              <a:extLst>
                <a:ext uri="{FF2B5EF4-FFF2-40B4-BE49-F238E27FC236}">
                  <a16:creationId xmlns:a16="http://schemas.microsoft.com/office/drawing/2014/main" id="{E659FE3E-3A88-477A-9080-2B64833F7458}"/>
                </a:ext>
              </a:extLst>
            </p:cNvPr>
            <p:cNvSpPr/>
            <p:nvPr/>
          </p:nvSpPr>
          <p:spPr>
            <a:xfrm>
              <a:off x="1817475" y="3423425"/>
              <a:ext cx="40325" cy="8500"/>
            </a:xfrm>
            <a:custGeom>
              <a:avLst/>
              <a:gdLst/>
              <a:ahLst/>
              <a:cxnLst/>
              <a:rect l="l" t="t" r="r" b="b"/>
              <a:pathLst>
                <a:path w="1613" h="340" extrusionOk="0">
                  <a:moveTo>
                    <a:pt x="180" y="1"/>
                  </a:moveTo>
                  <a:cubicBezTo>
                    <a:pt x="120" y="120"/>
                    <a:pt x="41" y="220"/>
                    <a:pt x="1" y="339"/>
                  </a:cubicBezTo>
                  <a:lnTo>
                    <a:pt x="1612" y="339"/>
                  </a:lnTo>
                  <a:cubicBezTo>
                    <a:pt x="1393" y="21"/>
                    <a:pt x="956" y="319"/>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500;p3">
              <a:extLst>
                <a:ext uri="{FF2B5EF4-FFF2-40B4-BE49-F238E27FC236}">
                  <a16:creationId xmlns:a16="http://schemas.microsoft.com/office/drawing/2014/main" id="{10A90EEB-04A7-4BB2-BC89-A9B527803E40}"/>
                </a:ext>
              </a:extLst>
            </p:cNvPr>
            <p:cNvSpPr/>
            <p:nvPr/>
          </p:nvSpPr>
          <p:spPr>
            <a:xfrm>
              <a:off x="1790125" y="3279450"/>
              <a:ext cx="39825" cy="5700"/>
            </a:xfrm>
            <a:custGeom>
              <a:avLst/>
              <a:gdLst/>
              <a:ahLst/>
              <a:cxnLst/>
              <a:rect l="l" t="t" r="r" b="b"/>
              <a:pathLst>
                <a:path w="1593" h="228" extrusionOk="0">
                  <a:moveTo>
                    <a:pt x="797" y="1"/>
                  </a:moveTo>
                  <a:cubicBezTo>
                    <a:pt x="528" y="1"/>
                    <a:pt x="259" y="11"/>
                    <a:pt x="1" y="51"/>
                  </a:cubicBezTo>
                  <a:cubicBezTo>
                    <a:pt x="80" y="190"/>
                    <a:pt x="220" y="190"/>
                    <a:pt x="379" y="210"/>
                  </a:cubicBezTo>
                  <a:cubicBezTo>
                    <a:pt x="657" y="210"/>
                    <a:pt x="936" y="228"/>
                    <a:pt x="1202" y="228"/>
                  </a:cubicBezTo>
                  <a:cubicBezTo>
                    <a:pt x="1336" y="228"/>
                    <a:pt x="1466" y="223"/>
                    <a:pt x="1592" y="210"/>
                  </a:cubicBezTo>
                  <a:lnTo>
                    <a:pt x="1592" y="11"/>
                  </a:lnTo>
                  <a:cubicBezTo>
                    <a:pt x="1334" y="11"/>
                    <a:pt x="1065" y="1"/>
                    <a:pt x="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501;p3">
              <a:extLst>
                <a:ext uri="{FF2B5EF4-FFF2-40B4-BE49-F238E27FC236}">
                  <a16:creationId xmlns:a16="http://schemas.microsoft.com/office/drawing/2014/main" id="{874EF792-B77E-47DC-BB8D-086EBC3EED2F}"/>
                </a:ext>
              </a:extLst>
            </p:cNvPr>
            <p:cNvSpPr/>
            <p:nvPr/>
          </p:nvSpPr>
          <p:spPr>
            <a:xfrm>
              <a:off x="1802075" y="3192175"/>
              <a:ext cx="43275" cy="4000"/>
            </a:xfrm>
            <a:custGeom>
              <a:avLst/>
              <a:gdLst/>
              <a:ahLst/>
              <a:cxnLst/>
              <a:rect l="l" t="t" r="r" b="b"/>
              <a:pathLst>
                <a:path w="1731" h="160" extrusionOk="0">
                  <a:moveTo>
                    <a:pt x="0" y="1"/>
                  </a:moveTo>
                  <a:cubicBezTo>
                    <a:pt x="256" y="115"/>
                    <a:pt x="515" y="160"/>
                    <a:pt x="773" y="160"/>
                  </a:cubicBezTo>
                  <a:cubicBezTo>
                    <a:pt x="1098" y="160"/>
                    <a:pt x="1421" y="89"/>
                    <a:pt x="17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502;p3">
              <a:extLst>
                <a:ext uri="{FF2B5EF4-FFF2-40B4-BE49-F238E27FC236}">
                  <a16:creationId xmlns:a16="http://schemas.microsoft.com/office/drawing/2014/main" id="{D1F11129-9A13-4B57-BAD9-CA448FD1149C}"/>
                </a:ext>
              </a:extLst>
            </p:cNvPr>
            <p:cNvSpPr/>
            <p:nvPr/>
          </p:nvSpPr>
          <p:spPr>
            <a:xfrm>
              <a:off x="1851800" y="3191675"/>
              <a:ext cx="38325" cy="3525"/>
            </a:xfrm>
            <a:custGeom>
              <a:avLst/>
              <a:gdLst/>
              <a:ahLst/>
              <a:cxnLst/>
              <a:rect l="l" t="t" r="r" b="b"/>
              <a:pathLst>
                <a:path w="1533" h="141" extrusionOk="0">
                  <a:moveTo>
                    <a:pt x="1" y="1"/>
                  </a:moveTo>
                  <a:lnTo>
                    <a:pt x="219" y="140"/>
                  </a:lnTo>
                  <a:cubicBezTo>
                    <a:pt x="318" y="132"/>
                    <a:pt x="417" y="129"/>
                    <a:pt x="514" y="129"/>
                  </a:cubicBezTo>
                  <a:cubicBezTo>
                    <a:pt x="605" y="129"/>
                    <a:pt x="695" y="131"/>
                    <a:pt x="785" y="131"/>
                  </a:cubicBezTo>
                  <a:cubicBezTo>
                    <a:pt x="1041" y="131"/>
                    <a:pt x="1290" y="116"/>
                    <a:pt x="15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503;p3">
              <a:extLst>
                <a:ext uri="{FF2B5EF4-FFF2-40B4-BE49-F238E27FC236}">
                  <a16:creationId xmlns:a16="http://schemas.microsoft.com/office/drawing/2014/main" id="{BEB36982-FA1A-492D-8CA2-258BA35166B4}"/>
                </a:ext>
              </a:extLst>
            </p:cNvPr>
            <p:cNvSpPr/>
            <p:nvPr/>
          </p:nvSpPr>
          <p:spPr>
            <a:xfrm>
              <a:off x="1753725" y="3280475"/>
              <a:ext cx="6100" cy="5225"/>
            </a:xfrm>
            <a:custGeom>
              <a:avLst/>
              <a:gdLst/>
              <a:ahLst/>
              <a:cxnLst/>
              <a:rect l="l" t="t" r="r" b="b"/>
              <a:pathLst>
                <a:path w="244" h="209" extrusionOk="0">
                  <a:moveTo>
                    <a:pt x="112" y="0"/>
                  </a:moveTo>
                  <a:cubicBezTo>
                    <a:pt x="48" y="0"/>
                    <a:pt x="1" y="22"/>
                    <a:pt x="25" y="129"/>
                  </a:cubicBezTo>
                  <a:cubicBezTo>
                    <a:pt x="25" y="149"/>
                    <a:pt x="164" y="169"/>
                    <a:pt x="243" y="209"/>
                  </a:cubicBezTo>
                  <a:lnTo>
                    <a:pt x="243" y="10"/>
                  </a:lnTo>
                  <a:cubicBezTo>
                    <a:pt x="204" y="10"/>
                    <a:pt x="154" y="0"/>
                    <a:pt x="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504;p3">
              <a:extLst>
                <a:ext uri="{FF2B5EF4-FFF2-40B4-BE49-F238E27FC236}">
                  <a16:creationId xmlns:a16="http://schemas.microsoft.com/office/drawing/2014/main" id="{EF32DBA3-8CB0-4355-849A-0306AC0BEA1F}"/>
                </a:ext>
              </a:extLst>
            </p:cNvPr>
            <p:cNvSpPr/>
            <p:nvPr/>
          </p:nvSpPr>
          <p:spPr>
            <a:xfrm>
              <a:off x="1781675" y="3186700"/>
              <a:ext cx="4000" cy="4525"/>
            </a:xfrm>
            <a:custGeom>
              <a:avLst/>
              <a:gdLst/>
              <a:ahLst/>
              <a:cxnLst/>
              <a:rect l="l" t="t" r="r" b="b"/>
              <a:pathLst>
                <a:path w="160" h="181" extrusionOk="0">
                  <a:moveTo>
                    <a:pt x="1" y="1"/>
                  </a:moveTo>
                  <a:lnTo>
                    <a:pt x="1" y="140"/>
                  </a:lnTo>
                  <a:cubicBezTo>
                    <a:pt x="40" y="180"/>
                    <a:pt x="120" y="180"/>
                    <a:pt x="160" y="180"/>
                  </a:cubicBezTo>
                  <a:cubicBezTo>
                    <a:pt x="120" y="100"/>
                    <a:pt x="40" y="4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505;p3">
              <a:extLst>
                <a:ext uri="{FF2B5EF4-FFF2-40B4-BE49-F238E27FC236}">
                  <a16:creationId xmlns:a16="http://schemas.microsoft.com/office/drawing/2014/main" id="{12C336EB-D80A-4A65-ACC4-CF41B21CE6E0}"/>
                </a:ext>
              </a:extLst>
            </p:cNvPr>
            <p:cNvSpPr/>
            <p:nvPr/>
          </p:nvSpPr>
          <p:spPr>
            <a:xfrm>
              <a:off x="1790625" y="3179475"/>
              <a:ext cx="31350" cy="7375"/>
            </a:xfrm>
            <a:custGeom>
              <a:avLst/>
              <a:gdLst/>
              <a:ahLst/>
              <a:cxnLst/>
              <a:rect l="l" t="t" r="r" b="b"/>
              <a:pathLst>
                <a:path w="1254" h="295" extrusionOk="0">
                  <a:moveTo>
                    <a:pt x="814" y="0"/>
                  </a:moveTo>
                  <a:cubicBezTo>
                    <a:pt x="537" y="0"/>
                    <a:pt x="260" y="98"/>
                    <a:pt x="1" y="111"/>
                  </a:cubicBezTo>
                  <a:cubicBezTo>
                    <a:pt x="168" y="248"/>
                    <a:pt x="329" y="295"/>
                    <a:pt x="488" y="295"/>
                  </a:cubicBezTo>
                  <a:cubicBezTo>
                    <a:pt x="745" y="295"/>
                    <a:pt x="996" y="172"/>
                    <a:pt x="1254" y="111"/>
                  </a:cubicBezTo>
                  <a:cubicBezTo>
                    <a:pt x="1109" y="28"/>
                    <a:pt x="961" y="0"/>
                    <a:pt x="8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506;p3">
              <a:extLst>
                <a:ext uri="{FF2B5EF4-FFF2-40B4-BE49-F238E27FC236}">
                  <a16:creationId xmlns:a16="http://schemas.microsoft.com/office/drawing/2014/main" id="{44E0C617-BEB7-44E1-98E4-646C4E73E2A9}"/>
                </a:ext>
              </a:extLst>
            </p:cNvPr>
            <p:cNvSpPr/>
            <p:nvPr/>
          </p:nvSpPr>
          <p:spPr>
            <a:xfrm>
              <a:off x="1888600" y="3178000"/>
              <a:ext cx="31350" cy="4525"/>
            </a:xfrm>
            <a:custGeom>
              <a:avLst/>
              <a:gdLst/>
              <a:ahLst/>
              <a:cxnLst/>
              <a:rect l="l" t="t" r="r" b="b"/>
              <a:pathLst>
                <a:path w="1254" h="181" extrusionOk="0">
                  <a:moveTo>
                    <a:pt x="565" y="0"/>
                  </a:moveTo>
                  <a:cubicBezTo>
                    <a:pt x="372" y="0"/>
                    <a:pt x="184" y="31"/>
                    <a:pt x="1" y="150"/>
                  </a:cubicBezTo>
                  <a:cubicBezTo>
                    <a:pt x="26" y="149"/>
                    <a:pt x="52" y="148"/>
                    <a:pt x="78" y="148"/>
                  </a:cubicBezTo>
                  <a:cubicBezTo>
                    <a:pt x="278" y="148"/>
                    <a:pt x="482" y="180"/>
                    <a:pt x="683" y="180"/>
                  </a:cubicBezTo>
                  <a:cubicBezTo>
                    <a:pt x="878" y="180"/>
                    <a:pt x="1070" y="150"/>
                    <a:pt x="1254" y="31"/>
                  </a:cubicBezTo>
                  <a:lnTo>
                    <a:pt x="1254" y="31"/>
                  </a:lnTo>
                  <a:cubicBezTo>
                    <a:pt x="1227" y="32"/>
                    <a:pt x="1200" y="32"/>
                    <a:pt x="1173" y="32"/>
                  </a:cubicBezTo>
                  <a:cubicBezTo>
                    <a:pt x="966" y="32"/>
                    <a:pt x="763" y="0"/>
                    <a:pt x="5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507;p3">
              <a:extLst>
                <a:ext uri="{FF2B5EF4-FFF2-40B4-BE49-F238E27FC236}">
                  <a16:creationId xmlns:a16="http://schemas.microsoft.com/office/drawing/2014/main" id="{05A43EAA-9A1C-49F2-9D80-D1CF378E4EC5}"/>
                </a:ext>
              </a:extLst>
            </p:cNvPr>
            <p:cNvSpPr/>
            <p:nvPr/>
          </p:nvSpPr>
          <p:spPr>
            <a:xfrm>
              <a:off x="1848825" y="3179575"/>
              <a:ext cx="17925" cy="7275"/>
            </a:xfrm>
            <a:custGeom>
              <a:avLst/>
              <a:gdLst/>
              <a:ahLst/>
              <a:cxnLst/>
              <a:rect l="l" t="t" r="r" b="b"/>
              <a:pathLst>
                <a:path w="717" h="291" extrusionOk="0">
                  <a:moveTo>
                    <a:pt x="226" y="1"/>
                  </a:moveTo>
                  <a:cubicBezTo>
                    <a:pt x="148" y="1"/>
                    <a:pt x="73" y="27"/>
                    <a:pt x="0" y="107"/>
                  </a:cubicBezTo>
                  <a:cubicBezTo>
                    <a:pt x="148" y="168"/>
                    <a:pt x="288" y="291"/>
                    <a:pt x="434" y="291"/>
                  </a:cubicBezTo>
                  <a:cubicBezTo>
                    <a:pt x="524" y="291"/>
                    <a:pt x="617" y="244"/>
                    <a:pt x="716" y="107"/>
                  </a:cubicBezTo>
                  <a:cubicBezTo>
                    <a:pt x="544" y="107"/>
                    <a:pt x="380" y="1"/>
                    <a:pt x="2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508;p3">
              <a:extLst>
                <a:ext uri="{FF2B5EF4-FFF2-40B4-BE49-F238E27FC236}">
                  <a16:creationId xmlns:a16="http://schemas.microsoft.com/office/drawing/2014/main" id="{27B96637-EBF3-443B-8861-F7B8FEC42BCF}"/>
                </a:ext>
              </a:extLst>
            </p:cNvPr>
            <p:cNvSpPr/>
            <p:nvPr/>
          </p:nvSpPr>
          <p:spPr>
            <a:xfrm>
              <a:off x="1826925" y="3181750"/>
              <a:ext cx="21925" cy="5425"/>
            </a:xfrm>
            <a:custGeom>
              <a:avLst/>
              <a:gdLst/>
              <a:ahLst/>
              <a:cxnLst/>
              <a:rect l="l" t="t" r="r" b="b"/>
              <a:pathLst>
                <a:path w="877" h="217" extrusionOk="0">
                  <a:moveTo>
                    <a:pt x="876" y="0"/>
                  </a:moveTo>
                  <a:lnTo>
                    <a:pt x="876" y="0"/>
                  </a:lnTo>
                  <a:cubicBezTo>
                    <a:pt x="727" y="10"/>
                    <a:pt x="578" y="15"/>
                    <a:pt x="431" y="15"/>
                  </a:cubicBezTo>
                  <a:cubicBezTo>
                    <a:pt x="284" y="15"/>
                    <a:pt x="140" y="10"/>
                    <a:pt x="1" y="0"/>
                  </a:cubicBezTo>
                  <a:lnTo>
                    <a:pt x="1" y="0"/>
                  </a:lnTo>
                  <a:cubicBezTo>
                    <a:pt x="153" y="142"/>
                    <a:pt x="299" y="216"/>
                    <a:pt x="446" y="216"/>
                  </a:cubicBezTo>
                  <a:cubicBezTo>
                    <a:pt x="588" y="216"/>
                    <a:pt x="730" y="147"/>
                    <a:pt x="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509;p3">
              <a:extLst>
                <a:ext uri="{FF2B5EF4-FFF2-40B4-BE49-F238E27FC236}">
                  <a16:creationId xmlns:a16="http://schemas.microsoft.com/office/drawing/2014/main" id="{3C880B93-364F-47FD-8019-643F67E0367D}"/>
                </a:ext>
              </a:extLst>
            </p:cNvPr>
            <p:cNvSpPr/>
            <p:nvPr/>
          </p:nvSpPr>
          <p:spPr>
            <a:xfrm>
              <a:off x="1870200" y="3180025"/>
              <a:ext cx="9475" cy="5475"/>
            </a:xfrm>
            <a:custGeom>
              <a:avLst/>
              <a:gdLst/>
              <a:ahLst/>
              <a:cxnLst/>
              <a:rect l="l" t="t" r="r" b="b"/>
              <a:pathLst>
                <a:path w="379" h="219" extrusionOk="0">
                  <a:moveTo>
                    <a:pt x="168" y="0"/>
                  </a:moveTo>
                  <a:cubicBezTo>
                    <a:pt x="115" y="0"/>
                    <a:pt x="59" y="19"/>
                    <a:pt x="1" y="69"/>
                  </a:cubicBezTo>
                  <a:cubicBezTo>
                    <a:pt x="70" y="169"/>
                    <a:pt x="135" y="218"/>
                    <a:pt x="197" y="218"/>
                  </a:cubicBezTo>
                  <a:cubicBezTo>
                    <a:pt x="259" y="218"/>
                    <a:pt x="319" y="169"/>
                    <a:pt x="378" y="69"/>
                  </a:cubicBezTo>
                  <a:cubicBezTo>
                    <a:pt x="310" y="35"/>
                    <a:pt x="24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510;p3">
              <a:extLst>
                <a:ext uri="{FF2B5EF4-FFF2-40B4-BE49-F238E27FC236}">
                  <a16:creationId xmlns:a16="http://schemas.microsoft.com/office/drawing/2014/main" id="{53730425-B3A6-4434-986B-46C0AC6894A0}"/>
                </a:ext>
              </a:extLst>
            </p:cNvPr>
            <p:cNvSpPr/>
            <p:nvPr/>
          </p:nvSpPr>
          <p:spPr>
            <a:xfrm>
              <a:off x="2394375" y="4753275"/>
              <a:ext cx="7975" cy="24375"/>
            </a:xfrm>
            <a:custGeom>
              <a:avLst/>
              <a:gdLst/>
              <a:ahLst/>
              <a:cxnLst/>
              <a:rect l="l" t="t" r="r" b="b"/>
              <a:pathLst>
                <a:path w="319" h="975" extrusionOk="0">
                  <a:moveTo>
                    <a:pt x="319" y="0"/>
                  </a:moveTo>
                  <a:lnTo>
                    <a:pt x="319" y="0"/>
                  </a:lnTo>
                  <a:cubicBezTo>
                    <a:pt x="0" y="279"/>
                    <a:pt x="160" y="637"/>
                    <a:pt x="160" y="975"/>
                  </a:cubicBezTo>
                  <a:lnTo>
                    <a:pt x="299" y="895"/>
                  </a:lnTo>
                  <a:cubicBezTo>
                    <a:pt x="299" y="597"/>
                    <a:pt x="299" y="298"/>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511;p3">
              <a:extLst>
                <a:ext uri="{FF2B5EF4-FFF2-40B4-BE49-F238E27FC236}">
                  <a16:creationId xmlns:a16="http://schemas.microsoft.com/office/drawing/2014/main" id="{C05BADB2-092D-4FED-B539-9344A3CCAC63}"/>
                </a:ext>
              </a:extLst>
            </p:cNvPr>
            <p:cNvSpPr/>
            <p:nvPr/>
          </p:nvSpPr>
          <p:spPr>
            <a:xfrm>
              <a:off x="2406800" y="4373800"/>
              <a:ext cx="1525" cy="4500"/>
            </a:xfrm>
            <a:custGeom>
              <a:avLst/>
              <a:gdLst/>
              <a:ahLst/>
              <a:cxnLst/>
              <a:rect l="l" t="t" r="r" b="b"/>
              <a:pathLst>
                <a:path w="61" h="180" extrusionOk="0">
                  <a:moveTo>
                    <a:pt x="1" y="1"/>
                  </a:moveTo>
                  <a:lnTo>
                    <a:pt x="1" y="180"/>
                  </a:lnTo>
                  <a:cubicBezTo>
                    <a:pt x="21" y="160"/>
                    <a:pt x="60" y="160"/>
                    <a:pt x="60" y="140"/>
                  </a:cubicBezTo>
                  <a:cubicBezTo>
                    <a:pt x="60" y="81"/>
                    <a:pt x="21" y="6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512;p3">
              <a:extLst>
                <a:ext uri="{FF2B5EF4-FFF2-40B4-BE49-F238E27FC236}">
                  <a16:creationId xmlns:a16="http://schemas.microsoft.com/office/drawing/2014/main" id="{C73E7C76-36B3-407D-B686-27C572EC6A61}"/>
                </a:ext>
              </a:extLst>
            </p:cNvPr>
            <p:cNvSpPr/>
            <p:nvPr/>
          </p:nvSpPr>
          <p:spPr>
            <a:xfrm>
              <a:off x="2421225" y="4770675"/>
              <a:ext cx="49750" cy="34825"/>
            </a:xfrm>
            <a:custGeom>
              <a:avLst/>
              <a:gdLst/>
              <a:ahLst/>
              <a:cxnLst/>
              <a:rect l="l" t="t" r="r" b="b"/>
              <a:pathLst>
                <a:path w="1990" h="1393" extrusionOk="0">
                  <a:moveTo>
                    <a:pt x="498" y="0"/>
                  </a:moveTo>
                  <a:cubicBezTo>
                    <a:pt x="438" y="40"/>
                    <a:pt x="399" y="80"/>
                    <a:pt x="339" y="120"/>
                  </a:cubicBezTo>
                  <a:cubicBezTo>
                    <a:pt x="319" y="179"/>
                    <a:pt x="279" y="219"/>
                    <a:pt x="219" y="279"/>
                  </a:cubicBezTo>
                  <a:lnTo>
                    <a:pt x="140" y="339"/>
                  </a:lnTo>
                  <a:cubicBezTo>
                    <a:pt x="100" y="398"/>
                    <a:pt x="40" y="478"/>
                    <a:pt x="21" y="518"/>
                  </a:cubicBezTo>
                  <a:cubicBezTo>
                    <a:pt x="21" y="537"/>
                    <a:pt x="1" y="597"/>
                    <a:pt x="1" y="617"/>
                  </a:cubicBezTo>
                  <a:lnTo>
                    <a:pt x="1" y="716"/>
                  </a:lnTo>
                  <a:cubicBezTo>
                    <a:pt x="21" y="796"/>
                    <a:pt x="21" y="856"/>
                    <a:pt x="80" y="915"/>
                  </a:cubicBezTo>
                  <a:cubicBezTo>
                    <a:pt x="140" y="955"/>
                    <a:pt x="200" y="995"/>
                    <a:pt x="279" y="995"/>
                  </a:cubicBezTo>
                  <a:lnTo>
                    <a:pt x="379" y="995"/>
                  </a:lnTo>
                  <a:cubicBezTo>
                    <a:pt x="418" y="982"/>
                    <a:pt x="460" y="977"/>
                    <a:pt x="505" y="977"/>
                  </a:cubicBezTo>
                  <a:cubicBezTo>
                    <a:pt x="593" y="977"/>
                    <a:pt x="690" y="995"/>
                    <a:pt x="796" y="995"/>
                  </a:cubicBezTo>
                  <a:cubicBezTo>
                    <a:pt x="893" y="934"/>
                    <a:pt x="963" y="910"/>
                    <a:pt x="1012" y="910"/>
                  </a:cubicBezTo>
                  <a:cubicBezTo>
                    <a:pt x="1208" y="910"/>
                    <a:pt x="1107" y="1286"/>
                    <a:pt x="1234" y="1333"/>
                  </a:cubicBezTo>
                  <a:cubicBezTo>
                    <a:pt x="1332" y="1372"/>
                    <a:pt x="1423" y="1392"/>
                    <a:pt x="1507" y="1392"/>
                  </a:cubicBezTo>
                  <a:cubicBezTo>
                    <a:pt x="1680" y="1392"/>
                    <a:pt x="1823" y="1308"/>
                    <a:pt x="1930" y="1134"/>
                  </a:cubicBezTo>
                  <a:cubicBezTo>
                    <a:pt x="1990" y="1035"/>
                    <a:pt x="1990" y="955"/>
                    <a:pt x="1910" y="896"/>
                  </a:cubicBezTo>
                  <a:cubicBezTo>
                    <a:pt x="1711" y="677"/>
                    <a:pt x="1910" y="418"/>
                    <a:pt x="1910" y="199"/>
                  </a:cubicBezTo>
                  <a:cubicBezTo>
                    <a:pt x="1831" y="93"/>
                    <a:pt x="1742" y="60"/>
                    <a:pt x="1648" y="60"/>
                  </a:cubicBezTo>
                  <a:cubicBezTo>
                    <a:pt x="1491" y="60"/>
                    <a:pt x="1317" y="152"/>
                    <a:pt x="1141" y="152"/>
                  </a:cubicBezTo>
                  <a:cubicBezTo>
                    <a:pt x="1106" y="152"/>
                    <a:pt x="1070" y="148"/>
                    <a:pt x="1035" y="140"/>
                  </a:cubicBezTo>
                  <a:cubicBezTo>
                    <a:pt x="916" y="100"/>
                    <a:pt x="737" y="140"/>
                    <a:pt x="637" y="20"/>
                  </a:cubicBezTo>
                  <a:cubicBezTo>
                    <a:pt x="597" y="20"/>
                    <a:pt x="538" y="0"/>
                    <a:pt x="4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513;p3">
              <a:extLst>
                <a:ext uri="{FF2B5EF4-FFF2-40B4-BE49-F238E27FC236}">
                  <a16:creationId xmlns:a16="http://schemas.microsoft.com/office/drawing/2014/main" id="{24509CBB-623B-4FA6-8AF2-1B5CBEF35DD4}"/>
                </a:ext>
              </a:extLst>
            </p:cNvPr>
            <p:cNvSpPr/>
            <p:nvPr/>
          </p:nvSpPr>
          <p:spPr>
            <a:xfrm>
              <a:off x="2407300" y="4771125"/>
              <a:ext cx="26875" cy="28050"/>
            </a:xfrm>
            <a:custGeom>
              <a:avLst/>
              <a:gdLst/>
              <a:ahLst/>
              <a:cxnLst/>
              <a:rect l="l" t="t" r="r" b="b"/>
              <a:pathLst>
                <a:path w="1075" h="1122" extrusionOk="0">
                  <a:moveTo>
                    <a:pt x="1032" y="1"/>
                  </a:moveTo>
                  <a:cubicBezTo>
                    <a:pt x="776" y="1"/>
                    <a:pt x="586" y="164"/>
                    <a:pt x="379" y="221"/>
                  </a:cubicBezTo>
                  <a:cubicBezTo>
                    <a:pt x="319" y="281"/>
                    <a:pt x="279" y="301"/>
                    <a:pt x="219" y="321"/>
                  </a:cubicBezTo>
                  <a:cubicBezTo>
                    <a:pt x="200" y="400"/>
                    <a:pt x="160" y="460"/>
                    <a:pt x="140" y="500"/>
                  </a:cubicBezTo>
                  <a:cubicBezTo>
                    <a:pt x="21" y="698"/>
                    <a:pt x="1" y="897"/>
                    <a:pt x="180" y="1096"/>
                  </a:cubicBezTo>
                  <a:cubicBezTo>
                    <a:pt x="223" y="1114"/>
                    <a:pt x="261" y="1121"/>
                    <a:pt x="296" y="1121"/>
                  </a:cubicBezTo>
                  <a:cubicBezTo>
                    <a:pt x="421" y="1121"/>
                    <a:pt x="495" y="1018"/>
                    <a:pt x="558" y="878"/>
                  </a:cubicBezTo>
                  <a:cubicBezTo>
                    <a:pt x="597" y="758"/>
                    <a:pt x="578" y="619"/>
                    <a:pt x="677" y="519"/>
                  </a:cubicBezTo>
                  <a:cubicBezTo>
                    <a:pt x="757" y="480"/>
                    <a:pt x="796" y="420"/>
                    <a:pt x="876" y="380"/>
                  </a:cubicBezTo>
                  <a:cubicBezTo>
                    <a:pt x="936" y="301"/>
                    <a:pt x="975" y="261"/>
                    <a:pt x="1035" y="181"/>
                  </a:cubicBezTo>
                  <a:cubicBezTo>
                    <a:pt x="1035" y="102"/>
                    <a:pt x="1055" y="62"/>
                    <a:pt x="1075" y="2"/>
                  </a:cubicBezTo>
                  <a:cubicBezTo>
                    <a:pt x="1060" y="1"/>
                    <a:pt x="1046" y="1"/>
                    <a:pt x="10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514;p3">
              <a:extLst>
                <a:ext uri="{FF2B5EF4-FFF2-40B4-BE49-F238E27FC236}">
                  <a16:creationId xmlns:a16="http://schemas.microsoft.com/office/drawing/2014/main" id="{18B02DAB-F7F9-455E-85F3-CABED1A4D5A6}"/>
                </a:ext>
              </a:extLst>
            </p:cNvPr>
            <p:cNvSpPr/>
            <p:nvPr/>
          </p:nvSpPr>
          <p:spPr>
            <a:xfrm>
              <a:off x="2437375" y="4770675"/>
              <a:ext cx="11225" cy="6700"/>
            </a:xfrm>
            <a:custGeom>
              <a:avLst/>
              <a:gdLst/>
              <a:ahLst/>
              <a:cxnLst/>
              <a:rect l="l" t="t" r="r" b="b"/>
              <a:pathLst>
                <a:path w="449" h="268" extrusionOk="0">
                  <a:moveTo>
                    <a:pt x="170" y="0"/>
                  </a:moveTo>
                  <a:cubicBezTo>
                    <a:pt x="91" y="0"/>
                    <a:pt x="71" y="20"/>
                    <a:pt x="11" y="40"/>
                  </a:cubicBezTo>
                  <a:cubicBezTo>
                    <a:pt x="0" y="211"/>
                    <a:pt x="47" y="267"/>
                    <a:pt x="120" y="267"/>
                  </a:cubicBezTo>
                  <a:cubicBezTo>
                    <a:pt x="183" y="267"/>
                    <a:pt x="266" y="225"/>
                    <a:pt x="349" y="179"/>
                  </a:cubicBezTo>
                  <a:cubicBezTo>
                    <a:pt x="369" y="179"/>
                    <a:pt x="389" y="179"/>
                    <a:pt x="429" y="120"/>
                  </a:cubicBezTo>
                  <a:cubicBezTo>
                    <a:pt x="449" y="100"/>
                    <a:pt x="429" y="40"/>
                    <a:pt x="349" y="20"/>
                  </a:cubicBezTo>
                  <a:cubicBezTo>
                    <a:pt x="290" y="20"/>
                    <a:pt x="210" y="0"/>
                    <a:pt x="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15;p3">
              <a:extLst>
                <a:ext uri="{FF2B5EF4-FFF2-40B4-BE49-F238E27FC236}">
                  <a16:creationId xmlns:a16="http://schemas.microsoft.com/office/drawing/2014/main" id="{3643BC10-9B9A-43D6-BA0A-658080E0DA59}"/>
                </a:ext>
              </a:extLst>
            </p:cNvPr>
            <p:cNvSpPr/>
            <p:nvPr/>
          </p:nvSpPr>
          <p:spPr>
            <a:xfrm>
              <a:off x="2406300" y="4783600"/>
              <a:ext cx="10975" cy="19675"/>
            </a:xfrm>
            <a:custGeom>
              <a:avLst/>
              <a:gdLst/>
              <a:ahLst/>
              <a:cxnLst/>
              <a:rect l="l" t="t" r="r" b="b"/>
              <a:pathLst>
                <a:path w="439" h="787" extrusionOk="0">
                  <a:moveTo>
                    <a:pt x="180" y="1"/>
                  </a:moveTo>
                  <a:lnTo>
                    <a:pt x="180" y="1"/>
                  </a:lnTo>
                  <a:cubicBezTo>
                    <a:pt x="120" y="20"/>
                    <a:pt x="80" y="60"/>
                    <a:pt x="21" y="60"/>
                  </a:cubicBezTo>
                  <a:cubicBezTo>
                    <a:pt x="1" y="299"/>
                    <a:pt x="1" y="518"/>
                    <a:pt x="1" y="756"/>
                  </a:cubicBezTo>
                  <a:lnTo>
                    <a:pt x="200" y="756"/>
                  </a:lnTo>
                  <a:cubicBezTo>
                    <a:pt x="220" y="776"/>
                    <a:pt x="250" y="786"/>
                    <a:pt x="284" y="786"/>
                  </a:cubicBezTo>
                  <a:cubicBezTo>
                    <a:pt x="319" y="786"/>
                    <a:pt x="359" y="776"/>
                    <a:pt x="399" y="756"/>
                  </a:cubicBezTo>
                  <a:cubicBezTo>
                    <a:pt x="439" y="677"/>
                    <a:pt x="419" y="597"/>
                    <a:pt x="339" y="558"/>
                  </a:cubicBezTo>
                  <a:cubicBezTo>
                    <a:pt x="140" y="418"/>
                    <a:pt x="200" y="199"/>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16;p3">
              <a:extLst>
                <a:ext uri="{FF2B5EF4-FFF2-40B4-BE49-F238E27FC236}">
                  <a16:creationId xmlns:a16="http://schemas.microsoft.com/office/drawing/2014/main" id="{BE3FBD3E-AB78-4A82-9430-222EBC0D515A}"/>
                </a:ext>
              </a:extLst>
            </p:cNvPr>
            <p:cNvSpPr/>
            <p:nvPr/>
          </p:nvSpPr>
          <p:spPr>
            <a:xfrm>
              <a:off x="2433175" y="4824875"/>
              <a:ext cx="26375" cy="18575"/>
            </a:xfrm>
            <a:custGeom>
              <a:avLst/>
              <a:gdLst/>
              <a:ahLst/>
              <a:cxnLst/>
              <a:rect l="l" t="t" r="r" b="b"/>
              <a:pathLst>
                <a:path w="1055" h="743" extrusionOk="0">
                  <a:moveTo>
                    <a:pt x="915" y="1"/>
                  </a:moveTo>
                  <a:cubicBezTo>
                    <a:pt x="657" y="160"/>
                    <a:pt x="378" y="319"/>
                    <a:pt x="199" y="538"/>
                  </a:cubicBezTo>
                  <a:cubicBezTo>
                    <a:pt x="119" y="597"/>
                    <a:pt x="60" y="637"/>
                    <a:pt x="0" y="677"/>
                  </a:cubicBezTo>
                  <a:cubicBezTo>
                    <a:pt x="23" y="724"/>
                    <a:pt x="54" y="743"/>
                    <a:pt x="86" y="743"/>
                  </a:cubicBezTo>
                  <a:cubicBezTo>
                    <a:pt x="110" y="743"/>
                    <a:pt x="134" y="733"/>
                    <a:pt x="159" y="717"/>
                  </a:cubicBezTo>
                  <a:cubicBezTo>
                    <a:pt x="935" y="697"/>
                    <a:pt x="935" y="697"/>
                    <a:pt x="1054" y="21"/>
                  </a:cubicBezTo>
                  <a:cubicBezTo>
                    <a:pt x="1015" y="1"/>
                    <a:pt x="955" y="1"/>
                    <a:pt x="9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17;p3">
              <a:extLst>
                <a:ext uri="{FF2B5EF4-FFF2-40B4-BE49-F238E27FC236}">
                  <a16:creationId xmlns:a16="http://schemas.microsoft.com/office/drawing/2014/main" id="{10A2DDDA-7A8A-4364-B054-EF4F1D643997}"/>
                </a:ext>
              </a:extLst>
            </p:cNvPr>
            <p:cNvSpPr/>
            <p:nvPr/>
          </p:nvSpPr>
          <p:spPr>
            <a:xfrm>
              <a:off x="2423225" y="4842275"/>
              <a:ext cx="13950" cy="9550"/>
            </a:xfrm>
            <a:custGeom>
              <a:avLst/>
              <a:gdLst/>
              <a:ahLst/>
              <a:cxnLst/>
              <a:rect l="l" t="t" r="r" b="b"/>
              <a:pathLst>
                <a:path w="558" h="382" extrusionOk="0">
                  <a:moveTo>
                    <a:pt x="398" y="1"/>
                  </a:moveTo>
                  <a:cubicBezTo>
                    <a:pt x="338" y="1"/>
                    <a:pt x="279" y="21"/>
                    <a:pt x="219" y="21"/>
                  </a:cubicBezTo>
                  <a:cubicBezTo>
                    <a:pt x="139" y="120"/>
                    <a:pt x="0" y="220"/>
                    <a:pt x="20" y="259"/>
                  </a:cubicBezTo>
                  <a:cubicBezTo>
                    <a:pt x="39" y="355"/>
                    <a:pt x="90" y="382"/>
                    <a:pt x="151" y="382"/>
                  </a:cubicBezTo>
                  <a:cubicBezTo>
                    <a:pt x="217" y="382"/>
                    <a:pt x="296" y="349"/>
                    <a:pt x="358" y="339"/>
                  </a:cubicBezTo>
                  <a:cubicBezTo>
                    <a:pt x="517" y="319"/>
                    <a:pt x="537" y="160"/>
                    <a:pt x="557" y="21"/>
                  </a:cubicBezTo>
                  <a:cubicBezTo>
                    <a:pt x="517" y="21"/>
                    <a:pt x="438" y="1"/>
                    <a:pt x="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18;p3">
              <a:extLst>
                <a:ext uri="{FF2B5EF4-FFF2-40B4-BE49-F238E27FC236}">
                  <a16:creationId xmlns:a16="http://schemas.microsoft.com/office/drawing/2014/main" id="{7C2C5313-3883-4BA9-89EA-98ADA62A7B5F}"/>
                </a:ext>
              </a:extLst>
            </p:cNvPr>
            <p:cNvSpPr/>
            <p:nvPr/>
          </p:nvSpPr>
          <p:spPr>
            <a:xfrm>
              <a:off x="2466975" y="4833325"/>
              <a:ext cx="2025" cy="4500"/>
            </a:xfrm>
            <a:custGeom>
              <a:avLst/>
              <a:gdLst/>
              <a:ahLst/>
              <a:cxnLst/>
              <a:rect l="l" t="t" r="r" b="b"/>
              <a:pathLst>
                <a:path w="81" h="180" extrusionOk="0">
                  <a:moveTo>
                    <a:pt x="80" y="1"/>
                  </a:moveTo>
                  <a:cubicBezTo>
                    <a:pt x="60" y="21"/>
                    <a:pt x="1" y="21"/>
                    <a:pt x="1" y="60"/>
                  </a:cubicBezTo>
                  <a:cubicBezTo>
                    <a:pt x="1" y="80"/>
                    <a:pt x="41" y="120"/>
                    <a:pt x="41" y="180"/>
                  </a:cubicBezTo>
                  <a:cubicBezTo>
                    <a:pt x="60" y="100"/>
                    <a:pt x="60" y="60"/>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19;p3">
              <a:extLst>
                <a:ext uri="{FF2B5EF4-FFF2-40B4-BE49-F238E27FC236}">
                  <a16:creationId xmlns:a16="http://schemas.microsoft.com/office/drawing/2014/main" id="{3F66C6DF-21B6-4D73-84F3-8D0556E9BAC2}"/>
                </a:ext>
              </a:extLst>
            </p:cNvPr>
            <p:cNvSpPr/>
            <p:nvPr/>
          </p:nvSpPr>
          <p:spPr>
            <a:xfrm>
              <a:off x="2298900" y="4843275"/>
              <a:ext cx="15425" cy="12450"/>
            </a:xfrm>
            <a:custGeom>
              <a:avLst/>
              <a:gdLst/>
              <a:ahLst/>
              <a:cxnLst/>
              <a:rect l="l" t="t" r="r" b="b"/>
              <a:pathLst>
                <a:path w="617" h="498" extrusionOk="0">
                  <a:moveTo>
                    <a:pt x="537" y="1"/>
                  </a:moveTo>
                  <a:cubicBezTo>
                    <a:pt x="372" y="56"/>
                    <a:pt x="240" y="162"/>
                    <a:pt x="64" y="162"/>
                  </a:cubicBezTo>
                  <a:cubicBezTo>
                    <a:pt x="50" y="162"/>
                    <a:pt x="35" y="161"/>
                    <a:pt x="20" y="160"/>
                  </a:cubicBezTo>
                  <a:cubicBezTo>
                    <a:pt x="20" y="200"/>
                    <a:pt x="20" y="279"/>
                    <a:pt x="0" y="319"/>
                  </a:cubicBezTo>
                  <a:cubicBezTo>
                    <a:pt x="20" y="379"/>
                    <a:pt x="20" y="418"/>
                    <a:pt x="40" y="478"/>
                  </a:cubicBezTo>
                  <a:cubicBezTo>
                    <a:pt x="219" y="498"/>
                    <a:pt x="358" y="498"/>
                    <a:pt x="537" y="498"/>
                  </a:cubicBezTo>
                  <a:cubicBezTo>
                    <a:pt x="557" y="418"/>
                    <a:pt x="597" y="379"/>
                    <a:pt x="597" y="319"/>
                  </a:cubicBezTo>
                  <a:cubicBezTo>
                    <a:pt x="557" y="279"/>
                    <a:pt x="557" y="200"/>
                    <a:pt x="557" y="160"/>
                  </a:cubicBezTo>
                  <a:cubicBezTo>
                    <a:pt x="557" y="160"/>
                    <a:pt x="597" y="160"/>
                    <a:pt x="597" y="100"/>
                  </a:cubicBezTo>
                  <a:cubicBezTo>
                    <a:pt x="617" y="80"/>
                    <a:pt x="597" y="2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20;p3">
              <a:extLst>
                <a:ext uri="{FF2B5EF4-FFF2-40B4-BE49-F238E27FC236}">
                  <a16:creationId xmlns:a16="http://schemas.microsoft.com/office/drawing/2014/main" id="{33CAB5DF-F031-4F7A-B068-DB7B98645EE6}"/>
                </a:ext>
              </a:extLst>
            </p:cNvPr>
            <p:cNvSpPr/>
            <p:nvPr/>
          </p:nvSpPr>
          <p:spPr>
            <a:xfrm>
              <a:off x="2286450" y="4849175"/>
              <a:ext cx="3500" cy="2075"/>
            </a:xfrm>
            <a:custGeom>
              <a:avLst/>
              <a:gdLst/>
              <a:ahLst/>
              <a:cxnLst/>
              <a:rect l="l" t="t" r="r" b="b"/>
              <a:pathLst>
                <a:path w="140" h="83" extrusionOk="0">
                  <a:moveTo>
                    <a:pt x="74" y="1"/>
                  </a:moveTo>
                  <a:cubicBezTo>
                    <a:pt x="48" y="1"/>
                    <a:pt x="22" y="31"/>
                    <a:pt x="1" y="83"/>
                  </a:cubicBezTo>
                  <a:lnTo>
                    <a:pt x="140" y="83"/>
                  </a:lnTo>
                  <a:cubicBezTo>
                    <a:pt x="121" y="26"/>
                    <a:pt x="97" y="1"/>
                    <a:pt x="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21;p3">
              <a:extLst>
                <a:ext uri="{FF2B5EF4-FFF2-40B4-BE49-F238E27FC236}">
                  <a16:creationId xmlns:a16="http://schemas.microsoft.com/office/drawing/2014/main" id="{3EDF3096-0C2B-478E-B972-A95A71E9077A}"/>
                </a:ext>
              </a:extLst>
            </p:cNvPr>
            <p:cNvSpPr/>
            <p:nvPr/>
          </p:nvSpPr>
          <p:spPr>
            <a:xfrm>
              <a:off x="2409275" y="4790250"/>
              <a:ext cx="36350" cy="26550"/>
            </a:xfrm>
            <a:custGeom>
              <a:avLst/>
              <a:gdLst/>
              <a:ahLst/>
              <a:cxnLst/>
              <a:rect l="l" t="t" r="r" b="b"/>
              <a:pathLst>
                <a:path w="1454" h="1062" extrusionOk="0">
                  <a:moveTo>
                    <a:pt x="981" y="1"/>
                  </a:moveTo>
                  <a:cubicBezTo>
                    <a:pt x="918" y="1"/>
                    <a:pt x="855" y="45"/>
                    <a:pt x="797" y="132"/>
                  </a:cubicBezTo>
                  <a:lnTo>
                    <a:pt x="618" y="132"/>
                  </a:lnTo>
                  <a:cubicBezTo>
                    <a:pt x="473" y="205"/>
                    <a:pt x="477" y="459"/>
                    <a:pt x="268" y="459"/>
                  </a:cubicBezTo>
                  <a:cubicBezTo>
                    <a:pt x="248" y="459"/>
                    <a:pt x="225" y="456"/>
                    <a:pt x="200" y="451"/>
                  </a:cubicBezTo>
                  <a:cubicBezTo>
                    <a:pt x="160" y="451"/>
                    <a:pt x="121" y="451"/>
                    <a:pt x="81" y="490"/>
                  </a:cubicBezTo>
                  <a:cubicBezTo>
                    <a:pt x="0" y="861"/>
                    <a:pt x="102" y="1062"/>
                    <a:pt x="397" y="1062"/>
                  </a:cubicBezTo>
                  <a:cubicBezTo>
                    <a:pt x="466" y="1062"/>
                    <a:pt x="547" y="1050"/>
                    <a:pt x="638" y="1028"/>
                  </a:cubicBezTo>
                  <a:cubicBezTo>
                    <a:pt x="697" y="1028"/>
                    <a:pt x="777" y="1047"/>
                    <a:pt x="817" y="1047"/>
                  </a:cubicBezTo>
                  <a:cubicBezTo>
                    <a:pt x="877" y="1047"/>
                    <a:pt x="916" y="1028"/>
                    <a:pt x="976" y="1028"/>
                  </a:cubicBezTo>
                  <a:cubicBezTo>
                    <a:pt x="1135" y="948"/>
                    <a:pt x="1314" y="888"/>
                    <a:pt x="1394" y="650"/>
                  </a:cubicBezTo>
                  <a:cubicBezTo>
                    <a:pt x="1453" y="451"/>
                    <a:pt x="1314" y="311"/>
                    <a:pt x="1175" y="152"/>
                  </a:cubicBezTo>
                  <a:cubicBezTo>
                    <a:pt x="1114" y="50"/>
                    <a:pt x="1047" y="1"/>
                    <a:pt x="9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22;p3">
              <a:extLst>
                <a:ext uri="{FF2B5EF4-FFF2-40B4-BE49-F238E27FC236}">
                  <a16:creationId xmlns:a16="http://schemas.microsoft.com/office/drawing/2014/main" id="{C25C9FCD-BFF3-4912-B82F-40CB87C3A714}"/>
                </a:ext>
              </a:extLst>
            </p:cNvPr>
            <p:cNvSpPr/>
            <p:nvPr/>
          </p:nvSpPr>
          <p:spPr>
            <a:xfrm>
              <a:off x="2433175" y="4799025"/>
              <a:ext cx="38300" cy="39300"/>
            </a:xfrm>
            <a:custGeom>
              <a:avLst/>
              <a:gdLst/>
              <a:ahLst/>
              <a:cxnLst/>
              <a:rect l="l" t="t" r="r" b="b"/>
              <a:pathLst>
                <a:path w="1532" h="1572" extrusionOk="0">
                  <a:moveTo>
                    <a:pt x="1412" y="0"/>
                  </a:moveTo>
                  <a:cubicBezTo>
                    <a:pt x="1214" y="100"/>
                    <a:pt x="995" y="179"/>
                    <a:pt x="736" y="179"/>
                  </a:cubicBezTo>
                  <a:cubicBezTo>
                    <a:pt x="597" y="179"/>
                    <a:pt x="497" y="299"/>
                    <a:pt x="338" y="338"/>
                  </a:cubicBezTo>
                  <a:cubicBezTo>
                    <a:pt x="159" y="378"/>
                    <a:pt x="60" y="498"/>
                    <a:pt x="0" y="677"/>
                  </a:cubicBezTo>
                  <a:cubicBezTo>
                    <a:pt x="517" y="875"/>
                    <a:pt x="100" y="1273"/>
                    <a:pt x="199" y="1572"/>
                  </a:cubicBezTo>
                  <a:cubicBezTo>
                    <a:pt x="557" y="1572"/>
                    <a:pt x="756" y="1353"/>
                    <a:pt x="915" y="1015"/>
                  </a:cubicBezTo>
                  <a:cubicBezTo>
                    <a:pt x="1034" y="796"/>
                    <a:pt x="1512" y="895"/>
                    <a:pt x="1432" y="498"/>
                  </a:cubicBezTo>
                  <a:lnTo>
                    <a:pt x="1412" y="418"/>
                  </a:lnTo>
                  <a:lnTo>
                    <a:pt x="1373" y="358"/>
                  </a:lnTo>
                  <a:lnTo>
                    <a:pt x="1452" y="378"/>
                  </a:lnTo>
                  <a:cubicBezTo>
                    <a:pt x="1512" y="358"/>
                    <a:pt x="1532" y="279"/>
                    <a:pt x="1532" y="219"/>
                  </a:cubicBezTo>
                  <a:cubicBezTo>
                    <a:pt x="1532" y="139"/>
                    <a:pt x="1512" y="60"/>
                    <a:pt x="14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23;p3">
              <a:extLst>
                <a:ext uri="{FF2B5EF4-FFF2-40B4-BE49-F238E27FC236}">
                  <a16:creationId xmlns:a16="http://schemas.microsoft.com/office/drawing/2014/main" id="{E5CDD611-B45B-410E-8A0C-4C48F92E665B}"/>
                </a:ext>
              </a:extLst>
            </p:cNvPr>
            <p:cNvSpPr/>
            <p:nvPr/>
          </p:nvSpPr>
          <p:spPr>
            <a:xfrm>
              <a:off x="1752825" y="3994175"/>
              <a:ext cx="181050" cy="10350"/>
            </a:xfrm>
            <a:custGeom>
              <a:avLst/>
              <a:gdLst/>
              <a:ahLst/>
              <a:cxnLst/>
              <a:rect l="l" t="t" r="r" b="b"/>
              <a:pathLst>
                <a:path w="7242" h="414" extrusionOk="0">
                  <a:moveTo>
                    <a:pt x="3370" y="0"/>
                  </a:moveTo>
                  <a:cubicBezTo>
                    <a:pt x="2250" y="0"/>
                    <a:pt x="1128" y="42"/>
                    <a:pt x="1" y="227"/>
                  </a:cubicBezTo>
                  <a:cubicBezTo>
                    <a:pt x="156" y="373"/>
                    <a:pt x="301" y="413"/>
                    <a:pt x="438" y="413"/>
                  </a:cubicBezTo>
                  <a:cubicBezTo>
                    <a:pt x="602" y="413"/>
                    <a:pt x="755" y="357"/>
                    <a:pt x="902" y="357"/>
                  </a:cubicBezTo>
                  <a:cubicBezTo>
                    <a:pt x="933" y="357"/>
                    <a:pt x="965" y="360"/>
                    <a:pt x="995" y="366"/>
                  </a:cubicBezTo>
                  <a:cubicBezTo>
                    <a:pt x="1045" y="316"/>
                    <a:pt x="1100" y="291"/>
                    <a:pt x="1160" y="291"/>
                  </a:cubicBezTo>
                  <a:cubicBezTo>
                    <a:pt x="1219" y="291"/>
                    <a:pt x="1284" y="316"/>
                    <a:pt x="1354" y="366"/>
                  </a:cubicBezTo>
                  <a:cubicBezTo>
                    <a:pt x="1669" y="376"/>
                    <a:pt x="1986" y="380"/>
                    <a:pt x="2306" y="380"/>
                  </a:cubicBezTo>
                  <a:cubicBezTo>
                    <a:pt x="3333" y="380"/>
                    <a:pt x="4382" y="340"/>
                    <a:pt x="5470" y="340"/>
                  </a:cubicBezTo>
                  <a:cubicBezTo>
                    <a:pt x="6049" y="340"/>
                    <a:pt x="6639" y="351"/>
                    <a:pt x="7242" y="386"/>
                  </a:cubicBezTo>
                  <a:cubicBezTo>
                    <a:pt x="6943" y="167"/>
                    <a:pt x="6824" y="87"/>
                    <a:pt x="6685" y="28"/>
                  </a:cubicBezTo>
                  <a:cubicBezTo>
                    <a:pt x="6665" y="34"/>
                    <a:pt x="6645" y="37"/>
                    <a:pt x="6626" y="37"/>
                  </a:cubicBezTo>
                  <a:cubicBezTo>
                    <a:pt x="6588" y="37"/>
                    <a:pt x="6552" y="28"/>
                    <a:pt x="6526" y="28"/>
                  </a:cubicBezTo>
                  <a:cubicBezTo>
                    <a:pt x="6405" y="29"/>
                    <a:pt x="6284" y="29"/>
                    <a:pt x="6163" y="29"/>
                  </a:cubicBezTo>
                  <a:cubicBezTo>
                    <a:pt x="5233" y="29"/>
                    <a:pt x="4302" y="0"/>
                    <a:pt x="3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24;p3">
              <a:extLst>
                <a:ext uri="{FF2B5EF4-FFF2-40B4-BE49-F238E27FC236}">
                  <a16:creationId xmlns:a16="http://schemas.microsoft.com/office/drawing/2014/main" id="{5EA31E82-C5F7-466D-B523-F0847FC3E3FB}"/>
                </a:ext>
              </a:extLst>
            </p:cNvPr>
            <p:cNvSpPr/>
            <p:nvPr/>
          </p:nvSpPr>
          <p:spPr>
            <a:xfrm>
              <a:off x="1858775" y="3597000"/>
              <a:ext cx="124850" cy="10975"/>
            </a:xfrm>
            <a:custGeom>
              <a:avLst/>
              <a:gdLst/>
              <a:ahLst/>
              <a:cxnLst/>
              <a:rect l="l" t="t" r="r" b="b"/>
              <a:pathLst>
                <a:path w="4994" h="439" extrusionOk="0">
                  <a:moveTo>
                    <a:pt x="2756" y="0"/>
                  </a:moveTo>
                  <a:cubicBezTo>
                    <a:pt x="2414" y="0"/>
                    <a:pt x="2071" y="14"/>
                    <a:pt x="1731" y="20"/>
                  </a:cubicBezTo>
                  <a:cubicBezTo>
                    <a:pt x="1624" y="100"/>
                    <a:pt x="1510" y="121"/>
                    <a:pt x="1393" y="121"/>
                  </a:cubicBezTo>
                  <a:cubicBezTo>
                    <a:pt x="1269" y="121"/>
                    <a:pt x="1142" y="98"/>
                    <a:pt x="1019" y="98"/>
                  </a:cubicBezTo>
                  <a:cubicBezTo>
                    <a:pt x="997" y="98"/>
                    <a:pt x="976" y="98"/>
                    <a:pt x="955" y="100"/>
                  </a:cubicBezTo>
                  <a:cubicBezTo>
                    <a:pt x="910" y="114"/>
                    <a:pt x="863" y="119"/>
                    <a:pt x="816" y="119"/>
                  </a:cubicBezTo>
                  <a:cubicBezTo>
                    <a:pt x="668" y="119"/>
                    <a:pt x="512" y="68"/>
                    <a:pt x="367" y="68"/>
                  </a:cubicBezTo>
                  <a:cubicBezTo>
                    <a:pt x="229" y="68"/>
                    <a:pt x="100" y="115"/>
                    <a:pt x="0" y="299"/>
                  </a:cubicBezTo>
                  <a:cubicBezTo>
                    <a:pt x="401" y="347"/>
                    <a:pt x="803" y="363"/>
                    <a:pt x="1206" y="363"/>
                  </a:cubicBezTo>
                  <a:cubicBezTo>
                    <a:pt x="1924" y="363"/>
                    <a:pt x="2644" y="314"/>
                    <a:pt x="3366" y="314"/>
                  </a:cubicBezTo>
                  <a:cubicBezTo>
                    <a:pt x="3908" y="314"/>
                    <a:pt x="4450" y="341"/>
                    <a:pt x="4993" y="438"/>
                  </a:cubicBezTo>
                  <a:cubicBezTo>
                    <a:pt x="4267" y="68"/>
                    <a:pt x="3513" y="0"/>
                    <a:pt x="2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25;p3">
              <a:extLst>
                <a:ext uri="{FF2B5EF4-FFF2-40B4-BE49-F238E27FC236}">
                  <a16:creationId xmlns:a16="http://schemas.microsoft.com/office/drawing/2014/main" id="{AA5E45AE-39C1-4113-AE35-16070A4EBF10}"/>
                </a:ext>
              </a:extLst>
            </p:cNvPr>
            <p:cNvSpPr/>
            <p:nvPr/>
          </p:nvSpPr>
          <p:spPr>
            <a:xfrm>
              <a:off x="1745375" y="3790450"/>
              <a:ext cx="132300" cy="8475"/>
            </a:xfrm>
            <a:custGeom>
              <a:avLst/>
              <a:gdLst/>
              <a:ahLst/>
              <a:cxnLst/>
              <a:rect l="l" t="t" r="r" b="b"/>
              <a:pathLst>
                <a:path w="5292" h="339" extrusionOk="0">
                  <a:moveTo>
                    <a:pt x="319" y="1"/>
                  </a:moveTo>
                  <a:cubicBezTo>
                    <a:pt x="219" y="1"/>
                    <a:pt x="100" y="60"/>
                    <a:pt x="0" y="120"/>
                  </a:cubicBezTo>
                  <a:cubicBezTo>
                    <a:pt x="135" y="214"/>
                    <a:pt x="281" y="238"/>
                    <a:pt x="431" y="238"/>
                  </a:cubicBezTo>
                  <a:cubicBezTo>
                    <a:pt x="581" y="238"/>
                    <a:pt x="735" y="214"/>
                    <a:pt x="885" y="214"/>
                  </a:cubicBezTo>
                  <a:cubicBezTo>
                    <a:pt x="1027" y="214"/>
                    <a:pt x="1165" y="236"/>
                    <a:pt x="1293" y="319"/>
                  </a:cubicBezTo>
                  <a:lnTo>
                    <a:pt x="1473" y="319"/>
                  </a:lnTo>
                  <a:cubicBezTo>
                    <a:pt x="1492" y="289"/>
                    <a:pt x="1522" y="274"/>
                    <a:pt x="1555" y="274"/>
                  </a:cubicBezTo>
                  <a:cubicBezTo>
                    <a:pt x="1587" y="274"/>
                    <a:pt x="1622" y="289"/>
                    <a:pt x="1652" y="319"/>
                  </a:cubicBezTo>
                  <a:cubicBezTo>
                    <a:pt x="1771" y="299"/>
                    <a:pt x="1890" y="299"/>
                    <a:pt x="2010" y="299"/>
                  </a:cubicBezTo>
                  <a:cubicBezTo>
                    <a:pt x="2129" y="249"/>
                    <a:pt x="2243" y="215"/>
                    <a:pt x="2358" y="215"/>
                  </a:cubicBezTo>
                  <a:cubicBezTo>
                    <a:pt x="2472" y="215"/>
                    <a:pt x="2587" y="249"/>
                    <a:pt x="2706" y="339"/>
                  </a:cubicBezTo>
                  <a:cubicBezTo>
                    <a:pt x="2902" y="288"/>
                    <a:pt x="3094" y="284"/>
                    <a:pt x="3285" y="284"/>
                  </a:cubicBezTo>
                  <a:cubicBezTo>
                    <a:pt x="3316" y="284"/>
                    <a:pt x="3348" y="284"/>
                    <a:pt x="3380" y="284"/>
                  </a:cubicBezTo>
                  <a:cubicBezTo>
                    <a:pt x="3601" y="284"/>
                    <a:pt x="3820" y="279"/>
                    <a:pt x="4039" y="200"/>
                  </a:cubicBezTo>
                  <a:cubicBezTo>
                    <a:pt x="4099" y="170"/>
                    <a:pt x="4162" y="159"/>
                    <a:pt x="4228" y="159"/>
                  </a:cubicBezTo>
                  <a:cubicBezTo>
                    <a:pt x="4411" y="159"/>
                    <a:pt x="4613" y="244"/>
                    <a:pt x="4816" y="244"/>
                  </a:cubicBezTo>
                  <a:cubicBezTo>
                    <a:pt x="4977" y="244"/>
                    <a:pt x="5138" y="191"/>
                    <a:pt x="52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26;p3">
              <a:extLst>
                <a:ext uri="{FF2B5EF4-FFF2-40B4-BE49-F238E27FC236}">
                  <a16:creationId xmlns:a16="http://schemas.microsoft.com/office/drawing/2014/main" id="{0368A96D-4C4A-4D02-936F-949DFE342090}"/>
                </a:ext>
              </a:extLst>
            </p:cNvPr>
            <p:cNvSpPr/>
            <p:nvPr/>
          </p:nvSpPr>
          <p:spPr>
            <a:xfrm>
              <a:off x="1757800" y="3823575"/>
              <a:ext cx="114175" cy="10475"/>
            </a:xfrm>
            <a:custGeom>
              <a:avLst/>
              <a:gdLst/>
              <a:ahLst/>
              <a:cxnLst/>
              <a:rect l="l" t="t" r="r" b="b"/>
              <a:pathLst>
                <a:path w="4567" h="419" extrusionOk="0">
                  <a:moveTo>
                    <a:pt x="2303" y="1"/>
                  </a:moveTo>
                  <a:cubicBezTo>
                    <a:pt x="1838" y="1"/>
                    <a:pt x="1375" y="23"/>
                    <a:pt x="916" y="88"/>
                  </a:cubicBezTo>
                  <a:cubicBezTo>
                    <a:pt x="829" y="150"/>
                    <a:pt x="735" y="166"/>
                    <a:pt x="637" y="166"/>
                  </a:cubicBezTo>
                  <a:cubicBezTo>
                    <a:pt x="538" y="166"/>
                    <a:pt x="435" y="149"/>
                    <a:pt x="335" y="149"/>
                  </a:cubicBezTo>
                  <a:cubicBezTo>
                    <a:pt x="218" y="149"/>
                    <a:pt x="104" y="171"/>
                    <a:pt x="1" y="267"/>
                  </a:cubicBezTo>
                  <a:cubicBezTo>
                    <a:pt x="238" y="382"/>
                    <a:pt x="480" y="418"/>
                    <a:pt x="724" y="418"/>
                  </a:cubicBezTo>
                  <a:cubicBezTo>
                    <a:pt x="1031" y="418"/>
                    <a:pt x="1341" y="360"/>
                    <a:pt x="1652" y="327"/>
                  </a:cubicBezTo>
                  <a:cubicBezTo>
                    <a:pt x="1942" y="295"/>
                    <a:pt x="2233" y="281"/>
                    <a:pt x="2524" y="281"/>
                  </a:cubicBezTo>
                  <a:cubicBezTo>
                    <a:pt x="3128" y="281"/>
                    <a:pt x="3733" y="339"/>
                    <a:pt x="4337" y="406"/>
                  </a:cubicBezTo>
                  <a:cubicBezTo>
                    <a:pt x="4377" y="347"/>
                    <a:pt x="4457" y="307"/>
                    <a:pt x="4536" y="247"/>
                  </a:cubicBezTo>
                  <a:cubicBezTo>
                    <a:pt x="4566" y="127"/>
                    <a:pt x="4551" y="40"/>
                    <a:pt x="4438" y="40"/>
                  </a:cubicBezTo>
                  <a:cubicBezTo>
                    <a:pt x="4401" y="40"/>
                    <a:pt x="4355" y="49"/>
                    <a:pt x="4298" y="68"/>
                  </a:cubicBezTo>
                  <a:cubicBezTo>
                    <a:pt x="3631" y="45"/>
                    <a:pt x="2965" y="1"/>
                    <a:pt x="23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27;p3">
              <a:extLst>
                <a:ext uri="{FF2B5EF4-FFF2-40B4-BE49-F238E27FC236}">
                  <a16:creationId xmlns:a16="http://schemas.microsoft.com/office/drawing/2014/main" id="{AADD7F5E-C961-437C-83DF-E54C38D394A0}"/>
                </a:ext>
              </a:extLst>
            </p:cNvPr>
            <p:cNvSpPr/>
            <p:nvPr/>
          </p:nvSpPr>
          <p:spPr>
            <a:xfrm>
              <a:off x="1792625" y="3593325"/>
              <a:ext cx="94000" cy="13850"/>
            </a:xfrm>
            <a:custGeom>
              <a:avLst/>
              <a:gdLst/>
              <a:ahLst/>
              <a:cxnLst/>
              <a:rect l="l" t="t" r="r" b="b"/>
              <a:pathLst>
                <a:path w="3760" h="554" extrusionOk="0">
                  <a:moveTo>
                    <a:pt x="524" y="1"/>
                  </a:moveTo>
                  <a:cubicBezTo>
                    <a:pt x="371" y="1"/>
                    <a:pt x="215" y="50"/>
                    <a:pt x="60" y="147"/>
                  </a:cubicBezTo>
                  <a:cubicBezTo>
                    <a:pt x="0" y="327"/>
                    <a:pt x="398" y="147"/>
                    <a:pt x="259" y="386"/>
                  </a:cubicBezTo>
                  <a:cubicBezTo>
                    <a:pt x="624" y="514"/>
                    <a:pt x="988" y="554"/>
                    <a:pt x="1353" y="554"/>
                  </a:cubicBezTo>
                  <a:cubicBezTo>
                    <a:pt x="1784" y="554"/>
                    <a:pt x="2215" y="498"/>
                    <a:pt x="2646" y="466"/>
                  </a:cubicBezTo>
                  <a:cubicBezTo>
                    <a:pt x="2797" y="362"/>
                    <a:pt x="2961" y="339"/>
                    <a:pt x="3128" y="339"/>
                  </a:cubicBezTo>
                  <a:cubicBezTo>
                    <a:pt x="3264" y="339"/>
                    <a:pt x="3402" y="354"/>
                    <a:pt x="3535" y="354"/>
                  </a:cubicBezTo>
                  <a:cubicBezTo>
                    <a:pt x="3584" y="354"/>
                    <a:pt x="3633" y="352"/>
                    <a:pt x="3680" y="346"/>
                  </a:cubicBezTo>
                  <a:cubicBezTo>
                    <a:pt x="3700" y="346"/>
                    <a:pt x="3700" y="327"/>
                    <a:pt x="3740" y="327"/>
                  </a:cubicBezTo>
                  <a:cubicBezTo>
                    <a:pt x="3760" y="287"/>
                    <a:pt x="3740" y="247"/>
                    <a:pt x="3680" y="227"/>
                  </a:cubicBezTo>
                  <a:lnTo>
                    <a:pt x="2069" y="227"/>
                  </a:lnTo>
                  <a:cubicBezTo>
                    <a:pt x="2039" y="247"/>
                    <a:pt x="2009" y="257"/>
                    <a:pt x="1980" y="257"/>
                  </a:cubicBezTo>
                  <a:cubicBezTo>
                    <a:pt x="1950" y="257"/>
                    <a:pt x="1920" y="247"/>
                    <a:pt x="1890" y="227"/>
                  </a:cubicBezTo>
                  <a:cubicBezTo>
                    <a:pt x="1691" y="187"/>
                    <a:pt x="1512" y="187"/>
                    <a:pt x="1353" y="187"/>
                  </a:cubicBezTo>
                  <a:cubicBezTo>
                    <a:pt x="1271" y="222"/>
                    <a:pt x="1197" y="278"/>
                    <a:pt x="1129" y="278"/>
                  </a:cubicBezTo>
                  <a:cubicBezTo>
                    <a:pt x="1081" y="278"/>
                    <a:pt x="1036" y="250"/>
                    <a:pt x="995" y="167"/>
                  </a:cubicBezTo>
                  <a:cubicBezTo>
                    <a:pt x="842" y="55"/>
                    <a:pt x="684"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28;p3">
              <a:extLst>
                <a:ext uri="{FF2B5EF4-FFF2-40B4-BE49-F238E27FC236}">
                  <a16:creationId xmlns:a16="http://schemas.microsoft.com/office/drawing/2014/main" id="{A30EEF61-C967-46C1-8B22-87B711118B47}"/>
                </a:ext>
              </a:extLst>
            </p:cNvPr>
            <p:cNvSpPr/>
            <p:nvPr/>
          </p:nvSpPr>
          <p:spPr>
            <a:xfrm>
              <a:off x="1848825" y="3632475"/>
              <a:ext cx="67150" cy="9300"/>
            </a:xfrm>
            <a:custGeom>
              <a:avLst/>
              <a:gdLst/>
              <a:ahLst/>
              <a:cxnLst/>
              <a:rect l="l" t="t" r="r" b="b"/>
              <a:pathLst>
                <a:path w="2686" h="372" extrusionOk="0">
                  <a:moveTo>
                    <a:pt x="419" y="0"/>
                  </a:moveTo>
                  <a:cubicBezTo>
                    <a:pt x="280" y="0"/>
                    <a:pt x="141" y="5"/>
                    <a:pt x="0" y="14"/>
                  </a:cubicBezTo>
                  <a:cubicBezTo>
                    <a:pt x="100" y="252"/>
                    <a:pt x="418" y="113"/>
                    <a:pt x="517" y="372"/>
                  </a:cubicBezTo>
                  <a:lnTo>
                    <a:pt x="2686" y="372"/>
                  </a:lnTo>
                  <a:cubicBezTo>
                    <a:pt x="1928" y="136"/>
                    <a:pt x="1184"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29;p3">
              <a:extLst>
                <a:ext uri="{FF2B5EF4-FFF2-40B4-BE49-F238E27FC236}">
                  <a16:creationId xmlns:a16="http://schemas.microsoft.com/office/drawing/2014/main" id="{9820DA81-1980-4BE5-BFC8-3BDCDC1D082F}"/>
                </a:ext>
              </a:extLst>
            </p:cNvPr>
            <p:cNvSpPr/>
            <p:nvPr/>
          </p:nvSpPr>
          <p:spPr>
            <a:xfrm>
              <a:off x="1841350" y="3963325"/>
              <a:ext cx="55725" cy="9175"/>
            </a:xfrm>
            <a:custGeom>
              <a:avLst/>
              <a:gdLst/>
              <a:ahLst/>
              <a:cxnLst/>
              <a:rect l="l" t="t" r="r" b="b"/>
              <a:pathLst>
                <a:path w="2229" h="367" extrusionOk="0">
                  <a:moveTo>
                    <a:pt x="398" y="0"/>
                  </a:moveTo>
                  <a:cubicBezTo>
                    <a:pt x="299" y="0"/>
                    <a:pt x="200" y="3"/>
                    <a:pt x="100" y="8"/>
                  </a:cubicBezTo>
                  <a:cubicBezTo>
                    <a:pt x="1" y="108"/>
                    <a:pt x="1" y="247"/>
                    <a:pt x="100" y="367"/>
                  </a:cubicBezTo>
                  <a:lnTo>
                    <a:pt x="2229" y="367"/>
                  </a:lnTo>
                  <a:cubicBezTo>
                    <a:pt x="1629" y="110"/>
                    <a:pt x="1015" y="0"/>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30;p3">
              <a:extLst>
                <a:ext uri="{FF2B5EF4-FFF2-40B4-BE49-F238E27FC236}">
                  <a16:creationId xmlns:a16="http://schemas.microsoft.com/office/drawing/2014/main" id="{00FB58C7-04CE-4CCC-9BEB-690C8205D134}"/>
                </a:ext>
              </a:extLst>
            </p:cNvPr>
            <p:cNvSpPr/>
            <p:nvPr/>
          </p:nvSpPr>
          <p:spPr>
            <a:xfrm>
              <a:off x="1865225" y="3824275"/>
              <a:ext cx="54225" cy="6175"/>
            </a:xfrm>
            <a:custGeom>
              <a:avLst/>
              <a:gdLst/>
              <a:ahLst/>
              <a:cxnLst/>
              <a:rect l="l" t="t" r="r" b="b"/>
              <a:pathLst>
                <a:path w="2169" h="247" extrusionOk="0">
                  <a:moveTo>
                    <a:pt x="1" y="0"/>
                  </a:moveTo>
                  <a:lnTo>
                    <a:pt x="239" y="219"/>
                  </a:lnTo>
                  <a:cubicBezTo>
                    <a:pt x="393" y="238"/>
                    <a:pt x="547" y="247"/>
                    <a:pt x="701" y="247"/>
                  </a:cubicBezTo>
                  <a:cubicBezTo>
                    <a:pt x="1201" y="247"/>
                    <a:pt x="1697" y="153"/>
                    <a:pt x="2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31;p3">
              <a:extLst>
                <a:ext uri="{FF2B5EF4-FFF2-40B4-BE49-F238E27FC236}">
                  <a16:creationId xmlns:a16="http://schemas.microsoft.com/office/drawing/2014/main" id="{D4E8FB08-B542-4E14-8EFB-DB450879A046}"/>
                </a:ext>
              </a:extLst>
            </p:cNvPr>
            <p:cNvSpPr/>
            <p:nvPr/>
          </p:nvSpPr>
          <p:spPr>
            <a:xfrm>
              <a:off x="1884625" y="4091825"/>
              <a:ext cx="46275" cy="13850"/>
            </a:xfrm>
            <a:custGeom>
              <a:avLst/>
              <a:gdLst/>
              <a:ahLst/>
              <a:cxnLst/>
              <a:rect l="l" t="t" r="r" b="b"/>
              <a:pathLst>
                <a:path w="1851" h="554" extrusionOk="0">
                  <a:moveTo>
                    <a:pt x="0" y="1"/>
                  </a:moveTo>
                  <a:cubicBezTo>
                    <a:pt x="485" y="330"/>
                    <a:pt x="1000" y="553"/>
                    <a:pt x="1584" y="553"/>
                  </a:cubicBezTo>
                  <a:cubicBezTo>
                    <a:pt x="1671" y="553"/>
                    <a:pt x="1760" y="548"/>
                    <a:pt x="1850" y="538"/>
                  </a:cubicBezTo>
                  <a:cubicBezTo>
                    <a:pt x="1274" y="239"/>
                    <a:pt x="677"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32;p3">
              <a:extLst>
                <a:ext uri="{FF2B5EF4-FFF2-40B4-BE49-F238E27FC236}">
                  <a16:creationId xmlns:a16="http://schemas.microsoft.com/office/drawing/2014/main" id="{DB8BE16D-98E5-4A5A-BB6C-9DB455F49868}"/>
                </a:ext>
              </a:extLst>
            </p:cNvPr>
            <p:cNvSpPr/>
            <p:nvPr/>
          </p:nvSpPr>
          <p:spPr>
            <a:xfrm>
              <a:off x="1752825" y="3964875"/>
              <a:ext cx="33850" cy="7775"/>
            </a:xfrm>
            <a:custGeom>
              <a:avLst/>
              <a:gdLst/>
              <a:ahLst/>
              <a:cxnLst/>
              <a:rect l="l" t="t" r="r" b="b"/>
              <a:pathLst>
                <a:path w="1354" h="311" extrusionOk="0">
                  <a:moveTo>
                    <a:pt x="887" y="1"/>
                  </a:moveTo>
                  <a:cubicBezTo>
                    <a:pt x="597" y="1"/>
                    <a:pt x="310" y="107"/>
                    <a:pt x="45" y="107"/>
                  </a:cubicBezTo>
                  <a:cubicBezTo>
                    <a:pt x="30" y="107"/>
                    <a:pt x="16" y="106"/>
                    <a:pt x="1" y="106"/>
                  </a:cubicBezTo>
                  <a:lnTo>
                    <a:pt x="1" y="106"/>
                  </a:lnTo>
                  <a:cubicBezTo>
                    <a:pt x="212" y="253"/>
                    <a:pt x="420" y="311"/>
                    <a:pt x="627" y="311"/>
                  </a:cubicBezTo>
                  <a:cubicBezTo>
                    <a:pt x="867" y="311"/>
                    <a:pt x="1108" y="232"/>
                    <a:pt x="1354" y="125"/>
                  </a:cubicBezTo>
                  <a:cubicBezTo>
                    <a:pt x="1199" y="31"/>
                    <a:pt x="1043" y="1"/>
                    <a:pt x="8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33;p3">
              <a:extLst>
                <a:ext uri="{FF2B5EF4-FFF2-40B4-BE49-F238E27FC236}">
                  <a16:creationId xmlns:a16="http://schemas.microsoft.com/office/drawing/2014/main" id="{2D19CFF1-EA31-4157-BB54-7F2DDFCA2A6C}"/>
                </a:ext>
              </a:extLst>
            </p:cNvPr>
            <p:cNvSpPr/>
            <p:nvPr/>
          </p:nvSpPr>
          <p:spPr>
            <a:xfrm>
              <a:off x="1807550" y="3963525"/>
              <a:ext cx="36325" cy="9575"/>
            </a:xfrm>
            <a:custGeom>
              <a:avLst/>
              <a:gdLst/>
              <a:ahLst/>
              <a:cxnLst/>
              <a:rect l="l" t="t" r="r" b="b"/>
              <a:pathLst>
                <a:path w="1453" h="383" extrusionOk="0">
                  <a:moveTo>
                    <a:pt x="1452" y="0"/>
                  </a:moveTo>
                  <a:cubicBezTo>
                    <a:pt x="975" y="80"/>
                    <a:pt x="477" y="160"/>
                    <a:pt x="0" y="219"/>
                  </a:cubicBezTo>
                  <a:cubicBezTo>
                    <a:pt x="195" y="349"/>
                    <a:pt x="393" y="383"/>
                    <a:pt x="591" y="383"/>
                  </a:cubicBezTo>
                  <a:cubicBezTo>
                    <a:pt x="808" y="383"/>
                    <a:pt x="1026" y="342"/>
                    <a:pt x="1241" y="342"/>
                  </a:cubicBezTo>
                  <a:cubicBezTo>
                    <a:pt x="1312" y="342"/>
                    <a:pt x="1382" y="347"/>
                    <a:pt x="1452" y="359"/>
                  </a:cubicBezTo>
                  <a:lnTo>
                    <a:pt x="14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34;p3">
              <a:extLst>
                <a:ext uri="{FF2B5EF4-FFF2-40B4-BE49-F238E27FC236}">
                  <a16:creationId xmlns:a16="http://schemas.microsoft.com/office/drawing/2014/main" id="{F639102B-18EA-4611-937A-4E2F79C55315}"/>
                </a:ext>
              </a:extLst>
            </p:cNvPr>
            <p:cNvSpPr/>
            <p:nvPr/>
          </p:nvSpPr>
          <p:spPr>
            <a:xfrm>
              <a:off x="2008450" y="3918775"/>
              <a:ext cx="9475" cy="55725"/>
            </a:xfrm>
            <a:custGeom>
              <a:avLst/>
              <a:gdLst/>
              <a:ahLst/>
              <a:cxnLst/>
              <a:rect l="l" t="t" r="r" b="b"/>
              <a:pathLst>
                <a:path w="379" h="2229" extrusionOk="0">
                  <a:moveTo>
                    <a:pt x="40" y="0"/>
                  </a:moveTo>
                  <a:lnTo>
                    <a:pt x="40" y="0"/>
                  </a:lnTo>
                  <a:cubicBezTo>
                    <a:pt x="1" y="756"/>
                    <a:pt x="21" y="1472"/>
                    <a:pt x="180" y="2228"/>
                  </a:cubicBezTo>
                  <a:cubicBezTo>
                    <a:pt x="180" y="1472"/>
                    <a:pt x="379" y="736"/>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35;p3">
              <a:extLst>
                <a:ext uri="{FF2B5EF4-FFF2-40B4-BE49-F238E27FC236}">
                  <a16:creationId xmlns:a16="http://schemas.microsoft.com/office/drawing/2014/main" id="{0BFDA6DD-F6CD-4A60-A629-7BC9D0DE9297}"/>
                </a:ext>
              </a:extLst>
            </p:cNvPr>
            <p:cNvSpPr/>
            <p:nvPr/>
          </p:nvSpPr>
          <p:spPr>
            <a:xfrm>
              <a:off x="1772225" y="3593350"/>
              <a:ext cx="30875" cy="10675"/>
            </a:xfrm>
            <a:custGeom>
              <a:avLst/>
              <a:gdLst/>
              <a:ahLst/>
              <a:cxnLst/>
              <a:rect l="l" t="t" r="r" b="b"/>
              <a:pathLst>
                <a:path w="1235" h="427" extrusionOk="0">
                  <a:moveTo>
                    <a:pt x="345" y="1"/>
                  </a:moveTo>
                  <a:cubicBezTo>
                    <a:pt x="232" y="1"/>
                    <a:pt x="118" y="33"/>
                    <a:pt x="1" y="127"/>
                  </a:cubicBezTo>
                  <a:cubicBezTo>
                    <a:pt x="60" y="266"/>
                    <a:pt x="239" y="186"/>
                    <a:pt x="339" y="266"/>
                  </a:cubicBezTo>
                  <a:cubicBezTo>
                    <a:pt x="473" y="378"/>
                    <a:pt x="602" y="427"/>
                    <a:pt x="731" y="427"/>
                  </a:cubicBezTo>
                  <a:cubicBezTo>
                    <a:pt x="830" y="427"/>
                    <a:pt x="931" y="398"/>
                    <a:pt x="1035" y="345"/>
                  </a:cubicBezTo>
                  <a:cubicBezTo>
                    <a:pt x="1115" y="326"/>
                    <a:pt x="1234" y="266"/>
                    <a:pt x="1234" y="246"/>
                  </a:cubicBezTo>
                  <a:cubicBezTo>
                    <a:pt x="1234" y="160"/>
                    <a:pt x="1193" y="144"/>
                    <a:pt x="1144" y="144"/>
                  </a:cubicBezTo>
                  <a:cubicBezTo>
                    <a:pt x="1113" y="144"/>
                    <a:pt x="1079" y="150"/>
                    <a:pt x="1048" y="150"/>
                  </a:cubicBezTo>
                  <a:cubicBezTo>
                    <a:pt x="1037" y="150"/>
                    <a:pt x="1025" y="149"/>
                    <a:pt x="1015" y="146"/>
                  </a:cubicBezTo>
                  <a:cubicBezTo>
                    <a:pt x="975" y="127"/>
                    <a:pt x="916" y="127"/>
                    <a:pt x="876" y="127"/>
                  </a:cubicBezTo>
                  <a:cubicBezTo>
                    <a:pt x="695" y="78"/>
                    <a:pt x="521" y="1"/>
                    <a:pt x="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36;p3">
              <a:extLst>
                <a:ext uri="{FF2B5EF4-FFF2-40B4-BE49-F238E27FC236}">
                  <a16:creationId xmlns:a16="http://schemas.microsoft.com/office/drawing/2014/main" id="{C071FE22-3AC4-4391-91AA-CDC30BFD616D}"/>
                </a:ext>
              </a:extLst>
            </p:cNvPr>
            <p:cNvSpPr/>
            <p:nvPr/>
          </p:nvSpPr>
          <p:spPr>
            <a:xfrm>
              <a:off x="1848825" y="4083875"/>
              <a:ext cx="35825" cy="9050"/>
            </a:xfrm>
            <a:custGeom>
              <a:avLst/>
              <a:gdLst/>
              <a:ahLst/>
              <a:cxnLst/>
              <a:rect l="l" t="t" r="r" b="b"/>
              <a:pathLst>
                <a:path w="1433" h="362" extrusionOk="0">
                  <a:moveTo>
                    <a:pt x="0" y="0"/>
                  </a:moveTo>
                  <a:cubicBezTo>
                    <a:pt x="262" y="302"/>
                    <a:pt x="576" y="362"/>
                    <a:pt x="907" y="362"/>
                  </a:cubicBezTo>
                  <a:cubicBezTo>
                    <a:pt x="1079" y="362"/>
                    <a:pt x="1256" y="345"/>
                    <a:pt x="1432" y="339"/>
                  </a:cubicBezTo>
                  <a:cubicBezTo>
                    <a:pt x="995" y="120"/>
                    <a:pt x="497"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37;p3">
              <a:extLst>
                <a:ext uri="{FF2B5EF4-FFF2-40B4-BE49-F238E27FC236}">
                  <a16:creationId xmlns:a16="http://schemas.microsoft.com/office/drawing/2014/main" id="{B5399467-F674-44BF-8EA4-B19675C0DA1A}"/>
                </a:ext>
              </a:extLst>
            </p:cNvPr>
            <p:cNvSpPr/>
            <p:nvPr/>
          </p:nvSpPr>
          <p:spPr>
            <a:xfrm>
              <a:off x="1738400" y="3825275"/>
              <a:ext cx="43300" cy="4425"/>
            </a:xfrm>
            <a:custGeom>
              <a:avLst/>
              <a:gdLst/>
              <a:ahLst/>
              <a:cxnLst/>
              <a:rect l="l" t="t" r="r" b="b"/>
              <a:pathLst>
                <a:path w="1732" h="177" extrusionOk="0">
                  <a:moveTo>
                    <a:pt x="1" y="0"/>
                  </a:moveTo>
                  <a:cubicBezTo>
                    <a:pt x="233" y="142"/>
                    <a:pt x="406" y="167"/>
                    <a:pt x="559" y="167"/>
                  </a:cubicBezTo>
                  <a:cubicBezTo>
                    <a:pt x="642" y="167"/>
                    <a:pt x="719" y="159"/>
                    <a:pt x="797" y="159"/>
                  </a:cubicBezTo>
                  <a:cubicBezTo>
                    <a:pt x="830" y="155"/>
                    <a:pt x="863" y="153"/>
                    <a:pt x="898" y="153"/>
                  </a:cubicBezTo>
                  <a:cubicBezTo>
                    <a:pt x="1026" y="153"/>
                    <a:pt x="1163" y="177"/>
                    <a:pt x="1297" y="177"/>
                  </a:cubicBezTo>
                  <a:cubicBezTo>
                    <a:pt x="1455" y="177"/>
                    <a:pt x="1607" y="144"/>
                    <a:pt x="1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38;p3">
              <a:extLst>
                <a:ext uri="{FF2B5EF4-FFF2-40B4-BE49-F238E27FC236}">
                  <a16:creationId xmlns:a16="http://schemas.microsoft.com/office/drawing/2014/main" id="{F21E6290-D37D-4B1B-993D-E2706D7A31DE}"/>
                </a:ext>
              </a:extLst>
            </p:cNvPr>
            <p:cNvSpPr/>
            <p:nvPr/>
          </p:nvSpPr>
          <p:spPr>
            <a:xfrm>
              <a:off x="1737425" y="3793450"/>
              <a:ext cx="39800" cy="5625"/>
            </a:xfrm>
            <a:custGeom>
              <a:avLst/>
              <a:gdLst/>
              <a:ahLst/>
              <a:cxnLst/>
              <a:rect l="l" t="t" r="r" b="b"/>
              <a:pathLst>
                <a:path w="1592" h="225" extrusionOk="0">
                  <a:moveTo>
                    <a:pt x="299" y="0"/>
                  </a:moveTo>
                  <a:cubicBezTo>
                    <a:pt x="139" y="40"/>
                    <a:pt x="0" y="179"/>
                    <a:pt x="259" y="219"/>
                  </a:cubicBezTo>
                  <a:cubicBezTo>
                    <a:pt x="350" y="223"/>
                    <a:pt x="440" y="225"/>
                    <a:pt x="529" y="225"/>
                  </a:cubicBezTo>
                  <a:cubicBezTo>
                    <a:pt x="885" y="225"/>
                    <a:pt x="1226" y="199"/>
                    <a:pt x="1592" y="199"/>
                  </a:cubicBezTo>
                  <a:cubicBezTo>
                    <a:pt x="1401" y="47"/>
                    <a:pt x="1192" y="17"/>
                    <a:pt x="980" y="17"/>
                  </a:cubicBezTo>
                  <a:cubicBezTo>
                    <a:pt x="849" y="17"/>
                    <a:pt x="716" y="29"/>
                    <a:pt x="586" y="29"/>
                  </a:cubicBezTo>
                  <a:cubicBezTo>
                    <a:pt x="488" y="29"/>
                    <a:pt x="392" y="22"/>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39;p3">
              <a:extLst>
                <a:ext uri="{FF2B5EF4-FFF2-40B4-BE49-F238E27FC236}">
                  <a16:creationId xmlns:a16="http://schemas.microsoft.com/office/drawing/2014/main" id="{C0A8EB5A-A7D7-4C89-900E-69E8505D1D0B}"/>
                </a:ext>
              </a:extLst>
            </p:cNvPr>
            <p:cNvSpPr/>
            <p:nvPr/>
          </p:nvSpPr>
          <p:spPr>
            <a:xfrm>
              <a:off x="2013425" y="4012250"/>
              <a:ext cx="7000" cy="42075"/>
            </a:xfrm>
            <a:custGeom>
              <a:avLst/>
              <a:gdLst/>
              <a:ahLst/>
              <a:cxnLst/>
              <a:rect l="l" t="t" r="r" b="b"/>
              <a:pathLst>
                <a:path w="280" h="1683" extrusionOk="0">
                  <a:moveTo>
                    <a:pt x="1" y="1"/>
                  </a:moveTo>
                  <a:lnTo>
                    <a:pt x="1" y="1612"/>
                  </a:lnTo>
                  <a:cubicBezTo>
                    <a:pt x="23" y="1657"/>
                    <a:pt x="52" y="1683"/>
                    <a:pt x="79" y="1683"/>
                  </a:cubicBezTo>
                  <a:cubicBezTo>
                    <a:pt x="101" y="1683"/>
                    <a:pt x="122" y="1667"/>
                    <a:pt x="140" y="1632"/>
                  </a:cubicBezTo>
                  <a:lnTo>
                    <a:pt x="180" y="1612"/>
                  </a:lnTo>
                  <a:cubicBezTo>
                    <a:pt x="200" y="1334"/>
                    <a:pt x="200" y="1035"/>
                    <a:pt x="200" y="737"/>
                  </a:cubicBezTo>
                  <a:cubicBezTo>
                    <a:pt x="180" y="498"/>
                    <a:pt x="279" y="20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40;p3">
              <a:extLst>
                <a:ext uri="{FF2B5EF4-FFF2-40B4-BE49-F238E27FC236}">
                  <a16:creationId xmlns:a16="http://schemas.microsoft.com/office/drawing/2014/main" id="{38DF61AD-1C56-420E-9503-70E04C4FFF64}"/>
                </a:ext>
              </a:extLst>
            </p:cNvPr>
            <p:cNvSpPr/>
            <p:nvPr/>
          </p:nvSpPr>
          <p:spPr>
            <a:xfrm>
              <a:off x="2013425" y="4052550"/>
              <a:ext cx="4500" cy="24375"/>
            </a:xfrm>
            <a:custGeom>
              <a:avLst/>
              <a:gdLst/>
              <a:ahLst/>
              <a:cxnLst/>
              <a:rect l="l" t="t" r="r" b="b"/>
              <a:pathLst>
                <a:path w="180" h="975" extrusionOk="0">
                  <a:moveTo>
                    <a:pt x="21" y="0"/>
                  </a:moveTo>
                  <a:cubicBezTo>
                    <a:pt x="40" y="319"/>
                    <a:pt x="1" y="677"/>
                    <a:pt x="180" y="975"/>
                  </a:cubicBezTo>
                  <a:lnTo>
                    <a:pt x="180" y="20"/>
                  </a:lnTo>
                  <a:cubicBezTo>
                    <a:pt x="120" y="0"/>
                    <a:pt x="80"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41;p3">
              <a:extLst>
                <a:ext uri="{FF2B5EF4-FFF2-40B4-BE49-F238E27FC236}">
                  <a16:creationId xmlns:a16="http://schemas.microsoft.com/office/drawing/2014/main" id="{1AA94FB1-1E91-48B1-B97A-9FC84AD7FA92}"/>
                </a:ext>
              </a:extLst>
            </p:cNvPr>
            <p:cNvSpPr/>
            <p:nvPr/>
          </p:nvSpPr>
          <p:spPr>
            <a:xfrm>
              <a:off x="1759300" y="3597125"/>
              <a:ext cx="21400" cy="5575"/>
            </a:xfrm>
            <a:custGeom>
              <a:avLst/>
              <a:gdLst/>
              <a:ahLst/>
              <a:cxnLst/>
              <a:rect l="l" t="t" r="r" b="b"/>
              <a:pathLst>
                <a:path w="856" h="223" extrusionOk="0">
                  <a:moveTo>
                    <a:pt x="465" y="0"/>
                  </a:moveTo>
                  <a:cubicBezTo>
                    <a:pt x="443" y="0"/>
                    <a:pt x="418" y="5"/>
                    <a:pt x="398" y="15"/>
                  </a:cubicBezTo>
                  <a:cubicBezTo>
                    <a:pt x="239" y="35"/>
                    <a:pt x="100" y="35"/>
                    <a:pt x="0" y="194"/>
                  </a:cubicBezTo>
                  <a:cubicBezTo>
                    <a:pt x="135" y="212"/>
                    <a:pt x="261" y="222"/>
                    <a:pt x="386" y="222"/>
                  </a:cubicBezTo>
                  <a:cubicBezTo>
                    <a:pt x="539" y="222"/>
                    <a:pt x="692" y="207"/>
                    <a:pt x="856" y="175"/>
                  </a:cubicBezTo>
                  <a:cubicBezTo>
                    <a:pt x="796" y="35"/>
                    <a:pt x="637" y="15"/>
                    <a:pt x="518" y="15"/>
                  </a:cubicBezTo>
                  <a:cubicBezTo>
                    <a:pt x="508" y="5"/>
                    <a:pt x="488"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42;p3">
              <a:extLst>
                <a:ext uri="{FF2B5EF4-FFF2-40B4-BE49-F238E27FC236}">
                  <a16:creationId xmlns:a16="http://schemas.microsoft.com/office/drawing/2014/main" id="{8634FE11-AFCD-4255-97F8-3376518FEF56}"/>
                </a:ext>
              </a:extLst>
            </p:cNvPr>
            <p:cNvSpPr/>
            <p:nvPr/>
          </p:nvSpPr>
          <p:spPr>
            <a:xfrm>
              <a:off x="2008950" y="3985400"/>
              <a:ext cx="4500" cy="19925"/>
            </a:xfrm>
            <a:custGeom>
              <a:avLst/>
              <a:gdLst/>
              <a:ahLst/>
              <a:cxnLst/>
              <a:rect l="l" t="t" r="r" b="b"/>
              <a:pathLst>
                <a:path w="180" h="797" extrusionOk="0">
                  <a:moveTo>
                    <a:pt x="180" y="1"/>
                  </a:moveTo>
                  <a:lnTo>
                    <a:pt x="180" y="1"/>
                  </a:lnTo>
                  <a:cubicBezTo>
                    <a:pt x="60" y="239"/>
                    <a:pt x="1" y="518"/>
                    <a:pt x="160" y="796"/>
                  </a:cubicBezTo>
                  <a:cubicBezTo>
                    <a:pt x="180" y="518"/>
                    <a:pt x="180" y="279"/>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43;p3">
              <a:extLst>
                <a:ext uri="{FF2B5EF4-FFF2-40B4-BE49-F238E27FC236}">
                  <a16:creationId xmlns:a16="http://schemas.microsoft.com/office/drawing/2014/main" id="{E38D6E7E-D938-4635-B451-68B09AA5CEE0}"/>
                </a:ext>
              </a:extLst>
            </p:cNvPr>
            <p:cNvSpPr/>
            <p:nvPr/>
          </p:nvSpPr>
          <p:spPr>
            <a:xfrm>
              <a:off x="1795600" y="3793875"/>
              <a:ext cx="17425" cy="4575"/>
            </a:xfrm>
            <a:custGeom>
              <a:avLst/>
              <a:gdLst/>
              <a:ahLst/>
              <a:cxnLst/>
              <a:rect l="l" t="t" r="r" b="b"/>
              <a:pathLst>
                <a:path w="697" h="183" extrusionOk="0">
                  <a:moveTo>
                    <a:pt x="371" y="0"/>
                  </a:moveTo>
                  <a:cubicBezTo>
                    <a:pt x="254" y="0"/>
                    <a:pt x="133" y="61"/>
                    <a:pt x="1" y="162"/>
                  </a:cubicBezTo>
                  <a:cubicBezTo>
                    <a:pt x="239" y="162"/>
                    <a:pt x="458" y="162"/>
                    <a:pt x="697" y="182"/>
                  </a:cubicBezTo>
                  <a:cubicBezTo>
                    <a:pt x="590" y="56"/>
                    <a:pt x="483" y="0"/>
                    <a:pt x="3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44;p3">
              <a:extLst>
                <a:ext uri="{FF2B5EF4-FFF2-40B4-BE49-F238E27FC236}">
                  <a16:creationId xmlns:a16="http://schemas.microsoft.com/office/drawing/2014/main" id="{E66E9CDF-9F23-4B0D-B797-9C7455B6DB3F}"/>
                </a:ext>
              </a:extLst>
            </p:cNvPr>
            <p:cNvSpPr/>
            <p:nvPr/>
          </p:nvSpPr>
          <p:spPr>
            <a:xfrm>
              <a:off x="1884625" y="3597500"/>
              <a:ext cx="17425" cy="4575"/>
            </a:xfrm>
            <a:custGeom>
              <a:avLst/>
              <a:gdLst/>
              <a:ahLst/>
              <a:cxnLst/>
              <a:rect l="l" t="t" r="r" b="b"/>
              <a:pathLst>
                <a:path w="697" h="183" extrusionOk="0">
                  <a:moveTo>
                    <a:pt x="697" y="0"/>
                  </a:moveTo>
                  <a:lnTo>
                    <a:pt x="697" y="0"/>
                  </a:lnTo>
                  <a:cubicBezTo>
                    <a:pt x="478" y="20"/>
                    <a:pt x="219" y="20"/>
                    <a:pt x="0" y="20"/>
                  </a:cubicBezTo>
                  <a:lnTo>
                    <a:pt x="0" y="179"/>
                  </a:lnTo>
                  <a:cubicBezTo>
                    <a:pt x="28" y="177"/>
                    <a:pt x="55" y="177"/>
                    <a:pt x="82" y="177"/>
                  </a:cubicBezTo>
                  <a:cubicBezTo>
                    <a:pt x="157" y="177"/>
                    <a:pt x="230" y="182"/>
                    <a:pt x="301" y="182"/>
                  </a:cubicBezTo>
                  <a:cubicBezTo>
                    <a:pt x="451" y="182"/>
                    <a:pt x="588" y="157"/>
                    <a:pt x="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45;p3">
              <a:extLst>
                <a:ext uri="{FF2B5EF4-FFF2-40B4-BE49-F238E27FC236}">
                  <a16:creationId xmlns:a16="http://schemas.microsoft.com/office/drawing/2014/main" id="{33A05A49-08A0-4042-A833-587C0635BC35}"/>
                </a:ext>
              </a:extLst>
            </p:cNvPr>
            <p:cNvSpPr/>
            <p:nvPr/>
          </p:nvSpPr>
          <p:spPr>
            <a:xfrm>
              <a:off x="1744875" y="4159475"/>
              <a:ext cx="5500" cy="14450"/>
            </a:xfrm>
            <a:custGeom>
              <a:avLst/>
              <a:gdLst/>
              <a:ahLst/>
              <a:cxnLst/>
              <a:rect l="l" t="t" r="r" b="b"/>
              <a:pathLst>
                <a:path w="220" h="578" extrusionOk="0">
                  <a:moveTo>
                    <a:pt x="219" y="0"/>
                  </a:moveTo>
                  <a:cubicBezTo>
                    <a:pt x="1" y="159"/>
                    <a:pt x="20" y="358"/>
                    <a:pt x="80" y="577"/>
                  </a:cubicBezTo>
                  <a:cubicBezTo>
                    <a:pt x="120" y="577"/>
                    <a:pt x="180" y="577"/>
                    <a:pt x="219" y="557"/>
                  </a:cubicBezTo>
                  <a:lnTo>
                    <a:pt x="2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46;p3">
              <a:extLst>
                <a:ext uri="{FF2B5EF4-FFF2-40B4-BE49-F238E27FC236}">
                  <a16:creationId xmlns:a16="http://schemas.microsoft.com/office/drawing/2014/main" id="{42A54A8A-BB33-4E14-992E-E6000646273A}"/>
                </a:ext>
              </a:extLst>
            </p:cNvPr>
            <p:cNvSpPr/>
            <p:nvPr/>
          </p:nvSpPr>
          <p:spPr>
            <a:xfrm>
              <a:off x="2011925" y="3980925"/>
              <a:ext cx="9475" cy="6425"/>
            </a:xfrm>
            <a:custGeom>
              <a:avLst/>
              <a:gdLst/>
              <a:ahLst/>
              <a:cxnLst/>
              <a:rect l="l" t="t" r="r" b="b"/>
              <a:pathLst>
                <a:path w="379" h="257" extrusionOk="0">
                  <a:moveTo>
                    <a:pt x="61" y="1"/>
                  </a:moveTo>
                  <a:cubicBezTo>
                    <a:pt x="1" y="60"/>
                    <a:pt x="1" y="140"/>
                    <a:pt x="61" y="180"/>
                  </a:cubicBezTo>
                  <a:cubicBezTo>
                    <a:pt x="130" y="180"/>
                    <a:pt x="218" y="257"/>
                    <a:pt x="279" y="257"/>
                  </a:cubicBezTo>
                  <a:cubicBezTo>
                    <a:pt x="306" y="257"/>
                    <a:pt x="327" y="242"/>
                    <a:pt x="339" y="200"/>
                  </a:cubicBezTo>
                  <a:cubicBezTo>
                    <a:pt x="379" y="1"/>
                    <a:pt x="180" y="40"/>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47;p3">
              <a:extLst>
                <a:ext uri="{FF2B5EF4-FFF2-40B4-BE49-F238E27FC236}">
                  <a16:creationId xmlns:a16="http://schemas.microsoft.com/office/drawing/2014/main" id="{86249731-AEAD-40C0-B428-7870354CE02B}"/>
                </a:ext>
              </a:extLst>
            </p:cNvPr>
            <p:cNvSpPr/>
            <p:nvPr/>
          </p:nvSpPr>
          <p:spPr>
            <a:xfrm>
              <a:off x="2017900" y="4083875"/>
              <a:ext cx="8475" cy="10100"/>
            </a:xfrm>
            <a:custGeom>
              <a:avLst/>
              <a:gdLst/>
              <a:ahLst/>
              <a:cxnLst/>
              <a:rect l="l" t="t" r="r" b="b"/>
              <a:pathLst>
                <a:path w="339" h="404" extrusionOk="0">
                  <a:moveTo>
                    <a:pt x="21" y="0"/>
                  </a:moveTo>
                  <a:lnTo>
                    <a:pt x="21" y="0"/>
                  </a:lnTo>
                  <a:cubicBezTo>
                    <a:pt x="1" y="160"/>
                    <a:pt x="60" y="259"/>
                    <a:pt x="160" y="359"/>
                  </a:cubicBezTo>
                  <a:cubicBezTo>
                    <a:pt x="190" y="388"/>
                    <a:pt x="224" y="403"/>
                    <a:pt x="257" y="403"/>
                  </a:cubicBezTo>
                  <a:cubicBezTo>
                    <a:pt x="289" y="403"/>
                    <a:pt x="319" y="388"/>
                    <a:pt x="339" y="359"/>
                  </a:cubicBezTo>
                  <a:cubicBezTo>
                    <a:pt x="299" y="199"/>
                    <a:pt x="160" y="6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48;p3">
              <a:extLst>
                <a:ext uri="{FF2B5EF4-FFF2-40B4-BE49-F238E27FC236}">
                  <a16:creationId xmlns:a16="http://schemas.microsoft.com/office/drawing/2014/main" id="{F7EB4B0C-5F66-4BFC-AB70-E5FA0B0D988B}"/>
                </a:ext>
              </a:extLst>
            </p:cNvPr>
            <p:cNvSpPr/>
            <p:nvPr/>
          </p:nvSpPr>
          <p:spPr>
            <a:xfrm>
              <a:off x="1830425" y="4078400"/>
              <a:ext cx="14925" cy="5225"/>
            </a:xfrm>
            <a:custGeom>
              <a:avLst/>
              <a:gdLst/>
              <a:ahLst/>
              <a:cxnLst/>
              <a:rect l="l" t="t" r="r" b="b"/>
              <a:pathLst>
                <a:path w="597" h="209" extrusionOk="0">
                  <a:moveTo>
                    <a:pt x="0" y="1"/>
                  </a:moveTo>
                  <a:cubicBezTo>
                    <a:pt x="101" y="165"/>
                    <a:pt x="226" y="209"/>
                    <a:pt x="360" y="209"/>
                  </a:cubicBezTo>
                  <a:cubicBezTo>
                    <a:pt x="437" y="209"/>
                    <a:pt x="517" y="194"/>
                    <a:pt x="597" y="180"/>
                  </a:cubicBezTo>
                  <a:cubicBezTo>
                    <a:pt x="438" y="60"/>
                    <a:pt x="239" y="4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49;p3">
              <a:extLst>
                <a:ext uri="{FF2B5EF4-FFF2-40B4-BE49-F238E27FC236}">
                  <a16:creationId xmlns:a16="http://schemas.microsoft.com/office/drawing/2014/main" id="{99EB9E12-6858-4D03-A47C-8307BB67E078}"/>
                </a:ext>
              </a:extLst>
            </p:cNvPr>
            <p:cNvSpPr/>
            <p:nvPr/>
          </p:nvSpPr>
          <p:spPr>
            <a:xfrm>
              <a:off x="1785650" y="3967775"/>
              <a:ext cx="9975" cy="4425"/>
            </a:xfrm>
            <a:custGeom>
              <a:avLst/>
              <a:gdLst/>
              <a:ahLst/>
              <a:cxnLst/>
              <a:rect l="l" t="t" r="r" b="b"/>
              <a:pathLst>
                <a:path w="399" h="177" extrusionOk="0">
                  <a:moveTo>
                    <a:pt x="129" y="1"/>
                  </a:moveTo>
                  <a:cubicBezTo>
                    <a:pt x="89" y="1"/>
                    <a:pt x="41" y="9"/>
                    <a:pt x="1" y="9"/>
                  </a:cubicBezTo>
                  <a:cubicBezTo>
                    <a:pt x="60" y="69"/>
                    <a:pt x="80" y="109"/>
                    <a:pt x="100" y="129"/>
                  </a:cubicBezTo>
                  <a:cubicBezTo>
                    <a:pt x="147" y="157"/>
                    <a:pt x="199" y="176"/>
                    <a:pt x="248" y="176"/>
                  </a:cubicBezTo>
                  <a:cubicBezTo>
                    <a:pt x="303" y="176"/>
                    <a:pt x="357" y="152"/>
                    <a:pt x="399" y="89"/>
                  </a:cubicBezTo>
                  <a:lnTo>
                    <a:pt x="180" y="9"/>
                  </a:lnTo>
                  <a:cubicBezTo>
                    <a:pt x="167" y="3"/>
                    <a:pt x="149" y="1"/>
                    <a:pt x="1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50;p3">
              <a:extLst>
                <a:ext uri="{FF2B5EF4-FFF2-40B4-BE49-F238E27FC236}">
                  <a16:creationId xmlns:a16="http://schemas.microsoft.com/office/drawing/2014/main" id="{C152A59F-2B1F-40EC-A9ED-24C507502E88}"/>
                </a:ext>
              </a:extLst>
            </p:cNvPr>
            <p:cNvSpPr/>
            <p:nvPr/>
          </p:nvSpPr>
          <p:spPr>
            <a:xfrm>
              <a:off x="1816500" y="3597275"/>
              <a:ext cx="9950" cy="4450"/>
            </a:xfrm>
            <a:custGeom>
              <a:avLst/>
              <a:gdLst/>
              <a:ahLst/>
              <a:cxnLst/>
              <a:rect l="l" t="t" r="r" b="b"/>
              <a:pathLst>
                <a:path w="398" h="178" extrusionOk="0">
                  <a:moveTo>
                    <a:pt x="164" y="1"/>
                  </a:moveTo>
                  <a:cubicBezTo>
                    <a:pt x="122" y="1"/>
                    <a:pt x="80" y="3"/>
                    <a:pt x="40" y="9"/>
                  </a:cubicBezTo>
                  <a:cubicBezTo>
                    <a:pt x="40" y="69"/>
                    <a:pt x="0" y="129"/>
                    <a:pt x="0" y="129"/>
                  </a:cubicBezTo>
                  <a:cubicBezTo>
                    <a:pt x="53" y="162"/>
                    <a:pt x="104" y="177"/>
                    <a:pt x="152" y="177"/>
                  </a:cubicBezTo>
                  <a:cubicBezTo>
                    <a:pt x="248" y="177"/>
                    <a:pt x="332" y="115"/>
                    <a:pt x="398" y="9"/>
                  </a:cubicBezTo>
                  <a:cubicBezTo>
                    <a:pt x="332" y="9"/>
                    <a:pt x="248" y="1"/>
                    <a:pt x="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51;p3">
              <a:extLst>
                <a:ext uri="{FF2B5EF4-FFF2-40B4-BE49-F238E27FC236}">
                  <a16:creationId xmlns:a16="http://schemas.microsoft.com/office/drawing/2014/main" id="{A4BEED32-72BE-4D0C-8B11-A031D6C9750D}"/>
                </a:ext>
              </a:extLst>
            </p:cNvPr>
            <p:cNvSpPr/>
            <p:nvPr/>
          </p:nvSpPr>
          <p:spPr>
            <a:xfrm>
              <a:off x="1777200" y="3999950"/>
              <a:ext cx="8475" cy="3375"/>
            </a:xfrm>
            <a:custGeom>
              <a:avLst/>
              <a:gdLst/>
              <a:ahLst/>
              <a:cxnLst/>
              <a:rect l="l" t="t" r="r" b="b"/>
              <a:pathLst>
                <a:path w="339" h="135" extrusionOk="0">
                  <a:moveTo>
                    <a:pt x="179" y="0"/>
                  </a:moveTo>
                  <a:cubicBezTo>
                    <a:pt x="121" y="0"/>
                    <a:pt x="64" y="51"/>
                    <a:pt x="1" y="135"/>
                  </a:cubicBezTo>
                  <a:lnTo>
                    <a:pt x="339" y="135"/>
                  </a:lnTo>
                  <a:cubicBezTo>
                    <a:pt x="282" y="41"/>
                    <a:pt x="230"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52;p3">
              <a:extLst>
                <a:ext uri="{FF2B5EF4-FFF2-40B4-BE49-F238E27FC236}">
                  <a16:creationId xmlns:a16="http://schemas.microsoft.com/office/drawing/2014/main" id="{AB4C3E57-4023-4A99-9321-7670D0B82B16}"/>
                </a:ext>
              </a:extLst>
            </p:cNvPr>
            <p:cNvSpPr/>
            <p:nvPr/>
          </p:nvSpPr>
          <p:spPr>
            <a:xfrm>
              <a:off x="1839875" y="3597125"/>
              <a:ext cx="4500" cy="2250"/>
            </a:xfrm>
            <a:custGeom>
              <a:avLst/>
              <a:gdLst/>
              <a:ahLst/>
              <a:cxnLst/>
              <a:rect l="l" t="t" r="r" b="b"/>
              <a:pathLst>
                <a:path w="180" h="90" extrusionOk="0">
                  <a:moveTo>
                    <a:pt x="82" y="0"/>
                  </a:moveTo>
                  <a:cubicBezTo>
                    <a:pt x="55" y="0"/>
                    <a:pt x="30" y="5"/>
                    <a:pt x="0" y="15"/>
                  </a:cubicBezTo>
                  <a:cubicBezTo>
                    <a:pt x="30" y="65"/>
                    <a:pt x="60" y="90"/>
                    <a:pt x="90" y="90"/>
                  </a:cubicBezTo>
                  <a:cubicBezTo>
                    <a:pt x="119" y="90"/>
                    <a:pt x="149" y="65"/>
                    <a:pt x="179" y="15"/>
                  </a:cubicBezTo>
                  <a:cubicBezTo>
                    <a:pt x="139" y="5"/>
                    <a:pt x="109" y="0"/>
                    <a:pt x="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53;p3">
              <a:extLst>
                <a:ext uri="{FF2B5EF4-FFF2-40B4-BE49-F238E27FC236}">
                  <a16:creationId xmlns:a16="http://schemas.microsoft.com/office/drawing/2014/main" id="{1C59ECBF-D4FD-48DD-9B20-4AC974FBC003}"/>
                </a:ext>
              </a:extLst>
            </p:cNvPr>
            <p:cNvSpPr/>
            <p:nvPr/>
          </p:nvSpPr>
          <p:spPr>
            <a:xfrm>
              <a:off x="2001000" y="3682050"/>
              <a:ext cx="2000" cy="4500"/>
            </a:xfrm>
            <a:custGeom>
              <a:avLst/>
              <a:gdLst/>
              <a:ahLst/>
              <a:cxnLst/>
              <a:rect l="l" t="t" r="r" b="b"/>
              <a:pathLst>
                <a:path w="80" h="180" extrusionOk="0">
                  <a:moveTo>
                    <a:pt x="0" y="0"/>
                  </a:moveTo>
                  <a:cubicBezTo>
                    <a:pt x="0" y="80"/>
                    <a:pt x="0" y="120"/>
                    <a:pt x="20" y="179"/>
                  </a:cubicBezTo>
                  <a:cubicBezTo>
                    <a:pt x="20" y="159"/>
                    <a:pt x="80" y="120"/>
                    <a:pt x="80" y="120"/>
                  </a:cubicBezTo>
                  <a:cubicBezTo>
                    <a:pt x="40" y="80"/>
                    <a:pt x="2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54;p3">
              <a:extLst>
                <a:ext uri="{FF2B5EF4-FFF2-40B4-BE49-F238E27FC236}">
                  <a16:creationId xmlns:a16="http://schemas.microsoft.com/office/drawing/2014/main" id="{9C198EB3-9578-47CB-AF5E-E9B6EE0C2626}"/>
                </a:ext>
              </a:extLst>
            </p:cNvPr>
            <p:cNvSpPr/>
            <p:nvPr/>
          </p:nvSpPr>
          <p:spPr>
            <a:xfrm>
              <a:off x="2021875" y="4092825"/>
              <a:ext cx="4500" cy="6000"/>
            </a:xfrm>
            <a:custGeom>
              <a:avLst/>
              <a:gdLst/>
              <a:ahLst/>
              <a:cxnLst/>
              <a:rect l="l" t="t" r="r" b="b"/>
              <a:pathLst>
                <a:path w="180" h="240" extrusionOk="0">
                  <a:moveTo>
                    <a:pt x="1" y="1"/>
                  </a:moveTo>
                  <a:cubicBezTo>
                    <a:pt x="1" y="100"/>
                    <a:pt x="80" y="180"/>
                    <a:pt x="160" y="239"/>
                  </a:cubicBezTo>
                  <a:cubicBezTo>
                    <a:pt x="160" y="160"/>
                    <a:pt x="180" y="8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55;p3">
              <a:extLst>
                <a:ext uri="{FF2B5EF4-FFF2-40B4-BE49-F238E27FC236}">
                  <a16:creationId xmlns:a16="http://schemas.microsoft.com/office/drawing/2014/main" id="{8891D786-0442-4A6E-86AE-1E3676D61DF4}"/>
                </a:ext>
              </a:extLst>
            </p:cNvPr>
            <p:cNvSpPr/>
            <p:nvPr/>
          </p:nvSpPr>
          <p:spPr>
            <a:xfrm>
              <a:off x="1750350" y="4151000"/>
              <a:ext cx="4500" cy="6000"/>
            </a:xfrm>
            <a:custGeom>
              <a:avLst/>
              <a:gdLst/>
              <a:ahLst/>
              <a:cxnLst/>
              <a:rect l="l" t="t" r="r" b="b"/>
              <a:pathLst>
                <a:path w="180" h="240" extrusionOk="0">
                  <a:moveTo>
                    <a:pt x="160" y="1"/>
                  </a:moveTo>
                  <a:cubicBezTo>
                    <a:pt x="40" y="41"/>
                    <a:pt x="0" y="120"/>
                    <a:pt x="20" y="240"/>
                  </a:cubicBezTo>
                  <a:cubicBezTo>
                    <a:pt x="80" y="240"/>
                    <a:pt x="120" y="220"/>
                    <a:pt x="179" y="180"/>
                  </a:cubicBezTo>
                  <a:cubicBezTo>
                    <a:pt x="179" y="120"/>
                    <a:pt x="160" y="61"/>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56;p3">
              <a:extLst>
                <a:ext uri="{FF2B5EF4-FFF2-40B4-BE49-F238E27FC236}">
                  <a16:creationId xmlns:a16="http://schemas.microsoft.com/office/drawing/2014/main" id="{E85A956C-7BD4-40CA-92BE-A305864F268B}"/>
                </a:ext>
              </a:extLst>
            </p:cNvPr>
            <p:cNvSpPr/>
            <p:nvPr/>
          </p:nvSpPr>
          <p:spPr>
            <a:xfrm>
              <a:off x="1781675" y="3796550"/>
              <a:ext cx="4000" cy="1900"/>
            </a:xfrm>
            <a:custGeom>
              <a:avLst/>
              <a:gdLst/>
              <a:ahLst/>
              <a:cxnLst/>
              <a:rect l="l" t="t" r="r" b="b"/>
              <a:pathLst>
                <a:path w="160" h="76" extrusionOk="0">
                  <a:moveTo>
                    <a:pt x="80" y="0"/>
                  </a:moveTo>
                  <a:cubicBezTo>
                    <a:pt x="50" y="0"/>
                    <a:pt x="21" y="25"/>
                    <a:pt x="1" y="75"/>
                  </a:cubicBezTo>
                  <a:lnTo>
                    <a:pt x="160" y="75"/>
                  </a:lnTo>
                  <a:cubicBezTo>
                    <a:pt x="140" y="25"/>
                    <a:pt x="110" y="0"/>
                    <a:pt x="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57;p3">
              <a:extLst>
                <a:ext uri="{FF2B5EF4-FFF2-40B4-BE49-F238E27FC236}">
                  <a16:creationId xmlns:a16="http://schemas.microsoft.com/office/drawing/2014/main" id="{81B89926-CA02-45ED-9C5A-F51B26018EF7}"/>
                </a:ext>
              </a:extLst>
            </p:cNvPr>
            <p:cNvSpPr/>
            <p:nvPr/>
          </p:nvSpPr>
          <p:spPr>
            <a:xfrm>
              <a:off x="2312325" y="4842775"/>
              <a:ext cx="2500" cy="4500"/>
            </a:xfrm>
            <a:custGeom>
              <a:avLst/>
              <a:gdLst/>
              <a:ahLst/>
              <a:cxnLst/>
              <a:rect l="l" t="t" r="r" b="b"/>
              <a:pathLst>
                <a:path w="100" h="180" extrusionOk="0">
                  <a:moveTo>
                    <a:pt x="0" y="1"/>
                  </a:moveTo>
                  <a:cubicBezTo>
                    <a:pt x="0" y="41"/>
                    <a:pt x="20" y="120"/>
                    <a:pt x="20" y="180"/>
                  </a:cubicBezTo>
                  <a:cubicBezTo>
                    <a:pt x="60" y="140"/>
                    <a:pt x="80" y="140"/>
                    <a:pt x="80" y="120"/>
                  </a:cubicBezTo>
                  <a:cubicBezTo>
                    <a:pt x="100" y="41"/>
                    <a:pt x="8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58;p3">
              <a:extLst>
                <a:ext uri="{FF2B5EF4-FFF2-40B4-BE49-F238E27FC236}">
                  <a16:creationId xmlns:a16="http://schemas.microsoft.com/office/drawing/2014/main" id="{AA594DF0-CEC1-474F-9A0B-3CDD5310D877}"/>
                </a:ext>
              </a:extLst>
            </p:cNvPr>
            <p:cNvSpPr/>
            <p:nvPr/>
          </p:nvSpPr>
          <p:spPr>
            <a:xfrm>
              <a:off x="2048250" y="4441950"/>
              <a:ext cx="3000" cy="2500"/>
            </a:xfrm>
            <a:custGeom>
              <a:avLst/>
              <a:gdLst/>
              <a:ahLst/>
              <a:cxnLst/>
              <a:rect l="l" t="t" r="r" b="b"/>
              <a:pathLst>
                <a:path w="120" h="100" extrusionOk="0">
                  <a:moveTo>
                    <a:pt x="40" y="0"/>
                  </a:moveTo>
                  <a:cubicBezTo>
                    <a:pt x="20" y="20"/>
                    <a:pt x="0" y="20"/>
                    <a:pt x="0" y="40"/>
                  </a:cubicBezTo>
                  <a:cubicBezTo>
                    <a:pt x="0" y="40"/>
                    <a:pt x="20" y="60"/>
                    <a:pt x="20" y="100"/>
                  </a:cubicBezTo>
                  <a:cubicBezTo>
                    <a:pt x="80" y="60"/>
                    <a:pt x="100" y="40"/>
                    <a:pt x="119" y="20"/>
                  </a:cubicBezTo>
                  <a:cubicBezTo>
                    <a:pt x="100" y="20"/>
                    <a:pt x="80"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59;p3">
              <a:extLst>
                <a:ext uri="{FF2B5EF4-FFF2-40B4-BE49-F238E27FC236}">
                  <a16:creationId xmlns:a16="http://schemas.microsoft.com/office/drawing/2014/main" id="{FD748D73-5DAC-4666-A519-D6F55E76CD3E}"/>
                </a:ext>
              </a:extLst>
            </p:cNvPr>
            <p:cNvSpPr/>
            <p:nvPr/>
          </p:nvSpPr>
          <p:spPr>
            <a:xfrm>
              <a:off x="2111400" y="4115250"/>
              <a:ext cx="30850" cy="3450"/>
            </a:xfrm>
            <a:custGeom>
              <a:avLst/>
              <a:gdLst/>
              <a:ahLst/>
              <a:cxnLst/>
              <a:rect l="l" t="t" r="r" b="b"/>
              <a:pathLst>
                <a:path w="1234" h="138" extrusionOk="0">
                  <a:moveTo>
                    <a:pt x="606" y="0"/>
                  </a:moveTo>
                  <a:cubicBezTo>
                    <a:pt x="432" y="0"/>
                    <a:pt x="236" y="37"/>
                    <a:pt x="0" y="138"/>
                  </a:cubicBezTo>
                  <a:lnTo>
                    <a:pt x="1234" y="138"/>
                  </a:lnTo>
                  <a:cubicBezTo>
                    <a:pt x="1039" y="69"/>
                    <a:pt x="843" y="0"/>
                    <a:pt x="6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60;p3">
              <a:extLst>
                <a:ext uri="{FF2B5EF4-FFF2-40B4-BE49-F238E27FC236}">
                  <a16:creationId xmlns:a16="http://schemas.microsoft.com/office/drawing/2014/main" id="{3A5F4E98-38F7-46C2-8A6C-D22FE9CD6415}"/>
                </a:ext>
              </a:extLst>
            </p:cNvPr>
            <p:cNvSpPr/>
            <p:nvPr/>
          </p:nvSpPr>
          <p:spPr>
            <a:xfrm>
              <a:off x="2192950" y="4574225"/>
              <a:ext cx="14950" cy="8725"/>
            </a:xfrm>
            <a:custGeom>
              <a:avLst/>
              <a:gdLst/>
              <a:ahLst/>
              <a:cxnLst/>
              <a:rect l="l" t="t" r="r" b="b"/>
              <a:pathLst>
                <a:path w="598" h="349" extrusionOk="0">
                  <a:moveTo>
                    <a:pt x="498" y="21"/>
                  </a:moveTo>
                  <a:cubicBezTo>
                    <a:pt x="379" y="40"/>
                    <a:pt x="220" y="1"/>
                    <a:pt x="1" y="220"/>
                  </a:cubicBezTo>
                  <a:cubicBezTo>
                    <a:pt x="34" y="208"/>
                    <a:pt x="65" y="202"/>
                    <a:pt x="92" y="202"/>
                  </a:cubicBezTo>
                  <a:cubicBezTo>
                    <a:pt x="239" y="202"/>
                    <a:pt x="310" y="349"/>
                    <a:pt x="428" y="349"/>
                  </a:cubicBezTo>
                  <a:cubicBezTo>
                    <a:pt x="470" y="349"/>
                    <a:pt x="518" y="330"/>
                    <a:pt x="578" y="279"/>
                  </a:cubicBezTo>
                  <a:cubicBezTo>
                    <a:pt x="598" y="220"/>
                    <a:pt x="518" y="100"/>
                    <a:pt x="498"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61;p3">
              <a:extLst>
                <a:ext uri="{FF2B5EF4-FFF2-40B4-BE49-F238E27FC236}">
                  <a16:creationId xmlns:a16="http://schemas.microsoft.com/office/drawing/2014/main" id="{EB7250CD-54B2-4A5E-9F3C-EE015C1FDF32}"/>
                </a:ext>
              </a:extLst>
            </p:cNvPr>
            <p:cNvSpPr/>
            <p:nvPr/>
          </p:nvSpPr>
          <p:spPr>
            <a:xfrm>
              <a:off x="1787650" y="4065475"/>
              <a:ext cx="4000" cy="6000"/>
            </a:xfrm>
            <a:custGeom>
              <a:avLst/>
              <a:gdLst/>
              <a:ahLst/>
              <a:cxnLst/>
              <a:rect l="l" t="t" r="r" b="b"/>
              <a:pathLst>
                <a:path w="160" h="240" extrusionOk="0">
                  <a:moveTo>
                    <a:pt x="100" y="0"/>
                  </a:moveTo>
                  <a:cubicBezTo>
                    <a:pt x="60" y="0"/>
                    <a:pt x="20" y="20"/>
                    <a:pt x="0" y="60"/>
                  </a:cubicBezTo>
                  <a:cubicBezTo>
                    <a:pt x="60" y="100"/>
                    <a:pt x="100" y="179"/>
                    <a:pt x="159" y="239"/>
                  </a:cubicBezTo>
                  <a:cubicBezTo>
                    <a:pt x="120" y="160"/>
                    <a:pt x="100" y="8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62;p3">
              <a:extLst>
                <a:ext uri="{FF2B5EF4-FFF2-40B4-BE49-F238E27FC236}">
                  <a16:creationId xmlns:a16="http://schemas.microsoft.com/office/drawing/2014/main" id="{B4DB4E85-2F3A-462C-AAFC-5FBDE3234FF2}"/>
                </a:ext>
              </a:extLst>
            </p:cNvPr>
            <p:cNvSpPr/>
            <p:nvPr/>
          </p:nvSpPr>
          <p:spPr>
            <a:xfrm>
              <a:off x="1823950" y="4489675"/>
              <a:ext cx="2500" cy="2025"/>
            </a:xfrm>
            <a:custGeom>
              <a:avLst/>
              <a:gdLst/>
              <a:ahLst/>
              <a:cxnLst/>
              <a:rect l="l" t="t" r="r" b="b"/>
              <a:pathLst>
                <a:path w="100" h="81" extrusionOk="0">
                  <a:moveTo>
                    <a:pt x="100" y="1"/>
                  </a:moveTo>
                  <a:cubicBezTo>
                    <a:pt x="20" y="41"/>
                    <a:pt x="1" y="81"/>
                    <a:pt x="40" y="81"/>
                  </a:cubicBezTo>
                  <a:cubicBezTo>
                    <a:pt x="60" y="81"/>
                    <a:pt x="60" y="21"/>
                    <a:pt x="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63;p3">
              <a:extLst>
                <a:ext uri="{FF2B5EF4-FFF2-40B4-BE49-F238E27FC236}">
                  <a16:creationId xmlns:a16="http://schemas.microsoft.com/office/drawing/2014/main" id="{7A4F5934-FFEA-4F75-8B1F-2C34A985B6C3}"/>
                </a:ext>
              </a:extLst>
            </p:cNvPr>
            <p:cNvSpPr/>
            <p:nvPr/>
          </p:nvSpPr>
          <p:spPr>
            <a:xfrm>
              <a:off x="2021875" y="4115200"/>
              <a:ext cx="9975" cy="3275"/>
            </a:xfrm>
            <a:custGeom>
              <a:avLst/>
              <a:gdLst/>
              <a:ahLst/>
              <a:cxnLst/>
              <a:rect l="l" t="t" r="r" b="b"/>
              <a:pathLst>
                <a:path w="399" h="131" extrusionOk="0">
                  <a:moveTo>
                    <a:pt x="399" y="1"/>
                  </a:moveTo>
                  <a:cubicBezTo>
                    <a:pt x="259" y="1"/>
                    <a:pt x="140" y="21"/>
                    <a:pt x="1" y="21"/>
                  </a:cubicBezTo>
                  <a:cubicBezTo>
                    <a:pt x="80" y="90"/>
                    <a:pt x="150" y="130"/>
                    <a:pt x="215" y="130"/>
                  </a:cubicBezTo>
                  <a:cubicBezTo>
                    <a:pt x="279" y="130"/>
                    <a:pt x="339" y="90"/>
                    <a:pt x="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64;p3">
              <a:extLst>
                <a:ext uri="{FF2B5EF4-FFF2-40B4-BE49-F238E27FC236}">
                  <a16:creationId xmlns:a16="http://schemas.microsoft.com/office/drawing/2014/main" id="{39956CD7-20D3-46A6-B66B-F7DF641C660C}"/>
                </a:ext>
              </a:extLst>
            </p:cNvPr>
            <p:cNvSpPr/>
            <p:nvPr/>
          </p:nvSpPr>
          <p:spPr>
            <a:xfrm>
              <a:off x="2040275" y="4115200"/>
              <a:ext cx="9975" cy="3325"/>
            </a:xfrm>
            <a:custGeom>
              <a:avLst/>
              <a:gdLst/>
              <a:ahLst/>
              <a:cxnLst/>
              <a:rect l="l" t="t" r="r" b="b"/>
              <a:pathLst>
                <a:path w="399" h="133" extrusionOk="0">
                  <a:moveTo>
                    <a:pt x="1" y="1"/>
                  </a:moveTo>
                  <a:cubicBezTo>
                    <a:pt x="63" y="93"/>
                    <a:pt x="124" y="133"/>
                    <a:pt x="191" y="133"/>
                  </a:cubicBezTo>
                  <a:cubicBezTo>
                    <a:pt x="254" y="133"/>
                    <a:pt x="322" y="98"/>
                    <a:pt x="399" y="41"/>
                  </a:cubicBezTo>
                  <a:cubicBezTo>
                    <a:pt x="259" y="1"/>
                    <a:pt x="120"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65;p3">
              <a:extLst>
                <a:ext uri="{FF2B5EF4-FFF2-40B4-BE49-F238E27FC236}">
                  <a16:creationId xmlns:a16="http://schemas.microsoft.com/office/drawing/2014/main" id="{1254E329-9E36-4793-A411-5243246AAA34}"/>
                </a:ext>
              </a:extLst>
            </p:cNvPr>
            <p:cNvSpPr/>
            <p:nvPr/>
          </p:nvSpPr>
          <p:spPr>
            <a:xfrm>
              <a:off x="2234725" y="3913800"/>
              <a:ext cx="19425" cy="55600"/>
            </a:xfrm>
            <a:custGeom>
              <a:avLst/>
              <a:gdLst/>
              <a:ahLst/>
              <a:cxnLst/>
              <a:rect l="l" t="t" r="r" b="b"/>
              <a:pathLst>
                <a:path w="777" h="2224" extrusionOk="0">
                  <a:moveTo>
                    <a:pt x="319" y="0"/>
                  </a:moveTo>
                  <a:cubicBezTo>
                    <a:pt x="180" y="557"/>
                    <a:pt x="1" y="1074"/>
                    <a:pt x="279" y="1611"/>
                  </a:cubicBezTo>
                  <a:cubicBezTo>
                    <a:pt x="299" y="1671"/>
                    <a:pt x="299" y="1751"/>
                    <a:pt x="279" y="1791"/>
                  </a:cubicBezTo>
                  <a:cubicBezTo>
                    <a:pt x="279" y="1930"/>
                    <a:pt x="299" y="2029"/>
                    <a:pt x="299" y="2149"/>
                  </a:cubicBezTo>
                  <a:cubicBezTo>
                    <a:pt x="391" y="2202"/>
                    <a:pt x="456" y="2224"/>
                    <a:pt x="503" y="2224"/>
                  </a:cubicBezTo>
                  <a:cubicBezTo>
                    <a:pt x="703" y="2224"/>
                    <a:pt x="584" y="1831"/>
                    <a:pt x="777" y="1751"/>
                  </a:cubicBezTo>
                  <a:lnTo>
                    <a:pt x="777" y="1651"/>
                  </a:lnTo>
                  <a:cubicBezTo>
                    <a:pt x="677" y="1532"/>
                    <a:pt x="637" y="1393"/>
                    <a:pt x="637" y="1253"/>
                  </a:cubicBezTo>
                  <a:cubicBezTo>
                    <a:pt x="419" y="856"/>
                    <a:pt x="637" y="398"/>
                    <a:pt x="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66;p3">
              <a:extLst>
                <a:ext uri="{FF2B5EF4-FFF2-40B4-BE49-F238E27FC236}">
                  <a16:creationId xmlns:a16="http://schemas.microsoft.com/office/drawing/2014/main" id="{B7D32D02-F9CC-40CB-ADC6-CB73A595C05E}"/>
                </a:ext>
              </a:extLst>
            </p:cNvPr>
            <p:cNvSpPr/>
            <p:nvPr/>
          </p:nvSpPr>
          <p:spPr>
            <a:xfrm>
              <a:off x="2668400" y="3472675"/>
              <a:ext cx="8475" cy="35325"/>
            </a:xfrm>
            <a:custGeom>
              <a:avLst/>
              <a:gdLst/>
              <a:ahLst/>
              <a:cxnLst/>
              <a:rect l="l" t="t" r="r" b="b"/>
              <a:pathLst>
                <a:path w="339" h="1413" extrusionOk="0">
                  <a:moveTo>
                    <a:pt x="60" y="0"/>
                  </a:moveTo>
                  <a:cubicBezTo>
                    <a:pt x="0" y="478"/>
                    <a:pt x="20" y="935"/>
                    <a:pt x="60" y="1413"/>
                  </a:cubicBezTo>
                  <a:cubicBezTo>
                    <a:pt x="338" y="935"/>
                    <a:pt x="299" y="478"/>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67;p3">
              <a:extLst>
                <a:ext uri="{FF2B5EF4-FFF2-40B4-BE49-F238E27FC236}">
                  <a16:creationId xmlns:a16="http://schemas.microsoft.com/office/drawing/2014/main" id="{8BAC6098-C5EC-408C-A79A-3BA6671725E7}"/>
                </a:ext>
              </a:extLst>
            </p:cNvPr>
            <p:cNvSpPr/>
            <p:nvPr/>
          </p:nvSpPr>
          <p:spPr>
            <a:xfrm>
              <a:off x="2589825" y="3672600"/>
              <a:ext cx="61200" cy="9675"/>
            </a:xfrm>
            <a:custGeom>
              <a:avLst/>
              <a:gdLst/>
              <a:ahLst/>
              <a:cxnLst/>
              <a:rect l="l" t="t" r="r" b="b"/>
              <a:pathLst>
                <a:path w="2448" h="387" extrusionOk="0">
                  <a:moveTo>
                    <a:pt x="1055" y="0"/>
                  </a:moveTo>
                  <a:cubicBezTo>
                    <a:pt x="975" y="18"/>
                    <a:pt x="893" y="23"/>
                    <a:pt x="812" y="23"/>
                  </a:cubicBezTo>
                  <a:cubicBezTo>
                    <a:pt x="709" y="23"/>
                    <a:pt x="606" y="15"/>
                    <a:pt x="505" y="15"/>
                  </a:cubicBezTo>
                  <a:cubicBezTo>
                    <a:pt x="324" y="15"/>
                    <a:pt x="149" y="40"/>
                    <a:pt x="0" y="179"/>
                  </a:cubicBezTo>
                  <a:lnTo>
                    <a:pt x="159" y="358"/>
                  </a:lnTo>
                  <a:cubicBezTo>
                    <a:pt x="311" y="377"/>
                    <a:pt x="461" y="386"/>
                    <a:pt x="609" y="386"/>
                  </a:cubicBezTo>
                  <a:cubicBezTo>
                    <a:pt x="1242" y="386"/>
                    <a:pt x="1851" y="226"/>
                    <a:pt x="2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68;p3">
              <a:extLst>
                <a:ext uri="{FF2B5EF4-FFF2-40B4-BE49-F238E27FC236}">
                  <a16:creationId xmlns:a16="http://schemas.microsoft.com/office/drawing/2014/main" id="{28552E5E-7126-4B15-957E-CED37DF13AFC}"/>
                </a:ext>
              </a:extLst>
            </p:cNvPr>
            <p:cNvSpPr/>
            <p:nvPr/>
          </p:nvSpPr>
          <p:spPr>
            <a:xfrm>
              <a:off x="2580375" y="3587875"/>
              <a:ext cx="62675" cy="9400"/>
            </a:xfrm>
            <a:custGeom>
              <a:avLst/>
              <a:gdLst/>
              <a:ahLst/>
              <a:cxnLst/>
              <a:rect l="l" t="t" r="r" b="b"/>
              <a:pathLst>
                <a:path w="2507" h="376" extrusionOk="0">
                  <a:moveTo>
                    <a:pt x="1289" y="0"/>
                  </a:moveTo>
                  <a:cubicBezTo>
                    <a:pt x="774" y="0"/>
                    <a:pt x="352" y="69"/>
                    <a:pt x="0" y="186"/>
                  </a:cubicBezTo>
                  <a:lnTo>
                    <a:pt x="179" y="365"/>
                  </a:lnTo>
                  <a:lnTo>
                    <a:pt x="398" y="365"/>
                  </a:lnTo>
                  <a:cubicBezTo>
                    <a:pt x="418" y="336"/>
                    <a:pt x="443" y="321"/>
                    <a:pt x="468" y="321"/>
                  </a:cubicBezTo>
                  <a:cubicBezTo>
                    <a:pt x="493" y="321"/>
                    <a:pt x="518" y="336"/>
                    <a:pt x="537" y="365"/>
                  </a:cubicBezTo>
                  <a:cubicBezTo>
                    <a:pt x="616" y="372"/>
                    <a:pt x="695" y="376"/>
                    <a:pt x="774" y="376"/>
                  </a:cubicBezTo>
                  <a:cubicBezTo>
                    <a:pt x="1367" y="376"/>
                    <a:pt x="1945" y="195"/>
                    <a:pt x="2507" y="107"/>
                  </a:cubicBezTo>
                  <a:cubicBezTo>
                    <a:pt x="2050" y="33"/>
                    <a:pt x="1647" y="0"/>
                    <a:pt x="12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69;p3">
              <a:extLst>
                <a:ext uri="{FF2B5EF4-FFF2-40B4-BE49-F238E27FC236}">
                  <a16:creationId xmlns:a16="http://schemas.microsoft.com/office/drawing/2014/main" id="{65E9EEC3-4F99-45CA-80E1-67E554A7F029}"/>
                </a:ext>
              </a:extLst>
            </p:cNvPr>
            <p:cNvSpPr/>
            <p:nvPr/>
          </p:nvSpPr>
          <p:spPr>
            <a:xfrm>
              <a:off x="2585350" y="3629325"/>
              <a:ext cx="17425" cy="24400"/>
            </a:xfrm>
            <a:custGeom>
              <a:avLst/>
              <a:gdLst/>
              <a:ahLst/>
              <a:cxnLst/>
              <a:rect l="l" t="t" r="r" b="b"/>
              <a:pathLst>
                <a:path w="697" h="976" extrusionOk="0">
                  <a:moveTo>
                    <a:pt x="517" y="1"/>
                  </a:moveTo>
                  <a:cubicBezTo>
                    <a:pt x="0" y="498"/>
                    <a:pt x="0" y="597"/>
                    <a:pt x="597" y="975"/>
                  </a:cubicBezTo>
                  <a:cubicBezTo>
                    <a:pt x="239" y="637"/>
                    <a:pt x="398" y="398"/>
                    <a:pt x="696" y="180"/>
                  </a:cubicBezTo>
                  <a:cubicBezTo>
                    <a:pt x="677" y="100"/>
                    <a:pt x="617" y="20"/>
                    <a:pt x="5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70;p3">
              <a:extLst>
                <a:ext uri="{FF2B5EF4-FFF2-40B4-BE49-F238E27FC236}">
                  <a16:creationId xmlns:a16="http://schemas.microsoft.com/office/drawing/2014/main" id="{6C21C885-3A64-4158-B3C1-F3977CFDDD77}"/>
                </a:ext>
              </a:extLst>
            </p:cNvPr>
            <p:cNvSpPr/>
            <p:nvPr/>
          </p:nvSpPr>
          <p:spPr>
            <a:xfrm>
              <a:off x="2598275" y="3628650"/>
              <a:ext cx="15950" cy="6550"/>
            </a:xfrm>
            <a:custGeom>
              <a:avLst/>
              <a:gdLst/>
              <a:ahLst/>
              <a:cxnLst/>
              <a:rect l="l" t="t" r="r" b="b"/>
              <a:pathLst>
                <a:path w="638" h="262" extrusionOk="0">
                  <a:moveTo>
                    <a:pt x="422" y="1"/>
                  </a:moveTo>
                  <a:cubicBezTo>
                    <a:pt x="365" y="1"/>
                    <a:pt x="305" y="8"/>
                    <a:pt x="259" y="8"/>
                  </a:cubicBezTo>
                  <a:cubicBezTo>
                    <a:pt x="179" y="8"/>
                    <a:pt x="80" y="28"/>
                    <a:pt x="0" y="28"/>
                  </a:cubicBezTo>
                  <a:cubicBezTo>
                    <a:pt x="80" y="67"/>
                    <a:pt x="120" y="147"/>
                    <a:pt x="179" y="207"/>
                  </a:cubicBezTo>
                  <a:lnTo>
                    <a:pt x="259" y="187"/>
                  </a:lnTo>
                  <a:cubicBezTo>
                    <a:pt x="265" y="186"/>
                    <a:pt x="271" y="185"/>
                    <a:pt x="277" y="185"/>
                  </a:cubicBezTo>
                  <a:cubicBezTo>
                    <a:pt x="357" y="185"/>
                    <a:pt x="465" y="262"/>
                    <a:pt x="533" y="262"/>
                  </a:cubicBezTo>
                  <a:cubicBezTo>
                    <a:pt x="567" y="262"/>
                    <a:pt x="591" y="243"/>
                    <a:pt x="597" y="187"/>
                  </a:cubicBezTo>
                  <a:cubicBezTo>
                    <a:pt x="637" y="28"/>
                    <a:pt x="535" y="1"/>
                    <a:pt x="4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71;p3">
              <a:extLst>
                <a:ext uri="{FF2B5EF4-FFF2-40B4-BE49-F238E27FC236}">
                  <a16:creationId xmlns:a16="http://schemas.microsoft.com/office/drawing/2014/main" id="{0B6172D0-3C7C-480E-BDDD-8BB2FAB069C0}"/>
                </a:ext>
              </a:extLst>
            </p:cNvPr>
            <p:cNvSpPr/>
            <p:nvPr/>
          </p:nvSpPr>
          <p:spPr>
            <a:xfrm>
              <a:off x="2589825" y="3595125"/>
              <a:ext cx="3500" cy="1900"/>
            </a:xfrm>
            <a:custGeom>
              <a:avLst/>
              <a:gdLst/>
              <a:ahLst/>
              <a:cxnLst/>
              <a:rect l="l" t="t" r="r" b="b"/>
              <a:pathLst>
                <a:path w="140" h="76" extrusionOk="0">
                  <a:moveTo>
                    <a:pt x="62" y="1"/>
                  </a:moveTo>
                  <a:cubicBezTo>
                    <a:pt x="40" y="1"/>
                    <a:pt x="20" y="26"/>
                    <a:pt x="0" y="75"/>
                  </a:cubicBezTo>
                  <a:lnTo>
                    <a:pt x="140" y="75"/>
                  </a:lnTo>
                  <a:cubicBezTo>
                    <a:pt x="110" y="26"/>
                    <a:pt x="85" y="1"/>
                    <a:pt x="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72;p3">
              <a:extLst>
                <a:ext uri="{FF2B5EF4-FFF2-40B4-BE49-F238E27FC236}">
                  <a16:creationId xmlns:a16="http://schemas.microsoft.com/office/drawing/2014/main" id="{9020053F-7F76-43BA-A5E3-6FD716BD3B4F}"/>
                </a:ext>
              </a:extLst>
            </p:cNvPr>
            <p:cNvSpPr/>
            <p:nvPr/>
          </p:nvSpPr>
          <p:spPr>
            <a:xfrm>
              <a:off x="2219825" y="3271750"/>
              <a:ext cx="5000" cy="14950"/>
            </a:xfrm>
            <a:custGeom>
              <a:avLst/>
              <a:gdLst/>
              <a:ahLst/>
              <a:cxnLst/>
              <a:rect l="l" t="t" r="r" b="b"/>
              <a:pathLst>
                <a:path w="200" h="598" extrusionOk="0">
                  <a:moveTo>
                    <a:pt x="20" y="1"/>
                  </a:moveTo>
                  <a:lnTo>
                    <a:pt x="20" y="1"/>
                  </a:lnTo>
                  <a:cubicBezTo>
                    <a:pt x="0" y="219"/>
                    <a:pt x="20" y="418"/>
                    <a:pt x="119" y="597"/>
                  </a:cubicBezTo>
                  <a:cubicBezTo>
                    <a:pt x="139" y="379"/>
                    <a:pt x="199" y="180"/>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73;p3">
              <a:extLst>
                <a:ext uri="{FF2B5EF4-FFF2-40B4-BE49-F238E27FC236}">
                  <a16:creationId xmlns:a16="http://schemas.microsoft.com/office/drawing/2014/main" id="{F28362F1-2B4A-4147-8413-B58D527E959E}"/>
                </a:ext>
              </a:extLst>
            </p:cNvPr>
            <p:cNvSpPr/>
            <p:nvPr/>
          </p:nvSpPr>
          <p:spPr>
            <a:xfrm>
              <a:off x="2224300" y="3458750"/>
              <a:ext cx="3000" cy="9975"/>
            </a:xfrm>
            <a:custGeom>
              <a:avLst/>
              <a:gdLst/>
              <a:ahLst/>
              <a:cxnLst/>
              <a:rect l="l" t="t" r="r" b="b"/>
              <a:pathLst>
                <a:path w="120" h="399" extrusionOk="0">
                  <a:moveTo>
                    <a:pt x="0" y="0"/>
                  </a:moveTo>
                  <a:cubicBezTo>
                    <a:pt x="0" y="159"/>
                    <a:pt x="0" y="299"/>
                    <a:pt x="119" y="398"/>
                  </a:cubicBezTo>
                  <a:lnTo>
                    <a:pt x="1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74;p3">
              <a:extLst>
                <a:ext uri="{FF2B5EF4-FFF2-40B4-BE49-F238E27FC236}">
                  <a16:creationId xmlns:a16="http://schemas.microsoft.com/office/drawing/2014/main" id="{EAEE85F4-CD47-41C4-A9B5-C5D6F21A07CB}"/>
                </a:ext>
              </a:extLst>
            </p:cNvPr>
            <p:cNvSpPr/>
            <p:nvPr/>
          </p:nvSpPr>
          <p:spPr>
            <a:xfrm>
              <a:off x="2230250" y="3847650"/>
              <a:ext cx="2025" cy="4000"/>
            </a:xfrm>
            <a:custGeom>
              <a:avLst/>
              <a:gdLst/>
              <a:ahLst/>
              <a:cxnLst/>
              <a:rect l="l" t="t" r="r" b="b"/>
              <a:pathLst>
                <a:path w="81" h="160" extrusionOk="0">
                  <a:moveTo>
                    <a:pt x="80" y="0"/>
                  </a:moveTo>
                  <a:cubicBezTo>
                    <a:pt x="61" y="0"/>
                    <a:pt x="1" y="20"/>
                    <a:pt x="21" y="40"/>
                  </a:cubicBezTo>
                  <a:cubicBezTo>
                    <a:pt x="21" y="100"/>
                    <a:pt x="61" y="120"/>
                    <a:pt x="80" y="160"/>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75;p3">
              <a:extLst>
                <a:ext uri="{FF2B5EF4-FFF2-40B4-BE49-F238E27FC236}">
                  <a16:creationId xmlns:a16="http://schemas.microsoft.com/office/drawing/2014/main" id="{685762E9-9D89-4434-9E77-5F1A47A04C8B}"/>
                </a:ext>
              </a:extLst>
            </p:cNvPr>
            <p:cNvSpPr/>
            <p:nvPr/>
          </p:nvSpPr>
          <p:spPr>
            <a:xfrm>
              <a:off x="2152175" y="3740750"/>
              <a:ext cx="68150" cy="17575"/>
            </a:xfrm>
            <a:custGeom>
              <a:avLst/>
              <a:gdLst/>
              <a:ahLst/>
              <a:cxnLst/>
              <a:rect l="l" t="t" r="r" b="b"/>
              <a:pathLst>
                <a:path w="2726" h="703" extrusionOk="0">
                  <a:moveTo>
                    <a:pt x="2221" y="1"/>
                  </a:moveTo>
                  <a:cubicBezTo>
                    <a:pt x="1860" y="1"/>
                    <a:pt x="1534" y="96"/>
                    <a:pt x="1234" y="318"/>
                  </a:cubicBezTo>
                  <a:cubicBezTo>
                    <a:pt x="796" y="318"/>
                    <a:pt x="339" y="397"/>
                    <a:pt x="1" y="696"/>
                  </a:cubicBezTo>
                  <a:cubicBezTo>
                    <a:pt x="74" y="701"/>
                    <a:pt x="147" y="703"/>
                    <a:pt x="220" y="703"/>
                  </a:cubicBezTo>
                  <a:cubicBezTo>
                    <a:pt x="921" y="703"/>
                    <a:pt x="1601" y="498"/>
                    <a:pt x="2300" y="498"/>
                  </a:cubicBezTo>
                  <a:cubicBezTo>
                    <a:pt x="2415" y="498"/>
                    <a:pt x="2530" y="504"/>
                    <a:pt x="2646" y="517"/>
                  </a:cubicBezTo>
                  <a:cubicBezTo>
                    <a:pt x="2686" y="457"/>
                    <a:pt x="2706" y="397"/>
                    <a:pt x="2726" y="318"/>
                  </a:cubicBezTo>
                  <a:lnTo>
                    <a:pt x="2726" y="139"/>
                  </a:lnTo>
                  <a:cubicBezTo>
                    <a:pt x="2646" y="59"/>
                    <a:pt x="2587" y="39"/>
                    <a:pt x="2507" y="19"/>
                  </a:cubicBezTo>
                  <a:cubicBezTo>
                    <a:pt x="2409" y="7"/>
                    <a:pt x="2314" y="1"/>
                    <a:pt x="22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76;p3">
              <a:extLst>
                <a:ext uri="{FF2B5EF4-FFF2-40B4-BE49-F238E27FC236}">
                  <a16:creationId xmlns:a16="http://schemas.microsoft.com/office/drawing/2014/main" id="{95DAAE8A-B248-4B3D-A5F9-CF8F1BFEB17B}"/>
                </a:ext>
              </a:extLst>
            </p:cNvPr>
            <p:cNvSpPr/>
            <p:nvPr/>
          </p:nvSpPr>
          <p:spPr>
            <a:xfrm>
              <a:off x="2170075" y="3726800"/>
              <a:ext cx="50250" cy="13500"/>
            </a:xfrm>
            <a:custGeom>
              <a:avLst/>
              <a:gdLst/>
              <a:ahLst/>
              <a:cxnLst/>
              <a:rect l="l" t="t" r="r" b="b"/>
              <a:pathLst>
                <a:path w="2010" h="540" extrusionOk="0">
                  <a:moveTo>
                    <a:pt x="1413" y="0"/>
                  </a:moveTo>
                  <a:cubicBezTo>
                    <a:pt x="976" y="180"/>
                    <a:pt x="478" y="140"/>
                    <a:pt x="1" y="199"/>
                  </a:cubicBezTo>
                  <a:cubicBezTo>
                    <a:pt x="1" y="259"/>
                    <a:pt x="21" y="319"/>
                    <a:pt x="21" y="378"/>
                  </a:cubicBezTo>
                  <a:lnTo>
                    <a:pt x="1035" y="378"/>
                  </a:lnTo>
                  <a:cubicBezTo>
                    <a:pt x="1192" y="491"/>
                    <a:pt x="1349" y="539"/>
                    <a:pt x="1513" y="539"/>
                  </a:cubicBezTo>
                  <a:cubicBezTo>
                    <a:pt x="1640" y="539"/>
                    <a:pt x="1772" y="510"/>
                    <a:pt x="1911" y="458"/>
                  </a:cubicBezTo>
                  <a:lnTo>
                    <a:pt x="2010" y="359"/>
                  </a:lnTo>
                  <a:cubicBezTo>
                    <a:pt x="1990" y="299"/>
                    <a:pt x="1950" y="219"/>
                    <a:pt x="1930" y="180"/>
                  </a:cubicBezTo>
                  <a:cubicBezTo>
                    <a:pt x="1879" y="94"/>
                    <a:pt x="1798" y="82"/>
                    <a:pt x="1712" y="82"/>
                  </a:cubicBezTo>
                  <a:cubicBezTo>
                    <a:pt x="1680" y="82"/>
                    <a:pt x="1648" y="84"/>
                    <a:pt x="1616" y="84"/>
                  </a:cubicBezTo>
                  <a:cubicBezTo>
                    <a:pt x="1536" y="84"/>
                    <a:pt x="1462" y="73"/>
                    <a:pt x="14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77;p3">
              <a:extLst>
                <a:ext uri="{FF2B5EF4-FFF2-40B4-BE49-F238E27FC236}">
                  <a16:creationId xmlns:a16="http://schemas.microsoft.com/office/drawing/2014/main" id="{727D1C7A-C893-4A79-82EE-B21B24DE6066}"/>
                </a:ext>
              </a:extLst>
            </p:cNvPr>
            <p:cNvSpPr/>
            <p:nvPr/>
          </p:nvSpPr>
          <p:spPr>
            <a:xfrm>
              <a:off x="2205400" y="3721825"/>
              <a:ext cx="12950" cy="9975"/>
            </a:xfrm>
            <a:custGeom>
              <a:avLst/>
              <a:gdLst/>
              <a:ahLst/>
              <a:cxnLst/>
              <a:rect l="l" t="t" r="r" b="b"/>
              <a:pathLst>
                <a:path w="518" h="399" extrusionOk="0">
                  <a:moveTo>
                    <a:pt x="498" y="1"/>
                  </a:moveTo>
                  <a:cubicBezTo>
                    <a:pt x="318" y="40"/>
                    <a:pt x="179" y="120"/>
                    <a:pt x="0" y="199"/>
                  </a:cubicBezTo>
                  <a:cubicBezTo>
                    <a:pt x="120" y="398"/>
                    <a:pt x="358" y="339"/>
                    <a:pt x="517" y="379"/>
                  </a:cubicBezTo>
                  <a:cubicBezTo>
                    <a:pt x="517" y="259"/>
                    <a:pt x="517" y="120"/>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78;p3">
              <a:extLst>
                <a:ext uri="{FF2B5EF4-FFF2-40B4-BE49-F238E27FC236}">
                  <a16:creationId xmlns:a16="http://schemas.microsoft.com/office/drawing/2014/main" id="{5B068D25-485B-41F0-8022-4F7C16CFA27B}"/>
                </a:ext>
              </a:extLst>
            </p:cNvPr>
            <p:cNvSpPr/>
            <p:nvPr/>
          </p:nvSpPr>
          <p:spPr>
            <a:xfrm>
              <a:off x="2215825" y="3736250"/>
              <a:ext cx="8500" cy="8475"/>
            </a:xfrm>
            <a:custGeom>
              <a:avLst/>
              <a:gdLst/>
              <a:ahLst/>
              <a:cxnLst/>
              <a:rect l="l" t="t" r="r" b="b"/>
              <a:pathLst>
                <a:path w="340" h="339" extrusionOk="0">
                  <a:moveTo>
                    <a:pt x="81" y="0"/>
                  </a:moveTo>
                  <a:cubicBezTo>
                    <a:pt x="1" y="100"/>
                    <a:pt x="1" y="219"/>
                    <a:pt x="81" y="339"/>
                  </a:cubicBezTo>
                  <a:cubicBezTo>
                    <a:pt x="100" y="319"/>
                    <a:pt x="160" y="319"/>
                    <a:pt x="180" y="319"/>
                  </a:cubicBezTo>
                  <a:cubicBezTo>
                    <a:pt x="339" y="219"/>
                    <a:pt x="299" y="10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79;p3">
              <a:extLst>
                <a:ext uri="{FF2B5EF4-FFF2-40B4-BE49-F238E27FC236}">
                  <a16:creationId xmlns:a16="http://schemas.microsoft.com/office/drawing/2014/main" id="{677D098A-D1EF-4773-8E6F-06E9BEB0BE96}"/>
                </a:ext>
              </a:extLst>
            </p:cNvPr>
            <p:cNvSpPr/>
            <p:nvPr/>
          </p:nvSpPr>
          <p:spPr>
            <a:xfrm>
              <a:off x="2217325" y="3609925"/>
              <a:ext cx="6000" cy="5000"/>
            </a:xfrm>
            <a:custGeom>
              <a:avLst/>
              <a:gdLst/>
              <a:ahLst/>
              <a:cxnLst/>
              <a:rect l="l" t="t" r="r" b="b"/>
              <a:pathLst>
                <a:path w="240" h="200" extrusionOk="0">
                  <a:moveTo>
                    <a:pt x="200" y="1"/>
                  </a:moveTo>
                  <a:cubicBezTo>
                    <a:pt x="120" y="21"/>
                    <a:pt x="1" y="21"/>
                    <a:pt x="21" y="120"/>
                  </a:cubicBezTo>
                  <a:cubicBezTo>
                    <a:pt x="40" y="180"/>
                    <a:pt x="180" y="180"/>
                    <a:pt x="239" y="200"/>
                  </a:cubicBezTo>
                  <a:cubicBezTo>
                    <a:pt x="219" y="160"/>
                    <a:pt x="200" y="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80;p3">
              <a:extLst>
                <a:ext uri="{FF2B5EF4-FFF2-40B4-BE49-F238E27FC236}">
                  <a16:creationId xmlns:a16="http://schemas.microsoft.com/office/drawing/2014/main" id="{6459B00A-31E3-45EF-AE18-0918685CC9FD}"/>
                </a:ext>
              </a:extLst>
            </p:cNvPr>
            <p:cNvSpPr/>
            <p:nvPr/>
          </p:nvSpPr>
          <p:spPr>
            <a:xfrm>
              <a:off x="2217825" y="3651700"/>
              <a:ext cx="5500" cy="12950"/>
            </a:xfrm>
            <a:custGeom>
              <a:avLst/>
              <a:gdLst/>
              <a:ahLst/>
              <a:cxnLst/>
              <a:rect l="l" t="t" r="r" b="b"/>
              <a:pathLst>
                <a:path w="220" h="518" extrusionOk="0">
                  <a:moveTo>
                    <a:pt x="180" y="1"/>
                  </a:moveTo>
                  <a:lnTo>
                    <a:pt x="180" y="1"/>
                  </a:lnTo>
                  <a:cubicBezTo>
                    <a:pt x="1" y="200"/>
                    <a:pt x="1" y="379"/>
                    <a:pt x="219" y="518"/>
                  </a:cubicBezTo>
                  <a:cubicBezTo>
                    <a:pt x="199" y="339"/>
                    <a:pt x="199" y="160"/>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81;p3">
              <a:extLst>
                <a:ext uri="{FF2B5EF4-FFF2-40B4-BE49-F238E27FC236}">
                  <a16:creationId xmlns:a16="http://schemas.microsoft.com/office/drawing/2014/main" id="{7963E611-1C84-49DF-B312-13B37FAB5887}"/>
                </a:ext>
              </a:extLst>
            </p:cNvPr>
            <p:cNvSpPr/>
            <p:nvPr/>
          </p:nvSpPr>
          <p:spPr>
            <a:xfrm>
              <a:off x="2240200" y="4043100"/>
              <a:ext cx="9475" cy="10475"/>
            </a:xfrm>
            <a:custGeom>
              <a:avLst/>
              <a:gdLst/>
              <a:ahLst/>
              <a:cxnLst/>
              <a:rect l="l" t="t" r="r" b="b"/>
              <a:pathLst>
                <a:path w="379" h="419" extrusionOk="0">
                  <a:moveTo>
                    <a:pt x="379" y="0"/>
                  </a:moveTo>
                  <a:cubicBezTo>
                    <a:pt x="220" y="60"/>
                    <a:pt x="1" y="140"/>
                    <a:pt x="80" y="338"/>
                  </a:cubicBezTo>
                  <a:cubicBezTo>
                    <a:pt x="105" y="397"/>
                    <a:pt x="128" y="418"/>
                    <a:pt x="151" y="418"/>
                  </a:cubicBezTo>
                  <a:cubicBezTo>
                    <a:pt x="214" y="418"/>
                    <a:pt x="275" y="252"/>
                    <a:pt x="352" y="252"/>
                  </a:cubicBezTo>
                  <a:cubicBezTo>
                    <a:pt x="361" y="252"/>
                    <a:pt x="370" y="254"/>
                    <a:pt x="379" y="259"/>
                  </a:cubicBezTo>
                  <a:lnTo>
                    <a:pt x="3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82;p3">
              <a:extLst>
                <a:ext uri="{FF2B5EF4-FFF2-40B4-BE49-F238E27FC236}">
                  <a16:creationId xmlns:a16="http://schemas.microsoft.com/office/drawing/2014/main" id="{F80D7591-03D0-4F02-9866-1E6C0582975E}"/>
                </a:ext>
              </a:extLst>
            </p:cNvPr>
            <p:cNvSpPr/>
            <p:nvPr/>
          </p:nvSpPr>
          <p:spPr>
            <a:xfrm>
              <a:off x="2240700" y="4007775"/>
              <a:ext cx="6000" cy="7000"/>
            </a:xfrm>
            <a:custGeom>
              <a:avLst/>
              <a:gdLst/>
              <a:ahLst/>
              <a:cxnLst/>
              <a:rect l="l" t="t" r="r" b="b"/>
              <a:pathLst>
                <a:path w="240" h="280" extrusionOk="0">
                  <a:moveTo>
                    <a:pt x="200" y="1"/>
                  </a:moveTo>
                  <a:cubicBezTo>
                    <a:pt x="40" y="61"/>
                    <a:pt x="1" y="160"/>
                    <a:pt x="100" y="279"/>
                  </a:cubicBezTo>
                  <a:cubicBezTo>
                    <a:pt x="140" y="259"/>
                    <a:pt x="180" y="200"/>
                    <a:pt x="239" y="180"/>
                  </a:cubicBezTo>
                  <a:cubicBezTo>
                    <a:pt x="200" y="120"/>
                    <a:pt x="200" y="80"/>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83;p3">
              <a:extLst>
                <a:ext uri="{FF2B5EF4-FFF2-40B4-BE49-F238E27FC236}">
                  <a16:creationId xmlns:a16="http://schemas.microsoft.com/office/drawing/2014/main" id="{82665D55-82F0-4B39-B4B4-A41B7C675C79}"/>
                </a:ext>
              </a:extLst>
            </p:cNvPr>
            <p:cNvSpPr/>
            <p:nvPr/>
          </p:nvSpPr>
          <p:spPr>
            <a:xfrm>
              <a:off x="2221800" y="3493050"/>
              <a:ext cx="6000" cy="19425"/>
            </a:xfrm>
            <a:custGeom>
              <a:avLst/>
              <a:gdLst/>
              <a:ahLst/>
              <a:cxnLst/>
              <a:rect l="l" t="t" r="r" b="b"/>
              <a:pathLst>
                <a:path w="240" h="777" extrusionOk="0">
                  <a:moveTo>
                    <a:pt x="120" y="1"/>
                  </a:moveTo>
                  <a:cubicBezTo>
                    <a:pt x="60" y="279"/>
                    <a:pt x="1" y="558"/>
                    <a:pt x="219" y="777"/>
                  </a:cubicBezTo>
                  <a:cubicBezTo>
                    <a:pt x="219" y="538"/>
                    <a:pt x="219" y="299"/>
                    <a:pt x="239" y="61"/>
                  </a:cubicBezTo>
                  <a:cubicBezTo>
                    <a:pt x="219" y="1"/>
                    <a:pt x="160"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84;p3">
              <a:extLst>
                <a:ext uri="{FF2B5EF4-FFF2-40B4-BE49-F238E27FC236}">
                  <a16:creationId xmlns:a16="http://schemas.microsoft.com/office/drawing/2014/main" id="{6D9D1B46-AF68-4884-AB08-501172EB9C94}"/>
                </a:ext>
              </a:extLst>
            </p:cNvPr>
            <p:cNvSpPr/>
            <p:nvPr/>
          </p:nvSpPr>
          <p:spPr>
            <a:xfrm>
              <a:off x="2222800" y="3521900"/>
              <a:ext cx="9975" cy="8475"/>
            </a:xfrm>
            <a:custGeom>
              <a:avLst/>
              <a:gdLst/>
              <a:ahLst/>
              <a:cxnLst/>
              <a:rect l="l" t="t" r="r" b="b"/>
              <a:pathLst>
                <a:path w="399" h="339" extrusionOk="0">
                  <a:moveTo>
                    <a:pt x="219" y="1"/>
                  </a:moveTo>
                  <a:cubicBezTo>
                    <a:pt x="20" y="120"/>
                    <a:pt x="0" y="239"/>
                    <a:pt x="219" y="339"/>
                  </a:cubicBezTo>
                  <a:cubicBezTo>
                    <a:pt x="259" y="220"/>
                    <a:pt x="398" y="100"/>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85;p3">
              <a:extLst>
                <a:ext uri="{FF2B5EF4-FFF2-40B4-BE49-F238E27FC236}">
                  <a16:creationId xmlns:a16="http://schemas.microsoft.com/office/drawing/2014/main" id="{0011FBB7-0223-41A0-8929-86D9293FAD15}"/>
                </a:ext>
              </a:extLst>
            </p:cNvPr>
            <p:cNvSpPr/>
            <p:nvPr/>
          </p:nvSpPr>
          <p:spPr>
            <a:xfrm>
              <a:off x="2228275" y="3529850"/>
              <a:ext cx="4500" cy="5000"/>
            </a:xfrm>
            <a:custGeom>
              <a:avLst/>
              <a:gdLst/>
              <a:ahLst/>
              <a:cxnLst/>
              <a:rect l="l" t="t" r="r" b="b"/>
              <a:pathLst>
                <a:path w="180" h="200" extrusionOk="0">
                  <a:moveTo>
                    <a:pt x="0" y="1"/>
                  </a:moveTo>
                  <a:cubicBezTo>
                    <a:pt x="0" y="120"/>
                    <a:pt x="80" y="160"/>
                    <a:pt x="179" y="200"/>
                  </a:cubicBezTo>
                  <a:cubicBezTo>
                    <a:pt x="159" y="100"/>
                    <a:pt x="10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86;p3">
              <a:extLst>
                <a:ext uri="{FF2B5EF4-FFF2-40B4-BE49-F238E27FC236}">
                  <a16:creationId xmlns:a16="http://schemas.microsoft.com/office/drawing/2014/main" id="{CE4F1016-A33D-4F55-9B3A-709769078FBC}"/>
                </a:ext>
              </a:extLst>
            </p:cNvPr>
            <p:cNvSpPr/>
            <p:nvPr/>
          </p:nvSpPr>
          <p:spPr>
            <a:xfrm>
              <a:off x="2224800" y="3472175"/>
              <a:ext cx="2500" cy="6000"/>
            </a:xfrm>
            <a:custGeom>
              <a:avLst/>
              <a:gdLst/>
              <a:ahLst/>
              <a:cxnLst/>
              <a:rect l="l" t="t" r="r" b="b"/>
              <a:pathLst>
                <a:path w="100" h="240" extrusionOk="0">
                  <a:moveTo>
                    <a:pt x="99" y="0"/>
                  </a:moveTo>
                  <a:cubicBezTo>
                    <a:pt x="0" y="60"/>
                    <a:pt x="0" y="140"/>
                    <a:pt x="99" y="239"/>
                  </a:cubicBezTo>
                  <a:lnTo>
                    <a:pt x="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87;p3">
              <a:extLst>
                <a:ext uri="{FF2B5EF4-FFF2-40B4-BE49-F238E27FC236}">
                  <a16:creationId xmlns:a16="http://schemas.microsoft.com/office/drawing/2014/main" id="{E4E68D7E-B5B2-4F21-A5CB-670CD60AC693}"/>
                </a:ext>
              </a:extLst>
            </p:cNvPr>
            <p:cNvSpPr/>
            <p:nvPr/>
          </p:nvSpPr>
          <p:spPr>
            <a:xfrm>
              <a:off x="2224800" y="3490075"/>
              <a:ext cx="3000" cy="5000"/>
            </a:xfrm>
            <a:custGeom>
              <a:avLst/>
              <a:gdLst/>
              <a:ahLst/>
              <a:cxnLst/>
              <a:rect l="l" t="t" r="r" b="b"/>
              <a:pathLst>
                <a:path w="120" h="200" extrusionOk="0">
                  <a:moveTo>
                    <a:pt x="119" y="1"/>
                  </a:moveTo>
                  <a:lnTo>
                    <a:pt x="119" y="1"/>
                  </a:lnTo>
                  <a:cubicBezTo>
                    <a:pt x="80" y="40"/>
                    <a:pt x="40" y="100"/>
                    <a:pt x="0" y="140"/>
                  </a:cubicBezTo>
                  <a:cubicBezTo>
                    <a:pt x="20" y="160"/>
                    <a:pt x="80" y="199"/>
                    <a:pt x="119" y="199"/>
                  </a:cubicBezTo>
                  <a:cubicBezTo>
                    <a:pt x="119" y="120"/>
                    <a:pt x="99" y="40"/>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88;p3">
              <a:extLst>
                <a:ext uri="{FF2B5EF4-FFF2-40B4-BE49-F238E27FC236}">
                  <a16:creationId xmlns:a16="http://schemas.microsoft.com/office/drawing/2014/main" id="{02A5B4C5-C8D5-4F4D-A2A2-1F3074A0D784}"/>
                </a:ext>
              </a:extLst>
            </p:cNvPr>
            <p:cNvSpPr/>
            <p:nvPr/>
          </p:nvSpPr>
          <p:spPr>
            <a:xfrm>
              <a:off x="2133775" y="3672825"/>
              <a:ext cx="36825" cy="13725"/>
            </a:xfrm>
            <a:custGeom>
              <a:avLst/>
              <a:gdLst/>
              <a:ahLst/>
              <a:cxnLst/>
              <a:rect l="l" t="t" r="r" b="b"/>
              <a:pathLst>
                <a:path w="1473" h="549" extrusionOk="0">
                  <a:moveTo>
                    <a:pt x="732" y="1"/>
                  </a:moveTo>
                  <a:cubicBezTo>
                    <a:pt x="484" y="1"/>
                    <a:pt x="260" y="56"/>
                    <a:pt x="40" y="150"/>
                  </a:cubicBezTo>
                  <a:cubicBezTo>
                    <a:pt x="40" y="290"/>
                    <a:pt x="1" y="429"/>
                    <a:pt x="1" y="548"/>
                  </a:cubicBezTo>
                  <a:cubicBezTo>
                    <a:pt x="399" y="250"/>
                    <a:pt x="975" y="528"/>
                    <a:pt x="1473" y="150"/>
                  </a:cubicBezTo>
                  <a:cubicBezTo>
                    <a:pt x="1199" y="46"/>
                    <a:pt x="956" y="1"/>
                    <a:pt x="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89;p3">
              <a:extLst>
                <a:ext uri="{FF2B5EF4-FFF2-40B4-BE49-F238E27FC236}">
                  <a16:creationId xmlns:a16="http://schemas.microsoft.com/office/drawing/2014/main" id="{5962267D-5686-46AD-AB9F-CEA2C85134DD}"/>
                </a:ext>
              </a:extLst>
            </p:cNvPr>
            <p:cNvSpPr/>
            <p:nvPr/>
          </p:nvSpPr>
          <p:spPr>
            <a:xfrm>
              <a:off x="2152175" y="3837700"/>
              <a:ext cx="48275" cy="8475"/>
            </a:xfrm>
            <a:custGeom>
              <a:avLst/>
              <a:gdLst/>
              <a:ahLst/>
              <a:cxnLst/>
              <a:rect l="l" t="t" r="r" b="b"/>
              <a:pathLst>
                <a:path w="1931" h="339" extrusionOk="0">
                  <a:moveTo>
                    <a:pt x="21" y="1"/>
                  </a:moveTo>
                  <a:cubicBezTo>
                    <a:pt x="21" y="120"/>
                    <a:pt x="1" y="219"/>
                    <a:pt x="1" y="339"/>
                  </a:cubicBezTo>
                  <a:cubicBezTo>
                    <a:pt x="463" y="204"/>
                    <a:pt x="959" y="171"/>
                    <a:pt x="1447" y="171"/>
                  </a:cubicBezTo>
                  <a:cubicBezTo>
                    <a:pt x="1610" y="171"/>
                    <a:pt x="1771" y="175"/>
                    <a:pt x="1930" y="180"/>
                  </a:cubicBezTo>
                  <a:cubicBezTo>
                    <a:pt x="1656" y="38"/>
                    <a:pt x="1370" y="7"/>
                    <a:pt x="1083" y="7"/>
                  </a:cubicBezTo>
                  <a:cubicBezTo>
                    <a:pt x="853" y="7"/>
                    <a:pt x="623" y="27"/>
                    <a:pt x="397" y="27"/>
                  </a:cubicBezTo>
                  <a:cubicBezTo>
                    <a:pt x="270" y="27"/>
                    <a:pt x="144" y="20"/>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90;p3">
              <a:extLst>
                <a:ext uri="{FF2B5EF4-FFF2-40B4-BE49-F238E27FC236}">
                  <a16:creationId xmlns:a16="http://schemas.microsoft.com/office/drawing/2014/main" id="{9B0546E0-C452-4B8C-9684-B182972E9223}"/>
                </a:ext>
              </a:extLst>
            </p:cNvPr>
            <p:cNvSpPr/>
            <p:nvPr/>
          </p:nvSpPr>
          <p:spPr>
            <a:xfrm>
              <a:off x="2160625" y="3563175"/>
              <a:ext cx="26900" cy="11475"/>
            </a:xfrm>
            <a:custGeom>
              <a:avLst/>
              <a:gdLst/>
              <a:ahLst/>
              <a:cxnLst/>
              <a:rect l="l" t="t" r="r" b="b"/>
              <a:pathLst>
                <a:path w="1076" h="459" extrusionOk="0">
                  <a:moveTo>
                    <a:pt x="1075" y="100"/>
                  </a:moveTo>
                  <a:cubicBezTo>
                    <a:pt x="777" y="160"/>
                    <a:pt x="379" y="1"/>
                    <a:pt x="1" y="458"/>
                  </a:cubicBezTo>
                  <a:cubicBezTo>
                    <a:pt x="478" y="379"/>
                    <a:pt x="777" y="339"/>
                    <a:pt x="1075" y="279"/>
                  </a:cubicBezTo>
                  <a:lnTo>
                    <a:pt x="1075" y="10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91;p3">
              <a:extLst>
                <a:ext uri="{FF2B5EF4-FFF2-40B4-BE49-F238E27FC236}">
                  <a16:creationId xmlns:a16="http://schemas.microsoft.com/office/drawing/2014/main" id="{8866EC88-F685-4D10-A190-0C89901AA1F4}"/>
                </a:ext>
              </a:extLst>
            </p:cNvPr>
            <p:cNvSpPr/>
            <p:nvPr/>
          </p:nvSpPr>
          <p:spPr>
            <a:xfrm>
              <a:off x="2014425" y="3805875"/>
              <a:ext cx="3500" cy="2500"/>
            </a:xfrm>
            <a:custGeom>
              <a:avLst/>
              <a:gdLst/>
              <a:ahLst/>
              <a:cxnLst/>
              <a:rect l="l" t="t" r="r" b="b"/>
              <a:pathLst>
                <a:path w="140" h="100" extrusionOk="0">
                  <a:moveTo>
                    <a:pt x="60" y="0"/>
                  </a:moveTo>
                  <a:lnTo>
                    <a:pt x="0" y="20"/>
                  </a:lnTo>
                  <a:cubicBezTo>
                    <a:pt x="0" y="40"/>
                    <a:pt x="40" y="60"/>
                    <a:pt x="40" y="100"/>
                  </a:cubicBezTo>
                  <a:cubicBezTo>
                    <a:pt x="100" y="100"/>
                    <a:pt x="140" y="8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92;p3">
              <a:extLst>
                <a:ext uri="{FF2B5EF4-FFF2-40B4-BE49-F238E27FC236}">
                  <a16:creationId xmlns:a16="http://schemas.microsoft.com/office/drawing/2014/main" id="{3632047B-B3BB-40BC-81A8-FB28242C1FD7}"/>
                </a:ext>
              </a:extLst>
            </p:cNvPr>
            <p:cNvSpPr/>
            <p:nvPr/>
          </p:nvSpPr>
          <p:spPr>
            <a:xfrm>
              <a:off x="2003975" y="3714375"/>
              <a:ext cx="11975" cy="29350"/>
            </a:xfrm>
            <a:custGeom>
              <a:avLst/>
              <a:gdLst/>
              <a:ahLst/>
              <a:cxnLst/>
              <a:rect l="l" t="t" r="r" b="b"/>
              <a:pathLst>
                <a:path w="479" h="1174" extrusionOk="0">
                  <a:moveTo>
                    <a:pt x="100" y="0"/>
                  </a:moveTo>
                  <a:cubicBezTo>
                    <a:pt x="21" y="418"/>
                    <a:pt x="1" y="736"/>
                    <a:pt x="160" y="1174"/>
                  </a:cubicBezTo>
                  <a:cubicBezTo>
                    <a:pt x="458" y="716"/>
                    <a:pt x="478" y="418"/>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93;p3">
              <a:extLst>
                <a:ext uri="{FF2B5EF4-FFF2-40B4-BE49-F238E27FC236}">
                  <a16:creationId xmlns:a16="http://schemas.microsoft.com/office/drawing/2014/main" id="{4113CD69-EF44-466E-BE07-E1F123C7031B}"/>
                </a:ext>
              </a:extLst>
            </p:cNvPr>
            <p:cNvSpPr/>
            <p:nvPr/>
          </p:nvSpPr>
          <p:spPr>
            <a:xfrm>
              <a:off x="2006475" y="3752900"/>
              <a:ext cx="6975" cy="8250"/>
            </a:xfrm>
            <a:custGeom>
              <a:avLst/>
              <a:gdLst/>
              <a:ahLst/>
              <a:cxnLst/>
              <a:rect l="l" t="t" r="r" b="b"/>
              <a:pathLst>
                <a:path w="279" h="330" extrusionOk="0">
                  <a:moveTo>
                    <a:pt x="168" y="0"/>
                  </a:moveTo>
                  <a:cubicBezTo>
                    <a:pt x="98" y="0"/>
                    <a:pt x="53" y="65"/>
                    <a:pt x="20" y="130"/>
                  </a:cubicBezTo>
                  <a:cubicBezTo>
                    <a:pt x="0" y="230"/>
                    <a:pt x="20" y="329"/>
                    <a:pt x="119" y="329"/>
                  </a:cubicBezTo>
                  <a:cubicBezTo>
                    <a:pt x="219" y="329"/>
                    <a:pt x="259" y="250"/>
                    <a:pt x="279" y="150"/>
                  </a:cubicBezTo>
                  <a:lnTo>
                    <a:pt x="219" y="11"/>
                  </a:lnTo>
                  <a:cubicBezTo>
                    <a:pt x="201" y="4"/>
                    <a:pt x="184"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94;p3">
              <a:extLst>
                <a:ext uri="{FF2B5EF4-FFF2-40B4-BE49-F238E27FC236}">
                  <a16:creationId xmlns:a16="http://schemas.microsoft.com/office/drawing/2014/main" id="{AA4666F3-5F0F-40AC-83CE-6BB093ABD5AE}"/>
                </a:ext>
              </a:extLst>
            </p:cNvPr>
            <p:cNvSpPr/>
            <p:nvPr/>
          </p:nvSpPr>
          <p:spPr>
            <a:xfrm>
              <a:off x="2230750" y="3878975"/>
              <a:ext cx="7000" cy="17425"/>
            </a:xfrm>
            <a:custGeom>
              <a:avLst/>
              <a:gdLst/>
              <a:ahLst/>
              <a:cxnLst/>
              <a:rect l="l" t="t" r="r" b="b"/>
              <a:pathLst>
                <a:path w="280" h="697" extrusionOk="0">
                  <a:moveTo>
                    <a:pt x="200" y="1"/>
                  </a:moveTo>
                  <a:cubicBezTo>
                    <a:pt x="160" y="60"/>
                    <a:pt x="100" y="120"/>
                    <a:pt x="60" y="180"/>
                  </a:cubicBezTo>
                  <a:cubicBezTo>
                    <a:pt x="100" y="339"/>
                    <a:pt x="1" y="558"/>
                    <a:pt x="180" y="697"/>
                  </a:cubicBezTo>
                  <a:cubicBezTo>
                    <a:pt x="279" y="458"/>
                    <a:pt x="239" y="219"/>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95;p3">
              <a:extLst>
                <a:ext uri="{FF2B5EF4-FFF2-40B4-BE49-F238E27FC236}">
                  <a16:creationId xmlns:a16="http://schemas.microsoft.com/office/drawing/2014/main" id="{ACCBF5D9-961E-4E48-A319-3BCF40F1FCCF}"/>
                </a:ext>
              </a:extLst>
            </p:cNvPr>
            <p:cNvSpPr/>
            <p:nvPr/>
          </p:nvSpPr>
          <p:spPr>
            <a:xfrm>
              <a:off x="2232750" y="3954075"/>
              <a:ext cx="10475" cy="4500"/>
            </a:xfrm>
            <a:custGeom>
              <a:avLst/>
              <a:gdLst/>
              <a:ahLst/>
              <a:cxnLst/>
              <a:rect l="l" t="t" r="r" b="b"/>
              <a:pathLst>
                <a:path w="419" h="180" extrusionOk="0">
                  <a:moveTo>
                    <a:pt x="319" y="0"/>
                  </a:moveTo>
                  <a:cubicBezTo>
                    <a:pt x="199" y="0"/>
                    <a:pt x="80" y="40"/>
                    <a:pt x="0" y="160"/>
                  </a:cubicBezTo>
                  <a:cubicBezTo>
                    <a:pt x="100" y="160"/>
                    <a:pt x="219" y="180"/>
                    <a:pt x="319" y="180"/>
                  </a:cubicBezTo>
                  <a:cubicBezTo>
                    <a:pt x="358" y="160"/>
                    <a:pt x="398" y="160"/>
                    <a:pt x="398" y="140"/>
                  </a:cubicBezTo>
                  <a:cubicBezTo>
                    <a:pt x="418" y="80"/>
                    <a:pt x="398" y="40"/>
                    <a:pt x="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96;p3">
              <a:extLst>
                <a:ext uri="{FF2B5EF4-FFF2-40B4-BE49-F238E27FC236}">
                  <a16:creationId xmlns:a16="http://schemas.microsoft.com/office/drawing/2014/main" id="{685F52B6-7265-4320-898F-7BBE7927FA48}"/>
                </a:ext>
              </a:extLst>
            </p:cNvPr>
            <p:cNvSpPr/>
            <p:nvPr/>
          </p:nvSpPr>
          <p:spPr>
            <a:xfrm>
              <a:off x="2008950" y="3682050"/>
              <a:ext cx="4500" cy="8975"/>
            </a:xfrm>
            <a:custGeom>
              <a:avLst/>
              <a:gdLst/>
              <a:ahLst/>
              <a:cxnLst/>
              <a:rect l="l" t="t" r="r" b="b"/>
              <a:pathLst>
                <a:path w="180" h="359" extrusionOk="0">
                  <a:moveTo>
                    <a:pt x="180" y="0"/>
                  </a:moveTo>
                  <a:cubicBezTo>
                    <a:pt x="1" y="120"/>
                    <a:pt x="1" y="259"/>
                    <a:pt x="180" y="358"/>
                  </a:cubicBezTo>
                  <a:lnTo>
                    <a:pt x="1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97;p3">
              <a:extLst>
                <a:ext uri="{FF2B5EF4-FFF2-40B4-BE49-F238E27FC236}">
                  <a16:creationId xmlns:a16="http://schemas.microsoft.com/office/drawing/2014/main" id="{7D5AE7BF-50F5-489B-B331-C44013912727}"/>
                </a:ext>
              </a:extLst>
            </p:cNvPr>
            <p:cNvSpPr/>
            <p:nvPr/>
          </p:nvSpPr>
          <p:spPr>
            <a:xfrm>
              <a:off x="1737425" y="3426175"/>
              <a:ext cx="34825" cy="10225"/>
            </a:xfrm>
            <a:custGeom>
              <a:avLst/>
              <a:gdLst/>
              <a:ahLst/>
              <a:cxnLst/>
              <a:rect l="l" t="t" r="r" b="b"/>
              <a:pathLst>
                <a:path w="1393" h="409" extrusionOk="0">
                  <a:moveTo>
                    <a:pt x="866" y="0"/>
                  </a:moveTo>
                  <a:cubicBezTo>
                    <a:pt x="811" y="0"/>
                    <a:pt x="756" y="20"/>
                    <a:pt x="696" y="70"/>
                  </a:cubicBezTo>
                  <a:cubicBezTo>
                    <a:pt x="660" y="76"/>
                    <a:pt x="621" y="77"/>
                    <a:pt x="581" y="77"/>
                  </a:cubicBezTo>
                  <a:cubicBezTo>
                    <a:pt x="521" y="77"/>
                    <a:pt x="458" y="74"/>
                    <a:pt x="397" y="74"/>
                  </a:cubicBezTo>
                  <a:cubicBezTo>
                    <a:pt x="205" y="74"/>
                    <a:pt x="26" y="110"/>
                    <a:pt x="0" y="408"/>
                  </a:cubicBezTo>
                  <a:cubicBezTo>
                    <a:pt x="418" y="150"/>
                    <a:pt x="935" y="309"/>
                    <a:pt x="1393" y="90"/>
                  </a:cubicBezTo>
                  <a:cubicBezTo>
                    <a:pt x="1273" y="70"/>
                    <a:pt x="1174" y="70"/>
                    <a:pt x="1035" y="50"/>
                  </a:cubicBezTo>
                  <a:cubicBezTo>
                    <a:pt x="975" y="20"/>
                    <a:pt x="920" y="0"/>
                    <a:pt x="8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98;p3">
              <a:extLst>
                <a:ext uri="{FF2B5EF4-FFF2-40B4-BE49-F238E27FC236}">
                  <a16:creationId xmlns:a16="http://schemas.microsoft.com/office/drawing/2014/main" id="{C43419DC-8E31-4771-985D-FF85869A9671}"/>
                </a:ext>
              </a:extLst>
            </p:cNvPr>
            <p:cNvSpPr/>
            <p:nvPr/>
          </p:nvSpPr>
          <p:spPr>
            <a:xfrm>
              <a:off x="1924400" y="3186275"/>
              <a:ext cx="22900" cy="4500"/>
            </a:xfrm>
            <a:custGeom>
              <a:avLst/>
              <a:gdLst/>
              <a:ahLst/>
              <a:cxnLst/>
              <a:rect l="l" t="t" r="r" b="b"/>
              <a:pathLst>
                <a:path w="916" h="180" extrusionOk="0">
                  <a:moveTo>
                    <a:pt x="470" y="0"/>
                  </a:moveTo>
                  <a:cubicBezTo>
                    <a:pt x="307" y="0"/>
                    <a:pt x="146" y="33"/>
                    <a:pt x="1" y="157"/>
                  </a:cubicBezTo>
                  <a:cubicBezTo>
                    <a:pt x="107" y="171"/>
                    <a:pt x="215" y="179"/>
                    <a:pt x="322" y="179"/>
                  </a:cubicBezTo>
                  <a:cubicBezTo>
                    <a:pt x="536" y="179"/>
                    <a:pt x="744" y="144"/>
                    <a:pt x="916" y="38"/>
                  </a:cubicBezTo>
                  <a:cubicBezTo>
                    <a:pt x="773" y="28"/>
                    <a:pt x="620" y="0"/>
                    <a:pt x="4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99;p3">
              <a:extLst>
                <a:ext uri="{FF2B5EF4-FFF2-40B4-BE49-F238E27FC236}">
                  <a16:creationId xmlns:a16="http://schemas.microsoft.com/office/drawing/2014/main" id="{2F875381-24A0-4D6D-8908-AC5A146BE9AF}"/>
                </a:ext>
              </a:extLst>
            </p:cNvPr>
            <p:cNvSpPr/>
            <p:nvPr/>
          </p:nvSpPr>
          <p:spPr>
            <a:xfrm>
              <a:off x="1817475" y="3441350"/>
              <a:ext cx="8975" cy="7800"/>
            </a:xfrm>
            <a:custGeom>
              <a:avLst/>
              <a:gdLst/>
              <a:ahLst/>
              <a:cxnLst/>
              <a:rect l="l" t="t" r="r" b="b"/>
              <a:pathLst>
                <a:path w="359" h="312" extrusionOk="0">
                  <a:moveTo>
                    <a:pt x="21" y="0"/>
                  </a:moveTo>
                  <a:cubicBezTo>
                    <a:pt x="1" y="60"/>
                    <a:pt x="1" y="100"/>
                    <a:pt x="1" y="159"/>
                  </a:cubicBezTo>
                  <a:cubicBezTo>
                    <a:pt x="55" y="256"/>
                    <a:pt x="114" y="312"/>
                    <a:pt x="179" y="312"/>
                  </a:cubicBezTo>
                  <a:cubicBezTo>
                    <a:pt x="235" y="312"/>
                    <a:pt x="295" y="271"/>
                    <a:pt x="359" y="179"/>
                  </a:cubicBezTo>
                  <a:cubicBezTo>
                    <a:pt x="279" y="119"/>
                    <a:pt x="220" y="6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600;p3">
              <a:extLst>
                <a:ext uri="{FF2B5EF4-FFF2-40B4-BE49-F238E27FC236}">
                  <a16:creationId xmlns:a16="http://schemas.microsoft.com/office/drawing/2014/main" id="{44A53CE1-BE66-4FDC-A675-579663F5DF5B}"/>
                </a:ext>
              </a:extLst>
            </p:cNvPr>
            <p:cNvSpPr/>
            <p:nvPr/>
          </p:nvSpPr>
          <p:spPr>
            <a:xfrm>
              <a:off x="1861750" y="3430400"/>
              <a:ext cx="5000" cy="1525"/>
            </a:xfrm>
            <a:custGeom>
              <a:avLst/>
              <a:gdLst/>
              <a:ahLst/>
              <a:cxnLst/>
              <a:rect l="l" t="t" r="r" b="b"/>
              <a:pathLst>
                <a:path w="200" h="61" extrusionOk="0">
                  <a:moveTo>
                    <a:pt x="100" y="0"/>
                  </a:moveTo>
                  <a:cubicBezTo>
                    <a:pt x="70" y="0"/>
                    <a:pt x="40" y="20"/>
                    <a:pt x="0" y="60"/>
                  </a:cubicBezTo>
                  <a:lnTo>
                    <a:pt x="199" y="60"/>
                  </a:lnTo>
                  <a:cubicBezTo>
                    <a:pt x="160" y="20"/>
                    <a:pt x="130" y="0"/>
                    <a:pt x="1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601;p3">
              <a:extLst>
                <a:ext uri="{FF2B5EF4-FFF2-40B4-BE49-F238E27FC236}">
                  <a16:creationId xmlns:a16="http://schemas.microsoft.com/office/drawing/2014/main" id="{5FBC3389-4C96-4385-A5AC-5823825CE67E}"/>
                </a:ext>
              </a:extLst>
            </p:cNvPr>
            <p:cNvSpPr/>
            <p:nvPr/>
          </p:nvSpPr>
          <p:spPr>
            <a:xfrm>
              <a:off x="1887600" y="3482625"/>
              <a:ext cx="3525" cy="2500"/>
            </a:xfrm>
            <a:custGeom>
              <a:avLst/>
              <a:gdLst/>
              <a:ahLst/>
              <a:cxnLst/>
              <a:rect l="l" t="t" r="r" b="b"/>
              <a:pathLst>
                <a:path w="141" h="100" extrusionOk="0">
                  <a:moveTo>
                    <a:pt x="80" y="0"/>
                  </a:moveTo>
                  <a:lnTo>
                    <a:pt x="1" y="60"/>
                  </a:lnTo>
                  <a:cubicBezTo>
                    <a:pt x="1" y="60"/>
                    <a:pt x="41" y="100"/>
                    <a:pt x="60" y="100"/>
                  </a:cubicBezTo>
                  <a:cubicBezTo>
                    <a:pt x="80" y="80"/>
                    <a:pt x="100" y="80"/>
                    <a:pt x="140" y="40"/>
                  </a:cubicBezTo>
                  <a:lnTo>
                    <a:pt x="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602;p3">
              <a:extLst>
                <a:ext uri="{FF2B5EF4-FFF2-40B4-BE49-F238E27FC236}">
                  <a16:creationId xmlns:a16="http://schemas.microsoft.com/office/drawing/2014/main" id="{C0F5741F-8242-47CD-AB3A-CA11A12049DD}"/>
                </a:ext>
              </a:extLst>
            </p:cNvPr>
            <p:cNvSpPr/>
            <p:nvPr/>
          </p:nvSpPr>
          <p:spPr>
            <a:xfrm>
              <a:off x="2597775" y="3421450"/>
              <a:ext cx="32350" cy="11125"/>
            </a:xfrm>
            <a:custGeom>
              <a:avLst/>
              <a:gdLst/>
              <a:ahLst/>
              <a:cxnLst/>
              <a:rect l="l" t="t" r="r" b="b"/>
              <a:pathLst>
                <a:path w="1294" h="445" extrusionOk="0">
                  <a:moveTo>
                    <a:pt x="1" y="0"/>
                  </a:moveTo>
                  <a:cubicBezTo>
                    <a:pt x="207" y="304"/>
                    <a:pt x="443" y="444"/>
                    <a:pt x="718" y="444"/>
                  </a:cubicBezTo>
                  <a:cubicBezTo>
                    <a:pt x="893" y="444"/>
                    <a:pt x="1084" y="387"/>
                    <a:pt x="1294" y="279"/>
                  </a:cubicBezTo>
                  <a:lnTo>
                    <a:pt x="1075" y="60"/>
                  </a:lnTo>
                  <a:cubicBezTo>
                    <a:pt x="945" y="183"/>
                    <a:pt x="818" y="226"/>
                    <a:pt x="694" y="226"/>
                  </a:cubicBezTo>
                  <a:cubicBezTo>
                    <a:pt x="454" y="226"/>
                    <a:pt x="223" y="66"/>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603;p3">
              <a:extLst>
                <a:ext uri="{FF2B5EF4-FFF2-40B4-BE49-F238E27FC236}">
                  <a16:creationId xmlns:a16="http://schemas.microsoft.com/office/drawing/2014/main" id="{A242CFE9-7195-4B6A-9BF0-E21F7489A78C}"/>
                </a:ext>
              </a:extLst>
            </p:cNvPr>
            <p:cNvSpPr/>
            <p:nvPr/>
          </p:nvSpPr>
          <p:spPr>
            <a:xfrm>
              <a:off x="2446100" y="4762650"/>
              <a:ext cx="32350" cy="15850"/>
            </a:xfrm>
            <a:custGeom>
              <a:avLst/>
              <a:gdLst/>
              <a:ahLst/>
              <a:cxnLst/>
              <a:rect l="l" t="t" r="r" b="b"/>
              <a:pathLst>
                <a:path w="1294" h="634" extrusionOk="0">
                  <a:moveTo>
                    <a:pt x="874" y="1"/>
                  </a:moveTo>
                  <a:cubicBezTo>
                    <a:pt x="585" y="1"/>
                    <a:pt x="380" y="351"/>
                    <a:pt x="84" y="351"/>
                  </a:cubicBezTo>
                  <a:cubicBezTo>
                    <a:pt x="57" y="351"/>
                    <a:pt x="29" y="348"/>
                    <a:pt x="0" y="341"/>
                  </a:cubicBezTo>
                  <a:lnTo>
                    <a:pt x="0" y="341"/>
                  </a:lnTo>
                  <a:cubicBezTo>
                    <a:pt x="0" y="401"/>
                    <a:pt x="20" y="441"/>
                    <a:pt x="0" y="500"/>
                  </a:cubicBezTo>
                  <a:cubicBezTo>
                    <a:pt x="83" y="600"/>
                    <a:pt x="167" y="633"/>
                    <a:pt x="252" y="633"/>
                  </a:cubicBezTo>
                  <a:cubicBezTo>
                    <a:pt x="429" y="633"/>
                    <a:pt x="609" y="488"/>
                    <a:pt x="784" y="488"/>
                  </a:cubicBezTo>
                  <a:cubicBezTo>
                    <a:pt x="828" y="488"/>
                    <a:pt x="872" y="497"/>
                    <a:pt x="915" y="520"/>
                  </a:cubicBezTo>
                  <a:cubicBezTo>
                    <a:pt x="955" y="520"/>
                    <a:pt x="1015" y="500"/>
                    <a:pt x="1055" y="500"/>
                  </a:cubicBezTo>
                  <a:cubicBezTo>
                    <a:pt x="1293" y="321"/>
                    <a:pt x="1154" y="162"/>
                    <a:pt x="1015" y="23"/>
                  </a:cubicBezTo>
                  <a:cubicBezTo>
                    <a:pt x="995" y="23"/>
                    <a:pt x="935" y="3"/>
                    <a:pt x="915" y="3"/>
                  </a:cubicBezTo>
                  <a:cubicBezTo>
                    <a:pt x="901" y="1"/>
                    <a:pt x="887" y="1"/>
                    <a:pt x="8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604;p3">
              <a:extLst>
                <a:ext uri="{FF2B5EF4-FFF2-40B4-BE49-F238E27FC236}">
                  <a16:creationId xmlns:a16="http://schemas.microsoft.com/office/drawing/2014/main" id="{F4FE5349-D50E-4517-86F9-5BCA8EC8B817}"/>
                </a:ext>
              </a:extLst>
            </p:cNvPr>
            <p:cNvSpPr/>
            <p:nvPr/>
          </p:nvSpPr>
          <p:spPr>
            <a:xfrm>
              <a:off x="2468975" y="4744325"/>
              <a:ext cx="27875" cy="23075"/>
            </a:xfrm>
            <a:custGeom>
              <a:avLst/>
              <a:gdLst/>
              <a:ahLst/>
              <a:cxnLst/>
              <a:rect l="l" t="t" r="r" b="b"/>
              <a:pathLst>
                <a:path w="1115" h="923" extrusionOk="0">
                  <a:moveTo>
                    <a:pt x="1075" y="0"/>
                  </a:moveTo>
                  <a:cubicBezTo>
                    <a:pt x="617" y="159"/>
                    <a:pt x="279" y="358"/>
                    <a:pt x="0" y="736"/>
                  </a:cubicBezTo>
                  <a:cubicBezTo>
                    <a:pt x="145" y="784"/>
                    <a:pt x="263" y="923"/>
                    <a:pt x="418" y="923"/>
                  </a:cubicBezTo>
                  <a:cubicBezTo>
                    <a:pt x="455" y="923"/>
                    <a:pt x="495" y="915"/>
                    <a:pt x="537" y="895"/>
                  </a:cubicBezTo>
                  <a:cubicBezTo>
                    <a:pt x="597" y="895"/>
                    <a:pt x="657" y="875"/>
                    <a:pt x="697" y="875"/>
                  </a:cubicBezTo>
                  <a:cubicBezTo>
                    <a:pt x="438" y="458"/>
                    <a:pt x="1114" y="398"/>
                    <a:pt x="10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605;p3">
              <a:extLst>
                <a:ext uri="{FF2B5EF4-FFF2-40B4-BE49-F238E27FC236}">
                  <a16:creationId xmlns:a16="http://schemas.microsoft.com/office/drawing/2014/main" id="{C0FB4A50-3309-4883-9C3F-C954DC572D25}"/>
                </a:ext>
              </a:extLst>
            </p:cNvPr>
            <p:cNvSpPr/>
            <p:nvPr/>
          </p:nvSpPr>
          <p:spPr>
            <a:xfrm>
              <a:off x="2505775" y="4730875"/>
              <a:ext cx="16925" cy="10975"/>
            </a:xfrm>
            <a:custGeom>
              <a:avLst/>
              <a:gdLst/>
              <a:ahLst/>
              <a:cxnLst/>
              <a:rect l="l" t="t" r="r" b="b"/>
              <a:pathLst>
                <a:path w="677" h="439" extrusionOk="0">
                  <a:moveTo>
                    <a:pt x="677" y="1"/>
                  </a:moveTo>
                  <a:lnTo>
                    <a:pt x="677" y="1"/>
                  </a:lnTo>
                  <a:cubicBezTo>
                    <a:pt x="398" y="21"/>
                    <a:pt x="140" y="100"/>
                    <a:pt x="0" y="439"/>
                  </a:cubicBezTo>
                  <a:cubicBezTo>
                    <a:pt x="339" y="379"/>
                    <a:pt x="577" y="279"/>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606;p3">
              <a:extLst>
                <a:ext uri="{FF2B5EF4-FFF2-40B4-BE49-F238E27FC236}">
                  <a16:creationId xmlns:a16="http://schemas.microsoft.com/office/drawing/2014/main" id="{94710553-8F5C-431B-B231-799594EFB044}"/>
                </a:ext>
              </a:extLst>
            </p:cNvPr>
            <p:cNvSpPr/>
            <p:nvPr/>
          </p:nvSpPr>
          <p:spPr>
            <a:xfrm>
              <a:off x="2522675" y="4721925"/>
              <a:ext cx="12950" cy="11075"/>
            </a:xfrm>
            <a:custGeom>
              <a:avLst/>
              <a:gdLst/>
              <a:ahLst/>
              <a:cxnLst/>
              <a:rect l="l" t="t" r="r" b="b"/>
              <a:pathLst>
                <a:path w="518" h="443" extrusionOk="0">
                  <a:moveTo>
                    <a:pt x="518" y="1"/>
                  </a:moveTo>
                  <a:cubicBezTo>
                    <a:pt x="319" y="100"/>
                    <a:pt x="120" y="160"/>
                    <a:pt x="1" y="379"/>
                  </a:cubicBezTo>
                  <a:cubicBezTo>
                    <a:pt x="60" y="379"/>
                    <a:pt x="140" y="399"/>
                    <a:pt x="220" y="399"/>
                  </a:cubicBezTo>
                  <a:cubicBezTo>
                    <a:pt x="271" y="424"/>
                    <a:pt x="318" y="443"/>
                    <a:pt x="362" y="443"/>
                  </a:cubicBezTo>
                  <a:cubicBezTo>
                    <a:pt x="421" y="443"/>
                    <a:pt x="472" y="410"/>
                    <a:pt x="518" y="319"/>
                  </a:cubicBezTo>
                  <a:lnTo>
                    <a:pt x="5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607;p3">
              <a:extLst>
                <a:ext uri="{FF2B5EF4-FFF2-40B4-BE49-F238E27FC236}">
                  <a16:creationId xmlns:a16="http://schemas.microsoft.com/office/drawing/2014/main" id="{9435B556-F445-488A-ACBA-A886BE19C8E6}"/>
                </a:ext>
              </a:extLst>
            </p:cNvPr>
            <p:cNvSpPr/>
            <p:nvPr/>
          </p:nvSpPr>
          <p:spPr>
            <a:xfrm>
              <a:off x="2528150" y="4730400"/>
              <a:ext cx="12450" cy="5175"/>
            </a:xfrm>
            <a:custGeom>
              <a:avLst/>
              <a:gdLst/>
              <a:ahLst/>
              <a:cxnLst/>
              <a:rect l="l" t="t" r="r" b="b"/>
              <a:pathLst>
                <a:path w="498" h="207" extrusionOk="0">
                  <a:moveTo>
                    <a:pt x="299" y="0"/>
                  </a:moveTo>
                  <a:lnTo>
                    <a:pt x="1" y="60"/>
                  </a:lnTo>
                  <a:cubicBezTo>
                    <a:pt x="78" y="163"/>
                    <a:pt x="152" y="207"/>
                    <a:pt x="224" y="207"/>
                  </a:cubicBezTo>
                  <a:cubicBezTo>
                    <a:pt x="318" y="207"/>
                    <a:pt x="408" y="133"/>
                    <a:pt x="498" y="20"/>
                  </a:cubicBezTo>
                  <a:cubicBezTo>
                    <a:pt x="418" y="20"/>
                    <a:pt x="379" y="0"/>
                    <a:pt x="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608;p3">
              <a:extLst>
                <a:ext uri="{FF2B5EF4-FFF2-40B4-BE49-F238E27FC236}">
                  <a16:creationId xmlns:a16="http://schemas.microsoft.com/office/drawing/2014/main" id="{DAD75DA0-CE51-4C9B-9DFB-4AF3893F3A00}"/>
                </a:ext>
              </a:extLst>
            </p:cNvPr>
            <p:cNvSpPr/>
            <p:nvPr/>
          </p:nvSpPr>
          <p:spPr>
            <a:xfrm>
              <a:off x="2570925" y="4713475"/>
              <a:ext cx="5000" cy="4500"/>
            </a:xfrm>
            <a:custGeom>
              <a:avLst/>
              <a:gdLst/>
              <a:ahLst/>
              <a:cxnLst/>
              <a:rect l="l" t="t" r="r" b="b"/>
              <a:pathLst>
                <a:path w="200" h="180" extrusionOk="0">
                  <a:moveTo>
                    <a:pt x="179" y="1"/>
                  </a:moveTo>
                  <a:lnTo>
                    <a:pt x="0" y="180"/>
                  </a:lnTo>
                  <a:lnTo>
                    <a:pt x="199" y="180"/>
                  </a:lnTo>
                  <a:cubicBezTo>
                    <a:pt x="199" y="100"/>
                    <a:pt x="199" y="4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609;p3">
              <a:extLst>
                <a:ext uri="{FF2B5EF4-FFF2-40B4-BE49-F238E27FC236}">
                  <a16:creationId xmlns:a16="http://schemas.microsoft.com/office/drawing/2014/main" id="{26341E36-F2B1-45BD-B444-96EDDFCC3E81}"/>
                </a:ext>
              </a:extLst>
            </p:cNvPr>
            <p:cNvSpPr/>
            <p:nvPr/>
          </p:nvSpPr>
          <p:spPr>
            <a:xfrm>
              <a:off x="3082175" y="4739350"/>
              <a:ext cx="1000" cy="1500"/>
            </a:xfrm>
            <a:custGeom>
              <a:avLst/>
              <a:gdLst/>
              <a:ahLst/>
              <a:cxnLst/>
              <a:rect l="l" t="t" r="r" b="b"/>
              <a:pathLst>
                <a:path w="40" h="60" extrusionOk="0">
                  <a:moveTo>
                    <a:pt x="20" y="0"/>
                  </a:moveTo>
                  <a:lnTo>
                    <a:pt x="0" y="60"/>
                  </a:lnTo>
                  <a:lnTo>
                    <a:pt x="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610;p3">
              <a:extLst>
                <a:ext uri="{FF2B5EF4-FFF2-40B4-BE49-F238E27FC236}">
                  <a16:creationId xmlns:a16="http://schemas.microsoft.com/office/drawing/2014/main" id="{B2D7323E-7356-4F82-ADA7-30E6B2FA9843}"/>
                </a:ext>
              </a:extLst>
            </p:cNvPr>
            <p:cNvSpPr/>
            <p:nvPr/>
          </p:nvSpPr>
          <p:spPr>
            <a:xfrm>
              <a:off x="2466975" y="4798525"/>
              <a:ext cx="17925" cy="21900"/>
            </a:xfrm>
            <a:custGeom>
              <a:avLst/>
              <a:gdLst/>
              <a:ahLst/>
              <a:cxnLst/>
              <a:rect l="l" t="t" r="r" b="b"/>
              <a:pathLst>
                <a:path w="717" h="876" extrusionOk="0">
                  <a:moveTo>
                    <a:pt x="279" y="0"/>
                  </a:moveTo>
                  <a:cubicBezTo>
                    <a:pt x="120" y="80"/>
                    <a:pt x="200" y="279"/>
                    <a:pt x="80" y="358"/>
                  </a:cubicBezTo>
                  <a:cubicBezTo>
                    <a:pt x="60" y="358"/>
                    <a:pt x="60" y="358"/>
                    <a:pt x="21" y="398"/>
                  </a:cubicBezTo>
                  <a:cubicBezTo>
                    <a:pt x="1" y="458"/>
                    <a:pt x="21" y="478"/>
                    <a:pt x="80" y="518"/>
                  </a:cubicBezTo>
                  <a:cubicBezTo>
                    <a:pt x="259" y="577"/>
                    <a:pt x="259" y="716"/>
                    <a:pt x="279" y="876"/>
                  </a:cubicBezTo>
                  <a:lnTo>
                    <a:pt x="458" y="876"/>
                  </a:lnTo>
                  <a:cubicBezTo>
                    <a:pt x="558" y="776"/>
                    <a:pt x="717" y="697"/>
                    <a:pt x="617" y="518"/>
                  </a:cubicBezTo>
                  <a:cubicBezTo>
                    <a:pt x="359" y="358"/>
                    <a:pt x="558" y="179"/>
                    <a:pt x="6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611;p3">
              <a:extLst>
                <a:ext uri="{FF2B5EF4-FFF2-40B4-BE49-F238E27FC236}">
                  <a16:creationId xmlns:a16="http://schemas.microsoft.com/office/drawing/2014/main" id="{2A932B5E-EDE8-4B96-B573-88705FF7D5E5}"/>
                </a:ext>
              </a:extLst>
            </p:cNvPr>
            <p:cNvSpPr/>
            <p:nvPr/>
          </p:nvSpPr>
          <p:spPr>
            <a:xfrm>
              <a:off x="2478425" y="4808850"/>
              <a:ext cx="17425" cy="11075"/>
            </a:xfrm>
            <a:custGeom>
              <a:avLst/>
              <a:gdLst/>
              <a:ahLst/>
              <a:cxnLst/>
              <a:rect l="l" t="t" r="r" b="b"/>
              <a:pathLst>
                <a:path w="697" h="443" extrusionOk="0">
                  <a:moveTo>
                    <a:pt x="532" y="0"/>
                  </a:moveTo>
                  <a:cubicBezTo>
                    <a:pt x="473" y="0"/>
                    <a:pt x="408" y="25"/>
                    <a:pt x="338" y="65"/>
                  </a:cubicBezTo>
                  <a:cubicBezTo>
                    <a:pt x="299" y="65"/>
                    <a:pt x="219" y="85"/>
                    <a:pt x="179" y="85"/>
                  </a:cubicBezTo>
                  <a:cubicBezTo>
                    <a:pt x="100" y="204"/>
                    <a:pt x="40" y="303"/>
                    <a:pt x="0" y="443"/>
                  </a:cubicBezTo>
                  <a:cubicBezTo>
                    <a:pt x="219" y="383"/>
                    <a:pt x="438" y="303"/>
                    <a:pt x="657" y="244"/>
                  </a:cubicBezTo>
                  <a:cubicBezTo>
                    <a:pt x="697" y="184"/>
                    <a:pt x="697" y="144"/>
                    <a:pt x="697" y="85"/>
                  </a:cubicBezTo>
                  <a:cubicBezTo>
                    <a:pt x="647" y="25"/>
                    <a:pt x="592" y="0"/>
                    <a:pt x="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612;p3">
              <a:extLst>
                <a:ext uri="{FF2B5EF4-FFF2-40B4-BE49-F238E27FC236}">
                  <a16:creationId xmlns:a16="http://schemas.microsoft.com/office/drawing/2014/main" id="{782E3F20-ECDE-413F-9582-E0647C4043E7}"/>
                </a:ext>
              </a:extLst>
            </p:cNvPr>
            <p:cNvSpPr/>
            <p:nvPr/>
          </p:nvSpPr>
          <p:spPr>
            <a:xfrm>
              <a:off x="2486875" y="4806475"/>
              <a:ext cx="8975" cy="5000"/>
            </a:xfrm>
            <a:custGeom>
              <a:avLst/>
              <a:gdLst/>
              <a:ahLst/>
              <a:cxnLst/>
              <a:rect l="l" t="t" r="r" b="b"/>
              <a:pathLst>
                <a:path w="359" h="200" extrusionOk="0">
                  <a:moveTo>
                    <a:pt x="359" y="1"/>
                  </a:moveTo>
                  <a:cubicBezTo>
                    <a:pt x="219" y="40"/>
                    <a:pt x="80" y="60"/>
                    <a:pt x="0" y="180"/>
                  </a:cubicBezTo>
                  <a:cubicBezTo>
                    <a:pt x="100" y="200"/>
                    <a:pt x="219" y="200"/>
                    <a:pt x="359" y="200"/>
                  </a:cubicBezTo>
                  <a:lnTo>
                    <a:pt x="3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613;p3">
              <a:extLst>
                <a:ext uri="{FF2B5EF4-FFF2-40B4-BE49-F238E27FC236}">
                  <a16:creationId xmlns:a16="http://schemas.microsoft.com/office/drawing/2014/main" id="{F496D29D-DA3B-48A5-815E-F99D7AF4282F}"/>
                </a:ext>
              </a:extLst>
            </p:cNvPr>
            <p:cNvSpPr/>
            <p:nvPr/>
          </p:nvSpPr>
          <p:spPr>
            <a:xfrm>
              <a:off x="3090625" y="4664250"/>
              <a:ext cx="14925" cy="8600"/>
            </a:xfrm>
            <a:custGeom>
              <a:avLst/>
              <a:gdLst/>
              <a:ahLst/>
              <a:cxnLst/>
              <a:rect l="l" t="t" r="r" b="b"/>
              <a:pathLst>
                <a:path w="597" h="344" extrusionOk="0">
                  <a:moveTo>
                    <a:pt x="291" y="0"/>
                  </a:moveTo>
                  <a:cubicBezTo>
                    <a:pt x="194" y="0"/>
                    <a:pt x="97" y="95"/>
                    <a:pt x="0" y="299"/>
                  </a:cubicBezTo>
                  <a:cubicBezTo>
                    <a:pt x="100" y="329"/>
                    <a:pt x="199" y="343"/>
                    <a:pt x="299" y="343"/>
                  </a:cubicBezTo>
                  <a:cubicBezTo>
                    <a:pt x="398" y="343"/>
                    <a:pt x="498" y="329"/>
                    <a:pt x="597" y="299"/>
                  </a:cubicBezTo>
                  <a:cubicBezTo>
                    <a:pt x="495" y="105"/>
                    <a:pt x="393" y="0"/>
                    <a:pt x="2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614;p3">
              <a:extLst>
                <a:ext uri="{FF2B5EF4-FFF2-40B4-BE49-F238E27FC236}">
                  <a16:creationId xmlns:a16="http://schemas.microsoft.com/office/drawing/2014/main" id="{462C4969-9288-4706-933D-5B9B25ED9801}"/>
                </a:ext>
              </a:extLst>
            </p:cNvPr>
            <p:cNvSpPr/>
            <p:nvPr/>
          </p:nvSpPr>
          <p:spPr>
            <a:xfrm>
              <a:off x="2468475" y="4793550"/>
              <a:ext cx="5000" cy="12950"/>
            </a:xfrm>
            <a:custGeom>
              <a:avLst/>
              <a:gdLst/>
              <a:ahLst/>
              <a:cxnLst/>
              <a:rect l="l" t="t" r="r" b="b"/>
              <a:pathLst>
                <a:path w="200" h="518" extrusionOk="0">
                  <a:moveTo>
                    <a:pt x="20" y="0"/>
                  </a:moveTo>
                  <a:cubicBezTo>
                    <a:pt x="0" y="80"/>
                    <a:pt x="0" y="120"/>
                    <a:pt x="0" y="199"/>
                  </a:cubicBezTo>
                  <a:lnTo>
                    <a:pt x="0" y="518"/>
                  </a:lnTo>
                  <a:cubicBezTo>
                    <a:pt x="179" y="478"/>
                    <a:pt x="199" y="319"/>
                    <a:pt x="199" y="179"/>
                  </a:cubicBezTo>
                  <a:cubicBezTo>
                    <a:pt x="199" y="120"/>
                    <a:pt x="199" y="80"/>
                    <a:pt x="179" y="20"/>
                  </a:cubicBezTo>
                  <a:cubicBezTo>
                    <a:pt x="120" y="20"/>
                    <a:pt x="8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15;p3">
              <a:extLst>
                <a:ext uri="{FF2B5EF4-FFF2-40B4-BE49-F238E27FC236}">
                  <a16:creationId xmlns:a16="http://schemas.microsoft.com/office/drawing/2014/main" id="{D37F8BD0-451F-4FB2-AA43-E3986723A45C}"/>
                </a:ext>
              </a:extLst>
            </p:cNvPr>
            <p:cNvSpPr/>
            <p:nvPr/>
          </p:nvSpPr>
          <p:spPr>
            <a:xfrm>
              <a:off x="2468975" y="4762725"/>
              <a:ext cx="13950" cy="12450"/>
            </a:xfrm>
            <a:custGeom>
              <a:avLst/>
              <a:gdLst/>
              <a:ahLst/>
              <a:cxnLst/>
              <a:rect l="l" t="t" r="r" b="b"/>
              <a:pathLst>
                <a:path w="558" h="498" extrusionOk="0">
                  <a:moveTo>
                    <a:pt x="0" y="0"/>
                  </a:moveTo>
                  <a:cubicBezTo>
                    <a:pt x="80" y="139"/>
                    <a:pt x="179" y="298"/>
                    <a:pt x="159" y="497"/>
                  </a:cubicBezTo>
                  <a:cubicBezTo>
                    <a:pt x="358" y="458"/>
                    <a:pt x="478" y="338"/>
                    <a:pt x="557" y="159"/>
                  </a:cubicBezTo>
                  <a:cubicBezTo>
                    <a:pt x="378" y="100"/>
                    <a:pt x="199"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16;p3">
              <a:extLst>
                <a:ext uri="{FF2B5EF4-FFF2-40B4-BE49-F238E27FC236}">
                  <a16:creationId xmlns:a16="http://schemas.microsoft.com/office/drawing/2014/main" id="{1FECCDC9-9099-4275-8A4E-332CC42990CB}"/>
                </a:ext>
              </a:extLst>
            </p:cNvPr>
            <p:cNvSpPr/>
            <p:nvPr/>
          </p:nvSpPr>
          <p:spPr>
            <a:xfrm>
              <a:off x="2436650" y="4784325"/>
              <a:ext cx="23400" cy="25475"/>
            </a:xfrm>
            <a:custGeom>
              <a:avLst/>
              <a:gdLst/>
              <a:ahLst/>
              <a:cxnLst/>
              <a:rect l="l" t="t" r="r" b="b"/>
              <a:pathLst>
                <a:path w="936" h="1019" extrusionOk="0">
                  <a:moveTo>
                    <a:pt x="506" y="1"/>
                  </a:moveTo>
                  <a:cubicBezTo>
                    <a:pt x="376" y="1"/>
                    <a:pt x="307" y="100"/>
                    <a:pt x="279" y="270"/>
                  </a:cubicBezTo>
                  <a:cubicBezTo>
                    <a:pt x="239" y="310"/>
                    <a:pt x="120" y="350"/>
                    <a:pt x="40" y="369"/>
                  </a:cubicBezTo>
                  <a:cubicBezTo>
                    <a:pt x="0" y="568"/>
                    <a:pt x="159" y="727"/>
                    <a:pt x="199" y="887"/>
                  </a:cubicBezTo>
                  <a:cubicBezTo>
                    <a:pt x="294" y="981"/>
                    <a:pt x="361" y="1019"/>
                    <a:pt x="412" y="1019"/>
                  </a:cubicBezTo>
                  <a:cubicBezTo>
                    <a:pt x="509" y="1019"/>
                    <a:pt x="545" y="879"/>
                    <a:pt x="597" y="747"/>
                  </a:cubicBezTo>
                  <a:cubicBezTo>
                    <a:pt x="617" y="688"/>
                    <a:pt x="657" y="648"/>
                    <a:pt x="697" y="568"/>
                  </a:cubicBezTo>
                  <a:cubicBezTo>
                    <a:pt x="935" y="389"/>
                    <a:pt x="935" y="190"/>
                    <a:pt x="697" y="51"/>
                  </a:cubicBezTo>
                  <a:cubicBezTo>
                    <a:pt x="622" y="17"/>
                    <a:pt x="559" y="1"/>
                    <a:pt x="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17;p3">
              <a:extLst>
                <a:ext uri="{FF2B5EF4-FFF2-40B4-BE49-F238E27FC236}">
                  <a16:creationId xmlns:a16="http://schemas.microsoft.com/office/drawing/2014/main" id="{4823AAEF-B469-4829-A0EE-701548D2B84A}"/>
                </a:ext>
              </a:extLst>
            </p:cNvPr>
            <p:cNvSpPr/>
            <p:nvPr/>
          </p:nvSpPr>
          <p:spPr>
            <a:xfrm>
              <a:off x="2413775" y="4788550"/>
              <a:ext cx="10450" cy="15025"/>
            </a:xfrm>
            <a:custGeom>
              <a:avLst/>
              <a:gdLst/>
              <a:ahLst/>
              <a:cxnLst/>
              <a:rect l="l" t="t" r="r" b="b"/>
              <a:pathLst>
                <a:path w="418" h="601" extrusionOk="0">
                  <a:moveTo>
                    <a:pt x="346" y="1"/>
                  </a:moveTo>
                  <a:cubicBezTo>
                    <a:pt x="308" y="1"/>
                    <a:pt x="278" y="23"/>
                    <a:pt x="239" y="61"/>
                  </a:cubicBezTo>
                  <a:cubicBezTo>
                    <a:pt x="179" y="141"/>
                    <a:pt x="100" y="280"/>
                    <a:pt x="20" y="379"/>
                  </a:cubicBezTo>
                  <a:cubicBezTo>
                    <a:pt x="20" y="419"/>
                    <a:pt x="20" y="479"/>
                    <a:pt x="0" y="519"/>
                  </a:cubicBezTo>
                  <a:cubicBezTo>
                    <a:pt x="97" y="577"/>
                    <a:pt x="169" y="601"/>
                    <a:pt x="223" y="601"/>
                  </a:cubicBezTo>
                  <a:cubicBezTo>
                    <a:pt x="392" y="601"/>
                    <a:pt x="388" y="366"/>
                    <a:pt x="418" y="200"/>
                  </a:cubicBezTo>
                  <a:lnTo>
                    <a:pt x="418" y="21"/>
                  </a:lnTo>
                  <a:cubicBezTo>
                    <a:pt x="390" y="7"/>
                    <a:pt x="367" y="1"/>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18;p3">
              <a:extLst>
                <a:ext uri="{FF2B5EF4-FFF2-40B4-BE49-F238E27FC236}">
                  <a16:creationId xmlns:a16="http://schemas.microsoft.com/office/drawing/2014/main" id="{E3C9DDAB-C0BB-4E03-BAA8-E194F7D00C71}"/>
                </a:ext>
              </a:extLst>
            </p:cNvPr>
            <p:cNvSpPr/>
            <p:nvPr/>
          </p:nvSpPr>
          <p:spPr>
            <a:xfrm>
              <a:off x="2424225" y="4780625"/>
              <a:ext cx="4975" cy="3500"/>
            </a:xfrm>
            <a:custGeom>
              <a:avLst/>
              <a:gdLst/>
              <a:ahLst/>
              <a:cxnLst/>
              <a:rect l="l" t="t" r="r" b="b"/>
              <a:pathLst>
                <a:path w="199" h="140" extrusionOk="0">
                  <a:moveTo>
                    <a:pt x="199" y="0"/>
                  </a:moveTo>
                  <a:cubicBezTo>
                    <a:pt x="99" y="0"/>
                    <a:pt x="20" y="40"/>
                    <a:pt x="0" y="139"/>
                  </a:cubicBezTo>
                  <a:cubicBezTo>
                    <a:pt x="80" y="100"/>
                    <a:pt x="119" y="4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19;p3">
              <a:extLst>
                <a:ext uri="{FF2B5EF4-FFF2-40B4-BE49-F238E27FC236}">
                  <a16:creationId xmlns:a16="http://schemas.microsoft.com/office/drawing/2014/main" id="{23E55FC6-7321-421E-BDE9-524225F1CBC5}"/>
                </a:ext>
              </a:extLst>
            </p:cNvPr>
            <p:cNvSpPr/>
            <p:nvPr/>
          </p:nvSpPr>
          <p:spPr>
            <a:xfrm>
              <a:off x="2419725" y="4784100"/>
              <a:ext cx="4500" cy="5000"/>
            </a:xfrm>
            <a:custGeom>
              <a:avLst/>
              <a:gdLst/>
              <a:ahLst/>
              <a:cxnLst/>
              <a:rect l="l" t="t" r="r" b="b"/>
              <a:pathLst>
                <a:path w="180" h="200" extrusionOk="0">
                  <a:moveTo>
                    <a:pt x="180" y="0"/>
                  </a:moveTo>
                  <a:cubicBezTo>
                    <a:pt x="81" y="60"/>
                    <a:pt x="41" y="100"/>
                    <a:pt x="1" y="199"/>
                  </a:cubicBezTo>
                  <a:cubicBezTo>
                    <a:pt x="81" y="199"/>
                    <a:pt x="140" y="179"/>
                    <a:pt x="180" y="179"/>
                  </a:cubicBezTo>
                  <a:lnTo>
                    <a:pt x="1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20;p3">
              <a:extLst>
                <a:ext uri="{FF2B5EF4-FFF2-40B4-BE49-F238E27FC236}">
                  <a16:creationId xmlns:a16="http://schemas.microsoft.com/office/drawing/2014/main" id="{7457EE94-6186-49F6-8C70-88AB79FB1D8E}"/>
                </a:ext>
              </a:extLst>
            </p:cNvPr>
            <p:cNvSpPr/>
            <p:nvPr/>
          </p:nvSpPr>
          <p:spPr>
            <a:xfrm>
              <a:off x="2429175" y="4775650"/>
              <a:ext cx="4025" cy="5000"/>
            </a:xfrm>
            <a:custGeom>
              <a:avLst/>
              <a:gdLst/>
              <a:ahLst/>
              <a:cxnLst/>
              <a:rect l="l" t="t" r="r" b="b"/>
              <a:pathLst>
                <a:path w="161" h="200" extrusionOk="0">
                  <a:moveTo>
                    <a:pt x="160" y="0"/>
                  </a:moveTo>
                  <a:lnTo>
                    <a:pt x="160" y="0"/>
                  </a:lnTo>
                  <a:cubicBezTo>
                    <a:pt x="100" y="80"/>
                    <a:pt x="41" y="120"/>
                    <a:pt x="1" y="199"/>
                  </a:cubicBezTo>
                  <a:cubicBezTo>
                    <a:pt x="100" y="179"/>
                    <a:pt x="120" y="100"/>
                    <a:pt x="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21;p3">
              <a:extLst>
                <a:ext uri="{FF2B5EF4-FFF2-40B4-BE49-F238E27FC236}">
                  <a16:creationId xmlns:a16="http://schemas.microsoft.com/office/drawing/2014/main" id="{2691F604-19A7-4CBA-BEDE-689071EE8A1F}"/>
                </a:ext>
              </a:extLst>
            </p:cNvPr>
            <p:cNvSpPr/>
            <p:nvPr/>
          </p:nvSpPr>
          <p:spPr>
            <a:xfrm>
              <a:off x="2428700" y="4793550"/>
              <a:ext cx="2000" cy="2000"/>
            </a:xfrm>
            <a:custGeom>
              <a:avLst/>
              <a:gdLst/>
              <a:ahLst/>
              <a:cxnLst/>
              <a:rect l="l" t="t" r="r" b="b"/>
              <a:pathLst>
                <a:path w="80" h="80" extrusionOk="0">
                  <a:moveTo>
                    <a:pt x="0" y="0"/>
                  </a:moveTo>
                  <a:cubicBezTo>
                    <a:pt x="0" y="16"/>
                    <a:pt x="13" y="46"/>
                    <a:pt x="18" y="46"/>
                  </a:cubicBezTo>
                  <a:cubicBezTo>
                    <a:pt x="19" y="46"/>
                    <a:pt x="20" y="44"/>
                    <a:pt x="20" y="40"/>
                  </a:cubicBezTo>
                  <a:cubicBezTo>
                    <a:pt x="20" y="80"/>
                    <a:pt x="40" y="80"/>
                    <a:pt x="80" y="80"/>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22;p3">
              <a:extLst>
                <a:ext uri="{FF2B5EF4-FFF2-40B4-BE49-F238E27FC236}">
                  <a16:creationId xmlns:a16="http://schemas.microsoft.com/office/drawing/2014/main" id="{84AE71F3-65F2-4792-832F-6CA68D9EC4B6}"/>
                </a:ext>
              </a:extLst>
            </p:cNvPr>
            <p:cNvSpPr/>
            <p:nvPr/>
          </p:nvSpPr>
          <p:spPr>
            <a:xfrm>
              <a:off x="2463500" y="4806475"/>
              <a:ext cx="5500" cy="5000"/>
            </a:xfrm>
            <a:custGeom>
              <a:avLst/>
              <a:gdLst/>
              <a:ahLst/>
              <a:cxnLst/>
              <a:rect l="l" t="t" r="r" b="b"/>
              <a:pathLst>
                <a:path w="220" h="200" extrusionOk="0">
                  <a:moveTo>
                    <a:pt x="219" y="1"/>
                  </a:moveTo>
                  <a:cubicBezTo>
                    <a:pt x="140" y="40"/>
                    <a:pt x="20" y="60"/>
                    <a:pt x="20" y="60"/>
                  </a:cubicBezTo>
                  <a:cubicBezTo>
                    <a:pt x="1" y="200"/>
                    <a:pt x="140" y="160"/>
                    <a:pt x="219" y="180"/>
                  </a:cubicBezTo>
                  <a:lnTo>
                    <a:pt x="2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8" name="Picture 1607" descr="Icon&#10;&#10;Description automatically generated">
            <a:extLst>
              <a:ext uri="{FF2B5EF4-FFF2-40B4-BE49-F238E27FC236}">
                <a16:creationId xmlns:a16="http://schemas.microsoft.com/office/drawing/2014/main" id="{F8469A52-3780-41A6-9215-7E4D392441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1106" y="3769509"/>
            <a:ext cx="2227700" cy="2842845"/>
          </a:xfrm>
          <a:prstGeom prst="rect">
            <a:avLst/>
          </a:prstGeom>
        </p:spPr>
      </p:pic>
      <p:sp>
        <p:nvSpPr>
          <p:cNvPr id="2" name="TextBox 1">
            <a:extLst>
              <a:ext uri="{FF2B5EF4-FFF2-40B4-BE49-F238E27FC236}">
                <a16:creationId xmlns:a16="http://schemas.microsoft.com/office/drawing/2014/main" id="{86E5A448-8E91-B18F-18DC-09DBC3A09FE3}"/>
              </a:ext>
            </a:extLst>
          </p:cNvPr>
          <p:cNvSpPr txBox="1"/>
          <p:nvPr/>
        </p:nvSpPr>
        <p:spPr>
          <a:xfrm>
            <a:off x="1286223" y="957217"/>
            <a:ext cx="10303777" cy="2400657"/>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Trong tác phẩm Lịch sử nước ta (năm 1942), Bác Hồ viết:</a:t>
            </a:r>
          </a:p>
          <a:p>
            <a:pPr algn="ctr"/>
            <a:r>
              <a:rPr lang="vi-VN" sz="3000" i="1" dirty="0">
                <a:latin typeface="Cambria" panose="02040503050406030204" pitchFamily="18" charset="0"/>
                <a:ea typeface="Cambria" panose="02040503050406030204" pitchFamily="18" charset="0"/>
              </a:rPr>
              <a:t>Nhà Trần thống trị giang san</a:t>
            </a:r>
          </a:p>
          <a:p>
            <a:pPr algn="ctr"/>
            <a:r>
              <a:rPr lang="vi-VN" sz="3000" i="1" dirty="0">
                <a:latin typeface="Cambria" panose="02040503050406030204" pitchFamily="18" charset="0"/>
                <a:ea typeface="Cambria" panose="02040503050406030204" pitchFamily="18" charset="0"/>
              </a:rPr>
              <a:t>Trị yên trong nước, đánh tan giặc ngoài... </a:t>
            </a:r>
          </a:p>
          <a:p>
            <a:pPr algn="ctr"/>
            <a:r>
              <a:rPr lang="vi-VN" sz="3000" i="1" dirty="0">
                <a:latin typeface="Cambria" panose="02040503050406030204" pitchFamily="18" charset="0"/>
                <a:ea typeface="Cambria" panose="02040503050406030204" pitchFamily="18" charset="0"/>
              </a:rPr>
              <a:t>Đời Trần văn giỏi võ nhiều,</a:t>
            </a:r>
          </a:p>
          <a:p>
            <a:pPr algn="ctr"/>
            <a:r>
              <a:rPr lang="vi-VN" sz="3000" i="1" dirty="0">
                <a:latin typeface="Cambria" panose="02040503050406030204" pitchFamily="18" charset="0"/>
                <a:ea typeface="Cambria" panose="02040503050406030204" pitchFamily="18" charset="0"/>
              </a:rPr>
              <a:t>Ngoài dân thịnh vượng, trong triều hiền minh.</a:t>
            </a:r>
            <a:endParaRPr lang="en-US" sz="3000" i="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A7907DB-0CF0-F7AD-B534-6257B605FAD9}"/>
              </a:ext>
            </a:extLst>
          </p:cNvPr>
          <p:cNvSpPr txBox="1"/>
          <p:nvPr/>
        </p:nvSpPr>
        <p:spPr>
          <a:xfrm>
            <a:off x="2298806" y="3466591"/>
            <a:ext cx="9335678" cy="2400657"/>
          </a:xfrm>
          <a:prstGeom prst="rect">
            <a:avLst/>
          </a:prstGeom>
          <a:noFill/>
        </p:spPr>
        <p:txBody>
          <a:bodyPr wrap="square">
            <a:spAutoFit/>
          </a:bodyPr>
          <a:lstStyle/>
          <a:p>
            <a:pPr algn="just"/>
            <a:r>
              <a:rPr lang="vi-VN" sz="3000" b="1" dirty="0">
                <a:solidFill>
                  <a:schemeClr val="accent5">
                    <a:lumMod val="75000"/>
                  </a:schemeClr>
                </a:solidFill>
                <a:effectLst/>
                <a:latin typeface="Cambria" panose="02040503050406030204" pitchFamily="18" charset="0"/>
                <a:ea typeface="Cambria" panose="02040503050406030204" pitchFamily="18" charset="0"/>
              </a:rPr>
              <a:t>   Các câu thơ trên nói đến những đóng góp của Triều Trần trong việc xây dựng đất nước phát triển phồn thịnh, cũng như đánh bại mọi kẻ thù xâm lược để bảo vệ đất nước, mang lại cuộc sống ấm no, hạnh phúc cho nhân dân.</a:t>
            </a:r>
            <a:endParaRPr lang="en-US" sz="3000" b="1" dirty="0">
              <a:ln w="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212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08"/>
                                        </p:tgtEl>
                                        <p:attrNameLst>
                                          <p:attrName>style.visibility</p:attrName>
                                        </p:attrNameLst>
                                      </p:cBhvr>
                                      <p:to>
                                        <p:strVal val="visible"/>
                                      </p:to>
                                    </p:set>
                                    <p:animEffect transition="in" filter="fade">
                                      <p:cBhvr>
                                        <p:cTn id="7" dur="1000"/>
                                        <p:tgtEl>
                                          <p:spTgt spid="1608"/>
                                        </p:tgtEl>
                                      </p:cBhvr>
                                    </p:animEffect>
                                    <p:anim calcmode="lin" valueType="num">
                                      <p:cBhvr>
                                        <p:cTn id="8" dur="1000" fill="hold"/>
                                        <p:tgtEl>
                                          <p:spTgt spid="1608"/>
                                        </p:tgtEl>
                                        <p:attrNameLst>
                                          <p:attrName>ppt_x</p:attrName>
                                        </p:attrNameLst>
                                      </p:cBhvr>
                                      <p:tavLst>
                                        <p:tav tm="0">
                                          <p:val>
                                            <p:strVal val="#ppt_x"/>
                                          </p:val>
                                        </p:tav>
                                        <p:tav tm="100000">
                                          <p:val>
                                            <p:strVal val="#ppt_x"/>
                                          </p:val>
                                        </p:tav>
                                      </p:tavLst>
                                    </p:anim>
                                    <p:anim calcmode="lin" valueType="num">
                                      <p:cBhvr>
                                        <p:cTn id="9" dur="1000" fill="hold"/>
                                        <p:tgtEl>
                                          <p:spTgt spid="16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horse with a red cape&#10;&#10;Description automatically generated">
            <a:extLst>
              <a:ext uri="{FF2B5EF4-FFF2-40B4-BE49-F238E27FC236}">
                <a16:creationId xmlns:a16="http://schemas.microsoft.com/office/drawing/2014/main" id="{44F0945E-CBAA-2EB2-1742-DB8A9BA95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3"/>
            <a:ext cx="12192000" cy="6833616"/>
          </a:xfrm>
          <a:prstGeom prst="rect">
            <a:avLst/>
          </a:prstGeom>
        </p:spPr>
      </p:pic>
      <p:pic>
        <p:nvPicPr>
          <p:cNvPr id="2" name="Picture 1">
            <a:extLst>
              <a:ext uri="{FF2B5EF4-FFF2-40B4-BE49-F238E27FC236}">
                <a16:creationId xmlns:a16="http://schemas.microsoft.com/office/drawing/2014/main" id="{06E901A0-68C6-5E56-FAA4-7E5414E497B3}"/>
              </a:ext>
            </a:extLst>
          </p:cNvPr>
          <p:cNvPicPr>
            <a:picLocks noChangeAspect="1"/>
          </p:cNvPicPr>
          <p:nvPr/>
        </p:nvPicPr>
        <p:blipFill>
          <a:blip r:embed="rId3"/>
          <a:stretch>
            <a:fillRect/>
          </a:stretch>
        </p:blipFill>
        <p:spPr>
          <a:xfrm>
            <a:off x="691427" y="3963667"/>
            <a:ext cx="10809145" cy="2304488"/>
          </a:xfrm>
          <a:prstGeom prst="rect">
            <a:avLst/>
          </a:prstGeom>
        </p:spPr>
      </p:pic>
    </p:spTree>
    <p:extLst>
      <p:ext uri="{BB962C8B-B14F-4D97-AF65-F5344CB8AC3E}">
        <p14:creationId xmlns:p14="http://schemas.microsoft.com/office/powerpoint/2010/main" val="24815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iding a horse with a sword&#10;&#10;Description automatically generated">
            <a:extLst>
              <a:ext uri="{FF2B5EF4-FFF2-40B4-BE49-F238E27FC236}">
                <a16:creationId xmlns:a16="http://schemas.microsoft.com/office/drawing/2014/main" id="{4E6ACEEF-5ECD-2BF3-9048-0FA39481B51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88368" y="919973"/>
            <a:ext cx="5451231" cy="5451231"/>
          </a:xfrm>
          <a:prstGeom prst="rect">
            <a:avLst/>
          </a:prstGeom>
          <a:ln>
            <a:noFill/>
          </a:ln>
          <a:effectLst>
            <a:softEdge rad="112500"/>
          </a:effectLst>
        </p:spPr>
      </p:pic>
      <p:pic>
        <p:nvPicPr>
          <p:cNvPr id="5" name="Picture 4">
            <a:extLst>
              <a:ext uri="{FF2B5EF4-FFF2-40B4-BE49-F238E27FC236}">
                <a16:creationId xmlns:a16="http://schemas.microsoft.com/office/drawing/2014/main" id="{AF32E1A1-7029-5900-A285-80101F41BB6E}"/>
              </a:ext>
            </a:extLst>
          </p:cNvPr>
          <p:cNvPicPr>
            <a:picLocks noChangeAspect="1"/>
          </p:cNvPicPr>
          <p:nvPr/>
        </p:nvPicPr>
        <p:blipFill>
          <a:blip r:embed="rId3"/>
          <a:stretch>
            <a:fillRect/>
          </a:stretch>
        </p:blipFill>
        <p:spPr>
          <a:xfrm>
            <a:off x="162627" y="1164301"/>
            <a:ext cx="6425741" cy="4962574"/>
          </a:xfrm>
          <a:prstGeom prst="rect">
            <a:avLst/>
          </a:prstGeom>
        </p:spPr>
      </p:pic>
    </p:spTree>
    <p:extLst>
      <p:ext uri="{BB962C8B-B14F-4D97-AF65-F5344CB8AC3E}">
        <p14:creationId xmlns:p14="http://schemas.microsoft.com/office/powerpoint/2010/main" val="32091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14" descr="old-opened-book-is-christian-psalter">
            <a:extLst>
              <a:ext uri="{FF2B5EF4-FFF2-40B4-BE49-F238E27FC236}">
                <a16:creationId xmlns:a16="http://schemas.microsoft.com/office/drawing/2014/main" id="{2A8B5BC1-78A6-456E-A69F-A6F8B4470191}"/>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9974638" y="5342007"/>
            <a:ext cx="2364830" cy="1584183"/>
          </a:xfrm>
          <a:prstGeom prst="rect">
            <a:avLst/>
          </a:prstGeom>
        </p:spPr>
      </p:pic>
      <p:grpSp>
        <p:nvGrpSpPr>
          <p:cNvPr id="14" name="Group 13">
            <a:extLst>
              <a:ext uri="{FF2B5EF4-FFF2-40B4-BE49-F238E27FC236}">
                <a16:creationId xmlns:a16="http://schemas.microsoft.com/office/drawing/2014/main" id="{8CEBCB94-08D4-4D63-B5EC-7DE550C76272}"/>
              </a:ext>
            </a:extLst>
          </p:cNvPr>
          <p:cNvGrpSpPr/>
          <p:nvPr/>
        </p:nvGrpSpPr>
        <p:grpSpPr>
          <a:xfrm>
            <a:off x="211014" y="93784"/>
            <a:ext cx="12128454" cy="2137518"/>
            <a:chOff x="661255" y="86273"/>
            <a:chExt cx="10738344" cy="2137518"/>
          </a:xfrm>
        </p:grpSpPr>
        <p:pic>
          <p:nvPicPr>
            <p:cNvPr id="15" name="Picture 14" descr="A picture containing indoor, pillow, white&#10;&#10;Description automatically generated">
              <a:extLst>
                <a:ext uri="{FF2B5EF4-FFF2-40B4-BE49-F238E27FC236}">
                  <a16:creationId xmlns:a16="http://schemas.microsoft.com/office/drawing/2014/main" id="{03569996-E968-4F9D-93BB-57225B4DF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961668" y="-4214140"/>
              <a:ext cx="2137518" cy="10738344"/>
            </a:xfrm>
            <a:prstGeom prst="rect">
              <a:avLst/>
            </a:prstGeom>
          </p:spPr>
        </p:pic>
        <p:sp>
          <p:nvSpPr>
            <p:cNvPr id="16" name="TextBox 15">
              <a:extLst>
                <a:ext uri="{FF2B5EF4-FFF2-40B4-BE49-F238E27FC236}">
                  <a16:creationId xmlns:a16="http://schemas.microsoft.com/office/drawing/2014/main" id="{33063FC1-4449-4C9E-8EBC-AF587C772CF5}"/>
                </a:ext>
              </a:extLst>
            </p:cNvPr>
            <p:cNvSpPr txBox="1"/>
            <p:nvPr/>
          </p:nvSpPr>
          <p:spPr>
            <a:xfrm>
              <a:off x="2161812" y="277869"/>
              <a:ext cx="7737231" cy="1754326"/>
            </a:xfrm>
            <a:prstGeom prst="rect">
              <a:avLst/>
            </a:prstGeom>
            <a:noFill/>
          </p:spPr>
          <p:txBody>
            <a:bodyPr wrap="square">
              <a:spAutoFit/>
            </a:bodyPr>
            <a:lstStyle/>
            <a:p>
              <a:pPr algn="ctr"/>
              <a:r>
                <a:rPr lang="en-US" sz="5400" b="1" i="0" dirty="0" err="1">
                  <a:solidFill>
                    <a:srgbClr val="000000"/>
                  </a:solidFill>
                  <a:effectLst/>
                  <a:latin typeface="Cambria" panose="02040503050406030204" pitchFamily="18" charset="0"/>
                  <a:ea typeface="Cambria" panose="02040503050406030204" pitchFamily="18" charset="0"/>
                </a:rPr>
                <a:t>Đọc</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thông</a:t>
              </a:r>
              <a:r>
                <a:rPr lang="en-US" sz="5400" b="1" i="0" dirty="0">
                  <a:solidFill>
                    <a:srgbClr val="000000"/>
                  </a:solidFill>
                  <a:effectLst/>
                  <a:latin typeface="Cambria" panose="02040503050406030204" pitchFamily="18" charset="0"/>
                  <a:ea typeface="Cambria" panose="02040503050406030204" pitchFamily="18" charset="0"/>
                </a:rPr>
                <a:t> tin </a:t>
              </a:r>
              <a:r>
                <a:rPr lang="en-US" sz="5400" b="1" i="0" dirty="0" err="1">
                  <a:solidFill>
                    <a:srgbClr val="000000"/>
                  </a:solidFill>
                  <a:effectLst/>
                  <a:latin typeface="Cambria" panose="02040503050406030204" pitchFamily="18" charset="0"/>
                  <a:ea typeface="Cambria" panose="02040503050406030204" pitchFamily="18" charset="0"/>
                </a:rPr>
                <a:t>và</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quan</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sát</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các</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hình</a:t>
              </a:r>
              <a:r>
                <a:rPr lang="en-US" sz="5400" b="1" i="0" dirty="0">
                  <a:solidFill>
                    <a:srgbClr val="000000"/>
                  </a:solidFill>
                  <a:effectLst/>
                  <a:latin typeface="Cambria" panose="02040503050406030204" pitchFamily="18" charset="0"/>
                  <a:ea typeface="Cambria" panose="02040503050406030204" pitchFamily="18" charset="0"/>
                </a:rPr>
                <a:t> 1, 2, </a:t>
              </a:r>
              <a:r>
                <a:rPr lang="en-US" sz="5400" b="1" i="0" dirty="0" err="1">
                  <a:solidFill>
                    <a:srgbClr val="000000"/>
                  </a:solidFill>
                  <a:effectLst/>
                  <a:latin typeface="Cambria" panose="02040503050406030204" pitchFamily="18" charset="0"/>
                  <a:ea typeface="Cambria" panose="02040503050406030204" pitchFamily="18" charset="0"/>
                </a:rPr>
                <a:t>em</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hãy</a:t>
              </a:r>
              <a:r>
                <a:rPr lang="en-US" sz="5400" b="1" i="0" dirty="0">
                  <a:solidFill>
                    <a:srgbClr val="000000"/>
                  </a:solidFill>
                  <a:effectLst/>
                  <a:latin typeface="Cambria" panose="02040503050406030204" pitchFamily="18" charset="0"/>
                  <a:ea typeface="Cambria" panose="02040503050406030204" pitchFamily="18" charset="0"/>
                </a:rPr>
                <a:t>:</a:t>
              </a:r>
              <a:endParaRPr lang="en-US" sz="5400" b="1" dirty="0">
                <a:ln w="0"/>
                <a:solidFill>
                  <a:srgbClr val="413123"/>
                </a:solidFill>
                <a:latin typeface="Cambria" panose="02040503050406030204" pitchFamily="18" charset="0"/>
                <a:ea typeface="Cambria" panose="02040503050406030204" pitchFamily="18" charset="0"/>
              </a:endParaRPr>
            </a:p>
          </p:txBody>
        </p:sp>
      </p:grpSp>
      <p:sp>
        <p:nvSpPr>
          <p:cNvPr id="20" name="TextBox 19">
            <a:extLst>
              <a:ext uri="{FF2B5EF4-FFF2-40B4-BE49-F238E27FC236}">
                <a16:creationId xmlns:a16="http://schemas.microsoft.com/office/drawing/2014/main" id="{FCFF95ED-708F-4B69-4331-11AB82252C24}"/>
              </a:ext>
            </a:extLst>
          </p:cNvPr>
          <p:cNvSpPr txBox="1"/>
          <p:nvPr/>
        </p:nvSpPr>
        <p:spPr>
          <a:xfrm>
            <a:off x="562707" y="2364143"/>
            <a:ext cx="11289323" cy="3247043"/>
          </a:xfrm>
          <a:prstGeom prst="rect">
            <a:avLst/>
          </a:prstGeom>
          <a:noFill/>
        </p:spPr>
        <p:txBody>
          <a:bodyPr wrap="square" rtlCol="0">
            <a:spAutoFit/>
          </a:bodyPr>
          <a:lstStyle/>
          <a:p>
            <a:pPr algn="just">
              <a:spcBef>
                <a:spcPts val="600"/>
              </a:spcBef>
            </a:pPr>
            <a:r>
              <a:rPr lang="vi-VN" sz="4000" b="1" i="0" dirty="0">
                <a:solidFill>
                  <a:srgbClr val="000000"/>
                </a:solidFill>
                <a:effectLst/>
                <a:latin typeface="Cambria" panose="02040503050406030204" pitchFamily="18" charset="0"/>
                <a:ea typeface="Cambria" panose="02040503050406030204" pitchFamily="18" charset="0"/>
              </a:rPr>
              <a:t>- Nêu những nét chính về tình hình đất nước dưới thời Trần.</a:t>
            </a:r>
          </a:p>
          <a:p>
            <a:pPr algn="just">
              <a:spcBef>
                <a:spcPts val="600"/>
              </a:spcBef>
            </a:pPr>
            <a:r>
              <a:rPr lang="vi-VN" sz="4000" b="1" i="0" dirty="0">
                <a:solidFill>
                  <a:srgbClr val="000000"/>
                </a:solidFill>
                <a:effectLst/>
                <a:latin typeface="Cambria" panose="02040503050406030204" pitchFamily="18" charset="0"/>
                <a:ea typeface="Cambria" panose="02040503050406030204" pitchFamily="18" charset="0"/>
              </a:rPr>
              <a:t>- Kể về một nhân vật lịch sử của Triều Trần và đóng góp của nhân vật đó đối với lịch sử dân tộc.</a:t>
            </a:r>
          </a:p>
        </p:txBody>
      </p:sp>
    </p:spTree>
    <p:extLst>
      <p:ext uri="{BB962C8B-B14F-4D97-AF65-F5344CB8AC3E}">
        <p14:creationId xmlns:p14="http://schemas.microsoft.com/office/powerpoint/2010/main" val="2873433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294C6FB1-01EC-CEAF-3E42-D7C03807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386" y="3146062"/>
            <a:ext cx="5439508" cy="3711938"/>
          </a:xfrm>
          <a:prstGeom prst="rect">
            <a:avLst/>
          </a:prstGeom>
        </p:spPr>
      </p:pic>
      <p:sp>
        <p:nvSpPr>
          <p:cNvPr id="4" name="TextBox 3">
            <a:extLst>
              <a:ext uri="{FF2B5EF4-FFF2-40B4-BE49-F238E27FC236}">
                <a16:creationId xmlns:a16="http://schemas.microsoft.com/office/drawing/2014/main" id="{CEDED1B0-4293-1165-16EC-969630A7BAD3}"/>
              </a:ext>
            </a:extLst>
          </p:cNvPr>
          <p:cNvSpPr txBox="1"/>
          <p:nvPr/>
        </p:nvSpPr>
        <p:spPr>
          <a:xfrm>
            <a:off x="334811" y="283740"/>
            <a:ext cx="11711354" cy="2862322"/>
          </a:xfrm>
          <a:prstGeom prst="rect">
            <a:avLst/>
          </a:prstGeom>
          <a:solidFill>
            <a:srgbClr val="F2DAB8"/>
          </a:solidFill>
        </p:spPr>
        <p:txBody>
          <a:bodyPr wrap="square">
            <a:spAutoFit/>
          </a:bodyPr>
          <a:lstStyle/>
          <a:p>
            <a:pPr algn="just"/>
            <a:r>
              <a:rPr lang="vi-VN" sz="3600" i="0" dirty="0">
                <a:solidFill>
                  <a:srgbClr val="002060"/>
                </a:solidFill>
                <a:effectLst/>
                <a:latin typeface="Cambria" panose="02040503050406030204" pitchFamily="18" charset="0"/>
                <a:ea typeface="Cambria" panose="02040503050406030204" pitchFamily="18" charset="0"/>
              </a:rPr>
              <a:t>- </a:t>
            </a:r>
            <a:r>
              <a:rPr lang="en-US" sz="3600" i="0" dirty="0" err="1">
                <a:solidFill>
                  <a:srgbClr val="002060"/>
                </a:solidFill>
                <a:effectLst/>
                <a:latin typeface="Cambria" panose="02040503050406030204" pitchFamily="18" charset="0"/>
                <a:ea typeface="Cambria" panose="02040503050406030204" pitchFamily="18" charset="0"/>
              </a:rPr>
              <a:t>Đọc</a:t>
            </a:r>
            <a:r>
              <a:rPr lang="en-US" sz="3600" i="0" dirty="0">
                <a:solidFill>
                  <a:srgbClr val="002060"/>
                </a:solidFill>
                <a:effectLst/>
                <a:latin typeface="Cambria" panose="02040503050406030204" pitchFamily="18" charset="0"/>
                <a:ea typeface="Cambria" panose="02040503050406030204" pitchFamily="18" charset="0"/>
              </a:rPr>
              <a:t> </a:t>
            </a:r>
            <a:r>
              <a:rPr lang="en-US" sz="3600" i="0" dirty="0" err="1">
                <a:solidFill>
                  <a:srgbClr val="002060"/>
                </a:solidFill>
                <a:effectLst/>
                <a:latin typeface="Cambria" panose="02040503050406030204" pitchFamily="18" charset="0"/>
                <a:ea typeface="Cambria" panose="02040503050406030204" pitchFamily="18" charset="0"/>
              </a:rPr>
              <a:t>thông</a:t>
            </a:r>
            <a:r>
              <a:rPr lang="en-US" sz="3600" i="0" dirty="0">
                <a:solidFill>
                  <a:srgbClr val="002060"/>
                </a:solidFill>
                <a:effectLst/>
                <a:latin typeface="Cambria" panose="02040503050406030204" pitchFamily="18" charset="0"/>
                <a:ea typeface="Cambria" panose="02040503050406030204" pitchFamily="18" charset="0"/>
              </a:rPr>
              <a:t> tin </a:t>
            </a:r>
            <a:r>
              <a:rPr lang="en-US" sz="3600" i="0" dirty="0" err="1">
                <a:solidFill>
                  <a:srgbClr val="002060"/>
                </a:solidFill>
                <a:effectLst/>
                <a:latin typeface="Cambria" panose="02040503050406030204" pitchFamily="18" charset="0"/>
                <a:ea typeface="Cambria" panose="02040503050406030204" pitchFamily="18" charset="0"/>
              </a:rPr>
              <a:t>và</a:t>
            </a:r>
            <a:r>
              <a:rPr lang="en-US" sz="3600" i="0" dirty="0">
                <a:solidFill>
                  <a:srgbClr val="002060"/>
                </a:solidFill>
                <a:effectLst/>
                <a:latin typeface="Cambria" panose="02040503050406030204" pitchFamily="18" charset="0"/>
                <a:ea typeface="Cambria" panose="02040503050406030204" pitchFamily="18" charset="0"/>
              </a:rPr>
              <a:t> </a:t>
            </a:r>
            <a:r>
              <a:rPr lang="en-US" sz="3600" i="0" dirty="0" err="1">
                <a:solidFill>
                  <a:srgbClr val="002060"/>
                </a:solidFill>
                <a:effectLst/>
                <a:latin typeface="Cambria" panose="02040503050406030204" pitchFamily="18" charset="0"/>
                <a:ea typeface="Cambria" panose="02040503050406030204" pitchFamily="18" charset="0"/>
              </a:rPr>
              <a:t>quan</a:t>
            </a:r>
            <a:r>
              <a:rPr lang="en-US" sz="3600" i="0" dirty="0">
                <a:solidFill>
                  <a:srgbClr val="002060"/>
                </a:solidFill>
                <a:effectLst/>
                <a:latin typeface="Cambria" panose="02040503050406030204" pitchFamily="18" charset="0"/>
                <a:ea typeface="Cambria" panose="02040503050406030204" pitchFamily="18" charset="0"/>
              </a:rPr>
              <a:t> </a:t>
            </a:r>
            <a:r>
              <a:rPr lang="en-US" sz="3600" i="0" dirty="0" err="1">
                <a:solidFill>
                  <a:srgbClr val="002060"/>
                </a:solidFill>
                <a:effectLst/>
                <a:latin typeface="Cambria" panose="02040503050406030204" pitchFamily="18" charset="0"/>
                <a:ea typeface="Cambria" panose="02040503050406030204" pitchFamily="18" charset="0"/>
              </a:rPr>
              <a:t>sát</a:t>
            </a:r>
            <a:r>
              <a:rPr lang="en-US" sz="3600" i="0" dirty="0">
                <a:solidFill>
                  <a:srgbClr val="002060"/>
                </a:solidFill>
                <a:effectLst/>
                <a:latin typeface="Cambria" panose="02040503050406030204" pitchFamily="18" charset="0"/>
                <a:ea typeface="Cambria" panose="02040503050406030204" pitchFamily="18" charset="0"/>
              </a:rPr>
              <a:t> </a:t>
            </a:r>
            <a:r>
              <a:rPr lang="en-US" sz="3600" i="0" dirty="0" err="1">
                <a:solidFill>
                  <a:srgbClr val="002060"/>
                </a:solidFill>
                <a:effectLst/>
                <a:latin typeface="Cambria" panose="02040503050406030204" pitchFamily="18" charset="0"/>
                <a:ea typeface="Cambria" panose="02040503050406030204" pitchFamily="18" charset="0"/>
              </a:rPr>
              <a:t>các</a:t>
            </a:r>
            <a:r>
              <a:rPr lang="en-US" sz="3600" i="0" dirty="0">
                <a:solidFill>
                  <a:srgbClr val="002060"/>
                </a:solidFill>
                <a:effectLst/>
                <a:latin typeface="Cambria" panose="02040503050406030204" pitchFamily="18" charset="0"/>
                <a:ea typeface="Cambria" panose="02040503050406030204" pitchFamily="18" charset="0"/>
              </a:rPr>
              <a:t> </a:t>
            </a:r>
            <a:r>
              <a:rPr lang="en-US" sz="3600" i="0" dirty="0" err="1">
                <a:solidFill>
                  <a:srgbClr val="002060"/>
                </a:solidFill>
                <a:effectLst/>
                <a:latin typeface="Cambria" panose="02040503050406030204" pitchFamily="18" charset="0"/>
                <a:ea typeface="Cambria" panose="02040503050406030204" pitchFamily="18" charset="0"/>
              </a:rPr>
              <a:t>hình</a:t>
            </a:r>
            <a:r>
              <a:rPr lang="en-US" sz="3600" i="0" dirty="0">
                <a:solidFill>
                  <a:srgbClr val="002060"/>
                </a:solidFill>
                <a:effectLst/>
                <a:latin typeface="Cambria" panose="02040503050406030204" pitchFamily="18" charset="0"/>
                <a:ea typeface="Cambria" panose="02040503050406030204" pitchFamily="18" charset="0"/>
              </a:rPr>
              <a:t> 1, 2</a:t>
            </a:r>
            <a:r>
              <a:rPr lang="vi-VN" sz="3600" i="0" dirty="0">
                <a:solidFill>
                  <a:srgbClr val="002060"/>
                </a:solidFill>
                <a:effectLst/>
                <a:latin typeface="Cambria" panose="02040503050406030204" pitchFamily="18" charset="0"/>
                <a:ea typeface="Cambria" panose="02040503050406030204" pitchFamily="18" charset="0"/>
              </a:rPr>
              <a:t>.</a:t>
            </a:r>
          </a:p>
          <a:p>
            <a:pPr algn="just"/>
            <a:r>
              <a:rPr lang="vi-VN" sz="3600" dirty="0">
                <a:ln w="0"/>
                <a:solidFill>
                  <a:srgbClr val="002060"/>
                </a:solidFill>
                <a:latin typeface="Cambria" panose="02040503050406030204" pitchFamily="18" charset="0"/>
                <a:ea typeface="Cambria" panose="02040503050406030204" pitchFamily="18" charset="0"/>
              </a:rPr>
              <a:t>- Trình bày công cuộc xây dựng đất nước thời Trần về tổ chức chính quyền, quân đội, giáo dục khoa cử thông qua câu chuyện về một số nhân vật lịch sử như: vua Trần Nhân Tông, Trần Quốc Tuấn, Nguyễn Hiền, Chu Văn An,…</a:t>
            </a:r>
            <a:endParaRPr lang="en-US" sz="3600" dirty="0">
              <a:ln w="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63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E56C9-F7E0-5530-CE56-39053CCE9E0B}"/>
              </a:ext>
            </a:extLst>
          </p:cNvPr>
          <p:cNvPicPr>
            <a:picLocks noChangeAspect="1"/>
          </p:cNvPicPr>
          <p:nvPr/>
        </p:nvPicPr>
        <p:blipFill>
          <a:blip r:embed="rId2"/>
          <a:stretch>
            <a:fillRect/>
          </a:stretch>
        </p:blipFill>
        <p:spPr>
          <a:xfrm>
            <a:off x="6494585" y="3203330"/>
            <a:ext cx="5521570" cy="3450981"/>
          </a:xfrm>
          <a:prstGeom prst="rect">
            <a:avLst/>
          </a:prstGeom>
        </p:spPr>
      </p:pic>
      <p:sp>
        <p:nvSpPr>
          <p:cNvPr id="3" name="TextBox 2">
            <a:extLst>
              <a:ext uri="{FF2B5EF4-FFF2-40B4-BE49-F238E27FC236}">
                <a16:creationId xmlns:a16="http://schemas.microsoft.com/office/drawing/2014/main" id="{FBB89E8B-D827-7857-BF31-252672FC5326}"/>
              </a:ext>
            </a:extLst>
          </p:cNvPr>
          <p:cNvSpPr txBox="1"/>
          <p:nvPr/>
        </p:nvSpPr>
        <p:spPr>
          <a:xfrm>
            <a:off x="199292" y="438150"/>
            <a:ext cx="11840310" cy="2631490"/>
          </a:xfrm>
          <a:prstGeom prst="rect">
            <a:avLst/>
          </a:prstGeom>
          <a:noFill/>
        </p:spPr>
        <p:txBody>
          <a:bodyPr wrap="square" rtlCol="0">
            <a:spAutoFit/>
          </a:bodyPr>
          <a:lstStyle/>
          <a:p>
            <a:pPr algn="just">
              <a:spcBef>
                <a:spcPts val="600"/>
              </a:spcBef>
            </a:pPr>
            <a:r>
              <a:rPr lang="vi-VN" sz="3200" b="1" dirty="0">
                <a:solidFill>
                  <a:srgbClr val="000000"/>
                </a:solidFill>
                <a:latin typeface="Cambria" panose="02040503050406030204" pitchFamily="18" charset="0"/>
                <a:ea typeface="Cambria" panose="02040503050406030204" pitchFamily="18" charset="0"/>
              </a:rPr>
              <a:t>      Năm 1226, Lý Chiêu Hoàng nhường ngôi cho chồng là Trần Cảnh, Triều Trần được thành lập.</a:t>
            </a:r>
          </a:p>
          <a:p>
            <a:pPr algn="just">
              <a:spcBef>
                <a:spcPts val="600"/>
              </a:spcBef>
            </a:pPr>
            <a:r>
              <a:rPr lang="vi-VN" sz="3200" b="1" dirty="0">
                <a:solidFill>
                  <a:srgbClr val="000000"/>
                </a:solidFill>
                <a:latin typeface="Cambria" panose="02040503050406030204" pitchFamily="18" charset="0"/>
                <a:ea typeface="Cambria" panose="02040503050406030204" pitchFamily="18" charset="0"/>
              </a:rPr>
              <a:t>     Thời nhà Trần, bộ máy nhà nước được tổ chức chặt chẽ. Các vua Triều Trần thường nhường ngôi sớm cho con và xưng là Thái Thượng hoàng, cùng vua quản lí đất nước.</a:t>
            </a:r>
            <a:endParaRPr lang="vi-VN" sz="3200" b="1" i="0" dirty="0">
              <a:solidFill>
                <a:srgbClr val="000000"/>
              </a:solidFill>
              <a:effectLst/>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05E55A2A-2B3A-0428-4DD1-BCFA7EF53345}"/>
              </a:ext>
            </a:extLst>
          </p:cNvPr>
          <p:cNvGrpSpPr/>
          <p:nvPr/>
        </p:nvGrpSpPr>
        <p:grpSpPr>
          <a:xfrm>
            <a:off x="199292" y="3203329"/>
            <a:ext cx="6096001" cy="3450980"/>
            <a:chOff x="199292" y="3203329"/>
            <a:chExt cx="6096001" cy="3450980"/>
          </a:xfrm>
        </p:grpSpPr>
        <p:pic>
          <p:nvPicPr>
            <p:cNvPr id="4" name="Graphic 3">
              <a:extLst>
                <a:ext uri="{FF2B5EF4-FFF2-40B4-BE49-F238E27FC236}">
                  <a16:creationId xmlns:a16="http://schemas.microsoft.com/office/drawing/2014/main" id="{F7385DB9-63CA-FAD6-477F-436279F22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9292" y="3203329"/>
              <a:ext cx="6096001" cy="3450980"/>
            </a:xfrm>
            <a:prstGeom prst="rect">
              <a:avLst/>
            </a:prstGeom>
          </p:spPr>
        </p:pic>
        <p:sp>
          <p:nvSpPr>
            <p:cNvPr id="5" name="TextBox 4">
              <a:extLst>
                <a:ext uri="{FF2B5EF4-FFF2-40B4-BE49-F238E27FC236}">
                  <a16:creationId xmlns:a16="http://schemas.microsoft.com/office/drawing/2014/main" id="{02201FE8-A339-B1E6-4289-E97D752551F9}"/>
                </a:ext>
              </a:extLst>
            </p:cNvPr>
            <p:cNvSpPr txBox="1"/>
            <p:nvPr/>
          </p:nvSpPr>
          <p:spPr>
            <a:xfrm>
              <a:off x="445477" y="3540369"/>
              <a:ext cx="5650523" cy="2554545"/>
            </a:xfrm>
            <a:prstGeom prst="rect">
              <a:avLst/>
            </a:prstGeom>
            <a:noFill/>
          </p:spPr>
          <p:txBody>
            <a:bodyPr wrap="square" rtlCol="0">
              <a:spAutoFit/>
            </a:bodyPr>
            <a:lstStyle/>
            <a:p>
              <a:pPr algn="just"/>
              <a:r>
                <a:rPr lang="vi-VN" sz="3200" b="1" i="0" dirty="0">
                  <a:solidFill>
                    <a:schemeClr val="accent5">
                      <a:lumMod val="75000"/>
                    </a:schemeClr>
                  </a:solidFill>
                  <a:effectLst/>
                  <a:latin typeface="Cambria" panose="02040503050406030204" pitchFamily="18" charset="0"/>
                  <a:ea typeface="Cambria" panose="02040503050406030204" pitchFamily="18" charset="0"/>
                </a:rPr>
                <a:t>Lý Chiêu Hoàng là hoàng đế thứ 9 và cuối cùng của triều đại nhà Lý. Bà là nữ hoàng duy nhất trong lịch sử phong kiến Việt Nam. </a:t>
              </a:r>
              <a:endParaRPr lang="en-US" sz="3200" b="1" dirty="0">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9740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1272</Words>
  <Application>Microsoft Office PowerPoint</Application>
  <PresentationFormat>Widescreen</PresentationFormat>
  <Paragraphs>57</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vt:lpstr>
      <vt:lpstr>SVN-Newton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Huu Hieu</dc:creator>
  <cp:lastModifiedBy>Admin</cp:lastModifiedBy>
  <cp:revision>7</cp:revision>
  <dcterms:created xsi:type="dcterms:W3CDTF">2022-03-17T11:11:25Z</dcterms:created>
  <dcterms:modified xsi:type="dcterms:W3CDTF">2024-12-03T08:57:17Z</dcterms:modified>
  <cp:version>27</cp:version>
</cp:coreProperties>
</file>