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6" r:id="rId2"/>
    <p:sldId id="257" r:id="rId3"/>
    <p:sldId id="267" r:id="rId4"/>
    <p:sldId id="262" r:id="rId5"/>
    <p:sldId id="260" r:id="rId6"/>
    <p:sldId id="281" r:id="rId7"/>
    <p:sldId id="282" r:id="rId8"/>
    <p:sldId id="263" r:id="rId9"/>
    <p:sldId id="264" r:id="rId10"/>
    <p:sldId id="265" r:id="rId11"/>
    <p:sldId id="268" r:id="rId12"/>
    <p:sldId id="283" r:id="rId13"/>
    <p:sldId id="284" r:id="rId14"/>
    <p:sldId id="285" r:id="rId15"/>
    <p:sldId id="286" r:id="rId16"/>
    <p:sldId id="3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file:///E:\Local%20Settings\Temp\Local%20Settings\Luan\PW%20HAI%20PHONG\5%20-%20The%20gioi%20quanh%20be%20-CHUAN\CACFILE\chua%20dung.wa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roses_swaying_back_an_a_mc">
            <a:hlinkClick r:id="rId2"/>
            <a:extLst>
              <a:ext uri="{FF2B5EF4-FFF2-40B4-BE49-F238E27FC236}">
                <a16:creationId xmlns:a16="http://schemas.microsoft.com/office/drawing/2014/main" id="{C15429EC-D928-8F19-765C-093E891ED0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14900"/>
            <a:ext cx="1009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roses_swaying_back_an_a_mc">
            <a:hlinkClick r:id="rId2"/>
            <a:extLst>
              <a:ext uri="{FF2B5EF4-FFF2-40B4-BE49-F238E27FC236}">
                <a16:creationId xmlns:a16="http://schemas.microsoft.com/office/drawing/2014/main" id="{55EBC11B-D62C-254F-457B-1932421DEB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6" y="4960938"/>
            <a:ext cx="10080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roses_swaying_back_an_a_mc">
            <a:hlinkClick r:id="rId2"/>
            <a:extLst>
              <a:ext uri="{FF2B5EF4-FFF2-40B4-BE49-F238E27FC236}">
                <a16:creationId xmlns:a16="http://schemas.microsoft.com/office/drawing/2014/main" id="{3AA5F3AB-B750-D635-43A2-9037EAC33C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4929188"/>
            <a:ext cx="10080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431605qghrko74a8">
            <a:extLst>
              <a:ext uri="{FF2B5EF4-FFF2-40B4-BE49-F238E27FC236}">
                <a16:creationId xmlns:a16="http://schemas.microsoft.com/office/drawing/2014/main" id="{2B5EBD8E-A913-FCD5-DB05-CFFF64ABAF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3" y="969963"/>
            <a:ext cx="54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431605qghrko74a8">
            <a:extLst>
              <a:ext uri="{FF2B5EF4-FFF2-40B4-BE49-F238E27FC236}">
                <a16:creationId xmlns:a16="http://schemas.microsoft.com/office/drawing/2014/main" id="{27344D91-9BB8-1FEF-1216-946B12508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969963"/>
            <a:ext cx="5445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101904CF-61AF-E553-540E-28D25C13EBEB}"/>
              </a:ext>
            </a:extLst>
          </p:cNvPr>
          <p:cNvSpPr/>
          <p:nvPr/>
        </p:nvSpPr>
        <p:spPr>
          <a:xfrm>
            <a:off x="2645327" y="1794281"/>
            <a:ext cx="6865056" cy="12464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7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MỪNG QUÝ THẦY CÔ </a:t>
            </a:r>
          </a:p>
          <a:p>
            <a:pPr algn="ctr">
              <a:defRPr/>
            </a:pPr>
            <a:r>
              <a:rPr lang="en-US" sz="37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VỀ DỰ GIỜ THĂM LỚP</a:t>
            </a:r>
            <a:endParaRPr lang="en-US" sz="375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Hộp Văn bản 3">
            <a:extLst>
              <a:ext uri="{FF2B5EF4-FFF2-40B4-BE49-F238E27FC236}">
                <a16:creationId xmlns:a16="http://schemas.microsoft.com/office/drawing/2014/main" id="{FC2D429C-A2DF-3E57-8DCE-89F7030C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3411539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 1</a:t>
            </a:r>
            <a:endParaRPr lang="en-US" altLang="en-US" sz="5400" dirty="0">
              <a:latin typeface=".VnAvant" panose="020B7200000000000000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95" y="2095314"/>
            <a:ext cx="6154009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95" y="2161716"/>
            <a:ext cx="6154009" cy="25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4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63" y="2161716"/>
            <a:ext cx="6081072" cy="25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0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00" y="2303929"/>
            <a:ext cx="9300036" cy="26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28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00" y="2304685"/>
            <a:ext cx="9300036" cy="26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470244F-1629-B522-2550-355DAF90A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84BD455-ACC1-01CD-2417-2F66D69037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bfnb">
            <a:extLst>
              <a:ext uri="{FF2B5EF4-FFF2-40B4-BE49-F238E27FC236}">
                <a16:creationId xmlns:a16="http://schemas.microsoft.com/office/drawing/2014/main" id="{740D87A5-060C-E293-A8CE-9B2EF5616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8">
            <a:extLst>
              <a:ext uri="{FF2B5EF4-FFF2-40B4-BE49-F238E27FC236}">
                <a16:creationId xmlns:a16="http://schemas.microsoft.com/office/drawing/2014/main" id="{C558EFB9-7290-1883-749B-49DFD31A39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857751"/>
            <a:ext cx="1071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8">
            <a:extLst>
              <a:ext uri="{FF2B5EF4-FFF2-40B4-BE49-F238E27FC236}">
                <a16:creationId xmlns:a16="http://schemas.microsoft.com/office/drawing/2014/main" id="{58BA1E4E-7282-9924-6B9E-A4E1B57416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4857751"/>
            <a:ext cx="1071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7">
            <a:extLst>
              <a:ext uri="{FF2B5EF4-FFF2-40B4-BE49-F238E27FC236}">
                <a16:creationId xmlns:a16="http://schemas.microsoft.com/office/drawing/2014/main" id="{D87C560D-85A5-141B-AAB5-D4D18DEE5C71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2838450" y="1771650"/>
            <a:ext cx="6343650" cy="2000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5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CẢM ƠN THẦY CÔ</a:t>
            </a:r>
          </a:p>
          <a:p>
            <a:pPr algn="ctr"/>
            <a:r>
              <a:rPr lang="vi-VN" sz="405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VÀ CÁC EM HỌC SINH</a:t>
            </a:r>
            <a:endParaRPr lang="en-US" sz="4050" b="1" kern="1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392" name="WordArt 8">
            <a:extLst>
              <a:ext uri="{FF2B5EF4-FFF2-40B4-BE49-F238E27FC236}">
                <a16:creationId xmlns:a16="http://schemas.microsoft.com/office/drawing/2014/main" id="{4BFB5EF5-0AC2-29FF-B9A7-374291D32B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494338">
            <a:off x="8304214" y="5029200"/>
            <a:ext cx="1106487" cy="1060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</a:p>
        </p:txBody>
      </p:sp>
      <p:pic>
        <p:nvPicPr>
          <p:cNvPr id="16393" name="Picture 9" descr="8">
            <a:extLst>
              <a:ext uri="{FF2B5EF4-FFF2-40B4-BE49-F238E27FC236}">
                <a16:creationId xmlns:a16="http://schemas.microsoft.com/office/drawing/2014/main" id="{28D9CA18-C82B-3EED-ED60-FDE465724F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457701"/>
            <a:ext cx="14859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DSTARS-P">
            <a:extLst>
              <a:ext uri="{FF2B5EF4-FFF2-40B4-BE49-F238E27FC236}">
                <a16:creationId xmlns:a16="http://schemas.microsoft.com/office/drawing/2014/main" id="{AAE08B23-69B0-8577-913A-A7B66E312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34315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DSTARS-P">
            <a:extLst>
              <a:ext uri="{FF2B5EF4-FFF2-40B4-BE49-F238E27FC236}">
                <a16:creationId xmlns:a16="http://schemas.microsoft.com/office/drawing/2014/main" id="{183A4490-2D5F-6F70-03C2-D88B529FAA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77165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DSTARS-P">
            <a:extLst>
              <a:ext uri="{FF2B5EF4-FFF2-40B4-BE49-F238E27FC236}">
                <a16:creationId xmlns:a16="http://schemas.microsoft.com/office/drawing/2014/main" id="{0B63A562-64EA-79B9-3ED1-F31B83EE85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4" y="3257550"/>
            <a:ext cx="98583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DSTARS-P">
            <a:extLst>
              <a:ext uri="{FF2B5EF4-FFF2-40B4-BE49-F238E27FC236}">
                <a16:creationId xmlns:a16="http://schemas.microsoft.com/office/drawing/2014/main" id="{9991CD3F-5337-10D0-7005-AB65383434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543301"/>
            <a:ext cx="17716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DSTARS-P">
            <a:extLst>
              <a:ext uri="{FF2B5EF4-FFF2-40B4-BE49-F238E27FC236}">
                <a16:creationId xmlns:a16="http://schemas.microsoft.com/office/drawing/2014/main" id="{E264B7CC-280D-F3B7-A552-2D393B014B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314451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gman02">
            <a:extLst>
              <a:ext uri="{FF2B5EF4-FFF2-40B4-BE49-F238E27FC236}">
                <a16:creationId xmlns:a16="http://schemas.microsoft.com/office/drawing/2014/main" id="{5BC20C19-A2F2-4096-5610-8B8A8670F2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057650"/>
            <a:ext cx="571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gman08">
            <a:extLst>
              <a:ext uri="{FF2B5EF4-FFF2-40B4-BE49-F238E27FC236}">
                <a16:creationId xmlns:a16="http://schemas.microsoft.com/office/drawing/2014/main" id="{E8CCF471-6353-9588-34B6-284892BF2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771900"/>
            <a:ext cx="914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423" y="608859"/>
            <a:ext cx="8901657" cy="4266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856" y="5056094"/>
            <a:ext cx="11671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itchFamily="18" charset="0"/>
              </a:rPr>
              <a:t>Nhện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ngắm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ngía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tấm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lưới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vừa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làm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xong</a:t>
            </a:r>
            <a:r>
              <a:rPr lang="vi-VN" sz="4400" dirty="0"/>
              <a:t>.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51329" y="5029200"/>
            <a:ext cx="11793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itchFamily="18" charset="0"/>
              </a:rPr>
              <a:t>Nhện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ng</a:t>
            </a:r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ắm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ngía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t</a:t>
            </a:r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ấm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lưới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vừa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l</a:t>
            </a:r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àm</a:t>
            </a:r>
            <a:r>
              <a:rPr lang="en-US" sz="4400" dirty="0">
                <a:latin typeface="UTM Avo" pitchFamily="18" charset="0"/>
              </a:rPr>
              <a:t> </a:t>
            </a:r>
            <a:r>
              <a:rPr lang="en-US" sz="4400" dirty="0" err="1">
                <a:latin typeface="UTM Avo" pitchFamily="18" charset="0"/>
              </a:rPr>
              <a:t>xong</a:t>
            </a:r>
            <a:r>
              <a:rPr lang="vi-VN" sz="4400" dirty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205113" y="1762702"/>
            <a:ext cx="6061435" cy="362942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04591" y="1275461"/>
            <a:ext cx="618043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0" dirty="0">
                <a:solidFill>
                  <a:srgbClr val="E52D56"/>
                </a:solidFill>
                <a:latin typeface="UTM Avo" pitchFamily="18" charset="0"/>
              </a:rPr>
              <a:t>am</a:t>
            </a:r>
            <a:endParaRPr lang="en-US" sz="2400" dirty="0">
              <a:latin typeface="UTM Avo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3816" y="588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139126" y="1752827"/>
            <a:ext cx="5682657" cy="3469622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1" y="1514144"/>
            <a:ext cx="682814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0" dirty="0" err="1">
                <a:solidFill>
                  <a:srgbClr val="E52D56"/>
                </a:solidFill>
                <a:latin typeface="UTM Avo" pitchFamily="18" charset="0"/>
              </a:rPr>
              <a:t>ăm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ă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81584" y="5992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233394" y="1752826"/>
            <a:ext cx="5588389" cy="3623913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432314" y="1514144"/>
            <a:ext cx="645640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0" dirty="0" err="1">
                <a:solidFill>
                  <a:srgbClr val="E52D56"/>
                </a:solidFill>
                <a:latin typeface="UTM Avo" pitchFamily="18" charset="0"/>
              </a:rPr>
              <a:t>âm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â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81584" y="5865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5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994" y="1351480"/>
            <a:ext cx="6312218" cy="3270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69" y="5147986"/>
            <a:ext cx="10109667" cy="5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4" y="1791093"/>
            <a:ext cx="3167672" cy="3704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370" y="1791094"/>
            <a:ext cx="2685110" cy="3610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159" y="1659118"/>
            <a:ext cx="3217945" cy="37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835</TotalTime>
  <Words>54</Words>
  <Application>Microsoft Office PowerPoint</Application>
  <PresentationFormat>Widescreen</PresentationFormat>
  <Paragraphs>12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.VnAvant</vt:lpstr>
      <vt:lpstr>Arial</vt:lpstr>
      <vt:lpstr>Calibri</vt:lpstr>
      <vt:lpstr>Calibri Light</vt:lpstr>
      <vt:lpstr>Quicksand Medium</vt:lpstr>
      <vt:lpstr>Times New Roman</vt:lpstr>
      <vt:lpstr>UTM Avo</vt:lpstr>
      <vt:lpstr>Verdana</vt:lpstr>
      <vt:lpstr>VNI-Brush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Administrator</cp:lastModifiedBy>
  <cp:revision>85</cp:revision>
  <dcterms:created xsi:type="dcterms:W3CDTF">2020-05-19T07:29:54Z</dcterms:created>
  <dcterms:modified xsi:type="dcterms:W3CDTF">2024-11-03T14:11:05Z</dcterms:modified>
</cp:coreProperties>
</file>