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6" r:id="rId4"/>
  </p:sldMasterIdLst>
  <p:notesMasterIdLst>
    <p:notesMasterId r:id="rId36"/>
  </p:notesMasterIdLst>
  <p:sldIdLst>
    <p:sldId id="256" r:id="rId5"/>
    <p:sldId id="329" r:id="rId6"/>
    <p:sldId id="328"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30" r:id="rId24"/>
    <p:sldId id="260" r:id="rId25"/>
    <p:sldId id="262" r:id="rId26"/>
    <p:sldId id="264" r:id="rId27"/>
    <p:sldId id="265" r:id="rId28"/>
    <p:sldId id="266" r:id="rId29"/>
    <p:sldId id="267" r:id="rId30"/>
    <p:sldId id="263" r:id="rId31"/>
    <p:sldId id="269" r:id="rId32"/>
    <p:sldId id="261" r:id="rId33"/>
    <p:sldId id="268" r:id="rId34"/>
    <p:sldId id="333" r:id="rId35"/>
  </p:sldIdLst>
  <p:sldSz cx="18288000" cy="10287000"/>
  <p:notesSz cx="6858000" cy="9144000"/>
  <p:embeddedFontLst>
    <p:embeddedFont>
      <p:font typeface="Cambria" panose="02040503050406030204" pitchFamily="18"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UTM Avo" panose="0204060305050602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19D345-0001-4EAE-95B6-5EF57F988953}">
          <p14:sldIdLst>
            <p14:sldId id="256"/>
            <p14:sldId id="329"/>
            <p14:sldId id="328"/>
            <p14:sldId id="312"/>
            <p14:sldId id="313"/>
            <p14:sldId id="314"/>
            <p14:sldId id="315"/>
            <p14:sldId id="316"/>
            <p14:sldId id="317"/>
            <p14:sldId id="318"/>
            <p14:sldId id="319"/>
            <p14:sldId id="320"/>
            <p14:sldId id="321"/>
            <p14:sldId id="322"/>
            <p14:sldId id="323"/>
            <p14:sldId id="324"/>
            <p14:sldId id="325"/>
            <p14:sldId id="326"/>
            <p14:sldId id="327"/>
            <p14:sldId id="330"/>
            <p14:sldId id="260"/>
            <p14:sldId id="262"/>
            <p14:sldId id="264"/>
            <p14:sldId id="265"/>
            <p14:sldId id="266"/>
            <p14:sldId id="267"/>
            <p14:sldId id="263"/>
            <p14:sldId id="269"/>
            <p14:sldId id="261"/>
            <p14:sldId id="268"/>
          </p14:sldIdLst>
        </p14:section>
        <p14:section name="Untitled Section" id="{B9C1B49E-AAD6-4DD9-AF10-E1E6E464B649}">
          <p14:sldIdLst>
            <p14:sldId id="3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484" autoAdjust="0"/>
  </p:normalViewPr>
  <p:slideViewPr>
    <p:cSldViewPr>
      <p:cViewPr varScale="1">
        <p:scale>
          <a:sx n="41" d="100"/>
          <a:sy n="41" d="100"/>
        </p:scale>
        <p:origin x="195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51EAC-3413-4CE1-BA09-F2A3A5DEA429}"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3F119-CF13-4573-A3C5-AD9A34ED18DD}" type="slidenum">
              <a:rPr lang="en-US" smtClean="0"/>
              <a:t>‹#›</a:t>
            </a:fld>
            <a:endParaRPr lang="en-US"/>
          </a:p>
        </p:txBody>
      </p:sp>
    </p:spTree>
    <p:extLst>
      <p:ext uri="{BB962C8B-B14F-4D97-AF65-F5344CB8AC3E}">
        <p14:creationId xmlns:p14="http://schemas.microsoft.com/office/powerpoint/2010/main" val="191191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bó</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slide </a:t>
            </a:r>
            <a:r>
              <a:rPr lang="en-US" baseline="0" dirty="0" err="1"/>
              <a:t>kết</a:t>
            </a:r>
            <a:r>
              <a:rPr lang="en-US" baseline="0" dirty="0"/>
              <a:t> </a:t>
            </a:r>
            <a:r>
              <a:rPr lang="en-US" baseline="0" dirty="0" err="1"/>
              <a:t>thúc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44E72-8FA3-4F63-B50B-15453750B3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116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2756-4D8D-9660-17F1-E354CB4ABDFC}"/>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88DCAA-A0E5-D941-04CE-92E58CF0141D}"/>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D3EE2D-3CAE-3907-0978-AC9E7CEB1DEC}"/>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5" name="Footer Placeholder 4">
            <a:extLst>
              <a:ext uri="{FF2B5EF4-FFF2-40B4-BE49-F238E27FC236}">
                <a16:creationId xmlns:a16="http://schemas.microsoft.com/office/drawing/2014/main" id="{F25D7B35-A49A-EE79-57A0-EFD87D50996C}"/>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DB007-BC7F-0127-5BAC-0DAFB1251E01}"/>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792108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F003-75B5-2C93-65C6-401520A317BC}"/>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306158-2C16-D9CF-BB36-2E25CE47711F}"/>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CED29-7CDB-C077-9E38-59E86330EB6E}"/>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5" name="Footer Placeholder 4">
            <a:extLst>
              <a:ext uri="{FF2B5EF4-FFF2-40B4-BE49-F238E27FC236}">
                <a16:creationId xmlns:a16="http://schemas.microsoft.com/office/drawing/2014/main" id="{38563037-4BCF-9C93-23B5-BD68B37A9FB3}"/>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0F6B75-ADC1-AB7A-26D8-E4755F56DD04}"/>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732120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8F7A2-CE8D-0E41-CDE7-668207111219}"/>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2F573-5661-5B5E-C94C-57F5427C071A}"/>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96780E-A991-B316-1C9B-FB862F554CCD}"/>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5" name="Footer Placeholder 4">
            <a:extLst>
              <a:ext uri="{FF2B5EF4-FFF2-40B4-BE49-F238E27FC236}">
                <a16:creationId xmlns:a16="http://schemas.microsoft.com/office/drawing/2014/main" id="{D7DBEC36-49B4-6988-68C7-34B7650AB52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1AF61-F9C2-D096-E8FE-AC9A5AFDCDA5}"/>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597686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EF80-8EBB-3F52-79C1-F30ECE64098C}"/>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4DE668-63AD-CF74-6FC2-11EC0A718E19}"/>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8A633E-FDAD-228F-4B89-E44FD6558799}"/>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BC5D1-26C4-2231-79EF-6B82C70F3CCF}"/>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6" name="Footer Placeholder 5">
            <a:extLst>
              <a:ext uri="{FF2B5EF4-FFF2-40B4-BE49-F238E27FC236}">
                <a16:creationId xmlns:a16="http://schemas.microsoft.com/office/drawing/2014/main" id="{15EFFF67-7D72-CC8F-AC96-BF1E0EE4BBD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B719AF0-685C-E811-DE08-E875A08CE462}"/>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371861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0C47C-F862-C2C4-C462-0D475A78019B}"/>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2A449B-6585-C0FE-2E81-507CAFEE24EE}"/>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3E22D-B983-5CBB-C944-BB5C935B9799}"/>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275FB5-2397-5803-003B-6E1D4CFFB9B3}"/>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42AC1E-7F76-7B65-92ED-EA5A03B81AA0}"/>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2A7DE4-F854-D462-78BC-064C2FE1720C}"/>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8" name="Footer Placeholder 7">
            <a:extLst>
              <a:ext uri="{FF2B5EF4-FFF2-40B4-BE49-F238E27FC236}">
                <a16:creationId xmlns:a16="http://schemas.microsoft.com/office/drawing/2014/main" id="{6995E725-05EB-0A41-AD5F-B994EBA0E45C}"/>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DBBEE5-B245-0427-A8E9-EFF811778144}"/>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386446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A1EC-717A-9337-38ED-64C64D285815}"/>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C92E78F-DF24-78F1-7FDC-6E8D817C7865}"/>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4" name="Footer Placeholder 3">
            <a:extLst>
              <a:ext uri="{FF2B5EF4-FFF2-40B4-BE49-F238E27FC236}">
                <a16:creationId xmlns:a16="http://schemas.microsoft.com/office/drawing/2014/main" id="{57024D02-3871-BE2F-CCEB-C37ADF83A3F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9BDA49-B403-8419-B430-2A6D007AB161}"/>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903221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99228-636B-1734-5AE8-C320371BDA76}"/>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3" name="Footer Placeholder 2">
            <a:extLst>
              <a:ext uri="{FF2B5EF4-FFF2-40B4-BE49-F238E27FC236}">
                <a16:creationId xmlns:a16="http://schemas.microsoft.com/office/drawing/2014/main" id="{63F823B0-9EEF-82B8-E159-F9B9953D06B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839CFCA-C471-8C75-B59A-B2A509A91DAB}"/>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3985176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4D3E1-EB00-6AB4-8ED4-3E1D115D0BDE}"/>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81F90D-62BB-5A25-3099-AF9F44217645}"/>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1212F1-9C81-F4EC-55FD-3E372F005A23}"/>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2ACE9-14F0-85B8-0AAF-2347FCF03D8D}"/>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6" name="Footer Placeholder 5">
            <a:extLst>
              <a:ext uri="{FF2B5EF4-FFF2-40B4-BE49-F238E27FC236}">
                <a16:creationId xmlns:a16="http://schemas.microsoft.com/office/drawing/2014/main" id="{056B40B9-9981-3F6C-8592-204C1E89771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8A6381-F835-C417-98B5-F650B39F0022}"/>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262684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AA700-7CFA-10A2-8D94-6A90C3C89FEB}"/>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EFADC-4028-5A4F-3E12-F51DD3140277}"/>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A6558F-AF27-79B0-6D9F-208407AE8617}"/>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BA5CBB-03AC-E462-F93D-FA00B5EA4E0B}"/>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6" name="Footer Placeholder 5">
            <a:extLst>
              <a:ext uri="{FF2B5EF4-FFF2-40B4-BE49-F238E27FC236}">
                <a16:creationId xmlns:a16="http://schemas.microsoft.com/office/drawing/2014/main" id="{BA99CDC6-893B-D3C2-CA9F-4F3581C69ED1}"/>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4B55A6-4061-C96F-C521-D4D9A946AC60}"/>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1793732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AF23-F0E1-5204-4CCB-FF97EDEE27B7}"/>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E2327B-DF96-33ED-FC08-A24E06B24D2A}"/>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0FB11-8E19-AB11-AE46-E79038B3913E}"/>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5" name="Footer Placeholder 4">
            <a:extLst>
              <a:ext uri="{FF2B5EF4-FFF2-40B4-BE49-F238E27FC236}">
                <a16:creationId xmlns:a16="http://schemas.microsoft.com/office/drawing/2014/main" id="{234F58A9-F180-62C0-4CC8-216DFC1238BC}"/>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12C74-57CB-B985-4BE0-009C95FD67CB}"/>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323282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571F68-F9B5-32D4-EF49-7EF22EF22DAC}"/>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FFEEB5-4103-BF41-24A8-61EE55F240EC}"/>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8F647-87C1-F11A-6E1C-CCE26B2D021B}"/>
              </a:ext>
            </a:extLst>
          </p:cNvPr>
          <p:cNvSpPr>
            <a:spLocks noGrp="1"/>
          </p:cNvSpPr>
          <p:nvPr>
            <p:ph type="dt" sz="half" idx="10"/>
          </p:nvPr>
        </p:nvSpPr>
        <p:spPr>
          <a:xfrm>
            <a:off x="1257300" y="9534525"/>
            <a:ext cx="4114800" cy="547688"/>
          </a:xfrm>
          <a:prstGeom prst="rect">
            <a:avLst/>
          </a:prstGeom>
        </p:spPr>
        <p:txBody>
          <a:bodyPr/>
          <a:lstStyle/>
          <a:p>
            <a:fld id="{F841F4B6-46E8-4CBD-82E8-208EA4675E1C}" type="datetimeFigureOut">
              <a:rPr lang="en-US" smtClean="0"/>
              <a:t>12/14/2024</a:t>
            </a:fld>
            <a:endParaRPr lang="en-US"/>
          </a:p>
        </p:txBody>
      </p:sp>
      <p:sp>
        <p:nvSpPr>
          <p:cNvPr id="5" name="Footer Placeholder 4">
            <a:extLst>
              <a:ext uri="{FF2B5EF4-FFF2-40B4-BE49-F238E27FC236}">
                <a16:creationId xmlns:a16="http://schemas.microsoft.com/office/drawing/2014/main" id="{5D4F7548-4697-0B60-8BCC-E583B277751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0DABA8-9C85-D723-2BA9-F8564C84865F}"/>
              </a:ext>
            </a:extLst>
          </p:cNvPr>
          <p:cNvSpPr>
            <a:spLocks noGrp="1"/>
          </p:cNvSpPr>
          <p:nvPr>
            <p:ph type="sldNum" sz="quarter" idx="12"/>
          </p:nvPr>
        </p:nvSpPr>
        <p:spPr>
          <a:xfrm>
            <a:off x="12915900" y="9534525"/>
            <a:ext cx="4114800" cy="547688"/>
          </a:xfrm>
          <a:prstGeom prst="rect">
            <a:avLst/>
          </a:prstGeom>
        </p:spPr>
        <p:txBody>
          <a:bodyPr/>
          <a:lstStyle/>
          <a:p>
            <a:fld id="{1CEE64BF-97D5-41A4-A86D-5F34D091A289}" type="slidenum">
              <a:rPr lang="en-US" smtClean="0"/>
              <a:t>‹#›</a:t>
            </a:fld>
            <a:endParaRPr lang="en-US"/>
          </a:p>
        </p:txBody>
      </p:sp>
    </p:spTree>
    <p:extLst>
      <p:ext uri="{BB962C8B-B14F-4D97-AF65-F5344CB8AC3E}">
        <p14:creationId xmlns:p14="http://schemas.microsoft.com/office/powerpoint/2010/main" val="2415942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AE22A4-CA81-4C68-BABE-AB6C6FB74C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8" name="图片 7">
            <a:extLst>
              <a:ext uri="{FF2B5EF4-FFF2-40B4-BE49-F238E27FC236}">
                <a16:creationId xmlns:a16="http://schemas.microsoft.com/office/drawing/2014/main" id="{994984A7-A670-400D-A046-998BF52A15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51" t="25125"/>
          <a:stretch/>
        </p:blipFill>
        <p:spPr>
          <a:xfrm>
            <a:off x="-1" y="1"/>
            <a:ext cx="11540669" cy="3102275"/>
          </a:xfrm>
          <a:prstGeom prst="rect">
            <a:avLst/>
          </a:prstGeom>
        </p:spPr>
      </p:pic>
    </p:spTree>
    <p:extLst>
      <p:ext uri="{BB962C8B-B14F-4D97-AF65-F5344CB8AC3E}">
        <p14:creationId xmlns:p14="http://schemas.microsoft.com/office/powerpoint/2010/main" val="3742852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5EDE2A4-578C-B7FB-8A6E-B036707F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id="{6E1DED60-B63C-9582-BE5A-74110257F1A0}"/>
              </a:ext>
            </a:extLst>
          </p:cNvPr>
          <p:cNvSpPr/>
          <p:nvPr userDrawn="1"/>
        </p:nvSpPr>
        <p:spPr>
          <a:xfrm>
            <a:off x="778221" y="632989"/>
            <a:ext cx="16986738" cy="9194691"/>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562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8301-9925-C376-D214-9B31864FAF9D}"/>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EF2109-80DD-4FB7-04F4-7C11471A647B}"/>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FB97E6-8D34-AD78-668C-6DDD335437C1}"/>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5" name="Footer Placeholder 4">
            <a:extLst>
              <a:ext uri="{FF2B5EF4-FFF2-40B4-BE49-F238E27FC236}">
                <a16:creationId xmlns:a16="http://schemas.microsoft.com/office/drawing/2014/main" id="{EB651D95-5B1C-30CE-7ED6-E73EACDDD28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D43140-AF48-B09B-D189-58016A4E8379}"/>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2939280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6C37-846A-85FE-35C8-A236654496B2}"/>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D65F6F-F3C0-5A8F-EFEC-19FCEFAD88E4}"/>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8B31C-36F1-750B-821B-2772B313A72F}"/>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5" name="Footer Placeholder 4">
            <a:extLst>
              <a:ext uri="{FF2B5EF4-FFF2-40B4-BE49-F238E27FC236}">
                <a16:creationId xmlns:a16="http://schemas.microsoft.com/office/drawing/2014/main" id="{04DA0662-7ABE-33CD-F0B2-C23034DE8114}"/>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402F1B-C857-E5D1-5541-0D3D2C392CEC}"/>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3168704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05D00-7CAB-161C-C347-5672AADAD835}"/>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42C04C-97C2-E6FE-EF8C-70C4278C14A0}"/>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24556C-FCAF-3D2E-BFB3-E16A16880BBB}"/>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5" name="Footer Placeholder 4">
            <a:extLst>
              <a:ext uri="{FF2B5EF4-FFF2-40B4-BE49-F238E27FC236}">
                <a16:creationId xmlns:a16="http://schemas.microsoft.com/office/drawing/2014/main" id="{E802CEB1-2EA3-B5C8-6A7C-4B49125E7133}"/>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1343EE-C95B-8880-08BF-67394243AB0A}"/>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1396179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A3084-94B0-E592-A68D-6364C767AB64}"/>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558EF-897D-DC0F-9DAE-E37C034739F4}"/>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AD9382-05EE-7FA5-57CD-D3691D5D9ACB}"/>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8950B4-ECF6-5BA0-2C40-82509EF2E23A}"/>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6" name="Footer Placeholder 5">
            <a:extLst>
              <a:ext uri="{FF2B5EF4-FFF2-40B4-BE49-F238E27FC236}">
                <a16:creationId xmlns:a16="http://schemas.microsoft.com/office/drawing/2014/main" id="{6027E434-5B54-C26F-DA3D-1A714AA131C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0B073B-46B0-6261-2711-AB22A98AD2D3}"/>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1959044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2BEE-2A6A-A6B1-88A4-AB5A3F8BBCE4}"/>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8C7D65-FF90-9FED-5274-BDD5269A719D}"/>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69CBA-C7F5-C942-763F-E7079F734BF6}"/>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9A622-1276-DADA-8DCC-FE2480130360}"/>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6A6A04-8386-F1B2-F013-1150D1C0B5FF}"/>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94E94F-08FF-230E-5133-69875189E12F}"/>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8" name="Footer Placeholder 7">
            <a:extLst>
              <a:ext uri="{FF2B5EF4-FFF2-40B4-BE49-F238E27FC236}">
                <a16:creationId xmlns:a16="http://schemas.microsoft.com/office/drawing/2014/main" id="{DEF1B210-502D-5F70-954B-56691918687D}"/>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7502EC-1CDD-4BEA-BAF3-BA10164262EE}"/>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382295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31C00-064F-09A8-6F6F-D8A5E347A0B4}"/>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3DFB24-ADCC-B8D7-A611-3C40E048CD76}"/>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4" name="Footer Placeholder 3">
            <a:extLst>
              <a:ext uri="{FF2B5EF4-FFF2-40B4-BE49-F238E27FC236}">
                <a16:creationId xmlns:a16="http://schemas.microsoft.com/office/drawing/2014/main" id="{25D4E5A9-33F9-9976-C6EB-33D97EB67D7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B16D05F-7499-39D8-45BE-06F6966B2D90}"/>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3606969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43555-B14F-11CE-2289-25A915362B43}"/>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3" name="Footer Placeholder 2">
            <a:extLst>
              <a:ext uri="{FF2B5EF4-FFF2-40B4-BE49-F238E27FC236}">
                <a16:creationId xmlns:a16="http://schemas.microsoft.com/office/drawing/2014/main" id="{1DE842AA-1C69-B11F-E74F-BE70AC3B7818}"/>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6DA4CB8-EBAD-5A7A-0403-EFB6AB22C73E}"/>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1497814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FFF4-4927-3679-ECAA-611EF6F911AC}"/>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E528C4-CB3E-2A45-E4BA-8AEAE6B8865E}"/>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8E67FF-5708-B285-FE39-52E01F5C3A46}"/>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176381-16C0-B174-B507-0B742DE34056}"/>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6" name="Footer Placeholder 5">
            <a:extLst>
              <a:ext uri="{FF2B5EF4-FFF2-40B4-BE49-F238E27FC236}">
                <a16:creationId xmlns:a16="http://schemas.microsoft.com/office/drawing/2014/main" id="{40D636BD-0504-76B0-77A7-5535F0843D3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6CDDB1-6C2B-6CC1-7265-2A07120AC225}"/>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177000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AA1AD-AF3D-D010-A284-9C0730C0E195}"/>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196858-4C13-6715-50B8-381DBAF3FAE4}"/>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C20695-502D-58D3-A5E5-F19AF07F79F2}"/>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9719C-5D53-C1AD-AB9C-292B652CBEE3}"/>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6" name="Footer Placeholder 5">
            <a:extLst>
              <a:ext uri="{FF2B5EF4-FFF2-40B4-BE49-F238E27FC236}">
                <a16:creationId xmlns:a16="http://schemas.microsoft.com/office/drawing/2014/main" id="{4E326F97-284B-95C1-AD11-AAF001A93DB5}"/>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044035-ACAD-97B4-DD89-2A0D5D70A261}"/>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2605186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570B-7923-382D-0980-713F2C44E8CD}"/>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02BD2-4080-0D7B-B4F9-9EE160831D39}"/>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87D20-4FA1-1B2B-3F3C-A55F48F14A54}"/>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5" name="Footer Placeholder 4">
            <a:extLst>
              <a:ext uri="{FF2B5EF4-FFF2-40B4-BE49-F238E27FC236}">
                <a16:creationId xmlns:a16="http://schemas.microsoft.com/office/drawing/2014/main" id="{DA9B190D-D378-A5A4-F6FE-7B90B6AB4D2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978694-C372-5B78-2CDE-7DE072A38D01}"/>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3301916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25482-774F-8BC3-3B02-5A2969119E69}"/>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B70CB-81BC-A8A1-932D-BA879032B5E9}"/>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44746-D0A8-66B1-18A7-44393DC9B35D}"/>
              </a:ext>
            </a:extLst>
          </p:cNvPr>
          <p:cNvSpPr>
            <a:spLocks noGrp="1"/>
          </p:cNvSpPr>
          <p:nvPr>
            <p:ph type="dt" sz="half" idx="10"/>
          </p:nvPr>
        </p:nvSpPr>
        <p:spPr>
          <a:xfrm>
            <a:off x="1257300" y="9534525"/>
            <a:ext cx="4114800" cy="547688"/>
          </a:xfrm>
          <a:prstGeom prst="rect">
            <a:avLst/>
          </a:prstGeom>
        </p:spPr>
        <p:txBody>
          <a:bodyPr/>
          <a:lstStyle/>
          <a:p>
            <a:fld id="{4E51144E-90FF-4EA7-BD3B-B847072B1C8C}" type="datetimeFigureOut">
              <a:rPr lang="en-US" smtClean="0"/>
              <a:t>12/14/2024</a:t>
            </a:fld>
            <a:endParaRPr lang="en-US"/>
          </a:p>
        </p:txBody>
      </p:sp>
      <p:sp>
        <p:nvSpPr>
          <p:cNvPr id="5" name="Footer Placeholder 4">
            <a:extLst>
              <a:ext uri="{FF2B5EF4-FFF2-40B4-BE49-F238E27FC236}">
                <a16:creationId xmlns:a16="http://schemas.microsoft.com/office/drawing/2014/main" id="{4E603072-BF18-B8CC-9CA4-D73BEE83C07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00BDCE-3A28-3C45-3C12-BC23BDE8A4B4}"/>
              </a:ext>
            </a:extLst>
          </p:cNvPr>
          <p:cNvSpPr>
            <a:spLocks noGrp="1"/>
          </p:cNvSpPr>
          <p:nvPr>
            <p:ph type="sldNum" sz="quarter" idx="12"/>
          </p:nvPr>
        </p:nvSpPr>
        <p:spPr>
          <a:xfrm>
            <a:off x="12915900" y="9534525"/>
            <a:ext cx="4114800" cy="547688"/>
          </a:xfrm>
          <a:prstGeom prst="rect">
            <a:avLst/>
          </a:prstGeom>
        </p:spPr>
        <p:txBody>
          <a:bodyPr/>
          <a:lstStyle/>
          <a:p>
            <a:fld id="{EB2C708F-3F49-4FF4-8FB2-E14FA413B999}" type="slidenum">
              <a:rPr lang="en-US" smtClean="0"/>
              <a:t>‹#›</a:t>
            </a:fld>
            <a:endParaRPr lang="en-US"/>
          </a:p>
        </p:txBody>
      </p:sp>
    </p:spTree>
    <p:extLst>
      <p:ext uri="{BB962C8B-B14F-4D97-AF65-F5344CB8AC3E}">
        <p14:creationId xmlns:p14="http://schemas.microsoft.com/office/powerpoint/2010/main" val="591988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878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png"/><Relationship Id="rId3" Type="http://schemas.openxmlformats.org/officeDocument/2006/relationships/slideLayout" Target="../slideLayouts/slideLayout14.xml"/><Relationship Id="rId21" Type="http://schemas.openxmlformats.org/officeDocument/2006/relationships/image" Target="../media/image9.sv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svg"/><Relationship Id="rId20"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image" Target="../media/image7.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22"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4.xml"/><Relationship Id="rId1" Type="http://schemas.openxmlformats.org/officeDocument/2006/relationships/slideLayout" Target="../slideLayouts/slideLayout36.xml"/><Relationship Id="rId5" Type="http://schemas.openxmlformats.org/officeDocument/2006/relationships/image" Target="../media/image2.png"/><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A890B1AE-DAA3-9CF7-A5BC-1705CE1902F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7200" y="9087445"/>
            <a:ext cx="932769" cy="957155"/>
          </a:xfrm>
          <a:prstGeom prst="rect">
            <a:avLst/>
          </a:prstGeom>
        </p:spPr>
      </p:pic>
      <p:sp>
        <p:nvSpPr>
          <p:cNvPr id="9" name="TextBox 3">
            <a:extLst>
              <a:ext uri="{FF2B5EF4-FFF2-40B4-BE49-F238E27FC236}">
                <a16:creationId xmlns:a16="http://schemas.microsoft.com/office/drawing/2014/main" id="{5D0B70D9-FA79-A9F4-5D6B-FD6571FDC3ED}"/>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C6FE4515-DEF6-1950-1C70-AA3A1B46E79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11" name="Picture 10">
            <a:extLst>
              <a:ext uri="{FF2B5EF4-FFF2-40B4-BE49-F238E27FC236}">
                <a16:creationId xmlns:a16="http://schemas.microsoft.com/office/drawing/2014/main" id="{53D804BA-90B2-721A-CDCD-5EB1AFDAAD8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2" name="TextBox 3">
            <a:extLst>
              <a:ext uri="{FF2B5EF4-FFF2-40B4-BE49-F238E27FC236}">
                <a16:creationId xmlns:a16="http://schemas.microsoft.com/office/drawing/2014/main" id="{B33D2724-3BB7-54C0-C143-41C0AD57F20D}"/>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FFDE59">
                <a:alpha val="100000"/>
              </a:srgbClr>
            </a:gs>
            <a:gs pos="100000">
              <a:srgbClr val="FF914D">
                <a:alpha val="100000"/>
              </a:srgbClr>
            </a:gs>
          </a:gsLst>
          <a:lin ang="0" scaled="0"/>
        </a:gra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B807D771-BDC8-96E4-F23D-0D2EE8F897D0}"/>
              </a:ext>
            </a:extLst>
          </p:cNvPr>
          <p:cNvSpPr/>
          <p:nvPr userDrawn="1"/>
        </p:nvSpPr>
        <p:spPr>
          <a:xfrm>
            <a:off x="14003234" y="5990129"/>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8" name="Freeform 3">
            <a:extLst>
              <a:ext uri="{FF2B5EF4-FFF2-40B4-BE49-F238E27FC236}">
                <a16:creationId xmlns:a16="http://schemas.microsoft.com/office/drawing/2014/main" id="{A4330F55-6565-4DDA-CC08-DC12E8F3FBAA}"/>
              </a:ext>
            </a:extLst>
          </p:cNvPr>
          <p:cNvSpPr/>
          <p:nvPr userDrawn="1"/>
        </p:nvSpPr>
        <p:spPr>
          <a:xfrm flipH="1">
            <a:off x="308728" y="5990129"/>
            <a:ext cx="4063365" cy="4114800"/>
          </a:xfrm>
          <a:custGeom>
            <a:avLst/>
            <a:gdLst/>
            <a:ahLst/>
            <a:cxnLst/>
            <a:rect l="l" t="t" r="r" b="b"/>
            <a:pathLst>
              <a:path w="4063365" h="4114800">
                <a:moveTo>
                  <a:pt x="4063365" y="0"/>
                </a:moveTo>
                <a:lnTo>
                  <a:pt x="0" y="0"/>
                </a:lnTo>
                <a:lnTo>
                  <a:pt x="0" y="4114800"/>
                </a:lnTo>
                <a:lnTo>
                  <a:pt x="4063365" y="4114800"/>
                </a:lnTo>
                <a:lnTo>
                  <a:pt x="4063365"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4">
            <a:extLst>
              <a:ext uri="{FF2B5EF4-FFF2-40B4-BE49-F238E27FC236}">
                <a16:creationId xmlns:a16="http://schemas.microsoft.com/office/drawing/2014/main" id="{8C4A1AEB-11C9-067C-55EB-C8DCA36CD108}"/>
              </a:ext>
            </a:extLst>
          </p:cNvPr>
          <p:cNvSpPr/>
          <p:nvPr userDrawn="1"/>
        </p:nvSpPr>
        <p:spPr>
          <a:xfrm>
            <a:off x="-1094066" y="3068365"/>
            <a:ext cx="4642286" cy="2303735"/>
          </a:xfrm>
          <a:custGeom>
            <a:avLst/>
            <a:gdLst/>
            <a:ahLst/>
            <a:cxnLst/>
            <a:rect l="l" t="t" r="r" b="b"/>
            <a:pathLst>
              <a:path w="4642286" h="2303735">
                <a:moveTo>
                  <a:pt x="0" y="0"/>
                </a:moveTo>
                <a:lnTo>
                  <a:pt x="4642287" y="0"/>
                </a:lnTo>
                <a:lnTo>
                  <a:pt x="4642287" y="2303735"/>
                </a:lnTo>
                <a:lnTo>
                  <a:pt x="0" y="2303735"/>
                </a:lnTo>
                <a:lnTo>
                  <a:pt x="0" y="0"/>
                </a:lnTo>
                <a:close/>
              </a:path>
            </a:pathLst>
          </a:custGeom>
          <a:blipFill>
            <a:blip r:embed="rId17"/>
            <a:stretch>
              <a:fillRect/>
            </a:stretch>
          </a:blipFill>
        </p:spPr>
      </p:sp>
      <p:sp>
        <p:nvSpPr>
          <p:cNvPr id="10" name="Freeform 5">
            <a:extLst>
              <a:ext uri="{FF2B5EF4-FFF2-40B4-BE49-F238E27FC236}">
                <a16:creationId xmlns:a16="http://schemas.microsoft.com/office/drawing/2014/main" id="{559D8DAB-37AF-5F0D-06C4-7B94C88597B1}"/>
              </a:ext>
            </a:extLst>
          </p:cNvPr>
          <p:cNvSpPr/>
          <p:nvPr userDrawn="1"/>
        </p:nvSpPr>
        <p:spPr>
          <a:xfrm flipH="1">
            <a:off x="15387281" y="3068365"/>
            <a:ext cx="4642286" cy="2303735"/>
          </a:xfrm>
          <a:custGeom>
            <a:avLst/>
            <a:gdLst/>
            <a:ahLst/>
            <a:cxnLst/>
            <a:rect l="l" t="t" r="r" b="b"/>
            <a:pathLst>
              <a:path w="4642286" h="2303735">
                <a:moveTo>
                  <a:pt x="4642286" y="0"/>
                </a:moveTo>
                <a:lnTo>
                  <a:pt x="0" y="0"/>
                </a:lnTo>
                <a:lnTo>
                  <a:pt x="0" y="2303735"/>
                </a:lnTo>
                <a:lnTo>
                  <a:pt x="4642286" y="2303735"/>
                </a:lnTo>
                <a:lnTo>
                  <a:pt x="4642286" y="0"/>
                </a:lnTo>
                <a:close/>
              </a:path>
            </a:pathLst>
          </a:custGeom>
          <a:blipFill>
            <a:blip r:embed="rId17"/>
            <a:stretch>
              <a:fillRect/>
            </a:stretch>
          </a:blipFill>
        </p:spPr>
      </p:sp>
      <p:sp>
        <p:nvSpPr>
          <p:cNvPr id="11" name="Freeform 7">
            <a:extLst>
              <a:ext uri="{FF2B5EF4-FFF2-40B4-BE49-F238E27FC236}">
                <a16:creationId xmlns:a16="http://schemas.microsoft.com/office/drawing/2014/main" id="{38735381-64A4-0816-1F15-7E36D5B3A35D}"/>
              </a:ext>
            </a:extLst>
          </p:cNvPr>
          <p:cNvSpPr/>
          <p:nvPr userDrawn="1"/>
        </p:nvSpPr>
        <p:spPr>
          <a:xfrm>
            <a:off x="-444802" y="-864108"/>
            <a:ext cx="7315200" cy="3785616"/>
          </a:xfrm>
          <a:custGeom>
            <a:avLst/>
            <a:gdLst/>
            <a:ahLst/>
            <a:cxnLst/>
            <a:rect l="l" t="t" r="r" b="b"/>
            <a:pathLst>
              <a:path w="7315200" h="3785616">
                <a:moveTo>
                  <a:pt x="0" y="0"/>
                </a:moveTo>
                <a:lnTo>
                  <a:pt x="7315200" y="0"/>
                </a:lnTo>
                <a:lnTo>
                  <a:pt x="7315200" y="3785616"/>
                </a:lnTo>
                <a:lnTo>
                  <a:pt x="0" y="37856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8">
            <a:extLst>
              <a:ext uri="{FF2B5EF4-FFF2-40B4-BE49-F238E27FC236}">
                <a16:creationId xmlns:a16="http://schemas.microsoft.com/office/drawing/2014/main" id="{096E7F25-C412-9CA6-713A-C67D56ACF257}"/>
              </a:ext>
            </a:extLst>
          </p:cNvPr>
          <p:cNvSpPr/>
          <p:nvPr userDrawn="1"/>
        </p:nvSpPr>
        <p:spPr>
          <a:xfrm flipH="1">
            <a:off x="12377316" y="-864108"/>
            <a:ext cx="7315200" cy="3785616"/>
          </a:xfrm>
          <a:custGeom>
            <a:avLst/>
            <a:gdLst/>
            <a:ahLst/>
            <a:cxnLst/>
            <a:rect l="l" t="t" r="r" b="b"/>
            <a:pathLst>
              <a:path w="7315200" h="3785616">
                <a:moveTo>
                  <a:pt x="7315200" y="0"/>
                </a:moveTo>
                <a:lnTo>
                  <a:pt x="0" y="0"/>
                </a:lnTo>
                <a:lnTo>
                  <a:pt x="0" y="3785616"/>
                </a:lnTo>
                <a:lnTo>
                  <a:pt x="7315200" y="3785616"/>
                </a:lnTo>
                <a:lnTo>
                  <a:pt x="731520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9">
            <a:extLst>
              <a:ext uri="{FF2B5EF4-FFF2-40B4-BE49-F238E27FC236}">
                <a16:creationId xmlns:a16="http://schemas.microsoft.com/office/drawing/2014/main" id="{187952E4-39EB-7941-4962-8167C66386D0}"/>
              </a:ext>
            </a:extLst>
          </p:cNvPr>
          <p:cNvSpPr/>
          <p:nvPr userDrawn="1"/>
        </p:nvSpPr>
        <p:spPr>
          <a:xfrm rot="-10800000">
            <a:off x="5795128" y="0"/>
            <a:ext cx="7315200" cy="1938528"/>
          </a:xfrm>
          <a:custGeom>
            <a:avLst/>
            <a:gdLst/>
            <a:ahLst/>
            <a:cxnLst/>
            <a:rect l="l" t="t" r="r" b="b"/>
            <a:pathLst>
              <a:path w="7315200" h="1938528">
                <a:moveTo>
                  <a:pt x="0" y="0"/>
                </a:moveTo>
                <a:lnTo>
                  <a:pt x="7315200" y="0"/>
                </a:lnTo>
                <a:lnTo>
                  <a:pt x="7315200" y="1938528"/>
                </a:lnTo>
                <a:lnTo>
                  <a:pt x="0" y="19385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4" name="Freeform 10">
            <a:extLst>
              <a:ext uri="{FF2B5EF4-FFF2-40B4-BE49-F238E27FC236}">
                <a16:creationId xmlns:a16="http://schemas.microsoft.com/office/drawing/2014/main" id="{029AF0CE-CD48-F4B1-8CC4-94AF7BE061E2}"/>
              </a:ext>
            </a:extLst>
          </p:cNvPr>
          <p:cNvSpPr/>
          <p:nvPr userDrawn="1"/>
        </p:nvSpPr>
        <p:spPr>
          <a:xfrm>
            <a:off x="6095190" y="8348472"/>
            <a:ext cx="7315200" cy="1938528"/>
          </a:xfrm>
          <a:custGeom>
            <a:avLst/>
            <a:gdLst/>
            <a:ahLst/>
            <a:cxnLst/>
            <a:rect l="l" t="t" r="r" b="b"/>
            <a:pathLst>
              <a:path w="7315200" h="1938528">
                <a:moveTo>
                  <a:pt x="0" y="0"/>
                </a:moveTo>
                <a:lnTo>
                  <a:pt x="7315200" y="0"/>
                </a:lnTo>
                <a:lnTo>
                  <a:pt x="7315200" y="1938528"/>
                </a:lnTo>
                <a:lnTo>
                  <a:pt x="0" y="19385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TextBox 3">
            <a:extLst>
              <a:ext uri="{FF2B5EF4-FFF2-40B4-BE49-F238E27FC236}">
                <a16:creationId xmlns:a16="http://schemas.microsoft.com/office/drawing/2014/main" id="{430B3F1B-AAEA-0AF9-36FD-22CDF592F107}"/>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B28081FF-9519-3765-9CE0-EAA3E0CA9A7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17" name="Picture 16">
            <a:extLst>
              <a:ext uri="{FF2B5EF4-FFF2-40B4-BE49-F238E27FC236}">
                <a16:creationId xmlns:a16="http://schemas.microsoft.com/office/drawing/2014/main" id="{F6055C50-72ED-08D9-37EA-DA4D460510F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8" name="TextBox 3">
            <a:extLst>
              <a:ext uri="{FF2B5EF4-FFF2-40B4-BE49-F238E27FC236}">
                <a16:creationId xmlns:a16="http://schemas.microsoft.com/office/drawing/2014/main" id="{F76FA52A-3BD6-31A6-C52A-A499E1DB9DD0}"/>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182821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00000"/>
        </a:solidFill>
        <a:effectLst/>
      </p:bgPr>
    </p:bg>
    <p:spTree>
      <p:nvGrpSpPr>
        <p:cNvPr id="1" name=""/>
        <p:cNvGrpSpPr/>
        <p:nvPr/>
      </p:nvGrpSpPr>
      <p:grpSpPr>
        <a:xfrm>
          <a:off x="0" y="0"/>
          <a:ext cx="0" cy="0"/>
          <a:chOff x="0" y="0"/>
          <a:chExt cx="0" cy="0"/>
        </a:xfrm>
      </p:grpSpPr>
      <p:grpSp>
        <p:nvGrpSpPr>
          <p:cNvPr id="7" name="Group 2"/>
          <p:cNvGrpSpPr/>
          <p:nvPr userDrawn="1"/>
        </p:nvGrpSpPr>
        <p:grpSpPr>
          <a:xfrm>
            <a:off x="310969" y="379209"/>
            <a:ext cx="17567620" cy="9488691"/>
            <a:chOff x="0" y="0"/>
            <a:chExt cx="4601045" cy="2325477"/>
          </a:xfrm>
        </p:grpSpPr>
        <p:sp>
          <p:nvSpPr>
            <p:cNvPr id="8" name="Freeform 3"/>
            <p:cNvSpPr/>
            <p:nvPr/>
          </p:nvSpPr>
          <p:spPr>
            <a:xfrm>
              <a:off x="22169" y="-1270"/>
              <a:ext cx="4596656" cy="2336907"/>
            </a:xfrm>
            <a:custGeom>
              <a:avLst/>
              <a:gdLst/>
              <a:ahLst/>
              <a:cxnLst/>
              <a:rect l="l" t="t" r="r" b="b"/>
              <a:pathLst>
                <a:path w="4596656" h="2336907">
                  <a:moveTo>
                    <a:pt x="4572830" y="884025"/>
                  </a:moveTo>
                  <a:cubicBezTo>
                    <a:pt x="4570815" y="690352"/>
                    <a:pt x="4554692" y="455980"/>
                    <a:pt x="4554692" y="245466"/>
                  </a:cubicBezTo>
                  <a:cubicBezTo>
                    <a:pt x="4554692" y="187926"/>
                    <a:pt x="4552677" y="72845"/>
                    <a:pt x="4542600" y="15304"/>
                  </a:cubicBezTo>
                  <a:cubicBezTo>
                    <a:pt x="4300758" y="15304"/>
                    <a:pt x="4040778" y="1270"/>
                    <a:pt x="3796920" y="1270"/>
                  </a:cubicBezTo>
                  <a:cubicBezTo>
                    <a:pt x="2529265" y="4077"/>
                    <a:pt x="1273701" y="0"/>
                    <a:pt x="8061" y="1270"/>
                  </a:cubicBezTo>
                  <a:cubicBezTo>
                    <a:pt x="8061" y="189329"/>
                    <a:pt x="0" y="398440"/>
                    <a:pt x="2015" y="586499"/>
                  </a:cubicBezTo>
                  <a:cubicBezTo>
                    <a:pt x="6046" y="937355"/>
                    <a:pt x="12092" y="1289615"/>
                    <a:pt x="12092" y="1640472"/>
                  </a:cubicBezTo>
                  <a:cubicBezTo>
                    <a:pt x="12092" y="1810287"/>
                    <a:pt x="10077" y="1978698"/>
                    <a:pt x="22169" y="2148512"/>
                  </a:cubicBezTo>
                  <a:cubicBezTo>
                    <a:pt x="26199" y="2203246"/>
                    <a:pt x="30230" y="2256576"/>
                    <a:pt x="38292" y="2311310"/>
                  </a:cubicBezTo>
                  <a:cubicBezTo>
                    <a:pt x="304318" y="2314116"/>
                    <a:pt x="568329" y="2318327"/>
                    <a:pt x="834355" y="2323940"/>
                  </a:cubicBezTo>
                  <a:cubicBezTo>
                    <a:pt x="1541743" y="2336907"/>
                    <a:pt x="2228977" y="2315520"/>
                    <a:pt x="2958535" y="2325344"/>
                  </a:cubicBezTo>
                  <a:cubicBezTo>
                    <a:pt x="3508725" y="2331827"/>
                    <a:pt x="4048839" y="2311310"/>
                    <a:pt x="4591576" y="2311310"/>
                  </a:cubicBezTo>
                  <a:cubicBezTo>
                    <a:pt x="4591576" y="2293065"/>
                    <a:pt x="4592846" y="2186404"/>
                    <a:pt x="4594116" y="2168160"/>
                  </a:cubicBezTo>
                  <a:cubicBezTo>
                    <a:pt x="4596656" y="2058693"/>
                    <a:pt x="4582686" y="1853793"/>
                    <a:pt x="4583956" y="1744325"/>
                  </a:cubicBezTo>
                  <a:cubicBezTo>
                    <a:pt x="4590306" y="1293826"/>
                    <a:pt x="4576861" y="1272774"/>
                    <a:pt x="4572830" y="884025"/>
                  </a:cubicBezTo>
                  <a:lnTo>
                    <a:pt x="4572830" y="884025"/>
                  </a:lnTo>
                  <a:close/>
                </a:path>
              </a:pathLst>
            </a:custGeom>
            <a:solidFill>
              <a:srgbClr val="FFFFFF"/>
            </a:solidFill>
            <a:ln w="12700" cap="rnd">
              <a:solidFill>
                <a:srgbClr val="000000"/>
              </a:solidFill>
              <a:prstDash val="solid"/>
              <a:round/>
            </a:ln>
          </p:spPr>
        </p:sp>
      </p:grpSp>
      <p:sp>
        <p:nvSpPr>
          <p:cNvPr id="13" name="TextBox 3">
            <a:extLst>
              <a:ext uri="{FF2B5EF4-FFF2-40B4-BE49-F238E27FC236}">
                <a16:creationId xmlns:a16="http://schemas.microsoft.com/office/drawing/2014/main" id="{98780156-0DBF-B308-053F-142AFA4DA669}"/>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1E6E6C2A-188D-BA93-108E-8629C91EEF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15" name="Picture 14">
            <a:extLst>
              <a:ext uri="{FF2B5EF4-FFF2-40B4-BE49-F238E27FC236}">
                <a16:creationId xmlns:a16="http://schemas.microsoft.com/office/drawing/2014/main" id="{934B2F17-E4A6-3FD2-5F09-850F21A6B21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6" name="TextBox 3">
            <a:extLst>
              <a:ext uri="{FF2B5EF4-FFF2-40B4-BE49-F238E27FC236}">
                <a16:creationId xmlns:a16="http://schemas.microsoft.com/office/drawing/2014/main" id="{2DF7479E-4F1E-103F-A206-660BA5EF37CB}"/>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1275905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17585" y="0"/>
            <a:ext cx="18288000" cy="10287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2" name="TextBox 3">
            <a:extLst>
              <a:ext uri="{FF2B5EF4-FFF2-40B4-BE49-F238E27FC236}">
                <a16:creationId xmlns:a16="http://schemas.microsoft.com/office/drawing/2014/main" id="{07DAF728-7D94-E33E-7F87-8FAE4669A949}"/>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1920918679"/>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4.xml"/><Relationship Id="rId5" Type="http://schemas.openxmlformats.org/officeDocument/2006/relationships/image" Target="../media/image37.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46.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4.xml"/><Relationship Id="rId7"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4.xml"/><Relationship Id="rId7" Type="http://schemas.openxmlformats.org/officeDocument/2006/relationships/image" Target="../media/image50.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49.png"/><Relationship Id="rId4" Type="http://schemas.openxmlformats.org/officeDocument/2006/relationships/audio" Target="../media/audio2.wav"/><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51.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4.xml"/><Relationship Id="rId7"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53.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4.png"/><Relationship Id="rId5" Type="http://schemas.openxmlformats.org/officeDocument/2006/relationships/image" Target="../media/image39.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55.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37.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5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3.png"/><Relationship Id="rId18" Type="http://schemas.openxmlformats.org/officeDocument/2006/relationships/slide" Target="slide10.xml"/><Relationship Id="rId26" Type="http://schemas.openxmlformats.org/officeDocument/2006/relationships/image" Target="../media/image30.png"/><Relationship Id="rId3" Type="http://schemas.openxmlformats.org/officeDocument/2006/relationships/audio" Target="../media/audio1.wav"/><Relationship Id="rId21" Type="http://schemas.openxmlformats.org/officeDocument/2006/relationships/image" Target="../media/image27.png"/><Relationship Id="rId34"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slide" Target="slide7.xml"/><Relationship Id="rId17" Type="http://schemas.openxmlformats.org/officeDocument/2006/relationships/image" Target="../media/image25.png"/><Relationship Id="rId25" Type="http://schemas.openxmlformats.org/officeDocument/2006/relationships/slide" Target="slide14.xml"/><Relationship Id="rId33" Type="http://schemas.openxmlformats.org/officeDocument/2006/relationships/slide" Target="slide18.xml"/><Relationship Id="rId2" Type="http://schemas.openxmlformats.org/officeDocument/2006/relationships/notesSlide" Target="../notesSlides/notesSlide1.xml"/><Relationship Id="rId16" Type="http://schemas.openxmlformats.org/officeDocument/2006/relationships/slide" Target="slide9.xml"/><Relationship Id="rId20" Type="http://schemas.openxmlformats.org/officeDocument/2006/relationships/slide" Target="slide11.xml"/><Relationship Id="rId29" Type="http://schemas.openxmlformats.org/officeDocument/2006/relationships/slide" Target="slide16.xml"/><Relationship Id="rId1" Type="http://schemas.openxmlformats.org/officeDocument/2006/relationships/slideLayout" Target="../slideLayouts/slideLayout23.xml"/><Relationship Id="rId6" Type="http://schemas.openxmlformats.org/officeDocument/2006/relationships/slide" Target="slide13.xml"/><Relationship Id="rId11" Type="http://schemas.openxmlformats.org/officeDocument/2006/relationships/image" Target="../media/image22.png"/><Relationship Id="rId24" Type="http://schemas.openxmlformats.org/officeDocument/2006/relationships/image" Target="../media/image29.png"/><Relationship Id="rId32" Type="http://schemas.openxmlformats.org/officeDocument/2006/relationships/image" Target="../media/image33.png"/><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36" Type="http://schemas.openxmlformats.org/officeDocument/2006/relationships/image" Target="../media/image35.png"/><Relationship Id="rId10" Type="http://schemas.openxmlformats.org/officeDocument/2006/relationships/slide" Target="slide6.xml"/><Relationship Id="rId19" Type="http://schemas.openxmlformats.org/officeDocument/2006/relationships/image" Target="../media/image26.png"/><Relationship Id="rId31" Type="http://schemas.openxmlformats.org/officeDocument/2006/relationships/slide" Target="slide17.xml"/><Relationship Id="rId4" Type="http://schemas.openxmlformats.org/officeDocument/2006/relationships/slide" Target="slide20.xml"/><Relationship Id="rId9" Type="http://schemas.openxmlformats.org/officeDocument/2006/relationships/image" Target="../media/image21.png"/><Relationship Id="rId14" Type="http://schemas.openxmlformats.org/officeDocument/2006/relationships/slide" Target="slide8.xml"/><Relationship Id="rId22" Type="http://schemas.openxmlformats.org/officeDocument/2006/relationships/slide" Target="slide12.xml"/><Relationship Id="rId27" Type="http://schemas.openxmlformats.org/officeDocument/2006/relationships/slide" Target="slide15.xml"/><Relationship Id="rId30" Type="http://schemas.openxmlformats.org/officeDocument/2006/relationships/image" Target="../media/image32.png"/><Relationship Id="rId35" Type="http://schemas.openxmlformats.org/officeDocument/2006/relationships/slide" Target="slide19.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4.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6.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4.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4.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E3F910-48A6-B413-FE42-74C163D81A46}"/>
              </a:ext>
            </a:extLst>
          </p:cNvPr>
          <p:cNvPicPr>
            <a:picLocks noChangeAspect="1"/>
          </p:cNvPicPr>
          <p:nvPr/>
        </p:nvPicPr>
        <p:blipFill>
          <a:blip r:embed="rId2"/>
          <a:stretch>
            <a:fillRect/>
          </a:stretch>
        </p:blipFill>
        <p:spPr>
          <a:xfrm>
            <a:off x="827543" y="5372100"/>
            <a:ext cx="17460457" cy="5523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A16AE1-AED2-3B21-16CA-C30BB0619E6D}"/>
              </a:ext>
            </a:extLst>
          </p:cNvPr>
          <p:cNvGrpSpPr/>
          <p:nvPr/>
        </p:nvGrpSpPr>
        <p:grpSpPr>
          <a:xfrm>
            <a:off x="3456175" y="870185"/>
            <a:ext cx="14069826" cy="3038901"/>
            <a:chOff x="2615178" y="741225"/>
            <a:chExt cx="9379883" cy="2025934"/>
          </a:xfrm>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615178" y="747086"/>
              <a:ext cx="9379883" cy="2020073"/>
            </a:xfrm>
            <a:prstGeom prst="roundRect">
              <a:avLst/>
            </a:prstGeom>
            <a:solidFill>
              <a:srgbClr val="FFE5B6"/>
            </a:solidFill>
            <a:ln w="12700" cap="flat" cmpd="sng" algn="ctr">
              <a:noFill/>
              <a:prstDash val="solid"/>
              <a:miter lim="800000"/>
            </a:ln>
            <a:effectLst/>
          </p:spPr>
          <p:txBody>
            <a:bodyPr rtlCol="0" anchor="ctr"/>
            <a:lstStyle/>
            <a:p>
              <a:pPr algn="ctr" defTabSz="1371600">
                <a:defRPr/>
              </a:pPr>
              <a:endParaRPr lang="en-US" sz="2000" kern="0" dirty="0">
                <a:solidFill>
                  <a:prstClr val="white"/>
                </a:solidFill>
                <a:latin typeface="Calibri" panose="020F0502020204030204"/>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2615178" y="741225"/>
              <a:ext cx="9290006" cy="1723549"/>
            </a:xfrm>
            <a:prstGeom prst="rect">
              <a:avLst/>
            </a:prstGeom>
            <a:noFill/>
          </p:spPr>
          <p:txBody>
            <a:bodyPr wrap="square" rtlCol="0">
              <a:spAutoFit/>
            </a:bodyPr>
            <a:lstStyle/>
            <a:p>
              <a:pPr algn="ctr" defTabSz="1371600">
                <a:defRPr/>
              </a:pP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Ông</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được</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mệnh</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danh</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là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Trạng</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nguyên</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nho</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tuổi</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nhất</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Việt</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Nam ta,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ông</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đa</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thi</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đô</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trạng</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nguyên</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năm</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13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tuổi</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4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Ông</a:t>
              </a:r>
              <a:r>
                <a:rPr lang="en-US" sz="5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là ai?</a:t>
              </a:r>
            </a:p>
          </p:txBody>
        </p:sp>
      </p:grpSp>
      <p:pic>
        <p:nvPicPr>
          <p:cNvPr id="22" name="Picture 21">
            <a:extLst>
              <a:ext uri="{FF2B5EF4-FFF2-40B4-BE49-F238E27FC236}">
                <a16:creationId xmlns:a16="http://schemas.microsoft.com/office/drawing/2014/main" id="{1C99A3E1-162E-7D89-F920-DA2128FD4D27}"/>
              </a:ext>
            </a:extLst>
          </p:cNvPr>
          <p:cNvPicPr>
            <a:picLocks noChangeAspect="1"/>
          </p:cNvPicPr>
          <p:nvPr/>
        </p:nvPicPr>
        <p:blipFill>
          <a:blip r:embed="rId3"/>
          <a:stretch>
            <a:fillRect/>
          </a:stretch>
        </p:blipFill>
        <p:spPr>
          <a:xfrm>
            <a:off x="914400" y="859022"/>
            <a:ext cx="2320874" cy="2260890"/>
          </a:xfrm>
          <a:prstGeom prst="rect">
            <a:avLst/>
          </a:prstGeom>
        </p:spPr>
      </p:pic>
      <p:pic>
        <p:nvPicPr>
          <p:cNvPr id="1026" name="Picture 2" descr="Trạng nguyên Nguyễn Hiền - tấm gương sáng về tinh thần hiếu học">
            <a:extLst>
              <a:ext uri="{FF2B5EF4-FFF2-40B4-BE49-F238E27FC236}">
                <a16:creationId xmlns:a16="http://schemas.microsoft.com/office/drawing/2014/main" id="{C939E910-8207-6298-6669-8A946F54B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4125341"/>
            <a:ext cx="4695243" cy="559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60">
            <a:extLst>
              <a:ext uri="{FF2B5EF4-FFF2-40B4-BE49-F238E27FC236}">
                <a16:creationId xmlns:a16="http://schemas.microsoft.com/office/drawing/2014/main" id="{196C6D0F-0C64-2C5F-72EA-F8CFC57D265B}"/>
              </a:ext>
            </a:extLst>
          </p:cNvPr>
          <p:cNvSpPr/>
          <p:nvPr/>
        </p:nvSpPr>
        <p:spPr>
          <a:xfrm>
            <a:off x="2074837" y="5600700"/>
            <a:ext cx="7926734" cy="2128575"/>
          </a:xfrm>
          <a:prstGeom prst="roundRect">
            <a:avLst/>
          </a:prstGeom>
          <a:solidFill>
            <a:srgbClr val="C00000"/>
          </a:solid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Nguyễn</a:t>
            </a: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Hiền</a:t>
            </a:r>
            <a:endPar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oup 24">
            <a:extLst>
              <a:ext uri="{FF2B5EF4-FFF2-40B4-BE49-F238E27FC236}">
                <a16:creationId xmlns:a16="http://schemas.microsoft.com/office/drawing/2014/main" id="{5F35A330-9F84-5F3D-D67D-71C5DC093DAD}"/>
              </a:ext>
            </a:extLst>
          </p:cNvPr>
          <p:cNvGrpSpPr/>
          <p:nvPr/>
        </p:nvGrpSpPr>
        <p:grpSpPr>
          <a:xfrm>
            <a:off x="5059124" y="1712049"/>
            <a:ext cx="8455659" cy="6823661"/>
            <a:chOff x="3446173" y="1274303"/>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+ 25</a:t>
              </a:r>
            </a:p>
          </p:txBody>
        </p:sp>
      </p:grpSp>
      <p:sp>
        <p:nvSpPr>
          <p:cNvPr id="3" name="Arrow: Left 2">
            <a:hlinkClick r:id="rId6" action="ppaction://hlinksldjump"/>
            <a:extLst>
              <a:ext uri="{FF2B5EF4-FFF2-40B4-BE49-F238E27FC236}">
                <a16:creationId xmlns:a16="http://schemas.microsoft.com/office/drawing/2014/main" id="{82C1C9F0-AE99-7874-15F4-EAC5C862F08F}"/>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17567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A16AE1-AED2-3B21-16CA-C30BB0619E6D}"/>
              </a:ext>
            </a:extLst>
          </p:cNvPr>
          <p:cNvGrpSpPr/>
          <p:nvPr/>
        </p:nvGrpSpPr>
        <p:grpSpPr>
          <a:xfrm>
            <a:off x="3895790" y="894190"/>
            <a:ext cx="12641940" cy="3382021"/>
            <a:chOff x="2615178" y="747085"/>
            <a:chExt cx="8427960" cy="2254680"/>
          </a:xfrm>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615178" y="747085"/>
              <a:ext cx="8427960" cy="2254680"/>
            </a:xfrm>
            <a:prstGeom prst="roundRect">
              <a:avLst/>
            </a:prstGeom>
            <a:solidFill>
              <a:srgbClr val="FFE5B6"/>
            </a:solidFill>
            <a:ln w="12700" cap="flat" cmpd="sng" algn="ctr">
              <a:noFill/>
              <a:prstDash val="solid"/>
              <a:miter lim="800000"/>
            </a:ln>
            <a:effectLst/>
          </p:spPr>
          <p:txBody>
            <a:bodyPr rtlCol="0" anchor="ctr"/>
            <a:lstStyle/>
            <a:p>
              <a:pPr algn="ctr" defTabSz="1371600">
                <a:defRPr/>
              </a:pPr>
              <a:endParaRPr lang="en-US" sz="2700" kern="0" dirty="0">
                <a:solidFill>
                  <a:prstClr val="white"/>
                </a:solidFill>
                <a:latin typeface="Calibri" panose="020F0502020204030204"/>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2687025" y="798976"/>
              <a:ext cx="8284266" cy="2092881"/>
            </a:xfrm>
            <a:prstGeom prst="rect">
              <a:avLst/>
            </a:prstGeom>
            <a:noFill/>
          </p:spPr>
          <p:txBody>
            <a:bodyPr wrap="square" rtlCol="0">
              <a:spAutoFit/>
            </a:bodyPr>
            <a:lstStyle/>
            <a:p>
              <a:pPr algn="ctr" defTabSz="1371600">
                <a:defRPr/>
              </a:pPr>
              <a:r>
                <a:rPr lang="en-US" sz="6600" b="1" kern="0" dirty="0" err="1">
                  <a:solidFill>
                    <a:prstClr val="black"/>
                  </a:solidFill>
                  <a:latin typeface="Cambria" panose="02040503050406030204" pitchFamily="18" charset="0"/>
                </a:rPr>
                <a:t>Ông</a:t>
              </a:r>
              <a:r>
                <a:rPr lang="en-US" sz="6600" b="1" kern="0" dirty="0">
                  <a:solidFill>
                    <a:prstClr val="black"/>
                  </a:solidFill>
                  <a:latin typeface="Cambria" panose="02040503050406030204" pitchFamily="18" charset="0"/>
                </a:rPr>
                <a:t> là </a:t>
              </a:r>
              <a:r>
                <a:rPr lang="en-US" sz="6600" b="1" kern="0" dirty="0" err="1">
                  <a:solidFill>
                    <a:prstClr val="black"/>
                  </a:solidFill>
                  <a:latin typeface="Cambria" panose="02040503050406030204" pitchFamily="18" charset="0"/>
                </a:rPr>
                <a:t>người</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dâng</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Thất</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trảm</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sơ</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đòi</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chém</a:t>
              </a:r>
              <a:r>
                <a:rPr lang="en-US" sz="6600" b="1" kern="0" dirty="0">
                  <a:solidFill>
                    <a:prstClr val="black"/>
                  </a:solidFill>
                  <a:latin typeface="Cambria" panose="02040503050406030204" pitchFamily="18" charset="0"/>
                </a:rPr>
                <a:t> 7 </a:t>
              </a:r>
              <a:r>
                <a:rPr lang="en-US" sz="6600" b="1" kern="0" dirty="0" err="1">
                  <a:solidFill>
                    <a:prstClr val="black"/>
                  </a:solidFill>
                  <a:latin typeface="Cambria" panose="02040503050406030204" pitchFamily="18" charset="0"/>
                </a:rPr>
                <a:t>tên</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viên</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quan</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nịnh</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thần</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Ông</a:t>
              </a:r>
              <a:r>
                <a:rPr lang="en-US" sz="6600" b="1" kern="0" dirty="0">
                  <a:solidFill>
                    <a:prstClr val="black"/>
                  </a:solidFill>
                  <a:latin typeface="Cambria" panose="02040503050406030204" pitchFamily="18" charset="0"/>
                </a:rPr>
                <a:t> là ai?</a:t>
              </a:r>
            </a:p>
          </p:txBody>
        </p:sp>
      </p:grpSp>
      <p:pic>
        <p:nvPicPr>
          <p:cNvPr id="2" name="Picture 1">
            <a:extLst>
              <a:ext uri="{FF2B5EF4-FFF2-40B4-BE49-F238E27FC236}">
                <a16:creationId xmlns:a16="http://schemas.microsoft.com/office/drawing/2014/main" id="{898EAF3E-F370-E70C-3042-908600D19FA9}"/>
              </a:ext>
            </a:extLst>
          </p:cNvPr>
          <p:cNvPicPr>
            <a:picLocks noChangeAspect="1"/>
          </p:cNvPicPr>
          <p:nvPr/>
        </p:nvPicPr>
        <p:blipFill>
          <a:blip r:embed="rId4"/>
          <a:stretch>
            <a:fillRect/>
          </a:stretch>
        </p:blipFill>
        <p:spPr>
          <a:xfrm>
            <a:off x="1276604" y="681002"/>
            <a:ext cx="2706494" cy="2536083"/>
          </a:xfrm>
          <a:prstGeom prst="rect">
            <a:avLst/>
          </a:prstGeom>
        </p:spPr>
      </p:pic>
      <p:sp>
        <p:nvSpPr>
          <p:cNvPr id="27" name="Hình chữ nhật: Góc Tròn 4">
            <a:extLst>
              <a:ext uri="{FF2B5EF4-FFF2-40B4-BE49-F238E27FC236}">
                <a16:creationId xmlns:a16="http://schemas.microsoft.com/office/drawing/2014/main" id="{9C2DC6F8-E3E0-7655-C678-FAD133447292}"/>
              </a:ext>
            </a:extLst>
          </p:cNvPr>
          <p:cNvSpPr/>
          <p:nvPr/>
        </p:nvSpPr>
        <p:spPr>
          <a:xfrm>
            <a:off x="7218467" y="5676900"/>
            <a:ext cx="9704778" cy="1984866"/>
          </a:xfrm>
          <a:prstGeom prst="roundRect">
            <a:avLst/>
          </a:prstGeom>
          <a:solidFill>
            <a:schemeClr val="accent1">
              <a:lumMod val="75000"/>
            </a:schemeClr>
          </a:solid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chemeClr val="bg1"/>
                </a:solidFill>
                <a:latin typeface="Cambria" panose="02040503050406030204" pitchFamily="18" charset="0"/>
                <a:ea typeface="Cambria" panose="02040503050406030204" pitchFamily="18" charset="0"/>
              </a:rPr>
              <a:t>Chu Văn An</a:t>
            </a:r>
          </a:p>
        </p:txBody>
      </p:sp>
      <p:pic>
        <p:nvPicPr>
          <p:cNvPr id="42" name="Correct sound effect and wrong sound effect">
            <a:hlinkClick r:id="" action="ppaction://media"/>
            <a:extLst>
              <a:ext uri="{FF2B5EF4-FFF2-40B4-BE49-F238E27FC236}">
                <a16:creationId xmlns:a16="http://schemas.microsoft.com/office/drawing/2014/main" id="{5FAAB932-4CF5-A7D3-01D8-3D26CB151E74}"/>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5"/>
          <a:stretch>
            <a:fillRect/>
          </a:stretch>
        </p:blipFill>
        <p:spPr>
          <a:xfrm>
            <a:off x="-3287501" y="8046311"/>
            <a:ext cx="731045" cy="731045"/>
          </a:xfrm>
          <a:prstGeom prst="rect">
            <a:avLst/>
          </a:prstGeom>
        </p:spPr>
      </p:pic>
      <p:pic>
        <p:nvPicPr>
          <p:cNvPr id="43" name="Correct sound effect and wrong sound effect">
            <a:hlinkClick r:id="" action="ppaction://media"/>
            <a:extLst>
              <a:ext uri="{FF2B5EF4-FFF2-40B4-BE49-F238E27FC236}">
                <a16:creationId xmlns:a16="http://schemas.microsoft.com/office/drawing/2014/main" id="{6935A7EA-88FD-2058-970B-C9F74662DF8A}"/>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5"/>
          <a:stretch>
            <a:fillRect/>
          </a:stretch>
        </p:blipFill>
        <p:spPr>
          <a:xfrm>
            <a:off x="7195021" y="12310491"/>
            <a:ext cx="731045" cy="731045"/>
          </a:xfrm>
          <a:prstGeom prst="rect">
            <a:avLst/>
          </a:prstGeom>
        </p:spPr>
      </p:pic>
      <p:grpSp>
        <p:nvGrpSpPr>
          <p:cNvPr id="25" name="Group 24">
            <a:extLst>
              <a:ext uri="{FF2B5EF4-FFF2-40B4-BE49-F238E27FC236}">
                <a16:creationId xmlns:a16="http://schemas.microsoft.com/office/drawing/2014/main" id="{5F35A330-9F84-5F3D-D67D-71C5DC093DAD}"/>
              </a:ext>
            </a:extLst>
          </p:cNvPr>
          <p:cNvGrpSpPr/>
          <p:nvPr/>
        </p:nvGrpSpPr>
        <p:grpSpPr>
          <a:xfrm>
            <a:off x="5988930" y="1927621"/>
            <a:ext cx="8455659" cy="6823661"/>
            <a:chOff x="3446173" y="1274303"/>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+ 30</a:t>
              </a:r>
            </a:p>
          </p:txBody>
        </p:sp>
      </p:grpSp>
      <p:pic>
        <p:nvPicPr>
          <p:cNvPr id="2050" name="Picture 2" descr="Chu Văn An - “Vạn thế sư biểu” của Việt Nam, “thầy của những người thầy”">
            <a:extLst>
              <a:ext uri="{FF2B5EF4-FFF2-40B4-BE49-F238E27FC236}">
                <a16:creationId xmlns:a16="http://schemas.microsoft.com/office/drawing/2014/main" id="{8ED6F1F2-F697-C675-D147-0C4FE2BDA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56719">
            <a:off x="1303197" y="4159484"/>
            <a:ext cx="5450606" cy="5450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8" action="ppaction://hlinksldjump"/>
            <a:extLst>
              <a:ext uri="{FF2B5EF4-FFF2-40B4-BE49-F238E27FC236}">
                <a16:creationId xmlns:a16="http://schemas.microsoft.com/office/drawing/2014/main" id="{8061CF53-0BE5-4493-1CEC-1592A642013A}"/>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258113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 presetClass="mediacall" presetSubtype="0" fill="hold" nodeType="withEffect">
                                  <p:stCondLst>
                                    <p:cond delay="0"/>
                                  </p:stCondLst>
                                  <p:childTnLst>
                                    <p:cmd type="call" cmd="playFrom(0.0)">
                                      <p:cBhvr>
                                        <p:cTn id="9" dur="738" fill="hold"/>
                                        <p:tgtEl>
                                          <p:spTgt spid="42"/>
                                        </p:tgtEl>
                                      </p:cBhvr>
                                    </p:cmd>
                                  </p:childTnLst>
                                </p:cTn>
                              </p:par>
                              <p:par>
                                <p:cTn id="10" presetID="14" presetClass="entr" presetSubtype="1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0"/>
                                  </p:stCondLst>
                                  <p:childTnLst>
                                    <p:cmd type="call" cmd="playFrom(0.0)">
                                      <p:cBhvr>
                                        <p:cTn id="20" dur="939"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2"/>
                </p:tgtEl>
              </p:cMediaNode>
            </p:audio>
            <p:audio>
              <p:cMediaNode vol="80000">
                <p:cTn id="22" fill="hold" display="0">
                  <p:stCondLst>
                    <p:cond delay="indefinite"/>
                  </p:stCondLst>
                  <p:endCondLst>
                    <p:cond evt="onStopAudio" delay="0">
                      <p:tgtEl>
                        <p:sldTgt/>
                      </p:tgtEl>
                    </p:cond>
                  </p:endCondLst>
                </p:cTn>
                <p:tgtEl>
                  <p:spTgt spid="43"/>
                </p:tgtEl>
              </p:cMediaNode>
            </p:audio>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0D795-3893-0972-F2FF-1DA56C9A14FD}"/>
              </a:ext>
            </a:extLst>
          </p:cNvPr>
          <p:cNvPicPr>
            <a:picLocks noChangeAspect="1"/>
          </p:cNvPicPr>
          <p:nvPr/>
        </p:nvPicPr>
        <p:blipFill>
          <a:blip r:embed="rId5"/>
          <a:stretch>
            <a:fillRect/>
          </a:stretch>
        </p:blipFill>
        <p:spPr>
          <a:xfrm>
            <a:off x="1826585" y="2873093"/>
            <a:ext cx="3840813" cy="5340560"/>
          </a:xfrm>
          <a:prstGeom prst="rect">
            <a:avLst/>
          </a:prstGeom>
        </p:spPr>
      </p:pic>
      <p:grpSp>
        <p:nvGrpSpPr>
          <p:cNvPr id="16" name="Group 15">
            <a:extLst>
              <a:ext uri="{FF2B5EF4-FFF2-40B4-BE49-F238E27FC236}">
                <a16:creationId xmlns:a16="http://schemas.microsoft.com/office/drawing/2014/main" id="{5BC6C3E3-226E-1F85-B9D8-D2350DC0C66C}"/>
              </a:ext>
            </a:extLst>
          </p:cNvPr>
          <p:cNvGrpSpPr/>
          <p:nvPr/>
        </p:nvGrpSpPr>
        <p:grpSpPr>
          <a:xfrm>
            <a:off x="6283746" y="960160"/>
            <a:ext cx="9374871" cy="8366682"/>
            <a:chOff x="4189164" y="640106"/>
            <a:chExt cx="6249914" cy="5577788"/>
          </a:xfrm>
        </p:grpSpPr>
        <p:grpSp>
          <p:nvGrpSpPr>
            <p:cNvPr id="17" name="Group 16">
              <a:extLst>
                <a:ext uri="{FF2B5EF4-FFF2-40B4-BE49-F238E27FC236}">
                  <a16:creationId xmlns:a16="http://schemas.microsoft.com/office/drawing/2014/main" id="{2AA34247-13EF-A61F-0573-F8C00B0F7262}"/>
                </a:ext>
              </a:extLst>
            </p:cNvPr>
            <p:cNvGrpSpPr/>
            <p:nvPr/>
          </p:nvGrpSpPr>
          <p:grpSpPr>
            <a:xfrm>
              <a:off x="4189164" y="640106"/>
              <a:ext cx="6249914" cy="5577788"/>
              <a:chOff x="4114736" y="851678"/>
              <a:chExt cx="6249914" cy="5577788"/>
            </a:xfrm>
          </p:grpSpPr>
          <p:pic>
            <p:nvPicPr>
              <p:cNvPr id="19" name="Picture 18">
                <a:extLst>
                  <a:ext uri="{FF2B5EF4-FFF2-40B4-BE49-F238E27FC236}">
                    <a16:creationId xmlns:a16="http://schemas.microsoft.com/office/drawing/2014/main" id="{F9B3D87D-B965-7689-F272-9BE399CCE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736" y="851678"/>
                <a:ext cx="6249914" cy="5577788"/>
              </a:xfrm>
              <a:prstGeom prst="rect">
                <a:avLst/>
              </a:prstGeom>
            </p:spPr>
          </p:pic>
          <p:sp>
            <p:nvSpPr>
              <p:cNvPr id="20" name="TextBox 19">
                <a:extLst>
                  <a:ext uri="{FF2B5EF4-FFF2-40B4-BE49-F238E27FC236}">
                    <a16:creationId xmlns:a16="http://schemas.microsoft.com/office/drawing/2014/main" id="{EDD174A8-08BD-13FC-D845-730F1622CEE6}"/>
                  </a:ext>
                </a:extLst>
              </p:cNvPr>
              <p:cNvSpPr txBox="1"/>
              <p:nvPr/>
            </p:nvSpPr>
            <p:spPr>
              <a:xfrm>
                <a:off x="4611852" y="1159647"/>
                <a:ext cx="5006710" cy="800219"/>
              </a:xfrm>
              <a:prstGeom prst="rect">
                <a:avLst/>
              </a:prstGeom>
              <a:noFill/>
            </p:spPr>
            <p:txBody>
              <a:bodyPr wrap="square" rtlCol="0">
                <a:spAutoFit/>
              </a:bodyPr>
              <a:lstStyle/>
              <a:p>
                <a:pPr algn="ctr" defTabSz="1371600">
                  <a:defRPr/>
                </a:pPr>
                <a:r>
                  <a:rPr lang="en-US" sz="7200" b="1" kern="0" dirty="0">
                    <a:solidFill>
                      <a:prstClr val="white"/>
                    </a:solidFill>
                    <a:latin typeface="Cambria" panose="02040503050406030204" pitchFamily="18" charset="0"/>
                  </a:rPr>
                  <a:t>UNLUCKY</a:t>
                </a:r>
              </a:p>
            </p:txBody>
          </p:sp>
        </p:grpSp>
        <p:sp>
          <p:nvSpPr>
            <p:cNvPr id="18" name="TextBox 17">
              <a:extLst>
                <a:ext uri="{FF2B5EF4-FFF2-40B4-BE49-F238E27FC236}">
                  <a16:creationId xmlns:a16="http://schemas.microsoft.com/office/drawing/2014/main" id="{A6BF1260-7D3D-BF8D-59B5-08EFF14B1FC9}"/>
                </a:ext>
              </a:extLst>
            </p:cNvPr>
            <p:cNvSpPr txBox="1"/>
            <p:nvPr/>
          </p:nvSpPr>
          <p:spPr>
            <a:xfrm>
              <a:off x="6290338" y="3490651"/>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- 10</a:t>
              </a:r>
            </a:p>
          </p:txBody>
        </p:sp>
      </p:grpSp>
      <p:sp>
        <p:nvSpPr>
          <p:cNvPr id="3" name="Arrow: Left 2">
            <a:hlinkClick r:id="rId7" action="ppaction://hlinksldjump"/>
            <a:extLst>
              <a:ext uri="{FF2B5EF4-FFF2-40B4-BE49-F238E27FC236}">
                <a16:creationId xmlns:a16="http://schemas.microsoft.com/office/drawing/2014/main" id="{78688E8F-516F-BFBE-A73A-91FF1E6F29E9}"/>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Am-thanh-tra-loi-sai-www_tiengdong_com">
            <a:hlinkClick r:id="" action="ppaction://media"/>
            <a:extLst>
              <a:ext uri="{FF2B5EF4-FFF2-40B4-BE49-F238E27FC236}">
                <a16:creationId xmlns:a16="http://schemas.microsoft.com/office/drawing/2014/main" id="{72D179CA-7E4E-EF1F-5FD9-FBB59DA815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338" y="11239500"/>
            <a:ext cx="487363" cy="487363"/>
          </a:xfrm>
          <a:prstGeom prst="rect">
            <a:avLst/>
          </a:prstGeom>
        </p:spPr>
      </p:pic>
    </p:spTree>
    <p:extLst>
      <p:ext uri="{BB962C8B-B14F-4D97-AF65-F5344CB8AC3E}">
        <p14:creationId xmlns:p14="http://schemas.microsoft.com/office/powerpoint/2010/main" val="35096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par>
                                <p:cTn id="9" presetID="1" presetClass="mediacall" presetSubtype="0" fill="hold" nodeType="withEffect">
                                  <p:stCondLst>
                                    <p:cond delay="0"/>
                                  </p:stCondLst>
                                  <p:childTnLst>
                                    <p:cmd type="call" cmd="playFrom(0.0)">
                                      <p:cBhvr>
                                        <p:cTn id="10" dur="5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A16AE1-AED2-3B21-16CA-C30BB0619E6D}"/>
              </a:ext>
            </a:extLst>
          </p:cNvPr>
          <p:cNvGrpSpPr/>
          <p:nvPr/>
        </p:nvGrpSpPr>
        <p:grpSpPr>
          <a:xfrm>
            <a:off x="3922767" y="1000203"/>
            <a:ext cx="12641940" cy="3461854"/>
            <a:chOff x="2633163" y="817761"/>
            <a:chExt cx="8427960" cy="2307902"/>
          </a:xfrm>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633163" y="817761"/>
              <a:ext cx="8427960" cy="2307902"/>
            </a:xfrm>
            <a:prstGeom prst="roundRect">
              <a:avLst/>
            </a:prstGeom>
            <a:solidFill>
              <a:srgbClr val="FFE5B6"/>
            </a:solidFill>
            <a:ln w="12700" cap="flat" cmpd="sng" algn="ctr">
              <a:noFill/>
              <a:prstDash val="solid"/>
              <a:miter lim="800000"/>
            </a:ln>
            <a:effectLst/>
          </p:spPr>
          <p:txBody>
            <a:bodyPr rtlCol="0" anchor="ctr"/>
            <a:lstStyle/>
            <a:p>
              <a:pPr algn="ctr" defTabSz="1371600">
                <a:defRPr/>
              </a:pPr>
              <a:endParaRPr lang="en-US" sz="2700"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2842674" y="848117"/>
              <a:ext cx="7970565" cy="2277546"/>
            </a:xfrm>
            <a:prstGeom prst="rect">
              <a:avLst/>
            </a:prstGeom>
            <a:noFill/>
          </p:spPr>
          <p:txBody>
            <a:bodyPr wrap="square" rtlCol="0">
              <a:spAutoFit/>
            </a:bodyPr>
            <a:lstStyle/>
            <a:p>
              <a:pPr algn="ctr" defTabSz="1371600">
                <a:defRPr/>
              </a:pP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Em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hãy</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nêu</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6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chư</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trong</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Lá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cơ</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thêu</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6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chư</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vàng</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của</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lgn="ctr" defTabSz="1371600">
                <a:defRPr/>
              </a:pP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Trần</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Quốc</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Toản</a:t>
              </a:r>
              <a:r>
                <a:rPr lang="en-US" sz="7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lang="en-US" sz="17300" b="1"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2" name="Picture 21">
            <a:extLst>
              <a:ext uri="{FF2B5EF4-FFF2-40B4-BE49-F238E27FC236}">
                <a16:creationId xmlns:a16="http://schemas.microsoft.com/office/drawing/2014/main" id="{DB0788D7-CF7F-9D5C-4ECE-B9BA090F6BFA}"/>
              </a:ext>
            </a:extLst>
          </p:cNvPr>
          <p:cNvPicPr>
            <a:picLocks noChangeAspect="1"/>
          </p:cNvPicPr>
          <p:nvPr/>
        </p:nvPicPr>
        <p:blipFill>
          <a:blip r:embed="rId5"/>
          <a:stretch>
            <a:fillRect/>
          </a:stretch>
        </p:blipFill>
        <p:spPr>
          <a:xfrm>
            <a:off x="979067" y="667145"/>
            <a:ext cx="3054561" cy="2559494"/>
          </a:xfrm>
          <a:prstGeom prst="rect">
            <a:avLst/>
          </a:prstGeom>
        </p:spPr>
      </p:pic>
      <p:sp>
        <p:nvSpPr>
          <p:cNvPr id="36" name="60">
            <a:extLst>
              <a:ext uri="{FF2B5EF4-FFF2-40B4-BE49-F238E27FC236}">
                <a16:creationId xmlns:a16="http://schemas.microsoft.com/office/drawing/2014/main" id="{E5E745FD-0263-62EE-1C70-287C8D1899B1}"/>
              </a:ext>
            </a:extLst>
          </p:cNvPr>
          <p:cNvSpPr/>
          <p:nvPr/>
        </p:nvSpPr>
        <p:spPr>
          <a:xfrm>
            <a:off x="1573930" y="5486817"/>
            <a:ext cx="8077200" cy="2559494"/>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“Phá </a:t>
            </a:r>
            <a:r>
              <a:rPr lang="en-US" sz="66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cường</a:t>
            </a:r>
            <a:r>
              <a:rPr lang="en-US" sz="6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địch</a:t>
            </a:r>
            <a:r>
              <a:rPr lang="en-US" sz="6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báo</a:t>
            </a:r>
            <a:r>
              <a:rPr lang="en-US" sz="6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hoàng</a:t>
            </a:r>
            <a:r>
              <a:rPr lang="en-US" sz="6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ân</a:t>
            </a:r>
            <a:r>
              <a:rPr lang="en-US" sz="6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42" name="Correct sound effect and wrong sound effect">
            <a:hlinkClick r:id="" action="ppaction://media"/>
            <a:extLst>
              <a:ext uri="{FF2B5EF4-FFF2-40B4-BE49-F238E27FC236}">
                <a16:creationId xmlns:a16="http://schemas.microsoft.com/office/drawing/2014/main" id="{D33E3FB3-F31D-8A77-5803-6DBB7CF0CB34}"/>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6"/>
          <a:stretch>
            <a:fillRect/>
          </a:stretch>
        </p:blipFill>
        <p:spPr>
          <a:xfrm>
            <a:off x="-3287501" y="8046311"/>
            <a:ext cx="731045" cy="731045"/>
          </a:xfrm>
          <a:prstGeom prst="rect">
            <a:avLst/>
          </a:prstGeom>
        </p:spPr>
      </p:pic>
      <p:pic>
        <p:nvPicPr>
          <p:cNvPr id="43" name="Correct sound effect and wrong sound effect">
            <a:hlinkClick r:id="" action="ppaction://media"/>
            <a:extLst>
              <a:ext uri="{FF2B5EF4-FFF2-40B4-BE49-F238E27FC236}">
                <a16:creationId xmlns:a16="http://schemas.microsoft.com/office/drawing/2014/main" id="{F3B5A2BF-7D1C-35DE-6BF5-195BC5004C3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6"/>
          <a:stretch>
            <a:fillRect/>
          </a:stretch>
        </p:blipFill>
        <p:spPr>
          <a:xfrm>
            <a:off x="7195021" y="12310491"/>
            <a:ext cx="731045" cy="731045"/>
          </a:xfrm>
          <a:prstGeom prst="rect">
            <a:avLst/>
          </a:prstGeom>
        </p:spPr>
      </p:pic>
      <p:pic>
        <p:nvPicPr>
          <p:cNvPr id="2" name="Picture 2" descr="Sách Lá Cờ Thiêu Sáu Chữ Vàng">
            <a:extLst>
              <a:ext uri="{FF2B5EF4-FFF2-40B4-BE49-F238E27FC236}">
                <a16:creationId xmlns:a16="http://schemas.microsoft.com/office/drawing/2014/main" id="{D80C3709-974D-4C1B-17DF-98F0C3C3B8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59362">
            <a:off x="9441320" y="4680439"/>
            <a:ext cx="3244117" cy="5109484"/>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5F35A330-9F84-5F3D-D67D-71C5DC093DAD}"/>
              </a:ext>
            </a:extLst>
          </p:cNvPr>
          <p:cNvGrpSpPr/>
          <p:nvPr/>
        </p:nvGrpSpPr>
        <p:grpSpPr>
          <a:xfrm>
            <a:off x="6090294" y="1383284"/>
            <a:ext cx="8455659" cy="6823661"/>
            <a:chOff x="3446173" y="1274303"/>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+ 15</a:t>
              </a:r>
            </a:p>
          </p:txBody>
        </p:sp>
      </p:grpSp>
      <p:sp>
        <p:nvSpPr>
          <p:cNvPr id="3" name="Arrow: Left 2">
            <a:hlinkClick r:id="rId9" action="ppaction://hlinksldjump"/>
            <a:extLst>
              <a:ext uri="{FF2B5EF4-FFF2-40B4-BE49-F238E27FC236}">
                <a16:creationId xmlns:a16="http://schemas.microsoft.com/office/drawing/2014/main" id="{E0E51C31-E9FD-B649-C218-C22CD3E690F1}"/>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74694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par>
                                <p:cTn id="19" presetID="1" presetClass="mediacall" presetSubtype="0" fill="hold" nodeType="withEffect">
                                  <p:stCondLst>
                                    <p:cond delay="0"/>
                                  </p:stCondLst>
                                  <p:childTnLst>
                                    <p:cmd type="call" cmd="playFrom(0.0)">
                                      <p:cBhvr>
                                        <p:cTn id="20" dur="939"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2"/>
                </p:tgtEl>
              </p:cMediaNode>
            </p:audio>
            <p:audio>
              <p:cMediaNode vol="80000">
                <p:cTn id="22" fill="hold" display="0">
                  <p:stCondLst>
                    <p:cond delay="indefinite"/>
                  </p:stCondLst>
                  <p:endCondLst>
                    <p:cond evt="onStopAudio" delay="0">
                      <p:tgtEl>
                        <p:sldTgt/>
                      </p:tgtEl>
                    </p:cond>
                  </p:endCondLst>
                </p:cTn>
                <p:tgtEl>
                  <p:spTgt spid="43"/>
                </p:tgtEl>
              </p:cMediaNode>
            </p:audio>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A16AE1-AED2-3B21-16CA-C30BB0619E6D}"/>
              </a:ext>
            </a:extLst>
          </p:cNvPr>
          <p:cNvGrpSpPr/>
          <p:nvPr/>
        </p:nvGrpSpPr>
        <p:grpSpPr>
          <a:xfrm>
            <a:off x="3967203" y="1175851"/>
            <a:ext cx="12664350" cy="5325037"/>
            <a:chOff x="2662787" y="934859"/>
            <a:chExt cx="8442900" cy="3550024"/>
          </a:xfrm>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677727" y="934859"/>
              <a:ext cx="8427960" cy="3550024"/>
            </a:xfrm>
            <a:prstGeom prst="roundRect">
              <a:avLst/>
            </a:prstGeom>
            <a:solidFill>
              <a:srgbClr val="FFE5B6"/>
            </a:solidFill>
            <a:ln w="12700" cap="flat" cmpd="sng" algn="ctr">
              <a:noFill/>
              <a:prstDash val="solid"/>
              <a:miter lim="800000"/>
            </a:ln>
            <a:effectLst/>
          </p:spPr>
          <p:txBody>
            <a:bodyPr rtlCol="0" anchor="ctr"/>
            <a:lstStyle/>
            <a:p>
              <a:pPr algn="ctr" defTabSz="1371600">
                <a:defRPr/>
              </a:pPr>
              <a:endParaRPr lang="en-US" sz="2700" kern="0" dirty="0">
                <a:solidFill>
                  <a:prstClr val="white"/>
                </a:solidFill>
                <a:latin typeface="Calibri" panose="020F0502020204030204"/>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2662787" y="1037786"/>
              <a:ext cx="8284266" cy="3447097"/>
            </a:xfrm>
            <a:prstGeom prst="rect">
              <a:avLst/>
            </a:prstGeom>
            <a:noFill/>
          </p:spPr>
          <p:txBody>
            <a:bodyPr wrap="square" rtlCol="0">
              <a:spAutoFit/>
            </a:bodyPr>
            <a:lstStyle/>
            <a:p>
              <a:pPr algn="ctr" defTabSz="1371600">
                <a:defRPr/>
              </a:pP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Các</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bô</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lão</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trong</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hội</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nghi</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Diên</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hồng</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đa</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hô</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to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khẩu</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hiệu</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gi</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khi</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được</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Thái</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Thượng</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hoàng</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hỏi</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vê</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chủ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trương</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với</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quân</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Mông-Nguyên</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grpSp>
      <p:pic>
        <p:nvPicPr>
          <p:cNvPr id="2" name="Picture 1">
            <a:extLst>
              <a:ext uri="{FF2B5EF4-FFF2-40B4-BE49-F238E27FC236}">
                <a16:creationId xmlns:a16="http://schemas.microsoft.com/office/drawing/2014/main" id="{58D92B19-FF92-2659-8509-5D46AB660FE1}"/>
              </a:ext>
            </a:extLst>
          </p:cNvPr>
          <p:cNvPicPr>
            <a:picLocks noChangeAspect="1"/>
          </p:cNvPicPr>
          <p:nvPr/>
        </p:nvPicPr>
        <p:blipFill>
          <a:blip r:embed="rId5"/>
          <a:stretch>
            <a:fillRect/>
          </a:stretch>
        </p:blipFill>
        <p:spPr>
          <a:xfrm>
            <a:off x="885702" y="815906"/>
            <a:ext cx="2672100" cy="3177329"/>
          </a:xfrm>
          <a:prstGeom prst="rect">
            <a:avLst/>
          </a:prstGeom>
        </p:spPr>
      </p:pic>
      <p:pic>
        <p:nvPicPr>
          <p:cNvPr id="42" name="Correct sound effect and wrong sound effect">
            <a:hlinkClick r:id="" action="ppaction://media"/>
            <a:extLst>
              <a:ext uri="{FF2B5EF4-FFF2-40B4-BE49-F238E27FC236}">
                <a16:creationId xmlns:a16="http://schemas.microsoft.com/office/drawing/2014/main" id="{665BC721-5048-B141-EF1A-FB8F113F1C1A}"/>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6"/>
          <a:stretch>
            <a:fillRect/>
          </a:stretch>
        </p:blipFill>
        <p:spPr>
          <a:xfrm>
            <a:off x="-3287501" y="8046311"/>
            <a:ext cx="731045" cy="731045"/>
          </a:xfrm>
          <a:prstGeom prst="rect">
            <a:avLst/>
          </a:prstGeom>
        </p:spPr>
      </p:pic>
      <p:pic>
        <p:nvPicPr>
          <p:cNvPr id="43" name="Correct sound effect and wrong sound effect">
            <a:hlinkClick r:id="" action="ppaction://media"/>
            <a:extLst>
              <a:ext uri="{FF2B5EF4-FFF2-40B4-BE49-F238E27FC236}">
                <a16:creationId xmlns:a16="http://schemas.microsoft.com/office/drawing/2014/main" id="{5CF470A8-7CDF-9D03-0DD3-736203DCEE9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6"/>
          <a:stretch>
            <a:fillRect/>
          </a:stretch>
        </p:blipFill>
        <p:spPr>
          <a:xfrm>
            <a:off x="7195021" y="12310491"/>
            <a:ext cx="731045" cy="731045"/>
          </a:xfrm>
          <a:prstGeom prst="rect">
            <a:avLst/>
          </a:prstGeom>
        </p:spPr>
      </p:pic>
      <p:sp>
        <p:nvSpPr>
          <p:cNvPr id="45" name="60">
            <a:extLst>
              <a:ext uri="{FF2B5EF4-FFF2-40B4-BE49-F238E27FC236}">
                <a16:creationId xmlns:a16="http://schemas.microsoft.com/office/drawing/2014/main" id="{E5E745FD-0263-62EE-1C70-287C8D1899B1}"/>
              </a:ext>
            </a:extLst>
          </p:cNvPr>
          <p:cNvSpPr/>
          <p:nvPr/>
        </p:nvSpPr>
        <p:spPr>
          <a:xfrm>
            <a:off x="7195021" y="7073440"/>
            <a:ext cx="4813076" cy="1495691"/>
          </a:xfrm>
          <a:prstGeom prst="roundRect">
            <a:avLst/>
          </a:prstGeom>
          <a:solidFill>
            <a:srgbClr val="C00000"/>
          </a:solid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8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Đánh</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25" name="Group 24">
            <a:extLst>
              <a:ext uri="{FF2B5EF4-FFF2-40B4-BE49-F238E27FC236}">
                <a16:creationId xmlns:a16="http://schemas.microsoft.com/office/drawing/2014/main" id="{5F35A330-9F84-5F3D-D67D-71C5DC093DAD}"/>
              </a:ext>
            </a:extLst>
          </p:cNvPr>
          <p:cNvGrpSpPr/>
          <p:nvPr/>
        </p:nvGrpSpPr>
        <p:grpSpPr>
          <a:xfrm>
            <a:off x="5562600" y="1717869"/>
            <a:ext cx="8455659" cy="6823661"/>
            <a:chOff x="3446173" y="1274303"/>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+ 20</a:t>
              </a:r>
            </a:p>
          </p:txBody>
        </p:sp>
      </p:grpSp>
      <p:sp>
        <p:nvSpPr>
          <p:cNvPr id="3" name="Arrow: Left 2">
            <a:hlinkClick r:id="rId8" action="ppaction://hlinksldjump"/>
            <a:extLst>
              <a:ext uri="{FF2B5EF4-FFF2-40B4-BE49-F238E27FC236}">
                <a16:creationId xmlns:a16="http://schemas.microsoft.com/office/drawing/2014/main" id="{4500FD53-D203-4467-B956-94171E35DC8D}"/>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422321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par>
                                <p:cTn id="16" presetID="1" presetClass="mediacall" presetSubtype="0" fill="hold" nodeType="withEffect">
                                  <p:stCondLst>
                                    <p:cond delay="0"/>
                                  </p:stCondLst>
                                  <p:childTnLst>
                                    <p:cmd type="call" cmd="playFrom(0.0)">
                                      <p:cBhvr>
                                        <p:cTn id="17" dur="939"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2"/>
                </p:tgtEl>
              </p:cMediaNode>
            </p:audio>
            <p:audio>
              <p:cMediaNode vol="80000">
                <p:cTn id="19" fill="hold" display="0">
                  <p:stCondLst>
                    <p:cond delay="indefinite"/>
                  </p:stCondLst>
                  <p:endCondLst>
                    <p:cond evt="onStopAudio" delay="0">
                      <p:tgtEl>
                        <p:sldTgt/>
                      </p:tgtEl>
                    </p:cond>
                  </p:endCondLst>
                </p:cTn>
                <p:tgtEl>
                  <p:spTgt spid="43"/>
                </p:tgtEl>
              </p:cMediaNode>
            </p:audio>
          </p:childTnLst>
        </p:cTn>
      </p:par>
    </p:tnLst>
    <p:bldLst>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CAB8F3C-21E7-A612-CA3F-13E836B1B4D9}"/>
              </a:ext>
            </a:extLst>
          </p:cNvPr>
          <p:cNvGrpSpPr/>
          <p:nvPr/>
        </p:nvGrpSpPr>
        <p:grpSpPr>
          <a:xfrm>
            <a:off x="6283746" y="960160"/>
            <a:ext cx="9374871" cy="8366682"/>
            <a:chOff x="4189164" y="640106"/>
            <a:chExt cx="6249914" cy="5577788"/>
          </a:xfrm>
        </p:grpSpPr>
        <p:grpSp>
          <p:nvGrpSpPr>
            <p:cNvPr id="13" name="Group 12">
              <a:extLst>
                <a:ext uri="{FF2B5EF4-FFF2-40B4-BE49-F238E27FC236}">
                  <a16:creationId xmlns:a16="http://schemas.microsoft.com/office/drawing/2014/main" id="{DF757E7C-6109-8B1A-4A0E-1309655E96E5}"/>
                </a:ext>
              </a:extLst>
            </p:cNvPr>
            <p:cNvGrpSpPr/>
            <p:nvPr/>
          </p:nvGrpSpPr>
          <p:grpSpPr>
            <a:xfrm>
              <a:off x="4189164" y="640106"/>
              <a:ext cx="6249914" cy="5577788"/>
              <a:chOff x="4114736" y="851678"/>
              <a:chExt cx="6249914" cy="5577788"/>
            </a:xfrm>
          </p:grpSpPr>
          <p:pic>
            <p:nvPicPr>
              <p:cNvPr id="11" name="Picture 10">
                <a:extLst>
                  <a:ext uri="{FF2B5EF4-FFF2-40B4-BE49-F238E27FC236}">
                    <a16:creationId xmlns:a16="http://schemas.microsoft.com/office/drawing/2014/main" id="{FBF0B5EA-0E17-3F85-3CDB-5D1ADF2EA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736" y="851678"/>
                <a:ext cx="6249914" cy="5577788"/>
              </a:xfrm>
              <a:prstGeom prst="rect">
                <a:avLst/>
              </a:prstGeom>
            </p:spPr>
          </p:pic>
          <p:sp>
            <p:nvSpPr>
              <p:cNvPr id="12" name="TextBox 11">
                <a:extLst>
                  <a:ext uri="{FF2B5EF4-FFF2-40B4-BE49-F238E27FC236}">
                    <a16:creationId xmlns:a16="http://schemas.microsoft.com/office/drawing/2014/main" id="{99302A9E-1A27-B38C-E19F-70E87CB0A0D0}"/>
                  </a:ext>
                </a:extLst>
              </p:cNvPr>
              <p:cNvSpPr txBox="1"/>
              <p:nvPr/>
            </p:nvSpPr>
            <p:spPr>
              <a:xfrm>
                <a:off x="4611852" y="1159647"/>
                <a:ext cx="5006710" cy="800219"/>
              </a:xfrm>
              <a:prstGeom prst="rect">
                <a:avLst/>
              </a:prstGeom>
              <a:noFill/>
            </p:spPr>
            <p:txBody>
              <a:bodyPr wrap="square" rtlCol="0">
                <a:spAutoFit/>
              </a:bodyPr>
              <a:lstStyle/>
              <a:p>
                <a:pPr algn="ctr" defTabSz="1371600">
                  <a:defRPr/>
                </a:pPr>
                <a:r>
                  <a:rPr lang="en-US" sz="7200" b="1" kern="0" dirty="0">
                    <a:solidFill>
                      <a:prstClr val="white"/>
                    </a:solidFill>
                    <a:latin typeface="Cambria" panose="02040503050406030204" pitchFamily="18" charset="0"/>
                  </a:rPr>
                  <a:t>UNLUCKY</a:t>
                </a:r>
              </a:p>
            </p:txBody>
          </p:sp>
        </p:grpSp>
        <p:sp>
          <p:nvSpPr>
            <p:cNvPr id="14" name="TextBox 13">
              <a:extLst>
                <a:ext uri="{FF2B5EF4-FFF2-40B4-BE49-F238E27FC236}">
                  <a16:creationId xmlns:a16="http://schemas.microsoft.com/office/drawing/2014/main" id="{3688ECA9-5F3C-964B-6442-3A77D759004B}"/>
                </a:ext>
              </a:extLst>
            </p:cNvPr>
            <p:cNvSpPr txBox="1"/>
            <p:nvPr/>
          </p:nvSpPr>
          <p:spPr>
            <a:xfrm>
              <a:off x="6290338" y="3490651"/>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- 15</a:t>
              </a:r>
            </a:p>
          </p:txBody>
        </p:sp>
      </p:grpSp>
      <p:pic>
        <p:nvPicPr>
          <p:cNvPr id="4" name="Picture 3">
            <a:extLst>
              <a:ext uri="{FF2B5EF4-FFF2-40B4-BE49-F238E27FC236}">
                <a16:creationId xmlns:a16="http://schemas.microsoft.com/office/drawing/2014/main" id="{E3E4BB74-3153-99CC-5C0C-0EFAAA9F7A34}"/>
              </a:ext>
            </a:extLst>
          </p:cNvPr>
          <p:cNvPicPr>
            <a:picLocks noChangeAspect="1"/>
          </p:cNvPicPr>
          <p:nvPr/>
        </p:nvPicPr>
        <p:blipFill>
          <a:blip r:embed="rId6"/>
          <a:stretch>
            <a:fillRect/>
          </a:stretch>
        </p:blipFill>
        <p:spPr>
          <a:xfrm>
            <a:off x="1867956" y="2828098"/>
            <a:ext cx="5161464" cy="5281034"/>
          </a:xfrm>
          <a:prstGeom prst="rect">
            <a:avLst/>
          </a:prstGeom>
        </p:spPr>
      </p:pic>
      <p:sp>
        <p:nvSpPr>
          <p:cNvPr id="2" name="Arrow: Left 1">
            <a:hlinkClick r:id="rId7" action="ppaction://hlinksldjump"/>
            <a:extLst>
              <a:ext uri="{FF2B5EF4-FFF2-40B4-BE49-F238E27FC236}">
                <a16:creationId xmlns:a16="http://schemas.microsoft.com/office/drawing/2014/main" id="{CEE2BE8D-8111-E602-3DBE-3122DA131899}"/>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5" name="Am-thanh-tra-loi-sai-www_tiengdong_com">
            <a:hlinkClick r:id="" action="ppaction://media"/>
            <a:extLst>
              <a:ext uri="{FF2B5EF4-FFF2-40B4-BE49-F238E27FC236}">
                <a16:creationId xmlns:a16="http://schemas.microsoft.com/office/drawing/2014/main" id="{44FDAA91-4959-885D-51BF-CF7C22BFF7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338" y="11239500"/>
            <a:ext cx="487363" cy="487363"/>
          </a:xfrm>
          <a:prstGeom prst="rect">
            <a:avLst/>
          </a:prstGeom>
        </p:spPr>
      </p:pic>
    </p:spTree>
    <p:extLst>
      <p:ext uri="{BB962C8B-B14F-4D97-AF65-F5344CB8AC3E}">
        <p14:creationId xmlns:p14="http://schemas.microsoft.com/office/powerpoint/2010/main" val="67768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A16AE1-AED2-3B21-16CA-C30BB0619E6D}"/>
              </a:ext>
            </a:extLst>
          </p:cNvPr>
          <p:cNvGrpSpPr/>
          <p:nvPr/>
        </p:nvGrpSpPr>
        <p:grpSpPr>
          <a:xfrm>
            <a:off x="3895790" y="894191"/>
            <a:ext cx="12641940" cy="3853656"/>
            <a:chOff x="2615178" y="747086"/>
            <a:chExt cx="8427960" cy="2569104"/>
          </a:xfrm>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615178" y="747086"/>
              <a:ext cx="8427960" cy="2569104"/>
            </a:xfrm>
            <a:prstGeom prst="roundRect">
              <a:avLst/>
            </a:prstGeom>
            <a:solidFill>
              <a:srgbClr val="FFE5B6"/>
            </a:solidFill>
            <a:ln w="12700" cap="flat" cmpd="sng" algn="ctr">
              <a:noFill/>
              <a:prstDash val="solid"/>
              <a:miter lim="800000"/>
            </a:ln>
            <a:effectLst/>
          </p:spPr>
          <p:txBody>
            <a:bodyPr rtlCol="0" anchor="ctr"/>
            <a:lstStyle/>
            <a:p>
              <a:pPr algn="ctr" defTabSz="1371600">
                <a:defRPr/>
              </a:pPr>
              <a:endParaRPr lang="en-US" sz="2700" kern="0" dirty="0">
                <a:solidFill>
                  <a:prstClr val="white"/>
                </a:solidFill>
                <a:latin typeface="Calibri" panose="020F0502020204030204"/>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2758872" y="776867"/>
              <a:ext cx="8284266" cy="2277547"/>
            </a:xfrm>
            <a:prstGeom prst="rect">
              <a:avLst/>
            </a:prstGeom>
            <a:noFill/>
          </p:spPr>
          <p:txBody>
            <a:bodyPr wrap="square" rtlCol="0">
              <a:spAutoFit/>
            </a:bodyPr>
            <a:lstStyle/>
            <a:p>
              <a:pPr algn="ctr" defTabSz="1371600">
                <a:defRPr/>
              </a:pPr>
              <a:r>
                <a:rPr lang="en-US" sz="7200" b="1" kern="0" dirty="0" err="1">
                  <a:solidFill>
                    <a:prstClr val="black"/>
                  </a:solidFill>
                  <a:latin typeface="Cambria" panose="02040503050406030204" pitchFamily="18" charset="0"/>
                </a:rPr>
                <a:t>Trận</a:t>
              </a:r>
              <a:r>
                <a:rPr lang="en-US" sz="7200" b="1" kern="0" dirty="0">
                  <a:solidFill>
                    <a:prstClr val="black"/>
                  </a:solidFill>
                  <a:latin typeface="Cambria" panose="02040503050406030204" pitchFamily="18" charset="0"/>
                </a:rPr>
                <a:t> </a:t>
              </a:r>
              <a:r>
                <a:rPr lang="en-US" sz="7200" b="1" kern="0" dirty="0" err="1">
                  <a:solidFill>
                    <a:prstClr val="black"/>
                  </a:solidFill>
                  <a:latin typeface="Cambria" panose="02040503050406030204" pitchFamily="18" charset="0"/>
                </a:rPr>
                <a:t>thủy</a:t>
              </a:r>
              <a:r>
                <a:rPr lang="en-US" sz="7200" b="1" kern="0" dirty="0">
                  <a:solidFill>
                    <a:prstClr val="black"/>
                  </a:solidFill>
                  <a:latin typeface="Cambria" panose="02040503050406030204" pitchFamily="18" charset="0"/>
                </a:rPr>
                <a:t> </a:t>
              </a:r>
              <a:r>
                <a:rPr lang="en-US" sz="7200" b="1" kern="0" dirty="0" err="1">
                  <a:solidFill>
                    <a:prstClr val="black"/>
                  </a:solidFill>
                  <a:latin typeface="Cambria" panose="02040503050406030204" pitchFamily="18" charset="0"/>
                </a:rPr>
                <a:t>chiến</a:t>
              </a:r>
              <a:r>
                <a:rPr lang="en-US" sz="7200" b="1" kern="0" dirty="0">
                  <a:solidFill>
                    <a:prstClr val="black"/>
                  </a:solidFill>
                  <a:latin typeface="Cambria" panose="02040503050406030204" pitchFamily="18" charset="0"/>
                </a:rPr>
                <a:t> </a:t>
              </a:r>
              <a:r>
                <a:rPr lang="en-US" sz="7200" b="1" kern="0" dirty="0" err="1">
                  <a:solidFill>
                    <a:prstClr val="black"/>
                  </a:solidFill>
                  <a:latin typeface="Cambria" panose="02040503050406030204" pitchFamily="18" charset="0"/>
                </a:rPr>
                <a:t>trên</a:t>
              </a:r>
              <a:r>
                <a:rPr lang="en-US" sz="7200" b="1" kern="0" dirty="0">
                  <a:solidFill>
                    <a:prstClr val="black"/>
                  </a:solidFill>
                  <a:latin typeface="Cambria" panose="02040503050406030204" pitchFamily="18" charset="0"/>
                </a:rPr>
                <a:t> </a:t>
              </a:r>
              <a:r>
                <a:rPr lang="en-US" sz="7200" b="1" kern="0" dirty="0" err="1">
                  <a:solidFill>
                    <a:prstClr val="black"/>
                  </a:solidFill>
                  <a:latin typeface="Cambria" panose="02040503050406030204" pitchFamily="18" charset="0"/>
                </a:rPr>
                <a:t>sông</a:t>
              </a:r>
              <a:r>
                <a:rPr lang="en-US" sz="7200" b="1" kern="0" dirty="0">
                  <a:solidFill>
                    <a:prstClr val="black"/>
                  </a:solidFill>
                  <a:latin typeface="Cambria" panose="02040503050406030204" pitchFamily="18" charset="0"/>
                </a:rPr>
                <a:t> </a:t>
              </a:r>
              <a:r>
                <a:rPr lang="en-US" sz="7200" b="1" kern="0" dirty="0" err="1">
                  <a:solidFill>
                    <a:prstClr val="black"/>
                  </a:solidFill>
                  <a:latin typeface="Cambria" panose="02040503050406030204" pitchFamily="18" charset="0"/>
                </a:rPr>
                <a:t>Bạch</a:t>
              </a:r>
              <a:r>
                <a:rPr lang="en-US" sz="7200" b="1" kern="0" dirty="0">
                  <a:solidFill>
                    <a:prstClr val="black"/>
                  </a:solidFill>
                  <a:latin typeface="Cambria" panose="02040503050406030204" pitchFamily="18" charset="0"/>
                </a:rPr>
                <a:t> </a:t>
              </a:r>
              <a:r>
                <a:rPr lang="en-US" sz="7200" b="1" kern="0" dirty="0" err="1">
                  <a:solidFill>
                    <a:prstClr val="black"/>
                  </a:solidFill>
                  <a:latin typeface="Cambria" panose="02040503050406030204" pitchFamily="18" charset="0"/>
                </a:rPr>
                <a:t>Đằng</a:t>
              </a:r>
              <a:r>
                <a:rPr lang="en-US" sz="7200" b="1" kern="0" dirty="0">
                  <a:solidFill>
                    <a:prstClr val="black"/>
                  </a:solidFill>
                  <a:latin typeface="Cambria" panose="02040503050406030204" pitchFamily="18" charset="0"/>
                </a:rPr>
                <a:t> </a:t>
              </a:r>
              <a:r>
                <a:rPr lang="en-US" sz="7200" b="1" kern="0" dirty="0" err="1">
                  <a:solidFill>
                    <a:prstClr val="black"/>
                  </a:solidFill>
                  <a:latin typeface="Cambria" panose="02040503050406030204" pitchFamily="18" charset="0"/>
                </a:rPr>
                <a:t>năm</a:t>
              </a:r>
              <a:r>
                <a:rPr lang="en-US" sz="7200" b="1" kern="0" dirty="0">
                  <a:solidFill>
                    <a:prstClr val="black"/>
                  </a:solidFill>
                  <a:latin typeface="Cambria" panose="02040503050406030204" pitchFamily="18" charset="0"/>
                </a:rPr>
                <a:t> 1288 do ai </a:t>
              </a:r>
              <a:r>
                <a:rPr lang="en-US" sz="7200" b="1" kern="0" dirty="0" err="1">
                  <a:solidFill>
                    <a:prstClr val="black"/>
                  </a:solidFill>
                  <a:latin typeface="Cambria" panose="02040503050406030204" pitchFamily="18" charset="0"/>
                </a:rPr>
                <a:t>lãnh</a:t>
              </a:r>
              <a:r>
                <a:rPr lang="en-US" sz="7200" b="1" kern="0" dirty="0">
                  <a:solidFill>
                    <a:prstClr val="black"/>
                  </a:solidFill>
                  <a:latin typeface="Cambria" panose="02040503050406030204" pitchFamily="18" charset="0"/>
                </a:rPr>
                <a:t> </a:t>
              </a:r>
              <a:r>
                <a:rPr lang="en-US" sz="7200" b="1" kern="0" dirty="0" err="1">
                  <a:solidFill>
                    <a:prstClr val="black"/>
                  </a:solidFill>
                  <a:latin typeface="Cambria" panose="02040503050406030204" pitchFamily="18" charset="0"/>
                </a:rPr>
                <a:t>đạo</a:t>
              </a:r>
              <a:r>
                <a:rPr lang="en-US" sz="7200" b="1" kern="0" dirty="0">
                  <a:solidFill>
                    <a:prstClr val="black"/>
                  </a:solidFill>
                  <a:latin typeface="Cambria" panose="02040503050406030204" pitchFamily="18" charset="0"/>
                </a:rPr>
                <a:t>?</a:t>
              </a:r>
            </a:p>
          </p:txBody>
        </p:sp>
      </p:grpSp>
      <p:pic>
        <p:nvPicPr>
          <p:cNvPr id="22" name="Picture 21">
            <a:extLst>
              <a:ext uri="{FF2B5EF4-FFF2-40B4-BE49-F238E27FC236}">
                <a16:creationId xmlns:a16="http://schemas.microsoft.com/office/drawing/2014/main" id="{6FFF9E55-6E68-C220-5E41-B1D3FEEC8A08}"/>
              </a:ext>
            </a:extLst>
          </p:cNvPr>
          <p:cNvPicPr>
            <a:picLocks noChangeAspect="1"/>
          </p:cNvPicPr>
          <p:nvPr/>
        </p:nvPicPr>
        <p:blipFill>
          <a:blip r:embed="rId5"/>
          <a:stretch>
            <a:fillRect/>
          </a:stretch>
        </p:blipFill>
        <p:spPr>
          <a:xfrm>
            <a:off x="1101987" y="894191"/>
            <a:ext cx="2597214" cy="2457095"/>
          </a:xfrm>
          <a:prstGeom prst="rect">
            <a:avLst/>
          </a:prstGeom>
        </p:spPr>
      </p:pic>
      <p:sp>
        <p:nvSpPr>
          <p:cNvPr id="2" name="60">
            <a:extLst>
              <a:ext uri="{FF2B5EF4-FFF2-40B4-BE49-F238E27FC236}">
                <a16:creationId xmlns:a16="http://schemas.microsoft.com/office/drawing/2014/main" id="{1C9F60B9-1CCA-C70A-087A-4AA8D0A32B1D}"/>
              </a:ext>
            </a:extLst>
          </p:cNvPr>
          <p:cNvSpPr/>
          <p:nvPr/>
        </p:nvSpPr>
        <p:spPr>
          <a:xfrm>
            <a:off x="2057400" y="6262004"/>
            <a:ext cx="9601200" cy="149569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800" b="1" dirty="0" err="1">
                <a:solidFill>
                  <a:prstClr val="black"/>
                </a:solidFill>
                <a:latin typeface="Cambria" panose="02040503050406030204" pitchFamily="18" charset="0"/>
                <a:ea typeface="Cambria" panose="02040503050406030204" pitchFamily="18" charset="0"/>
              </a:rPr>
              <a:t>Trần</a:t>
            </a:r>
            <a:r>
              <a:rPr lang="en-US" sz="8800" b="1" dirty="0">
                <a:solidFill>
                  <a:prstClr val="black"/>
                </a:solidFill>
                <a:latin typeface="Cambria" panose="02040503050406030204" pitchFamily="18" charset="0"/>
                <a:ea typeface="Cambria" panose="02040503050406030204" pitchFamily="18" charset="0"/>
              </a:rPr>
              <a:t> </a:t>
            </a:r>
            <a:r>
              <a:rPr lang="en-US" sz="8800" b="1" dirty="0" err="1">
                <a:solidFill>
                  <a:prstClr val="black"/>
                </a:solidFill>
                <a:latin typeface="Cambria" panose="02040503050406030204" pitchFamily="18" charset="0"/>
                <a:ea typeface="Cambria" panose="02040503050406030204" pitchFamily="18" charset="0"/>
              </a:rPr>
              <a:t>Quốc</a:t>
            </a:r>
            <a:r>
              <a:rPr lang="en-US" sz="8800" b="1" dirty="0">
                <a:solidFill>
                  <a:prstClr val="black"/>
                </a:solidFill>
                <a:latin typeface="Cambria" panose="02040503050406030204" pitchFamily="18" charset="0"/>
                <a:ea typeface="Cambria" panose="02040503050406030204" pitchFamily="18" charset="0"/>
              </a:rPr>
              <a:t> </a:t>
            </a:r>
            <a:r>
              <a:rPr lang="en-US" sz="8800" b="1" dirty="0" err="1">
                <a:solidFill>
                  <a:prstClr val="black"/>
                </a:solidFill>
                <a:latin typeface="Cambria" panose="02040503050406030204" pitchFamily="18" charset="0"/>
                <a:ea typeface="Cambria" panose="02040503050406030204" pitchFamily="18" charset="0"/>
              </a:rPr>
              <a:t>Tuấn</a:t>
            </a:r>
            <a:endParaRPr lang="en-US" sz="8800" b="1" dirty="0">
              <a:solidFill>
                <a:prstClr val="black"/>
              </a:solidFill>
              <a:latin typeface="Cambria" panose="02040503050406030204" pitchFamily="18" charset="0"/>
              <a:ea typeface="Cambria" panose="02040503050406030204" pitchFamily="18" charset="0"/>
            </a:endParaRPr>
          </a:p>
        </p:txBody>
      </p:sp>
      <p:pic>
        <p:nvPicPr>
          <p:cNvPr id="3" name="Correct sound effect and wrong sound effect">
            <a:hlinkClick r:id="" action="ppaction://media"/>
            <a:extLst>
              <a:ext uri="{FF2B5EF4-FFF2-40B4-BE49-F238E27FC236}">
                <a16:creationId xmlns:a16="http://schemas.microsoft.com/office/drawing/2014/main" id="{CC01E0A8-34A4-19A4-1BC3-0786A4B58F5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6"/>
          <a:stretch>
            <a:fillRect/>
          </a:stretch>
        </p:blipFill>
        <p:spPr>
          <a:xfrm>
            <a:off x="7195021" y="12310491"/>
            <a:ext cx="731045" cy="731045"/>
          </a:xfrm>
          <a:prstGeom prst="rect">
            <a:avLst/>
          </a:prstGeom>
        </p:spPr>
      </p:pic>
      <p:grpSp>
        <p:nvGrpSpPr>
          <p:cNvPr id="25" name="Group 24">
            <a:extLst>
              <a:ext uri="{FF2B5EF4-FFF2-40B4-BE49-F238E27FC236}">
                <a16:creationId xmlns:a16="http://schemas.microsoft.com/office/drawing/2014/main" id="{5F35A330-9F84-5F3D-D67D-71C5DC093DAD}"/>
              </a:ext>
            </a:extLst>
          </p:cNvPr>
          <p:cNvGrpSpPr/>
          <p:nvPr/>
        </p:nvGrpSpPr>
        <p:grpSpPr>
          <a:xfrm>
            <a:off x="6096700" y="2382299"/>
            <a:ext cx="8455659" cy="6823661"/>
            <a:chOff x="3446173" y="1274303"/>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+30</a:t>
              </a:r>
            </a:p>
          </p:txBody>
        </p:sp>
      </p:grpSp>
      <p:sp>
        <p:nvSpPr>
          <p:cNvPr id="4" name="Arrow: Left 3">
            <a:hlinkClick r:id="rId8" action="ppaction://hlinksldjump"/>
            <a:extLst>
              <a:ext uri="{FF2B5EF4-FFF2-40B4-BE49-F238E27FC236}">
                <a16:creationId xmlns:a16="http://schemas.microsoft.com/office/drawing/2014/main" id="{F5C68767-28E0-D53F-6828-CE0C60433B72}"/>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22402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par>
                                <p:cTn id="16" presetID="1" presetClass="mediacall" presetSubtype="0" fill="hold" nodeType="withEffect">
                                  <p:stCondLst>
                                    <p:cond delay="0"/>
                                  </p:stCondLst>
                                  <p:childTnLst>
                                    <p:cmd type="call" cmd="playFrom(0.0)">
                                      <p:cBhvr>
                                        <p:cTn id="17" dur="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670481-698D-1934-F944-B777C20DC109}"/>
              </a:ext>
            </a:extLst>
          </p:cNvPr>
          <p:cNvGrpSpPr/>
          <p:nvPr/>
        </p:nvGrpSpPr>
        <p:grpSpPr>
          <a:xfrm>
            <a:off x="5502957" y="1220656"/>
            <a:ext cx="9722124" cy="7845689"/>
            <a:chOff x="3252892" y="813770"/>
            <a:chExt cx="6481416" cy="5230459"/>
          </a:xfrm>
        </p:grpSpPr>
        <p:grpSp>
          <p:nvGrpSpPr>
            <p:cNvPr id="6" name="Group 5">
              <a:extLst>
                <a:ext uri="{FF2B5EF4-FFF2-40B4-BE49-F238E27FC236}">
                  <a16:creationId xmlns:a16="http://schemas.microsoft.com/office/drawing/2014/main" id="{0C521F49-98BF-C684-E6A0-C5A9715DC0E8}"/>
                </a:ext>
              </a:extLst>
            </p:cNvPr>
            <p:cNvGrpSpPr/>
            <p:nvPr/>
          </p:nvGrpSpPr>
          <p:grpSpPr>
            <a:xfrm>
              <a:off x="3252892" y="813770"/>
              <a:ext cx="6481416" cy="5230459"/>
              <a:chOff x="3252892" y="813770"/>
              <a:chExt cx="6481416" cy="5230459"/>
            </a:xfrm>
          </p:grpSpPr>
          <p:pic>
            <p:nvPicPr>
              <p:cNvPr id="4" name="Picture 3">
                <a:extLst>
                  <a:ext uri="{FF2B5EF4-FFF2-40B4-BE49-F238E27FC236}">
                    <a16:creationId xmlns:a16="http://schemas.microsoft.com/office/drawing/2014/main" id="{C78BC548-781E-61B0-C8AC-6ACF66F1F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2892" y="813770"/>
                <a:ext cx="6481416" cy="5230459"/>
              </a:xfrm>
              <a:prstGeom prst="rect">
                <a:avLst/>
              </a:prstGeom>
            </p:spPr>
          </p:pic>
          <p:sp>
            <p:nvSpPr>
              <p:cNvPr id="5" name="TextBox 4">
                <a:extLst>
                  <a:ext uri="{FF2B5EF4-FFF2-40B4-BE49-F238E27FC236}">
                    <a16:creationId xmlns:a16="http://schemas.microsoft.com/office/drawing/2014/main" id="{11E8E8D8-1C4C-AE3D-E06A-8977C3542D74}"/>
                  </a:ext>
                </a:extLst>
              </p:cNvPr>
              <p:cNvSpPr txBox="1"/>
              <p:nvPr/>
            </p:nvSpPr>
            <p:spPr>
              <a:xfrm>
                <a:off x="4206738" y="1159647"/>
                <a:ext cx="5006710" cy="800219"/>
              </a:xfrm>
              <a:prstGeom prst="rect">
                <a:avLst/>
              </a:prstGeom>
              <a:noFill/>
            </p:spPr>
            <p:txBody>
              <a:bodyPr wrap="square" rtlCol="0">
                <a:spAutoFit/>
              </a:bodyPr>
              <a:lstStyle/>
              <a:p>
                <a:pPr defTabSz="1371600">
                  <a:defRPr/>
                </a:pPr>
                <a:r>
                  <a:rPr lang="en-US" sz="7200" b="1" kern="0" dirty="0">
                    <a:solidFill>
                      <a:prstClr val="white"/>
                    </a:solidFill>
                    <a:latin typeface="Cambria" panose="02040503050406030204" pitchFamily="18" charset="0"/>
                  </a:rPr>
                  <a:t>LUCKY NUMBER</a:t>
                </a:r>
              </a:p>
            </p:txBody>
          </p:sp>
        </p:grpSp>
        <p:sp>
          <p:nvSpPr>
            <p:cNvPr id="7" name="TextBox 6">
              <a:extLst>
                <a:ext uri="{FF2B5EF4-FFF2-40B4-BE49-F238E27FC236}">
                  <a16:creationId xmlns:a16="http://schemas.microsoft.com/office/drawing/2014/main" id="{3E7FE973-9752-0995-BB49-B3F2305A2314}"/>
                </a:ext>
              </a:extLst>
            </p:cNvPr>
            <p:cNvSpPr txBox="1"/>
            <p:nvPr/>
          </p:nvSpPr>
          <p:spPr>
            <a:xfrm>
              <a:off x="5505032" y="3673283"/>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+ 20</a:t>
              </a:r>
            </a:p>
          </p:txBody>
        </p:sp>
      </p:grpSp>
      <p:pic>
        <p:nvPicPr>
          <p:cNvPr id="2" name="Picture 1">
            <a:extLst>
              <a:ext uri="{FF2B5EF4-FFF2-40B4-BE49-F238E27FC236}">
                <a16:creationId xmlns:a16="http://schemas.microsoft.com/office/drawing/2014/main" id="{4341B5D7-B2E3-5460-7904-C70AC771C52B}"/>
              </a:ext>
            </a:extLst>
          </p:cNvPr>
          <p:cNvPicPr>
            <a:picLocks noChangeAspect="1"/>
          </p:cNvPicPr>
          <p:nvPr/>
        </p:nvPicPr>
        <p:blipFill>
          <a:blip r:embed="rId6"/>
          <a:stretch>
            <a:fillRect/>
          </a:stretch>
        </p:blipFill>
        <p:spPr>
          <a:xfrm>
            <a:off x="1619126" y="3804166"/>
            <a:ext cx="4938188" cy="3795089"/>
          </a:xfrm>
          <a:prstGeom prst="rect">
            <a:avLst/>
          </a:prstGeom>
        </p:spPr>
      </p:pic>
      <p:pic>
        <p:nvPicPr>
          <p:cNvPr id="3" name="Am-thanh-chuc-mung-chien-thang-www_tiengdong_com">
            <a:hlinkClick r:id="" action="ppaction://media"/>
            <a:extLst>
              <a:ext uri="{FF2B5EF4-FFF2-40B4-BE49-F238E27FC236}">
                <a16:creationId xmlns:a16="http://schemas.microsoft.com/office/drawing/2014/main" id="{8B0E041D-39EB-E087-9181-62C16024A5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95513" y="10889455"/>
            <a:ext cx="731045" cy="731045"/>
          </a:xfrm>
          <a:prstGeom prst="rect">
            <a:avLst/>
          </a:prstGeom>
        </p:spPr>
      </p:pic>
      <p:sp>
        <p:nvSpPr>
          <p:cNvPr id="10" name="Arrow: Left 9">
            <a:hlinkClick r:id="rId8" action="ppaction://hlinksldjump"/>
            <a:extLst>
              <a:ext uri="{FF2B5EF4-FFF2-40B4-BE49-F238E27FC236}">
                <a16:creationId xmlns:a16="http://schemas.microsoft.com/office/drawing/2014/main" id="{AD3861A5-8F64-421C-4458-52A9D2C734FB}"/>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394394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10" presetID="1" presetClass="mediacall" presetSubtype="0" fill="hold" nodeType="withEffect">
                                  <p:stCondLst>
                                    <p:cond delay="0"/>
                                  </p:stCondLst>
                                  <p:childTnLst>
                                    <p:cmd type="call" cmd="playFrom(0.0)">
                                      <p:cBhvr>
                                        <p:cTn id="11" dur="3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A16AE1-AED2-3B21-16CA-C30BB0619E6D}"/>
              </a:ext>
            </a:extLst>
          </p:cNvPr>
          <p:cNvGrpSpPr/>
          <p:nvPr/>
        </p:nvGrpSpPr>
        <p:grpSpPr>
          <a:xfrm>
            <a:off x="3895790" y="894190"/>
            <a:ext cx="13054004" cy="3944510"/>
            <a:chOff x="2615178" y="747085"/>
            <a:chExt cx="8702669" cy="2629673"/>
          </a:xfrm>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615178" y="747085"/>
              <a:ext cx="8427960" cy="2629673"/>
            </a:xfrm>
            <a:prstGeom prst="roundRect">
              <a:avLst/>
            </a:prstGeom>
            <a:solidFill>
              <a:srgbClr val="FFE5B6"/>
            </a:solidFill>
            <a:ln w="12700" cap="flat" cmpd="sng" algn="ctr">
              <a:noFill/>
              <a:prstDash val="solid"/>
              <a:miter lim="800000"/>
            </a:ln>
            <a:effectLst/>
          </p:spPr>
          <p:txBody>
            <a:bodyPr rtlCol="0" anchor="ctr"/>
            <a:lstStyle/>
            <a:p>
              <a:pPr algn="ctr" defTabSz="1371600">
                <a:defRPr/>
              </a:pPr>
              <a:endParaRPr lang="en-US" sz="2700"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2615178" y="920126"/>
              <a:ext cx="8702669" cy="2092880"/>
            </a:xfrm>
            <a:prstGeom prst="rect">
              <a:avLst/>
            </a:prstGeom>
            <a:noFill/>
          </p:spPr>
          <p:txBody>
            <a:bodyPr wrap="square" rtlCol="0">
              <a:spAutoFit/>
            </a:bodyPr>
            <a:lstStyle/>
            <a:p>
              <a:pPr algn="ctr" defTabSz="1371600">
                <a:defRPr/>
              </a:pP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Em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hãy</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nêu</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hai</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gia</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nô</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có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đóng</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góp</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lớn</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trong</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cuộc</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kháng</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chiến</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chống</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ngoại</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6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xâm</a:t>
              </a:r>
              <a:r>
                <a:rPr lang="en-US" sz="6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grpSp>
      <p:pic>
        <p:nvPicPr>
          <p:cNvPr id="22" name="Picture 21">
            <a:extLst>
              <a:ext uri="{FF2B5EF4-FFF2-40B4-BE49-F238E27FC236}">
                <a16:creationId xmlns:a16="http://schemas.microsoft.com/office/drawing/2014/main" id="{01231FE9-E935-D7D2-C4F2-88EB138E3D25}"/>
              </a:ext>
            </a:extLst>
          </p:cNvPr>
          <p:cNvPicPr>
            <a:picLocks noChangeAspect="1"/>
          </p:cNvPicPr>
          <p:nvPr/>
        </p:nvPicPr>
        <p:blipFill>
          <a:blip r:embed="rId5"/>
          <a:stretch>
            <a:fillRect/>
          </a:stretch>
        </p:blipFill>
        <p:spPr>
          <a:xfrm>
            <a:off x="1338206" y="655238"/>
            <a:ext cx="2309070" cy="2583308"/>
          </a:xfrm>
          <a:prstGeom prst="rect">
            <a:avLst/>
          </a:prstGeom>
        </p:spPr>
      </p:pic>
      <p:pic>
        <p:nvPicPr>
          <p:cNvPr id="42" name="Correct sound effect and wrong sound effect">
            <a:hlinkClick r:id="" action="ppaction://media"/>
            <a:extLst>
              <a:ext uri="{FF2B5EF4-FFF2-40B4-BE49-F238E27FC236}">
                <a16:creationId xmlns:a16="http://schemas.microsoft.com/office/drawing/2014/main" id="{E71AD0E8-73BC-C3BD-5B8A-7F5F3A383B7E}"/>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6"/>
          <a:stretch>
            <a:fillRect/>
          </a:stretch>
        </p:blipFill>
        <p:spPr>
          <a:xfrm>
            <a:off x="-3287501" y="8046311"/>
            <a:ext cx="731045" cy="731045"/>
          </a:xfrm>
          <a:prstGeom prst="rect">
            <a:avLst/>
          </a:prstGeom>
        </p:spPr>
      </p:pic>
      <p:pic>
        <p:nvPicPr>
          <p:cNvPr id="43" name="Correct sound effect and wrong sound effect">
            <a:hlinkClick r:id="" action="ppaction://media"/>
            <a:extLst>
              <a:ext uri="{FF2B5EF4-FFF2-40B4-BE49-F238E27FC236}">
                <a16:creationId xmlns:a16="http://schemas.microsoft.com/office/drawing/2014/main" id="{E8492966-4286-C627-2616-00878136663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6"/>
          <a:stretch>
            <a:fillRect/>
          </a:stretch>
        </p:blipFill>
        <p:spPr>
          <a:xfrm>
            <a:off x="7195021" y="12310491"/>
            <a:ext cx="731045" cy="731045"/>
          </a:xfrm>
          <a:prstGeom prst="rect">
            <a:avLst/>
          </a:prstGeom>
        </p:spPr>
      </p:pic>
      <p:sp>
        <p:nvSpPr>
          <p:cNvPr id="44" name="60">
            <a:extLst>
              <a:ext uri="{FF2B5EF4-FFF2-40B4-BE49-F238E27FC236}">
                <a16:creationId xmlns:a16="http://schemas.microsoft.com/office/drawing/2014/main" id="{E5E745FD-0263-62EE-1C70-287C8D1899B1}"/>
              </a:ext>
            </a:extLst>
          </p:cNvPr>
          <p:cNvSpPr/>
          <p:nvPr/>
        </p:nvSpPr>
        <p:spPr>
          <a:xfrm>
            <a:off x="2298072" y="5779656"/>
            <a:ext cx="7936273" cy="2518447"/>
          </a:xfrm>
          <a:prstGeom prst="roundRect">
            <a:avLst/>
          </a:prstGeom>
          <a:solidFill>
            <a:srgbClr val="0070C0"/>
          </a:solid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Yết</a:t>
            </a: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Kiêu</a:t>
            </a: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defTabSz="1371600">
              <a:defRPr/>
            </a:pP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 </a:t>
            </a: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Tượng</a:t>
            </a:r>
            <a:endPar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oup 24">
            <a:extLst>
              <a:ext uri="{FF2B5EF4-FFF2-40B4-BE49-F238E27FC236}">
                <a16:creationId xmlns:a16="http://schemas.microsoft.com/office/drawing/2014/main" id="{5F35A330-9F84-5F3D-D67D-71C5DC093DAD}"/>
              </a:ext>
            </a:extLst>
          </p:cNvPr>
          <p:cNvGrpSpPr/>
          <p:nvPr/>
        </p:nvGrpSpPr>
        <p:grpSpPr>
          <a:xfrm>
            <a:off x="6290003" y="2057019"/>
            <a:ext cx="8455659" cy="6823661"/>
            <a:chOff x="3446173" y="1274303"/>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+ 15</a:t>
              </a:r>
            </a:p>
          </p:txBody>
        </p:sp>
      </p:grpSp>
      <p:sp>
        <p:nvSpPr>
          <p:cNvPr id="2" name="Arrow: Left 1">
            <a:hlinkClick r:id="rId8" action="ppaction://hlinksldjump"/>
            <a:extLst>
              <a:ext uri="{FF2B5EF4-FFF2-40B4-BE49-F238E27FC236}">
                <a16:creationId xmlns:a16="http://schemas.microsoft.com/office/drawing/2014/main" id="{A5CB380D-D3D3-B5C5-54C3-F8615117BCFD}"/>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245384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par>
                                <p:cTn id="16" presetID="1" presetClass="mediacall" presetSubtype="0" fill="hold" nodeType="withEffect">
                                  <p:stCondLst>
                                    <p:cond delay="0"/>
                                  </p:stCondLst>
                                  <p:childTnLst>
                                    <p:cmd type="call" cmd="playFrom(0.0)">
                                      <p:cBhvr>
                                        <p:cTn id="17" dur="939"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2"/>
                </p:tgtEl>
              </p:cMediaNode>
            </p:audio>
            <p:audio>
              <p:cMediaNode vol="80000">
                <p:cTn id="19" fill="hold" display="0">
                  <p:stCondLst>
                    <p:cond delay="indefinite"/>
                  </p:stCondLst>
                  <p:endCondLst>
                    <p:cond evt="onStopAudio" delay="0">
                      <p:tgtEl>
                        <p:sldTgt/>
                      </p:tgtEl>
                    </p:cond>
                  </p:endCondLst>
                </p:cTn>
                <p:tgtEl>
                  <p:spTgt spid="43"/>
                </p:tgtEl>
              </p:cMediaNode>
            </p:audio>
          </p:childTnLst>
        </p:cTn>
      </p:par>
    </p:tnLst>
    <p:bldLst>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A16AE1-AED2-3B21-16CA-C30BB0619E6D}"/>
              </a:ext>
            </a:extLst>
          </p:cNvPr>
          <p:cNvGrpSpPr/>
          <p:nvPr/>
        </p:nvGrpSpPr>
        <p:grpSpPr>
          <a:xfrm>
            <a:off x="3895789" y="894190"/>
            <a:ext cx="13477811" cy="4218886"/>
            <a:chOff x="2615177" y="747085"/>
            <a:chExt cx="8985207" cy="2812590"/>
          </a:xfrm>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615177" y="747085"/>
              <a:ext cx="8985207" cy="2812590"/>
            </a:xfrm>
            <a:prstGeom prst="roundRect">
              <a:avLst/>
            </a:prstGeom>
            <a:solidFill>
              <a:srgbClr val="FFE5B6"/>
            </a:solidFill>
            <a:ln w="12700" cap="flat" cmpd="sng" algn="ctr">
              <a:noFill/>
              <a:prstDash val="solid"/>
              <a:miter lim="800000"/>
            </a:ln>
            <a:effectLst/>
          </p:spPr>
          <p:txBody>
            <a:bodyPr rtlCol="0" anchor="ctr"/>
            <a:lstStyle/>
            <a:p>
              <a:pPr algn="ctr" defTabSz="1371600">
                <a:defRPr/>
              </a:pPr>
              <a:endParaRPr lang="en-US" sz="2700" kern="0" dirty="0">
                <a:solidFill>
                  <a:prstClr val="white"/>
                </a:solidFill>
                <a:latin typeface="Calibri" panose="020F0502020204030204"/>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3032226" y="845414"/>
              <a:ext cx="8171164" cy="2092881"/>
            </a:xfrm>
            <a:prstGeom prst="rect">
              <a:avLst/>
            </a:prstGeom>
            <a:noFill/>
          </p:spPr>
          <p:txBody>
            <a:bodyPr wrap="square" rtlCol="0">
              <a:spAutoFit/>
            </a:bodyPr>
            <a:lstStyle/>
            <a:p>
              <a:pPr algn="ctr" defTabSz="1371600">
                <a:defRPr/>
              </a:pPr>
              <a:r>
                <a:rPr lang="en-US" sz="6600" b="1" kern="0" dirty="0" err="1">
                  <a:solidFill>
                    <a:prstClr val="black"/>
                  </a:solidFill>
                  <a:latin typeface="Cambria" panose="02040503050406030204" pitchFamily="18" charset="0"/>
                </a:rPr>
                <a:t>Hãy</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nêu</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tên</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một</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nhân</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vật</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lịch</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sư</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em</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ấn</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tượng</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dưới</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thờiTriều</a:t>
              </a:r>
              <a:r>
                <a:rPr lang="en-US" sz="6600" b="1" kern="0" dirty="0">
                  <a:solidFill>
                    <a:prstClr val="black"/>
                  </a:solidFill>
                  <a:latin typeface="Cambria" panose="02040503050406030204" pitchFamily="18" charset="0"/>
                </a:rPr>
                <a:t> </a:t>
              </a:r>
              <a:r>
                <a:rPr lang="en-US" sz="6600" b="1" kern="0" dirty="0" err="1">
                  <a:solidFill>
                    <a:prstClr val="black"/>
                  </a:solidFill>
                  <a:latin typeface="Cambria" panose="02040503050406030204" pitchFamily="18" charset="0"/>
                </a:rPr>
                <a:t>Trần</a:t>
              </a:r>
              <a:endParaRPr lang="en-US" sz="6600" b="1" kern="0" dirty="0">
                <a:solidFill>
                  <a:prstClr val="black"/>
                </a:solidFill>
                <a:latin typeface="Cambria" panose="02040503050406030204" pitchFamily="18" charset="0"/>
              </a:endParaRPr>
            </a:p>
          </p:txBody>
        </p:sp>
      </p:grpSp>
      <p:grpSp>
        <p:nvGrpSpPr>
          <p:cNvPr id="25" name="Group 24">
            <a:extLst>
              <a:ext uri="{FF2B5EF4-FFF2-40B4-BE49-F238E27FC236}">
                <a16:creationId xmlns:a16="http://schemas.microsoft.com/office/drawing/2014/main" id="{5F35A330-9F84-5F3D-D67D-71C5DC093DAD}"/>
              </a:ext>
            </a:extLst>
          </p:cNvPr>
          <p:cNvGrpSpPr/>
          <p:nvPr/>
        </p:nvGrpSpPr>
        <p:grpSpPr>
          <a:xfrm>
            <a:off x="5749376" y="3302573"/>
            <a:ext cx="8455659" cy="6823661"/>
            <a:chOff x="3446173" y="1274303"/>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+ 25</a:t>
              </a:r>
            </a:p>
          </p:txBody>
        </p:sp>
      </p:grpSp>
      <p:pic>
        <p:nvPicPr>
          <p:cNvPr id="2" name="Picture 1">
            <a:extLst>
              <a:ext uri="{FF2B5EF4-FFF2-40B4-BE49-F238E27FC236}">
                <a16:creationId xmlns:a16="http://schemas.microsoft.com/office/drawing/2014/main" id="{0286C488-EF04-606D-D605-ABC96D81E267}"/>
              </a:ext>
            </a:extLst>
          </p:cNvPr>
          <p:cNvPicPr>
            <a:picLocks noChangeAspect="1"/>
          </p:cNvPicPr>
          <p:nvPr/>
        </p:nvPicPr>
        <p:blipFill>
          <a:blip r:embed="rId6"/>
          <a:stretch>
            <a:fillRect/>
          </a:stretch>
        </p:blipFill>
        <p:spPr>
          <a:xfrm>
            <a:off x="1051865" y="1005433"/>
            <a:ext cx="2712200" cy="2049677"/>
          </a:xfrm>
          <a:prstGeom prst="rect">
            <a:avLst/>
          </a:prstGeom>
        </p:spPr>
      </p:pic>
      <p:pic>
        <p:nvPicPr>
          <p:cNvPr id="3" name="Correct sound effect and wrong sound effect">
            <a:hlinkClick r:id="" action="ppaction://media"/>
            <a:extLst>
              <a:ext uri="{FF2B5EF4-FFF2-40B4-BE49-F238E27FC236}">
                <a16:creationId xmlns:a16="http://schemas.microsoft.com/office/drawing/2014/main" id="{8C77479F-B6B9-743C-004E-894CBE26F119}"/>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7"/>
          <a:stretch>
            <a:fillRect/>
          </a:stretch>
        </p:blipFill>
        <p:spPr>
          <a:xfrm>
            <a:off x="7195021" y="12310491"/>
            <a:ext cx="731045" cy="731045"/>
          </a:xfrm>
          <a:prstGeom prst="rect">
            <a:avLst/>
          </a:prstGeom>
        </p:spPr>
      </p:pic>
      <p:sp>
        <p:nvSpPr>
          <p:cNvPr id="5" name="Arrow: Left 4">
            <a:hlinkClick r:id="rId8" action="ppaction://hlinksldjump"/>
            <a:extLst>
              <a:ext uri="{FF2B5EF4-FFF2-40B4-BE49-F238E27FC236}">
                <a16:creationId xmlns:a16="http://schemas.microsoft.com/office/drawing/2014/main" id="{3278AB8C-9FC7-6CDB-D5D5-A2D350144410}"/>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273852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9" presetID="1" presetClass="mediacall" presetSubtype="0" fill="hold" nodeType="withEffect">
                                  <p:stCondLst>
                                    <p:cond delay="0"/>
                                  </p:stCondLst>
                                  <p:childTnLst>
                                    <p:cmd type="call" cmd="playFrom(0.0)">
                                      <p:cBhvr>
                                        <p:cTn id="10" dur="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A33F2-59A1-471E-2A77-932BA772ABF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8F8A232-1149-83BC-35C0-A19381F78A84}"/>
              </a:ext>
            </a:extLst>
          </p:cNvPr>
          <p:cNvPicPr>
            <a:picLocks noChangeAspect="1"/>
          </p:cNvPicPr>
          <p:nvPr/>
        </p:nvPicPr>
        <p:blipFill>
          <a:blip r:embed="rId2"/>
          <a:stretch>
            <a:fillRect/>
          </a:stretch>
        </p:blipFill>
        <p:spPr>
          <a:xfrm>
            <a:off x="2904203" y="2095500"/>
            <a:ext cx="12479594" cy="4743099"/>
          </a:xfrm>
          <a:prstGeom prst="rect">
            <a:avLst/>
          </a:prstGeom>
        </p:spPr>
      </p:pic>
    </p:spTree>
    <p:extLst>
      <p:ext uri="{BB962C8B-B14F-4D97-AF65-F5344CB8AC3E}">
        <p14:creationId xmlns:p14="http://schemas.microsoft.com/office/powerpoint/2010/main" val="35632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CD2764-D879-4B3F-DF29-FA8BE70068A4}"/>
              </a:ext>
            </a:extLst>
          </p:cNvPr>
          <p:cNvPicPr>
            <a:picLocks noChangeAspect="1"/>
          </p:cNvPicPr>
          <p:nvPr/>
        </p:nvPicPr>
        <p:blipFill>
          <a:blip r:embed="rId4"/>
          <a:stretch>
            <a:fillRect/>
          </a:stretch>
        </p:blipFill>
        <p:spPr>
          <a:xfrm>
            <a:off x="0" y="-124213"/>
            <a:ext cx="18288000" cy="10411214"/>
          </a:xfrm>
          <a:prstGeom prst="rect">
            <a:avLst/>
          </a:prstGeom>
        </p:spPr>
      </p:pic>
      <p:pic>
        <p:nvPicPr>
          <p:cNvPr id="14" name="Picture 13">
            <a:extLst>
              <a:ext uri="{FF2B5EF4-FFF2-40B4-BE49-F238E27FC236}">
                <a16:creationId xmlns:a16="http://schemas.microsoft.com/office/drawing/2014/main" id="{2A854916-7FBD-EEE8-382E-D20DAA307F0D}"/>
              </a:ext>
            </a:extLst>
          </p:cNvPr>
          <p:cNvPicPr>
            <a:picLocks noChangeAspect="1"/>
          </p:cNvPicPr>
          <p:nvPr/>
        </p:nvPicPr>
        <p:blipFill>
          <a:blip r:embed="rId5"/>
          <a:stretch>
            <a:fillRect/>
          </a:stretch>
        </p:blipFill>
        <p:spPr>
          <a:xfrm>
            <a:off x="170697" y="2875592"/>
            <a:ext cx="17375106" cy="4535817"/>
          </a:xfrm>
          <a:prstGeom prst="rect">
            <a:avLst/>
          </a:prstGeom>
        </p:spPr>
      </p:pic>
      <p:pic>
        <p:nvPicPr>
          <p:cNvPr id="2"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95513" y="10766108"/>
            <a:ext cx="731045" cy="731045"/>
          </a:xfrm>
          <a:prstGeom prst="rect">
            <a:avLst/>
          </a:prstGeom>
        </p:spPr>
      </p:pic>
    </p:spTree>
    <p:extLst>
      <p:ext uri="{BB962C8B-B14F-4D97-AF65-F5344CB8AC3E}">
        <p14:creationId xmlns:p14="http://schemas.microsoft.com/office/powerpoint/2010/main" val="37943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3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F036-A397-EDA3-2B46-48B6768EED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F2363C-0880-EA14-F057-176384A63ED2}"/>
              </a:ext>
            </a:extLst>
          </p:cNvPr>
          <p:cNvPicPr>
            <a:picLocks noChangeAspect="1"/>
          </p:cNvPicPr>
          <p:nvPr/>
        </p:nvPicPr>
        <p:blipFill>
          <a:blip r:embed="rId2"/>
          <a:stretch>
            <a:fillRect/>
          </a:stretch>
        </p:blipFill>
        <p:spPr>
          <a:xfrm>
            <a:off x="2904203" y="2771950"/>
            <a:ext cx="12479594" cy="4743099"/>
          </a:xfrm>
          <a:prstGeom prst="rect">
            <a:avLst/>
          </a:prstGeom>
        </p:spPr>
      </p:pic>
    </p:spTree>
    <p:extLst>
      <p:ext uri="{BB962C8B-B14F-4D97-AF65-F5344CB8AC3E}">
        <p14:creationId xmlns:p14="http://schemas.microsoft.com/office/powerpoint/2010/main" val="170098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9E7182-59D9-39E0-B294-A6855967191A}"/>
              </a:ext>
            </a:extLst>
          </p:cNvPr>
          <p:cNvPicPr>
            <a:picLocks noChangeAspect="1"/>
          </p:cNvPicPr>
          <p:nvPr/>
        </p:nvPicPr>
        <p:blipFill>
          <a:blip r:embed="rId2"/>
          <a:stretch>
            <a:fillRect/>
          </a:stretch>
        </p:blipFill>
        <p:spPr>
          <a:xfrm>
            <a:off x="0" y="7734300"/>
            <a:ext cx="18288000" cy="2552700"/>
          </a:xfrm>
          <a:prstGeom prst="rect">
            <a:avLst/>
          </a:prstGeom>
        </p:spPr>
      </p:pic>
      <p:pic>
        <p:nvPicPr>
          <p:cNvPr id="5" name="Picture 4">
            <a:extLst>
              <a:ext uri="{FF2B5EF4-FFF2-40B4-BE49-F238E27FC236}">
                <a16:creationId xmlns:a16="http://schemas.microsoft.com/office/drawing/2014/main" id="{CF3CA332-719C-7E01-CF25-1EE641A85847}"/>
              </a:ext>
            </a:extLst>
          </p:cNvPr>
          <p:cNvPicPr>
            <a:picLocks noChangeAspect="1"/>
          </p:cNvPicPr>
          <p:nvPr/>
        </p:nvPicPr>
        <p:blipFill>
          <a:blip r:embed="rId3"/>
          <a:stretch>
            <a:fillRect/>
          </a:stretch>
        </p:blipFill>
        <p:spPr>
          <a:xfrm>
            <a:off x="0" y="784360"/>
            <a:ext cx="18288000" cy="8226290"/>
          </a:xfrm>
          <a:prstGeom prst="rect">
            <a:avLst/>
          </a:prstGeom>
        </p:spPr>
      </p:pic>
    </p:spTree>
    <p:extLst>
      <p:ext uri="{BB962C8B-B14F-4D97-AF65-F5344CB8AC3E}">
        <p14:creationId xmlns:p14="http://schemas.microsoft.com/office/powerpoint/2010/main" val="13349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3D046F-875F-307C-5098-2ED3AEB316A8}"/>
              </a:ext>
            </a:extLst>
          </p:cNvPr>
          <p:cNvSpPr txBox="1"/>
          <p:nvPr/>
        </p:nvSpPr>
        <p:spPr>
          <a:xfrm>
            <a:off x="685800" y="665351"/>
            <a:ext cx="16916400" cy="1754326"/>
          </a:xfrm>
          <a:prstGeom prst="rect">
            <a:avLst/>
          </a:prstGeom>
          <a:noFill/>
        </p:spPr>
        <p:txBody>
          <a:bodyPr wrap="square">
            <a:spAutoFit/>
          </a:bodyPr>
          <a:lstStyle/>
          <a:p>
            <a:pPr algn="just"/>
            <a:r>
              <a:rPr lang="en-US" sz="5400" b="1" dirty="0">
                <a:latin typeface="UTM Avo" panose="02040603050506020204" pitchFamily="18" charset="0"/>
              </a:rPr>
              <a:t>1. </a:t>
            </a:r>
            <a:r>
              <a:rPr lang="en-US" sz="5400" b="1" dirty="0" err="1">
                <a:latin typeface="UTM Avo" panose="02040603050506020204" pitchFamily="18" charset="0"/>
              </a:rPr>
              <a:t>Hoàn</a:t>
            </a:r>
            <a:r>
              <a:rPr lang="en-US" sz="5400" b="1" dirty="0">
                <a:latin typeface="UTM Avo" panose="02040603050506020204" pitchFamily="18" charset="0"/>
              </a:rPr>
              <a:t> </a:t>
            </a:r>
            <a:r>
              <a:rPr lang="en-US" sz="5400" b="1" dirty="0" err="1">
                <a:latin typeface="UTM Avo" panose="02040603050506020204" pitchFamily="18" charset="0"/>
              </a:rPr>
              <a:t>thành</a:t>
            </a:r>
            <a:r>
              <a:rPr lang="en-US" sz="5400" b="1" dirty="0">
                <a:latin typeface="UTM Avo" panose="02040603050506020204" pitchFamily="18" charset="0"/>
              </a:rPr>
              <a:t> </a:t>
            </a:r>
            <a:r>
              <a:rPr lang="en-US" sz="5400" b="1" dirty="0" err="1">
                <a:latin typeface="UTM Avo" panose="02040603050506020204" pitchFamily="18" charset="0"/>
              </a:rPr>
              <a:t>bảng</a:t>
            </a:r>
            <a:r>
              <a:rPr lang="en-US" sz="5400" b="1" dirty="0">
                <a:latin typeface="UTM Avo" panose="02040603050506020204" pitchFamily="18" charset="0"/>
              </a:rPr>
              <a:t> (</a:t>
            </a:r>
            <a:r>
              <a:rPr lang="en-US" sz="5400" b="1" dirty="0" err="1">
                <a:latin typeface="UTM Avo" panose="02040603050506020204" pitchFamily="18" charset="0"/>
              </a:rPr>
              <a:t>theo</a:t>
            </a:r>
            <a:r>
              <a:rPr lang="en-US" sz="5400" b="1" dirty="0">
                <a:latin typeface="UTM Avo" panose="02040603050506020204" pitchFamily="18" charset="0"/>
              </a:rPr>
              <a:t> </a:t>
            </a:r>
            <a:r>
              <a:rPr lang="en-US" sz="5400" b="1" dirty="0" err="1">
                <a:latin typeface="UTM Avo" panose="02040603050506020204" pitchFamily="18" charset="0"/>
              </a:rPr>
              <a:t>gợi</a:t>
            </a:r>
            <a:r>
              <a:rPr lang="en-US" sz="5400" b="1" dirty="0">
                <a:latin typeface="UTM Avo" panose="02040603050506020204" pitchFamily="18" charset="0"/>
              </a:rPr>
              <a:t> ý) </a:t>
            </a:r>
            <a:r>
              <a:rPr lang="en-US" sz="5400" b="1" dirty="0" err="1">
                <a:latin typeface="UTM Avo" panose="02040603050506020204" pitchFamily="18" charset="0"/>
              </a:rPr>
              <a:t>vê</a:t>
            </a:r>
            <a:r>
              <a:rPr lang="en-US" sz="5400" b="1" dirty="0">
                <a:latin typeface="UTM Avo" panose="02040603050506020204" pitchFamily="18" charset="0"/>
              </a:rPr>
              <a:t>̀ </a:t>
            </a:r>
            <a:r>
              <a:rPr lang="en-US" sz="5400" b="1" dirty="0" err="1">
                <a:solidFill>
                  <a:srgbClr val="C00000"/>
                </a:solidFill>
                <a:latin typeface="UTM Avo" panose="02040603050506020204" pitchFamily="18" charset="0"/>
              </a:rPr>
              <a:t>một</a:t>
            </a:r>
            <a:r>
              <a:rPr lang="en-US" sz="5400" b="1" dirty="0">
                <a:solidFill>
                  <a:srgbClr val="C00000"/>
                </a:solidFill>
                <a:latin typeface="UTM Avo" panose="02040603050506020204" pitchFamily="18" charset="0"/>
              </a:rPr>
              <a:t> </a:t>
            </a:r>
            <a:r>
              <a:rPr lang="en-US" sz="5400" b="1" dirty="0" err="1">
                <a:solidFill>
                  <a:srgbClr val="C00000"/>
                </a:solidFill>
                <a:latin typeface="UTM Avo" panose="02040603050506020204" pitchFamily="18" charset="0"/>
              </a:rPr>
              <a:t>sô</a:t>
            </a:r>
            <a:r>
              <a:rPr lang="en-US" sz="5400" b="1" dirty="0">
                <a:solidFill>
                  <a:srgbClr val="C00000"/>
                </a:solidFill>
                <a:latin typeface="UTM Avo" panose="02040603050506020204" pitchFamily="18" charset="0"/>
              </a:rPr>
              <a:t>́ </a:t>
            </a:r>
            <a:r>
              <a:rPr lang="en-US" sz="5400" b="1" dirty="0" err="1">
                <a:solidFill>
                  <a:srgbClr val="C00000"/>
                </a:solidFill>
                <a:latin typeface="UTM Avo" panose="02040603050506020204" pitchFamily="18" charset="0"/>
              </a:rPr>
              <a:t>nét</a:t>
            </a:r>
            <a:r>
              <a:rPr lang="en-US" sz="5400" b="1" dirty="0">
                <a:solidFill>
                  <a:srgbClr val="C00000"/>
                </a:solidFill>
                <a:latin typeface="UTM Avo" panose="02040603050506020204" pitchFamily="18" charset="0"/>
              </a:rPr>
              <a:t> </a:t>
            </a:r>
            <a:r>
              <a:rPr lang="en-US" sz="5400" b="1" dirty="0" err="1">
                <a:solidFill>
                  <a:srgbClr val="C00000"/>
                </a:solidFill>
                <a:latin typeface="UTM Avo" panose="02040603050506020204" pitchFamily="18" charset="0"/>
              </a:rPr>
              <a:t>chính</a:t>
            </a:r>
            <a:r>
              <a:rPr lang="en-US" sz="5400" b="1" dirty="0">
                <a:solidFill>
                  <a:srgbClr val="C00000"/>
                </a:solidFill>
                <a:latin typeface="UTM Avo" panose="02040603050506020204" pitchFamily="18" charset="0"/>
              </a:rPr>
              <a:t> </a:t>
            </a:r>
            <a:r>
              <a:rPr lang="en-US" sz="5400" b="1" dirty="0" err="1">
                <a:solidFill>
                  <a:srgbClr val="C00000"/>
                </a:solidFill>
                <a:latin typeface="UTM Avo" panose="02040603050506020204" pitchFamily="18" charset="0"/>
              </a:rPr>
              <a:t>của</a:t>
            </a:r>
            <a:r>
              <a:rPr lang="en-US" sz="5400" b="1" dirty="0">
                <a:solidFill>
                  <a:srgbClr val="C00000"/>
                </a:solidFill>
                <a:latin typeface="UTM Avo" panose="02040603050506020204" pitchFamily="18" charset="0"/>
              </a:rPr>
              <a:t> </a:t>
            </a:r>
            <a:r>
              <a:rPr lang="en-US" sz="5400" b="1" dirty="0" err="1">
                <a:solidFill>
                  <a:srgbClr val="C00000"/>
                </a:solidFill>
                <a:latin typeface="UTM Avo" panose="02040603050506020204" pitchFamily="18" charset="0"/>
              </a:rPr>
              <a:t>lịch</a:t>
            </a:r>
            <a:r>
              <a:rPr lang="en-US" sz="5400" b="1" dirty="0">
                <a:solidFill>
                  <a:srgbClr val="C00000"/>
                </a:solidFill>
                <a:latin typeface="UTM Avo" panose="02040603050506020204" pitchFamily="18" charset="0"/>
              </a:rPr>
              <a:t> </a:t>
            </a:r>
            <a:r>
              <a:rPr lang="en-US" sz="5400" b="1" dirty="0" err="1">
                <a:solidFill>
                  <a:srgbClr val="C00000"/>
                </a:solidFill>
                <a:latin typeface="UTM Avo" panose="02040603050506020204" pitchFamily="18" charset="0"/>
              </a:rPr>
              <a:t>sư</a:t>
            </a:r>
            <a:r>
              <a:rPr lang="en-US" sz="5400" b="1" dirty="0">
                <a:solidFill>
                  <a:srgbClr val="C00000"/>
                </a:solidFill>
                <a:latin typeface="UTM Avo" panose="02040603050506020204" pitchFamily="18" charset="0"/>
              </a:rPr>
              <a:t>̉  </a:t>
            </a:r>
            <a:r>
              <a:rPr lang="en-US" sz="5400" b="1" dirty="0" err="1">
                <a:solidFill>
                  <a:srgbClr val="C00000"/>
                </a:solidFill>
                <a:latin typeface="UTM Avo" panose="02040603050506020204" pitchFamily="18" charset="0"/>
              </a:rPr>
              <a:t>Việt</a:t>
            </a:r>
            <a:r>
              <a:rPr lang="en-US" sz="5400" b="1" dirty="0">
                <a:solidFill>
                  <a:srgbClr val="C00000"/>
                </a:solidFill>
                <a:latin typeface="UTM Avo" panose="02040603050506020204" pitchFamily="18" charset="0"/>
              </a:rPr>
              <a:t> Nam </a:t>
            </a:r>
            <a:r>
              <a:rPr lang="en-US" sz="5400" b="1" dirty="0" err="1">
                <a:solidFill>
                  <a:srgbClr val="C00000"/>
                </a:solidFill>
                <a:latin typeface="UTM Avo" panose="02040603050506020204" pitchFamily="18" charset="0"/>
              </a:rPr>
              <a:t>dưới</a:t>
            </a:r>
            <a:r>
              <a:rPr lang="en-US" sz="5400" b="1" dirty="0">
                <a:solidFill>
                  <a:srgbClr val="C00000"/>
                </a:solidFill>
                <a:latin typeface="UTM Avo" panose="02040603050506020204" pitchFamily="18" charset="0"/>
              </a:rPr>
              <a:t> </a:t>
            </a:r>
            <a:r>
              <a:rPr lang="en-US" sz="5400" b="1" dirty="0" err="1">
                <a:solidFill>
                  <a:srgbClr val="C00000"/>
                </a:solidFill>
                <a:latin typeface="UTM Avo" panose="02040603050506020204" pitchFamily="18" charset="0"/>
              </a:rPr>
              <a:t>Triều</a:t>
            </a:r>
            <a:r>
              <a:rPr lang="en-US" sz="5400" b="1" dirty="0">
                <a:solidFill>
                  <a:srgbClr val="C00000"/>
                </a:solidFill>
                <a:latin typeface="UTM Avo" panose="02040603050506020204" pitchFamily="18" charset="0"/>
              </a:rPr>
              <a:t> </a:t>
            </a:r>
            <a:r>
              <a:rPr lang="en-US" sz="5400" b="1" dirty="0" err="1">
                <a:solidFill>
                  <a:srgbClr val="C00000"/>
                </a:solidFill>
                <a:latin typeface="UTM Avo" panose="02040603050506020204" pitchFamily="18" charset="0"/>
              </a:rPr>
              <a:t>Trần</a:t>
            </a:r>
            <a:r>
              <a:rPr lang="en-US" sz="5400" b="1" dirty="0">
                <a:solidFill>
                  <a:srgbClr val="C00000"/>
                </a:solidFill>
                <a:latin typeface="UTM Avo" panose="02040603050506020204" pitchFamily="18" charset="0"/>
              </a:rPr>
              <a:t>.</a:t>
            </a:r>
          </a:p>
        </p:txBody>
      </p:sp>
      <p:graphicFrame>
        <p:nvGraphicFramePr>
          <p:cNvPr id="6" name="Table 5">
            <a:extLst>
              <a:ext uri="{FF2B5EF4-FFF2-40B4-BE49-F238E27FC236}">
                <a16:creationId xmlns:a16="http://schemas.microsoft.com/office/drawing/2014/main" id="{BB26C33A-B7FD-0189-BFC9-8AEEC5D033AD}"/>
              </a:ext>
            </a:extLst>
          </p:cNvPr>
          <p:cNvGraphicFramePr>
            <a:graphicFrameLocks noGrp="1"/>
          </p:cNvGraphicFramePr>
          <p:nvPr>
            <p:extLst>
              <p:ext uri="{D42A27DB-BD31-4B8C-83A1-F6EECF244321}">
                <p14:modId xmlns:p14="http://schemas.microsoft.com/office/powerpoint/2010/main" val="3102200803"/>
              </p:ext>
            </p:extLst>
          </p:nvPr>
        </p:nvGraphicFramePr>
        <p:xfrm>
          <a:off x="828000" y="2547946"/>
          <a:ext cx="16632000" cy="5950080"/>
        </p:xfrm>
        <a:graphic>
          <a:graphicData uri="http://schemas.openxmlformats.org/drawingml/2006/table">
            <a:tbl>
              <a:tblPr firstRow="1" bandRow="1">
                <a:tableStyleId>{5C22544A-7EE6-4342-B048-85BDC9FD1C3A}</a:tableStyleId>
              </a:tblPr>
              <a:tblGrid>
                <a:gridCol w="6258600">
                  <a:extLst>
                    <a:ext uri="{9D8B030D-6E8A-4147-A177-3AD203B41FA5}">
                      <a16:colId xmlns:a16="http://schemas.microsoft.com/office/drawing/2014/main" val="2135983681"/>
                    </a:ext>
                  </a:extLst>
                </a:gridCol>
                <a:gridCol w="5334000">
                  <a:extLst>
                    <a:ext uri="{9D8B030D-6E8A-4147-A177-3AD203B41FA5}">
                      <a16:colId xmlns:a16="http://schemas.microsoft.com/office/drawing/2014/main" val="1181667610"/>
                    </a:ext>
                  </a:extLst>
                </a:gridCol>
                <a:gridCol w="5039400">
                  <a:extLst>
                    <a:ext uri="{9D8B030D-6E8A-4147-A177-3AD203B41FA5}">
                      <a16:colId xmlns:a16="http://schemas.microsoft.com/office/drawing/2014/main" val="2252886839"/>
                    </a:ext>
                  </a:extLst>
                </a:gridCol>
              </a:tblGrid>
              <a:tr h="1008000">
                <a:tc>
                  <a:txBody>
                    <a:bodyPr/>
                    <a:lstStyle/>
                    <a:p>
                      <a:pPr algn="ctr"/>
                      <a:r>
                        <a:rPr lang="en-US" sz="4800" dirty="0" err="1">
                          <a:latin typeface="UTM Avo" panose="02040603050506020204" pitchFamily="18" charset="0"/>
                        </a:rPr>
                        <a:t>Lĩnh</a:t>
                      </a:r>
                      <a:r>
                        <a:rPr lang="en-US" sz="4800" dirty="0">
                          <a:latin typeface="UTM Avo" panose="02040603050506020204" pitchFamily="18" charset="0"/>
                        </a:rPr>
                        <a:t> </a:t>
                      </a:r>
                      <a:r>
                        <a:rPr lang="en-US" sz="4800" dirty="0" err="1">
                          <a:latin typeface="UTM Avo" panose="02040603050506020204" pitchFamily="18" charset="0"/>
                        </a:rPr>
                        <a:t>vực</a:t>
                      </a:r>
                      <a:endParaRPr lang="en-US" sz="4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4800" dirty="0" err="1">
                          <a:latin typeface="UTM Avo" panose="02040603050506020204" pitchFamily="18" charset="0"/>
                        </a:rPr>
                        <a:t>Nét</a:t>
                      </a:r>
                      <a:r>
                        <a:rPr lang="en-US" sz="4800" dirty="0">
                          <a:latin typeface="UTM Avo" panose="02040603050506020204" pitchFamily="18" charset="0"/>
                        </a:rPr>
                        <a:t> </a:t>
                      </a:r>
                      <a:r>
                        <a:rPr lang="en-US" sz="4800" dirty="0" err="1">
                          <a:latin typeface="UTM Avo" panose="02040603050506020204" pitchFamily="18" charset="0"/>
                        </a:rPr>
                        <a:t>chính</a:t>
                      </a:r>
                      <a:endParaRPr lang="en-US" sz="4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4800" dirty="0" err="1">
                          <a:latin typeface="UTM Avo" panose="02040603050506020204" pitchFamily="18" charset="0"/>
                        </a:rPr>
                        <a:t>Nhân</a:t>
                      </a:r>
                      <a:r>
                        <a:rPr lang="en-US" sz="4800" dirty="0">
                          <a:latin typeface="UTM Avo" panose="02040603050506020204" pitchFamily="18" charset="0"/>
                        </a:rPr>
                        <a:t> </a:t>
                      </a:r>
                      <a:r>
                        <a:rPr lang="en-US" sz="4800" dirty="0" err="1">
                          <a:latin typeface="UTM Avo" panose="02040603050506020204" pitchFamily="18" charset="0"/>
                        </a:rPr>
                        <a:t>vật</a:t>
                      </a:r>
                      <a:r>
                        <a:rPr lang="en-US" sz="4800" dirty="0">
                          <a:latin typeface="UTM Avo" panose="02040603050506020204" pitchFamily="18" charset="0"/>
                        </a:rPr>
                        <a:t> </a:t>
                      </a:r>
                      <a:r>
                        <a:rPr lang="en-US" sz="4800" dirty="0" err="1">
                          <a:latin typeface="UTM Avo" panose="02040603050506020204" pitchFamily="18" charset="0"/>
                        </a:rPr>
                        <a:t>lịch</a:t>
                      </a:r>
                      <a:r>
                        <a:rPr lang="en-US" sz="4800" dirty="0">
                          <a:latin typeface="UTM Avo" panose="02040603050506020204" pitchFamily="18" charset="0"/>
                        </a:rPr>
                        <a:t> </a:t>
                      </a:r>
                      <a:r>
                        <a:rPr lang="en-US" sz="4800" dirty="0" err="1">
                          <a:latin typeface="UTM Avo" panose="02040603050506020204" pitchFamily="18" charset="0"/>
                        </a:rPr>
                        <a:t>sư</a:t>
                      </a:r>
                      <a:r>
                        <a:rPr lang="en-US" sz="4800" dirty="0">
                          <a:latin typeface="UTM Avo" panose="02040603050506020204" pitchFamily="18" charset="0"/>
                        </a:rPr>
                        <a:t>̉ </a:t>
                      </a:r>
                      <a:r>
                        <a:rPr lang="en-US" sz="4800" dirty="0" err="1">
                          <a:latin typeface="UTM Avo" panose="02040603050506020204" pitchFamily="18" charset="0"/>
                        </a:rPr>
                        <a:t>tiêu</a:t>
                      </a:r>
                      <a:r>
                        <a:rPr lang="en-US" sz="4800" dirty="0">
                          <a:latin typeface="UTM Avo" panose="02040603050506020204" pitchFamily="18" charset="0"/>
                        </a:rPr>
                        <a:t> </a:t>
                      </a:r>
                      <a:r>
                        <a:rPr lang="en-US" sz="4800" dirty="0" err="1">
                          <a:latin typeface="UTM Avo" panose="02040603050506020204" pitchFamily="18" charset="0"/>
                        </a:rPr>
                        <a:t>biểu</a:t>
                      </a:r>
                      <a:endParaRPr lang="en-US" sz="4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358010695"/>
                  </a:ext>
                </a:extLst>
              </a:tr>
              <a:tr h="1008000">
                <a:tc>
                  <a:txBody>
                    <a:bodyPr/>
                    <a:lstStyle/>
                    <a:p>
                      <a:r>
                        <a:rPr lang="en-US" sz="4200" dirty="0" err="1">
                          <a:latin typeface="UTM Avo" panose="02040603050506020204" pitchFamily="18" charset="0"/>
                        </a:rPr>
                        <a:t>Chính</a:t>
                      </a:r>
                      <a:r>
                        <a:rPr lang="en-US" sz="4200" dirty="0">
                          <a:latin typeface="UTM Avo" panose="02040603050506020204" pitchFamily="18" charset="0"/>
                        </a:rPr>
                        <a:t> 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4200" dirty="0" err="1">
                          <a:latin typeface="UTM Avo" panose="02040603050506020204" pitchFamily="18" charset="0"/>
                        </a:rPr>
                        <a:t>Thực</a:t>
                      </a:r>
                      <a:r>
                        <a:rPr lang="en-US" sz="4200" dirty="0">
                          <a:latin typeface="UTM Avo" panose="02040603050506020204" pitchFamily="18" charset="0"/>
                        </a:rPr>
                        <a:t> </a:t>
                      </a:r>
                      <a:r>
                        <a:rPr lang="en-US" sz="4200" dirty="0" err="1">
                          <a:latin typeface="UTM Avo" panose="02040603050506020204" pitchFamily="18" charset="0"/>
                        </a:rPr>
                        <a:t>hiện</a:t>
                      </a:r>
                      <a:r>
                        <a:rPr lang="en-US" sz="4200" dirty="0">
                          <a:latin typeface="UTM Avo" panose="02040603050506020204" pitchFamily="18" charset="0"/>
                        </a:rPr>
                        <a:t> </a:t>
                      </a:r>
                      <a:r>
                        <a:rPr lang="en-US" sz="4200" dirty="0" err="1">
                          <a:latin typeface="UTM Avo" panose="02040603050506020204" pitchFamily="18" charset="0"/>
                        </a:rPr>
                        <a:t>chê</a:t>
                      </a:r>
                      <a:r>
                        <a:rPr lang="en-US" sz="4200" dirty="0">
                          <a:latin typeface="UTM Avo" panose="02040603050506020204" pitchFamily="18" charset="0"/>
                        </a:rPr>
                        <a:t>́ </a:t>
                      </a:r>
                      <a:r>
                        <a:rPr lang="en-US" sz="4200" dirty="0" err="1">
                          <a:latin typeface="UTM Avo" panose="02040603050506020204" pitchFamily="18" charset="0"/>
                        </a:rPr>
                        <a:t>đô</a:t>
                      </a:r>
                      <a:r>
                        <a:rPr lang="en-US" sz="4200" dirty="0">
                          <a:latin typeface="UTM Avo" panose="02040603050506020204" pitchFamily="18" charset="0"/>
                        </a:rPr>
                        <a:t>̣ </a:t>
                      </a:r>
                      <a:r>
                        <a:rPr lang="en-US" sz="4200" dirty="0" err="1">
                          <a:latin typeface="UTM Avo" panose="02040603050506020204" pitchFamily="18" charset="0"/>
                        </a:rPr>
                        <a:t>Thái</a:t>
                      </a:r>
                      <a:r>
                        <a:rPr lang="en-US" sz="4200" dirty="0">
                          <a:latin typeface="UTM Avo" panose="02040603050506020204" pitchFamily="18" charset="0"/>
                        </a:rPr>
                        <a:t> </a:t>
                      </a:r>
                      <a:r>
                        <a:rPr lang="en-US" sz="4200" dirty="0" err="1">
                          <a:latin typeface="UTM Avo" panose="02040603050506020204" pitchFamily="18" charset="0"/>
                        </a:rPr>
                        <a:t>Thượng</a:t>
                      </a:r>
                      <a:r>
                        <a:rPr lang="en-US" sz="4200" dirty="0">
                          <a:latin typeface="UTM Avo" panose="02040603050506020204" pitchFamily="18" charset="0"/>
                        </a:rPr>
                        <a:t> </a:t>
                      </a:r>
                      <a:r>
                        <a:rPr lang="en-US" sz="4200" dirty="0" err="1">
                          <a:latin typeface="UTM Avo" panose="02040603050506020204" pitchFamily="18" charset="0"/>
                        </a:rPr>
                        <a:t>hoàng</a:t>
                      </a:r>
                      <a:r>
                        <a:rPr lang="en-US" sz="4200" dirty="0">
                          <a:latin typeface="UTM Avo" panose="0204060305050602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4200" dirty="0" err="1">
                          <a:latin typeface="UTM Avo" panose="02040603050506020204" pitchFamily="18" charset="0"/>
                        </a:rPr>
                        <a:t>Trần</a:t>
                      </a:r>
                      <a:r>
                        <a:rPr lang="en-US" sz="4200" dirty="0">
                          <a:latin typeface="UTM Avo" panose="02040603050506020204" pitchFamily="18" charset="0"/>
                        </a:rPr>
                        <a:t> </a:t>
                      </a:r>
                      <a:r>
                        <a:rPr lang="en-US" sz="4200" dirty="0" err="1">
                          <a:latin typeface="UTM Avo" panose="02040603050506020204" pitchFamily="18" charset="0"/>
                        </a:rPr>
                        <a:t>Nhân</a:t>
                      </a:r>
                      <a:r>
                        <a:rPr lang="en-US" sz="4200" dirty="0">
                          <a:latin typeface="UTM Avo" panose="02040603050506020204" pitchFamily="18" charset="0"/>
                        </a:rPr>
                        <a:t> </a:t>
                      </a:r>
                      <a:r>
                        <a:rPr lang="en-US" sz="4200" dirty="0" err="1">
                          <a:latin typeface="UTM Avo" panose="02040603050506020204" pitchFamily="18" charset="0"/>
                        </a:rPr>
                        <a:t>Tông</a:t>
                      </a:r>
                      <a:r>
                        <a:rPr lang="en-US" sz="4200" dirty="0">
                          <a:latin typeface="UTM Avo" panose="0204060305050602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82655141"/>
                  </a:ext>
                </a:extLst>
              </a:tr>
              <a:tr h="1008000">
                <a:tc>
                  <a:txBody>
                    <a:bodyPr/>
                    <a:lstStyle/>
                    <a:p>
                      <a:r>
                        <a:rPr lang="en-US" sz="4200" dirty="0" err="1">
                          <a:latin typeface="UTM Avo" panose="02040603050506020204" pitchFamily="18" charset="0"/>
                        </a:rPr>
                        <a:t>Quân</a:t>
                      </a:r>
                      <a:r>
                        <a:rPr lang="en-US" sz="4200" dirty="0">
                          <a:latin typeface="UTM Avo" panose="02040603050506020204" pitchFamily="18" charset="0"/>
                        </a:rPr>
                        <a:t> </a:t>
                      </a:r>
                      <a:r>
                        <a:rPr lang="en-US" sz="4200" dirty="0" err="1">
                          <a:latin typeface="UTM Avo" panose="02040603050506020204" pitchFamily="18" charset="0"/>
                        </a:rPr>
                        <a:t>đội</a:t>
                      </a:r>
                      <a:endParaRPr lang="en-US" sz="42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200" dirty="0">
                          <a:latin typeface="UTM Avo"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200" dirty="0">
                          <a:latin typeface="UTM Avo"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87690154"/>
                  </a:ext>
                </a:extLst>
              </a:tr>
              <a:tr h="1008000">
                <a:tc>
                  <a:txBody>
                    <a:bodyPr/>
                    <a:lstStyle/>
                    <a:p>
                      <a:r>
                        <a:rPr lang="en-US" sz="4200" dirty="0" err="1">
                          <a:latin typeface="UTM Avo" panose="02040603050506020204" pitchFamily="18" charset="0"/>
                        </a:rPr>
                        <a:t>Giáo</a:t>
                      </a:r>
                      <a:r>
                        <a:rPr lang="en-US" sz="4200" dirty="0">
                          <a:latin typeface="UTM Avo" panose="02040603050506020204" pitchFamily="18" charset="0"/>
                        </a:rPr>
                        <a:t> </a:t>
                      </a:r>
                      <a:r>
                        <a:rPr lang="en-US" sz="4200" dirty="0" err="1">
                          <a:latin typeface="UTM Avo" panose="02040603050506020204" pitchFamily="18" charset="0"/>
                        </a:rPr>
                        <a:t>dục</a:t>
                      </a:r>
                      <a:r>
                        <a:rPr lang="en-US" sz="4200" dirty="0">
                          <a:latin typeface="UTM Avo" panose="02040603050506020204" pitchFamily="18" charset="0"/>
                        </a:rPr>
                        <a:t>, khoa </a:t>
                      </a:r>
                      <a:r>
                        <a:rPr lang="en-US" sz="4200" dirty="0" err="1">
                          <a:latin typeface="UTM Avo" panose="02040603050506020204" pitchFamily="18" charset="0"/>
                        </a:rPr>
                        <a:t>cư</a:t>
                      </a:r>
                      <a:r>
                        <a:rPr lang="en-US" sz="4200" dirty="0">
                          <a:latin typeface="UTM Avo"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200" dirty="0">
                          <a:latin typeface="UTM Avo"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200" dirty="0">
                          <a:latin typeface="UTM Avo"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07423522"/>
                  </a:ext>
                </a:extLst>
              </a:tr>
              <a:tr h="1008000">
                <a:tc>
                  <a:txBody>
                    <a:bodyPr/>
                    <a:lstStyle/>
                    <a:p>
                      <a:r>
                        <a:rPr lang="en-US" sz="4200" dirty="0" err="1">
                          <a:latin typeface="UTM Avo" panose="02040603050506020204" pitchFamily="18" charset="0"/>
                        </a:rPr>
                        <a:t>Kháng</a:t>
                      </a:r>
                      <a:r>
                        <a:rPr lang="en-US" sz="4200" dirty="0">
                          <a:latin typeface="UTM Avo" panose="02040603050506020204" pitchFamily="18" charset="0"/>
                        </a:rPr>
                        <a:t> </a:t>
                      </a:r>
                      <a:r>
                        <a:rPr lang="en-US" sz="4200" dirty="0" err="1">
                          <a:latin typeface="UTM Avo" panose="02040603050506020204" pitchFamily="18" charset="0"/>
                        </a:rPr>
                        <a:t>chiến</a:t>
                      </a:r>
                      <a:endParaRPr lang="en-US" sz="42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200" dirty="0">
                          <a:latin typeface="UTM Avo"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200" dirty="0">
                          <a:latin typeface="UTM Avo"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19691675"/>
                  </a:ext>
                </a:extLst>
              </a:tr>
            </a:tbl>
          </a:graphicData>
        </a:graphic>
      </p:graphicFrame>
      <p:pic>
        <p:nvPicPr>
          <p:cNvPr id="10" name="Picture 9">
            <a:extLst>
              <a:ext uri="{FF2B5EF4-FFF2-40B4-BE49-F238E27FC236}">
                <a16:creationId xmlns:a16="http://schemas.microsoft.com/office/drawing/2014/main" id="{70B3BE28-4AA8-ACAD-3E1D-7996899EADFD}"/>
              </a:ext>
            </a:extLst>
          </p:cNvPr>
          <p:cNvPicPr>
            <a:picLocks noChangeAspect="1"/>
          </p:cNvPicPr>
          <p:nvPr/>
        </p:nvPicPr>
        <p:blipFill>
          <a:blip r:embed="rId2"/>
          <a:stretch>
            <a:fillRect/>
          </a:stretch>
        </p:blipFill>
        <p:spPr>
          <a:xfrm>
            <a:off x="1328586" y="8498026"/>
            <a:ext cx="16131414" cy="1774090"/>
          </a:xfrm>
          <a:prstGeom prst="rect">
            <a:avLst/>
          </a:prstGeom>
        </p:spPr>
      </p:pic>
    </p:spTree>
    <p:extLst>
      <p:ext uri="{BB962C8B-B14F-4D97-AF65-F5344CB8AC3E}">
        <p14:creationId xmlns:p14="http://schemas.microsoft.com/office/powerpoint/2010/main" val="36520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E241-71A6-9C3E-7EAA-8D2BE76DAE2F}"/>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5DA02F8-C0BC-807A-1E32-9B7172106DAA}"/>
              </a:ext>
            </a:extLst>
          </p:cNvPr>
          <p:cNvGraphicFramePr>
            <a:graphicFrameLocks noGrp="1"/>
          </p:cNvGraphicFramePr>
          <p:nvPr>
            <p:extLst>
              <p:ext uri="{D42A27DB-BD31-4B8C-83A1-F6EECF244321}">
                <p14:modId xmlns:p14="http://schemas.microsoft.com/office/powerpoint/2010/main" val="489561701"/>
              </p:ext>
            </p:extLst>
          </p:nvPr>
        </p:nvGraphicFramePr>
        <p:xfrm>
          <a:off x="828000" y="2523942"/>
          <a:ext cx="16632000" cy="5586480"/>
        </p:xfrm>
        <a:graphic>
          <a:graphicData uri="http://schemas.openxmlformats.org/drawingml/2006/table">
            <a:tbl>
              <a:tblPr firstRow="1" bandRow="1">
                <a:tableStyleId>{5C22544A-7EE6-4342-B048-85BDC9FD1C3A}</a:tableStyleId>
              </a:tblPr>
              <a:tblGrid>
                <a:gridCol w="6258600">
                  <a:extLst>
                    <a:ext uri="{9D8B030D-6E8A-4147-A177-3AD203B41FA5}">
                      <a16:colId xmlns:a16="http://schemas.microsoft.com/office/drawing/2014/main" val="2135983681"/>
                    </a:ext>
                  </a:extLst>
                </a:gridCol>
                <a:gridCol w="5334000">
                  <a:extLst>
                    <a:ext uri="{9D8B030D-6E8A-4147-A177-3AD203B41FA5}">
                      <a16:colId xmlns:a16="http://schemas.microsoft.com/office/drawing/2014/main" val="1181667610"/>
                    </a:ext>
                  </a:extLst>
                </a:gridCol>
                <a:gridCol w="5039400">
                  <a:extLst>
                    <a:ext uri="{9D8B030D-6E8A-4147-A177-3AD203B41FA5}">
                      <a16:colId xmlns:a16="http://schemas.microsoft.com/office/drawing/2014/main" val="2252886839"/>
                    </a:ext>
                  </a:extLst>
                </a:gridCol>
              </a:tblGrid>
              <a:tr h="1008000">
                <a:tc>
                  <a:txBody>
                    <a:bodyPr/>
                    <a:lstStyle/>
                    <a:p>
                      <a:pPr algn="ctr"/>
                      <a:r>
                        <a:rPr lang="en-US" sz="4800" dirty="0" err="1">
                          <a:latin typeface="UTM Avo" panose="02040603050506020204" pitchFamily="18" charset="0"/>
                        </a:rPr>
                        <a:t>Lĩnh</a:t>
                      </a:r>
                      <a:r>
                        <a:rPr lang="en-US" sz="4800" dirty="0">
                          <a:latin typeface="UTM Avo" panose="02040603050506020204" pitchFamily="18" charset="0"/>
                        </a:rPr>
                        <a:t> </a:t>
                      </a:r>
                      <a:r>
                        <a:rPr lang="en-US" sz="4800" dirty="0" err="1">
                          <a:latin typeface="UTM Avo" panose="02040603050506020204" pitchFamily="18" charset="0"/>
                        </a:rPr>
                        <a:t>vực</a:t>
                      </a:r>
                      <a:endParaRPr lang="en-US" sz="4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4800" dirty="0" err="1">
                          <a:latin typeface="UTM Avo" panose="02040603050506020204" pitchFamily="18" charset="0"/>
                        </a:rPr>
                        <a:t>Nét</a:t>
                      </a:r>
                      <a:r>
                        <a:rPr lang="en-US" sz="4800" dirty="0">
                          <a:latin typeface="UTM Avo" panose="02040603050506020204" pitchFamily="18" charset="0"/>
                        </a:rPr>
                        <a:t> </a:t>
                      </a:r>
                      <a:r>
                        <a:rPr lang="en-US" sz="4800" dirty="0" err="1">
                          <a:latin typeface="UTM Avo" panose="02040603050506020204" pitchFamily="18" charset="0"/>
                        </a:rPr>
                        <a:t>chính</a:t>
                      </a:r>
                      <a:endParaRPr lang="en-US" sz="4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4800" dirty="0" err="1">
                          <a:latin typeface="UTM Avo" panose="02040603050506020204" pitchFamily="18" charset="0"/>
                        </a:rPr>
                        <a:t>Nhân</a:t>
                      </a:r>
                      <a:r>
                        <a:rPr lang="en-US" sz="4800" dirty="0">
                          <a:latin typeface="UTM Avo" panose="02040603050506020204" pitchFamily="18" charset="0"/>
                        </a:rPr>
                        <a:t> </a:t>
                      </a:r>
                      <a:r>
                        <a:rPr lang="en-US" sz="4800" dirty="0" err="1">
                          <a:latin typeface="UTM Avo" panose="02040603050506020204" pitchFamily="18" charset="0"/>
                        </a:rPr>
                        <a:t>vật</a:t>
                      </a:r>
                      <a:r>
                        <a:rPr lang="en-US" sz="4800" dirty="0">
                          <a:latin typeface="UTM Avo" panose="02040603050506020204" pitchFamily="18" charset="0"/>
                        </a:rPr>
                        <a:t> </a:t>
                      </a:r>
                      <a:r>
                        <a:rPr lang="en-US" sz="4800" dirty="0" err="1">
                          <a:latin typeface="UTM Avo" panose="02040603050506020204" pitchFamily="18" charset="0"/>
                        </a:rPr>
                        <a:t>lịch</a:t>
                      </a:r>
                      <a:r>
                        <a:rPr lang="en-US" sz="4800" dirty="0">
                          <a:latin typeface="UTM Avo" panose="02040603050506020204" pitchFamily="18" charset="0"/>
                        </a:rPr>
                        <a:t> </a:t>
                      </a:r>
                      <a:r>
                        <a:rPr lang="en-US" sz="4800" dirty="0" err="1">
                          <a:latin typeface="UTM Avo" panose="02040603050506020204" pitchFamily="18" charset="0"/>
                        </a:rPr>
                        <a:t>sư</a:t>
                      </a:r>
                      <a:r>
                        <a:rPr lang="en-US" sz="4800" dirty="0">
                          <a:latin typeface="UTM Avo" panose="02040603050506020204" pitchFamily="18" charset="0"/>
                        </a:rPr>
                        <a:t>̉ </a:t>
                      </a:r>
                      <a:r>
                        <a:rPr lang="en-US" sz="4800" dirty="0" err="1">
                          <a:latin typeface="UTM Avo" panose="02040603050506020204" pitchFamily="18" charset="0"/>
                        </a:rPr>
                        <a:t>tiêu</a:t>
                      </a:r>
                      <a:r>
                        <a:rPr lang="en-US" sz="4800" dirty="0">
                          <a:latin typeface="UTM Avo" panose="02040603050506020204" pitchFamily="18" charset="0"/>
                        </a:rPr>
                        <a:t> </a:t>
                      </a:r>
                      <a:r>
                        <a:rPr lang="en-US" sz="4800" dirty="0" err="1">
                          <a:latin typeface="UTM Avo" panose="02040603050506020204" pitchFamily="18" charset="0"/>
                        </a:rPr>
                        <a:t>biểu</a:t>
                      </a:r>
                      <a:endParaRPr lang="en-US" sz="4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358010695"/>
                  </a:ext>
                </a:extLst>
              </a:tr>
              <a:tr h="1008000">
                <a:tc>
                  <a:txBody>
                    <a:bodyPr/>
                    <a:lstStyle/>
                    <a:p>
                      <a:r>
                        <a:rPr lang="en-US" sz="4200" dirty="0" err="1">
                          <a:latin typeface="UTM Avo" panose="02040603050506020204" pitchFamily="18" charset="0"/>
                        </a:rPr>
                        <a:t>Chính</a:t>
                      </a:r>
                      <a:r>
                        <a:rPr lang="en-US" sz="4200" dirty="0">
                          <a:latin typeface="UTM Avo" panose="02040603050506020204" pitchFamily="18" charset="0"/>
                        </a:rPr>
                        <a:t> 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4200" dirty="0">
                          <a:latin typeface="UTM Avo" panose="02040603050506020204" pitchFamily="18" charset="0"/>
                        </a:rPr>
                        <a:t>___________________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4200" dirty="0">
                          <a:latin typeface="UTM Avo" panose="02040603050506020204" pitchFamily="18" charset="0"/>
                        </a:rPr>
                        <a:t>__________________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655141"/>
                  </a:ext>
                </a:extLst>
              </a:tr>
              <a:tr h="1008000">
                <a:tc>
                  <a:txBody>
                    <a:bodyPr/>
                    <a:lstStyle/>
                    <a:p>
                      <a:r>
                        <a:rPr lang="en-US" sz="4200" dirty="0" err="1">
                          <a:latin typeface="UTM Avo" panose="02040603050506020204" pitchFamily="18" charset="0"/>
                        </a:rPr>
                        <a:t>Quân</a:t>
                      </a:r>
                      <a:r>
                        <a:rPr lang="en-US" sz="4200" dirty="0">
                          <a:latin typeface="UTM Avo" panose="02040603050506020204" pitchFamily="18" charset="0"/>
                        </a:rPr>
                        <a:t> </a:t>
                      </a:r>
                      <a:r>
                        <a:rPr lang="en-US" sz="4200" dirty="0" err="1">
                          <a:latin typeface="UTM Avo" panose="02040603050506020204" pitchFamily="18" charset="0"/>
                        </a:rPr>
                        <a:t>đội</a:t>
                      </a:r>
                      <a:endParaRPr lang="en-US" sz="42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200" dirty="0">
                          <a:latin typeface="UTM Avo" panose="02040603050506020204" pitchFamily="18" charset="0"/>
                        </a:rPr>
                        <a:t>___________________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200" dirty="0">
                          <a:latin typeface="UTM Avo" panose="02040603050506020204" pitchFamily="18" charset="0"/>
                        </a:rPr>
                        <a:t>__________________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7690154"/>
                  </a:ext>
                </a:extLst>
              </a:tr>
              <a:tr h="1008000">
                <a:tc>
                  <a:txBody>
                    <a:bodyPr/>
                    <a:lstStyle/>
                    <a:p>
                      <a:r>
                        <a:rPr lang="en-US" sz="4200" dirty="0" err="1">
                          <a:latin typeface="UTM Avo" panose="02040603050506020204" pitchFamily="18" charset="0"/>
                        </a:rPr>
                        <a:t>Giáo</a:t>
                      </a:r>
                      <a:r>
                        <a:rPr lang="en-US" sz="4200" dirty="0">
                          <a:latin typeface="UTM Avo" panose="02040603050506020204" pitchFamily="18" charset="0"/>
                        </a:rPr>
                        <a:t> </a:t>
                      </a:r>
                      <a:r>
                        <a:rPr lang="en-US" sz="4200" dirty="0" err="1">
                          <a:latin typeface="UTM Avo" panose="02040603050506020204" pitchFamily="18" charset="0"/>
                        </a:rPr>
                        <a:t>dục</a:t>
                      </a:r>
                      <a:r>
                        <a:rPr lang="en-US" sz="4200" dirty="0">
                          <a:latin typeface="UTM Avo" panose="02040603050506020204" pitchFamily="18" charset="0"/>
                        </a:rPr>
                        <a:t>, khoa </a:t>
                      </a:r>
                      <a:r>
                        <a:rPr lang="en-US" sz="4200" dirty="0" err="1">
                          <a:latin typeface="UTM Avo" panose="02040603050506020204" pitchFamily="18" charset="0"/>
                        </a:rPr>
                        <a:t>cư</a:t>
                      </a:r>
                      <a:r>
                        <a:rPr lang="en-US" sz="4200" dirty="0">
                          <a:latin typeface="UTM Avo"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200" dirty="0">
                          <a:latin typeface="UTM Avo" panose="02040603050506020204" pitchFamily="18" charset="0"/>
                        </a:rPr>
                        <a:t>___________________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200" dirty="0">
                          <a:latin typeface="UTM Avo" panose="02040603050506020204" pitchFamily="18" charset="0"/>
                        </a:rPr>
                        <a:t>__________________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423522"/>
                  </a:ext>
                </a:extLst>
              </a:tr>
              <a:tr h="1008000">
                <a:tc>
                  <a:txBody>
                    <a:bodyPr/>
                    <a:lstStyle/>
                    <a:p>
                      <a:r>
                        <a:rPr lang="en-US" sz="4200" dirty="0" err="1">
                          <a:latin typeface="UTM Avo" panose="02040603050506020204" pitchFamily="18" charset="0"/>
                        </a:rPr>
                        <a:t>Kháng</a:t>
                      </a:r>
                      <a:r>
                        <a:rPr lang="en-US" sz="4200" dirty="0">
                          <a:latin typeface="UTM Avo" panose="02040603050506020204" pitchFamily="18" charset="0"/>
                        </a:rPr>
                        <a:t> </a:t>
                      </a:r>
                      <a:r>
                        <a:rPr lang="en-US" sz="4200" dirty="0" err="1">
                          <a:latin typeface="UTM Avo" panose="02040603050506020204" pitchFamily="18" charset="0"/>
                        </a:rPr>
                        <a:t>chiến</a:t>
                      </a:r>
                      <a:endParaRPr lang="en-US" sz="42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200" dirty="0">
                          <a:latin typeface="UTM Avo" panose="02040603050506020204" pitchFamily="18" charset="0"/>
                        </a:rPr>
                        <a:t>___________________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200" dirty="0">
                          <a:latin typeface="UTM Avo" panose="02040603050506020204" pitchFamily="18" charset="0"/>
                        </a:rPr>
                        <a:t>__________________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9691675"/>
                  </a:ext>
                </a:extLst>
              </a:tr>
            </a:tbl>
          </a:graphicData>
        </a:graphic>
      </p:graphicFrame>
      <p:pic>
        <p:nvPicPr>
          <p:cNvPr id="4" name="Picture 3">
            <a:extLst>
              <a:ext uri="{FF2B5EF4-FFF2-40B4-BE49-F238E27FC236}">
                <a16:creationId xmlns:a16="http://schemas.microsoft.com/office/drawing/2014/main" id="{1FAA7B41-F7D8-1C1E-568A-9577893CA2E3}"/>
              </a:ext>
            </a:extLst>
          </p:cNvPr>
          <p:cNvPicPr>
            <a:picLocks noChangeAspect="1"/>
          </p:cNvPicPr>
          <p:nvPr/>
        </p:nvPicPr>
        <p:blipFill>
          <a:blip r:embed="rId2"/>
          <a:stretch>
            <a:fillRect/>
          </a:stretch>
        </p:blipFill>
        <p:spPr>
          <a:xfrm>
            <a:off x="2819400" y="495300"/>
            <a:ext cx="13125826" cy="2566638"/>
          </a:xfrm>
          <a:prstGeom prst="rect">
            <a:avLst/>
          </a:prstGeom>
        </p:spPr>
      </p:pic>
      <p:pic>
        <p:nvPicPr>
          <p:cNvPr id="7" name="Picture 6">
            <a:extLst>
              <a:ext uri="{FF2B5EF4-FFF2-40B4-BE49-F238E27FC236}">
                <a16:creationId xmlns:a16="http://schemas.microsoft.com/office/drawing/2014/main" id="{2E141D87-A38E-6C15-37D9-5841861324CC}"/>
              </a:ext>
            </a:extLst>
          </p:cNvPr>
          <p:cNvPicPr>
            <a:picLocks noChangeAspect="1"/>
          </p:cNvPicPr>
          <p:nvPr/>
        </p:nvPicPr>
        <p:blipFill>
          <a:blip r:embed="rId3"/>
          <a:stretch>
            <a:fillRect/>
          </a:stretch>
        </p:blipFill>
        <p:spPr>
          <a:xfrm>
            <a:off x="4419600" y="8110422"/>
            <a:ext cx="8925318" cy="1780186"/>
          </a:xfrm>
          <a:prstGeom prst="rect">
            <a:avLst/>
          </a:prstGeom>
        </p:spPr>
      </p:pic>
    </p:spTree>
    <p:extLst>
      <p:ext uri="{BB962C8B-B14F-4D97-AF65-F5344CB8AC3E}">
        <p14:creationId xmlns:p14="http://schemas.microsoft.com/office/powerpoint/2010/main" val="17476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5561F-4D5C-CC45-FB1C-6453A78A9974}"/>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9D9E1D3-ECB2-AE57-421D-E1F2C15907CF}"/>
              </a:ext>
            </a:extLst>
          </p:cNvPr>
          <p:cNvGraphicFramePr>
            <a:graphicFrameLocks noGrp="1"/>
          </p:cNvGraphicFramePr>
          <p:nvPr>
            <p:extLst>
              <p:ext uri="{D42A27DB-BD31-4B8C-83A1-F6EECF244321}">
                <p14:modId xmlns:p14="http://schemas.microsoft.com/office/powerpoint/2010/main" val="3020978885"/>
              </p:ext>
            </p:extLst>
          </p:nvPr>
        </p:nvGraphicFramePr>
        <p:xfrm>
          <a:off x="828000" y="800100"/>
          <a:ext cx="16632000" cy="8503920"/>
        </p:xfrm>
        <a:graphic>
          <a:graphicData uri="http://schemas.openxmlformats.org/drawingml/2006/table">
            <a:tbl>
              <a:tblPr firstRow="1" bandRow="1">
                <a:tableStyleId>{5C22544A-7EE6-4342-B048-85BDC9FD1C3A}</a:tableStyleId>
              </a:tblPr>
              <a:tblGrid>
                <a:gridCol w="4810800">
                  <a:extLst>
                    <a:ext uri="{9D8B030D-6E8A-4147-A177-3AD203B41FA5}">
                      <a16:colId xmlns:a16="http://schemas.microsoft.com/office/drawing/2014/main" val="2135983681"/>
                    </a:ext>
                  </a:extLst>
                </a:gridCol>
                <a:gridCol w="6781800">
                  <a:extLst>
                    <a:ext uri="{9D8B030D-6E8A-4147-A177-3AD203B41FA5}">
                      <a16:colId xmlns:a16="http://schemas.microsoft.com/office/drawing/2014/main" val="1181667610"/>
                    </a:ext>
                  </a:extLst>
                </a:gridCol>
                <a:gridCol w="5039400">
                  <a:extLst>
                    <a:ext uri="{9D8B030D-6E8A-4147-A177-3AD203B41FA5}">
                      <a16:colId xmlns:a16="http://schemas.microsoft.com/office/drawing/2014/main" val="2252886839"/>
                    </a:ext>
                  </a:extLst>
                </a:gridCol>
              </a:tblGrid>
              <a:tr h="1008000">
                <a:tc>
                  <a:txBody>
                    <a:bodyPr/>
                    <a:lstStyle/>
                    <a:p>
                      <a:pPr algn="ctr"/>
                      <a:r>
                        <a:rPr lang="en-US" sz="3600" dirty="0" err="1">
                          <a:latin typeface="Open Sans" panose="020B0606030504020204" pitchFamily="34" charset="0"/>
                          <a:ea typeface="Open Sans" panose="020B0606030504020204" pitchFamily="34" charset="0"/>
                          <a:cs typeface="Open Sans" panose="020B0606030504020204" pitchFamily="34" charset="0"/>
                        </a:rPr>
                        <a:t>Lĩnh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vực</a:t>
                      </a:r>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3600" dirty="0" err="1">
                          <a:latin typeface="Open Sans" panose="020B0606030504020204" pitchFamily="34" charset="0"/>
                          <a:ea typeface="Open Sans" panose="020B0606030504020204" pitchFamily="34" charset="0"/>
                          <a:cs typeface="Open Sans" panose="020B0606030504020204" pitchFamily="34" charset="0"/>
                        </a:rPr>
                        <a:t>Nét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chính</a:t>
                      </a:r>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3600" dirty="0" err="1">
                          <a:latin typeface="Open Sans" panose="020B0606030504020204" pitchFamily="34" charset="0"/>
                          <a:ea typeface="Open Sans" panose="020B0606030504020204" pitchFamily="34" charset="0"/>
                          <a:cs typeface="Open Sans" panose="020B0606030504020204" pitchFamily="34" charset="0"/>
                        </a:rPr>
                        <a:t>Nhân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vật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lịch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sư</a:t>
                      </a:r>
                      <a:r>
                        <a:rPr lang="en-US" sz="36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3600" dirty="0" err="1">
                          <a:latin typeface="Open Sans" panose="020B0606030504020204" pitchFamily="34" charset="0"/>
                          <a:ea typeface="Open Sans" panose="020B0606030504020204" pitchFamily="34" charset="0"/>
                          <a:cs typeface="Open Sans" panose="020B0606030504020204" pitchFamily="34" charset="0"/>
                        </a:rPr>
                        <a:t>tiêu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biểu</a:t>
                      </a:r>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358010695"/>
                  </a:ext>
                </a:extLst>
              </a:tr>
              <a:tr h="1008000">
                <a:tc>
                  <a:txBody>
                    <a:bodyPr/>
                    <a:lstStyle/>
                    <a:p>
                      <a:pPr algn="ctr"/>
                      <a:r>
                        <a:rPr lang="en-US" sz="3600" dirty="0" err="1">
                          <a:latin typeface="Open Sans" panose="020B0606030504020204" pitchFamily="34" charset="0"/>
                          <a:ea typeface="Open Sans" panose="020B0606030504020204" pitchFamily="34" charset="0"/>
                          <a:cs typeface="Open Sans" panose="020B0606030504020204" pitchFamily="34" charset="0"/>
                        </a:rPr>
                        <a:t>Chính</a:t>
                      </a:r>
                      <a:r>
                        <a:rPr lang="en-US" sz="3600" dirty="0">
                          <a:latin typeface="Open Sans" panose="020B0606030504020204" pitchFamily="34" charset="0"/>
                          <a:ea typeface="Open Sans" panose="020B0606030504020204" pitchFamily="34" charset="0"/>
                          <a:cs typeface="Open Sans" panose="020B0606030504020204" pitchFamily="34" charset="0"/>
                        </a:rPr>
                        <a:t> 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gn="just">
                        <a:buFontTx/>
                        <a:buChar char="-"/>
                      </a:pP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Thực</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hiện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chê</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đô</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Thái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Thượng</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hoàng</a:t>
                      </a:r>
                      <a:r>
                        <a:rPr lang="en-US" sz="3600" dirty="0">
                          <a:latin typeface="Open Sans" panose="020B0606030504020204" pitchFamily="34" charset="0"/>
                          <a:ea typeface="Open Sans" panose="020B0606030504020204" pitchFamily="34" charset="0"/>
                          <a:cs typeface="Open Sans" panose="020B0606030504020204" pitchFamily="34" charset="0"/>
                        </a:rPr>
                        <a:t>.</a:t>
                      </a:r>
                    </a:p>
                    <a:p>
                      <a:pPr marL="571500" indent="-571500" algn="just">
                        <a:buFontTx/>
                        <a:buChar char="-"/>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latin typeface="Open Sans" panose="020B0606030504020204" pitchFamily="34" charset="0"/>
                          <a:ea typeface="Open Sans" panose="020B0606030504020204" pitchFamily="34" charset="0"/>
                          <a:cs typeface="Open Sans" panose="020B0606030504020204" pitchFamily="34" charset="0"/>
                        </a:rPr>
                        <a:t>Trần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Nhân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Tông</a:t>
                      </a:r>
                      <a:r>
                        <a:rPr lang="en-US" sz="3600" dirty="0">
                          <a:latin typeface="Open Sans" panose="020B0606030504020204" pitchFamily="34" charset="0"/>
                          <a:ea typeface="Open Sans" panose="020B0606030504020204" pitchFamily="34" charset="0"/>
                          <a:cs typeface="Open Sans" panose="020B06060305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655141"/>
                  </a:ext>
                </a:extLst>
              </a:tr>
              <a:tr h="1008000">
                <a:tc>
                  <a:txBody>
                    <a:bodyPr/>
                    <a:lstStyle/>
                    <a:p>
                      <a:pPr algn="ct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ctr"/>
                      <a:r>
                        <a:rPr lang="en-US" sz="3600" dirty="0" err="1">
                          <a:latin typeface="Open Sans" panose="020B0606030504020204" pitchFamily="34" charset="0"/>
                          <a:ea typeface="Open Sans" panose="020B0606030504020204" pitchFamily="34" charset="0"/>
                          <a:cs typeface="Open Sans" panose="020B0606030504020204" pitchFamily="34" charset="0"/>
                        </a:rPr>
                        <a:t>Quân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đội</a:t>
                      </a: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7690154"/>
                  </a:ext>
                </a:extLst>
              </a:tr>
            </a:tbl>
          </a:graphicData>
        </a:graphic>
      </p:graphicFrame>
      <p:sp>
        <p:nvSpPr>
          <p:cNvPr id="3" name="TextBox 2">
            <a:extLst>
              <a:ext uri="{FF2B5EF4-FFF2-40B4-BE49-F238E27FC236}">
                <a16:creationId xmlns:a16="http://schemas.microsoft.com/office/drawing/2014/main" id="{35D273D1-0499-0F4D-2474-642640A8026B}"/>
              </a:ext>
            </a:extLst>
          </p:cNvPr>
          <p:cNvSpPr txBox="1"/>
          <p:nvPr/>
        </p:nvSpPr>
        <p:spPr>
          <a:xfrm>
            <a:off x="5638800" y="3104971"/>
            <a:ext cx="6858000" cy="1200329"/>
          </a:xfrm>
          <a:prstGeom prst="rect">
            <a:avLst/>
          </a:prstGeom>
          <a:noFill/>
        </p:spPr>
        <p:txBody>
          <a:bodyPr wrap="square">
            <a:spAutoFit/>
          </a:bodyPr>
          <a:lstStyle/>
          <a:p>
            <a:pPr algn="just"/>
            <a:r>
              <a:rPr lang="vi-VN" sz="3600" b="0" i="0" dirty="0">
                <a:solidFill>
                  <a:srgbClr val="000000"/>
                </a:solidFill>
                <a:effectLst/>
                <a:latin typeface="Open Sans" panose="020B0606030504020204" pitchFamily="34" charset="0"/>
              </a:rPr>
              <a:t>- Bộ máy nhà nước tổ chức chặt chẽ.</a:t>
            </a:r>
            <a:endParaRPr lang="en-US" sz="3600" dirty="0">
              <a:latin typeface="UTM Avo" panose="02040603050506020204" pitchFamily="18" charset="0"/>
            </a:endParaRPr>
          </a:p>
        </p:txBody>
      </p:sp>
      <p:sp>
        <p:nvSpPr>
          <p:cNvPr id="7" name="TextBox 6">
            <a:extLst>
              <a:ext uri="{FF2B5EF4-FFF2-40B4-BE49-F238E27FC236}">
                <a16:creationId xmlns:a16="http://schemas.microsoft.com/office/drawing/2014/main" id="{25FD74BA-FBE1-F8FD-77B3-35DD5AD30C13}"/>
              </a:ext>
            </a:extLst>
          </p:cNvPr>
          <p:cNvSpPr txBox="1"/>
          <p:nvPr/>
        </p:nvSpPr>
        <p:spPr>
          <a:xfrm>
            <a:off x="5638801" y="4305300"/>
            <a:ext cx="6553200" cy="5078313"/>
          </a:xfrm>
          <a:prstGeom prst="rect">
            <a:avLst/>
          </a:prstGeom>
          <a:noFill/>
        </p:spPr>
        <p:txBody>
          <a:bodyPr wrap="square">
            <a:spAutoFit/>
          </a:bodyPr>
          <a:lstStyle/>
          <a:p>
            <a:pPr algn="just"/>
            <a:r>
              <a:rPr lang="vi-VN" sz="3600" b="0" i="0" dirty="0">
                <a:solidFill>
                  <a:srgbClr val="000000"/>
                </a:solidFill>
                <a:effectLst/>
                <a:latin typeface="Open Sans" panose="020B0606030504020204" pitchFamily="34" charset="0"/>
              </a:rPr>
              <a:t>- Quân đội thời nhà Trần được tổ chức quy củ, chặt chẽ.</a:t>
            </a:r>
          </a:p>
          <a:p>
            <a:pPr algn="just"/>
            <a:r>
              <a:rPr lang="vi-VN" sz="3600" b="0" i="0" dirty="0">
                <a:solidFill>
                  <a:srgbClr val="000000"/>
                </a:solidFill>
                <a:effectLst/>
                <a:latin typeface="Open Sans" panose="020B0606030504020204" pitchFamily="34" charset="0"/>
              </a:rPr>
              <a:t>- Triều Trần tiếp tục thực hiện chính sách "ngụ binh ư nông".</a:t>
            </a:r>
          </a:p>
          <a:p>
            <a:pPr algn="just"/>
            <a:r>
              <a:rPr lang="vi-VN" sz="3600" b="0" i="0" dirty="0">
                <a:solidFill>
                  <a:srgbClr val="000000"/>
                </a:solidFill>
                <a:effectLst/>
                <a:latin typeface="Open Sans" panose="020B0606030504020204" pitchFamily="34" charset="0"/>
              </a:rPr>
              <a:t>- Nhiều tướng giỏi đã có công lớn trong kháng chiến chống ngoại xâm.</a:t>
            </a:r>
          </a:p>
        </p:txBody>
      </p:sp>
      <p:sp>
        <p:nvSpPr>
          <p:cNvPr id="10" name="TextBox 9">
            <a:extLst>
              <a:ext uri="{FF2B5EF4-FFF2-40B4-BE49-F238E27FC236}">
                <a16:creationId xmlns:a16="http://schemas.microsoft.com/office/drawing/2014/main" id="{12EA44F4-8D7B-092D-907B-4BEDB0BD5AE7}"/>
              </a:ext>
            </a:extLst>
          </p:cNvPr>
          <p:cNvSpPr txBox="1"/>
          <p:nvPr/>
        </p:nvSpPr>
        <p:spPr>
          <a:xfrm>
            <a:off x="12496800" y="5448300"/>
            <a:ext cx="4724400" cy="2308324"/>
          </a:xfrm>
          <a:prstGeom prst="rect">
            <a:avLst/>
          </a:prstGeom>
          <a:noFill/>
        </p:spPr>
        <p:txBody>
          <a:bodyPr wrap="square">
            <a:spAutoFit/>
          </a:bodyPr>
          <a:lstStyle/>
          <a:p>
            <a:pPr algn="just"/>
            <a:r>
              <a:rPr lang="vi-VN" sz="3600" b="0" i="0" dirty="0">
                <a:solidFill>
                  <a:srgbClr val="000000"/>
                </a:solidFill>
                <a:effectLst/>
                <a:latin typeface="Open Sans" panose="020B0606030504020204" pitchFamily="34" charset="0"/>
              </a:rPr>
              <a:t>Trần Quốc Tuấn, Trần Quang Khải, Trần Nhật Duật, Trần Khánh Dư,…</a:t>
            </a:r>
            <a:endParaRPr lang="en-US" sz="3600" dirty="0"/>
          </a:p>
        </p:txBody>
      </p:sp>
    </p:spTree>
    <p:extLst>
      <p:ext uri="{BB962C8B-B14F-4D97-AF65-F5344CB8AC3E}">
        <p14:creationId xmlns:p14="http://schemas.microsoft.com/office/powerpoint/2010/main" val="9703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B4C51-7DA2-86D1-3FD1-F8A43207B913}"/>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6E68457-8E96-BDD3-2996-C6118FB23A43}"/>
              </a:ext>
            </a:extLst>
          </p:cNvPr>
          <p:cNvGraphicFramePr>
            <a:graphicFrameLocks noGrp="1"/>
          </p:cNvGraphicFramePr>
          <p:nvPr>
            <p:extLst>
              <p:ext uri="{D42A27DB-BD31-4B8C-83A1-F6EECF244321}">
                <p14:modId xmlns:p14="http://schemas.microsoft.com/office/powerpoint/2010/main" val="690122834"/>
              </p:ext>
            </p:extLst>
          </p:nvPr>
        </p:nvGraphicFramePr>
        <p:xfrm>
          <a:off x="828000" y="800100"/>
          <a:ext cx="16632000" cy="9052560"/>
        </p:xfrm>
        <a:graphic>
          <a:graphicData uri="http://schemas.openxmlformats.org/drawingml/2006/table">
            <a:tbl>
              <a:tblPr firstRow="1" bandRow="1">
                <a:tableStyleId>{5C22544A-7EE6-4342-B048-85BDC9FD1C3A}</a:tableStyleId>
              </a:tblPr>
              <a:tblGrid>
                <a:gridCol w="4506000">
                  <a:extLst>
                    <a:ext uri="{9D8B030D-6E8A-4147-A177-3AD203B41FA5}">
                      <a16:colId xmlns:a16="http://schemas.microsoft.com/office/drawing/2014/main" val="2135983681"/>
                    </a:ext>
                  </a:extLst>
                </a:gridCol>
                <a:gridCol w="7391400">
                  <a:extLst>
                    <a:ext uri="{9D8B030D-6E8A-4147-A177-3AD203B41FA5}">
                      <a16:colId xmlns:a16="http://schemas.microsoft.com/office/drawing/2014/main" val="1181667610"/>
                    </a:ext>
                  </a:extLst>
                </a:gridCol>
                <a:gridCol w="4734600">
                  <a:extLst>
                    <a:ext uri="{9D8B030D-6E8A-4147-A177-3AD203B41FA5}">
                      <a16:colId xmlns:a16="http://schemas.microsoft.com/office/drawing/2014/main" val="2252886839"/>
                    </a:ext>
                  </a:extLst>
                </a:gridCol>
              </a:tblGrid>
              <a:tr h="1008000">
                <a:tc>
                  <a:txBody>
                    <a:bodyPr/>
                    <a:lstStyle/>
                    <a:p>
                      <a:pPr algn="ctr"/>
                      <a:r>
                        <a:rPr lang="en-US" sz="3600" dirty="0" err="1">
                          <a:latin typeface="Open Sans" panose="020B0606030504020204" pitchFamily="34" charset="0"/>
                          <a:ea typeface="Open Sans" panose="020B0606030504020204" pitchFamily="34" charset="0"/>
                          <a:cs typeface="Open Sans" panose="020B0606030504020204" pitchFamily="34" charset="0"/>
                        </a:rPr>
                        <a:t>Lĩnh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vực</a:t>
                      </a:r>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3600" dirty="0" err="1">
                          <a:latin typeface="Open Sans" panose="020B0606030504020204" pitchFamily="34" charset="0"/>
                          <a:ea typeface="Open Sans" panose="020B0606030504020204" pitchFamily="34" charset="0"/>
                          <a:cs typeface="Open Sans" panose="020B0606030504020204" pitchFamily="34" charset="0"/>
                        </a:rPr>
                        <a:t>Nét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chính</a:t>
                      </a:r>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3600" dirty="0" err="1">
                          <a:latin typeface="Open Sans" panose="020B0606030504020204" pitchFamily="34" charset="0"/>
                          <a:ea typeface="Open Sans" panose="020B0606030504020204" pitchFamily="34" charset="0"/>
                          <a:cs typeface="Open Sans" panose="020B0606030504020204" pitchFamily="34" charset="0"/>
                        </a:rPr>
                        <a:t>Nhân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vật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lịch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sư</a:t>
                      </a:r>
                      <a:r>
                        <a:rPr lang="en-US" sz="3600" dirty="0">
                          <a:latin typeface="Open Sans" panose="020B0606030504020204" pitchFamily="34" charset="0"/>
                          <a:ea typeface="Open Sans" panose="020B0606030504020204" pitchFamily="34" charset="0"/>
                          <a:cs typeface="Open Sans" panose="020B0606030504020204" pitchFamily="34" charset="0"/>
                        </a:rPr>
                        <a:t>̉ </a:t>
                      </a:r>
                    </a:p>
                    <a:p>
                      <a:pPr algn="ctr"/>
                      <a:r>
                        <a:rPr lang="en-US" sz="3600" dirty="0" err="1">
                          <a:latin typeface="Open Sans" panose="020B0606030504020204" pitchFamily="34" charset="0"/>
                          <a:ea typeface="Open Sans" panose="020B0606030504020204" pitchFamily="34" charset="0"/>
                          <a:cs typeface="Open Sans" panose="020B0606030504020204" pitchFamily="34" charset="0"/>
                        </a:rPr>
                        <a:t>tiêu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biểu</a:t>
                      </a:r>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358010695"/>
                  </a:ext>
                </a:extLst>
              </a:tr>
              <a:tr h="1114680">
                <a:tc>
                  <a:txBody>
                    <a:bodyPr/>
                    <a:lstStyle/>
                    <a:p>
                      <a:pPr algn="ctr"/>
                      <a:r>
                        <a:rPr lang="en-US" sz="4200" dirty="0" err="1">
                          <a:latin typeface="Open Sans" panose="020B0606030504020204" pitchFamily="34" charset="0"/>
                          <a:ea typeface="Open Sans" panose="020B0606030504020204" pitchFamily="34" charset="0"/>
                          <a:cs typeface="Open Sans" panose="020B0606030504020204" pitchFamily="34" charset="0"/>
                        </a:rPr>
                        <a:t>Giáo</a:t>
                      </a:r>
                      <a:r>
                        <a:rPr lang="en-US" sz="4200" dirty="0">
                          <a:latin typeface="Open Sans" panose="020B0606030504020204" pitchFamily="34" charset="0"/>
                          <a:ea typeface="Open Sans" panose="020B0606030504020204" pitchFamily="34" charset="0"/>
                          <a:cs typeface="Open Sans" panose="020B0606030504020204" pitchFamily="34" charset="0"/>
                        </a:rPr>
                        <a:t> </a:t>
                      </a:r>
                      <a:r>
                        <a:rPr lang="en-US" sz="4200" dirty="0" err="1">
                          <a:latin typeface="Open Sans" panose="020B0606030504020204" pitchFamily="34" charset="0"/>
                          <a:ea typeface="Open Sans" panose="020B0606030504020204" pitchFamily="34" charset="0"/>
                          <a:cs typeface="Open Sans" panose="020B0606030504020204" pitchFamily="34" charset="0"/>
                        </a:rPr>
                        <a:t>dục</a:t>
                      </a:r>
                      <a:r>
                        <a:rPr lang="en-US" sz="4200" dirty="0">
                          <a:latin typeface="Open Sans" panose="020B0606030504020204" pitchFamily="34" charset="0"/>
                          <a:ea typeface="Open Sans" panose="020B0606030504020204" pitchFamily="34" charset="0"/>
                          <a:cs typeface="Open Sans" panose="020B0606030504020204" pitchFamily="34" charset="0"/>
                        </a:rPr>
                        <a:t>,</a:t>
                      </a:r>
                    </a:p>
                    <a:p>
                      <a:pPr algn="ctr"/>
                      <a:r>
                        <a:rPr lang="en-US" sz="4200" dirty="0">
                          <a:latin typeface="Open Sans" panose="020B0606030504020204" pitchFamily="34" charset="0"/>
                          <a:ea typeface="Open Sans" panose="020B0606030504020204" pitchFamily="34" charset="0"/>
                          <a:cs typeface="Open Sans" panose="020B0606030504020204" pitchFamily="34" charset="0"/>
                        </a:rPr>
                        <a:t>khoa </a:t>
                      </a:r>
                      <a:r>
                        <a:rPr lang="en-US" sz="4200" dirty="0" err="1">
                          <a:latin typeface="Open Sans" panose="020B0606030504020204" pitchFamily="34" charset="0"/>
                          <a:ea typeface="Open Sans" panose="020B0606030504020204" pitchFamily="34" charset="0"/>
                          <a:cs typeface="Open Sans" panose="020B0606030504020204" pitchFamily="34" charset="0"/>
                        </a:rPr>
                        <a:t>cư</a:t>
                      </a:r>
                      <a:r>
                        <a:rPr lang="en-US" sz="4200" dirty="0">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gn="just">
                        <a:buFontTx/>
                        <a:buNone/>
                      </a:pPr>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655141"/>
                  </a:ext>
                </a:extLst>
              </a:tr>
              <a:tr h="1008000">
                <a:tc>
                  <a:txBody>
                    <a:bodyPr/>
                    <a:lstStyle/>
                    <a:p>
                      <a:pPr algn="ctr"/>
                      <a:r>
                        <a:rPr lang="en-US" sz="4200" dirty="0" err="1">
                          <a:latin typeface="Open Sans" panose="020B0606030504020204" pitchFamily="34" charset="0"/>
                          <a:ea typeface="Open Sans" panose="020B0606030504020204" pitchFamily="34" charset="0"/>
                          <a:cs typeface="Open Sans" panose="020B0606030504020204" pitchFamily="34" charset="0"/>
                        </a:rPr>
                        <a:t>Kháng</a:t>
                      </a:r>
                      <a:r>
                        <a:rPr lang="en-US" sz="4200" dirty="0">
                          <a:latin typeface="Open Sans" panose="020B0606030504020204" pitchFamily="34" charset="0"/>
                          <a:ea typeface="Open Sans" panose="020B0606030504020204" pitchFamily="34" charset="0"/>
                          <a:cs typeface="Open Sans" panose="020B0606030504020204" pitchFamily="34" charset="0"/>
                        </a:rPr>
                        <a:t> </a:t>
                      </a:r>
                      <a:r>
                        <a:rPr lang="en-US" sz="4200" dirty="0" err="1">
                          <a:latin typeface="Open Sans" panose="020B0606030504020204" pitchFamily="34" charset="0"/>
                          <a:ea typeface="Open Sans" panose="020B0606030504020204" pitchFamily="34" charset="0"/>
                          <a:cs typeface="Open Sans" panose="020B0606030504020204" pitchFamily="34" charset="0"/>
                        </a:rPr>
                        <a:t>chiến</a:t>
                      </a:r>
                      <a:endParaRPr lang="en-US" sz="42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7690154"/>
                  </a:ext>
                </a:extLst>
              </a:tr>
            </a:tbl>
          </a:graphicData>
        </a:graphic>
      </p:graphicFrame>
      <p:sp>
        <p:nvSpPr>
          <p:cNvPr id="3" name="TextBox 2">
            <a:extLst>
              <a:ext uri="{FF2B5EF4-FFF2-40B4-BE49-F238E27FC236}">
                <a16:creationId xmlns:a16="http://schemas.microsoft.com/office/drawing/2014/main" id="{46AFC358-2F44-051F-9107-9206F868B81D}"/>
              </a:ext>
            </a:extLst>
          </p:cNvPr>
          <p:cNvSpPr txBox="1"/>
          <p:nvPr/>
        </p:nvSpPr>
        <p:spPr>
          <a:xfrm>
            <a:off x="5486400" y="2028536"/>
            <a:ext cx="7029450" cy="4401205"/>
          </a:xfrm>
          <a:prstGeom prst="rect">
            <a:avLst/>
          </a:prstGeom>
          <a:noFill/>
        </p:spPr>
        <p:txBody>
          <a:bodyPr wrap="square">
            <a:spAutoFit/>
          </a:bodyPr>
          <a:lstStyle/>
          <a:p>
            <a:pPr algn="just"/>
            <a:r>
              <a:rPr lang="vi-VN" sz="3500" dirty="0">
                <a:latin typeface="Open Sans" panose="020B0606030504020204" pitchFamily="34" charset="0"/>
                <a:ea typeface="Open Sans" panose="020B0606030504020204" pitchFamily="34" charset="0"/>
                <a:cs typeface="Open Sans" panose="020B0606030504020204" pitchFamily="34" charset="0"/>
              </a:rPr>
              <a:t>- Giáo dục, khoa cử thời nhà Trần được chú trọng.</a:t>
            </a:r>
          </a:p>
          <a:p>
            <a:pPr algn="just"/>
            <a:r>
              <a:rPr lang="vi-VN" sz="3500" dirty="0">
                <a:latin typeface="Open Sans" panose="020B0606030504020204" pitchFamily="34" charset="0"/>
                <a:ea typeface="Open Sans" panose="020B0606030504020204" pitchFamily="34" charset="0"/>
                <a:cs typeface="Open Sans" panose="020B0606030504020204" pitchFamily="34" charset="0"/>
              </a:rPr>
              <a:t>-Trường học được mở ở nhiều địa phương, đào tạo được nhiều nhân tài cho đất nước</a:t>
            </a:r>
          </a:p>
          <a:p>
            <a:pPr algn="just"/>
            <a:r>
              <a:rPr lang="vi-VN" sz="3500" dirty="0">
                <a:latin typeface="Open Sans" panose="020B0606030504020204" pitchFamily="34" charset="0"/>
                <a:ea typeface="Open Sans" panose="020B0606030504020204" pitchFamily="34" charset="0"/>
                <a:cs typeface="Open Sans" panose="020B0606030504020204" pitchFamily="34" charset="0"/>
              </a:rPr>
              <a:t>-Tổ chức kì thi Thái học sinh, đặt danh hiệu “Tam khôi” tôn vinh 3 người xuất sắc nhất</a:t>
            </a:r>
          </a:p>
        </p:txBody>
      </p:sp>
      <p:sp>
        <p:nvSpPr>
          <p:cNvPr id="7" name="TextBox 6">
            <a:extLst>
              <a:ext uri="{FF2B5EF4-FFF2-40B4-BE49-F238E27FC236}">
                <a16:creationId xmlns:a16="http://schemas.microsoft.com/office/drawing/2014/main" id="{B7449CB2-2277-7D3B-5469-05FD684D5BB3}"/>
              </a:ext>
            </a:extLst>
          </p:cNvPr>
          <p:cNvSpPr txBox="1"/>
          <p:nvPr/>
        </p:nvSpPr>
        <p:spPr>
          <a:xfrm>
            <a:off x="5471160" y="6528673"/>
            <a:ext cx="6998970" cy="3323987"/>
          </a:xfrm>
          <a:prstGeom prst="rect">
            <a:avLst/>
          </a:prstGeom>
          <a:noFill/>
        </p:spPr>
        <p:txBody>
          <a:bodyPr wrap="square">
            <a:spAutoFit/>
          </a:bodyPr>
          <a:lstStyle/>
          <a:p>
            <a:pPr algn="just"/>
            <a:r>
              <a:rPr lang="en-US" sz="3500" dirty="0">
                <a:latin typeface="Open Sans" panose="020B0606030504020204" pitchFamily="34" charset="0"/>
                <a:ea typeface="Open Sans" panose="020B0606030504020204" pitchFamily="34" charset="0"/>
                <a:cs typeface="Open Sans" panose="020B0606030504020204" pitchFamily="34" charset="0"/>
              </a:rPr>
              <a:t>- </a:t>
            </a:r>
            <a:r>
              <a:rPr lang="vi-VN" sz="3500" dirty="0">
                <a:latin typeface="Open Sans" panose="020B0606030504020204" pitchFamily="34" charset="0"/>
                <a:ea typeface="Open Sans" panose="020B0606030504020204" pitchFamily="34" charset="0"/>
                <a:cs typeface="Open Sans" panose="020B0606030504020204" pitchFamily="34" charset="0"/>
              </a:rPr>
              <a:t>Đánh bại quân Mông-Nguyên </a:t>
            </a:r>
            <a:r>
              <a:rPr lang="en-US" sz="3500" dirty="0" err="1">
                <a:latin typeface="Open Sans" panose="020B0606030504020204" pitchFamily="34" charset="0"/>
                <a:ea typeface="Open Sans" panose="020B0606030504020204" pitchFamily="34" charset="0"/>
                <a:cs typeface="Open Sans" panose="020B0606030504020204" pitchFamily="34" charset="0"/>
              </a:rPr>
              <a:t>với</a:t>
            </a:r>
            <a:r>
              <a:rPr lang="vi-VN" sz="3500" dirty="0">
                <a:latin typeface="Open Sans" panose="020B0606030504020204" pitchFamily="34" charset="0"/>
                <a:ea typeface="Open Sans" panose="020B0606030504020204" pitchFamily="34" charset="0"/>
                <a:cs typeface="Open Sans" panose="020B0606030504020204" pitchFamily="34" charset="0"/>
              </a:rPr>
              <a:t> nhiều chiến thắng quan trọng như Đông Bộ Đầu, Chương Dương (Hà Nội), Tây Kết, Hàm Tử (Hưng Yên),... và đặc biệt là chiến thắng Bạch Đằng.</a:t>
            </a:r>
            <a:endParaRPr lang="vi-VN" sz="35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2AEC7D41-8AC1-8BCD-BD47-1DC41D169197}"/>
              </a:ext>
            </a:extLst>
          </p:cNvPr>
          <p:cNvSpPr txBox="1"/>
          <p:nvPr/>
        </p:nvSpPr>
        <p:spPr>
          <a:xfrm>
            <a:off x="12877800" y="3009900"/>
            <a:ext cx="4296451" cy="1754326"/>
          </a:xfrm>
          <a:prstGeom prst="rect">
            <a:avLst/>
          </a:prstGeom>
          <a:noFill/>
        </p:spPr>
        <p:txBody>
          <a:bodyPr wrap="square">
            <a:spAutoFit/>
          </a:bodyPr>
          <a:lstStyle/>
          <a:p>
            <a:pPr algn="just"/>
            <a:r>
              <a:rPr lang="en-US" sz="3600" b="0" i="0" dirty="0">
                <a:solidFill>
                  <a:srgbClr val="000000"/>
                </a:solidFill>
                <a:effectLst/>
                <a:latin typeface="Open Sans" panose="020B0606030504020204" pitchFamily="34" charset="0"/>
              </a:rPr>
              <a:t>Nguyễn </a:t>
            </a:r>
            <a:r>
              <a:rPr lang="en-US" sz="3600" b="0" i="0" dirty="0" err="1">
                <a:solidFill>
                  <a:srgbClr val="000000"/>
                </a:solidFill>
                <a:effectLst/>
                <a:latin typeface="Open Sans" panose="020B0606030504020204" pitchFamily="34" charset="0"/>
              </a:rPr>
              <a:t>Hiền</a:t>
            </a:r>
            <a:r>
              <a:rPr lang="en-US" sz="3600" b="0" i="0" dirty="0">
                <a:solidFill>
                  <a:srgbClr val="000000"/>
                </a:solidFill>
                <a:effectLst/>
                <a:latin typeface="Open Sans" panose="020B0606030504020204" pitchFamily="34" charset="0"/>
              </a:rPr>
              <a:t>, </a:t>
            </a:r>
            <a:r>
              <a:rPr lang="en-US" sz="3600" b="0" i="0" dirty="0" err="1">
                <a:solidFill>
                  <a:srgbClr val="000000"/>
                </a:solidFill>
                <a:effectLst/>
                <a:latin typeface="Open Sans" panose="020B0606030504020204" pitchFamily="34" charset="0"/>
              </a:rPr>
              <a:t>Mạc</a:t>
            </a:r>
            <a:r>
              <a:rPr lang="en-US" sz="3600" b="0" i="0" dirty="0">
                <a:solidFill>
                  <a:srgbClr val="000000"/>
                </a:solidFill>
                <a:effectLst/>
                <a:latin typeface="Open Sans" panose="020B0606030504020204" pitchFamily="34" charset="0"/>
              </a:rPr>
              <a:t> </a:t>
            </a:r>
            <a:r>
              <a:rPr lang="en-US" sz="3600" b="0" i="0" dirty="0" err="1">
                <a:solidFill>
                  <a:srgbClr val="000000"/>
                </a:solidFill>
                <a:effectLst/>
                <a:latin typeface="Open Sans" panose="020B0606030504020204" pitchFamily="34" charset="0"/>
              </a:rPr>
              <a:t>Đĩnh</a:t>
            </a:r>
            <a:r>
              <a:rPr lang="en-US" sz="3600" b="0" i="0" dirty="0">
                <a:solidFill>
                  <a:srgbClr val="000000"/>
                </a:solidFill>
                <a:effectLst/>
                <a:latin typeface="Open Sans" panose="020B0606030504020204" pitchFamily="34" charset="0"/>
              </a:rPr>
              <a:t> Chi, Chu Văn An,…</a:t>
            </a:r>
            <a:endParaRPr lang="en-US" sz="3600" dirty="0"/>
          </a:p>
        </p:txBody>
      </p:sp>
      <p:sp>
        <p:nvSpPr>
          <p:cNvPr id="5" name="TextBox 4">
            <a:extLst>
              <a:ext uri="{FF2B5EF4-FFF2-40B4-BE49-F238E27FC236}">
                <a16:creationId xmlns:a16="http://schemas.microsoft.com/office/drawing/2014/main" id="{026BCD3F-69DA-1652-D7D2-2905F80CD243}"/>
              </a:ext>
            </a:extLst>
          </p:cNvPr>
          <p:cNvSpPr txBox="1"/>
          <p:nvPr/>
        </p:nvSpPr>
        <p:spPr>
          <a:xfrm>
            <a:off x="12816839" y="7004506"/>
            <a:ext cx="4296451" cy="1200329"/>
          </a:xfrm>
          <a:prstGeom prst="rect">
            <a:avLst/>
          </a:prstGeom>
          <a:noFill/>
        </p:spPr>
        <p:txBody>
          <a:bodyPr wrap="square">
            <a:spAutoFit/>
          </a:bodyPr>
          <a:lstStyle/>
          <a:p>
            <a:pPr algn="just"/>
            <a:r>
              <a:rPr lang="en-US" sz="3600" b="0" i="0" dirty="0" err="1">
                <a:solidFill>
                  <a:srgbClr val="000000"/>
                </a:solidFill>
                <a:effectLst/>
                <a:latin typeface="Open Sans" panose="020B0606030504020204" pitchFamily="34" charset="0"/>
              </a:rPr>
              <a:t>Trần</a:t>
            </a:r>
            <a:r>
              <a:rPr lang="en-US" sz="3600" b="0" i="0" dirty="0">
                <a:solidFill>
                  <a:srgbClr val="000000"/>
                </a:solidFill>
                <a:effectLst/>
                <a:latin typeface="Open Sans" panose="020B0606030504020204" pitchFamily="34" charset="0"/>
              </a:rPr>
              <a:t> </a:t>
            </a:r>
            <a:r>
              <a:rPr lang="en-US" sz="3600" b="0" i="0" dirty="0" err="1">
                <a:solidFill>
                  <a:srgbClr val="000000"/>
                </a:solidFill>
                <a:effectLst/>
                <a:latin typeface="Open Sans" panose="020B0606030504020204" pitchFamily="34" charset="0"/>
              </a:rPr>
              <a:t>Quốc</a:t>
            </a:r>
            <a:r>
              <a:rPr lang="en-US" sz="3600" b="0" i="0" dirty="0">
                <a:solidFill>
                  <a:srgbClr val="000000"/>
                </a:solidFill>
                <a:effectLst/>
                <a:latin typeface="Open Sans" panose="020B0606030504020204" pitchFamily="34" charset="0"/>
              </a:rPr>
              <a:t> </a:t>
            </a:r>
            <a:r>
              <a:rPr lang="en-US" sz="3600" b="0" i="0" dirty="0" err="1">
                <a:solidFill>
                  <a:srgbClr val="000000"/>
                </a:solidFill>
                <a:effectLst/>
                <a:latin typeface="Open Sans" panose="020B0606030504020204" pitchFamily="34" charset="0"/>
              </a:rPr>
              <a:t>Tuấn</a:t>
            </a:r>
            <a:r>
              <a:rPr lang="en-US" sz="3600" b="0" i="0" dirty="0">
                <a:solidFill>
                  <a:srgbClr val="000000"/>
                </a:solidFill>
                <a:effectLst/>
                <a:latin typeface="Open Sans" panose="020B0606030504020204" pitchFamily="34" charset="0"/>
              </a:rPr>
              <a:t>, </a:t>
            </a:r>
            <a:r>
              <a:rPr lang="en-US" sz="3600" b="0" i="0" dirty="0" err="1">
                <a:solidFill>
                  <a:srgbClr val="000000"/>
                </a:solidFill>
                <a:effectLst/>
                <a:latin typeface="Open Sans" panose="020B0606030504020204" pitchFamily="34" charset="0"/>
              </a:rPr>
              <a:t>Trần</a:t>
            </a:r>
            <a:r>
              <a:rPr lang="en-US" sz="3600" b="0" i="0" dirty="0">
                <a:solidFill>
                  <a:srgbClr val="000000"/>
                </a:solidFill>
                <a:effectLst/>
                <a:latin typeface="Open Sans" panose="020B0606030504020204" pitchFamily="34" charset="0"/>
              </a:rPr>
              <a:t> </a:t>
            </a:r>
            <a:r>
              <a:rPr lang="en-US" sz="3600" b="0" i="0" dirty="0" err="1">
                <a:solidFill>
                  <a:srgbClr val="000000"/>
                </a:solidFill>
                <a:effectLst/>
                <a:latin typeface="Open Sans" panose="020B0606030504020204" pitchFamily="34" charset="0"/>
              </a:rPr>
              <a:t>Quốc</a:t>
            </a:r>
            <a:r>
              <a:rPr lang="en-US" sz="3600" b="0" i="0" dirty="0">
                <a:solidFill>
                  <a:srgbClr val="000000"/>
                </a:solidFill>
                <a:effectLst/>
                <a:latin typeface="Open Sans" panose="020B0606030504020204" pitchFamily="34" charset="0"/>
              </a:rPr>
              <a:t> </a:t>
            </a:r>
            <a:r>
              <a:rPr lang="en-US" sz="3600" b="0" i="0" dirty="0" err="1">
                <a:solidFill>
                  <a:srgbClr val="000000"/>
                </a:solidFill>
                <a:effectLst/>
                <a:latin typeface="Open Sans" panose="020B0606030504020204" pitchFamily="34" charset="0"/>
              </a:rPr>
              <a:t>Toản</a:t>
            </a:r>
            <a:endParaRPr lang="en-US" sz="3600" dirty="0"/>
          </a:p>
        </p:txBody>
      </p:sp>
    </p:spTree>
    <p:extLst>
      <p:ext uri="{BB962C8B-B14F-4D97-AF65-F5344CB8AC3E}">
        <p14:creationId xmlns:p14="http://schemas.microsoft.com/office/powerpoint/2010/main" val="972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8C7ED-31C9-0531-E928-292D5E6E069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D708E6-D66B-5DC0-F0E2-0BBD2EB52072}"/>
              </a:ext>
            </a:extLst>
          </p:cNvPr>
          <p:cNvPicPr>
            <a:picLocks noChangeAspect="1"/>
          </p:cNvPicPr>
          <p:nvPr/>
        </p:nvPicPr>
        <p:blipFill>
          <a:blip r:embed="rId2"/>
          <a:stretch>
            <a:fillRect/>
          </a:stretch>
        </p:blipFill>
        <p:spPr>
          <a:xfrm>
            <a:off x="0" y="7734300"/>
            <a:ext cx="18288000" cy="2552700"/>
          </a:xfrm>
          <a:prstGeom prst="rect">
            <a:avLst/>
          </a:prstGeom>
        </p:spPr>
      </p:pic>
      <p:pic>
        <p:nvPicPr>
          <p:cNvPr id="3" name="Picture 2">
            <a:extLst>
              <a:ext uri="{FF2B5EF4-FFF2-40B4-BE49-F238E27FC236}">
                <a16:creationId xmlns:a16="http://schemas.microsoft.com/office/drawing/2014/main" id="{613FFF75-7400-1895-F7A0-718E8A62E720}"/>
              </a:ext>
            </a:extLst>
          </p:cNvPr>
          <p:cNvPicPr>
            <a:picLocks noChangeAspect="1"/>
          </p:cNvPicPr>
          <p:nvPr/>
        </p:nvPicPr>
        <p:blipFill>
          <a:blip r:embed="rId3"/>
          <a:stretch>
            <a:fillRect/>
          </a:stretch>
        </p:blipFill>
        <p:spPr>
          <a:xfrm>
            <a:off x="990600" y="1409700"/>
            <a:ext cx="16686198" cy="6584251"/>
          </a:xfrm>
          <a:prstGeom prst="rect">
            <a:avLst/>
          </a:prstGeom>
        </p:spPr>
      </p:pic>
    </p:spTree>
    <p:extLst>
      <p:ext uri="{BB962C8B-B14F-4D97-AF65-F5344CB8AC3E}">
        <p14:creationId xmlns:p14="http://schemas.microsoft.com/office/powerpoint/2010/main" val="40399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F69205-DDB9-0A7F-4FEF-3EF4007D532B}"/>
              </a:ext>
            </a:extLst>
          </p:cNvPr>
          <p:cNvSpPr txBox="1"/>
          <p:nvPr/>
        </p:nvSpPr>
        <p:spPr>
          <a:xfrm>
            <a:off x="750276" y="647700"/>
            <a:ext cx="10451123" cy="8863965"/>
          </a:xfrm>
          <a:prstGeom prst="rect">
            <a:avLst/>
          </a:prstGeom>
          <a:noFill/>
        </p:spPr>
        <p:txBody>
          <a:bodyPr wrap="square">
            <a:spAutoFit/>
          </a:bodyPr>
          <a:lstStyle/>
          <a:p>
            <a:pPr algn="just"/>
            <a:r>
              <a:rPr lang="vi-VN" sz="3000" b="1" i="0" dirty="0">
                <a:solidFill>
                  <a:srgbClr val="000000"/>
                </a:solidFill>
                <a:effectLst/>
                <a:latin typeface="Open Sans" panose="020B0606030504020204" pitchFamily="34" charset="0"/>
              </a:rPr>
              <a:t>Trần Nhân Tông</a:t>
            </a:r>
            <a:r>
              <a:rPr lang="en-US" sz="3000" b="1" i="0" dirty="0">
                <a:solidFill>
                  <a:srgbClr val="000000"/>
                </a:solidFill>
                <a:effectLst/>
                <a:latin typeface="Open Sans" panose="020B0606030504020204" pitchFamily="34" charset="0"/>
              </a:rPr>
              <a:t> </a:t>
            </a:r>
            <a:r>
              <a:rPr lang="vi-VN" sz="3000" b="0" i="0" dirty="0">
                <a:solidFill>
                  <a:srgbClr val="000000"/>
                </a:solidFill>
                <a:effectLst/>
                <a:latin typeface="Open Sans" panose="020B0606030504020204" pitchFamily="34" charset="0"/>
              </a:rPr>
              <a:t>-</a:t>
            </a:r>
            <a:r>
              <a:rPr lang="en-US" sz="3000" b="0" i="0" dirty="0">
                <a:solidFill>
                  <a:srgbClr val="000000"/>
                </a:solidFill>
                <a:effectLst/>
                <a:latin typeface="Open Sans" panose="020B0606030504020204" pitchFamily="34" charset="0"/>
              </a:rPr>
              <a:t> </a:t>
            </a:r>
            <a:r>
              <a:rPr lang="vi-VN" sz="3000" b="0" i="0" dirty="0">
                <a:solidFill>
                  <a:srgbClr val="000000"/>
                </a:solidFill>
                <a:effectLst/>
                <a:latin typeface="Open Sans" panose="020B0606030504020204" pitchFamily="34" charset="0"/>
              </a:rPr>
              <a:t>vị vua thứ ba của nhà Trần, được mệnh danh là "Phật hoàng" bởi những đóng góp to lớn về cả mặt chính trị, quân sự, văn hóa và tôn giáo. Ông trị vì Đại Việt từ năm 1278 đến năm 1308, dẫn dắt đất nước qua hai cuộc kháng chiến chống Nguyên Mông oanh liệt và để lại di sản đồ sộ cho hậu thế. Là một vị vua nhưng cũng là một nhà sư:</a:t>
            </a:r>
          </a:p>
          <a:p>
            <a:pPr algn="just"/>
            <a:r>
              <a:rPr lang="vi-VN" sz="3000" b="0" i="0" dirty="0">
                <a:solidFill>
                  <a:srgbClr val="000000"/>
                </a:solidFill>
                <a:effectLst/>
                <a:latin typeface="Open Sans" panose="020B0606030504020204" pitchFamily="34" charset="0"/>
              </a:rPr>
              <a:t>- Lãnh đạo quân dân Đại Việt đánh tan quân Nguyên Mông hùng mạnh trong hai cuộc kháng chiến (1284-1285 và 1287-1288), bảo vệ thành công độc lập dân tộc, đưa thời Trần trở thành thời kỳ hưng thịnh nhất trong lịch sử</a:t>
            </a:r>
          </a:p>
          <a:p>
            <a:pPr algn="just"/>
            <a:r>
              <a:rPr lang="vi-VN" sz="3000" b="0" i="0" dirty="0">
                <a:solidFill>
                  <a:srgbClr val="000000"/>
                </a:solidFill>
                <a:effectLst/>
                <a:latin typeface="Open Sans" panose="020B0606030504020204" pitchFamily="34" charset="0"/>
              </a:rPr>
              <a:t>- Thực hiện nhiều chính sách cải cách, củng cố quốc phòng, an ninh, phát triển kinh tế, văn hóa. Trần Nhân Tông xây dựng đất nước thái bình dựa trên triết lý đạo Phật</a:t>
            </a:r>
          </a:p>
          <a:p>
            <a:pPr algn="just"/>
            <a:r>
              <a:rPr lang="vi-VN" sz="3000" b="0" i="0" dirty="0">
                <a:solidFill>
                  <a:srgbClr val="000000"/>
                </a:solidFill>
                <a:effectLst/>
                <a:latin typeface="Open Sans" panose="020B0606030504020204" pitchFamily="34" charset="0"/>
              </a:rPr>
              <a:t>- Có công xây dựng triều đình nhà Trần vững mạnh, tạo nền tảng cho sự phát triển thịnh vượng của Đại Việt trong nhiều thế kỷ sau. Khi đất nước đã thái bình, ông đã từ bỏ đỉnh cao danh vọng và quyền lực để xuất gia tu hành.</a:t>
            </a:r>
          </a:p>
        </p:txBody>
      </p:sp>
      <p:pic>
        <p:nvPicPr>
          <p:cNvPr id="4098" name="Picture 2">
            <a:extLst>
              <a:ext uri="{FF2B5EF4-FFF2-40B4-BE49-F238E27FC236}">
                <a16:creationId xmlns:a16="http://schemas.microsoft.com/office/drawing/2014/main" id="{00B7DDB1-B932-7428-3A43-3F3DAC637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4573" y="820699"/>
            <a:ext cx="6153150" cy="8222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42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C2AB0-4AF4-0704-9E8E-D3A9F9596C6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F5D64AA-0ADA-194D-4AAB-A88A0B0A7391}"/>
              </a:ext>
            </a:extLst>
          </p:cNvPr>
          <p:cNvPicPr>
            <a:picLocks noChangeAspect="1"/>
          </p:cNvPicPr>
          <p:nvPr/>
        </p:nvPicPr>
        <p:blipFill>
          <a:blip r:embed="rId2"/>
          <a:stretch>
            <a:fillRect/>
          </a:stretch>
        </p:blipFill>
        <p:spPr>
          <a:xfrm>
            <a:off x="2904203" y="2771950"/>
            <a:ext cx="12479594" cy="4743099"/>
          </a:xfrm>
          <a:prstGeom prst="rect">
            <a:avLst/>
          </a:prstGeom>
        </p:spPr>
      </p:pic>
    </p:spTree>
    <p:extLst>
      <p:ext uri="{BB962C8B-B14F-4D97-AF65-F5344CB8AC3E}">
        <p14:creationId xmlns:p14="http://schemas.microsoft.com/office/powerpoint/2010/main" val="69317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CD2764-D879-4B3F-DF29-FA8BE70068A4}"/>
              </a:ext>
            </a:extLst>
          </p:cNvPr>
          <p:cNvPicPr>
            <a:picLocks noChangeAspect="1"/>
          </p:cNvPicPr>
          <p:nvPr/>
        </p:nvPicPr>
        <p:blipFill>
          <a:blip r:embed="rId4"/>
          <a:stretch>
            <a:fillRect/>
          </a:stretch>
        </p:blipFill>
        <p:spPr>
          <a:xfrm>
            <a:off x="0" y="-124213"/>
            <a:ext cx="18288000" cy="10411214"/>
          </a:xfrm>
          <a:prstGeom prst="rect">
            <a:avLst/>
          </a:prstGeom>
        </p:spPr>
      </p:pic>
      <p:pic>
        <p:nvPicPr>
          <p:cNvPr id="2"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95513" y="10766108"/>
            <a:ext cx="731045" cy="731045"/>
          </a:xfrm>
          <a:prstGeom prst="rect">
            <a:avLst/>
          </a:prstGeom>
        </p:spPr>
      </p:pic>
      <p:sp>
        <p:nvSpPr>
          <p:cNvPr id="7" name="TextBox 6">
            <a:extLst>
              <a:ext uri="{FF2B5EF4-FFF2-40B4-BE49-F238E27FC236}">
                <a16:creationId xmlns:a16="http://schemas.microsoft.com/office/drawing/2014/main" id="{473C62F5-6C95-98BD-4965-DD10BF68F7A6}"/>
              </a:ext>
            </a:extLst>
          </p:cNvPr>
          <p:cNvSpPr txBox="1"/>
          <p:nvPr/>
        </p:nvSpPr>
        <p:spPr>
          <a:xfrm>
            <a:off x="762000" y="5905500"/>
            <a:ext cx="16687800" cy="3785652"/>
          </a:xfrm>
          <a:prstGeom prst="rect">
            <a:avLst/>
          </a:prstGeom>
          <a:solidFill>
            <a:schemeClr val="bg1"/>
          </a:solidFill>
          <a:ln w="57150">
            <a:solidFill>
              <a:schemeClr val="tx1"/>
            </a:solidFill>
          </a:ln>
        </p:spPr>
        <p:txBody>
          <a:bodyPr wrap="square" rtlCol="0">
            <a:spAutoFit/>
          </a:bodyPr>
          <a:lstStyle/>
          <a:p>
            <a:pPr marL="285750" indent="-285750" algn="ctr">
              <a:buFontTx/>
              <a:buChar char="-"/>
            </a:pPr>
            <a:r>
              <a:rPr lang="en-US" sz="4800" dirty="0">
                <a:latin typeface="Open Sans" panose="020B0606030504020204" pitchFamily="34" charset="0"/>
                <a:ea typeface="Open Sans" panose="020B0606030504020204" pitchFamily="34" charset="0"/>
                <a:cs typeface="Open Sans" panose="020B0606030504020204" pitchFamily="34" charset="0"/>
              </a:rPr>
              <a:t>Chia </a:t>
            </a:r>
            <a:r>
              <a:rPr lang="en-US" sz="4800" dirty="0" err="1">
                <a:latin typeface="Open Sans" panose="020B0606030504020204" pitchFamily="34" charset="0"/>
                <a:ea typeface="Open Sans" panose="020B0606030504020204" pitchFamily="34" charset="0"/>
                <a:cs typeface="Open Sans" panose="020B0606030504020204" pitchFamily="34" charset="0"/>
              </a:rPr>
              <a:t>lớp</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thành</a:t>
            </a:r>
            <a:r>
              <a:rPr lang="en-US" sz="4800" dirty="0">
                <a:latin typeface="Open Sans" panose="020B0606030504020204" pitchFamily="34" charset="0"/>
                <a:ea typeface="Open Sans" panose="020B0606030504020204" pitchFamily="34" charset="0"/>
                <a:cs typeface="Open Sans" panose="020B0606030504020204" pitchFamily="34" charset="0"/>
              </a:rPr>
              <a:t> 3 </a:t>
            </a:r>
            <a:r>
              <a:rPr lang="en-US" sz="4800" dirty="0" err="1">
                <a:latin typeface="Open Sans" panose="020B0606030504020204" pitchFamily="34" charset="0"/>
                <a:ea typeface="Open Sans" panose="020B0606030504020204" pitchFamily="34" charset="0"/>
                <a:cs typeface="Open Sans" panose="020B0606030504020204" pitchFamily="34" charset="0"/>
              </a:rPr>
              <a:t>đội</a:t>
            </a:r>
            <a:endParaRPr lang="en-US" sz="48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ctr">
              <a:buFontTx/>
              <a:buChar char="-"/>
            </a:pPr>
            <a:r>
              <a:rPr lang="en-US" sz="4800" dirty="0" err="1">
                <a:latin typeface="Open Sans" panose="020B0606030504020204" pitchFamily="34" charset="0"/>
                <a:ea typeface="Open Sans" panose="020B0606030504020204" pitchFamily="34" charset="0"/>
                <a:cs typeface="Open Sans" panose="020B0606030504020204" pitchFamily="34" charset="0"/>
              </a:rPr>
              <a:t>Các</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đội</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lần</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lượt</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bốc</a:t>
            </a:r>
            <a:r>
              <a:rPr lang="en-US" sz="4800" dirty="0">
                <a:latin typeface="Open Sans" panose="020B0606030504020204" pitchFamily="34" charset="0"/>
                <a:ea typeface="Open Sans" panose="020B0606030504020204" pitchFamily="34" charset="0"/>
                <a:cs typeface="Open Sans" panose="020B0606030504020204" pitchFamily="34" charset="0"/>
              </a:rPr>
              <a:t> ô </a:t>
            </a:r>
            <a:r>
              <a:rPr lang="en-US" sz="4800" dirty="0" err="1">
                <a:latin typeface="Open Sans" panose="020B0606030504020204" pitchFamily="34" charset="0"/>
                <a:ea typeface="Open Sans" panose="020B0606030504020204" pitchFamily="34" charset="0"/>
                <a:cs typeface="Open Sans" panose="020B0606030504020204" pitchFamily="34" charset="0"/>
              </a:rPr>
              <a:t>sô</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yêu</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thích</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Đằng</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sau</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mỗi</a:t>
            </a:r>
            <a:r>
              <a:rPr lang="en-US" sz="4800" dirty="0">
                <a:latin typeface="Open Sans" panose="020B0606030504020204" pitchFamily="34" charset="0"/>
                <a:ea typeface="Open Sans" panose="020B0606030504020204" pitchFamily="34" charset="0"/>
                <a:cs typeface="Open Sans" panose="020B0606030504020204" pitchFamily="34" charset="0"/>
              </a:rPr>
              <a:t> ô </a:t>
            </a:r>
            <a:r>
              <a:rPr lang="en-US" sz="4800" dirty="0" err="1">
                <a:latin typeface="Open Sans" panose="020B0606030504020204" pitchFamily="34" charset="0"/>
                <a:ea typeface="Open Sans" panose="020B0606030504020204" pitchFamily="34" charset="0"/>
                <a:cs typeface="Open Sans" panose="020B0606030504020204" pitchFamily="34" charset="0"/>
              </a:rPr>
              <a:t>sô</a:t>
            </a:r>
            <a:r>
              <a:rPr lang="en-US" sz="4800" dirty="0">
                <a:latin typeface="Open Sans" panose="020B0606030504020204" pitchFamily="34" charset="0"/>
                <a:ea typeface="Open Sans" panose="020B0606030504020204" pitchFamily="34" charset="0"/>
                <a:cs typeface="Open Sans" panose="020B0606030504020204" pitchFamily="34" charset="0"/>
              </a:rPr>
              <a:t>́ là </a:t>
            </a:r>
            <a:r>
              <a:rPr lang="en-US" sz="4800" dirty="0" err="1">
                <a:latin typeface="Open Sans" panose="020B0606030504020204" pitchFamily="34" charset="0"/>
                <a:ea typeface="Open Sans" panose="020B0606030504020204" pitchFamily="34" charset="0"/>
                <a:cs typeface="Open Sans" panose="020B0606030504020204" pitchFamily="34" charset="0"/>
              </a:rPr>
              <a:t>câu</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hỏi</a:t>
            </a:r>
            <a:r>
              <a:rPr lang="en-US" sz="4800" dirty="0">
                <a:latin typeface="Open Sans" panose="020B0606030504020204" pitchFamily="34" charset="0"/>
                <a:ea typeface="Open Sans" panose="020B0606030504020204" pitchFamily="34" charset="0"/>
                <a:cs typeface="Open Sans" panose="020B0606030504020204" pitchFamily="34" charset="0"/>
              </a:rPr>
              <a:t>, là ô </a:t>
            </a:r>
            <a:r>
              <a:rPr lang="en-US" sz="4800" dirty="0" err="1">
                <a:latin typeface="Open Sans" panose="020B0606030504020204" pitchFamily="34" charset="0"/>
                <a:ea typeface="Open Sans" panose="020B0606030504020204" pitchFamily="34" charset="0"/>
                <a:cs typeface="Open Sans" panose="020B0606030504020204" pitchFamily="34" charset="0"/>
              </a:rPr>
              <a:t>sô</a:t>
            </a:r>
            <a:r>
              <a:rPr lang="en-US" sz="4800" dirty="0">
                <a:latin typeface="Open Sans" panose="020B0606030504020204" pitchFamily="34" charset="0"/>
                <a:ea typeface="Open Sans" panose="020B0606030504020204" pitchFamily="34" charset="0"/>
                <a:cs typeface="Open Sans" panose="020B0606030504020204" pitchFamily="34" charset="0"/>
              </a:rPr>
              <a:t>́ may </a:t>
            </a:r>
            <a:r>
              <a:rPr lang="en-US" sz="4800" dirty="0" err="1">
                <a:latin typeface="Open Sans" panose="020B0606030504020204" pitchFamily="34" charset="0"/>
                <a:ea typeface="Open Sans" panose="020B0606030504020204" pitchFamily="34" charset="0"/>
                <a:cs typeface="Open Sans" panose="020B0606030504020204" pitchFamily="34" charset="0"/>
              </a:rPr>
              <a:t>mắn</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hoặc</a:t>
            </a:r>
            <a:r>
              <a:rPr lang="en-US" sz="4800" dirty="0">
                <a:latin typeface="Open Sans" panose="020B0606030504020204" pitchFamily="34" charset="0"/>
                <a:ea typeface="Open Sans" panose="020B0606030504020204" pitchFamily="34" charset="0"/>
                <a:cs typeface="Open Sans" panose="020B0606030504020204" pitchFamily="34" charset="0"/>
              </a:rPr>
              <a:t> ô </a:t>
            </a:r>
            <a:r>
              <a:rPr lang="en-US" sz="4800" dirty="0" err="1">
                <a:latin typeface="Open Sans" panose="020B0606030504020204" pitchFamily="34" charset="0"/>
                <a:ea typeface="Open Sans" panose="020B0606030504020204" pitchFamily="34" charset="0"/>
                <a:cs typeface="Open Sans" panose="020B0606030504020204" pitchFamily="34" charset="0"/>
              </a:rPr>
              <a:t>sô</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không</a:t>
            </a:r>
            <a:r>
              <a:rPr lang="en-US" sz="4800" dirty="0">
                <a:latin typeface="Open Sans" panose="020B0606030504020204" pitchFamily="34" charset="0"/>
                <a:ea typeface="Open Sans" panose="020B0606030504020204" pitchFamily="34" charset="0"/>
                <a:cs typeface="Open Sans" panose="020B0606030504020204" pitchFamily="34" charset="0"/>
              </a:rPr>
              <a:t> may </a:t>
            </a:r>
            <a:r>
              <a:rPr lang="en-US" sz="4800" dirty="0" err="1">
                <a:latin typeface="Open Sans" panose="020B0606030504020204" pitchFamily="34" charset="0"/>
                <a:ea typeface="Open Sans" panose="020B0606030504020204" pitchFamily="34" charset="0"/>
                <a:cs typeface="Open Sans" panose="020B0606030504020204" pitchFamily="34" charset="0"/>
              </a:rPr>
              <a:t>mắn</a:t>
            </a:r>
            <a:r>
              <a:rPr lang="en-US" sz="4800" dirty="0">
                <a:latin typeface="Open Sans" panose="020B0606030504020204" pitchFamily="34" charset="0"/>
                <a:ea typeface="Open Sans" panose="020B0606030504020204" pitchFamily="34" charset="0"/>
                <a:cs typeface="Open Sans" panose="020B0606030504020204" pitchFamily="34" charset="0"/>
              </a:rPr>
              <a:t>.</a:t>
            </a:r>
          </a:p>
          <a:p>
            <a:pPr marL="285750" indent="-285750" algn="ctr">
              <a:buFontTx/>
              <a:buChar char="-"/>
            </a:pPr>
            <a:r>
              <a:rPr lang="en-US" sz="4800" dirty="0">
                <a:latin typeface="Open Sans" panose="020B0606030504020204" pitchFamily="34" charset="0"/>
                <a:ea typeface="Open Sans" panose="020B0606030504020204" pitchFamily="34" charset="0"/>
                <a:cs typeface="Open Sans" panose="020B0606030504020204" pitchFamily="34" charset="0"/>
              </a:rPr>
              <a:t>Sau 5 </a:t>
            </a:r>
            <a:r>
              <a:rPr lang="en-US" sz="4800" dirty="0" err="1">
                <a:latin typeface="Open Sans" panose="020B0606030504020204" pitchFamily="34" charset="0"/>
                <a:ea typeface="Open Sans" panose="020B0606030504020204" pitchFamily="34" charset="0"/>
                <a:cs typeface="Open Sans" panose="020B0606030504020204" pitchFamily="34" charset="0"/>
              </a:rPr>
              <a:t>lượt</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bốc</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nhóm</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nào</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được</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nhiều</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điểm</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nhất</a:t>
            </a:r>
            <a:r>
              <a:rPr lang="en-US" sz="4800" dirty="0">
                <a:latin typeface="Open Sans" panose="020B0606030504020204" pitchFamily="34" charset="0"/>
                <a:ea typeface="Open Sans" panose="020B0606030504020204" pitchFamily="34" charset="0"/>
                <a:cs typeface="Open Sans" panose="020B0606030504020204" pitchFamily="34" charset="0"/>
              </a:rPr>
              <a:t> sẽ </a:t>
            </a:r>
            <a:r>
              <a:rPr lang="en-US" sz="4800" dirty="0" err="1">
                <a:latin typeface="Open Sans" panose="020B0606030504020204" pitchFamily="34" charset="0"/>
                <a:ea typeface="Open Sans" panose="020B0606030504020204" pitchFamily="34" charset="0"/>
                <a:cs typeface="Open Sans" panose="020B0606030504020204" pitchFamily="34" charset="0"/>
              </a:rPr>
              <a:t>giành</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chiến</a:t>
            </a:r>
            <a:r>
              <a:rPr lang="en-US" sz="4800" dirty="0">
                <a:latin typeface="Open Sans" panose="020B0606030504020204" pitchFamily="34" charset="0"/>
                <a:ea typeface="Open Sans" panose="020B0606030504020204" pitchFamily="34" charset="0"/>
                <a:cs typeface="Open Sans" panose="020B0606030504020204" pitchFamily="34" charset="0"/>
              </a:rPr>
              <a:t> </a:t>
            </a:r>
            <a:r>
              <a:rPr lang="en-US" sz="4800" dirty="0" err="1">
                <a:latin typeface="Open Sans" panose="020B0606030504020204" pitchFamily="34" charset="0"/>
                <a:ea typeface="Open Sans" panose="020B0606030504020204" pitchFamily="34" charset="0"/>
                <a:cs typeface="Open Sans" panose="020B0606030504020204" pitchFamily="34" charset="0"/>
              </a:rPr>
              <a:t>thắng</a:t>
            </a:r>
            <a:endParaRPr lang="en-US" sz="4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572EC4E-A0C5-38D9-E8F5-E1059D3E9654}"/>
              </a:ext>
            </a:extLst>
          </p:cNvPr>
          <p:cNvPicPr>
            <a:picLocks noChangeAspect="1"/>
          </p:cNvPicPr>
          <p:nvPr/>
        </p:nvPicPr>
        <p:blipFill>
          <a:blip r:embed="rId6"/>
          <a:stretch>
            <a:fillRect/>
          </a:stretch>
        </p:blipFill>
        <p:spPr>
          <a:xfrm>
            <a:off x="0" y="2705100"/>
            <a:ext cx="18288000" cy="3742944"/>
          </a:xfrm>
          <a:prstGeom prst="rect">
            <a:avLst/>
          </a:prstGeom>
        </p:spPr>
      </p:pic>
    </p:spTree>
    <p:extLst>
      <p:ext uri="{BB962C8B-B14F-4D97-AF65-F5344CB8AC3E}">
        <p14:creationId xmlns:p14="http://schemas.microsoft.com/office/powerpoint/2010/main" val="342615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17E0BD-B4DE-47E6-AF21-E014F37ACBA8}"/>
              </a:ext>
            </a:extLst>
          </p:cNvPr>
          <p:cNvSpPr txBox="1"/>
          <p:nvPr/>
        </p:nvSpPr>
        <p:spPr>
          <a:xfrm>
            <a:off x="723900" y="495300"/>
            <a:ext cx="16840200" cy="2585323"/>
          </a:xfrm>
          <a:prstGeom prst="rect">
            <a:avLst/>
          </a:prstGeom>
          <a:noFill/>
        </p:spPr>
        <p:txBody>
          <a:bodyPr wrap="square">
            <a:spAutoFit/>
          </a:bodyPr>
          <a:lstStyle/>
          <a:p>
            <a:pPr algn="ctr"/>
            <a:r>
              <a:rPr lang="vi-VN" sz="5400" b="1" i="0" dirty="0">
                <a:solidFill>
                  <a:srgbClr val="000000"/>
                </a:solidFill>
                <a:effectLst/>
                <a:latin typeface="Open Sans" panose="020B0606030504020204" pitchFamily="34" charset="0"/>
              </a:rPr>
              <a:t>Sưu tầm tranh ảnh, tư liệu viết,... về một di tích lịch sử liên quan đến Triều Trần còn lại đến </a:t>
            </a:r>
            <a:endParaRPr lang="en-US" sz="5400" b="1" i="0" dirty="0">
              <a:solidFill>
                <a:srgbClr val="000000"/>
              </a:solidFill>
              <a:effectLst/>
              <a:latin typeface="Open Sans" panose="020B0606030504020204" pitchFamily="34" charset="0"/>
            </a:endParaRPr>
          </a:p>
          <a:p>
            <a:pPr algn="ctr"/>
            <a:r>
              <a:rPr lang="vi-VN" sz="5400" b="1" i="0" dirty="0">
                <a:solidFill>
                  <a:srgbClr val="000000"/>
                </a:solidFill>
                <a:effectLst/>
                <a:latin typeface="Open Sans" panose="020B0606030504020204" pitchFamily="34" charset="0"/>
              </a:rPr>
              <a:t>ngày nay và chia sẻ với bạn.</a:t>
            </a:r>
            <a:endParaRPr lang="en-US" sz="5400" b="1" dirty="0">
              <a:latin typeface="UTM Avo" panose="02040603050506020204" pitchFamily="18" charset="0"/>
            </a:endParaRPr>
          </a:p>
        </p:txBody>
      </p:sp>
      <p:sp>
        <p:nvSpPr>
          <p:cNvPr id="5" name="TextBox 4">
            <a:extLst>
              <a:ext uri="{FF2B5EF4-FFF2-40B4-BE49-F238E27FC236}">
                <a16:creationId xmlns:a16="http://schemas.microsoft.com/office/drawing/2014/main" id="{35FF020F-8E2C-A64A-0531-E1701568EF09}"/>
              </a:ext>
            </a:extLst>
          </p:cNvPr>
          <p:cNvSpPr txBox="1"/>
          <p:nvPr/>
        </p:nvSpPr>
        <p:spPr>
          <a:xfrm>
            <a:off x="723900" y="3324463"/>
            <a:ext cx="9906000" cy="6524863"/>
          </a:xfrm>
          <a:prstGeom prst="rect">
            <a:avLst/>
          </a:prstGeom>
          <a:noFill/>
        </p:spPr>
        <p:txBody>
          <a:bodyPr wrap="square">
            <a:spAutoFit/>
          </a:bodyPr>
          <a:lstStyle/>
          <a:p>
            <a:pPr algn="just"/>
            <a:r>
              <a:rPr lang="vi-VN" sz="3800" b="0" i="0" dirty="0">
                <a:solidFill>
                  <a:srgbClr val="000000"/>
                </a:solidFill>
                <a:effectLst/>
                <a:latin typeface="Open Sans" panose="020B0606030504020204" pitchFamily="34" charset="0"/>
              </a:rPr>
              <a:t>- </a:t>
            </a:r>
            <a:r>
              <a:rPr lang="vi-VN" sz="3800" b="1" i="0" dirty="0">
                <a:solidFill>
                  <a:srgbClr val="C00000"/>
                </a:solidFill>
                <a:effectLst/>
                <a:latin typeface="Open Sans" panose="020B0606030504020204" pitchFamily="34" charset="0"/>
              </a:rPr>
              <a:t>Khu di tích lịch sử nhà Trần </a:t>
            </a:r>
            <a:r>
              <a:rPr lang="vi-VN" sz="3800" b="0" i="0" dirty="0">
                <a:solidFill>
                  <a:srgbClr val="000000"/>
                </a:solidFill>
                <a:effectLst/>
                <a:latin typeface="Open Sans" panose="020B0606030504020204" pitchFamily="34" charset="0"/>
              </a:rPr>
              <a:t>tọa lạc tại các xã An Sinh, Tràng An, Bình Khê, Thủy An, huyện Đông Triều, tỉnh Quảng Ninh. Nơi đây cách trung tâm thành phố Hạ Long khoảng 20km và cách thủ đô Hà Nội khoảng 170km.</a:t>
            </a:r>
          </a:p>
          <a:p>
            <a:pPr algn="just"/>
            <a:r>
              <a:rPr lang="vi-VN" sz="3800" b="0" i="0" dirty="0">
                <a:solidFill>
                  <a:srgbClr val="000000"/>
                </a:solidFill>
                <a:effectLst/>
                <a:latin typeface="Open Sans" panose="020B0606030504020204" pitchFamily="34" charset="0"/>
              </a:rPr>
              <a:t>- Đây là khu di tích quốc gia gồm lăng mộ, đền, chùa, am tháp với 14 di tích trải rộng</a:t>
            </a:r>
          </a:p>
          <a:p>
            <a:pPr algn="just"/>
            <a:r>
              <a:rPr lang="vi-VN" sz="3800" b="0" i="0" dirty="0">
                <a:solidFill>
                  <a:srgbClr val="000000"/>
                </a:solidFill>
                <a:effectLst/>
                <a:latin typeface="Open Sans" panose="020B0606030504020204" pitchFamily="34" charset="0"/>
              </a:rPr>
              <a:t>- Là vùng thánh địa linh thiêng mang đậm tinh thần lịch sử, văn hoá là nơi quê gốc nhà Trần.</a:t>
            </a:r>
          </a:p>
        </p:txBody>
      </p:sp>
      <p:pic>
        <p:nvPicPr>
          <p:cNvPr id="5122" name="Picture 2" descr="Khu di tích lịch sử nhà Trần ở Đông Triều – Nơi lưu dấu một triều đại hiển  hách - iVIVU.com">
            <a:extLst>
              <a:ext uri="{FF2B5EF4-FFF2-40B4-BE49-F238E27FC236}">
                <a16:creationId xmlns:a16="http://schemas.microsoft.com/office/drawing/2014/main" id="{64198542-7D5E-1992-19FA-DC2EDBADE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3080623"/>
            <a:ext cx="6553200" cy="3171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Khu di tích nhà Trần tại Đông Triều – Wikipedia tiếng Việt">
            <a:extLst>
              <a:ext uri="{FF2B5EF4-FFF2-40B4-BE49-F238E27FC236}">
                <a16:creationId xmlns:a16="http://schemas.microsoft.com/office/drawing/2014/main" id="{C3F0BD4F-603B-368A-D49D-2E75002E9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6417617"/>
            <a:ext cx="6553200" cy="3208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79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randombar(horizontal)">
                                      <p:cBhvr>
                                        <p:cTn id="1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62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hlinkClick r:id="rId4" action="ppaction://hlinksldjump"/>
          </p:cNvPr>
          <p:cNvPicPr>
            <a:picLocks noChangeAspect="1"/>
          </p:cNvPicPr>
          <p:nvPr/>
        </p:nvPicPr>
        <p:blipFill>
          <a:blip r:embed="rId5"/>
          <a:stretch>
            <a:fillRect/>
          </a:stretch>
        </p:blipFill>
        <p:spPr>
          <a:xfrm>
            <a:off x="-623628" y="3676206"/>
            <a:ext cx="4827794" cy="6594231"/>
          </a:xfrm>
          <a:prstGeom prst="rect">
            <a:avLst/>
          </a:prstGeom>
        </p:spPr>
      </p:pic>
      <p:pic>
        <p:nvPicPr>
          <p:cNvPr id="17" name="Picture 16">
            <a:hlinkClick r:id="rId6" action="ppaction://hlinksldjump"/>
            <a:extLst>
              <a:ext uri="{FF2B5EF4-FFF2-40B4-BE49-F238E27FC236}">
                <a16:creationId xmlns:a16="http://schemas.microsoft.com/office/drawing/2014/main" id="{59E8A257-8EC9-D405-0932-3BE606ABD977}"/>
              </a:ext>
            </a:extLst>
          </p:cNvPr>
          <p:cNvPicPr>
            <a:picLocks noChangeAspect="1"/>
          </p:cNvPicPr>
          <p:nvPr/>
        </p:nvPicPr>
        <p:blipFill>
          <a:blip r:embed="rId7"/>
          <a:stretch>
            <a:fillRect/>
          </a:stretch>
        </p:blipFill>
        <p:spPr>
          <a:xfrm>
            <a:off x="2581960" y="389624"/>
            <a:ext cx="14006426" cy="7967796"/>
          </a:xfrm>
          <a:prstGeom prst="rect">
            <a:avLst/>
          </a:prstGeom>
        </p:spPr>
      </p:pic>
      <p:pic>
        <p:nvPicPr>
          <p:cNvPr id="2" name="Picture 1">
            <a:hlinkClick r:id="rId8" action="ppaction://hlinksldjump"/>
            <a:extLst>
              <a:ext uri="{FF2B5EF4-FFF2-40B4-BE49-F238E27FC236}">
                <a16:creationId xmlns:a16="http://schemas.microsoft.com/office/drawing/2014/main" id="{54E929AB-FBFA-2AE8-FB73-90518B51A955}"/>
              </a:ext>
            </a:extLst>
          </p:cNvPr>
          <p:cNvPicPr>
            <a:picLocks noChangeAspect="1"/>
          </p:cNvPicPr>
          <p:nvPr/>
        </p:nvPicPr>
        <p:blipFill>
          <a:blip r:embed="rId9"/>
          <a:stretch>
            <a:fillRect/>
          </a:stretch>
        </p:blipFill>
        <p:spPr>
          <a:xfrm>
            <a:off x="313639" y="190315"/>
            <a:ext cx="3939617" cy="4125308"/>
          </a:xfrm>
          <a:prstGeom prst="rect">
            <a:avLst/>
          </a:prstGeom>
        </p:spPr>
      </p:pic>
      <p:pic>
        <p:nvPicPr>
          <p:cNvPr id="3" name="Picture 2">
            <a:hlinkClick r:id="rId10" action="ppaction://hlinksldjump"/>
            <a:extLst>
              <a:ext uri="{FF2B5EF4-FFF2-40B4-BE49-F238E27FC236}">
                <a16:creationId xmlns:a16="http://schemas.microsoft.com/office/drawing/2014/main" id="{87A15F7A-C692-842F-8289-7040DEA1AD43}"/>
              </a:ext>
            </a:extLst>
          </p:cNvPr>
          <p:cNvPicPr>
            <a:picLocks noChangeAspect="1"/>
          </p:cNvPicPr>
          <p:nvPr/>
        </p:nvPicPr>
        <p:blipFill>
          <a:blip r:embed="rId11"/>
          <a:stretch>
            <a:fillRect/>
          </a:stretch>
        </p:blipFill>
        <p:spPr>
          <a:xfrm>
            <a:off x="2961890" y="16563"/>
            <a:ext cx="5496021" cy="3849957"/>
          </a:xfrm>
          <a:prstGeom prst="rect">
            <a:avLst/>
          </a:prstGeom>
        </p:spPr>
      </p:pic>
      <p:pic>
        <p:nvPicPr>
          <p:cNvPr id="4" name="Picture 3">
            <a:hlinkClick r:id="rId12" action="ppaction://hlinksldjump"/>
            <a:extLst>
              <a:ext uri="{FF2B5EF4-FFF2-40B4-BE49-F238E27FC236}">
                <a16:creationId xmlns:a16="http://schemas.microsoft.com/office/drawing/2014/main" id="{9F9FC4EC-5889-B375-1A05-AF6D14F1743B}"/>
              </a:ext>
            </a:extLst>
          </p:cNvPr>
          <p:cNvPicPr>
            <a:picLocks noChangeAspect="1"/>
          </p:cNvPicPr>
          <p:nvPr/>
        </p:nvPicPr>
        <p:blipFill>
          <a:blip r:embed="rId13"/>
          <a:stretch>
            <a:fillRect/>
          </a:stretch>
        </p:blipFill>
        <p:spPr>
          <a:xfrm>
            <a:off x="6808028" y="58985"/>
            <a:ext cx="5496021" cy="3849957"/>
          </a:xfrm>
          <a:prstGeom prst="rect">
            <a:avLst/>
          </a:prstGeom>
        </p:spPr>
      </p:pic>
      <p:pic>
        <p:nvPicPr>
          <p:cNvPr id="5" name="Picture 4">
            <a:hlinkClick r:id="rId14" action="ppaction://hlinksldjump"/>
            <a:extLst>
              <a:ext uri="{FF2B5EF4-FFF2-40B4-BE49-F238E27FC236}">
                <a16:creationId xmlns:a16="http://schemas.microsoft.com/office/drawing/2014/main" id="{96A1304A-121A-BB1E-05F0-7C631E66B821}"/>
              </a:ext>
            </a:extLst>
          </p:cNvPr>
          <p:cNvPicPr>
            <a:picLocks noChangeAspect="1"/>
          </p:cNvPicPr>
          <p:nvPr/>
        </p:nvPicPr>
        <p:blipFill>
          <a:blip r:embed="rId15"/>
          <a:stretch>
            <a:fillRect/>
          </a:stretch>
        </p:blipFill>
        <p:spPr>
          <a:xfrm>
            <a:off x="10163828" y="-62832"/>
            <a:ext cx="5486876" cy="3849957"/>
          </a:xfrm>
          <a:prstGeom prst="rect">
            <a:avLst/>
          </a:prstGeom>
        </p:spPr>
      </p:pic>
      <p:pic>
        <p:nvPicPr>
          <p:cNvPr id="6" name="Picture 5">
            <a:hlinkClick r:id="rId16" action="ppaction://hlinksldjump"/>
            <a:extLst>
              <a:ext uri="{FF2B5EF4-FFF2-40B4-BE49-F238E27FC236}">
                <a16:creationId xmlns:a16="http://schemas.microsoft.com/office/drawing/2014/main" id="{B83B3087-E170-FE5B-443E-64D5803B0A3A}"/>
              </a:ext>
            </a:extLst>
          </p:cNvPr>
          <p:cNvPicPr>
            <a:picLocks noChangeAspect="1"/>
          </p:cNvPicPr>
          <p:nvPr/>
        </p:nvPicPr>
        <p:blipFill>
          <a:blip r:embed="rId17"/>
          <a:stretch>
            <a:fillRect/>
          </a:stretch>
        </p:blipFill>
        <p:spPr>
          <a:xfrm>
            <a:off x="14215481" y="190314"/>
            <a:ext cx="4005753" cy="3502455"/>
          </a:xfrm>
          <a:prstGeom prst="rect">
            <a:avLst/>
          </a:prstGeom>
        </p:spPr>
      </p:pic>
      <p:pic>
        <p:nvPicPr>
          <p:cNvPr id="7" name="Picture 6">
            <a:hlinkClick r:id="rId18" action="ppaction://hlinksldjump"/>
            <a:extLst>
              <a:ext uri="{FF2B5EF4-FFF2-40B4-BE49-F238E27FC236}">
                <a16:creationId xmlns:a16="http://schemas.microsoft.com/office/drawing/2014/main" id="{DF024BAB-E34C-15BF-F75B-49368F0AC32A}"/>
              </a:ext>
            </a:extLst>
          </p:cNvPr>
          <p:cNvPicPr>
            <a:picLocks noChangeAspect="1"/>
          </p:cNvPicPr>
          <p:nvPr/>
        </p:nvPicPr>
        <p:blipFill>
          <a:blip r:embed="rId19"/>
          <a:stretch>
            <a:fillRect/>
          </a:stretch>
        </p:blipFill>
        <p:spPr>
          <a:xfrm>
            <a:off x="450812" y="2524535"/>
            <a:ext cx="4608975" cy="4490093"/>
          </a:xfrm>
          <a:prstGeom prst="rect">
            <a:avLst/>
          </a:prstGeom>
        </p:spPr>
      </p:pic>
      <p:pic>
        <p:nvPicPr>
          <p:cNvPr id="8" name="Picture 7">
            <a:hlinkClick r:id="rId20" action="ppaction://hlinksldjump"/>
            <a:extLst>
              <a:ext uri="{FF2B5EF4-FFF2-40B4-BE49-F238E27FC236}">
                <a16:creationId xmlns:a16="http://schemas.microsoft.com/office/drawing/2014/main" id="{74227387-E043-A017-96DD-06D6297B8FDA}"/>
              </a:ext>
            </a:extLst>
          </p:cNvPr>
          <p:cNvPicPr>
            <a:picLocks noChangeAspect="1"/>
          </p:cNvPicPr>
          <p:nvPr/>
        </p:nvPicPr>
        <p:blipFill>
          <a:blip r:embed="rId21"/>
          <a:stretch>
            <a:fillRect/>
          </a:stretch>
        </p:blipFill>
        <p:spPr>
          <a:xfrm>
            <a:off x="3738014" y="2538676"/>
            <a:ext cx="4938188" cy="4627265"/>
          </a:xfrm>
          <a:prstGeom prst="rect">
            <a:avLst/>
          </a:prstGeom>
        </p:spPr>
      </p:pic>
      <p:pic>
        <p:nvPicPr>
          <p:cNvPr id="9" name="Picture 8">
            <a:hlinkClick r:id="rId22" action="ppaction://hlinksldjump"/>
            <a:extLst>
              <a:ext uri="{FF2B5EF4-FFF2-40B4-BE49-F238E27FC236}">
                <a16:creationId xmlns:a16="http://schemas.microsoft.com/office/drawing/2014/main" id="{C7EF5EFF-AC26-E0C7-C8F8-E679DE4C4F61}"/>
              </a:ext>
            </a:extLst>
          </p:cNvPr>
          <p:cNvPicPr>
            <a:picLocks noChangeAspect="1"/>
          </p:cNvPicPr>
          <p:nvPr/>
        </p:nvPicPr>
        <p:blipFill>
          <a:blip r:embed="rId23"/>
          <a:stretch>
            <a:fillRect/>
          </a:stretch>
        </p:blipFill>
        <p:spPr>
          <a:xfrm>
            <a:off x="7322417" y="2453353"/>
            <a:ext cx="3840813" cy="5340560"/>
          </a:xfrm>
          <a:prstGeom prst="rect">
            <a:avLst/>
          </a:prstGeom>
        </p:spPr>
      </p:pic>
      <p:pic>
        <p:nvPicPr>
          <p:cNvPr id="10" name="Picture 9">
            <a:hlinkClick r:id="rId6" action="ppaction://hlinksldjump"/>
            <a:extLst>
              <a:ext uri="{FF2B5EF4-FFF2-40B4-BE49-F238E27FC236}">
                <a16:creationId xmlns:a16="http://schemas.microsoft.com/office/drawing/2014/main" id="{190109E1-9636-81E2-3211-E88A9294CE95}"/>
              </a:ext>
            </a:extLst>
          </p:cNvPr>
          <p:cNvPicPr>
            <a:picLocks noChangeAspect="1"/>
          </p:cNvPicPr>
          <p:nvPr/>
        </p:nvPicPr>
        <p:blipFill rotWithShape="1">
          <a:blip r:embed="rId24"/>
          <a:srcRect t="3296" r="2903"/>
          <a:stretch/>
        </p:blipFill>
        <p:spPr>
          <a:xfrm>
            <a:off x="9987713" y="2579894"/>
            <a:ext cx="5478537" cy="4563183"/>
          </a:xfrm>
          <a:prstGeom prst="rect">
            <a:avLst/>
          </a:prstGeom>
        </p:spPr>
      </p:pic>
      <p:pic>
        <p:nvPicPr>
          <p:cNvPr id="11" name="Picture 10">
            <a:hlinkClick r:id="rId25" action="ppaction://hlinksldjump"/>
            <a:extLst>
              <a:ext uri="{FF2B5EF4-FFF2-40B4-BE49-F238E27FC236}">
                <a16:creationId xmlns:a16="http://schemas.microsoft.com/office/drawing/2014/main" id="{E3DBBFB8-4099-3C6D-F12B-9E85BB42F2FA}"/>
              </a:ext>
            </a:extLst>
          </p:cNvPr>
          <p:cNvPicPr>
            <a:picLocks noChangeAspect="1"/>
          </p:cNvPicPr>
          <p:nvPr/>
        </p:nvPicPr>
        <p:blipFill>
          <a:blip r:embed="rId26"/>
          <a:stretch>
            <a:fillRect/>
          </a:stretch>
        </p:blipFill>
        <p:spPr>
          <a:xfrm>
            <a:off x="13744856" y="2694137"/>
            <a:ext cx="4352922" cy="5185098"/>
          </a:xfrm>
          <a:prstGeom prst="rect">
            <a:avLst/>
          </a:prstGeom>
        </p:spPr>
      </p:pic>
      <p:pic>
        <p:nvPicPr>
          <p:cNvPr id="12" name="Picture 11">
            <a:hlinkClick r:id="rId27" action="ppaction://hlinksldjump"/>
            <a:extLst>
              <a:ext uri="{FF2B5EF4-FFF2-40B4-BE49-F238E27FC236}">
                <a16:creationId xmlns:a16="http://schemas.microsoft.com/office/drawing/2014/main" id="{B22F50FB-3872-ACEA-8994-3A707E022122}"/>
              </a:ext>
            </a:extLst>
          </p:cNvPr>
          <p:cNvPicPr>
            <a:picLocks noChangeAspect="1"/>
          </p:cNvPicPr>
          <p:nvPr/>
        </p:nvPicPr>
        <p:blipFill>
          <a:blip r:embed="rId28"/>
          <a:stretch>
            <a:fillRect/>
          </a:stretch>
        </p:blipFill>
        <p:spPr>
          <a:xfrm>
            <a:off x="313640" y="5602024"/>
            <a:ext cx="4746147" cy="4855886"/>
          </a:xfrm>
          <a:prstGeom prst="rect">
            <a:avLst/>
          </a:prstGeom>
        </p:spPr>
      </p:pic>
      <p:pic>
        <p:nvPicPr>
          <p:cNvPr id="13" name="Picture 12">
            <a:hlinkClick r:id="rId29" action="ppaction://hlinksldjump"/>
            <a:extLst>
              <a:ext uri="{FF2B5EF4-FFF2-40B4-BE49-F238E27FC236}">
                <a16:creationId xmlns:a16="http://schemas.microsoft.com/office/drawing/2014/main" id="{E3942424-847F-EA27-AFC7-1058FBE32C13}"/>
              </a:ext>
            </a:extLst>
          </p:cNvPr>
          <p:cNvPicPr>
            <a:picLocks noChangeAspect="1"/>
          </p:cNvPicPr>
          <p:nvPr/>
        </p:nvPicPr>
        <p:blipFill>
          <a:blip r:embed="rId30"/>
          <a:stretch>
            <a:fillRect/>
          </a:stretch>
        </p:blipFill>
        <p:spPr>
          <a:xfrm>
            <a:off x="3720552" y="5877977"/>
            <a:ext cx="4746147" cy="4480949"/>
          </a:xfrm>
          <a:prstGeom prst="rect">
            <a:avLst/>
          </a:prstGeom>
        </p:spPr>
      </p:pic>
      <p:pic>
        <p:nvPicPr>
          <p:cNvPr id="14" name="Picture 13">
            <a:hlinkClick r:id="rId31" action="ppaction://hlinksldjump"/>
            <a:extLst>
              <a:ext uri="{FF2B5EF4-FFF2-40B4-BE49-F238E27FC236}">
                <a16:creationId xmlns:a16="http://schemas.microsoft.com/office/drawing/2014/main" id="{67531A17-C1D7-A70D-EB3F-091CC2ACB7AD}"/>
              </a:ext>
            </a:extLst>
          </p:cNvPr>
          <p:cNvPicPr>
            <a:picLocks noChangeAspect="1"/>
          </p:cNvPicPr>
          <p:nvPr/>
        </p:nvPicPr>
        <p:blipFill>
          <a:blip r:embed="rId32"/>
          <a:stretch>
            <a:fillRect/>
          </a:stretch>
        </p:blipFill>
        <p:spPr>
          <a:xfrm>
            <a:off x="7231471" y="6662822"/>
            <a:ext cx="4938188" cy="3689810"/>
          </a:xfrm>
          <a:prstGeom prst="rect">
            <a:avLst/>
          </a:prstGeom>
        </p:spPr>
      </p:pic>
      <p:pic>
        <p:nvPicPr>
          <p:cNvPr id="15" name="Picture 14">
            <a:hlinkClick r:id="rId33" action="ppaction://hlinksldjump"/>
            <a:extLst>
              <a:ext uri="{FF2B5EF4-FFF2-40B4-BE49-F238E27FC236}">
                <a16:creationId xmlns:a16="http://schemas.microsoft.com/office/drawing/2014/main" id="{7B7C3F33-FD4D-DF97-060A-F43719EF2EEB}"/>
              </a:ext>
            </a:extLst>
          </p:cNvPr>
          <p:cNvPicPr>
            <a:picLocks noChangeAspect="1"/>
          </p:cNvPicPr>
          <p:nvPr/>
        </p:nvPicPr>
        <p:blipFill>
          <a:blip r:embed="rId34"/>
          <a:stretch>
            <a:fillRect/>
          </a:stretch>
        </p:blipFill>
        <p:spPr>
          <a:xfrm>
            <a:off x="10819868" y="6017457"/>
            <a:ext cx="3849957" cy="4143081"/>
          </a:xfrm>
          <a:prstGeom prst="rect">
            <a:avLst/>
          </a:prstGeom>
        </p:spPr>
      </p:pic>
      <p:pic>
        <p:nvPicPr>
          <p:cNvPr id="16" name="Picture 15">
            <a:hlinkClick r:id="rId35" action="ppaction://hlinksldjump"/>
            <a:extLst>
              <a:ext uri="{FF2B5EF4-FFF2-40B4-BE49-F238E27FC236}">
                <a16:creationId xmlns:a16="http://schemas.microsoft.com/office/drawing/2014/main" id="{C823236B-192D-1D08-A092-3842E8575011}"/>
              </a:ext>
            </a:extLst>
          </p:cNvPr>
          <p:cNvPicPr>
            <a:picLocks noChangeAspect="1"/>
          </p:cNvPicPr>
          <p:nvPr/>
        </p:nvPicPr>
        <p:blipFill>
          <a:blip r:embed="rId36"/>
          <a:stretch>
            <a:fillRect/>
          </a:stretch>
        </p:blipFill>
        <p:spPr>
          <a:xfrm>
            <a:off x="13505274" y="6772325"/>
            <a:ext cx="4782726" cy="3502457"/>
          </a:xfrm>
          <a:prstGeom prst="rect">
            <a:avLst/>
          </a:prstGeom>
        </p:spPr>
      </p:pic>
    </p:spTree>
    <p:extLst>
      <p:ext uri="{BB962C8B-B14F-4D97-AF65-F5344CB8AC3E}">
        <p14:creationId xmlns:p14="http://schemas.microsoft.com/office/powerpoint/2010/main" val="1120389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4"/>
                                        </p:tgtEl>
                                        <p:attrNameLst>
                                          <p:attrName>ppt_w</p:attrName>
                                        </p:attrNameLst>
                                      </p:cBhvr>
                                      <p:tavLst>
                                        <p:tav tm="0">
                                          <p:val>
                                            <p:strVal val="ppt_w"/>
                                          </p:val>
                                        </p:tav>
                                        <p:tav tm="100000">
                                          <p:val>
                                            <p:fltVal val="0"/>
                                          </p:val>
                                        </p:tav>
                                      </p:tavLst>
                                    </p:anim>
                                    <p:anim calcmode="lin" valueType="num">
                                      <p:cBhvr>
                                        <p:cTn id="23" dur="500"/>
                                        <p:tgtEl>
                                          <p:spTgt spid="4"/>
                                        </p:tgtEl>
                                        <p:attrNameLst>
                                          <p:attrName>ppt_h</p:attrName>
                                        </p:attrNameLst>
                                      </p:cBhvr>
                                      <p:tavLst>
                                        <p:tav tm="0">
                                          <p:val>
                                            <p:strVal val="ppt_h"/>
                                          </p:val>
                                        </p:tav>
                                        <p:tav tm="100000">
                                          <p:val>
                                            <p:fltVal val="0"/>
                                          </p:val>
                                        </p:tav>
                                      </p:tavLst>
                                    </p:anim>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6"/>
                                        </p:tgtEl>
                                        <p:attrNameLst>
                                          <p:attrName>ppt_w</p:attrName>
                                        </p:attrNameLst>
                                      </p:cBhvr>
                                      <p:tavLst>
                                        <p:tav tm="0">
                                          <p:val>
                                            <p:strVal val="ppt_w"/>
                                          </p:val>
                                        </p:tav>
                                        <p:tav tm="100000">
                                          <p:val>
                                            <p:fltVal val="0"/>
                                          </p:val>
                                        </p:tav>
                                      </p:tavLst>
                                    </p:anim>
                                    <p:anim calcmode="lin" valueType="num">
                                      <p:cBhvr>
                                        <p:cTn id="39" dur="500"/>
                                        <p:tgtEl>
                                          <p:spTgt spid="6"/>
                                        </p:tgtEl>
                                        <p:attrNameLst>
                                          <p:attrName>ppt_h</p:attrName>
                                        </p:attrNameLst>
                                      </p:cBhvr>
                                      <p:tavLst>
                                        <p:tav tm="0">
                                          <p:val>
                                            <p:strVal val="ppt_h"/>
                                          </p:val>
                                        </p:tav>
                                        <p:tav tm="100000">
                                          <p:val>
                                            <p:fltVal val="0"/>
                                          </p:val>
                                        </p:tav>
                                      </p:tavLst>
                                    </p:anim>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7"/>
                                        </p:tgtEl>
                                        <p:attrNameLst>
                                          <p:attrName>ppt_w</p:attrName>
                                        </p:attrNameLst>
                                      </p:cBhvr>
                                      <p:tavLst>
                                        <p:tav tm="0">
                                          <p:val>
                                            <p:strVal val="ppt_w"/>
                                          </p:val>
                                        </p:tav>
                                        <p:tav tm="100000">
                                          <p:val>
                                            <p:fltVal val="0"/>
                                          </p:val>
                                        </p:tav>
                                      </p:tavLst>
                                    </p:anim>
                                    <p:anim calcmode="lin" valueType="num">
                                      <p:cBhvr>
                                        <p:cTn id="47" dur="500"/>
                                        <p:tgtEl>
                                          <p:spTgt spid="7"/>
                                        </p:tgtEl>
                                        <p:attrNameLst>
                                          <p:attrName>ppt_h</p:attrName>
                                        </p:attrNameLst>
                                      </p:cBhvr>
                                      <p:tavLst>
                                        <p:tav tm="0">
                                          <p:val>
                                            <p:strVal val="ppt_h"/>
                                          </p:val>
                                        </p:tav>
                                        <p:tav tm="100000">
                                          <p:val>
                                            <p:fltVal val="0"/>
                                          </p:val>
                                        </p:tav>
                                      </p:tavLst>
                                    </p:anim>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9"/>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9"/>
                                        </p:tgtEl>
                                        <p:attrNameLst>
                                          <p:attrName>ppt_w</p:attrName>
                                        </p:attrNameLst>
                                      </p:cBhvr>
                                      <p:tavLst>
                                        <p:tav tm="0">
                                          <p:val>
                                            <p:strVal val="ppt_w"/>
                                          </p:val>
                                        </p:tav>
                                        <p:tav tm="100000">
                                          <p:val>
                                            <p:fltVal val="0"/>
                                          </p:val>
                                        </p:tav>
                                      </p:tavLst>
                                    </p:anim>
                                    <p:anim calcmode="lin" valueType="num">
                                      <p:cBhvr>
                                        <p:cTn id="63" dur="500"/>
                                        <p:tgtEl>
                                          <p:spTgt spid="9"/>
                                        </p:tgtEl>
                                        <p:attrNameLst>
                                          <p:attrName>ppt_h</p:attrName>
                                        </p:attrNameLst>
                                      </p:cBhvr>
                                      <p:tavLst>
                                        <p:tav tm="0">
                                          <p:val>
                                            <p:strVal val="ppt_h"/>
                                          </p:val>
                                        </p:tav>
                                        <p:tav tm="100000">
                                          <p:val>
                                            <p:fltVal val="0"/>
                                          </p:val>
                                        </p:tav>
                                      </p:tavLst>
                                    </p:anim>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0"/>
                    </p:tgtEl>
                  </p:cond>
                </p:stCondLst>
                <p:endSync evt="end" delay="0">
                  <p:rtn val="all"/>
                </p:endSync>
                <p:childTnLst>
                  <p:par>
                    <p:cTn id="67" fill="hold">
                      <p:stCondLst>
                        <p:cond delay="0"/>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500"/>
                                        <p:tgtEl>
                                          <p:spTgt spid="10"/>
                                        </p:tgtEl>
                                        <p:attrNameLst>
                                          <p:attrName>ppt_w</p:attrName>
                                        </p:attrNameLst>
                                      </p:cBhvr>
                                      <p:tavLst>
                                        <p:tav tm="0">
                                          <p:val>
                                            <p:strVal val="ppt_w"/>
                                          </p:val>
                                        </p:tav>
                                        <p:tav tm="100000">
                                          <p:val>
                                            <p:fltVal val="0"/>
                                          </p:val>
                                        </p:tav>
                                      </p:tavLst>
                                    </p:anim>
                                    <p:anim calcmode="lin" valueType="num">
                                      <p:cBhvr>
                                        <p:cTn id="71" dur="500"/>
                                        <p:tgtEl>
                                          <p:spTgt spid="10"/>
                                        </p:tgtEl>
                                        <p:attrNameLst>
                                          <p:attrName>ppt_h</p:attrName>
                                        </p:attrNameLst>
                                      </p:cBhvr>
                                      <p:tavLst>
                                        <p:tav tm="0">
                                          <p:val>
                                            <p:strVal val="ppt_h"/>
                                          </p:val>
                                        </p:tav>
                                        <p:tav tm="100000">
                                          <p:val>
                                            <p:fltVal val="0"/>
                                          </p:val>
                                        </p:tav>
                                      </p:tavLst>
                                    </p:anim>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11"/>
                                        </p:tgtEl>
                                        <p:attrNameLst>
                                          <p:attrName>ppt_w</p:attrName>
                                        </p:attrNameLst>
                                      </p:cBhvr>
                                      <p:tavLst>
                                        <p:tav tm="0">
                                          <p:val>
                                            <p:strVal val="ppt_w"/>
                                          </p:val>
                                        </p:tav>
                                        <p:tav tm="100000">
                                          <p:val>
                                            <p:fltVal val="0"/>
                                          </p:val>
                                        </p:tav>
                                      </p:tavLst>
                                    </p:anim>
                                    <p:anim calcmode="lin" valueType="num">
                                      <p:cBhvr>
                                        <p:cTn id="79" dur="500"/>
                                        <p:tgtEl>
                                          <p:spTgt spid="11"/>
                                        </p:tgtEl>
                                        <p:attrNameLst>
                                          <p:attrName>ppt_h</p:attrName>
                                        </p:attrNameLst>
                                      </p:cBhvr>
                                      <p:tavLst>
                                        <p:tav tm="0">
                                          <p:val>
                                            <p:strVal val="ppt_h"/>
                                          </p:val>
                                        </p:tav>
                                        <p:tav tm="100000">
                                          <p:val>
                                            <p:fltVal val="0"/>
                                          </p:val>
                                        </p:tav>
                                      </p:tavLst>
                                    </p:anim>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11"/>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13"/>
                                        </p:tgtEl>
                                        <p:attrNameLst>
                                          <p:attrName>ppt_w</p:attrName>
                                        </p:attrNameLst>
                                      </p:cBhvr>
                                      <p:tavLst>
                                        <p:tav tm="0">
                                          <p:val>
                                            <p:strVal val="ppt_w"/>
                                          </p:val>
                                        </p:tav>
                                        <p:tav tm="100000">
                                          <p:val>
                                            <p:fltVal val="0"/>
                                          </p:val>
                                        </p:tav>
                                      </p:tavLst>
                                    </p:anim>
                                    <p:anim calcmode="lin" valueType="num">
                                      <p:cBhvr>
                                        <p:cTn id="87" dur="500"/>
                                        <p:tgtEl>
                                          <p:spTgt spid="13"/>
                                        </p:tgtEl>
                                        <p:attrNameLst>
                                          <p:attrName>ppt_h</p:attrName>
                                        </p:attrNameLst>
                                      </p:cBhvr>
                                      <p:tavLst>
                                        <p:tav tm="0">
                                          <p:val>
                                            <p:strVal val="ppt_h"/>
                                          </p:val>
                                        </p:tav>
                                        <p:tav tm="100000">
                                          <p:val>
                                            <p:fltVal val="0"/>
                                          </p:val>
                                        </p:tav>
                                      </p:tavLst>
                                    </p:anim>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13"/>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nodeType="clickEffect">
                                  <p:stCondLst>
                                    <p:cond delay="0"/>
                                  </p:stCondLst>
                                  <p:childTnLst>
                                    <p:anim calcmode="lin" valueType="num">
                                      <p:cBhvr>
                                        <p:cTn id="94" dur="500"/>
                                        <p:tgtEl>
                                          <p:spTgt spid="12"/>
                                        </p:tgtEl>
                                        <p:attrNameLst>
                                          <p:attrName>ppt_w</p:attrName>
                                        </p:attrNameLst>
                                      </p:cBhvr>
                                      <p:tavLst>
                                        <p:tav tm="0">
                                          <p:val>
                                            <p:strVal val="ppt_w"/>
                                          </p:val>
                                        </p:tav>
                                        <p:tav tm="100000">
                                          <p:val>
                                            <p:fltVal val="0"/>
                                          </p:val>
                                        </p:tav>
                                      </p:tavLst>
                                    </p:anim>
                                    <p:anim calcmode="lin" valueType="num">
                                      <p:cBhvr>
                                        <p:cTn id="95" dur="500"/>
                                        <p:tgtEl>
                                          <p:spTgt spid="12"/>
                                        </p:tgtEl>
                                        <p:attrNameLst>
                                          <p:attrName>ppt_h</p:attrName>
                                        </p:attrNameLst>
                                      </p:cBhvr>
                                      <p:tavLst>
                                        <p:tav tm="0">
                                          <p:val>
                                            <p:strVal val="ppt_h"/>
                                          </p:val>
                                        </p:tav>
                                        <p:tav tm="100000">
                                          <p:val>
                                            <p:fltVal val="0"/>
                                          </p:val>
                                        </p:tav>
                                      </p:tavLst>
                                    </p:anim>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12"/>
                  </p:tgtEl>
                </p:cond>
              </p:nextCondLst>
            </p:seq>
            <p:seq concurrent="1" nextAc="seek">
              <p:cTn id="98" restart="whenNotActive" fill="hold" evtFilter="cancelBubble" nodeType="interactiveSeq">
                <p:stCondLst>
                  <p:cond evt="onClick" delay="0">
                    <p:tgtEl>
                      <p:spTgt spid="14"/>
                    </p:tgtEl>
                  </p:cond>
                </p:stCondLst>
                <p:endSync evt="end" delay="0">
                  <p:rtn val="all"/>
                </p:endSync>
                <p:childTnLst>
                  <p:par>
                    <p:cTn id="99" fill="hold">
                      <p:stCondLst>
                        <p:cond delay="0"/>
                      </p:stCondLst>
                      <p:childTnLst>
                        <p:par>
                          <p:cTn id="100" fill="hold">
                            <p:stCondLst>
                              <p:cond delay="0"/>
                            </p:stCondLst>
                            <p:childTnLst>
                              <p:par>
                                <p:cTn id="101" presetID="53" presetClass="exit" presetSubtype="32" fill="hold" nodeType="clickEffect">
                                  <p:stCondLst>
                                    <p:cond delay="0"/>
                                  </p:stCondLst>
                                  <p:childTnLst>
                                    <p:anim calcmode="lin" valueType="num">
                                      <p:cBhvr>
                                        <p:cTn id="102" dur="500"/>
                                        <p:tgtEl>
                                          <p:spTgt spid="14"/>
                                        </p:tgtEl>
                                        <p:attrNameLst>
                                          <p:attrName>ppt_w</p:attrName>
                                        </p:attrNameLst>
                                      </p:cBhvr>
                                      <p:tavLst>
                                        <p:tav tm="0">
                                          <p:val>
                                            <p:strVal val="ppt_w"/>
                                          </p:val>
                                        </p:tav>
                                        <p:tav tm="100000">
                                          <p:val>
                                            <p:fltVal val="0"/>
                                          </p:val>
                                        </p:tav>
                                      </p:tavLst>
                                    </p:anim>
                                    <p:anim calcmode="lin" valueType="num">
                                      <p:cBhvr>
                                        <p:cTn id="103" dur="500"/>
                                        <p:tgtEl>
                                          <p:spTgt spid="14"/>
                                        </p:tgtEl>
                                        <p:attrNameLst>
                                          <p:attrName>ppt_h</p:attrName>
                                        </p:attrNameLst>
                                      </p:cBhvr>
                                      <p:tavLst>
                                        <p:tav tm="0">
                                          <p:val>
                                            <p:strVal val="ppt_h"/>
                                          </p:val>
                                        </p:tav>
                                        <p:tav tm="100000">
                                          <p:val>
                                            <p:fltVal val="0"/>
                                          </p:val>
                                        </p:tav>
                                      </p:tavLst>
                                    </p:anim>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15"/>
                    </p:tgtEl>
                  </p:cond>
                </p:stCondLst>
                <p:endSync evt="end" delay="0">
                  <p:rtn val="all"/>
                </p:endSync>
                <p:childTnLst>
                  <p:par>
                    <p:cTn id="107" fill="hold">
                      <p:stCondLst>
                        <p:cond delay="0"/>
                      </p:stCondLst>
                      <p:childTnLst>
                        <p:par>
                          <p:cTn id="108" fill="hold">
                            <p:stCondLst>
                              <p:cond delay="0"/>
                            </p:stCondLst>
                            <p:childTnLst>
                              <p:par>
                                <p:cTn id="109" presetID="53" presetClass="exit" presetSubtype="32" fill="hold" nodeType="afterEffect">
                                  <p:stCondLst>
                                    <p:cond delay="0"/>
                                  </p:stCondLst>
                                  <p:childTnLst>
                                    <p:anim calcmode="lin" valueType="num">
                                      <p:cBhvr>
                                        <p:cTn id="110" dur="500"/>
                                        <p:tgtEl>
                                          <p:spTgt spid="15"/>
                                        </p:tgtEl>
                                        <p:attrNameLst>
                                          <p:attrName>ppt_w</p:attrName>
                                        </p:attrNameLst>
                                      </p:cBhvr>
                                      <p:tavLst>
                                        <p:tav tm="0">
                                          <p:val>
                                            <p:strVal val="ppt_w"/>
                                          </p:val>
                                        </p:tav>
                                        <p:tav tm="100000">
                                          <p:val>
                                            <p:fltVal val="0"/>
                                          </p:val>
                                        </p:tav>
                                      </p:tavLst>
                                    </p:anim>
                                    <p:anim calcmode="lin" valueType="num">
                                      <p:cBhvr>
                                        <p:cTn id="111" dur="500"/>
                                        <p:tgtEl>
                                          <p:spTgt spid="15"/>
                                        </p:tgtEl>
                                        <p:attrNameLst>
                                          <p:attrName>ppt_h</p:attrName>
                                        </p:attrNameLst>
                                      </p:cBhvr>
                                      <p:tavLst>
                                        <p:tav tm="0">
                                          <p:val>
                                            <p:strVal val="ppt_h"/>
                                          </p:val>
                                        </p:tav>
                                        <p:tav tm="100000">
                                          <p:val>
                                            <p:fltVal val="0"/>
                                          </p:val>
                                        </p:tav>
                                      </p:tavLst>
                                    </p:anim>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15"/>
                  </p:tgtEl>
                </p:cond>
              </p:nextCondLst>
            </p:seq>
            <p:seq concurrent="1" nextAc="seek">
              <p:cTn id="114" restart="whenNotActive" fill="hold" evtFilter="cancelBubble" nodeType="interactiveSeq">
                <p:stCondLst>
                  <p:cond evt="onClick" delay="0">
                    <p:tgtEl>
                      <p:spTgt spid="16"/>
                    </p:tgtEl>
                  </p:cond>
                </p:stCondLst>
                <p:endSync evt="end" delay="0">
                  <p:rtn val="all"/>
                </p:endSync>
                <p:childTnLst>
                  <p:par>
                    <p:cTn id="115" fill="hold">
                      <p:stCondLst>
                        <p:cond delay="0"/>
                      </p:stCondLst>
                      <p:childTnLst>
                        <p:par>
                          <p:cTn id="116" fill="hold">
                            <p:stCondLst>
                              <p:cond delay="0"/>
                            </p:stCondLst>
                            <p:childTnLst>
                              <p:par>
                                <p:cTn id="117" presetID="53" presetClass="exit" presetSubtype="32" fill="hold" nodeType="clickEffect">
                                  <p:stCondLst>
                                    <p:cond delay="0"/>
                                  </p:stCondLst>
                                  <p:childTnLst>
                                    <p:anim calcmode="lin" valueType="num">
                                      <p:cBhvr>
                                        <p:cTn id="118" dur="500"/>
                                        <p:tgtEl>
                                          <p:spTgt spid="16"/>
                                        </p:tgtEl>
                                        <p:attrNameLst>
                                          <p:attrName>ppt_w</p:attrName>
                                        </p:attrNameLst>
                                      </p:cBhvr>
                                      <p:tavLst>
                                        <p:tav tm="0">
                                          <p:val>
                                            <p:strVal val="ppt_w"/>
                                          </p:val>
                                        </p:tav>
                                        <p:tav tm="100000">
                                          <p:val>
                                            <p:fltVal val="0"/>
                                          </p:val>
                                        </p:tav>
                                      </p:tavLst>
                                    </p:anim>
                                    <p:anim calcmode="lin" valueType="num">
                                      <p:cBhvr>
                                        <p:cTn id="119" dur="500"/>
                                        <p:tgtEl>
                                          <p:spTgt spid="16"/>
                                        </p:tgtEl>
                                        <p:attrNameLst>
                                          <p:attrName>ppt_h</p:attrName>
                                        </p:attrNameLst>
                                      </p:cBhvr>
                                      <p:tavLst>
                                        <p:tav tm="0">
                                          <p:val>
                                            <p:strVal val="ppt_h"/>
                                          </p:val>
                                        </p:tav>
                                        <p:tav tm="100000">
                                          <p:val>
                                            <p:fltVal val="0"/>
                                          </p:val>
                                        </p:tav>
                                      </p:tavLst>
                                    </p:anim>
                                    <p:animEffect transition="out" filter="fade">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BDA2B3-89C3-7B5D-3A48-A6915DE01DA2}"/>
              </a:ext>
            </a:extLst>
          </p:cNvPr>
          <p:cNvPicPr>
            <a:picLocks noChangeAspect="1"/>
          </p:cNvPicPr>
          <p:nvPr/>
        </p:nvPicPr>
        <p:blipFill>
          <a:blip r:embed="rId5"/>
          <a:stretch>
            <a:fillRect/>
          </a:stretch>
        </p:blipFill>
        <p:spPr>
          <a:xfrm>
            <a:off x="1388060" y="986875"/>
            <a:ext cx="2291802" cy="2339111"/>
          </a:xfrm>
          <a:prstGeom prst="rect">
            <a:avLst/>
          </a:prstGeom>
        </p:spPr>
      </p:pic>
      <p:grpSp>
        <p:nvGrpSpPr>
          <p:cNvPr id="19" name="Group 18">
            <a:extLst>
              <a:ext uri="{FF2B5EF4-FFF2-40B4-BE49-F238E27FC236}">
                <a16:creationId xmlns:a16="http://schemas.microsoft.com/office/drawing/2014/main" id="{0BA16AE1-AED2-3B21-16CA-C30BB0619E6D}"/>
              </a:ext>
            </a:extLst>
          </p:cNvPr>
          <p:cNvGrpSpPr/>
          <p:nvPr/>
        </p:nvGrpSpPr>
        <p:grpSpPr>
          <a:xfrm>
            <a:off x="3679862" y="1267842"/>
            <a:ext cx="12641940" cy="2941108"/>
            <a:chOff x="2615178" y="747086"/>
            <a:chExt cx="8427960" cy="1960738"/>
          </a:xfrm>
          <a:solidFill>
            <a:schemeClr val="accent1">
              <a:lumMod val="60000"/>
              <a:lumOff val="40000"/>
            </a:schemeClr>
          </a:solidFill>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615178" y="747086"/>
              <a:ext cx="8427960" cy="904068"/>
            </a:xfrm>
            <a:prstGeom prst="roundRect">
              <a:avLst/>
            </a:prstGeom>
            <a:grpFill/>
            <a:ln w="12700" cap="flat" cmpd="sng" algn="ctr">
              <a:noFill/>
              <a:prstDash val="solid"/>
              <a:miter lim="800000"/>
            </a:ln>
            <a:effectLst/>
          </p:spPr>
          <p:txBody>
            <a:bodyPr rtlCol="0" anchor="ctr"/>
            <a:lstStyle/>
            <a:p>
              <a:pPr algn="ctr" defTabSz="1371600">
                <a:defRPr/>
              </a:pPr>
              <a:endParaRPr lang="en-US" sz="4200" i="1" kern="0" dirty="0">
                <a:solidFill>
                  <a:prstClr val="white"/>
                </a:solidFill>
                <a:latin typeface="Calibri" panose="020F0502020204030204"/>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2758872" y="799610"/>
              <a:ext cx="8284266" cy="1908214"/>
            </a:xfrm>
            <a:prstGeom prst="rect">
              <a:avLst/>
            </a:prstGeom>
            <a:grpFill/>
          </p:spPr>
          <p:txBody>
            <a:bodyPr wrap="square" rtlCol="0">
              <a:spAutoFit/>
            </a:bodyPr>
            <a:lstStyle/>
            <a:p>
              <a:pPr algn="ctr" defTabSz="1371600">
                <a:defRPr/>
              </a:pPr>
              <a:r>
                <a:rPr lang="en-US" sz="90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Nhà </a:t>
              </a:r>
              <a:r>
                <a:rPr lang="en-US" sz="9000" b="1" i="1"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Trần</a:t>
              </a:r>
              <a:r>
                <a:rPr lang="en-US" sz="90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9000" b="1" i="1"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được</a:t>
              </a:r>
              <a:r>
                <a:rPr lang="en-US" sz="90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9000" b="1" i="1"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thành</a:t>
              </a:r>
              <a:r>
                <a:rPr lang="en-US" sz="90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9000" b="1" i="1"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lập</a:t>
              </a:r>
              <a:r>
                <a:rPr lang="en-US" sz="90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9000" b="1" i="1"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vào</a:t>
              </a:r>
              <a:r>
                <a:rPr lang="en-US" sz="90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9000" b="1" i="1"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thời</a:t>
              </a:r>
              <a:r>
                <a:rPr lang="en-US" sz="90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9000" b="1" i="1"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gian</a:t>
              </a:r>
              <a:r>
                <a:rPr lang="en-US" sz="90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9000" b="1" i="1" kern="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nào</a:t>
              </a:r>
              <a:r>
                <a:rPr lang="en-US" sz="90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9900" b="1" i="1"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Arrow: Left 25">
            <a:hlinkClick r:id="rId6" action="ppaction://hlinksldjump"/>
            <a:extLst>
              <a:ext uri="{FF2B5EF4-FFF2-40B4-BE49-F238E27FC236}">
                <a16:creationId xmlns:a16="http://schemas.microsoft.com/office/drawing/2014/main" id="{EE5EC92E-23D4-51E4-27F9-C56B03E07FED}"/>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Hình chữ nhật: Góc Tròn 4">
            <a:extLst>
              <a:ext uri="{FF2B5EF4-FFF2-40B4-BE49-F238E27FC236}">
                <a16:creationId xmlns:a16="http://schemas.microsoft.com/office/drawing/2014/main" id="{8AF232F7-77E0-95CF-C6D5-2D6EE8563F49}"/>
              </a:ext>
            </a:extLst>
          </p:cNvPr>
          <p:cNvSpPr/>
          <p:nvPr/>
        </p:nvSpPr>
        <p:spPr>
          <a:xfrm>
            <a:off x="5756131" y="5061578"/>
            <a:ext cx="8182607" cy="2194873"/>
          </a:xfrm>
          <a:prstGeom prst="round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11500" b="1" dirty="0" err="1">
                <a:solidFill>
                  <a:prstClr val="black"/>
                </a:solidFill>
                <a:latin typeface="Cambria" panose="02040503050406030204" pitchFamily="18" charset="0"/>
                <a:ea typeface="Cambria" panose="02040503050406030204" pitchFamily="18" charset="0"/>
              </a:rPr>
              <a:t>Năm</a:t>
            </a:r>
            <a:r>
              <a:rPr lang="en-US" sz="11500" b="1" dirty="0">
                <a:solidFill>
                  <a:prstClr val="black"/>
                </a:solidFill>
                <a:latin typeface="Cambria" panose="02040503050406030204" pitchFamily="18" charset="0"/>
                <a:ea typeface="Cambria" panose="02040503050406030204" pitchFamily="18" charset="0"/>
              </a:rPr>
              <a:t> 1226</a:t>
            </a:r>
          </a:p>
        </p:txBody>
      </p:sp>
      <p:pic>
        <p:nvPicPr>
          <p:cNvPr id="42" name="Correct sound effect and wrong sound effect">
            <a:hlinkClick r:id="" action="ppaction://media"/>
            <a:extLst>
              <a:ext uri="{FF2B5EF4-FFF2-40B4-BE49-F238E27FC236}">
                <a16:creationId xmlns:a16="http://schemas.microsoft.com/office/drawing/2014/main" id="{F9C33F08-F2C9-8723-4EFB-2C03B26181A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7"/>
          <a:stretch>
            <a:fillRect/>
          </a:stretch>
        </p:blipFill>
        <p:spPr>
          <a:xfrm>
            <a:off x="-3287501" y="8046311"/>
            <a:ext cx="731045" cy="731045"/>
          </a:xfrm>
          <a:prstGeom prst="rect">
            <a:avLst/>
          </a:prstGeom>
        </p:spPr>
      </p:pic>
      <p:pic>
        <p:nvPicPr>
          <p:cNvPr id="43" name="Correct sound effect and wrong sound effect">
            <a:hlinkClick r:id="" action="ppaction://media"/>
            <a:extLst>
              <a:ext uri="{FF2B5EF4-FFF2-40B4-BE49-F238E27FC236}">
                <a16:creationId xmlns:a16="http://schemas.microsoft.com/office/drawing/2014/main" id="{328CA5F0-B1CB-0579-27B0-1AC6C2C0E429}"/>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7"/>
          <a:stretch>
            <a:fillRect/>
          </a:stretch>
        </p:blipFill>
        <p:spPr>
          <a:xfrm>
            <a:off x="7195021" y="12310491"/>
            <a:ext cx="731045" cy="731045"/>
          </a:xfrm>
          <a:prstGeom prst="rect">
            <a:avLst/>
          </a:prstGeom>
        </p:spPr>
      </p:pic>
      <p:grpSp>
        <p:nvGrpSpPr>
          <p:cNvPr id="25" name="Group 24">
            <a:extLst>
              <a:ext uri="{FF2B5EF4-FFF2-40B4-BE49-F238E27FC236}">
                <a16:creationId xmlns:a16="http://schemas.microsoft.com/office/drawing/2014/main" id="{5F35A330-9F84-5F3D-D67D-71C5DC093DAD}"/>
              </a:ext>
            </a:extLst>
          </p:cNvPr>
          <p:cNvGrpSpPr/>
          <p:nvPr/>
        </p:nvGrpSpPr>
        <p:grpSpPr>
          <a:xfrm>
            <a:off x="6123888" y="2156430"/>
            <a:ext cx="7969427" cy="6483183"/>
            <a:chOff x="3583647" y="1224090"/>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3647" y="1224090"/>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2074111" cy="1036609"/>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+ 10</a:t>
              </a:r>
            </a:p>
          </p:txBody>
        </p:sp>
      </p:grpSp>
    </p:spTree>
    <p:extLst>
      <p:ext uri="{BB962C8B-B14F-4D97-AF65-F5344CB8AC3E}">
        <p14:creationId xmlns:p14="http://schemas.microsoft.com/office/powerpoint/2010/main" val="35729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par>
                                <p:cTn id="16" presetID="1" presetClass="mediacall" presetSubtype="0" fill="hold" nodeType="withEffect">
                                  <p:stCondLst>
                                    <p:cond delay="0"/>
                                  </p:stCondLst>
                                  <p:childTnLst>
                                    <p:cmd type="call" cmd="playFrom(0.0)">
                                      <p:cBhvr>
                                        <p:cTn id="17" dur="738"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2"/>
                </p:tgtEl>
              </p:cMediaNode>
            </p:audio>
            <p:audio>
              <p:cMediaNode vol="80000">
                <p:cTn id="19" fill="hold" display="0">
                  <p:stCondLst>
                    <p:cond delay="indefinite"/>
                  </p:stCondLst>
                  <p:endCondLst>
                    <p:cond evt="onStopAudio" delay="0">
                      <p:tgtEl>
                        <p:sldTgt/>
                      </p:tgtEl>
                    </p:cond>
                  </p:endCondLst>
                </p:cTn>
                <p:tgtEl>
                  <p:spTgt spid="43"/>
                </p:tgtEl>
              </p:cMediaNode>
            </p:audio>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78B416-DB70-C872-5097-D42739BC7254}"/>
              </a:ext>
            </a:extLst>
          </p:cNvPr>
          <p:cNvPicPr>
            <a:picLocks noChangeAspect="1"/>
          </p:cNvPicPr>
          <p:nvPr/>
        </p:nvPicPr>
        <p:blipFill>
          <a:blip r:embed="rId5"/>
          <a:stretch>
            <a:fillRect/>
          </a:stretch>
        </p:blipFill>
        <p:spPr>
          <a:xfrm>
            <a:off x="1601897" y="3673079"/>
            <a:ext cx="4603701" cy="3230264"/>
          </a:xfrm>
          <a:prstGeom prst="rect">
            <a:avLst/>
          </a:prstGeom>
        </p:spPr>
      </p:pic>
      <p:grpSp>
        <p:nvGrpSpPr>
          <p:cNvPr id="8" name="Group 7">
            <a:extLst>
              <a:ext uri="{FF2B5EF4-FFF2-40B4-BE49-F238E27FC236}">
                <a16:creationId xmlns:a16="http://schemas.microsoft.com/office/drawing/2014/main" id="{D2670481-698D-1934-F944-B777C20DC109}"/>
              </a:ext>
            </a:extLst>
          </p:cNvPr>
          <p:cNvGrpSpPr/>
          <p:nvPr/>
        </p:nvGrpSpPr>
        <p:grpSpPr>
          <a:xfrm>
            <a:off x="5824851" y="1220656"/>
            <a:ext cx="9722124" cy="7845689"/>
            <a:chOff x="3252892" y="813770"/>
            <a:chExt cx="6481416" cy="5230459"/>
          </a:xfrm>
        </p:grpSpPr>
        <p:grpSp>
          <p:nvGrpSpPr>
            <p:cNvPr id="6" name="Group 5">
              <a:extLst>
                <a:ext uri="{FF2B5EF4-FFF2-40B4-BE49-F238E27FC236}">
                  <a16:creationId xmlns:a16="http://schemas.microsoft.com/office/drawing/2014/main" id="{0C521F49-98BF-C684-E6A0-C5A9715DC0E8}"/>
                </a:ext>
              </a:extLst>
            </p:cNvPr>
            <p:cNvGrpSpPr/>
            <p:nvPr/>
          </p:nvGrpSpPr>
          <p:grpSpPr>
            <a:xfrm>
              <a:off x="3252892" y="813770"/>
              <a:ext cx="6481416" cy="5230459"/>
              <a:chOff x="3252892" y="813770"/>
              <a:chExt cx="6481416" cy="5230459"/>
            </a:xfrm>
          </p:grpSpPr>
          <p:pic>
            <p:nvPicPr>
              <p:cNvPr id="4" name="Picture 3">
                <a:extLst>
                  <a:ext uri="{FF2B5EF4-FFF2-40B4-BE49-F238E27FC236}">
                    <a16:creationId xmlns:a16="http://schemas.microsoft.com/office/drawing/2014/main" id="{C78BC548-781E-61B0-C8AC-6ACF66F1F2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2892" y="813770"/>
                <a:ext cx="6481416" cy="5230459"/>
              </a:xfrm>
              <a:prstGeom prst="rect">
                <a:avLst/>
              </a:prstGeom>
            </p:spPr>
          </p:pic>
          <p:sp>
            <p:nvSpPr>
              <p:cNvPr id="5" name="TextBox 4">
                <a:extLst>
                  <a:ext uri="{FF2B5EF4-FFF2-40B4-BE49-F238E27FC236}">
                    <a16:creationId xmlns:a16="http://schemas.microsoft.com/office/drawing/2014/main" id="{11E8E8D8-1C4C-AE3D-E06A-8977C3542D74}"/>
                  </a:ext>
                </a:extLst>
              </p:cNvPr>
              <p:cNvSpPr txBox="1"/>
              <p:nvPr/>
            </p:nvSpPr>
            <p:spPr>
              <a:xfrm>
                <a:off x="4206738" y="1159647"/>
                <a:ext cx="5006710" cy="800219"/>
              </a:xfrm>
              <a:prstGeom prst="rect">
                <a:avLst/>
              </a:prstGeom>
              <a:noFill/>
            </p:spPr>
            <p:txBody>
              <a:bodyPr wrap="square" rtlCol="0">
                <a:spAutoFit/>
              </a:bodyPr>
              <a:lstStyle/>
              <a:p>
                <a:pPr defTabSz="1371600">
                  <a:defRPr/>
                </a:pPr>
                <a:r>
                  <a:rPr lang="en-US" sz="7200" b="1" kern="0" dirty="0">
                    <a:solidFill>
                      <a:prstClr val="white"/>
                    </a:solidFill>
                    <a:latin typeface="Cambria" panose="02040503050406030204" pitchFamily="18" charset="0"/>
                  </a:rPr>
                  <a:t>LUCKY NUMBER</a:t>
                </a:r>
              </a:p>
            </p:txBody>
          </p:sp>
        </p:grpSp>
        <p:sp>
          <p:nvSpPr>
            <p:cNvPr id="7" name="TextBox 6">
              <a:extLst>
                <a:ext uri="{FF2B5EF4-FFF2-40B4-BE49-F238E27FC236}">
                  <a16:creationId xmlns:a16="http://schemas.microsoft.com/office/drawing/2014/main" id="{3E7FE973-9752-0995-BB49-B3F2305A2314}"/>
                </a:ext>
              </a:extLst>
            </p:cNvPr>
            <p:cNvSpPr txBox="1"/>
            <p:nvPr/>
          </p:nvSpPr>
          <p:spPr>
            <a:xfrm>
              <a:off x="5505032" y="3673283"/>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+ 20</a:t>
              </a:r>
            </a:p>
          </p:txBody>
        </p:sp>
      </p:grpSp>
      <p:sp>
        <p:nvSpPr>
          <p:cNvPr id="3" name="Arrow: Left 2">
            <a:hlinkClick r:id="rId7" action="ppaction://hlinksldjump"/>
            <a:extLst>
              <a:ext uri="{FF2B5EF4-FFF2-40B4-BE49-F238E27FC236}">
                <a16:creationId xmlns:a16="http://schemas.microsoft.com/office/drawing/2014/main" id="{9439AA53-7E1F-503D-3292-4182309E60EA}"/>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9" name="Am-thanh-chuc-mung-chien-thang-www_tiengdong_com">
            <a:hlinkClick r:id="" action="ppaction://media"/>
            <a:extLst>
              <a:ext uri="{FF2B5EF4-FFF2-40B4-BE49-F238E27FC236}">
                <a16:creationId xmlns:a16="http://schemas.microsoft.com/office/drawing/2014/main" id="{4099066B-EEB8-AF24-5EE2-BB9378B04E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95513" y="10766108"/>
            <a:ext cx="731045" cy="731045"/>
          </a:xfrm>
          <a:prstGeom prst="rect">
            <a:avLst/>
          </a:prstGeom>
        </p:spPr>
      </p:pic>
    </p:spTree>
    <p:extLst>
      <p:ext uri="{BB962C8B-B14F-4D97-AF65-F5344CB8AC3E}">
        <p14:creationId xmlns:p14="http://schemas.microsoft.com/office/powerpoint/2010/main" val="3481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10" presetID="1" presetClass="mediacall" presetSubtype="0" fill="hold" nodeType="withEffect">
                                  <p:stCondLst>
                                    <p:cond delay="0"/>
                                  </p:stCondLst>
                                  <p:childTnLst>
                                    <p:cmd type="call" cmd="playFrom(0.0)">
                                      <p:cBhvr>
                                        <p:cTn id="11" dur="30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A16AE1-AED2-3B21-16CA-C30BB0619E6D}"/>
              </a:ext>
            </a:extLst>
          </p:cNvPr>
          <p:cNvGrpSpPr/>
          <p:nvPr/>
        </p:nvGrpSpPr>
        <p:grpSpPr>
          <a:xfrm>
            <a:off x="3505200" y="1247978"/>
            <a:ext cx="13032532" cy="3133522"/>
            <a:chOff x="2354784" y="982944"/>
            <a:chExt cx="8688354" cy="2089014"/>
          </a:xfrm>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354784" y="982944"/>
              <a:ext cx="8688354" cy="2089014"/>
            </a:xfrm>
            <a:prstGeom prst="roundRect">
              <a:avLst/>
            </a:prstGeom>
            <a:solidFill>
              <a:schemeClr val="accent2">
                <a:lumMod val="20000"/>
                <a:lumOff val="80000"/>
              </a:schemeClr>
            </a:solidFill>
            <a:ln w="76200" cap="flat" cmpd="sng" algn="ctr">
              <a:solidFill>
                <a:srgbClr val="DA5A98"/>
              </a:solidFill>
              <a:prstDash val="dashDot"/>
              <a:miter lim="800000"/>
            </a:ln>
            <a:effectLst/>
          </p:spPr>
          <p:txBody>
            <a:bodyPr rtlCol="0" anchor="ctr"/>
            <a:lstStyle/>
            <a:p>
              <a:pPr algn="ctr" defTabSz="1371600">
                <a:defRPr/>
              </a:pPr>
              <a:endParaRPr lang="en-US" sz="2000"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2504389" y="1107693"/>
              <a:ext cx="8284266" cy="1703030"/>
            </a:xfrm>
            <a:prstGeom prst="rect">
              <a:avLst/>
            </a:prstGeom>
            <a:noFill/>
          </p:spPr>
          <p:txBody>
            <a:bodyPr wrap="square" rtlCol="0">
              <a:spAutoFit/>
            </a:bodyPr>
            <a:lstStyle/>
            <a:p>
              <a:pPr algn="ctr" defTabSz="1371600">
                <a:defRPr/>
              </a:pPr>
              <a:r>
                <a:rPr lang="en-US" sz="8000" b="1" kern="0" dirty="0" err="1">
                  <a:solidFill>
                    <a:srgbClr val="DA5A98"/>
                  </a:solidFill>
                  <a:latin typeface="Open Sans" panose="020B0606030504020204" pitchFamily="34" charset="0"/>
                  <a:ea typeface="Open Sans" panose="020B0606030504020204" pitchFamily="34" charset="0"/>
                  <a:cs typeface="Open Sans" panose="020B0606030504020204" pitchFamily="34" charset="0"/>
                </a:rPr>
                <a:t>Quân</a:t>
              </a:r>
              <a:r>
                <a:rPr lang="en-US" sz="8000" b="1" kern="0" dirty="0">
                  <a:solidFill>
                    <a:srgbClr val="DA5A98"/>
                  </a:solidFill>
                  <a:latin typeface="Open Sans" panose="020B0606030504020204" pitchFamily="34" charset="0"/>
                  <a:ea typeface="Open Sans" panose="020B0606030504020204" pitchFamily="34" charset="0"/>
                  <a:cs typeface="Open Sans" panose="020B0606030504020204" pitchFamily="34" charset="0"/>
                </a:rPr>
                <a:t> </a:t>
              </a:r>
              <a:r>
                <a:rPr lang="en-US" sz="8000" b="1" kern="0" dirty="0" err="1">
                  <a:solidFill>
                    <a:srgbClr val="DA5A98"/>
                  </a:solidFill>
                  <a:latin typeface="Open Sans" panose="020B0606030504020204" pitchFamily="34" charset="0"/>
                  <a:ea typeface="Open Sans" panose="020B0606030504020204" pitchFamily="34" charset="0"/>
                  <a:cs typeface="Open Sans" panose="020B0606030504020204" pitchFamily="34" charset="0"/>
                </a:rPr>
                <a:t>đội</a:t>
              </a:r>
              <a:r>
                <a:rPr lang="en-US" sz="8000" b="1" kern="0" dirty="0">
                  <a:solidFill>
                    <a:srgbClr val="DA5A98"/>
                  </a:solidFill>
                  <a:latin typeface="Open Sans" panose="020B0606030504020204" pitchFamily="34" charset="0"/>
                  <a:ea typeface="Open Sans" panose="020B0606030504020204" pitchFamily="34" charset="0"/>
                  <a:cs typeface="Open Sans" panose="020B0606030504020204" pitchFamily="34" charset="0"/>
                </a:rPr>
                <a:t> </a:t>
              </a:r>
              <a:r>
                <a:rPr lang="en-US" sz="8000" b="1" kern="0" dirty="0" err="1">
                  <a:solidFill>
                    <a:srgbClr val="DA5A98"/>
                  </a:solidFill>
                  <a:latin typeface="Open Sans" panose="020B0606030504020204" pitchFamily="34" charset="0"/>
                  <a:ea typeface="Open Sans" panose="020B0606030504020204" pitchFamily="34" charset="0"/>
                  <a:cs typeface="Open Sans" panose="020B0606030504020204" pitchFamily="34" charset="0"/>
                </a:rPr>
                <a:t>nha</a:t>
              </a:r>
              <a:r>
                <a:rPr lang="en-US" sz="8000" b="1" kern="0" dirty="0">
                  <a:solidFill>
                    <a:srgbClr val="DA5A98"/>
                  </a:solidFill>
                  <a:latin typeface="Open Sans" panose="020B0606030504020204" pitchFamily="34" charset="0"/>
                  <a:ea typeface="Open Sans" panose="020B0606030504020204" pitchFamily="34" charset="0"/>
                  <a:cs typeface="Open Sans" panose="020B0606030504020204" pitchFamily="34" charset="0"/>
                </a:rPr>
                <a:t>̀ </a:t>
              </a:r>
              <a:r>
                <a:rPr lang="en-US" sz="8000" b="1" kern="0" dirty="0" err="1">
                  <a:solidFill>
                    <a:srgbClr val="DA5A98"/>
                  </a:solidFill>
                  <a:latin typeface="Open Sans" panose="020B0606030504020204" pitchFamily="34" charset="0"/>
                  <a:ea typeface="Open Sans" panose="020B0606030504020204" pitchFamily="34" charset="0"/>
                  <a:cs typeface="Open Sans" panose="020B0606030504020204" pitchFamily="34" charset="0"/>
                </a:rPr>
                <a:t>Trần</a:t>
              </a:r>
              <a:r>
                <a:rPr lang="en-US" sz="8000" b="1" kern="0" dirty="0">
                  <a:solidFill>
                    <a:srgbClr val="DA5A98"/>
                  </a:solidFill>
                  <a:latin typeface="Open Sans" panose="020B0606030504020204" pitchFamily="34" charset="0"/>
                  <a:ea typeface="Open Sans" panose="020B0606030504020204" pitchFamily="34" charset="0"/>
                  <a:cs typeface="Open Sans" panose="020B0606030504020204" pitchFamily="34" charset="0"/>
                </a:rPr>
                <a:t> </a:t>
              </a:r>
              <a:r>
                <a:rPr lang="en-US" sz="8000" b="1" kern="0" dirty="0" err="1">
                  <a:solidFill>
                    <a:srgbClr val="DA5A98"/>
                  </a:solidFill>
                  <a:latin typeface="Open Sans" panose="020B0606030504020204" pitchFamily="34" charset="0"/>
                  <a:ea typeface="Open Sans" panose="020B0606030504020204" pitchFamily="34" charset="0"/>
                  <a:cs typeface="Open Sans" panose="020B0606030504020204" pitchFamily="34" charset="0"/>
                </a:rPr>
                <a:t>thực</a:t>
              </a:r>
              <a:r>
                <a:rPr lang="en-US" sz="8000" b="1" kern="0" dirty="0">
                  <a:solidFill>
                    <a:srgbClr val="DA5A98"/>
                  </a:solidFill>
                  <a:latin typeface="Open Sans" panose="020B0606030504020204" pitchFamily="34" charset="0"/>
                  <a:ea typeface="Open Sans" panose="020B0606030504020204" pitchFamily="34" charset="0"/>
                  <a:cs typeface="Open Sans" panose="020B0606030504020204" pitchFamily="34" charset="0"/>
                </a:rPr>
                <a:t> </a:t>
              </a:r>
              <a:r>
                <a:rPr lang="en-US" sz="8000" b="1" kern="0" dirty="0" err="1">
                  <a:solidFill>
                    <a:srgbClr val="DA5A98"/>
                  </a:solidFill>
                  <a:latin typeface="Open Sans" panose="020B0606030504020204" pitchFamily="34" charset="0"/>
                  <a:ea typeface="Open Sans" panose="020B0606030504020204" pitchFamily="34" charset="0"/>
                  <a:cs typeface="Open Sans" panose="020B0606030504020204" pitchFamily="34" charset="0"/>
                </a:rPr>
                <a:t>hiện</a:t>
              </a:r>
              <a:r>
                <a:rPr lang="en-US" sz="8000" b="1" kern="0" dirty="0">
                  <a:solidFill>
                    <a:srgbClr val="DA5A98"/>
                  </a:solidFill>
                  <a:latin typeface="Open Sans" panose="020B0606030504020204" pitchFamily="34" charset="0"/>
                  <a:ea typeface="Open Sans" panose="020B0606030504020204" pitchFamily="34" charset="0"/>
                  <a:cs typeface="Open Sans" panose="020B0606030504020204" pitchFamily="34" charset="0"/>
                </a:rPr>
                <a:t> </a:t>
              </a:r>
              <a:r>
                <a:rPr lang="en-US" sz="8000" b="1" kern="0" dirty="0" err="1">
                  <a:solidFill>
                    <a:srgbClr val="DA5A98"/>
                  </a:solidFill>
                  <a:latin typeface="Open Sans" panose="020B0606030504020204" pitchFamily="34" charset="0"/>
                  <a:ea typeface="Open Sans" panose="020B0606030504020204" pitchFamily="34" charset="0"/>
                  <a:cs typeface="Open Sans" panose="020B0606030504020204" pitchFamily="34" charset="0"/>
                </a:rPr>
                <a:t>chính</a:t>
              </a:r>
              <a:r>
                <a:rPr lang="en-US" sz="8000" b="1" kern="0" dirty="0">
                  <a:solidFill>
                    <a:srgbClr val="DA5A98"/>
                  </a:solidFill>
                  <a:latin typeface="Open Sans" panose="020B0606030504020204" pitchFamily="34" charset="0"/>
                  <a:ea typeface="Open Sans" panose="020B0606030504020204" pitchFamily="34" charset="0"/>
                  <a:cs typeface="Open Sans" panose="020B0606030504020204" pitchFamily="34" charset="0"/>
                </a:rPr>
                <a:t> </a:t>
              </a:r>
              <a:r>
                <a:rPr lang="en-US" sz="8000" b="1" kern="0" dirty="0" err="1">
                  <a:solidFill>
                    <a:srgbClr val="DA5A98"/>
                  </a:solidFill>
                  <a:latin typeface="Open Sans" panose="020B0606030504020204" pitchFamily="34" charset="0"/>
                  <a:ea typeface="Open Sans" panose="020B0606030504020204" pitchFamily="34" charset="0"/>
                  <a:cs typeface="Open Sans" panose="020B0606030504020204" pitchFamily="34" charset="0"/>
                </a:rPr>
                <a:t>sách</a:t>
              </a:r>
              <a:r>
                <a:rPr lang="en-US" sz="8000" b="1" kern="0" dirty="0">
                  <a:solidFill>
                    <a:srgbClr val="DA5A98"/>
                  </a:solidFill>
                  <a:latin typeface="Open Sans" panose="020B0606030504020204" pitchFamily="34" charset="0"/>
                  <a:ea typeface="Open Sans" panose="020B0606030504020204" pitchFamily="34" charset="0"/>
                  <a:cs typeface="Open Sans" panose="020B0606030504020204" pitchFamily="34" charset="0"/>
                </a:rPr>
                <a:t> </a:t>
              </a:r>
              <a:r>
                <a:rPr lang="en-US" sz="8000" b="1" kern="0" dirty="0" err="1">
                  <a:solidFill>
                    <a:srgbClr val="DA5A98"/>
                  </a:solidFill>
                  <a:latin typeface="Open Sans" panose="020B0606030504020204" pitchFamily="34" charset="0"/>
                  <a:ea typeface="Open Sans" panose="020B0606030504020204" pitchFamily="34" charset="0"/>
                  <a:cs typeface="Open Sans" panose="020B0606030504020204" pitchFamily="34" charset="0"/>
                </a:rPr>
                <a:t>gi</a:t>
              </a:r>
              <a:r>
                <a:rPr lang="en-US" sz="8000" b="1" kern="0" dirty="0">
                  <a:solidFill>
                    <a:srgbClr val="DA5A98"/>
                  </a:solidFill>
                  <a:latin typeface="Open Sans" panose="020B0606030504020204" pitchFamily="34" charset="0"/>
                  <a:ea typeface="Open Sans" panose="020B0606030504020204" pitchFamily="34" charset="0"/>
                  <a:cs typeface="Open Sans" panose="020B0606030504020204" pitchFamily="34" charset="0"/>
                </a:rPr>
                <a:t>̀?</a:t>
              </a:r>
            </a:p>
          </p:txBody>
        </p:sp>
      </p:grpSp>
      <p:pic>
        <p:nvPicPr>
          <p:cNvPr id="22" name="Picture 21">
            <a:extLst>
              <a:ext uri="{FF2B5EF4-FFF2-40B4-BE49-F238E27FC236}">
                <a16:creationId xmlns:a16="http://schemas.microsoft.com/office/drawing/2014/main" id="{4037B199-8359-F225-0FA9-B12AE98374FB}"/>
              </a:ext>
            </a:extLst>
          </p:cNvPr>
          <p:cNvPicPr>
            <a:picLocks noChangeAspect="1"/>
          </p:cNvPicPr>
          <p:nvPr/>
        </p:nvPicPr>
        <p:blipFill>
          <a:blip r:embed="rId5"/>
          <a:stretch>
            <a:fillRect/>
          </a:stretch>
        </p:blipFill>
        <p:spPr>
          <a:xfrm>
            <a:off x="1083551" y="1247980"/>
            <a:ext cx="2716038" cy="1907102"/>
          </a:xfrm>
          <a:prstGeom prst="rect">
            <a:avLst/>
          </a:prstGeom>
        </p:spPr>
      </p:pic>
      <p:pic>
        <p:nvPicPr>
          <p:cNvPr id="42" name="Correct sound effect and wrong sound effect">
            <a:hlinkClick r:id="" action="ppaction://media"/>
            <a:extLst>
              <a:ext uri="{FF2B5EF4-FFF2-40B4-BE49-F238E27FC236}">
                <a16:creationId xmlns:a16="http://schemas.microsoft.com/office/drawing/2014/main" id="{59D3F325-E7E4-E03B-F4CA-CB6604D15E38}"/>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6"/>
          <a:stretch>
            <a:fillRect/>
          </a:stretch>
        </p:blipFill>
        <p:spPr>
          <a:xfrm>
            <a:off x="-3287501" y="8046311"/>
            <a:ext cx="731045" cy="731045"/>
          </a:xfrm>
          <a:prstGeom prst="rect">
            <a:avLst/>
          </a:prstGeom>
        </p:spPr>
      </p:pic>
      <p:pic>
        <p:nvPicPr>
          <p:cNvPr id="43" name="Correct sound effect and wrong sound effect">
            <a:hlinkClick r:id="" action="ppaction://media"/>
            <a:extLst>
              <a:ext uri="{FF2B5EF4-FFF2-40B4-BE49-F238E27FC236}">
                <a16:creationId xmlns:a16="http://schemas.microsoft.com/office/drawing/2014/main" id="{B51B302D-0069-39E4-853E-8AB53A5B49F1}"/>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6"/>
          <a:stretch>
            <a:fillRect/>
          </a:stretch>
        </p:blipFill>
        <p:spPr>
          <a:xfrm>
            <a:off x="7195021" y="12310491"/>
            <a:ext cx="731045" cy="731045"/>
          </a:xfrm>
          <a:prstGeom prst="rect">
            <a:avLst/>
          </a:prstGeom>
        </p:spPr>
      </p:pic>
      <p:sp>
        <p:nvSpPr>
          <p:cNvPr id="33" name="Hình chữ nhật: Góc Tròn 6">
            <a:extLst>
              <a:ext uri="{FF2B5EF4-FFF2-40B4-BE49-F238E27FC236}">
                <a16:creationId xmlns:a16="http://schemas.microsoft.com/office/drawing/2014/main" id="{8E42A282-B809-2712-14A0-EF34C74932E6}"/>
              </a:ext>
            </a:extLst>
          </p:cNvPr>
          <p:cNvSpPr/>
          <p:nvPr/>
        </p:nvSpPr>
        <p:spPr>
          <a:xfrm>
            <a:off x="4712130" y="5761174"/>
            <a:ext cx="10461356" cy="1495691"/>
          </a:xfrm>
          <a:prstGeom prst="roundRect">
            <a:avLst/>
          </a:prstGeom>
          <a:solidFill>
            <a:srgbClr val="00B0F0"/>
          </a:solidFill>
          <a:ln w="38100">
            <a:solidFill>
              <a:srgbClr val="3A93C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Ngụ </a:t>
            </a:r>
            <a:r>
              <a:rPr lang="en-US" sz="8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binh</a:t>
            </a:r>
            <a: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ư </a:t>
            </a:r>
            <a:r>
              <a:rPr lang="en-US" sz="8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nông</a:t>
            </a:r>
            <a:endPar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oup 24">
            <a:extLst>
              <a:ext uri="{FF2B5EF4-FFF2-40B4-BE49-F238E27FC236}">
                <a16:creationId xmlns:a16="http://schemas.microsoft.com/office/drawing/2014/main" id="{5F35A330-9F84-5F3D-D67D-71C5DC093DAD}"/>
              </a:ext>
            </a:extLst>
          </p:cNvPr>
          <p:cNvGrpSpPr/>
          <p:nvPr/>
        </p:nvGrpSpPr>
        <p:grpSpPr>
          <a:xfrm>
            <a:off x="5714978" y="1792362"/>
            <a:ext cx="8455659" cy="6823661"/>
            <a:chOff x="3446173" y="1274303"/>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1798593" cy="984885"/>
            </a:xfrm>
            <a:prstGeom prst="rect">
              <a:avLst/>
            </a:prstGeom>
            <a:noFill/>
          </p:spPr>
          <p:txBody>
            <a:bodyPr wrap="square" rtlCol="0">
              <a:spAutoFit/>
            </a:bodyPr>
            <a:lstStyle/>
            <a:p>
              <a:pPr defTabSz="1371600">
                <a:defRPr/>
              </a:pPr>
              <a:r>
                <a:rPr lang="en-US" sz="90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+ 20</a:t>
              </a:r>
            </a:p>
          </p:txBody>
        </p:sp>
      </p:grpSp>
      <p:sp>
        <p:nvSpPr>
          <p:cNvPr id="3" name="Arrow: Left 2">
            <a:hlinkClick r:id="rId8" action="ppaction://hlinksldjump"/>
            <a:extLst>
              <a:ext uri="{FF2B5EF4-FFF2-40B4-BE49-F238E27FC236}">
                <a16:creationId xmlns:a16="http://schemas.microsoft.com/office/drawing/2014/main" id="{89688A94-99CC-CC61-2CD1-7FD3A0BF1751}"/>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103834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939"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2"/>
                </p:tgtEl>
              </p:cMediaNode>
            </p:audio>
            <p:audio>
              <p:cMediaNode vol="80000">
                <p:cTn id="20" fill="hold" display="0">
                  <p:stCondLst>
                    <p:cond delay="indefinite"/>
                  </p:stCondLst>
                  <p:endCondLst>
                    <p:cond evt="onStopAudio" delay="0">
                      <p:tgtEl>
                        <p:sldTgt/>
                      </p:tgtEl>
                    </p:cond>
                  </p:endCondLst>
                </p:cTn>
                <p:tgtEl>
                  <p:spTgt spid="43"/>
                </p:tgtEl>
              </p:cMediaNode>
            </p:audio>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BA16AE1-AED2-3B21-16CA-C30BB0619E6D}"/>
              </a:ext>
            </a:extLst>
          </p:cNvPr>
          <p:cNvGrpSpPr/>
          <p:nvPr/>
        </p:nvGrpSpPr>
        <p:grpSpPr>
          <a:xfrm>
            <a:off x="3895790" y="894587"/>
            <a:ext cx="13554010" cy="3944112"/>
            <a:chOff x="2615178" y="747086"/>
            <a:chExt cx="8427960" cy="2595696"/>
          </a:xfrm>
        </p:grpSpPr>
        <p:sp>
          <p:nvSpPr>
            <p:cNvPr id="20" name="Rectangle: Rounded Corners 19">
              <a:extLst>
                <a:ext uri="{FF2B5EF4-FFF2-40B4-BE49-F238E27FC236}">
                  <a16:creationId xmlns:a16="http://schemas.microsoft.com/office/drawing/2014/main" id="{DF47A024-6CDA-1F13-8805-D78563F361C2}"/>
                </a:ext>
              </a:extLst>
            </p:cNvPr>
            <p:cNvSpPr/>
            <p:nvPr/>
          </p:nvSpPr>
          <p:spPr>
            <a:xfrm>
              <a:off x="2615178" y="747086"/>
              <a:ext cx="8427960" cy="2595696"/>
            </a:xfrm>
            <a:prstGeom prst="roundRect">
              <a:avLst/>
            </a:prstGeom>
            <a:solidFill>
              <a:srgbClr val="FFE5B6"/>
            </a:solidFill>
            <a:ln w="12700" cap="flat" cmpd="sng" algn="ctr">
              <a:noFill/>
              <a:prstDash val="solid"/>
              <a:miter lim="800000"/>
            </a:ln>
            <a:effectLst/>
          </p:spPr>
          <p:txBody>
            <a:bodyPr rtlCol="0" anchor="ctr"/>
            <a:lstStyle/>
            <a:p>
              <a:pPr algn="ctr" defTabSz="1371600">
                <a:defRPr/>
              </a:pPr>
              <a:endParaRPr lang="en-US" sz="2800"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08E15191-A905-5CE7-727A-744819DE3B06}"/>
                </a:ext>
              </a:extLst>
            </p:cNvPr>
            <p:cNvSpPr txBox="1"/>
            <p:nvPr/>
          </p:nvSpPr>
          <p:spPr>
            <a:xfrm>
              <a:off x="2878601" y="902276"/>
              <a:ext cx="7958558" cy="2248346"/>
            </a:xfrm>
            <a:prstGeom prst="rect">
              <a:avLst/>
            </a:prstGeom>
            <a:noFill/>
          </p:spPr>
          <p:txBody>
            <a:bodyPr wrap="square" rtlCol="0">
              <a:spAutoFit/>
            </a:bodyPr>
            <a:lstStyle/>
            <a:p>
              <a:pPr algn="ctr" defTabSz="1371600">
                <a:defRPr/>
              </a:pP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Danh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hiệu</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“Tam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khôi</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tương</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ứng</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với</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các</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danh</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hiệu</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học</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vị </a:t>
              </a:r>
              <a:r>
                <a:rPr lang="en-US" sz="7200" b="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nào</a:t>
              </a:r>
              <a:r>
                <a:rPr lang="en-US" sz="7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lang="en-US" sz="14400" b="1" i="1"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1">
            <a:extLst>
              <a:ext uri="{FF2B5EF4-FFF2-40B4-BE49-F238E27FC236}">
                <a16:creationId xmlns:a16="http://schemas.microsoft.com/office/drawing/2014/main" id="{81C33595-2007-93F5-D40E-7FE30E8963D6}"/>
              </a:ext>
            </a:extLst>
          </p:cNvPr>
          <p:cNvPicPr>
            <a:picLocks noChangeAspect="1"/>
          </p:cNvPicPr>
          <p:nvPr/>
        </p:nvPicPr>
        <p:blipFill>
          <a:blip r:embed="rId5"/>
          <a:stretch>
            <a:fillRect/>
          </a:stretch>
        </p:blipFill>
        <p:spPr>
          <a:xfrm>
            <a:off x="989303" y="967919"/>
            <a:ext cx="2998871" cy="2100707"/>
          </a:xfrm>
          <a:prstGeom prst="rect">
            <a:avLst/>
          </a:prstGeom>
        </p:spPr>
      </p:pic>
      <p:sp>
        <p:nvSpPr>
          <p:cNvPr id="36" name="60">
            <a:extLst>
              <a:ext uri="{FF2B5EF4-FFF2-40B4-BE49-F238E27FC236}">
                <a16:creationId xmlns:a16="http://schemas.microsoft.com/office/drawing/2014/main" id="{9F2B23DF-45F8-B55C-3B0F-1A1876A1E380}"/>
              </a:ext>
            </a:extLst>
          </p:cNvPr>
          <p:cNvSpPr/>
          <p:nvPr/>
        </p:nvSpPr>
        <p:spPr>
          <a:xfrm>
            <a:off x="4800600" y="5143500"/>
            <a:ext cx="9829800" cy="3576375"/>
          </a:xfrm>
          <a:prstGeom prst="roundRect">
            <a:avLst/>
          </a:prstGeom>
          <a:solidFill>
            <a:srgbClr val="C00000"/>
          </a:solid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Trạng</a:t>
            </a: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nguyên</a:t>
            </a: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defTabSz="1371600">
              <a:defRPr/>
            </a:pP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Bảng</a:t>
            </a: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nhãn</a:t>
            </a: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defTabSz="1371600">
              <a:defRPr/>
            </a:pP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Thám</a:t>
            </a:r>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hoa</a:t>
            </a:r>
            <a:endPar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Correct sound effect and wrong sound effect">
            <a:hlinkClick r:id="" action="ppaction://media"/>
            <a:extLst>
              <a:ext uri="{FF2B5EF4-FFF2-40B4-BE49-F238E27FC236}">
                <a16:creationId xmlns:a16="http://schemas.microsoft.com/office/drawing/2014/main" id="{05FEDA10-5D07-131D-41BA-C7206A179B76}"/>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6"/>
          <a:stretch>
            <a:fillRect/>
          </a:stretch>
        </p:blipFill>
        <p:spPr>
          <a:xfrm>
            <a:off x="-3287501" y="8046311"/>
            <a:ext cx="731045" cy="731045"/>
          </a:xfrm>
          <a:prstGeom prst="rect">
            <a:avLst/>
          </a:prstGeom>
        </p:spPr>
      </p:pic>
      <p:pic>
        <p:nvPicPr>
          <p:cNvPr id="43" name="Correct sound effect and wrong sound effect">
            <a:hlinkClick r:id="" action="ppaction://media"/>
            <a:extLst>
              <a:ext uri="{FF2B5EF4-FFF2-40B4-BE49-F238E27FC236}">
                <a16:creationId xmlns:a16="http://schemas.microsoft.com/office/drawing/2014/main" id="{4DB7ED85-4730-2DDD-EC81-C651664180A0}"/>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6"/>
          <a:stretch>
            <a:fillRect/>
          </a:stretch>
        </p:blipFill>
        <p:spPr>
          <a:xfrm>
            <a:off x="7195021" y="12310491"/>
            <a:ext cx="731045" cy="731045"/>
          </a:xfrm>
          <a:prstGeom prst="rect">
            <a:avLst/>
          </a:prstGeom>
        </p:spPr>
      </p:pic>
      <p:grpSp>
        <p:nvGrpSpPr>
          <p:cNvPr id="25" name="Group 24">
            <a:extLst>
              <a:ext uri="{FF2B5EF4-FFF2-40B4-BE49-F238E27FC236}">
                <a16:creationId xmlns:a16="http://schemas.microsoft.com/office/drawing/2014/main" id="{5F35A330-9F84-5F3D-D67D-71C5DC093DAD}"/>
              </a:ext>
            </a:extLst>
          </p:cNvPr>
          <p:cNvGrpSpPr/>
          <p:nvPr/>
        </p:nvGrpSpPr>
        <p:grpSpPr>
          <a:xfrm>
            <a:off x="6174741" y="1662676"/>
            <a:ext cx="8455659" cy="6823661"/>
            <a:chOff x="3446173" y="1274303"/>
            <a:chExt cx="5637106" cy="4549107"/>
          </a:xfrm>
        </p:grpSpPr>
        <p:pic>
          <p:nvPicPr>
            <p:cNvPr id="23" name="Picture 22">
              <a:extLst>
                <a:ext uri="{FF2B5EF4-FFF2-40B4-BE49-F238E27FC236}">
                  <a16:creationId xmlns:a16="http://schemas.microsoft.com/office/drawing/2014/main" id="{1A992AC1-B978-01BA-E256-838E2B8443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4" name="TextBox 23">
              <a:extLst>
                <a:ext uri="{FF2B5EF4-FFF2-40B4-BE49-F238E27FC236}">
                  <a16:creationId xmlns:a16="http://schemas.microsoft.com/office/drawing/2014/main" id="{CCBE0B47-16DA-C41C-D67B-9DC1ACAA706D}"/>
                </a:ext>
              </a:extLst>
            </p:cNvPr>
            <p:cNvSpPr txBox="1"/>
            <p:nvPr/>
          </p:nvSpPr>
          <p:spPr>
            <a:xfrm>
              <a:off x="5267518" y="3659915"/>
              <a:ext cx="1798593" cy="984885"/>
            </a:xfrm>
            <a:prstGeom prst="rect">
              <a:avLst/>
            </a:prstGeom>
            <a:noFill/>
          </p:spPr>
          <p:txBody>
            <a:bodyPr wrap="square" rtlCol="0">
              <a:spAutoFit/>
            </a:bodyPr>
            <a:lstStyle/>
            <a:p>
              <a:pPr defTabSz="1371600">
                <a:defRPr/>
              </a:pPr>
              <a:r>
                <a:rPr lang="en-US" sz="90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+ 10</a:t>
              </a:r>
            </a:p>
          </p:txBody>
        </p:sp>
      </p:grpSp>
      <p:sp>
        <p:nvSpPr>
          <p:cNvPr id="3" name="Arrow: Left 2">
            <a:hlinkClick r:id="rId8" action="ppaction://hlinksldjump"/>
            <a:extLst>
              <a:ext uri="{FF2B5EF4-FFF2-40B4-BE49-F238E27FC236}">
                <a16:creationId xmlns:a16="http://schemas.microsoft.com/office/drawing/2014/main" id="{6A81094A-2B02-F68D-73E3-9B006BFA3388}"/>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162007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939"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2"/>
                </p:tgtEl>
              </p:cMediaNode>
            </p:audio>
            <p:audio>
              <p:cMediaNode vol="80000">
                <p:cTn id="18" fill="hold" display="0">
                  <p:stCondLst>
                    <p:cond delay="indefinite"/>
                  </p:stCondLst>
                  <p:endCondLst>
                    <p:cond evt="onStopAudio" delay="0">
                      <p:tgtEl>
                        <p:sldTgt/>
                      </p:tgtEl>
                    </p:cond>
                  </p:endCondLst>
                </p:cTn>
                <p:tgtEl>
                  <p:spTgt spid="43"/>
                </p:tgtEl>
              </p:cMediaNode>
            </p:audio>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670481-698D-1934-F944-B777C20DC109}"/>
              </a:ext>
            </a:extLst>
          </p:cNvPr>
          <p:cNvGrpSpPr/>
          <p:nvPr/>
        </p:nvGrpSpPr>
        <p:grpSpPr>
          <a:xfrm>
            <a:off x="5487009" y="1220656"/>
            <a:ext cx="9722124" cy="7845689"/>
            <a:chOff x="3252892" y="813770"/>
            <a:chExt cx="6481416" cy="5230459"/>
          </a:xfrm>
        </p:grpSpPr>
        <p:grpSp>
          <p:nvGrpSpPr>
            <p:cNvPr id="6" name="Group 5">
              <a:extLst>
                <a:ext uri="{FF2B5EF4-FFF2-40B4-BE49-F238E27FC236}">
                  <a16:creationId xmlns:a16="http://schemas.microsoft.com/office/drawing/2014/main" id="{0C521F49-98BF-C684-E6A0-C5A9715DC0E8}"/>
                </a:ext>
              </a:extLst>
            </p:cNvPr>
            <p:cNvGrpSpPr/>
            <p:nvPr/>
          </p:nvGrpSpPr>
          <p:grpSpPr>
            <a:xfrm>
              <a:off x="3252892" y="813770"/>
              <a:ext cx="6481416" cy="5230459"/>
              <a:chOff x="3252892" y="813770"/>
              <a:chExt cx="6481416" cy="5230459"/>
            </a:xfrm>
          </p:grpSpPr>
          <p:pic>
            <p:nvPicPr>
              <p:cNvPr id="4" name="Picture 3">
                <a:extLst>
                  <a:ext uri="{FF2B5EF4-FFF2-40B4-BE49-F238E27FC236}">
                    <a16:creationId xmlns:a16="http://schemas.microsoft.com/office/drawing/2014/main" id="{C78BC548-781E-61B0-C8AC-6ACF66F1F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2892" y="813770"/>
                <a:ext cx="6481416" cy="5230459"/>
              </a:xfrm>
              <a:prstGeom prst="rect">
                <a:avLst/>
              </a:prstGeom>
            </p:spPr>
          </p:pic>
          <p:sp>
            <p:nvSpPr>
              <p:cNvPr id="5" name="TextBox 4">
                <a:extLst>
                  <a:ext uri="{FF2B5EF4-FFF2-40B4-BE49-F238E27FC236}">
                    <a16:creationId xmlns:a16="http://schemas.microsoft.com/office/drawing/2014/main" id="{11E8E8D8-1C4C-AE3D-E06A-8977C3542D74}"/>
                  </a:ext>
                </a:extLst>
              </p:cNvPr>
              <p:cNvSpPr txBox="1"/>
              <p:nvPr/>
            </p:nvSpPr>
            <p:spPr>
              <a:xfrm>
                <a:off x="4206738" y="1159647"/>
                <a:ext cx="5006710" cy="800219"/>
              </a:xfrm>
              <a:prstGeom prst="rect">
                <a:avLst/>
              </a:prstGeom>
              <a:noFill/>
            </p:spPr>
            <p:txBody>
              <a:bodyPr wrap="square" rtlCol="0">
                <a:spAutoFit/>
              </a:bodyPr>
              <a:lstStyle/>
              <a:p>
                <a:pPr defTabSz="1371600">
                  <a:defRPr/>
                </a:pPr>
                <a:r>
                  <a:rPr lang="en-US" sz="7200" b="1" kern="0" dirty="0">
                    <a:solidFill>
                      <a:prstClr val="white"/>
                    </a:solidFill>
                    <a:latin typeface="Cambria" panose="02040503050406030204" pitchFamily="18" charset="0"/>
                  </a:rPr>
                  <a:t>LUCKY NUMBER</a:t>
                </a:r>
              </a:p>
            </p:txBody>
          </p:sp>
        </p:grpSp>
        <p:sp>
          <p:nvSpPr>
            <p:cNvPr id="7" name="TextBox 6">
              <a:extLst>
                <a:ext uri="{FF2B5EF4-FFF2-40B4-BE49-F238E27FC236}">
                  <a16:creationId xmlns:a16="http://schemas.microsoft.com/office/drawing/2014/main" id="{3E7FE973-9752-0995-BB49-B3F2305A2314}"/>
                </a:ext>
              </a:extLst>
            </p:cNvPr>
            <p:cNvSpPr txBox="1"/>
            <p:nvPr/>
          </p:nvSpPr>
          <p:spPr>
            <a:xfrm>
              <a:off x="5505032" y="3673283"/>
              <a:ext cx="1798593" cy="984885"/>
            </a:xfrm>
            <a:prstGeom prst="rect">
              <a:avLst/>
            </a:prstGeom>
            <a:noFill/>
          </p:spPr>
          <p:txBody>
            <a:bodyPr wrap="square" rtlCol="0">
              <a:spAutoFit/>
            </a:bodyPr>
            <a:lstStyle/>
            <a:p>
              <a:pPr defTabSz="1371600">
                <a:defRPr/>
              </a:pPr>
              <a:r>
                <a:rPr lang="en-US" sz="9000" b="1" kern="0" dirty="0">
                  <a:solidFill>
                    <a:prstClr val="black"/>
                  </a:solidFill>
                  <a:latin typeface="Cambria" panose="02040503050406030204" pitchFamily="18" charset="0"/>
                </a:rPr>
                <a:t>+ 15</a:t>
              </a:r>
            </a:p>
          </p:txBody>
        </p:sp>
      </p:grpSp>
      <p:pic>
        <p:nvPicPr>
          <p:cNvPr id="9" name="Picture 8">
            <a:extLst>
              <a:ext uri="{FF2B5EF4-FFF2-40B4-BE49-F238E27FC236}">
                <a16:creationId xmlns:a16="http://schemas.microsoft.com/office/drawing/2014/main" id="{7037D60A-3D9F-7A5E-75F7-3FA58585D711}"/>
              </a:ext>
            </a:extLst>
          </p:cNvPr>
          <p:cNvPicPr>
            <a:picLocks noChangeAspect="1"/>
          </p:cNvPicPr>
          <p:nvPr/>
        </p:nvPicPr>
        <p:blipFill rotWithShape="1">
          <a:blip r:embed="rId6"/>
          <a:srcRect r="6465"/>
          <a:stretch/>
        </p:blipFill>
        <p:spPr>
          <a:xfrm>
            <a:off x="1344420" y="3396843"/>
            <a:ext cx="3874776" cy="3493311"/>
          </a:xfrm>
          <a:prstGeom prst="rect">
            <a:avLst/>
          </a:prstGeom>
        </p:spPr>
      </p:pic>
      <p:sp>
        <p:nvSpPr>
          <p:cNvPr id="2" name="Arrow: Left 1">
            <a:hlinkClick r:id="rId7" action="ppaction://hlinksldjump"/>
            <a:extLst>
              <a:ext uri="{FF2B5EF4-FFF2-40B4-BE49-F238E27FC236}">
                <a16:creationId xmlns:a16="http://schemas.microsoft.com/office/drawing/2014/main" id="{33DC0195-5FBE-FA54-F930-9F13F430FFC8}"/>
              </a:ext>
            </a:extLst>
          </p:cNvPr>
          <p:cNvSpPr/>
          <p:nvPr/>
        </p:nvSpPr>
        <p:spPr>
          <a:xfrm>
            <a:off x="15433049" y="8607231"/>
            <a:ext cx="1345059" cy="1197459"/>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 name="Am-thanh-chuc-mung-chien-thang-www_tiengdong_com">
            <a:hlinkClick r:id="" action="ppaction://media"/>
            <a:extLst>
              <a:ext uri="{FF2B5EF4-FFF2-40B4-BE49-F238E27FC236}">
                <a16:creationId xmlns:a16="http://schemas.microsoft.com/office/drawing/2014/main" id="{9DF51B76-E6AB-E1D5-15D2-8A144AEB29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95513" y="10766108"/>
            <a:ext cx="731045" cy="731045"/>
          </a:xfrm>
          <a:prstGeom prst="rect">
            <a:avLst/>
          </a:prstGeom>
        </p:spPr>
      </p:pic>
    </p:spTree>
    <p:extLst>
      <p:ext uri="{BB962C8B-B14F-4D97-AF65-F5344CB8AC3E}">
        <p14:creationId xmlns:p14="http://schemas.microsoft.com/office/powerpoint/2010/main" val="290435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10" presetID="1" presetClass="mediacall" presetSubtype="0" fill="hold" nodeType="withEffect">
                                  <p:stCondLst>
                                    <p:cond delay="0"/>
                                  </p:stCondLst>
                                  <p:childTnLst>
                                    <p:cmd type="call" cmd="playFrom(0.0)">
                                      <p:cBhvr>
                                        <p:cTn id="11" dur="3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991</Words>
  <Application>Microsoft Office PowerPoint</Application>
  <PresentationFormat>Custom</PresentationFormat>
  <Paragraphs>130</Paragraphs>
  <Slides>31</Slides>
  <Notes>1</Notes>
  <HiddenSlides>0</HiddenSlides>
  <MMClips>23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31</vt:i4>
      </vt:variant>
    </vt:vector>
  </HeadingPairs>
  <TitlesOfParts>
    <vt:vector size="43" baseType="lpstr">
      <vt:lpstr>Arial</vt:lpstr>
      <vt:lpstr>Cambria</vt:lpstr>
      <vt:lpstr>Open Sans</vt:lpstr>
      <vt:lpstr>Times New Roman</vt:lpstr>
      <vt:lpstr>Calibri</vt:lpstr>
      <vt:lpstr>SVN-Ready</vt:lpstr>
      <vt:lpstr>SVN-Newton</vt:lpstr>
      <vt:lpstr>UTM Avo</vt:lpstr>
      <vt:lpstr>Office Theme</vt:lpstr>
      <vt:lpstr>Custom Design</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Windows</cp:lastModifiedBy>
  <cp:revision>4</cp:revision>
  <dcterms:created xsi:type="dcterms:W3CDTF">2006-08-16T00:00:00Z</dcterms:created>
  <dcterms:modified xsi:type="dcterms:W3CDTF">2024-12-14T12:03:36Z</dcterms:modified>
  <dc:identifier>DAGVHxjM_gg</dc:identifier>
</cp:coreProperties>
</file>