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4"/>
  </p:notesMasterIdLst>
  <p:sldIdLst>
    <p:sldId id="403" r:id="rId4"/>
    <p:sldId id="405" r:id="rId5"/>
    <p:sldId id="264" r:id="rId6"/>
    <p:sldId id="406" r:id="rId7"/>
    <p:sldId id="409" r:id="rId8"/>
    <p:sldId id="373" r:id="rId9"/>
    <p:sldId id="374" r:id="rId10"/>
    <p:sldId id="375" r:id="rId11"/>
    <p:sldId id="376" r:id="rId12"/>
    <p:sldId id="379" r:id="rId13"/>
    <p:sldId id="400" r:id="rId14"/>
    <p:sldId id="402" r:id="rId15"/>
    <p:sldId id="401" r:id="rId16"/>
    <p:sldId id="377" r:id="rId17"/>
    <p:sldId id="378" r:id="rId18"/>
    <p:sldId id="390" r:id="rId19"/>
    <p:sldId id="386" r:id="rId20"/>
    <p:sldId id="394" r:id="rId21"/>
    <p:sldId id="407" r:id="rId22"/>
    <p:sldId id="4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>
        <p:scale>
          <a:sx n="100" d="100"/>
          <a:sy n="100" d="100"/>
        </p:scale>
        <p:origin x="-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xmlns="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xmlns="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xmlns="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xmlns="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xmlns="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xmlns="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xmlns="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xmlns="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xmlns="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openxmlformats.org/officeDocument/2006/relationships/image" Target="../media/image4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xmlns="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xmlns="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xmlns="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xmlns="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408</Words>
  <Application>Microsoft Office PowerPoint</Application>
  <PresentationFormat>Custom</PresentationFormat>
  <Paragraphs>82</Paragraphs>
  <Slides>20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Chủ đề Office</vt:lpstr>
      <vt:lpstr>Secondary</vt:lpstr>
      <vt:lpstr>Angles</vt:lpstr>
      <vt:lpstr>PowerPoint Presentation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21AK22</cp:lastModifiedBy>
  <cp:revision>21</cp:revision>
  <dcterms:created xsi:type="dcterms:W3CDTF">2022-01-22T16:51:00Z</dcterms:created>
  <dcterms:modified xsi:type="dcterms:W3CDTF">2024-12-25T01:40:25Z</dcterms:modified>
</cp:coreProperties>
</file>