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  <p:sldMasterId id="2147483692" r:id="rId3"/>
  </p:sldMasterIdLst>
  <p:notesMasterIdLst>
    <p:notesMasterId r:id="rId12"/>
  </p:notesMasterIdLst>
  <p:handoutMasterIdLst>
    <p:handoutMasterId r:id="rId13"/>
  </p:handoutMasterIdLst>
  <p:sldIdLst>
    <p:sldId id="264" r:id="rId4"/>
    <p:sldId id="306" r:id="rId5"/>
    <p:sldId id="307" r:id="rId6"/>
    <p:sldId id="308" r:id="rId7"/>
    <p:sldId id="309" r:id="rId8"/>
    <p:sldId id="311" r:id="rId9"/>
    <p:sldId id="310" r:id="rId10"/>
    <p:sldId id="200757711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3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=""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=""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=""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=""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=""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=""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=""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=""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=""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=""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=""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=""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=""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=""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=""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=""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=""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=""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=""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=""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=""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=""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=""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=""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=""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=""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=""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=""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=""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=""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=""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=""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=""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=""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=""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=""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=""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2024/10/18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=""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=""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=""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=""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=""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=""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=""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=""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=""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=""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1" y="-1811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=""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=""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=""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=""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=""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=""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=""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=""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=""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=""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=""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=""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=""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=""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=""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=""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=""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=""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=""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=""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=""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=""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=""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=""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=""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=""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=""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=""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=""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=""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=""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=""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=""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=""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=""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=""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=""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=""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=""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=""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=""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=""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=""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=""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=""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=""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=""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=""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=""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=""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=""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=""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=""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=""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=""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=""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=""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=""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=""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=""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=""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=""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=""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=""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=""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=""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=""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=""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=""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=""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=""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=""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=""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=""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=""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=""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=""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=""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=""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=""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=""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=""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=""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=""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=""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=""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=""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=""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=""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=""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=""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=""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=""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=""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=""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=""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=""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=""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=""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=""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=""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=""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=""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=""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=""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=""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=""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=""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=""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=""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=""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=""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=""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=""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=""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=""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=""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=""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=""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=""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=""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=""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=""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=""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=""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=""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=""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=""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=""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=""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=""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=""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=""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=""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=""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=""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=""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png"/><Relationship Id="rId11" Type="http://schemas.openxmlformats.org/officeDocument/2006/relationships/image" Target="../media/image41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687" y="0"/>
            <a:ext cx="2390401" cy="1195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687" y="1467758"/>
            <a:ext cx="4595880" cy="2072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567" y="1467759"/>
            <a:ext cx="4636078" cy="2072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48" y="3540641"/>
            <a:ext cx="4639119" cy="2072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567" y="3540641"/>
            <a:ext cx="4695545" cy="207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643" y="313724"/>
            <a:ext cx="2030996" cy="10154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01" y="2085785"/>
            <a:ext cx="3674927" cy="36939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31" y="2152987"/>
            <a:ext cx="2556683" cy="2552026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610848" y="4878260"/>
            <a:ext cx="3632135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b="1" dirty="0" err="1">
                <a:latin typeface="+mj-lt"/>
                <a:cs typeface="Lato" panose="020F0502020204030203" pitchFamily="34" charset="0"/>
              </a:rPr>
              <a:t>Hình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vuông</a:t>
            </a:r>
            <a:endParaRPr lang="en-GB" sz="2399" b="1" dirty="0">
              <a:latin typeface="+mj-lt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27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88" y="207398"/>
            <a:ext cx="2030996" cy="10154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61" y="1801510"/>
            <a:ext cx="3924863" cy="38979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80" y="2152987"/>
            <a:ext cx="2552026" cy="2552026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658276" y="5154707"/>
            <a:ext cx="3632135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800" b="1" dirty="0" err="1">
                <a:latin typeface="+mj-lt"/>
                <a:cs typeface="Lato" panose="020F0502020204030203" pitchFamily="34" charset="0"/>
              </a:rPr>
              <a:t>Hình</a:t>
            </a:r>
            <a:r>
              <a:rPr lang="en-GB" sz="2800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b="1" dirty="0" err="1">
                <a:latin typeface="+mj-lt"/>
                <a:cs typeface="Lato" panose="020F0502020204030203" pitchFamily="34" charset="0"/>
              </a:rPr>
              <a:t>tròn</a:t>
            </a:r>
            <a:endParaRPr lang="en-GB" sz="2800" b="1" dirty="0">
              <a:latin typeface="+mj-lt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4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03" y="398784"/>
            <a:ext cx="2030996" cy="10154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72" y="1414282"/>
            <a:ext cx="3846803" cy="33716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31" y="2567898"/>
            <a:ext cx="2556683" cy="221804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720104" y="5197237"/>
            <a:ext cx="3632135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b="1" dirty="0" err="1">
                <a:latin typeface="+mj-lt"/>
                <a:cs typeface="Lato" panose="020F0502020204030203" pitchFamily="34" charset="0"/>
              </a:rPr>
              <a:t>Hình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tam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giác</a:t>
            </a:r>
            <a:endParaRPr lang="en-GB" sz="2399" b="1" dirty="0">
              <a:latin typeface="+mj-lt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5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035" y="579538"/>
            <a:ext cx="2030996" cy="10154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281" y="2594009"/>
            <a:ext cx="4861836" cy="29139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40" y="3061103"/>
            <a:ext cx="3053440" cy="162892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472593" y="5167110"/>
            <a:ext cx="3632135" cy="34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b="1" dirty="0" err="1">
                <a:latin typeface="+mj-lt"/>
                <a:cs typeface="Lato" panose="020F0502020204030203" pitchFamily="34" charset="0"/>
              </a:rPr>
              <a:t>Hình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chữ</a:t>
            </a:r>
            <a:r>
              <a:rPr lang="en-GB" sz="2399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399" b="1" dirty="0" err="1">
                <a:latin typeface="+mj-lt"/>
                <a:cs typeface="Lato" panose="020F0502020204030203" pitchFamily="34" charset="0"/>
              </a:rPr>
              <a:t>nhật</a:t>
            </a:r>
            <a:endParaRPr lang="en-GB" sz="2399" b="1" dirty="0">
              <a:latin typeface="+mj-lt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4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392035" y="919865"/>
            <a:ext cx="5865697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200" dirty="0" err="1">
                <a:latin typeface="+mj-lt"/>
                <a:cs typeface="Lato" panose="020F0502020204030203" pitchFamily="34" charset="0"/>
              </a:rPr>
              <a:t>Mỗi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đồ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vật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có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dạng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gì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16" y="0"/>
            <a:ext cx="2392707" cy="11963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58" y="1514437"/>
            <a:ext cx="1201611" cy="1198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409" y="2883144"/>
            <a:ext cx="1197306" cy="1198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58" y="4251851"/>
            <a:ext cx="1183938" cy="11988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85" y="5739343"/>
            <a:ext cx="1763362" cy="9612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85" y="1559552"/>
            <a:ext cx="3502752" cy="1108615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320386" y="1883529"/>
            <a:ext cx="2455969" cy="460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vuông</a:t>
            </a:r>
            <a:endParaRPr lang="en-GB" sz="2666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54" y="1633357"/>
            <a:ext cx="962756" cy="9610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85" y="2836431"/>
            <a:ext cx="3502752" cy="1108615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320386" y="3160408"/>
            <a:ext cx="2455969" cy="460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tròn</a:t>
            </a:r>
            <a:endParaRPr lang="en-GB" sz="2666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231" y="2910236"/>
            <a:ext cx="961002" cy="9610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85" y="4195215"/>
            <a:ext cx="3502752" cy="1108615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320386" y="4519193"/>
            <a:ext cx="2455969" cy="460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chữ</a:t>
            </a: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nhật</a:t>
            </a:r>
            <a:endParaRPr lang="en-GB" sz="2666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539" y="4463307"/>
            <a:ext cx="1134695" cy="5724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85" y="5553999"/>
            <a:ext cx="3502752" cy="1108615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320386" y="5877977"/>
            <a:ext cx="2455969" cy="460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666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tam </a:t>
            </a:r>
            <a:r>
              <a:rPr lang="en-GB" sz="2666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endParaRPr lang="en-GB" sz="2666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54" y="5690686"/>
            <a:ext cx="962756" cy="835238"/>
          </a:xfrm>
          <a:prstGeom prst="rect">
            <a:avLst/>
          </a:prstGeom>
        </p:spPr>
      </p:pic>
      <p:sp>
        <p:nvSpPr>
          <p:cNvPr id="31" name="Freeform 30"/>
          <p:cNvSpPr/>
          <p:nvPr/>
        </p:nvSpPr>
        <p:spPr>
          <a:xfrm>
            <a:off x="4410869" y="2084888"/>
            <a:ext cx="1905412" cy="1338938"/>
          </a:xfrm>
          <a:custGeom>
            <a:avLst/>
            <a:gdLst>
              <a:gd name="connsiteX0" fmla="*/ 0 w 1429555"/>
              <a:gd name="connsiteY0" fmla="*/ 0 h 1004552"/>
              <a:gd name="connsiteX1" fmla="*/ 624625 w 1429555"/>
              <a:gd name="connsiteY1" fmla="*/ 650383 h 1004552"/>
              <a:gd name="connsiteX2" fmla="*/ 1429555 w 1429555"/>
              <a:gd name="connsiteY2" fmla="*/ 1004552 h 1004552"/>
              <a:gd name="connsiteX3" fmla="*/ 1429555 w 1429555"/>
              <a:gd name="connsiteY3" fmla="*/ 1004552 h 100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9555" h="1004552">
                <a:moveTo>
                  <a:pt x="0" y="0"/>
                </a:moveTo>
                <a:cubicBezTo>
                  <a:pt x="193183" y="241479"/>
                  <a:pt x="386366" y="482958"/>
                  <a:pt x="624625" y="650383"/>
                </a:cubicBezTo>
                <a:cubicBezTo>
                  <a:pt x="862884" y="817808"/>
                  <a:pt x="1429555" y="1004552"/>
                  <a:pt x="1429555" y="1004552"/>
                </a:cubicBezTo>
                <a:lnTo>
                  <a:pt x="1429555" y="100455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4399696" y="2063907"/>
            <a:ext cx="1924894" cy="1441252"/>
          </a:xfrm>
          <a:custGeom>
            <a:avLst/>
            <a:gdLst>
              <a:gd name="connsiteX0" fmla="*/ 0 w 1444172"/>
              <a:gd name="connsiteY0" fmla="*/ 1081314 h 1081314"/>
              <a:gd name="connsiteX1" fmla="*/ 783772 w 1444172"/>
              <a:gd name="connsiteY1" fmla="*/ 428171 h 1081314"/>
              <a:gd name="connsiteX2" fmla="*/ 1444172 w 1444172"/>
              <a:gd name="connsiteY2" fmla="*/ 0 h 108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4172" h="1081314">
                <a:moveTo>
                  <a:pt x="0" y="1081314"/>
                </a:moveTo>
                <a:cubicBezTo>
                  <a:pt x="271538" y="844852"/>
                  <a:pt x="543077" y="608390"/>
                  <a:pt x="783772" y="428171"/>
                </a:cubicBezTo>
                <a:cubicBezTo>
                  <a:pt x="1024467" y="247952"/>
                  <a:pt x="1234319" y="123976"/>
                  <a:pt x="144417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4167549" y="4791646"/>
            <a:ext cx="2157042" cy="1305833"/>
          </a:xfrm>
          <a:custGeom>
            <a:avLst/>
            <a:gdLst>
              <a:gd name="connsiteX0" fmla="*/ 0 w 1618343"/>
              <a:gd name="connsiteY0" fmla="*/ 0 h 979715"/>
              <a:gd name="connsiteX1" fmla="*/ 762000 w 1618343"/>
              <a:gd name="connsiteY1" fmla="*/ 370115 h 979715"/>
              <a:gd name="connsiteX2" fmla="*/ 1618343 w 1618343"/>
              <a:gd name="connsiteY2" fmla="*/ 979715 h 979715"/>
              <a:gd name="connsiteX3" fmla="*/ 1618343 w 1618343"/>
              <a:gd name="connsiteY3" fmla="*/ 979715 h 97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8343" h="979715">
                <a:moveTo>
                  <a:pt x="0" y="0"/>
                </a:moveTo>
                <a:cubicBezTo>
                  <a:pt x="246138" y="103414"/>
                  <a:pt x="492276" y="206829"/>
                  <a:pt x="762000" y="370115"/>
                </a:cubicBezTo>
                <a:cubicBezTo>
                  <a:pt x="1031724" y="533401"/>
                  <a:pt x="1618343" y="979715"/>
                  <a:pt x="1618343" y="979715"/>
                </a:cubicBezTo>
                <a:lnTo>
                  <a:pt x="1618343" y="97971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4747918" y="4752954"/>
            <a:ext cx="1576673" cy="1497859"/>
          </a:xfrm>
          <a:custGeom>
            <a:avLst/>
            <a:gdLst>
              <a:gd name="connsiteX0" fmla="*/ 0 w 1182915"/>
              <a:gd name="connsiteY0" fmla="*/ 1110343 h 1123784"/>
              <a:gd name="connsiteX1" fmla="*/ 486229 w 1182915"/>
              <a:gd name="connsiteY1" fmla="*/ 994228 h 1123784"/>
              <a:gd name="connsiteX2" fmla="*/ 849086 w 1182915"/>
              <a:gd name="connsiteY2" fmla="*/ 174171 h 1123784"/>
              <a:gd name="connsiteX3" fmla="*/ 1182915 w 1182915"/>
              <a:gd name="connsiteY3" fmla="*/ 0 h 1123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2915" h="1123784">
                <a:moveTo>
                  <a:pt x="0" y="1110343"/>
                </a:moveTo>
                <a:cubicBezTo>
                  <a:pt x="172357" y="1130300"/>
                  <a:pt x="344715" y="1150257"/>
                  <a:pt x="486229" y="994228"/>
                </a:cubicBezTo>
                <a:cubicBezTo>
                  <a:pt x="627743" y="838199"/>
                  <a:pt x="732972" y="339876"/>
                  <a:pt x="849086" y="174171"/>
                </a:cubicBezTo>
                <a:cubicBezTo>
                  <a:pt x="965200" y="8466"/>
                  <a:pt x="1074057" y="4233"/>
                  <a:pt x="118291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044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58" y="0"/>
            <a:ext cx="2047064" cy="10235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195746" y="1774863"/>
            <a:ext cx="5287463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 err="1">
                <a:latin typeface="+mj-lt"/>
                <a:cs typeface="Lato" panose="020F0502020204030203" pitchFamily="34" charset="0"/>
              </a:rPr>
              <a:t>Những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nào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là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tròn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60890" y="2943090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72696" y="2943090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84503" y="2943088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96309" y="2943088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608116" y="2943088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65" y="3254699"/>
            <a:ext cx="1726916" cy="14995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81" y="3382426"/>
            <a:ext cx="1255760" cy="12557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054" y="3700061"/>
            <a:ext cx="1726916" cy="6088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784" y="3450793"/>
            <a:ext cx="1112035" cy="1110011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905696" y="3549852"/>
            <a:ext cx="909246" cy="909246"/>
          </a:xfrm>
          <a:prstGeom prst="ellipse">
            <a:avLst/>
          </a:prstGeom>
          <a:solidFill>
            <a:srgbClr val="D872B6"/>
          </a:solidFill>
          <a:ln>
            <a:solidFill>
              <a:srgbClr val="D872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23558" y="5382721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531518" y="5382719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839478" y="5382721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147438" y="5382719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D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470784" y="5382718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86322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52" y="1830260"/>
            <a:ext cx="10515194" cy="1325512"/>
          </a:xfrm>
        </p:spPr>
        <p:txBody>
          <a:bodyPr>
            <a:normAutofit/>
          </a:bodyPr>
          <a:lstStyle/>
          <a:p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599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494" y="6580881"/>
            <a:ext cx="3249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47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599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48</Words>
  <Application>Microsoft Office PowerPoint</Application>
  <PresentationFormat>Custom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5_Office Theme</vt:lpstr>
      <vt:lpstr>自定义设计方案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21AK22</cp:lastModifiedBy>
  <cp:revision>34</cp:revision>
  <dcterms:created xsi:type="dcterms:W3CDTF">2021-07-24T01:07:49Z</dcterms:created>
  <dcterms:modified xsi:type="dcterms:W3CDTF">2024-10-18T15:16:37Z</dcterms:modified>
</cp:coreProperties>
</file>