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00" r:id="rId2"/>
    <p:sldId id="513" r:id="rId3"/>
    <p:sldId id="514" r:id="rId4"/>
    <p:sldId id="471" r:id="rId5"/>
    <p:sldId id="502" r:id="rId6"/>
    <p:sldId id="504" r:id="rId7"/>
    <p:sldId id="505" r:id="rId8"/>
    <p:sldId id="506" r:id="rId9"/>
    <p:sldId id="511" r:id="rId10"/>
    <p:sldId id="508" r:id="rId11"/>
    <p:sldId id="518" r:id="rId12"/>
    <p:sldId id="521" r:id="rId13"/>
    <p:sldId id="510" r:id="rId14"/>
  </p:sldIdLst>
  <p:sldSz cx="10972800" cy="6858000"/>
  <p:notesSz cx="6858000" cy="9144000"/>
  <p:custDataLst>
    <p:tags r:id="rId1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924" y="6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12.jpe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openxmlformats.org/officeDocument/2006/relationships/image" Target="../media/image4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2.gif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 CHỦ ĐỀ 3.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46EC5C-E5C8-4E1B-8D9F-3345CE9C6915}"/>
              </a:ext>
            </a:extLst>
          </p:cNvPr>
          <p:cNvSpPr/>
          <p:nvPr/>
        </p:nvSpPr>
        <p:spPr>
          <a:xfrm>
            <a:off x="8705850" y="242889"/>
            <a:ext cx="1949951" cy="42021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" name="đọc nhạc số 2 ">
            <a:hlinkClick r:id="" action="ppaction://media"/>
            <a:extLst>
              <a:ext uri="{FF2B5EF4-FFF2-40B4-BE49-F238E27FC236}">
                <a16:creationId xmlns:a16="http://schemas.microsoft.com/office/drawing/2014/main" id="{373FE48C-3D82-4E44-BB2C-28FA0C57F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0238" y="95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BAN NHẠC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21CBA8-43BD-490F-A004-8E70BD3CE4C6}"/>
              </a:ext>
            </a:extLst>
          </p:cNvPr>
          <p:cNvSpPr/>
          <p:nvPr/>
        </p:nvSpPr>
        <p:spPr>
          <a:xfrm>
            <a:off x="8705850" y="242889"/>
            <a:ext cx="1949951" cy="42021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" name="đọc nhạc số 2 ">
            <a:hlinkClick r:id="" action="ppaction://media"/>
            <a:extLst>
              <a:ext uri="{FF2B5EF4-FFF2-40B4-BE49-F238E27FC236}">
                <a16:creationId xmlns:a16="http://schemas.microsoft.com/office/drawing/2014/main" id="{B2B6DFE5-1BA1-430C-9F2D-0CF86364A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2289" y="17030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T BAN NHẠC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EFBCE8-F687-4C4D-B991-1451658D2385}"/>
              </a:ext>
            </a:extLst>
          </p:cNvPr>
          <p:cNvSpPr/>
          <p:nvPr/>
        </p:nvSpPr>
        <p:spPr>
          <a:xfrm>
            <a:off x="304800" y="304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LOP MOT THA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8B2AB3-956B-4C22-9336-BC5E09A54C6C}"/>
              </a:ext>
            </a:extLst>
          </p:cNvPr>
          <p:cNvSpPr/>
          <p:nvPr/>
        </p:nvSpPr>
        <p:spPr>
          <a:xfrm>
            <a:off x="327929" y="3429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LOP MỘT THÂ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CDF099-82EA-46A9-A005-7A4FB114DFDD}"/>
              </a:ext>
            </a:extLst>
          </p:cNvPr>
          <p:cNvSpPr/>
          <p:nvPr/>
        </p:nvSpPr>
        <p:spPr>
          <a:xfrm>
            <a:off x="8428831" y="254794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N NHẠC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6986588" y="215425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</a:rPr>
              <a:t>ĐỌC TỪNG CÂU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FB52897-742F-4FB8-BB89-ADB00A96E91E}"/>
              </a:ext>
            </a:extLst>
          </p:cNvPr>
          <p:cNvSpPr/>
          <p:nvPr/>
        </p:nvSpPr>
        <p:spPr>
          <a:xfrm>
            <a:off x="4687630" y="1318421"/>
            <a:ext cx="1600200" cy="546099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6875462" y="2079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ĐỌC TỪNG CÂU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CB5EEA-09AA-440C-8F24-8418702765E5}"/>
              </a:ext>
            </a:extLst>
          </p:cNvPr>
          <p:cNvSpPr/>
          <p:nvPr/>
        </p:nvSpPr>
        <p:spPr>
          <a:xfrm>
            <a:off x="4687630" y="1318421"/>
            <a:ext cx="1600200" cy="546099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43B3B1-57E4-4FEA-BACE-B7DEB99AC5A9}"/>
              </a:ext>
            </a:extLst>
          </p:cNvPr>
          <p:cNvSpPr/>
          <p:nvPr/>
        </p:nvSpPr>
        <p:spPr>
          <a:xfrm>
            <a:off x="8684712" y="148705"/>
            <a:ext cx="1949951" cy="42021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" name="đọc nhạc số 2 ">
            <a:hlinkClick r:id="" action="ppaction://media"/>
            <a:extLst>
              <a:ext uri="{FF2B5EF4-FFF2-40B4-BE49-F238E27FC236}">
                <a16:creationId xmlns:a16="http://schemas.microsoft.com/office/drawing/2014/main" id="{8B97D225-9C1C-4831-A4E8-F1F743AA0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8619" y="1571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AT BAN NHẠC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3376878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7010</TotalTime>
  <Words>92</Words>
  <Application>Microsoft Office PowerPoint</Application>
  <PresentationFormat>Custom</PresentationFormat>
  <Paragraphs>29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trangphamminh1105@gmail.com</cp:lastModifiedBy>
  <cp:revision>594</cp:revision>
  <dcterms:created xsi:type="dcterms:W3CDTF">2010-04-30T18:19:48Z</dcterms:created>
  <dcterms:modified xsi:type="dcterms:W3CDTF">2024-11-16T12:43:22Z</dcterms:modified>
</cp:coreProperties>
</file>