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482" r:id="rId2"/>
    <p:sldId id="483" r:id="rId3"/>
    <p:sldId id="515" r:id="rId4"/>
    <p:sldId id="514" r:id="rId5"/>
    <p:sldId id="531" r:id="rId6"/>
    <p:sldId id="516" r:id="rId7"/>
    <p:sldId id="517" r:id="rId8"/>
    <p:sldId id="518" r:id="rId9"/>
    <p:sldId id="519" r:id="rId10"/>
    <p:sldId id="522" r:id="rId11"/>
    <p:sldId id="523" r:id="rId12"/>
    <p:sldId id="578" r:id="rId13"/>
    <p:sldId id="527" r:id="rId14"/>
    <p:sldId id="579" r:id="rId15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713CB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1" d="100"/>
          <a:sy n="61" d="100"/>
        </p:scale>
        <p:origin x="924" y="6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D62762E-4644-4896-B646-BFD734078D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87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62762E-4644-4896-B646-BFD734078D9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189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B60B6-4606-4CB4-B182-85A1E793B3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74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B59D5-6418-4B9E-A155-2481699EAD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57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521F9-9EDB-41DF-9352-6E9C58CB15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13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35E11-1DB9-447A-86AB-5B8866C8C5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890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5F86C-1A03-47ED-8F27-E3F1F9971C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5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9018F-F166-4977-BCD1-D1A0D929CC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79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85516-1818-48C4-911F-7A42D8F818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5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B90E5-BF00-4BE9-981D-74E51BDCCF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73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05475-A15F-428F-976D-E4E42E5785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698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1B7D7-80D0-4294-B42F-1C2657D153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9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EE20-33D2-4B4D-94F2-745362896C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80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84C3B-7E06-43EF-9B1E-B779FA802A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13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045F8-DD51-4F1C-9DD4-E87594E467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73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810D0F41-27EB-4698-83E2-6F2EB7690B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3 - TIẾT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5588" y="3654425"/>
            <a:ext cx="80232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latin typeface="Cambria" pitchFamily="18" charset="0"/>
              </a:rPr>
              <a:t>Bài hát: </a:t>
            </a: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2454275"/>
            <a:ext cx="2303462" cy="102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Nụ cười hồng” kết nối những trái tim - Binh Phuoc, Tin tuc Binh Phuoc, Tin  mới tỉnh Bình Ph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23633" r="33688" b="26878"/>
          <a:stretch>
            <a:fillRect/>
          </a:stretch>
        </p:blipFill>
        <p:spPr bwMode="auto">
          <a:xfrm>
            <a:off x="5773738" y="1878013"/>
            <a:ext cx="48260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446088" y="1773238"/>
            <a:ext cx="5327650" cy="3808412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236538" algn="just">
              <a:defRPr/>
            </a:pP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indent="236538" algn="just">
              <a:defRPr/>
            </a:pP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Lê Quốc Thắng (bút danh: Nguyên Thanh) sinh 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7/9/1962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tại Trà Vinh,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hiện sống tại thành phố Hồ Chí Minh.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indent="236538" algn="just">
              <a:defRPr/>
            </a:pP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Một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số tác phẩm chính: Phố xa, Tình xanh, Búp bê bằng bông, Nụ cười hồng, Mái trường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mến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yêu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…</a:t>
            </a:r>
          </a:p>
          <a:p>
            <a:pPr>
              <a:defRPr/>
            </a:pP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5365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052513"/>
            <a:ext cx="16224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6" name="Rectangle 5"/>
          <p:cNvSpPr>
            <a:spLocks noChangeArrowheads="1"/>
          </p:cNvSpPr>
          <p:nvPr/>
        </p:nvSpPr>
        <p:spPr bwMode="auto">
          <a:xfrm>
            <a:off x="2165350" y="1052513"/>
            <a:ext cx="66849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ambria" pitchFamily="18" charset="0"/>
              </a:rPr>
              <a:t>TÁC GIẢ - NHẠC SĨ LÊ QUỐC THẮNG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2681"/>
            <a:ext cx="10972800" cy="620242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856375" y="425390"/>
            <a:ext cx="1948939" cy="132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26760" y="860519"/>
            <a:ext cx="1767697" cy="45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8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2DEF02-5D4E-4AF9-AD7B-176834A636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805880" y="650264"/>
            <a:ext cx="8050495" cy="5399572"/>
          </a:xfrm>
          <a:prstGeom prst="rect">
            <a:avLst/>
          </a:prstGeom>
        </p:spPr>
      </p:pic>
      <p:pic>
        <p:nvPicPr>
          <p:cNvPr id="6" name="Picture 45">
            <a:extLst>
              <a:ext uri="{FF2B5EF4-FFF2-40B4-BE49-F238E27FC236}">
                <a16:creationId xmlns:a16="http://schemas.microsoft.com/office/drawing/2014/main" id="{302386BE-AAE2-4C9E-A2C6-F87B56CA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6" y="350858"/>
            <a:ext cx="181451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6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8"/>
          <p:cNvSpPr>
            <a:spLocks noChangeArrowheads="1"/>
          </p:cNvSpPr>
          <p:nvPr/>
        </p:nvSpPr>
        <p:spPr bwMode="auto">
          <a:xfrm>
            <a:off x="1512888" y="2636838"/>
            <a:ext cx="7858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NGHE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VUI ĐẾN TRƯỜNG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946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946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12681"/>
            <a:ext cx="10972800" cy="620242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856375" y="425390"/>
            <a:ext cx="1948939" cy="132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726760" y="860519"/>
            <a:ext cx="1767697" cy="45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8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2DEF02-5D4E-4AF9-AD7B-176834A636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>
          <a:xfrm>
            <a:off x="805880" y="650264"/>
            <a:ext cx="8050495" cy="5399572"/>
          </a:xfrm>
          <a:prstGeom prst="rect">
            <a:avLst/>
          </a:prstGeom>
        </p:spPr>
      </p:pic>
      <p:pic>
        <p:nvPicPr>
          <p:cNvPr id="6" name="Picture 45">
            <a:extLst>
              <a:ext uri="{FF2B5EF4-FFF2-40B4-BE49-F238E27FC236}">
                <a16:creationId xmlns:a16="http://schemas.microsoft.com/office/drawing/2014/main" id="{302386BE-AAE2-4C9E-A2C6-F87B56CA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6" y="350858"/>
            <a:ext cx="1814513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8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VUI ĐẾN TRƯỜNG 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ĐỌC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46" y="1412776"/>
            <a:ext cx="8785758" cy="392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ẬP ĐỌC NHẠC SỐ 2 LỚP 2 VẬN ĐỘNG CƠ THỂ">
            <a:hlinkClick r:id="" action="ppaction://media"/>
            <a:extLst>
              <a:ext uri="{FF2B5EF4-FFF2-40B4-BE49-F238E27FC236}">
                <a16:creationId xmlns:a16="http://schemas.microsoft.com/office/drawing/2014/main" id="{4700FAD1-14AD-48D8-8DB5-C3C9A8C4B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2064" y="1314896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820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819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27449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ẬP ĐỌC NHẠC SỐ 2 LỚP 2 VẬN ĐỘNG CƠ THỂ">
            <a:hlinkClick r:id="" action="ppaction://media"/>
            <a:extLst>
              <a:ext uri="{FF2B5EF4-FFF2-40B4-BE49-F238E27FC236}">
                <a16:creationId xmlns:a16="http://schemas.microsoft.com/office/drawing/2014/main" id="{85CBE484-E695-44A5-9682-B9169A2F4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98168" y="13274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77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471613" y="2636838"/>
            <a:ext cx="7940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PHÁCH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0249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0247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98" y="1196752"/>
            <a:ext cx="8463566" cy="37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1" y="2886074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2886074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29178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924944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274" y="2917825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52" y="2917825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688" y="28860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01" y="2886075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465293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53" y="4652937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46291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4652937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82" y="4629125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59" y="4654462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691" y="46862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954" y="4686275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ẬP ĐỌC NHẠC SỐ 2 LỚP 2 VẬN ĐỘNG CƠ THỂ">
            <a:hlinkClick r:id="" action="ppaction://media"/>
            <a:extLst>
              <a:ext uri="{FF2B5EF4-FFF2-40B4-BE49-F238E27FC236}">
                <a16:creationId xmlns:a16="http://schemas.microsoft.com/office/drawing/2014/main" id="{95A314E4-DA72-45CE-A2C2-0BF6D8B36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6888" y="79035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762125" y="2636838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229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229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960" y="1268760"/>
            <a:ext cx="79057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2889077" y="2852738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6166966" y="4635500"/>
            <a:ext cx="6318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3647902" y="2852738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4746625" y="2852738"/>
            <a:ext cx="614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6080299" y="2814638"/>
            <a:ext cx="630237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6870799" y="2814638"/>
            <a:ext cx="6318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7934672" y="2814638"/>
            <a:ext cx="631825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6798791" y="4648200"/>
            <a:ext cx="6318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9" t="77783" r="9061" b="4021"/>
          <a:stretch>
            <a:fillRect/>
          </a:stretch>
        </p:blipFill>
        <p:spPr bwMode="auto">
          <a:xfrm>
            <a:off x="7934672" y="4635500"/>
            <a:ext cx="6318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2379663" y="4562475"/>
            <a:ext cx="6159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3359870" y="4562475"/>
            <a:ext cx="61436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6" t="29173" r="75664" b="51347"/>
          <a:stretch>
            <a:fillRect/>
          </a:stretch>
        </p:blipFill>
        <p:spPr bwMode="auto">
          <a:xfrm>
            <a:off x="4766320" y="4562475"/>
            <a:ext cx="61436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ẬP ĐỌC NHẠC SỐ 2 LỚP 2 VẬN ĐỘNG CƠ THỂ">
            <a:hlinkClick r:id="" action="ppaction://media"/>
            <a:extLst>
              <a:ext uri="{FF2B5EF4-FFF2-40B4-BE49-F238E27FC236}">
                <a16:creationId xmlns:a16="http://schemas.microsoft.com/office/drawing/2014/main" id="{412D3551-ED1C-4FC6-B372-D74DA9B19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4650" y="55790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9423</TotalTime>
  <Words>132</Words>
  <Application>Microsoft Office PowerPoint</Application>
  <PresentationFormat>Custom</PresentationFormat>
  <Paragraphs>23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trangphamminh1105@gmail.com</cp:lastModifiedBy>
  <cp:revision>631</cp:revision>
  <dcterms:created xsi:type="dcterms:W3CDTF">2010-04-30T18:19:48Z</dcterms:created>
  <dcterms:modified xsi:type="dcterms:W3CDTF">2024-09-03T16:11:35Z</dcterms:modified>
</cp:coreProperties>
</file>