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68" r:id="rId4"/>
    <p:sldId id="257" r:id="rId5"/>
    <p:sldId id="596" r:id="rId6"/>
    <p:sldId id="597" r:id="rId7"/>
    <p:sldId id="598" r:id="rId8"/>
    <p:sldId id="592" r:id="rId9"/>
    <p:sldId id="258" r:id="rId10"/>
    <p:sldId id="259" r:id="rId11"/>
    <p:sldId id="260" r:id="rId12"/>
    <p:sldId id="261" r:id="rId13"/>
    <p:sldId id="262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A889F-4676-4059-8196-02A6E7BB6121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326CE-E445-4E29-BFB6-EAF4FEA2CB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890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34B9-A4A5-4DF7-8280-42882D7FC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FD0D3A-9E4F-41A7-9422-A99F6DD2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AC7F0-AE3B-4CB7-B169-2F8765AE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B27F3-BE9F-4BF6-92D4-CA58804E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0E410-3417-4B69-9064-AB04C010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816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A9782-348F-4089-AC88-287A6451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3A5E8-4B0E-4366-A9EB-61F18DE3F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E820A-5A62-4F65-BAE2-FD1431AEA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82B90-925F-4AE7-B547-08B34F78F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CE028-7F91-49AA-9ED6-51041F63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7794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B72FD-039E-4D0D-A666-08B418B7C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7BF51-02F6-45CB-8F91-505F10431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37FEE-5EF2-4389-95A8-823753DC5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EB68F-37E7-4FE7-B68A-E5E705F7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2E105-3F9B-4B4D-9D54-4DFA7087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71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04/12/24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55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04/12/24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53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04/12/24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9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04/12/24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03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04/12/24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42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04/12/24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806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04/12/24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13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04/12/24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9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095FE-633A-4FE1-BCF1-C381FBAB8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05077-0A02-4DF7-9DFC-332713C7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9EEBF-70F7-4676-AB9D-24F88F86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BB7C1-3FB3-4874-A872-D4AADCD6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5DA7A-318B-462E-8A64-536808E2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2688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04/12/24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24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04/12/24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47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04/12/24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3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982EF-CBD7-468E-98FB-7FEA79E2C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6978A-BF6D-49A9-AE9C-A54FB7674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49D4E-9EEC-46D9-A684-3B862099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C7588-1A17-44A9-AF4C-0D44F5045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F7D7-5B8C-40C2-BE12-82849AFC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908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1C02A-C6DD-451E-BC27-15DDFA8D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EF6D3-02F6-463D-8BA7-8C90B7B95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F6FBD-BAA7-4F39-AE05-FB7F31196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DE7D1-AE66-4D75-A179-B7987DE44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E269F-E77C-4A6C-92BA-E2BBFCA3E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F2655-C59A-44EF-AAC2-6E19AE59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9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30AB4-799B-401D-BB17-0DEC8222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1B3CF-7C0C-4CA6-9B86-4DE656F5B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4A7E2-408E-4263-87BA-549BA4144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D0E1A-8899-4766-AD9B-0B16168D6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231E33-D0E3-4C1F-B516-9926C2ADD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3C850-F2E0-4FAF-BCB6-87E2B936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0375DA-916A-4BE9-A20E-5A25E4117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1BA571-807F-4876-B0EF-63B9EE06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08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8AE3C-D45D-4978-9E97-B5B2CB97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6515C-1478-40B7-A109-94C353150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EFF9A-CCED-40EC-B0B9-A917E3DE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1C77D-8320-44CC-BA04-E9C2D221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392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778C04-1E32-4A85-9CB3-A19A0DF9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15931-981D-40FF-B094-F831EBBD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C0629-C608-49A5-A0E9-93E820A2A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651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C1ACA-6610-47D7-B048-D362845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A6F26-3BCF-4CFE-9CCA-8C47B5862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EC0A6-D453-4F1F-9E26-7E3DD9166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74700-8814-418F-8EF0-9A3C642DA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EE248-3AE1-496F-84BD-9F8243CC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BE93C-CD74-4D91-A03D-AA0BF873E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164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7E8C-53C2-4CB3-98F7-547BA2D8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B46F8D-BCD4-4BFC-BB7B-A499B2594D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7BE5A-B375-442B-9D4A-6ACDFC746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B0343-2C71-4E86-BC56-B78C7FCE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341E4-19DD-40B2-B2D1-2771CF165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43DDB-A0E9-4673-86BB-1DEA647B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62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F6B608-5D1D-4EDA-A36C-0CC3BF04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5C972-82C7-4C3E-B2C8-22A2D6834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B402E-DACE-4B9E-8786-4279C6D1F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13173-B818-4D53-9F6D-074AD50E6E41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758B6-6F1C-4C8B-84A8-E3B074263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0C144-AD40-477A-B454-9923D13C7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139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04/12/24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95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7.gi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6">
            <a:extLst>
              <a:ext uri="{FF2B5EF4-FFF2-40B4-BE49-F238E27FC236}">
                <a16:creationId xmlns:a16="http://schemas.microsoft.com/office/drawing/2014/main" id="{2AD42EDF-9D56-46C9-B5C8-269358549028}"/>
              </a:ext>
            </a:extLst>
          </p:cNvPr>
          <p:cNvSpPr/>
          <p:nvPr/>
        </p:nvSpPr>
        <p:spPr>
          <a:xfrm>
            <a:off x="1526522" y="2149122"/>
            <a:ext cx="7255385" cy="10676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 ĐẦU GIỜ</a:t>
            </a:r>
            <a:endParaRPr kumimoji="0" lang="en-US" sz="4800" b="1" i="0" u="none" strike="noStrike" kern="1200" cap="none" spc="0" normalizeH="0" baseline="0" noProof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6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F5EF8-D2C6-4807-BB56-16DA91C09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764" y="851427"/>
            <a:ext cx="7008572" cy="4166816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pic>
        <p:nvPicPr>
          <p:cNvPr id="7" name="dd">
            <a:hlinkClick r:id="" action="ppaction://media"/>
            <a:extLst>
              <a:ext uri="{FF2B5EF4-FFF2-40B4-BE49-F238E27FC236}">
                <a16:creationId xmlns:a16="http://schemas.microsoft.com/office/drawing/2014/main" id="{7A49F27A-AC37-419E-98A9-43E4877C9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3817" y="2934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9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4C79E9-D389-47D6-9B13-C8161FF51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383" y="1542889"/>
            <a:ext cx="9756062" cy="15936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AF20C6-435E-4347-9F3C-594BBA249FF4}"/>
              </a:ext>
            </a:extLst>
          </p:cNvPr>
          <p:cNvSpPr/>
          <p:nvPr/>
        </p:nvSpPr>
        <p:spPr>
          <a:xfrm>
            <a:off x="1842369" y="811052"/>
            <a:ext cx="300646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Thổi mẫu âm: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13" name="Không tên-4">
            <a:hlinkClick r:id="" action="ppaction://media"/>
            <a:extLst>
              <a:ext uri="{FF2B5EF4-FFF2-40B4-BE49-F238E27FC236}">
                <a16:creationId xmlns:a16="http://schemas.microsoft.com/office/drawing/2014/main" id="{1D804D18-189B-4247-A0A2-4EA27CC92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4628" y="3265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6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70934-7802-421D-A0B1-B165D956B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537" y="1946245"/>
            <a:ext cx="10074360" cy="343199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4EED8F-A708-47FD-AE0A-AB943E1C3F14}"/>
              </a:ext>
            </a:extLst>
          </p:cNvPr>
          <p:cNvSpPr/>
          <p:nvPr/>
        </p:nvSpPr>
        <p:spPr>
          <a:xfrm>
            <a:off x="1369509" y="329249"/>
            <a:ext cx="300646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Bài luyện tập: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5F1459-6A83-4C2F-8AD6-0C56C90551A2}"/>
              </a:ext>
            </a:extLst>
          </p:cNvPr>
          <p:cNvSpPr/>
          <p:nvPr/>
        </p:nvSpPr>
        <p:spPr>
          <a:xfrm>
            <a:off x="3977309" y="1168761"/>
            <a:ext cx="300646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Đàn gà con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063DFE-F0EE-405B-9780-6C1937F77EA4}"/>
              </a:ext>
            </a:extLst>
          </p:cNvPr>
          <p:cNvSpPr/>
          <p:nvPr/>
        </p:nvSpPr>
        <p:spPr>
          <a:xfrm>
            <a:off x="4865086" y="1684636"/>
            <a:ext cx="12309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(Trích)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30F6DA-099D-4F49-AB50-25D959A1299A}"/>
              </a:ext>
            </a:extLst>
          </p:cNvPr>
          <p:cNvSpPr/>
          <p:nvPr/>
        </p:nvSpPr>
        <p:spPr>
          <a:xfrm>
            <a:off x="8477137" y="1979802"/>
            <a:ext cx="11753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Nhạc pháp</a:t>
            </a:r>
            <a:endParaRPr lang="en-US" sz="1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66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LUYEN THANH">
            <a:hlinkClick r:id="" action="ppaction://media"/>
            <a:extLst>
              <a:ext uri="{FF2B5EF4-FFF2-40B4-BE49-F238E27FC236}">
                <a16:creationId xmlns:a16="http://schemas.microsoft.com/office/drawing/2014/main" id="{BFB92F63-823A-4793-9DEB-3D2DB87EF6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2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D88E0FD-481A-482A-AEA0-54D9B46A0F07}"/>
              </a:ext>
            </a:extLst>
          </p:cNvPr>
          <p:cNvSpPr/>
          <p:nvPr/>
        </p:nvSpPr>
        <p:spPr>
          <a:xfrm>
            <a:off x="1413383" y="157062"/>
            <a:ext cx="60564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 đề 4: Chào mùa xuân đến</a:t>
            </a:r>
            <a:endParaRPr kumimoji="0" lang="en-US" sz="32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0B8D8-9453-48FA-8A23-030D6EADB77E}"/>
              </a:ext>
            </a:extLst>
          </p:cNvPr>
          <p:cNvSpPr/>
          <p:nvPr/>
        </p:nvSpPr>
        <p:spPr>
          <a:xfrm>
            <a:off x="3834473" y="898899"/>
            <a:ext cx="28583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14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2970F-2332-4DB3-810D-C492C7E60A3E}"/>
              </a:ext>
            </a:extLst>
          </p:cNvPr>
          <p:cNvSpPr txBox="1"/>
          <p:nvPr/>
        </p:nvSpPr>
        <p:spPr>
          <a:xfrm>
            <a:off x="1413383" y="1545230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Ôn tập bài hát: Duyên dáng mùa xuân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Nhạc cụ: Nhạc cụ thể hiện tiết tấu và nhạc cụ thể hiện giai điệu </a:t>
            </a:r>
          </a:p>
        </p:txBody>
      </p:sp>
    </p:spTree>
    <p:extLst>
      <p:ext uri="{BB962C8B-B14F-4D97-AF65-F5344CB8AC3E}">
        <p14:creationId xmlns:p14="http://schemas.microsoft.com/office/powerpoint/2010/main" val="85316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2758212" y="1331170"/>
            <a:ext cx="227754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</a:t>
            </a:r>
            <a:r>
              <a:rPr kumimoji="0" lang="en-US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88A68-3C1E-4CED-B0AE-98A45263A6D5}"/>
              </a:ext>
            </a:extLst>
          </p:cNvPr>
          <p:cNvSpPr txBox="1"/>
          <p:nvPr/>
        </p:nvSpPr>
        <p:spPr>
          <a:xfrm>
            <a:off x="578516" y="1982356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bài hát: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Duyên dáng mùa xuân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0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A23B24-1C27-4C8E-89CB-686CAD7AA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37" y="441740"/>
            <a:ext cx="9956800" cy="58630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F4B4DB-7BDE-4AE7-AB85-5755D1AE0A3B}"/>
              </a:ext>
            </a:extLst>
          </p:cNvPr>
          <p:cNvSpPr txBox="1"/>
          <p:nvPr/>
        </p:nvSpPr>
        <p:spPr>
          <a:xfrm>
            <a:off x="1623777" y="4307833"/>
            <a:ext cx="1056822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Ô! chim      én       trên       trời              cao      liệng     bay trong     nắng vàng     mê       say.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DC7C37-FFF6-4C3C-B0FB-237CA59B3EC9}"/>
              </a:ext>
            </a:extLst>
          </p:cNvPr>
          <p:cNvSpPr txBox="1"/>
          <p:nvPr/>
        </p:nvSpPr>
        <p:spPr>
          <a:xfrm>
            <a:off x="1577314" y="5152825"/>
            <a:ext cx="1029824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Xuân   xuân       đến     mang   niềm            vui,          nồng            ấm       chan           hòa,      xuân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754F-535E-4B2A-ABA2-9F28061AAF8B}"/>
              </a:ext>
            </a:extLst>
          </p:cNvPr>
          <p:cNvSpPr txBox="1"/>
          <p:nvPr/>
        </p:nvSpPr>
        <p:spPr>
          <a:xfrm>
            <a:off x="1949554" y="6057669"/>
            <a:ext cx="815245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Về               khắp             muôn                      nhà.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8E1C30-CF47-4875-B071-46E8274D9333}"/>
              </a:ext>
            </a:extLst>
          </p:cNvPr>
          <p:cNvSpPr txBox="1"/>
          <p:nvPr/>
        </p:nvSpPr>
        <p:spPr>
          <a:xfrm>
            <a:off x="2250225" y="1156949"/>
            <a:ext cx="828040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xuân   thắm      tươi,                               cỏ       cây      lá           hoa.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D28B1-4EA7-48E7-943D-B74D377E93E2}"/>
              </a:ext>
            </a:extLst>
          </p:cNvPr>
          <p:cNvSpPr txBox="1"/>
          <p:nvPr/>
        </p:nvSpPr>
        <p:spPr>
          <a:xfrm>
            <a:off x="1637559" y="2007657"/>
            <a:ext cx="8534864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Đàn     em       hát           ca               bao            ngày      tháng   êm           đềm.</a:t>
            </a:r>
          </a:p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F6ADB6-44B4-49EE-AE70-5EF523BC5E76}"/>
              </a:ext>
            </a:extLst>
          </p:cNvPr>
          <p:cNvSpPr txBox="1"/>
          <p:nvPr/>
        </p:nvSpPr>
        <p:spPr>
          <a:xfrm>
            <a:off x="1881649" y="2809387"/>
            <a:ext cx="828826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Đẹp      xinh       áo             hoa                             cùng   nhau  nắm               tay.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7BA001-031C-47C7-B7B1-E47E041AC2C0}"/>
              </a:ext>
            </a:extLst>
          </p:cNvPr>
          <p:cNvSpPr txBox="1"/>
          <p:nvPr/>
        </p:nvSpPr>
        <p:spPr>
          <a:xfrm>
            <a:off x="1641046" y="3654379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Hòa     vang tiếng           ca              cho                lộc     đến    muôn            nhà.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BDC7E37-6648-4359-88A6-1FA163C7C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3979" y="3970576"/>
            <a:ext cx="266967" cy="2079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52E514-BB46-46FE-9B19-269D85FE3AB7}"/>
              </a:ext>
            </a:extLst>
          </p:cNvPr>
          <p:cNvSpPr txBox="1"/>
          <p:nvPr/>
        </p:nvSpPr>
        <p:spPr>
          <a:xfrm>
            <a:off x="1570795" y="1792537"/>
            <a:ext cx="835243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Nụ       hoa    thắm         trên            môi            người   tiếng     em           cười.</a:t>
            </a:r>
          </a:p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D43AD1-9F74-4EDB-A9CB-2B28EE4A8A45}"/>
              </a:ext>
            </a:extLst>
          </p:cNvPr>
          <p:cNvSpPr txBox="1"/>
          <p:nvPr/>
        </p:nvSpPr>
        <p:spPr>
          <a:xfrm>
            <a:off x="2262780" y="971560"/>
            <a:ext cx="83524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 xuân    hát         ca,                               thềm   xuân    bước      qua.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EC0600-B8A5-4237-A59C-6E4E7A98EEF5}"/>
              </a:ext>
            </a:extLst>
          </p:cNvPr>
          <p:cNvSpPr txBox="1"/>
          <p:nvPr/>
        </p:nvSpPr>
        <p:spPr>
          <a:xfrm>
            <a:off x="1828801" y="2598675"/>
            <a:ext cx="87376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Vườn    xuân     hát               ca                               ngàn   hoa   sắc               hương.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BDEE3D-37D6-4992-80FA-20E360D63CEB}"/>
              </a:ext>
            </a:extLst>
          </p:cNvPr>
          <p:cNvSpPr txBox="1"/>
          <p:nvPr/>
        </p:nvSpPr>
        <p:spPr>
          <a:xfrm>
            <a:off x="1570795" y="3451057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Đào,   lan,    cúc,          mai            xinh               đẹp     đón     xuân              về. </a:t>
            </a:r>
          </a:p>
        </p:txBody>
      </p:sp>
      <p:pic>
        <p:nvPicPr>
          <p:cNvPr id="2" name="DUYÊN DÁNG MÙA XUÂN KARAOKE II ÂM NHẠC LỚP 5II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100B3592-EE2F-4774-A1C6-25271A4BE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3299" y="912460"/>
            <a:ext cx="723318" cy="72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7AF62F9-07CF-4363-9CC0-B40C1A6FCB26}"/>
              </a:ext>
            </a:extLst>
          </p:cNvPr>
          <p:cNvSpPr/>
          <p:nvPr/>
        </p:nvSpPr>
        <p:spPr>
          <a:xfrm>
            <a:off x="1270000" y="330201"/>
            <a:ext cx="7234247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Lĩnh xướng – Hòa giọng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1DE94-3804-4F19-92A1-C1A45C95CD21}"/>
              </a:ext>
            </a:extLst>
          </p:cNvPr>
          <p:cNvSpPr txBox="1"/>
          <p:nvPr/>
        </p:nvSpPr>
        <p:spPr>
          <a:xfrm>
            <a:off x="2292870" y="1220193"/>
            <a:ext cx="92502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400" b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Mùa xuân hát ca, thềm xuân bước qua. Nụ hoa thắm trên môi người tiếng em cười.</a:t>
            </a:r>
          </a:p>
          <a:p>
            <a:pPr defTabSz="609630"/>
            <a:r>
              <a:rPr lang="vi-VN" sz="2400" b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Vườn xuân hát ca, ngàn hoa sắc hương. Đào, lan, cúc, mai xinh đẹp đón xuân về. </a:t>
            </a:r>
          </a:p>
          <a:p>
            <a:pPr defTabSz="609630"/>
            <a:r>
              <a:rPr lang="vi-VN" sz="2400" b="1">
                <a:solidFill>
                  <a:prstClr val="black"/>
                </a:solidFill>
                <a:latin typeface="Times New Roman" panose="02020603050405020304" pitchFamily="18" charset="0"/>
              </a:rPr>
              <a:t>Ô! chim én trên trời cao liệng bay trong nắng vàng mê say. </a:t>
            </a:r>
          </a:p>
          <a:p>
            <a:pPr defTabSz="609630"/>
            <a:r>
              <a:rPr lang="vi-VN" sz="2400" b="1">
                <a:solidFill>
                  <a:prstClr val="black"/>
                </a:solidFill>
                <a:latin typeface="Times New Roman" panose="02020603050405020304" pitchFamily="18" charset="0"/>
              </a:rPr>
              <a:t>Xuân đến mang niềm vui, nồng ấm chan hòa, xuân về khắp muôn nhà.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E2C701-9742-4A3E-944E-2218CC1F63F2}"/>
              </a:ext>
            </a:extLst>
          </p:cNvPr>
          <p:cNvSpPr/>
          <p:nvPr/>
        </p:nvSpPr>
        <p:spPr>
          <a:xfrm>
            <a:off x="202683" y="1189651"/>
            <a:ext cx="1743747" cy="3897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133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Lĩnh xướng:</a:t>
            </a:r>
            <a:endParaRPr lang="en-US" sz="2133" b="1">
              <a:ln w="12700">
                <a:solidFill>
                  <a:srgbClr val="4F81BD"/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AB0746-C9CD-4C9C-A6EE-769EF0EF4BB5}"/>
              </a:ext>
            </a:extLst>
          </p:cNvPr>
          <p:cNvSpPr/>
          <p:nvPr/>
        </p:nvSpPr>
        <p:spPr>
          <a:xfrm>
            <a:off x="81121" y="2679320"/>
            <a:ext cx="1727717" cy="4308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4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Hòa giọng:</a:t>
            </a:r>
            <a:endParaRPr lang="en-US" sz="2400" b="1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A8171-EEBD-407B-8D9A-59946306195F}"/>
              </a:ext>
            </a:extLst>
          </p:cNvPr>
          <p:cNvSpPr txBox="1"/>
          <p:nvPr/>
        </p:nvSpPr>
        <p:spPr>
          <a:xfrm>
            <a:off x="1946430" y="4301484"/>
            <a:ext cx="97539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400" b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Mùa xuân thắm tươi, cỏ cây lá hoa. Đàn em hát ca bao ngày tháng êm đềm.</a:t>
            </a:r>
          </a:p>
          <a:p>
            <a:pPr defTabSz="609630"/>
            <a:r>
              <a:rPr lang="vi-VN" sz="2400" b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Đẹp xinh áo hoa cùng nhau nắm tay. Hòa vang tiếng ca cho lộc đến muôn nhà. </a:t>
            </a:r>
            <a:endParaRPr lang="vi-VN" sz="2400" b="1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sz="2400" b="1">
                <a:solidFill>
                  <a:prstClr val="black"/>
                </a:solidFill>
                <a:latin typeface="Times New Roman" panose="02020603050405020304" pitchFamily="18" charset="0"/>
              </a:rPr>
              <a:t>Ô! chim én trên trời cao liệng bay trong nắng vàng mê say. </a:t>
            </a:r>
          </a:p>
          <a:p>
            <a:pPr defTabSz="609630"/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400" b="1">
                <a:solidFill>
                  <a:prstClr val="black"/>
                </a:solidFill>
                <a:latin typeface="Times New Roman" panose="02020603050405020304" pitchFamily="18" charset="0"/>
              </a:rPr>
              <a:t>Xuân đến mang niềm vui, nồng ấm chan hòa, xuân về khắp muôn nhà.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A0881E-09E8-4861-B354-E570BF71598D}"/>
              </a:ext>
            </a:extLst>
          </p:cNvPr>
          <p:cNvSpPr/>
          <p:nvPr/>
        </p:nvSpPr>
        <p:spPr>
          <a:xfrm>
            <a:off x="158467" y="4273312"/>
            <a:ext cx="1743747" cy="3897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133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Lĩnh xướng:</a:t>
            </a:r>
            <a:endParaRPr lang="en-US" sz="2133" b="1">
              <a:ln w="12700">
                <a:solidFill>
                  <a:srgbClr val="4F81BD"/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82BF77-DD90-460D-AD08-A8FB9057771A}"/>
              </a:ext>
            </a:extLst>
          </p:cNvPr>
          <p:cNvSpPr/>
          <p:nvPr/>
        </p:nvSpPr>
        <p:spPr>
          <a:xfrm>
            <a:off x="130282" y="5668349"/>
            <a:ext cx="1727717" cy="4308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24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Hòa giọng:</a:t>
            </a:r>
            <a:endParaRPr lang="en-US" sz="2400" b="1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19" name="DUYÊN DÁNG MÙA XUÂN KARAOKE II ÂM NHẠC LỚP 5II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FBAC6AEB-91B6-4B26-B0E6-27BB56177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298" y="3744888"/>
            <a:ext cx="723318" cy="72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2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2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2645208" y="1257891"/>
            <a:ext cx="2431436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Nội dung </a:t>
            </a:r>
            <a:r>
              <a:rPr lang="en-US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: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3D3B12-041F-4878-B4B2-B8D38F9EE236}"/>
              </a:ext>
            </a:extLst>
          </p:cNvPr>
          <p:cNvSpPr txBox="1"/>
          <p:nvPr/>
        </p:nvSpPr>
        <p:spPr>
          <a:xfrm>
            <a:off x="194629" y="2170094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Nhạc cụ: Nhạc cụ thể hiện tiết tấu và nhạc cụ thể hiện giai điệu </a:t>
            </a:r>
          </a:p>
        </p:txBody>
      </p:sp>
    </p:spTree>
    <p:extLst>
      <p:ext uri="{BB962C8B-B14F-4D97-AF65-F5344CB8AC3E}">
        <p14:creationId xmlns:p14="http://schemas.microsoft.com/office/powerpoint/2010/main" val="16407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9A8AB6-F3CC-4420-BB38-12515DF49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127" y="1215957"/>
            <a:ext cx="8489658" cy="3916248"/>
          </a:xfrm>
          <a:prstGeom prst="rect">
            <a:avLst/>
          </a:prstGeom>
        </p:spPr>
      </p:pic>
      <p:pic>
        <p:nvPicPr>
          <p:cNvPr id="7" name="â">
            <a:hlinkClick r:id="" action="ppaction://media"/>
            <a:extLst>
              <a:ext uri="{FF2B5EF4-FFF2-40B4-BE49-F238E27FC236}">
                <a16:creationId xmlns:a16="http://schemas.microsoft.com/office/drawing/2014/main" id="{5E004D12-7D4F-4392-ADF7-1B8805C59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891" y="3909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18C90-43E9-4435-A0BA-43EABA1F4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537" y="639009"/>
            <a:ext cx="7891689" cy="4379234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pic>
        <p:nvPicPr>
          <p:cNvPr id="7" name="v">
            <a:hlinkClick r:id="" action="ppaction://media"/>
            <a:extLst>
              <a:ext uri="{FF2B5EF4-FFF2-40B4-BE49-F238E27FC236}">
                <a16:creationId xmlns:a16="http://schemas.microsoft.com/office/drawing/2014/main" id="{EBCCD557-F8AD-41B0-874D-213751B90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783" y="3065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1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371</Words>
  <Application>Microsoft Office PowerPoint</Application>
  <PresentationFormat>Widescreen</PresentationFormat>
  <Paragraphs>41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trangphamminh1105@gmail.com</cp:lastModifiedBy>
  <cp:revision>23</cp:revision>
  <dcterms:created xsi:type="dcterms:W3CDTF">2024-06-12T09:45:30Z</dcterms:created>
  <dcterms:modified xsi:type="dcterms:W3CDTF">2024-12-04T08:29:42Z</dcterms:modified>
</cp:coreProperties>
</file>