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2" r:id="rId1"/>
    <p:sldMasterId id="2147483766" r:id="rId2"/>
    <p:sldMasterId id="2147483778" r:id="rId3"/>
    <p:sldMasterId id="2147483780" r:id="rId4"/>
  </p:sldMasterIdLst>
  <p:notesMasterIdLst>
    <p:notesMasterId r:id="rId25"/>
  </p:notesMasterIdLst>
  <p:sldIdLst>
    <p:sldId id="405" r:id="rId5"/>
    <p:sldId id="565" r:id="rId6"/>
    <p:sldId id="557" r:id="rId7"/>
    <p:sldId id="556" r:id="rId8"/>
    <p:sldId id="537" r:id="rId9"/>
    <p:sldId id="561" r:id="rId10"/>
    <p:sldId id="562" r:id="rId11"/>
    <p:sldId id="538" r:id="rId12"/>
    <p:sldId id="539" r:id="rId13"/>
    <p:sldId id="540" r:id="rId14"/>
    <p:sldId id="541" r:id="rId15"/>
    <p:sldId id="542" r:id="rId16"/>
    <p:sldId id="543" r:id="rId17"/>
    <p:sldId id="544" r:id="rId18"/>
    <p:sldId id="545" r:id="rId19"/>
    <p:sldId id="558" r:id="rId20"/>
    <p:sldId id="564" r:id="rId21"/>
    <p:sldId id="315" r:id="rId22"/>
    <p:sldId id="559" r:id="rId23"/>
    <p:sldId id="341" r:id="rId24"/>
  </p:sldIdLst>
  <p:sldSz cx="18288000" cy="10287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80" autoAdjust="0"/>
    <p:restoredTop sz="94622" autoAdjust="0"/>
  </p:normalViewPr>
  <p:slideViewPr>
    <p:cSldViewPr>
      <p:cViewPr varScale="1">
        <p:scale>
          <a:sx n="41" d="100"/>
          <a:sy n="41" d="100"/>
        </p:scale>
        <p:origin x="652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D13194-D7C7-464D-9CF2-1EA5184DE33D}" type="datetimeFigureOut">
              <a:rPr lang="vi-VN" smtClean="0"/>
              <a:t>13/10/2024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0C88B8-7973-479E-8B8B-CBFC79CC521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1863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271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6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583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618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65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65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35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3041210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B3FF3-47DC-448F-9548-5D7FD2FE51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C155F4-F8F8-4679-BA37-D22F072BD2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B9AD1A-8001-4F70-866D-FB062171C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/>
              <a:t>13/10/2024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84C78-35F1-48D4-BF58-BA965CA27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B73CB7-8F21-404A-A9E2-831F1789B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80796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323E1-5F25-4DC8-9929-98AFBD2EF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6EA29-43F5-4169-B900-D3B02FC8B3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73939F-BB2C-4D35-98FD-A58611133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/>
              <a:t>13/10/2024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E3E2C8-B5D4-4B74-9EC4-E1A7CD39E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660B3A-5DE2-42D3-BBA3-D9D01061B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77502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45EA8-17B8-476E-83C0-11EF8A385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59953-DFE2-40AF-9570-C68D85CC7B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41B045-14CC-4980-8AB2-5FA84CE8B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/>
              <a:t>13/10/2024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E07C09-9961-4EC9-A0DB-38F1EFB0B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7DE3B8-AD77-405A-BF77-FFDDACD20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1958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35875-D3FC-41FF-B7CD-EBB6262E3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6161DF-A8B8-4FED-BF9A-C2C5966D0E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3ACFAF-4CD9-4F94-AF3C-DD15391740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BC11A4-BAFF-4265-8256-E511B4F1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/>
              <a:t>13/10/2024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B69DE3-9341-43F3-92FC-85165C51D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D14D88-DA2B-4FBD-B90A-3A0858B48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87669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8FEDD-0819-4A46-9ABD-5C331BD13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DE1E30-EAC1-4B88-AEF3-180EA8A4D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BB9C22-6612-496A-B9FB-DDB9B916AE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7A8D6E-D2CF-4AAA-AE90-79D942621A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A441D8-501B-4724-9E86-A24A85404B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EEE313-5E4F-4988-80C8-E8687C549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/>
              <a:t>13/10/2024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F3A0A5-9D03-4C1F-BF58-B6D5292F2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98CBC2-F0F7-4FAA-BB80-866BC8C07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07470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587A0-AB3C-4804-9648-27903287E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FDAB17-49BE-4D0F-B5F6-BFAC9DD27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/>
              <a:t>13/10/2024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1B128A-3975-46A8-B086-7F1052D02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142994-6DB3-466D-A887-84E4949BB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86498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48B06E-B31A-4971-B3E0-4A13EEFD0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/>
              <a:t>13/10/2024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091897-2F41-437B-910F-467EE9ACA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951948-B899-4EC9-924E-5C292943D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5386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7925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823C8-7EFB-4641-96AD-5C08380ED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78F494-1C2C-4FFF-A169-3AB7EB90E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3A511E-2E84-422F-AF9A-AD10701385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8814B0-ED20-4980-BAEB-2D831D552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/>
              <a:t>13/10/2024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5532BC-8286-4D0B-AAD2-976BEB87A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54C8A5-1338-4AB0-8F40-A8669CEC7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56151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CDADB-3DB0-4B0C-9453-A2E0CC245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C8F534-DA9D-4FD3-AF54-1C50AB9E5B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9A644-129A-478C-9060-0C33EF1B47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460C27-1AF6-4833-9D70-E8350C318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/>
              <a:t>13/10/2024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0556D1-2A01-42C5-A3EB-D67918BF0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D588DD-CF40-48FF-9979-F59B8FB6F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76944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5AB8C-4362-453E-BAF9-0251D76B7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3EF0EA-F8DE-4FC3-95BD-8B353546BB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491F17-1D24-49D1-BE9B-25DE1A85B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/>
              <a:t>13/10/2024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82838F-D8BF-4CDD-8C3A-CB7852594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93F6C0-7369-4F36-9466-DE11FD61E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73169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DA5AF6-2196-4AF5-BAFC-DFA694D06C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0E2293-8A7D-4459-A5D8-C055F87CBB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2F73B-BFB2-4E1D-94E9-AFDF9390A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/>
              <a:t>13/10/2024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161AA3-DA6E-4198-A3D1-7822002D1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CE7AA0-DF3E-4EA4-B2DA-C78BCAD04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21743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1257301" y="295243"/>
            <a:ext cx="15773399" cy="159662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66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2700"/>
            </a:lvl2pPr>
            <a:lvl3pPr lvl="2" indent="0">
              <a:spcBef>
                <a:spcPts val="0"/>
              </a:spcBef>
              <a:buNone/>
              <a:defRPr sz="2700"/>
            </a:lvl3pPr>
            <a:lvl4pPr lvl="3" indent="0">
              <a:spcBef>
                <a:spcPts val="0"/>
              </a:spcBef>
              <a:buNone/>
              <a:defRPr sz="2700"/>
            </a:lvl4pPr>
            <a:lvl5pPr lvl="4" indent="0">
              <a:spcBef>
                <a:spcPts val="0"/>
              </a:spcBef>
              <a:buNone/>
              <a:defRPr sz="2700"/>
            </a:lvl5pPr>
            <a:lvl6pPr lvl="5" indent="0">
              <a:spcBef>
                <a:spcPts val="0"/>
              </a:spcBef>
              <a:buNone/>
              <a:defRPr sz="2700"/>
            </a:lvl6pPr>
            <a:lvl7pPr lvl="6" indent="0">
              <a:spcBef>
                <a:spcPts val="0"/>
              </a:spcBef>
              <a:buNone/>
              <a:defRPr sz="2700"/>
            </a:lvl7pPr>
            <a:lvl8pPr lvl="7" indent="0">
              <a:spcBef>
                <a:spcPts val="0"/>
              </a:spcBef>
              <a:buNone/>
              <a:defRPr sz="2700"/>
            </a:lvl8pPr>
            <a:lvl9pPr lvl="8" indent="0">
              <a:spcBef>
                <a:spcPts val="0"/>
              </a:spcBef>
              <a:buNone/>
              <a:defRPr sz="27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1257301" y="2738438"/>
            <a:ext cx="15773399" cy="652700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marR="0" lvl="0" indent="-76200" algn="l" rtl="0">
              <a:lnSpc>
                <a:spcPct val="90000"/>
              </a:lnSpc>
              <a:spcBef>
                <a:spcPts val="1500"/>
              </a:spcBef>
              <a:buClr>
                <a:schemeClr val="dk1"/>
              </a:buClr>
              <a:buSzPct val="100000"/>
              <a:buFont typeface="Arial"/>
              <a:buChar char="•"/>
              <a:defRPr sz="4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028700" marR="0" lvl="1" indent="-11430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714500" marR="0" lvl="2" indent="-15240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00300" marR="0" lvl="3" indent="-17145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86100" marR="0" lvl="4" indent="-17145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771900" marR="0" lvl="5" indent="-17145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457700" marR="0" lvl="6" indent="-17145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5143500" marR="0" lvl="7" indent="-17145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829300" marR="0" lvl="8" indent="-17145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1257300" y="9534526"/>
            <a:ext cx="4114800" cy="54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7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6057900" y="9534526"/>
            <a:ext cx="6172200" cy="54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7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12915900" y="9534526"/>
            <a:ext cx="4114800" cy="54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27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9FFF0030-A7BB-4B17-BA94-212CE9FDA66A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8962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67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2700"/>
            </a:lvl1pPr>
            <a:lvl2pPr marL="514350" indent="0" algn="ctr">
              <a:buNone/>
              <a:defRPr sz="2250"/>
            </a:lvl2pPr>
            <a:lvl3pPr marL="1028700" indent="0" algn="ctr">
              <a:buNone/>
              <a:defRPr sz="2025"/>
            </a:lvl3pPr>
            <a:lvl4pPr marL="1543050" indent="0" algn="ctr">
              <a:buNone/>
              <a:defRPr sz="1800"/>
            </a:lvl4pPr>
            <a:lvl5pPr marL="2057400" indent="0" algn="ctr">
              <a:buNone/>
              <a:defRPr sz="1800"/>
            </a:lvl5pPr>
            <a:lvl6pPr marL="2571750" indent="0" algn="ctr">
              <a:buNone/>
              <a:defRPr sz="1800"/>
            </a:lvl6pPr>
            <a:lvl7pPr marL="3086100" indent="0" algn="ctr">
              <a:buNone/>
              <a:defRPr sz="1800"/>
            </a:lvl7pPr>
            <a:lvl8pPr marL="3600450" indent="0" algn="ctr">
              <a:buNone/>
              <a:defRPr sz="1800"/>
            </a:lvl8pPr>
            <a:lvl9pPr marL="41148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13/10/24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797452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13/10/24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986790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7" y="2564608"/>
            <a:ext cx="15773400" cy="4279106"/>
          </a:xfrm>
        </p:spPr>
        <p:txBody>
          <a:bodyPr anchor="b"/>
          <a:lstStyle>
            <a:lvl1pPr>
              <a:defRPr sz="67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7" y="6884195"/>
            <a:ext cx="15773400" cy="2250281"/>
          </a:xfrm>
        </p:spPr>
        <p:txBody>
          <a:bodyPr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514350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2pPr>
            <a:lvl3pPr marL="102870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3pPr>
            <a:lvl4pPr marL="15430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057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5717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0861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36004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1148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13/10/24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207275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65008" cy="67889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308592" y="2400301"/>
            <a:ext cx="8065008" cy="67889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13/10/24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506281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13/10/24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55193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8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6079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13/10/24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021613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13/10/24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024627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3600"/>
            </a:lvl1pPr>
            <a:lvl2pPr>
              <a:defRPr sz="3150"/>
            </a:lvl2pPr>
            <a:lvl3pPr>
              <a:defRPr sz="2700"/>
            </a:lvl3pPr>
            <a:lvl4pPr>
              <a:defRPr sz="2250"/>
            </a:lvl4pPr>
            <a:lvl5pPr>
              <a:defRPr sz="2250"/>
            </a:lvl5pPr>
            <a:lvl6pPr>
              <a:defRPr sz="2250"/>
            </a:lvl6pPr>
            <a:lvl7pPr>
              <a:defRPr sz="2250"/>
            </a:lvl7pPr>
            <a:lvl8pPr>
              <a:defRPr sz="2250"/>
            </a:lvl8pPr>
            <a:lvl9pPr>
              <a:defRPr sz="22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13/10/24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916483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3600"/>
            </a:lvl1pPr>
            <a:lvl2pPr marL="514350" indent="0">
              <a:buNone/>
              <a:defRPr sz="3150"/>
            </a:lvl2pPr>
            <a:lvl3pPr marL="1028700" indent="0">
              <a:buNone/>
              <a:defRPr sz="2700"/>
            </a:lvl3pPr>
            <a:lvl4pPr marL="1543050" indent="0">
              <a:buNone/>
              <a:defRPr sz="2250"/>
            </a:lvl4pPr>
            <a:lvl5pPr marL="2057400" indent="0">
              <a:buNone/>
              <a:defRPr sz="2250"/>
            </a:lvl5pPr>
            <a:lvl6pPr marL="2571750" indent="0">
              <a:buNone/>
              <a:defRPr sz="2250"/>
            </a:lvl6pPr>
            <a:lvl7pPr marL="3086100" indent="0">
              <a:buNone/>
              <a:defRPr sz="2250"/>
            </a:lvl7pPr>
            <a:lvl8pPr marL="3600450" indent="0">
              <a:buNone/>
              <a:defRPr sz="2250"/>
            </a:lvl8pPr>
            <a:lvl9pPr marL="4114800" indent="0">
              <a:buNone/>
              <a:defRPr sz="225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13/10/24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521031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13/10/24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964748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1" y="411958"/>
            <a:ext cx="1210586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13/10/24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09336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8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8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223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6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6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383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680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447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83"/>
            <a:ext cx="10223501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5" y="2152655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247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493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8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33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33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33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293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792" r:id="rId12"/>
  </p:sldLayoutIdLst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34EBCC-69CB-4237-8137-F3A657922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1AAF6B-2C94-45AE-9D35-8D44B62CF3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6EE7B5-4618-46F1-B801-58987E1C86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A71683-5A53-46FC-8BAA-61F34BCE432A}" type="datetimeFigureOut">
              <a:rPr lang="vi-VN" smtClean="0"/>
              <a:t>13/10/2024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DB257F-95BC-4622-885D-6F50017160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641B56-FC04-4A4A-AD87-B7BBC91990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6273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1257300" y="295276"/>
            <a:ext cx="15773400" cy="159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1257300" y="2738438"/>
            <a:ext cx="15773400" cy="6527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0650" y="278608"/>
            <a:ext cx="1364457" cy="136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315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685800"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1371600"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2057400"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2743200"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914400" y="2400301"/>
            <a:ext cx="16459200" cy="678894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914400" y="9367838"/>
            <a:ext cx="4267200" cy="7143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2100"/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13/10/24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6248400" y="9367838"/>
            <a:ext cx="5791200" cy="7143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21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13106400" y="9367838"/>
            <a:ext cx="4267200" cy="7143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2100"/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447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sldNum="0" hdr="0" ftr="0" dt="0"/>
  <p:txStyles>
    <p:titleStyle>
      <a:lvl1pPr marL="0" lvl="0" indent="0" algn="ctr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66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514350" lvl="0" indent="-51435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4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114425" lvl="1" indent="-428625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4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714500" lvl="2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400300" lvl="3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3086100" lvl="4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3771900" lvl="5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4457700" lvl="6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5143500" lvl="7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5829300" lvl="8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7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lvl="1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371600" lvl="2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057400" lvl="3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200" lvl="4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429000" lvl="5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4114800" lvl="6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4800600" lvl="7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5486400" lvl="8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p3"/><Relationship Id="rId7" Type="http://schemas.openxmlformats.org/officeDocument/2006/relationships/image" Target="../media/image10.png"/><Relationship Id="rId2" Type="http://schemas.microsoft.com/office/2007/relationships/media" Target="../media/media11.mp3"/><Relationship Id="rId1" Type="http://schemas.openxmlformats.org/officeDocument/2006/relationships/tags" Target="../tags/tag2.xml"/><Relationship Id="rId6" Type="http://schemas.openxmlformats.org/officeDocument/2006/relationships/image" Target="../media/image11.GIF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extLst>
              <a:ext uri="{FF2B5EF4-FFF2-40B4-BE49-F238E27FC236}">
                <a16:creationId xmlns:a16="http://schemas.microsoft.com/office/drawing/2014/main" id="{C783B1A4-94F1-1C45-9CF4-1BB7C95A4B56}"/>
              </a:ext>
            </a:extLst>
          </p:cNvPr>
          <p:cNvSpPr/>
          <p:nvPr/>
        </p:nvSpPr>
        <p:spPr>
          <a:xfrm>
            <a:off x="457200" y="8191500"/>
            <a:ext cx="4618653" cy="2129118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8B8F3048-638A-E4C4-F4FC-7A79D9E96F51}"/>
              </a:ext>
            </a:extLst>
          </p:cNvPr>
          <p:cNvSpPr/>
          <p:nvPr/>
        </p:nvSpPr>
        <p:spPr>
          <a:xfrm>
            <a:off x="4516382" y="8191500"/>
            <a:ext cx="4618653" cy="2129118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36B14CEC-F6E8-05ED-CDED-0BF31A9EDFB5}"/>
              </a:ext>
            </a:extLst>
          </p:cNvPr>
          <p:cNvSpPr/>
          <p:nvPr/>
        </p:nvSpPr>
        <p:spPr>
          <a:xfrm>
            <a:off x="8575564" y="8191500"/>
            <a:ext cx="4618653" cy="2129118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10A6D6F3-4483-339D-623E-E616B0EFEAEE}"/>
              </a:ext>
            </a:extLst>
          </p:cNvPr>
          <p:cNvSpPr/>
          <p:nvPr/>
        </p:nvSpPr>
        <p:spPr>
          <a:xfrm>
            <a:off x="13311673" y="8191500"/>
            <a:ext cx="4618653" cy="2129118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4FD63944-2AE8-B8B8-5F87-4C535E2B60EF}"/>
              </a:ext>
            </a:extLst>
          </p:cNvPr>
          <p:cNvSpPr/>
          <p:nvPr/>
        </p:nvSpPr>
        <p:spPr>
          <a:xfrm>
            <a:off x="-735874" y="8958943"/>
            <a:ext cx="7543800" cy="158967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80487132-ED12-4CCF-0DE3-FD1B29B6C8F0}"/>
              </a:ext>
            </a:extLst>
          </p:cNvPr>
          <p:cNvSpPr/>
          <p:nvPr/>
        </p:nvSpPr>
        <p:spPr>
          <a:xfrm>
            <a:off x="5105400" y="8953500"/>
            <a:ext cx="7315200" cy="158967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5F681A39-4680-4F4F-AC19-3FD5335201C7}"/>
              </a:ext>
            </a:extLst>
          </p:cNvPr>
          <p:cNvSpPr/>
          <p:nvPr/>
        </p:nvSpPr>
        <p:spPr>
          <a:xfrm>
            <a:off x="11512009" y="8857415"/>
            <a:ext cx="7315200" cy="158967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A799FA5-AB4D-4699-8054-723D23D3036A}"/>
              </a:ext>
            </a:extLst>
          </p:cNvPr>
          <p:cNvSpPr/>
          <p:nvPr/>
        </p:nvSpPr>
        <p:spPr>
          <a:xfrm>
            <a:off x="4700804" y="3207899"/>
            <a:ext cx="1088209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80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7758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BD679E-4AF6-4B2F-8F7F-F76BEDB3D1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000" y="1214580"/>
            <a:ext cx="16864472" cy="44755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F6E9115-E011-4681-9899-7F5C7502354C}"/>
              </a:ext>
            </a:extLst>
          </p:cNvPr>
          <p:cNvSpPr txBox="1"/>
          <p:nvPr/>
        </p:nvSpPr>
        <p:spPr>
          <a:xfrm>
            <a:off x="2743200" y="2420952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Non         nước     mình  đẹp    tựa    bài     thơ.                 Câu          hát      vọng   từ     ngàn   năm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582E32-EEF7-4A42-8BE3-C9B564069DC5}"/>
              </a:ext>
            </a:extLst>
          </p:cNvPr>
          <p:cNvSpPr txBox="1"/>
          <p:nvPr/>
        </p:nvSpPr>
        <p:spPr>
          <a:xfrm>
            <a:off x="1701800" y="5610967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đỏ.                                Gió                   đưa               hương     lúa           vàng.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31724A7-43ED-48A4-947D-980676C62C26}"/>
              </a:ext>
            </a:extLst>
          </p:cNvPr>
          <p:cNvSpPr txBox="1"/>
          <p:nvPr/>
        </p:nvSpPr>
        <p:spPr>
          <a:xfrm>
            <a:off x="1346128" y="3954319"/>
            <a:ext cx="180086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xưa.                 Gió        lên,         trăng         sáng       trời           mây.              Miền     quê         em       nắng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89A1859-5ABA-4629-83D5-C906F00A684C}"/>
              </a:ext>
            </a:extLst>
          </p:cNvPr>
          <p:cNvSpPr/>
          <p:nvPr/>
        </p:nvSpPr>
        <p:spPr>
          <a:xfrm>
            <a:off x="1714500" y="482664"/>
            <a:ext cx="52197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6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Nối câu 1+2:</a:t>
            </a:r>
            <a:endParaRPr lang="en-US" sz="3600" b="1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2" name="12">
            <a:hlinkClick r:id="" action="ppaction://media"/>
            <a:extLst>
              <a:ext uri="{FF2B5EF4-FFF2-40B4-BE49-F238E27FC236}">
                <a16:creationId xmlns:a16="http://schemas.microsoft.com/office/drawing/2014/main" id="{65E0E8DE-9DD1-48E7-BE42-B5F3243EAD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0656" y="6566406"/>
            <a:ext cx="734343" cy="73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19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81D60D-164F-4080-A54F-84D01D4E82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72" y="2212678"/>
            <a:ext cx="17185572" cy="315024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5020C0E-AB65-4E03-AA8B-A93D0200E25B}"/>
              </a:ext>
            </a:extLst>
          </p:cNvPr>
          <p:cNvSpPr/>
          <p:nvPr/>
        </p:nvSpPr>
        <p:spPr>
          <a:xfrm>
            <a:off x="1157895" y="1207981"/>
            <a:ext cx="15055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Câu 3:</a:t>
            </a:r>
            <a:endParaRPr lang="en-US" sz="3600" b="1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8BE179-C796-445F-A50B-7BFB348CB448}"/>
              </a:ext>
            </a:extLst>
          </p:cNvPr>
          <p:cNvSpPr txBox="1"/>
          <p:nvPr/>
        </p:nvSpPr>
        <p:spPr>
          <a:xfrm>
            <a:off x="2938288" y="3549854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Tang    tình     tang   tinh     tính       tang.              Tang         tang      tình      tình       tình      tinh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245CE64-09C6-4611-8113-E3C6A0983EDB}"/>
              </a:ext>
            </a:extLst>
          </p:cNvPr>
          <p:cNvSpPr txBox="1"/>
          <p:nvPr/>
        </p:nvSpPr>
        <p:spPr>
          <a:xfrm>
            <a:off x="1676400" y="5110701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tang.                           Tang                    tang       tình        tình        tình     tinh        tang.</a:t>
            </a:r>
          </a:p>
        </p:txBody>
      </p:sp>
      <p:pic>
        <p:nvPicPr>
          <p:cNvPr id="2" name="3">
            <a:hlinkClick r:id="" action="ppaction://media"/>
            <a:extLst>
              <a:ext uri="{FF2B5EF4-FFF2-40B4-BE49-F238E27FC236}">
                <a16:creationId xmlns:a16="http://schemas.microsoft.com/office/drawing/2014/main" id="{63973EAA-721A-4353-9EFD-305CC5C005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2335" y="6485423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2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72A2B8-C428-4950-BE41-EA22337DFC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673" y="2381448"/>
            <a:ext cx="15784091" cy="168898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A61648D-C53D-49C2-950F-843361C4F426}"/>
              </a:ext>
            </a:extLst>
          </p:cNvPr>
          <p:cNvSpPr/>
          <p:nvPr/>
        </p:nvSpPr>
        <p:spPr>
          <a:xfrm>
            <a:off x="1157895" y="1207981"/>
            <a:ext cx="15055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Câu 4:</a:t>
            </a:r>
            <a:endParaRPr lang="en-US" sz="3600" b="1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203ABC-2266-43A0-8AF0-0B5E73E77BAE}"/>
              </a:ext>
            </a:extLst>
          </p:cNvPr>
          <p:cNvSpPr txBox="1"/>
          <p:nvPr/>
        </p:nvSpPr>
        <p:spPr>
          <a:xfrm>
            <a:off x="3276600" y="3854082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Nắng  lên     ai          gánh    lúa        về.          Lúa     thơm mùi     nếp    mới. </a:t>
            </a:r>
          </a:p>
        </p:txBody>
      </p:sp>
      <p:pic>
        <p:nvPicPr>
          <p:cNvPr id="2" name="4">
            <a:hlinkClick r:id="" action="ppaction://media"/>
            <a:extLst>
              <a:ext uri="{FF2B5EF4-FFF2-40B4-BE49-F238E27FC236}">
                <a16:creationId xmlns:a16="http://schemas.microsoft.com/office/drawing/2014/main" id="{668B4C62-AF43-4453-B94F-7D67375C8A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26799" y="5169959"/>
            <a:ext cx="1011236" cy="101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82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9E5F04C-A232-4900-9551-0A75F92A2248}"/>
              </a:ext>
            </a:extLst>
          </p:cNvPr>
          <p:cNvSpPr/>
          <p:nvPr/>
        </p:nvSpPr>
        <p:spPr>
          <a:xfrm>
            <a:off x="1143000" y="1358462"/>
            <a:ext cx="15055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Câu 5:</a:t>
            </a:r>
            <a:endParaRPr lang="en-US" sz="3600" b="1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07512E-7D8B-4993-BD09-84D44D5733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2562567"/>
            <a:ext cx="16409583" cy="175591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F5F2542-66D0-4E81-8256-7A0AEE7926FB}"/>
              </a:ext>
            </a:extLst>
          </p:cNvPr>
          <p:cNvSpPr txBox="1"/>
          <p:nvPr/>
        </p:nvSpPr>
        <p:spPr>
          <a:xfrm>
            <a:off x="3352800" y="4146628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 Mai    ngày  lúa      lại      trổ        bông.       Tang  tình     tang     tính       tính         tang.</a:t>
            </a:r>
          </a:p>
        </p:txBody>
      </p:sp>
      <p:pic>
        <p:nvPicPr>
          <p:cNvPr id="2" name="5">
            <a:hlinkClick r:id="" action="ppaction://media"/>
            <a:extLst>
              <a:ext uri="{FF2B5EF4-FFF2-40B4-BE49-F238E27FC236}">
                <a16:creationId xmlns:a16="http://schemas.microsoft.com/office/drawing/2014/main" id="{5E237DF1-0CEA-4064-97EC-3C95B950C1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61157" y="5809041"/>
            <a:ext cx="838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94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C17DB7-574B-41FF-AA93-7657D3FB1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029" y="1119957"/>
            <a:ext cx="16687800" cy="47244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40FCD47-D4E9-46D4-A40C-01CBE3CAF5A0}"/>
              </a:ext>
            </a:extLst>
          </p:cNvPr>
          <p:cNvSpPr/>
          <p:nvPr/>
        </p:nvSpPr>
        <p:spPr>
          <a:xfrm>
            <a:off x="890128" y="403035"/>
            <a:ext cx="6477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6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Nối câu 3+4+5:</a:t>
            </a:r>
            <a:endParaRPr lang="en-US" sz="3600" b="1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12B025-2317-409D-8DCD-7064F9335010}"/>
              </a:ext>
            </a:extLst>
          </p:cNvPr>
          <p:cNvSpPr txBox="1"/>
          <p:nvPr/>
        </p:nvSpPr>
        <p:spPr>
          <a:xfrm>
            <a:off x="2963688" y="2084553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Tang    tình    tang   tinh     tính       tang.              Tang      tang      tình      tình       tình      tinh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F1AE96-5125-4472-8196-438A08FE6AB9}"/>
              </a:ext>
            </a:extLst>
          </p:cNvPr>
          <p:cNvSpPr txBox="1"/>
          <p:nvPr/>
        </p:nvSpPr>
        <p:spPr>
          <a:xfrm>
            <a:off x="1792392" y="3199601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tang.                                       Tang                             tang              tình         tình          tình        tinh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1F45E5C-4DE1-4ABC-9274-7A153909A055}"/>
              </a:ext>
            </a:extLst>
          </p:cNvPr>
          <p:cNvSpPr txBox="1"/>
          <p:nvPr/>
        </p:nvSpPr>
        <p:spPr>
          <a:xfrm>
            <a:off x="1676400" y="4413532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tang.               Nắng    lên         ai               gánh      lúa            về.                Lúa        thơm  mùi         nếp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2FC9A8C-F1B7-4036-828E-C8972B7817A4}"/>
              </a:ext>
            </a:extLst>
          </p:cNvPr>
          <p:cNvSpPr txBox="1"/>
          <p:nvPr/>
        </p:nvSpPr>
        <p:spPr>
          <a:xfrm>
            <a:off x="1295400" y="5644100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      mới.         Mai    ngày   lúa     lại       trổ         bông.      Tang   tình     tang     tính        tính         tang.</a:t>
            </a:r>
          </a:p>
        </p:txBody>
      </p:sp>
      <p:pic>
        <p:nvPicPr>
          <p:cNvPr id="2" name="345">
            <a:hlinkClick r:id="" action="ppaction://media"/>
            <a:extLst>
              <a:ext uri="{FF2B5EF4-FFF2-40B4-BE49-F238E27FC236}">
                <a16:creationId xmlns:a16="http://schemas.microsoft.com/office/drawing/2014/main" id="{789984B2-09FC-404E-B1A9-65C9250029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327" y="6455508"/>
            <a:ext cx="1382963" cy="138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496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D178EE-B280-4A82-A35C-BADCFF9D95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021" y="810561"/>
            <a:ext cx="17010030" cy="86871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F9C5338-6459-49F5-A441-7A2869A03678}"/>
              </a:ext>
            </a:extLst>
          </p:cNvPr>
          <p:cNvSpPr txBox="1"/>
          <p:nvPr/>
        </p:nvSpPr>
        <p:spPr>
          <a:xfrm>
            <a:off x="3200400" y="1762955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Non       nước      mình   đẹp   tựa    bài       thơ.               Câu           hát      vọng   từ   ngàn   năm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F2B945-73AE-4618-BFE4-B36ABE60873F}"/>
              </a:ext>
            </a:extLst>
          </p:cNvPr>
          <p:cNvSpPr txBox="1"/>
          <p:nvPr/>
        </p:nvSpPr>
        <p:spPr>
          <a:xfrm>
            <a:off x="1284566" y="4278659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        đỏ.                                 Gió             đưa                      hương     lúa            vàng.                          Tang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61A822B-E0A4-441A-B1F1-B9B383ADC0AF}"/>
              </a:ext>
            </a:extLst>
          </p:cNvPr>
          <p:cNvSpPr txBox="1"/>
          <p:nvPr/>
        </p:nvSpPr>
        <p:spPr>
          <a:xfrm>
            <a:off x="1524000" y="3045018"/>
            <a:ext cx="180086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   xưa.                 Gió       lên,          trăng         sáng       trời           mây.              Miền    quê       em       nắng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43BAB3E-9AB8-4571-9BF1-A8D64EEF9F14}"/>
              </a:ext>
            </a:extLst>
          </p:cNvPr>
          <p:cNvSpPr txBox="1"/>
          <p:nvPr/>
        </p:nvSpPr>
        <p:spPr>
          <a:xfrm>
            <a:off x="1745326" y="5528673"/>
            <a:ext cx="168024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 tình     tang       tinh       tính          tang.                  Tang            tang        tình         tình       tình       tinh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D79D9A-5245-4B1D-A004-E6DD65121E14}"/>
              </a:ext>
            </a:extLst>
          </p:cNvPr>
          <p:cNvSpPr txBox="1"/>
          <p:nvPr/>
        </p:nvSpPr>
        <p:spPr>
          <a:xfrm>
            <a:off x="974306" y="6742604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           tang.                                         Tang                             tang              tình           tình          tình        tinh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3AB136-2180-4C1A-ACA5-E2FA57DBE22D}"/>
              </a:ext>
            </a:extLst>
          </p:cNvPr>
          <p:cNvSpPr txBox="1"/>
          <p:nvPr/>
        </p:nvSpPr>
        <p:spPr>
          <a:xfrm>
            <a:off x="1778727" y="8044675"/>
            <a:ext cx="156167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tang.               Nắng     lên         ai               gánh        lúa            về.               Lúa          thơm  mùi        nếp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082E354-BE74-40CC-AF7A-9A756F32CAA9}"/>
              </a:ext>
            </a:extLst>
          </p:cNvPr>
          <p:cNvSpPr txBox="1"/>
          <p:nvPr/>
        </p:nvSpPr>
        <p:spPr>
          <a:xfrm>
            <a:off x="1498600" y="9199322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      mới.          Mai    ngày   lúa     lại       trổ         bông.      Tang    tình     tang     tính         tính        tang.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AAB6E82-0E0A-4A57-BBE4-7C4680F14F1B}"/>
              </a:ext>
            </a:extLst>
          </p:cNvPr>
          <p:cNvSpPr/>
          <p:nvPr/>
        </p:nvSpPr>
        <p:spPr>
          <a:xfrm>
            <a:off x="5892366" y="102676"/>
            <a:ext cx="370325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Hát: Lí đất giồng</a:t>
            </a:r>
            <a:endParaRPr lang="en-US" sz="40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62CB434-B2E5-452B-A00A-037DFA5FBE46}"/>
              </a:ext>
            </a:extLst>
          </p:cNvPr>
          <p:cNvSpPr/>
          <p:nvPr/>
        </p:nvSpPr>
        <p:spPr>
          <a:xfrm>
            <a:off x="10757706" y="272011"/>
            <a:ext cx="411625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400" b="0" i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Dân ca Nam Bộ</a:t>
            </a:r>
          </a:p>
          <a:p>
            <a:pPr algn="ctr"/>
            <a:r>
              <a:rPr lang="vi-VN" sz="24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Đặt lời: Đỗ Minh</a:t>
            </a:r>
            <a:endParaRPr lang="en-US" sz="2400" b="0" i="1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67949E9-F4FF-43BB-8DDB-F6D3CB225C26}"/>
              </a:ext>
            </a:extLst>
          </p:cNvPr>
          <p:cNvSpPr/>
          <p:nvPr/>
        </p:nvSpPr>
        <p:spPr>
          <a:xfrm>
            <a:off x="1411897" y="795252"/>
            <a:ext cx="411625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400" b="0" i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Vừa phải</a:t>
            </a:r>
            <a:endParaRPr lang="en-US" sz="2400" b="0" i="1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2" name="Li dat giong">
            <a:hlinkClick r:id="" action="ppaction://media"/>
            <a:extLst>
              <a:ext uri="{FF2B5EF4-FFF2-40B4-BE49-F238E27FC236}">
                <a16:creationId xmlns:a16="http://schemas.microsoft.com/office/drawing/2014/main" id="{17B04E0E-BC02-47C6-B2F5-17A254CEC5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7719" y="1336492"/>
            <a:ext cx="1234574" cy="1234574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C4D85F43-15C0-4778-A429-986848F7BCFB}"/>
              </a:ext>
            </a:extLst>
          </p:cNvPr>
          <p:cNvSpPr/>
          <p:nvPr/>
        </p:nvSpPr>
        <p:spPr>
          <a:xfrm>
            <a:off x="-208018" y="108068"/>
            <a:ext cx="6477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6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Ghép toàn bài</a:t>
            </a:r>
            <a:endParaRPr lang="en-US" sz="3600" b="1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2794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D178EE-B280-4A82-A35C-BADCFF9D95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021" y="810561"/>
            <a:ext cx="17010030" cy="8687183"/>
          </a:xfrm>
          <a:prstGeom prst="rect">
            <a:avLst/>
          </a:prstGeom>
        </p:spPr>
      </p:pic>
      <p:pic>
        <p:nvPicPr>
          <p:cNvPr id="11" name="PA_图片 34">
            <a:extLst>
              <a:ext uri="{FF2B5EF4-FFF2-40B4-BE49-F238E27FC236}">
                <a16:creationId xmlns:a16="http://schemas.microsoft.com/office/drawing/2014/main" id="{F3FA68A7-5EA5-43D1-8FCD-C55DF30D9E1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17450079" y="733708"/>
            <a:ext cx="892174" cy="9549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F9C5338-6459-49F5-A441-7A2869A03678}"/>
              </a:ext>
            </a:extLst>
          </p:cNvPr>
          <p:cNvSpPr txBox="1"/>
          <p:nvPr/>
        </p:nvSpPr>
        <p:spPr>
          <a:xfrm>
            <a:off x="3200400" y="1762955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Non       nước      mình   đẹp   tựa    bài       thơ.               Câu           hát      vọng   từ   ngàn   năm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F2B945-73AE-4618-BFE4-B36ABE60873F}"/>
              </a:ext>
            </a:extLst>
          </p:cNvPr>
          <p:cNvSpPr txBox="1"/>
          <p:nvPr/>
        </p:nvSpPr>
        <p:spPr>
          <a:xfrm>
            <a:off x="1284566" y="4278659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đỏ.                                 Gió             đưa                      hương     lúa            vàng.                          Tang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61A822B-E0A4-441A-B1F1-B9B383ADC0AF}"/>
              </a:ext>
            </a:extLst>
          </p:cNvPr>
          <p:cNvSpPr txBox="1"/>
          <p:nvPr/>
        </p:nvSpPr>
        <p:spPr>
          <a:xfrm>
            <a:off x="1524000" y="3045018"/>
            <a:ext cx="180086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xưa.                 Gió       lên,          trăng         sáng       trời           mây.              Miền    quê       em       nắng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43BAB3E-9AB8-4571-9BF1-A8D64EEF9F14}"/>
              </a:ext>
            </a:extLst>
          </p:cNvPr>
          <p:cNvSpPr txBox="1"/>
          <p:nvPr/>
        </p:nvSpPr>
        <p:spPr>
          <a:xfrm>
            <a:off x="1745326" y="5528673"/>
            <a:ext cx="168024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tình     tang       tinh       tính          tang.                  Tang            tang        tình         tình       tình       tinh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D79D9A-5245-4B1D-A004-E6DD65121E14}"/>
              </a:ext>
            </a:extLst>
          </p:cNvPr>
          <p:cNvSpPr txBox="1"/>
          <p:nvPr/>
        </p:nvSpPr>
        <p:spPr>
          <a:xfrm>
            <a:off x="974306" y="6742604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tang.                                         Tang                             tang              tình           tình          tình        tinh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3AB136-2180-4C1A-ACA5-E2FA57DBE22D}"/>
              </a:ext>
            </a:extLst>
          </p:cNvPr>
          <p:cNvSpPr txBox="1"/>
          <p:nvPr/>
        </p:nvSpPr>
        <p:spPr>
          <a:xfrm>
            <a:off x="1778727" y="8044675"/>
            <a:ext cx="156167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tang.               Nắng     lên         ai               gánh        lúa            về.               Lúa          thơm  mùi        nếp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082E354-BE74-40CC-AF7A-9A756F32CAA9}"/>
              </a:ext>
            </a:extLst>
          </p:cNvPr>
          <p:cNvSpPr txBox="1"/>
          <p:nvPr/>
        </p:nvSpPr>
        <p:spPr>
          <a:xfrm>
            <a:off x="1462293" y="9245522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mới.          Mai    ngày   lúa     lại       trổ         bông.      Tang    tình     tang     tính         tính        tang.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AAB6E82-0E0A-4A57-BBE4-7C4680F14F1B}"/>
              </a:ext>
            </a:extLst>
          </p:cNvPr>
          <p:cNvSpPr/>
          <p:nvPr/>
        </p:nvSpPr>
        <p:spPr>
          <a:xfrm>
            <a:off x="5892366" y="102676"/>
            <a:ext cx="370325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Hát: Lí đất giồng</a:t>
            </a:r>
            <a:endParaRPr kumimoji="0" lang="en-US" sz="4000" b="0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62CB434-B2E5-452B-A00A-037DFA5FBE46}"/>
              </a:ext>
            </a:extLst>
          </p:cNvPr>
          <p:cNvSpPr/>
          <p:nvPr/>
        </p:nvSpPr>
        <p:spPr>
          <a:xfrm>
            <a:off x="10757706" y="272011"/>
            <a:ext cx="411625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Dân ca Nam Bộ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Đặt lời: Đỗ Minh</a:t>
            </a:r>
            <a:endParaRPr kumimoji="0" lang="en-US" sz="2400" b="0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67949E9-F4FF-43BB-8DDB-F6D3CB225C26}"/>
              </a:ext>
            </a:extLst>
          </p:cNvPr>
          <p:cNvSpPr/>
          <p:nvPr/>
        </p:nvSpPr>
        <p:spPr>
          <a:xfrm>
            <a:off x="1411897" y="795252"/>
            <a:ext cx="411625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Vừa phải</a:t>
            </a:r>
            <a:endParaRPr kumimoji="0" lang="en-US" sz="2400" b="0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4D85F43-15C0-4778-A429-986848F7BCFB}"/>
              </a:ext>
            </a:extLst>
          </p:cNvPr>
          <p:cNvSpPr/>
          <p:nvPr/>
        </p:nvSpPr>
        <p:spPr>
          <a:xfrm>
            <a:off x="265819" y="133453"/>
            <a:ext cx="6477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Ghép cùng nhạc đệm</a:t>
            </a:r>
            <a:endParaRPr kumimoji="0" lang="en-US" sz="36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LÝ ĐẤT GIỒNG KARAOKE II ÂM NHẠC LỚP 5 II KẾT NỐI TRI THỨC (1)">
            <a:hlinkClick r:id="" action="ppaction://media"/>
            <a:extLst>
              <a:ext uri="{FF2B5EF4-FFF2-40B4-BE49-F238E27FC236}">
                <a16:creationId xmlns:a16="http://schemas.microsoft.com/office/drawing/2014/main" id="{01C3CD55-5488-4F5E-B037-16A682CBE69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8786" y="1470894"/>
            <a:ext cx="1005605" cy="100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1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02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0BE60314-6D7C-4902-B81D-32BA9961A169}"/>
              </a:ext>
            </a:extLst>
          </p:cNvPr>
          <p:cNvSpPr txBox="1"/>
          <p:nvPr/>
        </p:nvSpPr>
        <p:spPr>
          <a:xfrm>
            <a:off x="2004922" y="2793770"/>
            <a:ext cx="15902078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Nam :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Non nước mình đẹp tựa bài thơ. Câu hát vọng từ ngàn năm xưa.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Nữ :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Gió lên, trăng sáng trời mây. Miền quê em nắng đỏ. Gió đưa hương lúa vàng.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Cả lớp : Tang tình tang tinh tính tang.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Tang tang tình tình tình tinh tang.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Tang tang tình tình tình tình tang.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Nam :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Nắng lên ai gánh lúa về. Lúa thơm mùi nếp mới.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Nữ :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Mai ngày lúa lại trổ bông. Tang tình tang tính tang.       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F409F28-3842-48B3-A1C8-5497B21B54CE}"/>
              </a:ext>
            </a:extLst>
          </p:cNvPr>
          <p:cNvSpPr/>
          <p:nvPr/>
        </p:nvSpPr>
        <p:spPr>
          <a:xfrm>
            <a:off x="3048000" y="961811"/>
            <a:ext cx="639636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 ĐỐI ĐÁP – HÒA GIỌNG</a:t>
            </a:r>
            <a:endParaRPr kumimoji="0" lang="en-US" sz="36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4241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8BF71EE-F346-4F93-A3F7-E1639182B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1" y="2470105"/>
            <a:ext cx="15925800" cy="20017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C90BE6B-3DB3-49B2-A9C4-A058954C1DC7}"/>
              </a:ext>
            </a:extLst>
          </p:cNvPr>
          <p:cNvSpPr txBox="1"/>
          <p:nvPr/>
        </p:nvSpPr>
        <p:spPr>
          <a:xfrm>
            <a:off x="3962400" y="3964649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Non    nước    mình  đẹp  tựa  bài    thơ.           Câu       hát    vọng từ  ngàn   năm   xưa.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3DF446-D606-4694-B5B7-19E2804E8D47}"/>
              </a:ext>
            </a:extLst>
          </p:cNvPr>
          <p:cNvSpPr/>
          <p:nvPr/>
        </p:nvSpPr>
        <p:spPr>
          <a:xfrm>
            <a:off x="3429000" y="636225"/>
            <a:ext cx="99870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Hát kết hợp gõ đệm theo nhịp</a:t>
            </a:r>
            <a:endParaRPr lang="en-US" sz="5400" b="1" cap="none" spc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1" name="Hình ảnh 1" descr="Ảnh có chứa công cụ&#10;&#10;Mô tả được tạo tự động">
            <a:extLst>
              <a:ext uri="{FF2B5EF4-FFF2-40B4-BE49-F238E27FC236}">
                <a16:creationId xmlns:a16="http://schemas.microsoft.com/office/drawing/2014/main" id="{AC634877-0DD4-4BAE-8B5B-9B8DE6AE2FB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873080" y="4480430"/>
            <a:ext cx="869315" cy="546735"/>
          </a:xfrm>
          <a:prstGeom prst="rect">
            <a:avLst/>
          </a:prstGeom>
        </p:spPr>
      </p:pic>
      <p:pic>
        <p:nvPicPr>
          <p:cNvPr id="12" name="Hình ảnh 1" descr="Ảnh có chứa công cụ&#10;&#10;Mô tả được tạo tự động">
            <a:extLst>
              <a:ext uri="{FF2B5EF4-FFF2-40B4-BE49-F238E27FC236}">
                <a16:creationId xmlns:a16="http://schemas.microsoft.com/office/drawing/2014/main" id="{83041876-8481-4B7B-8251-383CC6BA771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5566066" y="4472990"/>
            <a:ext cx="869315" cy="546735"/>
          </a:xfrm>
          <a:prstGeom prst="rect">
            <a:avLst/>
          </a:prstGeom>
        </p:spPr>
      </p:pic>
      <p:pic>
        <p:nvPicPr>
          <p:cNvPr id="13" name="Hình ảnh 1" descr="Ảnh có chứa công cụ&#10;&#10;Mô tả được tạo tự động">
            <a:extLst>
              <a:ext uri="{FF2B5EF4-FFF2-40B4-BE49-F238E27FC236}">
                <a16:creationId xmlns:a16="http://schemas.microsoft.com/office/drawing/2014/main" id="{C200DD76-2D9A-4A46-A69A-5B7CA5E36BB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2534287" y="4504464"/>
            <a:ext cx="869315" cy="546735"/>
          </a:xfrm>
          <a:prstGeom prst="rect">
            <a:avLst/>
          </a:prstGeom>
        </p:spPr>
      </p:pic>
      <p:pic>
        <p:nvPicPr>
          <p:cNvPr id="14" name="Hình ảnh 1" descr="Ảnh có chứa công cụ&#10;&#10;Mô tả được tạo tự động">
            <a:extLst>
              <a:ext uri="{FF2B5EF4-FFF2-40B4-BE49-F238E27FC236}">
                <a16:creationId xmlns:a16="http://schemas.microsoft.com/office/drawing/2014/main" id="{8B94C209-8D64-402C-876B-C038C0041E4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0641065" y="4497093"/>
            <a:ext cx="869315" cy="546735"/>
          </a:xfrm>
          <a:prstGeom prst="rect">
            <a:avLst/>
          </a:prstGeom>
        </p:spPr>
      </p:pic>
      <p:pic>
        <p:nvPicPr>
          <p:cNvPr id="15" name="Hình ảnh 1" descr="Ảnh có chứa công cụ&#10;&#10;Mô tả được tạo tự động">
            <a:extLst>
              <a:ext uri="{FF2B5EF4-FFF2-40B4-BE49-F238E27FC236}">
                <a16:creationId xmlns:a16="http://schemas.microsoft.com/office/drawing/2014/main" id="{6B99FB08-C6CD-438E-95C7-524C7521712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915400" y="4564446"/>
            <a:ext cx="869315" cy="546735"/>
          </a:xfrm>
          <a:prstGeom prst="rect">
            <a:avLst/>
          </a:prstGeom>
        </p:spPr>
      </p:pic>
      <p:pic>
        <p:nvPicPr>
          <p:cNvPr id="16" name="Hình ảnh 1" descr="Ảnh có chứa công cụ&#10;&#10;Mô tả được tạo tự động">
            <a:extLst>
              <a:ext uri="{FF2B5EF4-FFF2-40B4-BE49-F238E27FC236}">
                <a16:creationId xmlns:a16="http://schemas.microsoft.com/office/drawing/2014/main" id="{7C301F35-89F9-40B9-AFA5-0609E232CBA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925772" y="4506616"/>
            <a:ext cx="869315" cy="54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92837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D178EE-B280-4A82-A35C-BADCFF9D95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021" y="810561"/>
            <a:ext cx="17010030" cy="86871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F9C5338-6459-49F5-A441-7A2869A03678}"/>
              </a:ext>
            </a:extLst>
          </p:cNvPr>
          <p:cNvSpPr txBox="1"/>
          <p:nvPr/>
        </p:nvSpPr>
        <p:spPr>
          <a:xfrm>
            <a:off x="3200400" y="1762955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Non       nước      mình   đẹp   tựa    bài       thơ.               Câu           hát      vọng   từ   ngàn   năm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F2B945-73AE-4618-BFE4-B36ABE60873F}"/>
              </a:ext>
            </a:extLst>
          </p:cNvPr>
          <p:cNvSpPr txBox="1"/>
          <p:nvPr/>
        </p:nvSpPr>
        <p:spPr>
          <a:xfrm>
            <a:off x="1284566" y="4278659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đỏ.                                 Gió             đưa                      hương     lúa            vàng.                          Tang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61A822B-E0A4-441A-B1F1-B9B383ADC0AF}"/>
              </a:ext>
            </a:extLst>
          </p:cNvPr>
          <p:cNvSpPr txBox="1"/>
          <p:nvPr/>
        </p:nvSpPr>
        <p:spPr>
          <a:xfrm>
            <a:off x="1524000" y="3045018"/>
            <a:ext cx="180086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xưa.                 Gió       lên,          trăng         sáng       trời           mây.              Miền    quê       em       nắng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43BAB3E-9AB8-4571-9BF1-A8D64EEF9F14}"/>
              </a:ext>
            </a:extLst>
          </p:cNvPr>
          <p:cNvSpPr txBox="1"/>
          <p:nvPr/>
        </p:nvSpPr>
        <p:spPr>
          <a:xfrm>
            <a:off x="1745326" y="5528673"/>
            <a:ext cx="168024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tình     tang       tinh       tính          tang.                  Tang            tang        tình         tình       tình       tinh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D79D9A-5245-4B1D-A004-E6DD65121E14}"/>
              </a:ext>
            </a:extLst>
          </p:cNvPr>
          <p:cNvSpPr txBox="1"/>
          <p:nvPr/>
        </p:nvSpPr>
        <p:spPr>
          <a:xfrm>
            <a:off x="974306" y="6742604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tang.                                         Tang                             tang              tình           tình          tình        tinh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3AB136-2180-4C1A-ACA5-E2FA57DBE22D}"/>
              </a:ext>
            </a:extLst>
          </p:cNvPr>
          <p:cNvSpPr txBox="1"/>
          <p:nvPr/>
        </p:nvSpPr>
        <p:spPr>
          <a:xfrm>
            <a:off x="1778727" y="8044675"/>
            <a:ext cx="156167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tang.               Nắng     lên         ai               gánh        lúa            về.               Lúa          thơm  mùi        nếp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082E354-BE74-40CC-AF7A-9A756F32CAA9}"/>
              </a:ext>
            </a:extLst>
          </p:cNvPr>
          <p:cNvSpPr txBox="1"/>
          <p:nvPr/>
        </p:nvSpPr>
        <p:spPr>
          <a:xfrm>
            <a:off x="1462293" y="9245522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mới.          Mai    ngày   lúa     lại       trổ         bông.      Tang    tình     tang     tính         tính        tang.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AAB6E82-0E0A-4A57-BBE4-7C4680F14F1B}"/>
              </a:ext>
            </a:extLst>
          </p:cNvPr>
          <p:cNvSpPr/>
          <p:nvPr/>
        </p:nvSpPr>
        <p:spPr>
          <a:xfrm>
            <a:off x="5892366" y="102676"/>
            <a:ext cx="370325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Hát: Lí đất giồng</a:t>
            </a:r>
            <a:endParaRPr kumimoji="0" lang="en-US" sz="4000" b="0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62CB434-B2E5-452B-A00A-037DFA5FBE46}"/>
              </a:ext>
            </a:extLst>
          </p:cNvPr>
          <p:cNvSpPr/>
          <p:nvPr/>
        </p:nvSpPr>
        <p:spPr>
          <a:xfrm>
            <a:off x="10757706" y="272011"/>
            <a:ext cx="411625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Dân ca Nam Bộ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Đặt lời: Đỗ Minh</a:t>
            </a:r>
            <a:endParaRPr kumimoji="0" lang="en-US" sz="2400" b="0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67949E9-F4FF-43BB-8DDB-F6D3CB225C26}"/>
              </a:ext>
            </a:extLst>
          </p:cNvPr>
          <p:cNvSpPr/>
          <p:nvPr/>
        </p:nvSpPr>
        <p:spPr>
          <a:xfrm>
            <a:off x="1411897" y="795252"/>
            <a:ext cx="411625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Vừa phải</a:t>
            </a:r>
            <a:endParaRPr kumimoji="0" lang="en-US" sz="2400" b="0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4D85F43-15C0-4778-A429-986848F7BCFB}"/>
              </a:ext>
            </a:extLst>
          </p:cNvPr>
          <p:cNvSpPr/>
          <p:nvPr/>
        </p:nvSpPr>
        <p:spPr>
          <a:xfrm>
            <a:off x="265819" y="133453"/>
            <a:ext cx="6477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Hát</a:t>
            </a:r>
            <a:r>
              <a:rPr kumimoji="0" lang="vi-VN" sz="36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cùng nhạc đệm</a:t>
            </a:r>
            <a:endParaRPr kumimoji="0" lang="en-US" sz="36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LÝ ĐẤT GIỒNG KARAOKE II ÂM NHẠC LỚP 5 II KẾT NỐI TRI THỨC (1)">
            <a:hlinkClick r:id="" action="ppaction://media"/>
            <a:extLst>
              <a:ext uri="{FF2B5EF4-FFF2-40B4-BE49-F238E27FC236}">
                <a16:creationId xmlns:a16="http://schemas.microsoft.com/office/drawing/2014/main" id="{01C3CD55-5488-4F5E-B037-16A682CBE6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8786" y="1470894"/>
            <a:ext cx="1005605" cy="100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91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EE2CB0-3AAB-4722-9648-1394CBDE1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-17223"/>
            <a:ext cx="18364200" cy="1116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28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52042" y="249300"/>
            <a:ext cx="1118391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US" sz="90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90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endParaRPr lang="en-US" sz="9000" b="1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14691B6-10ED-45E4-A0D5-2610F6A1D135}"/>
              </a:ext>
            </a:extLst>
          </p:cNvPr>
          <p:cNvSpPr/>
          <p:nvPr/>
        </p:nvSpPr>
        <p:spPr>
          <a:xfrm>
            <a:off x="2881352" y="394983"/>
            <a:ext cx="423705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Tìm hiểu về Nam Bộ</a:t>
            </a:r>
            <a:endParaRPr lang="en-US" sz="3600" b="1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AFB58A-9EBD-449E-B0A9-7EB8750D05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638300"/>
            <a:ext cx="13999197" cy="66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034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D178EE-B280-4A82-A35C-BADCFF9D95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021" y="810561"/>
            <a:ext cx="17010030" cy="86871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F9C5338-6459-49F5-A441-7A2869A03678}"/>
              </a:ext>
            </a:extLst>
          </p:cNvPr>
          <p:cNvSpPr txBox="1"/>
          <p:nvPr/>
        </p:nvSpPr>
        <p:spPr>
          <a:xfrm>
            <a:off x="3200400" y="1762955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Non       nước      mình   đẹp   tựa    bài       thơ.               Câu           hát      vọng   từ   ngàn   năm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F2B945-73AE-4618-BFE4-B36ABE60873F}"/>
              </a:ext>
            </a:extLst>
          </p:cNvPr>
          <p:cNvSpPr txBox="1"/>
          <p:nvPr/>
        </p:nvSpPr>
        <p:spPr>
          <a:xfrm>
            <a:off x="1284566" y="4278659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đỏ.                                 Gió             đưa                      hương     lúa            vàng.                          Tang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61A822B-E0A4-441A-B1F1-B9B383ADC0AF}"/>
              </a:ext>
            </a:extLst>
          </p:cNvPr>
          <p:cNvSpPr txBox="1"/>
          <p:nvPr/>
        </p:nvSpPr>
        <p:spPr>
          <a:xfrm>
            <a:off x="1524000" y="3045018"/>
            <a:ext cx="180086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xưa.                 Gió       lên,          trăng         sáng       trời           mây.              Miền    quê       em       nắng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43BAB3E-9AB8-4571-9BF1-A8D64EEF9F14}"/>
              </a:ext>
            </a:extLst>
          </p:cNvPr>
          <p:cNvSpPr txBox="1"/>
          <p:nvPr/>
        </p:nvSpPr>
        <p:spPr>
          <a:xfrm>
            <a:off x="1745326" y="5528673"/>
            <a:ext cx="168024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tình     tang       tinh       tính          tang.                  Tang            tang        tình         tình       tình       tinh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D79D9A-5245-4B1D-A004-E6DD65121E14}"/>
              </a:ext>
            </a:extLst>
          </p:cNvPr>
          <p:cNvSpPr txBox="1"/>
          <p:nvPr/>
        </p:nvSpPr>
        <p:spPr>
          <a:xfrm>
            <a:off x="974306" y="6742604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tang.                                         Tang                             tang              tình           tình          tình        tinh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3AB136-2180-4C1A-ACA5-E2FA57DBE22D}"/>
              </a:ext>
            </a:extLst>
          </p:cNvPr>
          <p:cNvSpPr txBox="1"/>
          <p:nvPr/>
        </p:nvSpPr>
        <p:spPr>
          <a:xfrm>
            <a:off x="1778727" y="8044675"/>
            <a:ext cx="156167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tang.               Nắng     lên         ai               gánh        lúa            về.               Lúa          thơm  mùi        nếp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082E354-BE74-40CC-AF7A-9A756F32CAA9}"/>
              </a:ext>
            </a:extLst>
          </p:cNvPr>
          <p:cNvSpPr txBox="1"/>
          <p:nvPr/>
        </p:nvSpPr>
        <p:spPr>
          <a:xfrm>
            <a:off x="1462293" y="9245522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mới.          Mai    ngày   lúa     lại       trổ         bông.      Tang    tình     tang     tính         tính        tang.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AAB6E82-0E0A-4A57-BBE4-7C4680F14F1B}"/>
              </a:ext>
            </a:extLst>
          </p:cNvPr>
          <p:cNvSpPr/>
          <p:nvPr/>
        </p:nvSpPr>
        <p:spPr>
          <a:xfrm>
            <a:off x="5892366" y="102676"/>
            <a:ext cx="370325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Hát: Lí đất giồng</a:t>
            </a:r>
            <a:endParaRPr kumimoji="0" lang="en-US" sz="4000" b="0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62CB434-B2E5-452B-A00A-037DFA5FBE46}"/>
              </a:ext>
            </a:extLst>
          </p:cNvPr>
          <p:cNvSpPr/>
          <p:nvPr/>
        </p:nvSpPr>
        <p:spPr>
          <a:xfrm>
            <a:off x="10757706" y="272011"/>
            <a:ext cx="411625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Dân ca Nam Bộ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Đặt lời: Đỗ Minh</a:t>
            </a:r>
            <a:endParaRPr kumimoji="0" lang="en-US" sz="2400" b="0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67949E9-F4FF-43BB-8DDB-F6D3CB225C26}"/>
              </a:ext>
            </a:extLst>
          </p:cNvPr>
          <p:cNvSpPr/>
          <p:nvPr/>
        </p:nvSpPr>
        <p:spPr>
          <a:xfrm>
            <a:off x="1481104" y="755391"/>
            <a:ext cx="411625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Vừa phải</a:t>
            </a:r>
            <a:endParaRPr kumimoji="0" lang="en-US" sz="2400" b="0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LÝ ĐẤT GIỒNG HÁT II CHỦ ĐỀ GIAI ĐIỆU QUÊ HƯƠNG II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0639CC96-AC2F-4953-A550-438A012338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8851" y="1297457"/>
            <a:ext cx="988718" cy="988718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72A0F04-9660-4943-9D2D-3649E7A588EA}"/>
              </a:ext>
            </a:extLst>
          </p:cNvPr>
          <p:cNvSpPr/>
          <p:nvPr/>
        </p:nvSpPr>
        <p:spPr>
          <a:xfrm>
            <a:off x="1920401" y="109059"/>
            <a:ext cx="191591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Hát mẫu</a:t>
            </a:r>
            <a:endParaRPr lang="en-US" sz="3600" b="1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96513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A_图片 34">
            <a:extLst>
              <a:ext uri="{FF2B5EF4-FFF2-40B4-BE49-F238E27FC236}">
                <a16:creationId xmlns:a16="http://schemas.microsoft.com/office/drawing/2014/main" id="{E7129112-16D0-4174-8B41-72C24F70507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16952645" y="1257260"/>
            <a:ext cx="892174" cy="9549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BE60314-6D7C-4902-B81D-32BA9961A169}"/>
              </a:ext>
            </a:extLst>
          </p:cNvPr>
          <p:cNvSpPr txBox="1"/>
          <p:nvPr/>
        </p:nvSpPr>
        <p:spPr>
          <a:xfrm>
            <a:off x="1438700" y="3075978"/>
            <a:ext cx="166116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>
                <a:latin typeface="+mj-lt"/>
              </a:rPr>
              <a:t>Câu 1: Non nước mình đẹp tựa bài thơ. Câu hát vọng từ ngàn năm xưa.</a:t>
            </a:r>
          </a:p>
          <a:p>
            <a:r>
              <a:rPr lang="vi-VN" sz="3600">
                <a:latin typeface="+mj-lt"/>
              </a:rPr>
              <a:t>Câu 2: Gió lên, trăng sáng trời mây. Miền quê em nắng đỏ. Gió đưa hương lúa vàng. </a:t>
            </a:r>
          </a:p>
          <a:p>
            <a:r>
              <a:rPr lang="vi-VN" sz="3600">
                <a:latin typeface="+mj-lt"/>
              </a:rPr>
              <a:t>Câu 3: Tang tình tang tinh tính tang. Tang tang tình tình tình tinh tang. Tang tang tình tình tình tình tang.</a:t>
            </a:r>
          </a:p>
          <a:p>
            <a:r>
              <a:rPr lang="vi-VN" sz="3600">
                <a:latin typeface="+mj-lt"/>
              </a:rPr>
              <a:t>Câu 4: Nắng lên ai gánh lúa về. Lúa thơm mùi nếp mới. </a:t>
            </a:r>
          </a:p>
          <a:p>
            <a:r>
              <a:rPr lang="vi-VN" sz="3600">
                <a:latin typeface="+mj-lt"/>
              </a:rPr>
              <a:t>Câu 5: Mai ngày lúa lại trổ bông. Tang tình tang tinh tính tang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BAC2962-6A3B-45CD-B95C-4C79D59F5ECB}"/>
              </a:ext>
            </a:extLst>
          </p:cNvPr>
          <p:cNvSpPr/>
          <p:nvPr/>
        </p:nvSpPr>
        <p:spPr>
          <a:xfrm>
            <a:off x="6248400" y="536924"/>
            <a:ext cx="370325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Hát: Lí đất giồng</a:t>
            </a:r>
            <a:endParaRPr lang="en-US" sz="40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69039F6-4C60-4ACD-B5F3-5459E558F788}"/>
              </a:ext>
            </a:extLst>
          </p:cNvPr>
          <p:cNvSpPr/>
          <p:nvPr/>
        </p:nvSpPr>
        <p:spPr>
          <a:xfrm>
            <a:off x="9951658" y="1244810"/>
            <a:ext cx="411625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400" b="0" i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Dân ca Nam Bộ</a:t>
            </a:r>
          </a:p>
          <a:p>
            <a:pPr algn="ctr"/>
            <a:r>
              <a:rPr lang="vi-VN" sz="24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Đặt lời: Đỗ Minh</a:t>
            </a:r>
            <a:endParaRPr lang="en-US" sz="2400" b="0" i="1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642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I MA">
            <a:hlinkClick r:id="" action="ppaction://media"/>
            <a:extLst>
              <a:ext uri="{FF2B5EF4-FFF2-40B4-BE49-F238E27FC236}">
                <a16:creationId xmlns:a16="http://schemas.microsoft.com/office/drawing/2014/main" id="{03CA7043-E578-42C4-B17C-89AA7FC158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1691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extLst>
              <a:ext uri="{FF2B5EF4-FFF2-40B4-BE49-F238E27FC236}">
                <a16:creationId xmlns:a16="http://schemas.microsoft.com/office/drawing/2014/main" id="{C783B1A4-94F1-1C45-9CF4-1BB7C95A4B56}"/>
              </a:ext>
            </a:extLst>
          </p:cNvPr>
          <p:cNvSpPr/>
          <p:nvPr/>
        </p:nvSpPr>
        <p:spPr>
          <a:xfrm>
            <a:off x="457200" y="8191500"/>
            <a:ext cx="4618653" cy="2129118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8B8F3048-638A-E4C4-F4FC-7A79D9E96F51}"/>
              </a:ext>
            </a:extLst>
          </p:cNvPr>
          <p:cNvSpPr/>
          <p:nvPr/>
        </p:nvSpPr>
        <p:spPr>
          <a:xfrm>
            <a:off x="4516382" y="8191500"/>
            <a:ext cx="4618653" cy="2129118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36B14CEC-F6E8-05ED-CDED-0BF31A9EDFB5}"/>
              </a:ext>
            </a:extLst>
          </p:cNvPr>
          <p:cNvSpPr/>
          <p:nvPr/>
        </p:nvSpPr>
        <p:spPr>
          <a:xfrm>
            <a:off x="8575564" y="8191500"/>
            <a:ext cx="4618653" cy="2129118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10A6D6F3-4483-339D-623E-E616B0EFEAEE}"/>
              </a:ext>
            </a:extLst>
          </p:cNvPr>
          <p:cNvSpPr/>
          <p:nvPr/>
        </p:nvSpPr>
        <p:spPr>
          <a:xfrm>
            <a:off x="13311673" y="8191500"/>
            <a:ext cx="4618653" cy="2129118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A799FA5-AB4D-4699-8054-723D23D3036A}"/>
              </a:ext>
            </a:extLst>
          </p:cNvPr>
          <p:cNvSpPr/>
          <p:nvPr/>
        </p:nvSpPr>
        <p:spPr>
          <a:xfrm>
            <a:off x="3134516" y="2095500"/>
            <a:ext cx="1088209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HỌC HÁT TỪNG CÂU</a:t>
            </a:r>
            <a:endParaRPr kumimoji="0" lang="en-US" sz="8000" b="1" i="0" u="none" strike="noStrike" kern="1200" cap="none" spc="0" normalizeH="0" baseline="0" noProof="0">
              <a:ln w="6600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03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9C9C80-297E-4FD1-99E6-2E185BD62C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2448123"/>
            <a:ext cx="16619543" cy="200179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8F56B6D-F01A-459D-88DB-60CC15FEB6F4}"/>
              </a:ext>
            </a:extLst>
          </p:cNvPr>
          <p:cNvSpPr/>
          <p:nvPr/>
        </p:nvSpPr>
        <p:spPr>
          <a:xfrm>
            <a:off x="1456388" y="1489567"/>
            <a:ext cx="15055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Câu 1:</a:t>
            </a:r>
            <a:endParaRPr lang="en-US" sz="3600" b="1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BF2E72-9C9E-4C2F-A65F-53217D6414CC}"/>
              </a:ext>
            </a:extLst>
          </p:cNvPr>
          <p:cNvSpPr txBox="1"/>
          <p:nvPr/>
        </p:nvSpPr>
        <p:spPr>
          <a:xfrm>
            <a:off x="2438400" y="3936084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Non    nước    mình  đẹp  tựa    bài     thơ.           Câu       hát     vọng từ  ngàn   năm   xưa.</a:t>
            </a:r>
          </a:p>
        </p:txBody>
      </p:sp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6CA3ECBA-E919-4C13-AA0C-131BB0264D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56387" y="4762140"/>
            <a:ext cx="762359" cy="76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750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69348F-9CA0-4F72-9EEF-CC8AA70EC8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00" y="2093490"/>
            <a:ext cx="17068800" cy="302248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E1C9ACF-5C0F-4FA8-889A-14ABA58B1243}"/>
              </a:ext>
            </a:extLst>
          </p:cNvPr>
          <p:cNvSpPr/>
          <p:nvPr/>
        </p:nvSpPr>
        <p:spPr>
          <a:xfrm>
            <a:off x="1456388" y="1489567"/>
            <a:ext cx="15055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Câu 2:</a:t>
            </a:r>
            <a:endParaRPr lang="en-US" sz="3600" b="1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B2B6FF-4B54-4B85-94C2-E6DC5F76423D}"/>
              </a:ext>
            </a:extLst>
          </p:cNvPr>
          <p:cNvSpPr txBox="1"/>
          <p:nvPr/>
        </p:nvSpPr>
        <p:spPr>
          <a:xfrm>
            <a:off x="1676400" y="5115974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đỏ.                                Gió                   đưa                  hương     lúa           vàng.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3358E9-59C0-47D4-B891-191A4CDE7DC1}"/>
              </a:ext>
            </a:extLst>
          </p:cNvPr>
          <p:cNvSpPr txBox="1"/>
          <p:nvPr/>
        </p:nvSpPr>
        <p:spPr>
          <a:xfrm>
            <a:off x="3505200" y="3277586"/>
            <a:ext cx="168946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Gió        lên,         trăng         sáng       trời           mây.             Miền     quê         em       nắng</a:t>
            </a:r>
          </a:p>
        </p:txBody>
      </p:sp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91CF57B5-A3C1-430A-B836-C60B754D2B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5400" y="6285157"/>
            <a:ext cx="1193421" cy="119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39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1685</TotalTime>
  <Words>894</Words>
  <Application>Microsoft Office PowerPoint</Application>
  <PresentationFormat>Custom</PresentationFormat>
  <Paragraphs>95</Paragraphs>
  <Slides>20</Slides>
  <Notes>1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Aptos</vt:lpstr>
      <vt:lpstr>Calibri Light</vt:lpstr>
      <vt:lpstr>Arial</vt:lpstr>
      <vt:lpstr>Calibri</vt:lpstr>
      <vt:lpstr>Times New Roman</vt:lpstr>
      <vt:lpstr>2_Office Theme</vt:lpstr>
      <vt:lpstr>7_Office Theme</vt:lpstr>
      <vt:lpstr>1_Office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Lời chúc nhân dịp</dc:title>
  <cp:lastModifiedBy>trangphamminh1105@gmail.com</cp:lastModifiedBy>
  <cp:revision>62</cp:revision>
  <dcterms:created xsi:type="dcterms:W3CDTF">2006-08-16T00:00:00Z</dcterms:created>
  <dcterms:modified xsi:type="dcterms:W3CDTF">2024-10-13T13:54:05Z</dcterms:modified>
  <dc:identifier>DAFNYV3U0-c</dc:identifier>
</cp:coreProperties>
</file>