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1"/>
  </p:notesMasterIdLst>
  <p:sldIdLst>
    <p:sldId id="290" r:id="rId3"/>
    <p:sldId id="359" r:id="rId4"/>
    <p:sldId id="293" r:id="rId5"/>
    <p:sldId id="351" r:id="rId6"/>
    <p:sldId id="288" r:id="rId7"/>
    <p:sldId id="346" r:id="rId8"/>
    <p:sldId id="301" r:id="rId9"/>
    <p:sldId id="352" r:id="rId10"/>
    <p:sldId id="353" r:id="rId11"/>
    <p:sldId id="347" r:id="rId12"/>
    <p:sldId id="292" r:id="rId13"/>
    <p:sldId id="355" r:id="rId14"/>
    <p:sldId id="356" r:id="rId15"/>
    <p:sldId id="357" r:id="rId16"/>
    <p:sldId id="358" r:id="rId17"/>
    <p:sldId id="349" r:id="rId18"/>
    <p:sldId id="300" r:id="rId19"/>
    <p:sldId id="3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834" autoAdjust="0"/>
  </p:normalViewPr>
  <p:slideViewPr>
    <p:cSldViewPr snapToGrid="0">
      <p:cViewPr varScale="1">
        <p:scale>
          <a:sx n="67" d="100"/>
          <a:sy n="67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2024/8/21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95C4453-5996-FCDB-CA4F-E30E382076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50" y="911376"/>
            <a:ext cx="406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#9Slide03 Penumbra" panose="0204060305050602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DẶN 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#9Slide03 Penumbra" panose="0204060305050602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5" name="品 15">
            <a:extLst>
              <a:ext uri="{FF2B5EF4-FFF2-40B4-BE49-F238E27FC236}">
                <a16:creationId xmlns:a16="http://schemas.microsoft.com/office/drawing/2014/main" id="{57998B9E-E48F-44C0-8A40-7E08AF2D87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930" y="1904574"/>
            <a:ext cx="3860871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Hoàn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7" name="PA15">
            <a:extLst>
              <a:ext uri="{FF2B5EF4-FFF2-40B4-BE49-F238E27FC236}">
                <a16:creationId xmlns:a16="http://schemas.microsoft.com/office/drawing/2014/main" id="{AC527A79-A9CC-4D8E-BEC4-01EE676ADB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31930" y="3277259"/>
            <a:ext cx="4500006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0" name="15">
            <a:extLst>
              <a:ext uri="{FF2B5EF4-FFF2-40B4-BE49-F238E27FC236}">
                <a16:creationId xmlns:a16="http://schemas.microsoft.com/office/drawing/2014/main" id="{BC36E1F6-96EB-4DAA-809A-2986B96170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31930" y="4255111"/>
            <a:ext cx="3860871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Chuẩn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mới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1A853BBB-38ED-4F4C-961A-E7DB67970726}"/>
              </a:ext>
            </a:extLst>
          </p:cNvPr>
          <p:cNvSpPr/>
          <p:nvPr/>
        </p:nvSpPr>
        <p:spPr>
          <a:xfrm>
            <a:off x="1276550" y="2066142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0C5865-25FA-4EB3-AEC4-AC15B0E255D2}"/>
              </a:ext>
            </a:extLst>
          </p:cNvPr>
          <p:cNvSpPr/>
          <p:nvPr/>
        </p:nvSpPr>
        <p:spPr>
          <a:xfrm>
            <a:off x="1276549" y="3413340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35D144B-295F-4B75-AD95-5F2C2A6CE159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355433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5" name="Freeform 105">
            <a:extLst>
              <a:ext uri="{FF2B5EF4-FFF2-40B4-BE49-F238E27FC236}">
                <a16:creationId xmlns:a16="http://schemas.microsoft.com/office/drawing/2014/main" id="{3B0F463C-D50D-4244-A88A-94C4347D30B0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2198741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3BDD87E3-99E0-48D0-9743-21C2B524EADD}"/>
              </a:ext>
            </a:extLst>
          </p:cNvPr>
          <p:cNvSpPr/>
          <p:nvPr/>
        </p:nvSpPr>
        <p:spPr>
          <a:xfrm>
            <a:off x="1276550" y="4443853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7" name="Freeform 71">
            <a:extLst>
              <a:ext uri="{FF2B5EF4-FFF2-40B4-BE49-F238E27FC236}">
                <a16:creationId xmlns:a16="http://schemas.microsoft.com/office/drawing/2014/main" id="{57950EEF-9F69-438A-A8A3-99D93FD9475F}"/>
              </a:ext>
            </a:extLst>
          </p:cNvPr>
          <p:cNvSpPr>
            <a:spLocks noEditPoints="1"/>
          </p:cNvSpPr>
          <p:nvPr/>
        </p:nvSpPr>
        <p:spPr bwMode="auto">
          <a:xfrm>
            <a:off x="1419913" y="4577066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506" y="1708356"/>
            <a:ext cx="4727944" cy="34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751A3780-A002-8020-64C2-11FBECA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8539AD7-0ACD-E2A3-E132-B534266A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AB20AF85-CE1E-07C9-2C8F-2AC7E21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D7ED8E-3F27-12CA-47BC-31DC9E6ED784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4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DD65C0-A352-B0B8-9F3E-B979D54F5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C6BE33D-1714-DF6E-5E01-4766A94A3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256</Words>
  <Application>Microsoft Office PowerPoint</Application>
  <PresentationFormat>Widescreen</PresentationFormat>
  <Paragraphs>62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宋体</vt:lpstr>
      <vt:lpstr>#9Slide03 Encode SeEx Black</vt:lpstr>
      <vt:lpstr>#9Slide03 Penumbra</vt:lpstr>
      <vt:lpstr>Arial</vt:lpstr>
      <vt:lpstr>Calibri</vt:lpstr>
      <vt:lpstr>Cambria</vt:lpstr>
      <vt:lpstr>Cambria Math</vt:lpstr>
      <vt:lpstr>等线</vt:lpstr>
      <vt:lpstr>Lato Regular</vt:lpstr>
      <vt:lpstr>Times New Roman</vt:lpstr>
      <vt:lpstr>雷盖体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VU KIM THUY</cp:lastModifiedBy>
  <cp:revision>26</cp:revision>
  <dcterms:created xsi:type="dcterms:W3CDTF">2024-06-23T01:58:00Z</dcterms:created>
  <dcterms:modified xsi:type="dcterms:W3CDTF">2024-08-21T11:07:28Z</dcterms:modified>
</cp:coreProperties>
</file>