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7"/>
  </p:notesMasterIdLst>
  <p:sldIdLst>
    <p:sldId id="320" r:id="rId6"/>
    <p:sldId id="257" r:id="rId7"/>
    <p:sldId id="304" r:id="rId8"/>
    <p:sldId id="374" r:id="rId9"/>
    <p:sldId id="375" r:id="rId10"/>
    <p:sldId id="376" r:id="rId11"/>
    <p:sldId id="285" r:id="rId12"/>
    <p:sldId id="321" r:id="rId13"/>
    <p:sldId id="377" r:id="rId14"/>
    <p:sldId id="355" r:id="rId15"/>
    <p:sldId id="378" r:id="rId16"/>
    <p:sldId id="379" r:id="rId17"/>
    <p:sldId id="365" r:id="rId18"/>
    <p:sldId id="360" r:id="rId19"/>
    <p:sldId id="380" r:id="rId20"/>
    <p:sldId id="381" r:id="rId21"/>
    <p:sldId id="382" r:id="rId22"/>
    <p:sldId id="358" r:id="rId23"/>
    <p:sldId id="384" r:id="rId24"/>
    <p:sldId id="383" r:id="rId25"/>
    <p:sldId id="389" r:id="rId26"/>
    <p:sldId id="390" r:id="rId27"/>
    <p:sldId id="391" r:id="rId28"/>
    <p:sldId id="386" r:id="rId29"/>
    <p:sldId id="281" r:id="rId30"/>
    <p:sldId id="282" r:id="rId31"/>
    <p:sldId id="283" r:id="rId32"/>
    <p:sldId id="284" r:id="rId33"/>
    <p:sldId id="387" r:id="rId34"/>
    <p:sldId id="328"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p:scale>
          <a:sx n="60" d="100"/>
          <a:sy n="60" d="100"/>
        </p:scale>
        <p:origin x="1459" y="4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50.png"/><Relationship Id="rId16" Type="http://schemas.openxmlformats.org/officeDocument/2006/relationships/image" Target="../media/image64.svg"/><Relationship Id="rId1" Type="http://schemas.openxmlformats.org/officeDocument/2006/relationships/slideLayout" Target="../slideLayouts/slideLayout4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5" Type="http://schemas.openxmlformats.org/officeDocument/2006/relationships/image" Target="../media/image6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5.png"/><Relationship Id="rId7"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sv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32.svg"/><Relationship Id="rId12"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17.png"/><Relationship Id="rId5" Type="http://schemas.openxmlformats.org/officeDocument/2006/relationships/image" Target="../media/image30.svg"/><Relationship Id="rId15" Type="http://schemas.openxmlformats.org/officeDocument/2006/relationships/image" Target="../media/image69.png"/><Relationship Id="rId10"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5.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5.wav"/><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jpg"/><Relationship Id="rId10" Type="http://schemas.openxmlformats.org/officeDocument/2006/relationships/image" Target="../media/image81.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80.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jpg"/><Relationship Id="rId10" Type="http://schemas.openxmlformats.org/officeDocument/2006/relationships/image" Target="../media/image82.png"/><Relationship Id="rId4" Type="http://schemas.openxmlformats.org/officeDocument/2006/relationships/audio" Target="../media/audio6.wav"/><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1.png"/><Relationship Id="rId3" Type="http://schemas.openxmlformats.org/officeDocument/2006/relationships/slideLayout" Target="../slideLayouts/slideLayout41.xml"/><Relationship Id="rId7" Type="http://schemas.openxmlformats.org/officeDocument/2006/relationships/image" Target="../media/image78.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3.png"/><Relationship Id="rId5" Type="http://schemas.openxmlformats.org/officeDocument/2006/relationships/audio" Target="../media/audio5.wav"/><Relationship Id="rId10" Type="http://schemas.openxmlformats.org/officeDocument/2006/relationships/image" Target="../media/image80.png"/><Relationship Id="rId4" Type="http://schemas.openxmlformats.org/officeDocument/2006/relationships/audio" Target="../media/audio4.wav"/><Relationship Id="rId9" Type="http://schemas.openxmlformats.org/officeDocument/2006/relationships/image" Target="../media/image79.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sv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30.svg"/><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7.png"/><Relationship Id="rId10" Type="http://schemas.openxmlformats.org/officeDocument/2006/relationships/image" Target="../media/image87.png"/><Relationship Id="rId4" Type="http://schemas.openxmlformats.org/officeDocument/2006/relationships/image" Target="../media/image16.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2.svg"/><Relationship Id="rId12"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16.png"/><Relationship Id="rId5" Type="http://schemas.openxmlformats.org/officeDocument/2006/relationships/image" Target="../media/image30.svg"/><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15.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1090</Words>
  <Application>Microsoft Office PowerPoint</Application>
  <PresentationFormat>Widescreen</PresentationFormat>
  <Paragraphs>133</Paragraphs>
  <Slides>31</Slides>
  <Notes>3</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2024-06-12T09:55:41Z</dcterms:created>
  <dcterms:modified xsi:type="dcterms:W3CDTF">2024-08-11T02:46:55Z</dcterms:modified>
</cp:coreProperties>
</file>