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34"/>
  </p:notesMasterIdLst>
  <p:sldIdLst>
    <p:sldId id="278" r:id="rId8"/>
    <p:sldId id="257" r:id="rId9"/>
    <p:sldId id="258" r:id="rId10"/>
    <p:sldId id="262" r:id="rId11"/>
    <p:sldId id="280" r:id="rId12"/>
    <p:sldId id="282" r:id="rId13"/>
    <p:sldId id="281" r:id="rId14"/>
    <p:sldId id="263" r:id="rId15"/>
    <p:sldId id="265" r:id="rId16"/>
    <p:sldId id="264" r:id="rId17"/>
    <p:sldId id="283" r:id="rId18"/>
    <p:sldId id="266" r:id="rId19"/>
    <p:sldId id="267" r:id="rId20"/>
    <p:sldId id="268" r:id="rId21"/>
    <p:sldId id="269" r:id="rId22"/>
    <p:sldId id="284" r:id="rId23"/>
    <p:sldId id="285" r:id="rId24"/>
    <p:sldId id="272" r:id="rId25"/>
    <p:sldId id="277" r:id="rId26"/>
    <p:sldId id="273" r:id="rId27"/>
    <p:sldId id="274" r:id="rId28"/>
    <p:sldId id="276" r:id="rId29"/>
    <p:sldId id="275" r:id="rId30"/>
    <p:sldId id="270" r:id="rId31"/>
    <p:sldId id="279" r:id="rId32"/>
    <p:sldId id="2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F62B1-AFD5-4B13-8B5A-5519F6DBF24E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F5233-EC35-42F2-8A0E-F715C00B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0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5233-EC35-42F2-8A0E-F715C00B41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8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7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92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3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12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4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44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55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30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4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21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038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85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502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02DD3B-5448-46A9-B755-6CB9F1DB94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58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B144F-7C60-42A2-BDD7-86ED962A37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95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A3768-0C21-4166-B80D-316E6B1D679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42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93AB87-DA96-4F79-8A79-BBF1AC776A0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09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B87B8-4E47-445F-869A-B0D383E480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2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EBB78-F408-476D-B8FD-29AE4F57A3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88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8B4DEA-E8F3-4843-8AA7-66270BDFAB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3A365E-C410-4F59-A08B-75E59C46D3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70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37E4CF-53A2-4B33-815D-FF8A68ED336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7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058E38-4A4E-4658-9505-6B98FC371A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25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3B87-B254-4FE5-85D2-A4F76926903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4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DDC354E4-77E2-4D64-80C3-CE0B3D17B08B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9E2BA9-2F67-4A7E-B3AC-F266F8EC03A7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9833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B85B4271-08EE-415A-BC39-DC8B4E2AB46D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B51CE-141F-442B-B194-0BC1EA333724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359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9563571D-89BD-47AA-B11A-2736303A69A6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982E88-A803-4301-ACBD-64835BB053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7835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A27D2CDF-3C59-44E5-821A-EA630E67454F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2140E2-BD31-4DAE-B1E4-61C5E8DD4FE9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3766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4FE849FA-32E7-4AB4-B494-E8E052521745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765131-EC74-4A0F-A8D5-BA3FCBA89A83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1122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320A7813-06EB-4312-82DC-65CBC3641611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D2714-9416-41D7-AB84-6654BD7A9FB7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082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88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3DA9277C-FE7D-40AC-9500-72420CBEE8B7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A2789-7791-4137-917C-83C95536F353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6829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FC7FF684-2C54-4FC1-8542-ECBC1DFA02E0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25088-3766-4AC3-BCF5-7AF9A7A78A5D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2832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C45497D9-25D5-4153-88F0-608C4F9AECA6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2CD6EF-6E7A-4885-8761-BC8BFCCBEAEE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8748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B16DABCD-DEEB-4308-BFE0-22DFBD8FD863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BA772-5763-4298-B2CE-AF96713661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66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CDC058B2-6112-4D48-A1A2-D7C705700CBA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9EC940-BE87-4B17-AA24-AA55CE75E80E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2015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DDC354E4-77E2-4D64-80C3-CE0B3D17B08B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9E2BA9-2F67-4A7E-B3AC-F266F8EC03A7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3261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B85B4271-08EE-415A-BC39-DC8B4E2AB46D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B51CE-141F-442B-B194-0BC1EA333724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011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9563571D-89BD-47AA-B11A-2736303A69A6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982E88-A803-4301-ACBD-64835BB053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8606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A27D2CDF-3C59-44E5-821A-EA630E67454F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2140E2-BD31-4DAE-B1E4-61C5E8DD4FE9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3144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4FE849FA-32E7-4AB4-B494-E8E052521745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765131-EC74-4A0F-A8D5-BA3FCBA89A83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075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45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320A7813-06EB-4312-82DC-65CBC3641611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D2714-9416-41D7-AB84-6654BD7A9FB7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435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3DA9277C-FE7D-40AC-9500-72420CBEE8B7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A2789-7791-4137-917C-83C95536F353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5269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FC7FF684-2C54-4FC1-8542-ECBC1DFA02E0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25088-3766-4AC3-BCF5-7AF9A7A78A5D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86310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C45497D9-25D5-4153-88F0-608C4F9AECA6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2CD6EF-6E7A-4885-8761-BC8BFCCBEAEE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1970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B16DABCD-DEEB-4308-BFE0-22DFBD8FD863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BA772-5763-4298-B2CE-AF96713661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46084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fld id="{CDC058B2-6112-4D48-A1A2-D7C705700CBA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87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613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9EC940-BE87-4B17-AA24-AA55CE75E80E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2209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48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997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7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8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589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93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660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116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5185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19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424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319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28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73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0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703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92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57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5693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767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154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234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031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6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2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7F88-BA38-4A27-8CDE-BEFCFBD5356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B973F-EBC0-4548-B225-EB1FFFE19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7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1D65A1-1DFF-439E-A310-6D694C67F73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3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419" y="365126"/>
            <a:ext cx="105151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419" y="1825625"/>
            <a:ext cx="105151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12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6EE594F-EB8B-4C22-8619-E124E3B5D6FB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065" y="6356351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12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1256" y="6356351"/>
            <a:ext cx="274232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08AB55-E5AB-4A73-9574-3EE057F58424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078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419" y="365126"/>
            <a:ext cx="105151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419" y="1825625"/>
            <a:ext cx="105151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12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6EE594F-EB8B-4C22-8619-E124E3B5D6FB}" type="datetimeFigureOut">
              <a:rPr lang="en-GB" smtClean="0"/>
              <a:pPr>
                <a:defRPr/>
              </a:pPr>
              <a:t>12/05/2024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065" y="6356351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12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1256" y="6356351"/>
            <a:ext cx="274232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08AB55-E5AB-4A73-9574-3EE057F58424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100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B068-AF7E-4B24-91CD-A90C060041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26243-99D6-4FAA-A39B-7AC5A8D7D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42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6"/>
          <p:cNvSpPr txBox="1">
            <a:spLocks noChangeArrowheads="1"/>
          </p:cNvSpPr>
          <p:nvPr/>
        </p:nvSpPr>
        <p:spPr bwMode="auto">
          <a:xfrm>
            <a:off x="1589" y="1"/>
            <a:ext cx="118094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GD&amp;ĐT HUYỆN TIÊN LÃNG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HỌC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KIẾN THIẾT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Line 17"/>
          <p:cNvSpPr>
            <a:spLocks noChangeShapeType="1"/>
          </p:cNvSpPr>
          <p:nvPr/>
        </p:nvSpPr>
        <p:spPr bwMode="auto">
          <a:xfrm>
            <a:off x="3810002" y="762000"/>
            <a:ext cx="4206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Rectangle 20"/>
          <p:cNvSpPr>
            <a:spLocks noChangeArrowheads="1"/>
          </p:cNvSpPr>
          <p:nvPr/>
        </p:nvSpPr>
        <p:spPr bwMode="auto">
          <a:xfrm>
            <a:off x="1589" y="896471"/>
            <a:ext cx="121888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THẦY CÔ GIÁO VỀ DỰ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HỘI THI GIÁO VIÊN DẠY GIỎI CẤP HUYỆN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NĂM HỌC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2023-2024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03893"/>
            <a:ext cx="5661212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54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1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2264" cy="5651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390" y="5651482"/>
            <a:ext cx="126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ủi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53" y="0"/>
            <a:ext cx="5909736" cy="5651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9953" y="5621850"/>
            <a:ext cx="145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ben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40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2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0"/>
            <a:ext cx="11887200" cy="6290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7888" y="6290648"/>
            <a:ext cx="215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nguyên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4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9" y="2074462"/>
            <a:ext cx="12105566" cy="1654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644900" y="487363"/>
            <a:ext cx="1428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Trên sông Đà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644901" y="792163"/>
            <a:ext cx="23860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vơi</a:t>
            </a:r>
            <a:endParaRPr lang="en-US" altLang="en-US" sz="1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64278" y="1199358"/>
            <a:ext cx="29114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Tôi đã nghe tiếng ba-la-lai-ca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644901" y="1847850"/>
            <a:ext cx="2444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644901" y="1554163"/>
            <a:ext cx="34274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gái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Nga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dẻ</a:t>
            </a:r>
            <a:endParaRPr lang="en-US" altLang="en-US" sz="17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44901" y="1935163"/>
            <a:ext cx="38195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Ngón tay đan trên những sợi dây đồng.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644900" y="2468563"/>
            <a:ext cx="8207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Lúc ấy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644901" y="2774951"/>
            <a:ext cx="39100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Cả công trường say ngủ cạnh dòng sông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644901" y="3141663"/>
            <a:ext cx="41306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tháp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khoan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nhô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ngẫm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</a:t>
            </a:r>
            <a:endParaRPr lang="en-US" altLang="en-US" sz="1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644900" y="3508376"/>
            <a:ext cx="43068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ủi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ben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1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nghỉ</a:t>
            </a:r>
            <a:endParaRPr lang="en-US" altLang="en-US" sz="1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644900" y="3875088"/>
            <a:ext cx="27384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Chỉ còn tiếng đàn ngân nga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3644901" y="4241801"/>
            <a:ext cx="37830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Với một dòng trăng lấp loáng sông Đà.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3644900" y="4830763"/>
            <a:ext cx="10747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Ngày mai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644901" y="5148263"/>
            <a:ext cx="339566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núi</a:t>
            </a:r>
            <a:endParaRPr lang="en-US" altLang="en-US" sz="17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644900" y="5514976"/>
            <a:ext cx="3581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Biển sẽ nằm bỡ ngỡ giữa cao nguyên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3644900" y="6248401"/>
            <a:ext cx="36385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Từ công trình thủy điện lớn đầu tiên.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3644901" y="5881688"/>
            <a:ext cx="35163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Sông Đà chia ánh sáng đi muôn ngả</a:t>
            </a:r>
          </a:p>
        </p:txBody>
      </p:sp>
      <p:sp>
        <p:nvSpPr>
          <p:cNvPr id="30739" name="WordArt 20"/>
          <p:cNvSpPr>
            <a:spLocks noChangeArrowheads="1" noChangeShapeType="1" noTextEdit="1"/>
          </p:cNvSpPr>
          <p:nvPr/>
        </p:nvSpPr>
        <p:spPr bwMode="auto">
          <a:xfrm>
            <a:off x="2667000" y="1"/>
            <a:ext cx="7162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đàn ba-la-lai-ca trên sông Đà</a:t>
            </a:r>
          </a:p>
        </p:txBody>
      </p:sp>
      <p:pic>
        <p:nvPicPr>
          <p:cNvPr id="30740" name="Picture 8" descr="IMG_0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962400"/>
            <a:ext cx="2209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3" descr="H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3252" r="17390" b="26506"/>
          <a:stretch>
            <a:fillRect/>
          </a:stretch>
        </p:blipFill>
        <p:spPr bwMode="auto">
          <a:xfrm>
            <a:off x="1676400" y="1447800"/>
            <a:ext cx="1752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6" descr="2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95400"/>
            <a:ext cx="22098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8915400" y="4343400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/>
              <a:cs typeface="Arial" charset="0"/>
            </a:endParaRPr>
          </a:p>
        </p:txBody>
      </p:sp>
      <p:sp>
        <p:nvSpPr>
          <p:cNvPr id="30744" name="WordArt 24"/>
          <p:cNvSpPr>
            <a:spLocks noChangeArrowheads="1" noChangeShapeType="1" noTextEdit="1"/>
          </p:cNvSpPr>
          <p:nvPr/>
        </p:nvSpPr>
        <p:spPr bwMode="auto">
          <a:xfrm>
            <a:off x="1905000" y="1447800"/>
            <a:ext cx="4572000" cy="27432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45" name="Rectangle 20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628692" y="3431967"/>
            <a:ext cx="100584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4612341" y="1112541"/>
            <a:ext cx="1329667" cy="505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>
            <a:off x="6971392" y="3795334"/>
            <a:ext cx="82296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>
            <a:off x="5210488" y="3086338"/>
            <a:ext cx="73152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557787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644900" y="487363"/>
            <a:ext cx="1428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Trên sông Đà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644901" y="792163"/>
            <a:ext cx="23860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đêm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trăng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chơi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vơi</a:t>
            </a:r>
            <a:endParaRPr lang="en-US" altLang="en-US" sz="1700" b="1" dirty="0">
              <a:latin typeface="Times New Roman" panose="02020603050405020304" pitchFamily="18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44901" y="1173163"/>
            <a:ext cx="29114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Tôi đã nghe tiếng ba-la-lai-ca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644901" y="1847850"/>
            <a:ext cx="2444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644901" y="1554163"/>
            <a:ext cx="34274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Một cô gái Nga mái tóc màu hạt dẻ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44901" y="1935163"/>
            <a:ext cx="38195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Ngón tay đan trên những sợi dây đồng.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644900" y="2468563"/>
            <a:ext cx="8207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Lúc ấy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644901" y="2774951"/>
            <a:ext cx="39100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>
                <a:latin typeface="Times New Roman" panose="02020603050405020304" pitchFamily="18" charset="0"/>
              </a:rPr>
              <a:t>Cả công trường say ngủ cạnh dòng sông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644901" y="3141663"/>
            <a:ext cx="41306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tháp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khoan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nhô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ngẫm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nghĩ</a:t>
            </a:r>
            <a:endParaRPr lang="en-US" altLang="en-US" sz="1700" b="1" dirty="0">
              <a:latin typeface="Times New Roman" panose="02020603050405020304" pitchFamily="18" charset="0"/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644900" y="3508376"/>
            <a:ext cx="43068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xe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ủi</a:t>
            </a:r>
            <a:r>
              <a:rPr lang="en-US" altLang="en-US" sz="1700" b="1" dirty="0">
                <a:latin typeface="Times New Roman" panose="02020603050405020304" pitchFamily="18" charset="0"/>
              </a:rPr>
              <a:t>,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xe</a:t>
            </a:r>
            <a:r>
              <a:rPr lang="en-US" altLang="en-US" sz="1700" b="1" dirty="0">
                <a:latin typeface="Times New Roman" panose="02020603050405020304" pitchFamily="18" charset="0"/>
              </a:rPr>
              <a:t> ben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sóng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vai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nghỉ</a:t>
            </a:r>
            <a:endParaRPr lang="en-US" altLang="en-US" sz="1700" b="1" dirty="0">
              <a:latin typeface="Times New Roman" panose="02020603050405020304" pitchFamily="18" charset="0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644900" y="3875088"/>
            <a:ext cx="27384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Chỉ còn tiếng đàn ngân nga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3644901" y="4241801"/>
            <a:ext cx="37830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Với một dòng trăng lấp loáng sông Đà.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3644900" y="4830763"/>
            <a:ext cx="10747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Ngày mai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644901" y="5148263"/>
            <a:ext cx="339566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đập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nối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liền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núi</a:t>
            </a:r>
            <a:endParaRPr lang="en-US" altLang="en-US" sz="1700" b="1" dirty="0">
              <a:latin typeface="Times New Roman" panose="02020603050405020304" pitchFamily="18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644900" y="5514976"/>
            <a:ext cx="3581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sẽ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bỡ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ngỡ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nguyên</a:t>
            </a:r>
            <a:endParaRPr lang="en-US" altLang="en-US" sz="1700" b="1" dirty="0">
              <a:latin typeface="Times New Roman" panose="02020603050405020304" pitchFamily="18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3644900" y="6248401"/>
            <a:ext cx="36385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00"/>
                </a:solidFill>
                <a:latin typeface="Times New Roman" panose="02020603050405020304" pitchFamily="18" charset="0"/>
              </a:rPr>
              <a:t>Từ công trình thủy điện lớn đầu tiên.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3677443" y="5868989"/>
            <a:ext cx="35163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Đà</a:t>
            </a:r>
            <a:r>
              <a:rPr lang="en-US" altLang="en-US" sz="1700" b="1" dirty="0">
                <a:latin typeface="Times New Roman" panose="02020603050405020304" pitchFamily="18" charset="0"/>
              </a:rPr>
              <a:t> chia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ánh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muôn</a:t>
            </a:r>
            <a:r>
              <a:rPr lang="en-US" altLang="en-US" sz="1700" b="1" dirty="0">
                <a:latin typeface="Times New Roman" panose="02020603050405020304" pitchFamily="18" charset="0"/>
              </a:rPr>
              <a:t> </a:t>
            </a:r>
            <a:r>
              <a:rPr lang="en-US" altLang="en-US" sz="1700" b="1" dirty="0" err="1">
                <a:latin typeface="Times New Roman" panose="02020603050405020304" pitchFamily="18" charset="0"/>
              </a:rPr>
              <a:t>ngả</a:t>
            </a:r>
            <a:endParaRPr lang="en-US" altLang="en-US" sz="1700" b="1" dirty="0">
              <a:latin typeface="Times New Roman" panose="02020603050405020304" pitchFamily="18" charset="0"/>
            </a:endParaRPr>
          </a:p>
        </p:txBody>
      </p:sp>
      <p:sp>
        <p:nvSpPr>
          <p:cNvPr id="30739" name="WordArt 20"/>
          <p:cNvSpPr>
            <a:spLocks noChangeArrowheads="1" noChangeShapeType="1" noTextEdit="1"/>
          </p:cNvSpPr>
          <p:nvPr/>
        </p:nvSpPr>
        <p:spPr bwMode="auto">
          <a:xfrm>
            <a:off x="2667000" y="1"/>
            <a:ext cx="7162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đàn ba-la-lai-ca trên sông Đà</a:t>
            </a:r>
          </a:p>
        </p:txBody>
      </p:sp>
      <p:pic>
        <p:nvPicPr>
          <p:cNvPr id="30740" name="Picture 8" descr="IMG_0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962400"/>
            <a:ext cx="2209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3" descr="H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3252" r="17390" b="26506"/>
          <a:stretch>
            <a:fillRect/>
          </a:stretch>
        </p:blipFill>
        <p:spPr bwMode="auto">
          <a:xfrm>
            <a:off x="1676400" y="1447800"/>
            <a:ext cx="1752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6" descr="2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95400"/>
            <a:ext cx="22098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8915400" y="4343400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/>
              <a:cs typeface="Arial" charset="0"/>
            </a:endParaRPr>
          </a:p>
        </p:txBody>
      </p:sp>
      <p:sp>
        <p:nvSpPr>
          <p:cNvPr id="30744" name="WordArt 24"/>
          <p:cNvSpPr>
            <a:spLocks noChangeArrowheads="1" noChangeShapeType="1" noTextEdit="1"/>
          </p:cNvSpPr>
          <p:nvPr/>
        </p:nvSpPr>
        <p:spPr bwMode="auto">
          <a:xfrm>
            <a:off x="1905000" y="1447800"/>
            <a:ext cx="4572000" cy="27432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45" name="Rectangle 20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241051" y="3073727"/>
            <a:ext cx="64008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>
            <a:off x="5501140" y="3431967"/>
            <a:ext cx="73152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6628692" y="3431967"/>
            <a:ext cx="100584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>
            <a:off x="5611996" y="3815159"/>
            <a:ext cx="73152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>
            <a:off x="5043940" y="5425289"/>
            <a:ext cx="731520" cy="255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>
            <a:off x="6971392" y="3795334"/>
            <a:ext cx="8229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>
            <a:off x="4391207" y="5819775"/>
            <a:ext cx="109728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>
            <a:off x="4551998" y="6167106"/>
            <a:ext cx="12801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17746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 - Ước Mơ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09673" y="1839000"/>
            <a:ext cx="1197003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Nội dung: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ngợi vẻ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kỳ vĩ của công trường thủy điện sông Đà cùng với tiếng đàn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trăng và ước mơ về tương lai tươi đẹp khi công trình hoàn thành.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3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644900" y="514659"/>
            <a:ext cx="1428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Trên sông Đà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644901" y="833107"/>
            <a:ext cx="23860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 đêm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trăng chơi vơi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44901" y="1214107"/>
            <a:ext cx="29114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-la-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-ca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644901" y="1888794"/>
            <a:ext cx="2444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644901" y="1595107"/>
            <a:ext cx="34274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 cô gái Nga mái tóc màu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hạt dẻ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44901" y="1976107"/>
            <a:ext cx="38195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Ngón tay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đan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trên những sợi dây đồng.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644900" y="2509507"/>
            <a:ext cx="8207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ấy</a:t>
            </a:r>
            <a:endParaRPr kumimoji="0" lang="en-US" altLang="en-US" sz="17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644901" y="2815895"/>
            <a:ext cx="39100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 công trường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say ngủ 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cạnh dòng sông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644901" y="3182607"/>
            <a:ext cx="41306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Những tháp khoan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nhô lên 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trời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ngẫm nghĩ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644900" y="3549320"/>
            <a:ext cx="43068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Những xe ủi, xe ben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sóng vai 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nhau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nằm nghỉ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644900" y="3916032"/>
            <a:ext cx="27384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Chỉ còn tiếng đàn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ngân nga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3644901" y="4282745"/>
            <a:ext cx="37830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 một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dòng trăng lấp loáng 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sông Đà.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3644900" y="4871707"/>
            <a:ext cx="10747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Ngày mai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644901" y="5189207"/>
            <a:ext cx="339566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Chiếc đập lớn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nối liền 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hai khối núi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644900" y="5555920"/>
            <a:ext cx="3581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Biển sẽ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nằm bỡ ngỡ 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giữa cao nguyên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3644900" y="6289345"/>
            <a:ext cx="36385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thủy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tiên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3644901" y="5922632"/>
            <a:ext cx="35163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Sông Đà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chia ánh sáng </a:t>
            </a:r>
            <a:r>
              <a:rPr kumimoji="0" lang="en-US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đi </a:t>
            </a:r>
            <a:r>
              <a:rPr kumimoji="0" lang="en-US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muôn ngả</a:t>
            </a:r>
          </a:p>
        </p:txBody>
      </p:sp>
      <p:sp>
        <p:nvSpPr>
          <p:cNvPr id="30739" name="WordArt 20"/>
          <p:cNvSpPr>
            <a:spLocks noChangeArrowheads="1" noChangeShapeType="1" noTextEdit="1"/>
          </p:cNvSpPr>
          <p:nvPr/>
        </p:nvSpPr>
        <p:spPr bwMode="auto">
          <a:xfrm>
            <a:off x="3697286" y="133349"/>
            <a:ext cx="4760914" cy="355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-la-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-ca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</a:t>
            </a:r>
            <a:endParaRPr kumimoji="0" lang="en-US" sz="3600" b="0" i="0" u="none" strike="noStrike" kern="10" cap="none" spc="0" normalizeH="0" baseline="0" noProof="0" dirty="0" smtClean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0" name="Picture 8" descr="IMG_0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962400"/>
            <a:ext cx="2209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3" descr="H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3252" r="17390" b="26506"/>
          <a:stretch>
            <a:fillRect/>
          </a:stretch>
        </p:blipFill>
        <p:spPr bwMode="auto">
          <a:xfrm>
            <a:off x="1676400" y="1447800"/>
            <a:ext cx="1752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6" descr="2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95400"/>
            <a:ext cx="22098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8915400" y="4343400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30744" name="WordArt 24"/>
          <p:cNvSpPr>
            <a:spLocks noChangeArrowheads="1" noChangeShapeType="1" noTextEdit="1"/>
          </p:cNvSpPr>
          <p:nvPr/>
        </p:nvSpPr>
        <p:spPr bwMode="auto">
          <a:xfrm>
            <a:off x="1905000" y="1447800"/>
            <a:ext cx="4572000" cy="27432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smtClean="0">
                <a:ln w="9525">
                  <a:round/>
                  <a:headEnd/>
                  <a:tailEnd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45" name="Rectangle 20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13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3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y dien Hoa B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958" y="179881"/>
            <a:ext cx="11314690" cy="59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828801" y="609601"/>
            <a:ext cx="960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TRÂN TRỌNG CẢM ƠN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16889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2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624638" y="89942"/>
            <a:ext cx="11277623" cy="667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1" y="126610"/>
            <a:ext cx="10778978" cy="6063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1360" y="6189785"/>
            <a:ext cx="393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7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94" y="0"/>
            <a:ext cx="70822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6719" y="6133514"/>
            <a:ext cx="330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-la-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8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4163" cy="70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0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492</Words>
  <Application>Microsoft Office PowerPoint</Application>
  <PresentationFormat>Widescreen</PresentationFormat>
  <Paragraphs>74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1_Office Theme</vt:lpstr>
      <vt:lpstr>Default Design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GANG</dc:creator>
  <cp:lastModifiedBy>DELL</cp:lastModifiedBy>
  <cp:revision>36</cp:revision>
  <dcterms:created xsi:type="dcterms:W3CDTF">2022-10-17T14:42:09Z</dcterms:created>
  <dcterms:modified xsi:type="dcterms:W3CDTF">2024-05-12T04:42:59Z</dcterms:modified>
</cp:coreProperties>
</file>