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7" r:id="rId3"/>
  </p:sldMasterIdLst>
  <p:notesMasterIdLst>
    <p:notesMasterId r:id="rId38"/>
  </p:notesMasterIdLst>
  <p:handoutMasterIdLst>
    <p:handoutMasterId r:id="rId39"/>
  </p:handoutMasterIdLst>
  <p:sldIdLst>
    <p:sldId id="437" r:id="rId4"/>
    <p:sldId id="440" r:id="rId5"/>
    <p:sldId id="257" r:id="rId6"/>
    <p:sldId id="441" r:id="rId7"/>
    <p:sldId id="438" r:id="rId8"/>
    <p:sldId id="330" r:id="rId9"/>
    <p:sldId id="429" r:id="rId10"/>
    <p:sldId id="308" r:id="rId11"/>
    <p:sldId id="442" r:id="rId12"/>
    <p:sldId id="443" r:id="rId13"/>
    <p:sldId id="444" r:id="rId14"/>
    <p:sldId id="445" r:id="rId15"/>
    <p:sldId id="446" r:id="rId16"/>
    <p:sldId id="448" r:id="rId17"/>
    <p:sldId id="449" r:id="rId18"/>
    <p:sldId id="354" r:id="rId19"/>
    <p:sldId id="306" r:id="rId20"/>
    <p:sldId id="420" r:id="rId21"/>
    <p:sldId id="422" r:id="rId22"/>
    <p:sldId id="329" r:id="rId23"/>
    <p:sldId id="331" r:id="rId24"/>
    <p:sldId id="404" r:id="rId25"/>
    <p:sldId id="419" r:id="rId26"/>
    <p:sldId id="405" r:id="rId27"/>
    <p:sldId id="406" r:id="rId28"/>
    <p:sldId id="407" r:id="rId29"/>
    <p:sldId id="408" r:id="rId30"/>
    <p:sldId id="409" r:id="rId31"/>
    <p:sldId id="425" r:id="rId32"/>
    <p:sldId id="426" r:id="rId33"/>
    <p:sldId id="339" r:id="rId34"/>
    <p:sldId id="364" r:id="rId35"/>
    <p:sldId id="402" r:id="rId36"/>
    <p:sldId id="431" r:id="rId3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 Black" panose="020B0A040201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FF"/>
    <a:srgbClr val="FC6C76"/>
    <a:srgbClr val="FFFF00"/>
    <a:srgbClr val="000000"/>
    <a:srgbClr val="66FF33"/>
    <a:srgbClr val="00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/>
    <p:restoredTop sz="93060"/>
  </p:normalViewPr>
  <p:slideViewPr>
    <p:cSldViewPr showGuides="1">
      <p:cViewPr varScale="1">
        <p:scale>
          <a:sx n="64" d="100"/>
          <a:sy n="64" d="100"/>
        </p:scale>
        <p:origin x="14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8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8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60BAD2B-77AC-44BD-8375-966FB06D50E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5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25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5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CDD074-51C7-4030-BBB5-CA277001ECA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FE19EEE0-8B0A-4F5B-89AF-1F0BA04DA435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2A5E2517-9EED-4980-AEF6-81FC91FCCDF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92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482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.VnTime" panose="020B7200000000000000" pitchFamily="34" charset="0"/>
              </a:rPr>
              <a:t>22</a:t>
            </a:fld>
            <a:endParaRPr lang="en-US" altLang="en-US" sz="12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78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.VnTime" panose="020B7200000000000000" pitchFamily="34" charset="0"/>
              </a:rPr>
              <a:t>24</a:t>
            </a:fld>
            <a:endParaRPr lang="en-US" altLang="en-US" sz="12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994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/>
            <a:fld id="{9A0DB2DC-4C9A-4742-B13C-FB6460FD3503}" type="slidenum">
              <a:rPr lang="en-US" altLang="en-US" sz="1200" dirty="0">
                <a:solidFill>
                  <a:srgbClr val="000000"/>
                </a:solidFill>
                <a:latin typeface=".VnTime" panose="020B7200000000000000" pitchFamily="34" charset="0"/>
              </a:rPr>
              <a:t>25</a:t>
            </a:fld>
            <a:endParaRPr lang="en-US" altLang="en-US" sz="12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7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4105" name="Freeform 4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475" y="140"/>
                </a:cxn>
                <a:cxn ang="0">
                  <a:pos x="451" y="92"/>
                </a:cxn>
                <a:cxn ang="0">
                  <a:pos x="562" y="54"/>
                </a:cxn>
                <a:cxn ang="0">
                  <a:pos x="771" y="79"/>
                </a:cxn>
                <a:cxn ang="0">
                  <a:pos x="1008" y="117"/>
                </a:cxn>
                <a:cxn ang="0">
                  <a:pos x="1230" y="148"/>
                </a:cxn>
                <a:cxn ang="0">
                  <a:pos x="1494" y="183"/>
                </a:cxn>
                <a:cxn ang="0">
                  <a:pos x="1563" y="190"/>
                </a:cxn>
                <a:cxn ang="0">
                  <a:pos x="1525" y="183"/>
                </a:cxn>
                <a:cxn ang="0">
                  <a:pos x="1172" y="134"/>
                </a:cxn>
                <a:cxn ang="0">
                  <a:pos x="903" y="92"/>
                </a:cxn>
                <a:cxn ang="0">
                  <a:pos x="603" y="44"/>
                </a:cxn>
                <a:cxn ang="0">
                  <a:pos x="828" y="42"/>
                </a:cxn>
                <a:cxn ang="0">
                  <a:pos x="1065" y="43"/>
                </a:cxn>
                <a:cxn ang="0">
                  <a:pos x="1341" y="37"/>
                </a:cxn>
                <a:cxn ang="0">
                  <a:pos x="1761" y="26"/>
                </a:cxn>
                <a:cxn ang="0">
                  <a:pos x="1722" y="24"/>
                </a:cxn>
                <a:cxn ang="0">
                  <a:pos x="1279" y="36"/>
                </a:cxn>
                <a:cxn ang="0">
                  <a:pos x="1003" y="38"/>
                </a:cxn>
                <a:cxn ang="0">
                  <a:pos x="630" y="36"/>
                </a:cxn>
                <a:cxn ang="0">
                  <a:pos x="675" y="31"/>
                </a:cxn>
                <a:cxn ang="0">
                  <a:pos x="948" y="0"/>
                </a:cxn>
                <a:cxn ang="0">
                  <a:pos x="903" y="9"/>
                </a:cxn>
                <a:cxn ang="0">
                  <a:pos x="837" y="11"/>
                </a:cxn>
                <a:cxn ang="0">
                  <a:pos x="711" y="25"/>
                </a:cxn>
                <a:cxn ang="0">
                  <a:pos x="562" y="38"/>
                </a:cxn>
                <a:cxn ang="0">
                  <a:pos x="526" y="49"/>
                </a:cxn>
                <a:cxn ang="0">
                  <a:pos x="261" y="79"/>
                </a:cxn>
                <a:cxn ang="0">
                  <a:pos x="0" y="97"/>
                </a:cxn>
                <a:cxn ang="0">
                  <a:pos x="0" y="99"/>
                </a:cxn>
                <a:cxn ang="0">
                  <a:pos x="0" y="103"/>
                </a:cxn>
                <a:cxn ang="0">
                  <a:pos x="258" y="85"/>
                </a:cxn>
                <a:cxn ang="0">
                  <a:pos x="484" y="58"/>
                </a:cxn>
                <a:cxn ang="0">
                  <a:pos x="427" y="90"/>
                </a:cxn>
                <a:cxn ang="0">
                  <a:pos x="439" y="132"/>
                </a:cxn>
                <a:cxn ang="0">
                  <a:pos x="388" y="156"/>
                </a:cxn>
                <a:cxn ang="0">
                  <a:pos x="273" y="199"/>
                </a:cxn>
                <a:cxn ang="0">
                  <a:pos x="270" y="228"/>
                </a:cxn>
                <a:cxn ang="0">
                  <a:pos x="273" y="228"/>
                </a:cxn>
                <a:cxn ang="0">
                  <a:pos x="282" y="207"/>
                </a:cxn>
                <a:cxn ang="0">
                  <a:pos x="475" y="140"/>
                </a:cxn>
                <a:cxn ang="0">
                  <a:pos x="475" y="140"/>
                </a:cxn>
              </a:cxnLst>
              <a:rect l="0" t="0" r="0" b="0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5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0" b="0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6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59" y="1294"/>
                </a:cxn>
                <a:cxn ang="0">
                  <a:pos x="562" y="1300"/>
                </a:cxn>
                <a:cxn ang="0">
                  <a:pos x="675" y="1258"/>
                </a:cxn>
                <a:cxn ang="0">
                  <a:pos x="945" y="1193"/>
                </a:cxn>
                <a:cxn ang="0">
                  <a:pos x="1077" y="1163"/>
                </a:cxn>
                <a:cxn ang="0">
                  <a:pos x="873" y="1094"/>
                </a:cxn>
                <a:cxn ang="0">
                  <a:pos x="639" y="1040"/>
                </a:cxn>
                <a:cxn ang="0">
                  <a:pos x="233" y="1067"/>
                </a:cxn>
                <a:cxn ang="0">
                  <a:pos x="335" y="965"/>
                </a:cxn>
                <a:cxn ang="0">
                  <a:pos x="568" y="875"/>
                </a:cxn>
                <a:cxn ang="0">
                  <a:pos x="802" y="743"/>
                </a:cxn>
                <a:cxn ang="0">
                  <a:pos x="808" y="743"/>
                </a:cxn>
                <a:cxn ang="0">
                  <a:pos x="820" y="737"/>
                </a:cxn>
                <a:cxn ang="0">
                  <a:pos x="865" y="719"/>
                </a:cxn>
                <a:cxn ang="0">
                  <a:pos x="897" y="713"/>
                </a:cxn>
                <a:cxn ang="0">
                  <a:pos x="913" y="701"/>
                </a:cxn>
                <a:cxn ang="0">
                  <a:pos x="921" y="689"/>
                </a:cxn>
                <a:cxn ang="0">
                  <a:pos x="913" y="683"/>
                </a:cxn>
                <a:cxn ang="0">
                  <a:pos x="905" y="671"/>
                </a:cxn>
                <a:cxn ang="0">
                  <a:pos x="905" y="626"/>
                </a:cxn>
                <a:cxn ang="0">
                  <a:pos x="921" y="581"/>
                </a:cxn>
                <a:cxn ang="0">
                  <a:pos x="937" y="551"/>
                </a:cxn>
                <a:cxn ang="0">
                  <a:pos x="961" y="521"/>
                </a:cxn>
                <a:cxn ang="0">
                  <a:pos x="977" y="491"/>
                </a:cxn>
                <a:cxn ang="0">
                  <a:pos x="985" y="473"/>
                </a:cxn>
                <a:cxn ang="0">
                  <a:pos x="993" y="467"/>
                </a:cxn>
                <a:cxn ang="0">
                  <a:pos x="993" y="383"/>
                </a:cxn>
                <a:cxn ang="0">
                  <a:pos x="993" y="377"/>
                </a:cxn>
                <a:cxn ang="0">
                  <a:pos x="999" y="371"/>
                </a:cxn>
                <a:cxn ang="0">
                  <a:pos x="1017" y="341"/>
                </a:cxn>
                <a:cxn ang="0">
                  <a:pos x="1029" y="305"/>
                </a:cxn>
                <a:cxn ang="0">
                  <a:pos x="1041" y="275"/>
                </a:cxn>
                <a:cxn ang="0">
                  <a:pos x="1047" y="263"/>
                </a:cxn>
                <a:cxn ang="0">
                  <a:pos x="1053" y="251"/>
                </a:cxn>
                <a:cxn ang="0">
                  <a:pos x="1071" y="173"/>
                </a:cxn>
                <a:cxn ang="0">
                  <a:pos x="1089" y="137"/>
                </a:cxn>
                <a:cxn ang="0">
                  <a:pos x="1096" y="125"/>
                </a:cxn>
                <a:cxn ang="0">
                  <a:pos x="1096" y="119"/>
                </a:cxn>
                <a:cxn ang="0">
                  <a:pos x="1118" y="0"/>
                </a:cxn>
                <a:cxn ang="0">
                  <a:pos x="1089" y="47"/>
                </a:cxn>
                <a:cxn ang="0">
                  <a:pos x="905" y="113"/>
                </a:cxn>
                <a:cxn ang="0">
                  <a:pos x="814" y="161"/>
                </a:cxn>
                <a:cxn ang="0">
                  <a:pos x="532" y="269"/>
                </a:cxn>
                <a:cxn ang="0">
                  <a:pos x="317" y="323"/>
                </a:cxn>
                <a:cxn ang="0">
                  <a:pos x="209" y="329"/>
                </a:cxn>
                <a:cxn ang="0">
                  <a:pos x="12" y="521"/>
                </a:cxn>
                <a:cxn ang="0">
                  <a:pos x="0" y="545"/>
                </a:cxn>
                <a:cxn ang="0">
                  <a:pos x="0" y="1294"/>
                </a:cxn>
                <a:cxn ang="0">
                  <a:pos x="96" y="1288"/>
                </a:cxn>
                <a:cxn ang="0">
                  <a:pos x="359" y="1294"/>
                </a:cxn>
                <a:cxn ang="0">
                  <a:pos x="359" y="1294"/>
                </a:cxn>
              </a:cxnLst>
              <a:rect l="0" t="0" r="0" b="0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7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0" b="0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9" name="Freeform 8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200" y="839"/>
                </a:cxn>
                <a:cxn ang="0">
                  <a:pos x="1378" y="1333"/>
                </a:cxn>
                <a:cxn ang="0">
                  <a:pos x="1103" y="1270"/>
                </a:cxn>
                <a:cxn ang="0">
                  <a:pos x="831" y="1199"/>
                </a:cxn>
                <a:cxn ang="0">
                  <a:pos x="514" y="1181"/>
                </a:cxn>
                <a:cxn ang="0">
                  <a:pos x="0" y="1151"/>
                </a:cxn>
                <a:cxn ang="0">
                  <a:pos x="30" y="1187"/>
                </a:cxn>
                <a:cxn ang="0">
                  <a:pos x="568" y="1205"/>
                </a:cxn>
                <a:cxn ang="0">
                  <a:pos x="897" y="1261"/>
                </a:cxn>
                <a:cxn ang="0">
                  <a:pos x="1310" y="1409"/>
                </a:cxn>
                <a:cxn ang="0">
                  <a:pos x="1245" y="1427"/>
                </a:cxn>
                <a:cxn ang="0">
                  <a:pos x="819" y="1613"/>
                </a:cxn>
                <a:cxn ang="0">
                  <a:pos x="881" y="1589"/>
                </a:cxn>
                <a:cxn ang="0">
                  <a:pos x="1005" y="1547"/>
                </a:cxn>
                <a:cxn ang="0">
                  <a:pos x="1185" y="1463"/>
                </a:cxn>
                <a:cxn ang="0">
                  <a:pos x="1406" y="1403"/>
                </a:cxn>
                <a:cxn ang="0">
                  <a:pos x="1470" y="1315"/>
                </a:cxn>
                <a:cxn ang="0">
                  <a:pos x="1894" y="1115"/>
                </a:cxn>
                <a:cxn ang="0">
                  <a:pos x="2239" y="1025"/>
                </a:cxn>
                <a:cxn ang="0">
                  <a:pos x="2522" y="893"/>
                </a:cxn>
                <a:cxn ang="0">
                  <a:pos x="2273" y="983"/>
                </a:cxn>
                <a:cxn ang="0">
                  <a:pos x="1921" y="1061"/>
                </a:cxn>
                <a:cxn ang="0">
                  <a:pos x="1555" y="1223"/>
                </a:cxn>
                <a:cxn ang="0">
                  <a:pos x="1741" y="977"/>
                </a:cxn>
                <a:cxn ang="0">
                  <a:pos x="1880" y="581"/>
                </a:cxn>
                <a:cxn ang="0">
                  <a:pos x="2017" y="408"/>
                </a:cxn>
                <a:cxn ang="0">
                  <a:pos x="2293" y="60"/>
                </a:cxn>
                <a:cxn ang="0">
                  <a:pos x="2322" y="0"/>
                </a:cxn>
                <a:cxn ang="0">
                  <a:pos x="2286" y="0"/>
                </a:cxn>
                <a:cxn ang="0">
                  <a:pos x="1852" y="516"/>
                </a:cxn>
                <a:cxn ang="0">
                  <a:pos x="1713" y="959"/>
                </a:cxn>
                <a:cxn ang="0">
                  <a:pos x="1456" y="1247"/>
                </a:cxn>
                <a:cxn ang="0">
                  <a:pos x="1310" y="977"/>
                </a:cxn>
                <a:cxn ang="0">
                  <a:pos x="1170" y="576"/>
                </a:cxn>
                <a:cxn ang="0">
                  <a:pos x="1029" y="222"/>
                </a:cxn>
                <a:cxn ang="0">
                  <a:pos x="913" y="0"/>
                </a:cxn>
                <a:cxn ang="0">
                  <a:pos x="865" y="0"/>
                </a:cxn>
                <a:cxn ang="0">
                  <a:pos x="1047" y="390"/>
                </a:cxn>
                <a:cxn ang="0">
                  <a:pos x="1200" y="839"/>
                </a:cxn>
                <a:cxn ang="0">
                  <a:pos x="1200" y="839"/>
                </a:cxn>
              </a:cxnLst>
              <a:rect l="0" t="0" r="0" b="0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0" name="Freeform 9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97" y="600"/>
                </a:cxn>
                <a:cxn ang="0">
                  <a:pos x="365" y="474"/>
                </a:cxn>
                <a:cxn ang="0">
                  <a:pos x="738" y="252"/>
                </a:cxn>
                <a:cxn ang="0">
                  <a:pos x="921" y="0"/>
                </a:cxn>
                <a:cxn ang="0">
                  <a:pos x="783" y="150"/>
                </a:cxn>
                <a:cxn ang="0">
                  <a:pos x="180" y="540"/>
                </a:cxn>
                <a:cxn ang="0">
                  <a:pos x="0" y="804"/>
                </a:cxn>
                <a:cxn ang="0">
                  <a:pos x="0" y="876"/>
                </a:cxn>
                <a:cxn ang="0">
                  <a:pos x="197" y="600"/>
                </a:cxn>
                <a:cxn ang="0">
                  <a:pos x="197" y="600"/>
                </a:cxn>
              </a:cxnLst>
              <a:rect l="0" t="0" r="0" b="0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0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532" y="66"/>
                </a:cxn>
                <a:cxn ang="0">
                  <a:pos x="867" y="0"/>
                </a:cxn>
                <a:cxn ang="0">
                  <a:pos x="568" y="36"/>
                </a:cxn>
                <a:cxn ang="0">
                  <a:pos x="174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532" y="66"/>
                </a:cxn>
                <a:cxn ang="0">
                  <a:pos x="532" y="66"/>
                </a:cxn>
              </a:cxnLst>
              <a:rect l="0" t="0" r="0" b="0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1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606" y="275"/>
                </a:cxn>
                <a:cxn ang="0">
                  <a:pos x="2008" y="269"/>
                </a:cxn>
                <a:cxn ang="0">
                  <a:pos x="2421" y="287"/>
                </a:cxn>
                <a:cxn ang="0">
                  <a:pos x="2903" y="269"/>
                </a:cxn>
                <a:cxn ang="0">
                  <a:pos x="3672" y="240"/>
                </a:cxn>
                <a:cxn ang="0">
                  <a:pos x="3610" y="222"/>
                </a:cxn>
                <a:cxn ang="0">
                  <a:pos x="2804" y="257"/>
                </a:cxn>
                <a:cxn ang="0">
                  <a:pos x="2318" y="257"/>
                </a:cxn>
                <a:cxn ang="0">
                  <a:pos x="1690" y="222"/>
                </a:cxn>
                <a:cxn ang="0">
                  <a:pos x="1788" y="168"/>
                </a:cxn>
                <a:cxn ang="0">
                  <a:pos x="2362" y="0"/>
                </a:cxn>
                <a:cxn ang="0">
                  <a:pos x="2271" y="24"/>
                </a:cxn>
                <a:cxn ang="0">
                  <a:pos x="2130" y="66"/>
                </a:cxn>
                <a:cxn ang="0">
                  <a:pos x="1857" y="138"/>
                </a:cxn>
                <a:cxn ang="0">
                  <a:pos x="1554" y="234"/>
                </a:cxn>
                <a:cxn ang="0">
                  <a:pos x="1469" y="287"/>
                </a:cxn>
                <a:cxn ang="0">
                  <a:pos x="879" y="449"/>
                </a:cxn>
                <a:cxn ang="0">
                  <a:pos x="376" y="539"/>
                </a:cxn>
                <a:cxn ang="0">
                  <a:pos x="0" y="689"/>
                </a:cxn>
                <a:cxn ang="0">
                  <a:pos x="335" y="592"/>
                </a:cxn>
                <a:cxn ang="0">
                  <a:pos x="843" y="485"/>
                </a:cxn>
                <a:cxn ang="0">
                  <a:pos x="1361" y="347"/>
                </a:cxn>
                <a:cxn ang="0">
                  <a:pos x="1132" y="527"/>
                </a:cxn>
                <a:cxn ang="0">
                  <a:pos x="1011" y="815"/>
                </a:cxn>
                <a:cxn ang="0">
                  <a:pos x="1005" y="815"/>
                </a:cxn>
                <a:cxn ang="0">
                  <a:pos x="1077" y="815"/>
                </a:cxn>
                <a:cxn ang="0">
                  <a:pos x="1183" y="533"/>
                </a:cxn>
                <a:cxn ang="0">
                  <a:pos x="1504" y="317"/>
                </a:cxn>
                <a:cxn ang="0">
                  <a:pos x="1774" y="485"/>
                </a:cxn>
                <a:cxn ang="0">
                  <a:pos x="2049" y="749"/>
                </a:cxn>
                <a:cxn ang="0">
                  <a:pos x="2150" y="815"/>
                </a:cxn>
                <a:cxn ang="0">
                  <a:pos x="2223" y="815"/>
                </a:cxn>
                <a:cxn ang="0">
                  <a:pos x="1960" y="568"/>
                </a:cxn>
                <a:cxn ang="0">
                  <a:pos x="1606" y="275"/>
                </a:cxn>
                <a:cxn ang="0">
                  <a:pos x="1606" y="275"/>
                </a:cxn>
              </a:cxnLst>
              <a:rect l="0" t="0" r="0" b="0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39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4118" name="Freeform 17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0" b="0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18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0" b="0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4121" name="Freeform 20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2142" y="923"/>
                </a:cxn>
                <a:cxn ang="0">
                  <a:pos x="2248" y="1091"/>
                </a:cxn>
                <a:cxn ang="0">
                  <a:pos x="2386" y="1256"/>
                </a:cxn>
                <a:cxn ang="0">
                  <a:pos x="2459" y="1354"/>
                </a:cxn>
                <a:cxn ang="0">
                  <a:pos x="2499" y="1402"/>
                </a:cxn>
                <a:cxn ang="0">
                  <a:pos x="2194" y="1049"/>
                </a:cxn>
                <a:cxn ang="0">
                  <a:pos x="2162" y="1001"/>
                </a:cxn>
                <a:cxn ang="0">
                  <a:pos x="2072" y="1348"/>
                </a:cxn>
                <a:cxn ang="0">
                  <a:pos x="2056" y="1594"/>
                </a:cxn>
                <a:cxn ang="0">
                  <a:pos x="2115" y="2050"/>
                </a:cxn>
                <a:cxn ang="0">
                  <a:pos x="2080" y="2074"/>
                </a:cxn>
                <a:cxn ang="0">
                  <a:pos x="2027" y="1642"/>
                </a:cxn>
                <a:cxn ang="0">
                  <a:pos x="2006" y="1396"/>
                </a:cxn>
                <a:cxn ang="0">
                  <a:pos x="2048" y="1157"/>
                </a:cxn>
                <a:cxn ang="0">
                  <a:pos x="2056" y="947"/>
                </a:cxn>
                <a:cxn ang="0">
                  <a:pos x="1474" y="1079"/>
                </a:cxn>
                <a:cxn ang="0">
                  <a:pos x="964" y="1204"/>
                </a:cxn>
                <a:cxn ang="0">
                  <a:pos x="359" y="1420"/>
                </a:cxn>
                <a:cxn ang="0">
                  <a:pos x="18" y="1528"/>
                </a:cxn>
                <a:cxn ang="0">
                  <a:pos x="347" y="1390"/>
                </a:cxn>
                <a:cxn ang="0">
                  <a:pos x="790" y="1220"/>
                </a:cxn>
                <a:cxn ang="0">
                  <a:pos x="1188" y="1109"/>
                </a:cxn>
                <a:cxn ang="0">
                  <a:pos x="1639" y="1001"/>
                </a:cxn>
                <a:cxn ang="0">
                  <a:pos x="1965" y="887"/>
                </a:cxn>
                <a:cxn ang="0">
                  <a:pos x="1549" y="659"/>
                </a:cxn>
                <a:cxn ang="0">
                  <a:pos x="1005" y="551"/>
                </a:cxn>
                <a:cxn ang="0">
                  <a:pos x="263" y="161"/>
                </a:cxn>
                <a:cxn ang="0">
                  <a:pos x="0" y="83"/>
                </a:cxn>
                <a:cxn ang="0">
                  <a:pos x="371" y="179"/>
                </a:cxn>
                <a:cxn ang="0">
                  <a:pos x="820" y="419"/>
                </a:cxn>
                <a:cxn ang="0">
                  <a:pos x="1077" y="527"/>
                </a:cxn>
                <a:cxn ang="0">
                  <a:pos x="1569" y="629"/>
                </a:cxn>
                <a:cxn ang="0">
                  <a:pos x="1917" y="815"/>
                </a:cxn>
                <a:cxn ang="0">
                  <a:pos x="1653" y="497"/>
                </a:cxn>
                <a:cxn ang="0">
                  <a:pos x="1496" y="191"/>
                </a:cxn>
                <a:cxn ang="0">
                  <a:pos x="1337" y="0"/>
                </a:cxn>
                <a:cxn ang="0">
                  <a:pos x="1555" y="215"/>
                </a:cxn>
                <a:cxn ang="0">
                  <a:pos x="1730" y="521"/>
                </a:cxn>
                <a:cxn ang="0">
                  <a:pos x="2027" y="875"/>
                </a:cxn>
                <a:cxn ang="0">
                  <a:pos x="2142" y="923"/>
                </a:cxn>
                <a:cxn ang="0">
                  <a:pos x="2142" y="923"/>
                </a:cxn>
              </a:cxnLst>
              <a:rect l="0" t="0" r="0" b="0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186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186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5" name="Rectangle 2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B3F6BD-34E9-4F18-BA69-183E266F083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FAD6DD-BDF5-474C-9EFC-BD22ABCF25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FAD6DD-BDF5-474C-9EFC-BD22ABCF25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FAD6DD-BDF5-474C-9EFC-BD22ABCF25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FAD6DD-BDF5-474C-9EFC-BD22ABCF25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FAD6DD-BDF5-474C-9EFC-BD22ABCF25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8AF41B-E4C1-4F93-9FBF-7E53AA484C88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8AF41B-E4C1-4F93-9FBF-7E53AA484C88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8AF41B-E4C1-4F93-9FBF-7E53AA484C88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8AF41B-E4C1-4F93-9FBF-7E53AA484C88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8AF41B-E4C1-4F93-9FBF-7E53AA484C88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FAD6DD-BDF5-474C-9EFC-BD22ABCF25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8AF41B-E4C1-4F93-9FBF-7E53AA484C88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8AF41B-E4C1-4F93-9FBF-7E53AA484C88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8AF41B-E4C1-4F93-9FBF-7E53AA484C88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8AF41B-E4C1-4F93-9FBF-7E53AA484C88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8AF41B-E4C1-4F93-9FBF-7E53AA484C88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8AF41B-E4C1-4F93-9FBF-7E53AA484C88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8AF41B-E4C1-4F93-9FBF-7E53AA484C88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77034D8-64FB-4547-B5DE-63CB04E79D55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2A1EAB-071D-42A9-92C7-CC14DD9BED4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31E71F-B7BD-4CDC-BC28-27523D00EA11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FAD6DD-BDF5-474C-9EFC-BD22ABCF25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8E41FDA-2D8A-48B1-A82E-19CC0F1F82F5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288E1F-97C2-4009-9075-4CDDBC15C067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C9C2B03-FFA9-4D0B-B9E6-53D93C1014E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4005B89-D370-4EE3-8F96-496ACF15C9E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D94BAF8-9B16-42AD-829B-D4433B338BCE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4EDDC8-3D6E-4F50-86F9-487FC7C802E3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B5283C-272E-4BEB-8DAC-694B741567A0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EB6181A-4FEB-44E8-9D43-466F21D92FB6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BC2EEB1-CAC0-41DA-B2D2-76218B7CACBA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FAD6DD-BDF5-474C-9EFC-BD22ABCF25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FAD6DD-BDF5-474C-9EFC-BD22ABCF25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FAD6DD-BDF5-474C-9EFC-BD22ABCF25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FAD6DD-BDF5-474C-9EFC-BD22ABCF25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FAD6DD-BDF5-474C-9EFC-BD22ABCF25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FAD6DD-BDF5-474C-9EFC-BD22ABCF25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90819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Freeform 4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475" y="140"/>
                </a:cxn>
                <a:cxn ang="0">
                  <a:pos x="451" y="92"/>
                </a:cxn>
                <a:cxn ang="0">
                  <a:pos x="562" y="54"/>
                </a:cxn>
                <a:cxn ang="0">
                  <a:pos x="771" y="79"/>
                </a:cxn>
                <a:cxn ang="0">
                  <a:pos x="1008" y="117"/>
                </a:cxn>
                <a:cxn ang="0">
                  <a:pos x="1230" y="148"/>
                </a:cxn>
                <a:cxn ang="0">
                  <a:pos x="1494" y="183"/>
                </a:cxn>
                <a:cxn ang="0">
                  <a:pos x="1563" y="190"/>
                </a:cxn>
                <a:cxn ang="0">
                  <a:pos x="1525" y="183"/>
                </a:cxn>
                <a:cxn ang="0">
                  <a:pos x="1172" y="134"/>
                </a:cxn>
                <a:cxn ang="0">
                  <a:pos x="903" y="92"/>
                </a:cxn>
                <a:cxn ang="0">
                  <a:pos x="603" y="44"/>
                </a:cxn>
                <a:cxn ang="0">
                  <a:pos x="828" y="42"/>
                </a:cxn>
                <a:cxn ang="0">
                  <a:pos x="1065" y="43"/>
                </a:cxn>
                <a:cxn ang="0">
                  <a:pos x="1341" y="37"/>
                </a:cxn>
                <a:cxn ang="0">
                  <a:pos x="1761" y="26"/>
                </a:cxn>
                <a:cxn ang="0">
                  <a:pos x="1722" y="24"/>
                </a:cxn>
                <a:cxn ang="0">
                  <a:pos x="1279" y="36"/>
                </a:cxn>
                <a:cxn ang="0">
                  <a:pos x="1003" y="38"/>
                </a:cxn>
                <a:cxn ang="0">
                  <a:pos x="630" y="36"/>
                </a:cxn>
                <a:cxn ang="0">
                  <a:pos x="675" y="31"/>
                </a:cxn>
                <a:cxn ang="0">
                  <a:pos x="948" y="0"/>
                </a:cxn>
                <a:cxn ang="0">
                  <a:pos x="903" y="9"/>
                </a:cxn>
                <a:cxn ang="0">
                  <a:pos x="837" y="11"/>
                </a:cxn>
                <a:cxn ang="0">
                  <a:pos x="711" y="25"/>
                </a:cxn>
                <a:cxn ang="0">
                  <a:pos x="562" y="38"/>
                </a:cxn>
                <a:cxn ang="0">
                  <a:pos x="526" y="49"/>
                </a:cxn>
                <a:cxn ang="0">
                  <a:pos x="261" y="79"/>
                </a:cxn>
                <a:cxn ang="0">
                  <a:pos x="0" y="97"/>
                </a:cxn>
                <a:cxn ang="0">
                  <a:pos x="0" y="99"/>
                </a:cxn>
                <a:cxn ang="0">
                  <a:pos x="0" y="103"/>
                </a:cxn>
                <a:cxn ang="0">
                  <a:pos x="258" y="85"/>
                </a:cxn>
                <a:cxn ang="0">
                  <a:pos x="484" y="58"/>
                </a:cxn>
                <a:cxn ang="0">
                  <a:pos x="427" y="90"/>
                </a:cxn>
                <a:cxn ang="0">
                  <a:pos x="439" y="132"/>
                </a:cxn>
                <a:cxn ang="0">
                  <a:pos x="388" y="156"/>
                </a:cxn>
                <a:cxn ang="0">
                  <a:pos x="273" y="199"/>
                </a:cxn>
                <a:cxn ang="0">
                  <a:pos x="270" y="228"/>
                </a:cxn>
                <a:cxn ang="0">
                  <a:pos x="273" y="228"/>
                </a:cxn>
                <a:cxn ang="0">
                  <a:pos x="282" y="207"/>
                </a:cxn>
                <a:cxn ang="0">
                  <a:pos x="475" y="140"/>
                </a:cxn>
                <a:cxn ang="0">
                  <a:pos x="475" y="140"/>
                </a:cxn>
              </a:cxnLst>
              <a:rect l="0" t="0" r="0" b="0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5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0" b="0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59" y="1294"/>
                </a:cxn>
                <a:cxn ang="0">
                  <a:pos x="562" y="1300"/>
                </a:cxn>
                <a:cxn ang="0">
                  <a:pos x="675" y="1258"/>
                </a:cxn>
                <a:cxn ang="0">
                  <a:pos x="945" y="1193"/>
                </a:cxn>
                <a:cxn ang="0">
                  <a:pos x="1077" y="1163"/>
                </a:cxn>
                <a:cxn ang="0">
                  <a:pos x="873" y="1094"/>
                </a:cxn>
                <a:cxn ang="0">
                  <a:pos x="639" y="1040"/>
                </a:cxn>
                <a:cxn ang="0">
                  <a:pos x="233" y="1067"/>
                </a:cxn>
                <a:cxn ang="0">
                  <a:pos x="335" y="965"/>
                </a:cxn>
                <a:cxn ang="0">
                  <a:pos x="568" y="875"/>
                </a:cxn>
                <a:cxn ang="0">
                  <a:pos x="802" y="743"/>
                </a:cxn>
                <a:cxn ang="0">
                  <a:pos x="808" y="743"/>
                </a:cxn>
                <a:cxn ang="0">
                  <a:pos x="820" y="737"/>
                </a:cxn>
                <a:cxn ang="0">
                  <a:pos x="865" y="719"/>
                </a:cxn>
                <a:cxn ang="0">
                  <a:pos x="897" y="713"/>
                </a:cxn>
                <a:cxn ang="0">
                  <a:pos x="913" y="701"/>
                </a:cxn>
                <a:cxn ang="0">
                  <a:pos x="921" y="689"/>
                </a:cxn>
                <a:cxn ang="0">
                  <a:pos x="913" y="683"/>
                </a:cxn>
                <a:cxn ang="0">
                  <a:pos x="905" y="671"/>
                </a:cxn>
                <a:cxn ang="0">
                  <a:pos x="905" y="626"/>
                </a:cxn>
                <a:cxn ang="0">
                  <a:pos x="921" y="581"/>
                </a:cxn>
                <a:cxn ang="0">
                  <a:pos x="937" y="551"/>
                </a:cxn>
                <a:cxn ang="0">
                  <a:pos x="961" y="521"/>
                </a:cxn>
                <a:cxn ang="0">
                  <a:pos x="977" y="491"/>
                </a:cxn>
                <a:cxn ang="0">
                  <a:pos x="985" y="473"/>
                </a:cxn>
                <a:cxn ang="0">
                  <a:pos x="993" y="467"/>
                </a:cxn>
                <a:cxn ang="0">
                  <a:pos x="993" y="383"/>
                </a:cxn>
                <a:cxn ang="0">
                  <a:pos x="993" y="377"/>
                </a:cxn>
                <a:cxn ang="0">
                  <a:pos x="999" y="371"/>
                </a:cxn>
                <a:cxn ang="0">
                  <a:pos x="1017" y="341"/>
                </a:cxn>
                <a:cxn ang="0">
                  <a:pos x="1029" y="305"/>
                </a:cxn>
                <a:cxn ang="0">
                  <a:pos x="1041" y="275"/>
                </a:cxn>
                <a:cxn ang="0">
                  <a:pos x="1047" y="263"/>
                </a:cxn>
                <a:cxn ang="0">
                  <a:pos x="1053" y="251"/>
                </a:cxn>
                <a:cxn ang="0">
                  <a:pos x="1071" y="173"/>
                </a:cxn>
                <a:cxn ang="0">
                  <a:pos x="1089" y="137"/>
                </a:cxn>
                <a:cxn ang="0">
                  <a:pos x="1096" y="125"/>
                </a:cxn>
                <a:cxn ang="0">
                  <a:pos x="1096" y="119"/>
                </a:cxn>
                <a:cxn ang="0">
                  <a:pos x="1118" y="0"/>
                </a:cxn>
                <a:cxn ang="0">
                  <a:pos x="1089" y="47"/>
                </a:cxn>
                <a:cxn ang="0">
                  <a:pos x="905" y="113"/>
                </a:cxn>
                <a:cxn ang="0">
                  <a:pos x="814" y="161"/>
                </a:cxn>
                <a:cxn ang="0">
                  <a:pos x="532" y="269"/>
                </a:cxn>
                <a:cxn ang="0">
                  <a:pos x="317" y="323"/>
                </a:cxn>
                <a:cxn ang="0">
                  <a:pos x="209" y="329"/>
                </a:cxn>
                <a:cxn ang="0">
                  <a:pos x="12" y="521"/>
                </a:cxn>
                <a:cxn ang="0">
                  <a:pos x="0" y="545"/>
                </a:cxn>
                <a:cxn ang="0">
                  <a:pos x="0" y="1294"/>
                </a:cxn>
                <a:cxn ang="0">
                  <a:pos x="96" y="1288"/>
                </a:cxn>
                <a:cxn ang="0">
                  <a:pos x="359" y="1294"/>
                </a:cxn>
                <a:cxn ang="0">
                  <a:pos x="359" y="1294"/>
                </a:cxn>
              </a:cxnLst>
              <a:rect l="0" t="0" r="0" b="0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0" b="0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200" y="839"/>
                </a:cxn>
                <a:cxn ang="0">
                  <a:pos x="1378" y="1333"/>
                </a:cxn>
                <a:cxn ang="0">
                  <a:pos x="1103" y="1270"/>
                </a:cxn>
                <a:cxn ang="0">
                  <a:pos x="831" y="1199"/>
                </a:cxn>
                <a:cxn ang="0">
                  <a:pos x="514" y="1181"/>
                </a:cxn>
                <a:cxn ang="0">
                  <a:pos x="0" y="1151"/>
                </a:cxn>
                <a:cxn ang="0">
                  <a:pos x="30" y="1187"/>
                </a:cxn>
                <a:cxn ang="0">
                  <a:pos x="568" y="1205"/>
                </a:cxn>
                <a:cxn ang="0">
                  <a:pos x="897" y="1261"/>
                </a:cxn>
                <a:cxn ang="0">
                  <a:pos x="1310" y="1409"/>
                </a:cxn>
                <a:cxn ang="0">
                  <a:pos x="1245" y="1427"/>
                </a:cxn>
                <a:cxn ang="0">
                  <a:pos x="819" y="1613"/>
                </a:cxn>
                <a:cxn ang="0">
                  <a:pos x="881" y="1589"/>
                </a:cxn>
                <a:cxn ang="0">
                  <a:pos x="1005" y="1547"/>
                </a:cxn>
                <a:cxn ang="0">
                  <a:pos x="1185" y="1463"/>
                </a:cxn>
                <a:cxn ang="0">
                  <a:pos x="1406" y="1403"/>
                </a:cxn>
                <a:cxn ang="0">
                  <a:pos x="1470" y="1315"/>
                </a:cxn>
                <a:cxn ang="0">
                  <a:pos x="1894" y="1115"/>
                </a:cxn>
                <a:cxn ang="0">
                  <a:pos x="2239" y="1025"/>
                </a:cxn>
                <a:cxn ang="0">
                  <a:pos x="2522" y="893"/>
                </a:cxn>
                <a:cxn ang="0">
                  <a:pos x="2273" y="983"/>
                </a:cxn>
                <a:cxn ang="0">
                  <a:pos x="1921" y="1061"/>
                </a:cxn>
                <a:cxn ang="0">
                  <a:pos x="1555" y="1223"/>
                </a:cxn>
                <a:cxn ang="0">
                  <a:pos x="1741" y="977"/>
                </a:cxn>
                <a:cxn ang="0">
                  <a:pos x="1880" y="581"/>
                </a:cxn>
                <a:cxn ang="0">
                  <a:pos x="2017" y="408"/>
                </a:cxn>
                <a:cxn ang="0">
                  <a:pos x="2293" y="60"/>
                </a:cxn>
                <a:cxn ang="0">
                  <a:pos x="2322" y="0"/>
                </a:cxn>
                <a:cxn ang="0">
                  <a:pos x="2286" y="0"/>
                </a:cxn>
                <a:cxn ang="0">
                  <a:pos x="1852" y="516"/>
                </a:cxn>
                <a:cxn ang="0">
                  <a:pos x="1713" y="959"/>
                </a:cxn>
                <a:cxn ang="0">
                  <a:pos x="1456" y="1247"/>
                </a:cxn>
                <a:cxn ang="0">
                  <a:pos x="1310" y="977"/>
                </a:cxn>
                <a:cxn ang="0">
                  <a:pos x="1170" y="576"/>
                </a:cxn>
                <a:cxn ang="0">
                  <a:pos x="1029" y="222"/>
                </a:cxn>
                <a:cxn ang="0">
                  <a:pos x="913" y="0"/>
                </a:cxn>
                <a:cxn ang="0">
                  <a:pos x="865" y="0"/>
                </a:cxn>
                <a:cxn ang="0">
                  <a:pos x="1047" y="390"/>
                </a:cxn>
                <a:cxn ang="0">
                  <a:pos x="1200" y="839"/>
                </a:cxn>
                <a:cxn ang="0">
                  <a:pos x="1200" y="839"/>
                </a:cxn>
              </a:cxnLst>
              <a:rect l="0" t="0" r="0" b="0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97" y="600"/>
                </a:cxn>
                <a:cxn ang="0">
                  <a:pos x="365" y="474"/>
                </a:cxn>
                <a:cxn ang="0">
                  <a:pos x="738" y="252"/>
                </a:cxn>
                <a:cxn ang="0">
                  <a:pos x="921" y="0"/>
                </a:cxn>
                <a:cxn ang="0">
                  <a:pos x="783" y="150"/>
                </a:cxn>
                <a:cxn ang="0">
                  <a:pos x="180" y="540"/>
                </a:cxn>
                <a:cxn ang="0">
                  <a:pos x="0" y="804"/>
                </a:cxn>
                <a:cxn ang="0">
                  <a:pos x="0" y="876"/>
                </a:cxn>
                <a:cxn ang="0">
                  <a:pos x="197" y="600"/>
                </a:cxn>
                <a:cxn ang="0">
                  <a:pos x="197" y="600"/>
                </a:cxn>
              </a:cxnLst>
              <a:rect l="0" t="0" r="0" b="0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532" y="66"/>
                </a:cxn>
                <a:cxn ang="0">
                  <a:pos x="867" y="0"/>
                </a:cxn>
                <a:cxn ang="0">
                  <a:pos x="568" y="36"/>
                </a:cxn>
                <a:cxn ang="0">
                  <a:pos x="174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532" y="66"/>
                </a:cxn>
                <a:cxn ang="0">
                  <a:pos x="532" y="66"/>
                </a:cxn>
              </a:cxnLst>
              <a:rect l="0" t="0" r="0" b="0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606" y="275"/>
                </a:cxn>
                <a:cxn ang="0">
                  <a:pos x="2008" y="269"/>
                </a:cxn>
                <a:cxn ang="0">
                  <a:pos x="2421" y="287"/>
                </a:cxn>
                <a:cxn ang="0">
                  <a:pos x="2903" y="269"/>
                </a:cxn>
                <a:cxn ang="0">
                  <a:pos x="3672" y="240"/>
                </a:cxn>
                <a:cxn ang="0">
                  <a:pos x="3610" y="222"/>
                </a:cxn>
                <a:cxn ang="0">
                  <a:pos x="2804" y="257"/>
                </a:cxn>
                <a:cxn ang="0">
                  <a:pos x="2318" y="257"/>
                </a:cxn>
                <a:cxn ang="0">
                  <a:pos x="1690" y="222"/>
                </a:cxn>
                <a:cxn ang="0">
                  <a:pos x="1788" y="168"/>
                </a:cxn>
                <a:cxn ang="0">
                  <a:pos x="2362" y="0"/>
                </a:cxn>
                <a:cxn ang="0">
                  <a:pos x="2271" y="24"/>
                </a:cxn>
                <a:cxn ang="0">
                  <a:pos x="2130" y="66"/>
                </a:cxn>
                <a:cxn ang="0">
                  <a:pos x="1857" y="138"/>
                </a:cxn>
                <a:cxn ang="0">
                  <a:pos x="1554" y="234"/>
                </a:cxn>
                <a:cxn ang="0">
                  <a:pos x="1469" y="287"/>
                </a:cxn>
                <a:cxn ang="0">
                  <a:pos x="879" y="449"/>
                </a:cxn>
                <a:cxn ang="0">
                  <a:pos x="376" y="539"/>
                </a:cxn>
                <a:cxn ang="0">
                  <a:pos x="0" y="689"/>
                </a:cxn>
                <a:cxn ang="0">
                  <a:pos x="335" y="592"/>
                </a:cxn>
                <a:cxn ang="0">
                  <a:pos x="843" y="485"/>
                </a:cxn>
                <a:cxn ang="0">
                  <a:pos x="1361" y="347"/>
                </a:cxn>
                <a:cxn ang="0">
                  <a:pos x="1132" y="527"/>
                </a:cxn>
                <a:cxn ang="0">
                  <a:pos x="1011" y="815"/>
                </a:cxn>
                <a:cxn ang="0">
                  <a:pos x="1005" y="815"/>
                </a:cxn>
                <a:cxn ang="0">
                  <a:pos x="1077" y="815"/>
                </a:cxn>
                <a:cxn ang="0">
                  <a:pos x="1183" y="533"/>
                </a:cxn>
                <a:cxn ang="0">
                  <a:pos x="1504" y="317"/>
                </a:cxn>
                <a:cxn ang="0">
                  <a:pos x="1774" y="485"/>
                </a:cxn>
                <a:cxn ang="0">
                  <a:pos x="2049" y="749"/>
                </a:cxn>
                <a:cxn ang="0">
                  <a:pos x="2150" y="815"/>
                </a:cxn>
                <a:cxn ang="0">
                  <a:pos x="2223" y="815"/>
                </a:cxn>
                <a:cxn ang="0">
                  <a:pos x="1960" y="568"/>
                </a:cxn>
                <a:cxn ang="0">
                  <a:pos x="1606" y="275"/>
                </a:cxn>
                <a:cxn ang="0">
                  <a:pos x="1606" y="275"/>
                </a:cxn>
              </a:cxnLst>
              <a:rect l="0" t="0" r="0" b="0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Black" panose="020B0A040201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290830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290831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290832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046" name="Freeform 17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0" b="0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0" b="0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0835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endParaRPr>
            </a:p>
          </p:txBody>
        </p:sp>
        <p:sp>
          <p:nvSpPr>
            <p:cNvPr id="1049" name="Freeform 20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2142" y="923"/>
                </a:cxn>
                <a:cxn ang="0">
                  <a:pos x="2248" y="1091"/>
                </a:cxn>
                <a:cxn ang="0">
                  <a:pos x="2386" y="1256"/>
                </a:cxn>
                <a:cxn ang="0">
                  <a:pos x="2459" y="1354"/>
                </a:cxn>
                <a:cxn ang="0">
                  <a:pos x="2499" y="1402"/>
                </a:cxn>
                <a:cxn ang="0">
                  <a:pos x="2194" y="1049"/>
                </a:cxn>
                <a:cxn ang="0">
                  <a:pos x="2162" y="1001"/>
                </a:cxn>
                <a:cxn ang="0">
                  <a:pos x="2072" y="1348"/>
                </a:cxn>
                <a:cxn ang="0">
                  <a:pos x="2056" y="1594"/>
                </a:cxn>
                <a:cxn ang="0">
                  <a:pos x="2115" y="2050"/>
                </a:cxn>
                <a:cxn ang="0">
                  <a:pos x="2080" y="2074"/>
                </a:cxn>
                <a:cxn ang="0">
                  <a:pos x="2027" y="1642"/>
                </a:cxn>
                <a:cxn ang="0">
                  <a:pos x="2006" y="1396"/>
                </a:cxn>
                <a:cxn ang="0">
                  <a:pos x="2048" y="1157"/>
                </a:cxn>
                <a:cxn ang="0">
                  <a:pos x="2056" y="947"/>
                </a:cxn>
                <a:cxn ang="0">
                  <a:pos x="1474" y="1079"/>
                </a:cxn>
                <a:cxn ang="0">
                  <a:pos x="964" y="1204"/>
                </a:cxn>
                <a:cxn ang="0">
                  <a:pos x="359" y="1420"/>
                </a:cxn>
                <a:cxn ang="0">
                  <a:pos x="18" y="1528"/>
                </a:cxn>
                <a:cxn ang="0">
                  <a:pos x="347" y="1390"/>
                </a:cxn>
                <a:cxn ang="0">
                  <a:pos x="790" y="1220"/>
                </a:cxn>
                <a:cxn ang="0">
                  <a:pos x="1188" y="1109"/>
                </a:cxn>
                <a:cxn ang="0">
                  <a:pos x="1639" y="1001"/>
                </a:cxn>
                <a:cxn ang="0">
                  <a:pos x="1965" y="887"/>
                </a:cxn>
                <a:cxn ang="0">
                  <a:pos x="1549" y="659"/>
                </a:cxn>
                <a:cxn ang="0">
                  <a:pos x="1005" y="551"/>
                </a:cxn>
                <a:cxn ang="0">
                  <a:pos x="263" y="161"/>
                </a:cxn>
                <a:cxn ang="0">
                  <a:pos x="0" y="83"/>
                </a:cxn>
                <a:cxn ang="0">
                  <a:pos x="371" y="179"/>
                </a:cxn>
                <a:cxn ang="0">
                  <a:pos x="820" y="419"/>
                </a:cxn>
                <a:cxn ang="0">
                  <a:pos x="1077" y="527"/>
                </a:cxn>
                <a:cxn ang="0">
                  <a:pos x="1569" y="629"/>
                </a:cxn>
                <a:cxn ang="0">
                  <a:pos x="1917" y="815"/>
                </a:cxn>
                <a:cxn ang="0">
                  <a:pos x="1653" y="497"/>
                </a:cxn>
                <a:cxn ang="0">
                  <a:pos x="1496" y="191"/>
                </a:cxn>
                <a:cxn ang="0">
                  <a:pos x="1337" y="0"/>
                </a:cxn>
                <a:cxn ang="0">
                  <a:pos x="1555" y="215"/>
                </a:cxn>
                <a:cxn ang="0">
                  <a:pos x="1730" y="521"/>
                </a:cxn>
                <a:cxn ang="0">
                  <a:pos x="2027" y="875"/>
                </a:cxn>
                <a:cxn ang="0">
                  <a:pos x="2142" y="923"/>
                </a:cxn>
                <a:cxn ang="0">
                  <a:pos x="2142" y="923"/>
                </a:cxn>
              </a:cxnLst>
              <a:rect l="0" t="0" r="0" b="0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alpha val="100000"/>
                  </a:schemeClr>
                </a:gs>
                <a:gs pos="100000">
                  <a:schemeClr val="bg1">
                    <a:alpha val="100000"/>
                  </a:scheme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083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08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083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084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9084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8FAD6DD-BDF5-474C-9EFC-BD22ABCF252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vi-VN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vi-VN" dirty="0"/>
              <a:t>Click to edit Master text styles</a:t>
            </a:r>
          </a:p>
          <a:p>
            <a:pPr lvl="1"/>
            <a:r>
              <a:rPr lang="en-US" altLang="vi-VN" dirty="0"/>
              <a:t>Second level</a:t>
            </a:r>
          </a:p>
          <a:p>
            <a:pPr lvl="2"/>
            <a:r>
              <a:rPr lang="en-US" altLang="vi-VN" dirty="0"/>
              <a:t>Third level</a:t>
            </a:r>
          </a:p>
          <a:p>
            <a:pPr lvl="3"/>
            <a:r>
              <a:rPr lang="en-US" altLang="vi-VN" dirty="0"/>
              <a:t>Fourth level</a:t>
            </a:r>
          </a:p>
          <a:p>
            <a:pPr lvl="4"/>
            <a:r>
              <a:rPr lang="en-US" altLang="vi-VN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defTabSz="685800" eaLnBrk="1" hangingPunct="1">
              <a:defRPr sz="105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defTabSz="685800" eaLnBrk="1" hangingPunct="1">
              <a:defRPr sz="1050">
                <a:solidFill>
                  <a:srgbClr val="000000"/>
                </a:solidFill>
                <a:latin typeface="+mn-lt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defTabSz="685800" eaLnBrk="1" hangingPunct="1">
              <a:defRPr sz="1000" smtClean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8AF41B-E4C1-4F93-9FBF-7E53AA484C88}" type="slidenum">
              <a:rPr kumimoji="0" lang="en-US" altLang="vi-VN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vi-VN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900" smtClean="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0EC1D7-ACBA-4E55-B258-3AFFE953F5AC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wipe dir="r"/>
    <p:sndAc>
      <p:stSnd>
        <p:snd r:embed="rId13" name="chimes.wav"/>
      </p:stSnd>
    </p:sndAc>
  </p:transition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 noGrp="1"/>
          </p:cNvSpPr>
          <p:nvPr>
            <p:ph type="ftr" sz="quarter" idx="3"/>
          </p:nvPr>
        </p:nvSpPr>
        <p:spPr>
          <a:noFill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0483" name="Picture 2" descr="Hình nền Powerpoint đẹp tạo nên một Slide chuyên nghiệ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563" y="749300"/>
            <a:ext cx="6218237" cy="294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WordArt 13"/>
          <p:cNvSpPr>
            <a:spLocks noTextEdit="1"/>
          </p:cNvSpPr>
          <p:nvPr/>
        </p:nvSpPr>
        <p:spPr>
          <a:xfrm>
            <a:off x="2860675" y="1817688"/>
            <a:ext cx="3630613" cy="906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  <a:effectLst>
                  <a:outerShdw dist="107763" dir="2699999" algn="ctr" rotWithShape="0">
                    <a:srgbClr val="C0C0C0">
                      <a:alpha val="50000"/>
                    </a:srgbClr>
                  </a:outerShdw>
                </a:effectLst>
                <a:latin typeface="Tahoma" panose="020B0604030504040204" charset="0"/>
                <a:ea typeface="Tahoma" panose="020B0604030504040204" charset="0"/>
              </a:rPr>
              <a:t>KHỞI ĐỘNG</a:t>
            </a:r>
          </a:p>
        </p:txBody>
      </p:sp>
      <p:pic>
        <p:nvPicPr>
          <p:cNvPr id="8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4625" y="3638550"/>
            <a:ext cx="6099175" cy="236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A873-023D-424C-A343-D16BE360C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452878"/>
          </a:xfrm>
        </p:spPr>
        <p:txBody>
          <a:bodyPr/>
          <a:lstStyle/>
          <a:p>
            <a:pPr algn="l">
              <a:lnSpc>
                <a:spcPct val="150000"/>
              </a:lnSpc>
            </a:pPr>
            <a:br>
              <a:rPr lang="en-US" dirty="0"/>
            </a:br>
            <a:r>
              <a:rPr lang="en-US" dirty="0"/>
              <a:t>	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A07D2E-BB29-4AD0-A3D6-D5B3B845D4E7}"/>
              </a:ext>
            </a:extLst>
          </p:cNvPr>
          <p:cNvSpPr/>
          <p:nvPr/>
        </p:nvSpPr>
        <p:spPr>
          <a:xfrm>
            <a:off x="1627680" y="3763703"/>
            <a:ext cx="20024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1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35148-8749-4005-9F7E-ECD8F80EA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71600"/>
            <a:ext cx="7696200" cy="1143000"/>
          </a:xfrm>
        </p:spPr>
        <p:txBody>
          <a:bodyPr/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04F10A-7F17-47A6-B1BE-58832E714430}"/>
              </a:ext>
            </a:extLst>
          </p:cNvPr>
          <p:cNvSpPr/>
          <p:nvPr/>
        </p:nvSpPr>
        <p:spPr>
          <a:xfrm>
            <a:off x="1447800" y="2667000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6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5AA9-9C69-4A33-902E-DA66CD79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6781800" cy="1143000"/>
          </a:xfrm>
        </p:spPr>
        <p:txBody>
          <a:bodyPr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9E12F5-2FD8-4635-8F7F-01550B39D073}"/>
              </a:ext>
            </a:extLst>
          </p:cNvPr>
          <p:cNvSpPr/>
          <p:nvPr/>
        </p:nvSpPr>
        <p:spPr>
          <a:xfrm>
            <a:off x="1981200" y="2524593"/>
            <a:ext cx="7777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7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5AA9-9C69-4A33-902E-DA66CD79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6781800" cy="1143000"/>
          </a:xfrm>
        </p:spPr>
        <p:txBody>
          <a:bodyPr/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9E12F5-2FD8-4635-8F7F-01550B39D073}"/>
              </a:ext>
            </a:extLst>
          </p:cNvPr>
          <p:cNvSpPr/>
          <p:nvPr/>
        </p:nvSpPr>
        <p:spPr>
          <a:xfrm>
            <a:off x="1981200" y="2524593"/>
            <a:ext cx="8691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4672-97C1-4E70-96E2-6E26A9241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algn="l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224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 txBox="1">
            <a:spLocks noGrp="1"/>
          </p:cNvSpPr>
          <p:nvPr>
            <p:ph type="ftr" sz="quarter" idx="11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21</a:t>
            </a:r>
          </a:p>
        </p:txBody>
      </p:sp>
      <p:pic>
        <p:nvPicPr>
          <p:cNvPr id="315395" name="Picture 3" descr="Nhi-nhuy+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0"/>
            <a:ext cx="4572000" cy="68580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5396" name="Line 4"/>
          <p:cNvSpPr/>
          <p:nvPr/>
        </p:nvSpPr>
        <p:spPr>
          <a:xfrm>
            <a:off x="4495800" y="838200"/>
            <a:ext cx="0" cy="3048000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2" name="Oval 3"/>
          <p:cNvSpPr/>
          <p:nvPr/>
        </p:nvSpPr>
        <p:spPr>
          <a:xfrm>
            <a:off x="4437063" y="7239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717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 txBox="1">
            <a:spLocks noGrp="1"/>
          </p:cNvSpPr>
          <p:nvPr>
            <p:ph type="ftr" sz="quarter" idx="11"/>
          </p:nvPr>
        </p:nvSpPr>
        <p:spPr bwMode="auto">
          <a:ln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21</a:t>
            </a: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sz="7200" b="0" i="0" u="sng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Ariston" pitchFamily="2" charset="0"/>
                <a:ea typeface="+mj-ea"/>
                <a:cs typeface="+mj-cs"/>
              </a:rPr>
            </a:br>
            <a:br>
              <a:rPr kumimoji="0" lang="en-US" sz="7200" b="0" i="0" u="sng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Ariston" pitchFamily="2" charset="0"/>
                <a:ea typeface="+mj-ea"/>
                <a:cs typeface="+mj-cs"/>
              </a:rPr>
            </a:br>
            <a:endParaRPr kumimoji="0" lang="en-US" sz="4800" b="0" i="0" u="sng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NI-Ariston" pitchFamily="2" charset="0"/>
              <a:ea typeface="+mj-ea"/>
              <a:cs typeface="+mj-cs"/>
            </a:endParaRPr>
          </a:p>
        </p:txBody>
      </p:sp>
      <p:pic>
        <p:nvPicPr>
          <p:cNvPr id="315395" name="Picture 3" descr="Nhi-nhuy+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0"/>
            <a:ext cx="4572000" cy="6858000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15396" name="Line 4"/>
          <p:cNvSpPr/>
          <p:nvPr/>
        </p:nvSpPr>
        <p:spPr>
          <a:xfrm>
            <a:off x="4495800" y="838200"/>
            <a:ext cx="0" cy="3048000"/>
          </a:xfrm>
          <a:prstGeom prst="line">
            <a:avLst/>
          </a:prstGeom>
          <a:ln w="2857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5397" name="Rectangle 5"/>
          <p:cNvSpPr/>
          <p:nvPr/>
        </p:nvSpPr>
        <p:spPr>
          <a:xfrm>
            <a:off x="838200" y="533400"/>
            <a:ext cx="1600200" cy="6096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Hạt phấn</a:t>
            </a:r>
          </a:p>
        </p:txBody>
      </p:sp>
      <p:sp>
        <p:nvSpPr>
          <p:cNvPr id="315398" name="Rectangle 6"/>
          <p:cNvSpPr/>
          <p:nvPr/>
        </p:nvSpPr>
        <p:spPr>
          <a:xfrm>
            <a:off x="838200" y="1752600"/>
            <a:ext cx="1600200" cy="381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Vòi nhụy</a:t>
            </a:r>
          </a:p>
        </p:txBody>
      </p:sp>
      <p:sp>
        <p:nvSpPr>
          <p:cNvPr id="315399" name="Rectangle 7"/>
          <p:cNvSpPr/>
          <p:nvPr/>
        </p:nvSpPr>
        <p:spPr>
          <a:xfrm>
            <a:off x="838200" y="2743200"/>
            <a:ext cx="1600200" cy="381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Ống phấn</a:t>
            </a:r>
          </a:p>
        </p:txBody>
      </p:sp>
      <p:sp>
        <p:nvSpPr>
          <p:cNvPr id="315400" name="Rectangle 8"/>
          <p:cNvSpPr/>
          <p:nvPr/>
        </p:nvSpPr>
        <p:spPr>
          <a:xfrm>
            <a:off x="6858000" y="4038600"/>
            <a:ext cx="1752600" cy="6096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Bầu nhụy</a:t>
            </a:r>
          </a:p>
        </p:txBody>
      </p:sp>
      <p:sp>
        <p:nvSpPr>
          <p:cNvPr id="315401" name="Rectangle 9"/>
          <p:cNvSpPr/>
          <p:nvPr/>
        </p:nvSpPr>
        <p:spPr>
          <a:xfrm>
            <a:off x="6934200" y="3048000"/>
            <a:ext cx="16002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Noãn</a:t>
            </a:r>
          </a:p>
        </p:txBody>
      </p:sp>
      <p:sp>
        <p:nvSpPr>
          <p:cNvPr id="315402" name="Rectangle 10"/>
          <p:cNvSpPr/>
          <p:nvPr/>
        </p:nvSpPr>
        <p:spPr>
          <a:xfrm>
            <a:off x="7008813" y="1828800"/>
            <a:ext cx="1600200" cy="5334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Bao phấn</a:t>
            </a:r>
          </a:p>
        </p:txBody>
      </p:sp>
      <p:sp>
        <p:nvSpPr>
          <p:cNvPr id="315403" name="Rectangle 11"/>
          <p:cNvSpPr/>
          <p:nvPr/>
        </p:nvSpPr>
        <p:spPr>
          <a:xfrm>
            <a:off x="7010400" y="609600"/>
            <a:ext cx="1600200" cy="381000"/>
          </a:xfrm>
          <a:prstGeom prst="rect">
            <a:avLst/>
          </a:prstGeom>
          <a:solidFill>
            <a:schemeClr val="accent1"/>
          </a:solidFill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Đầu nhụy</a:t>
            </a:r>
          </a:p>
        </p:txBody>
      </p:sp>
      <p:sp>
        <p:nvSpPr>
          <p:cNvPr id="315405" name="Line 13"/>
          <p:cNvSpPr/>
          <p:nvPr/>
        </p:nvSpPr>
        <p:spPr>
          <a:xfrm>
            <a:off x="5181600" y="4267200"/>
            <a:ext cx="1676400" cy="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5406" name="Line 14"/>
          <p:cNvSpPr/>
          <p:nvPr/>
        </p:nvSpPr>
        <p:spPr>
          <a:xfrm flipV="1">
            <a:off x="4648200" y="3274102"/>
            <a:ext cx="2286000" cy="45720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5409" name="Line 17"/>
          <p:cNvSpPr/>
          <p:nvPr/>
        </p:nvSpPr>
        <p:spPr>
          <a:xfrm flipV="1">
            <a:off x="4800600" y="762000"/>
            <a:ext cx="304800" cy="228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15410" name="Line 18"/>
          <p:cNvSpPr/>
          <p:nvPr/>
        </p:nvSpPr>
        <p:spPr>
          <a:xfrm>
            <a:off x="5105400" y="762000"/>
            <a:ext cx="1828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5413" name="Line 21"/>
          <p:cNvSpPr/>
          <p:nvPr/>
        </p:nvSpPr>
        <p:spPr>
          <a:xfrm flipH="1">
            <a:off x="2438400" y="800100"/>
            <a:ext cx="2057400" cy="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5414" name="Line 22"/>
          <p:cNvSpPr/>
          <p:nvPr/>
        </p:nvSpPr>
        <p:spPr>
          <a:xfrm flipH="1">
            <a:off x="2438400" y="1905000"/>
            <a:ext cx="1905000" cy="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5415" name="Line 23"/>
          <p:cNvSpPr/>
          <p:nvPr/>
        </p:nvSpPr>
        <p:spPr>
          <a:xfrm flipH="1">
            <a:off x="2438400" y="2819400"/>
            <a:ext cx="2057400" cy="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15416" name="Line 24"/>
          <p:cNvSpPr/>
          <p:nvPr/>
        </p:nvSpPr>
        <p:spPr>
          <a:xfrm>
            <a:off x="5638800" y="1381125"/>
            <a:ext cx="1371600" cy="76200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2" name="Oval 3"/>
          <p:cNvSpPr/>
          <p:nvPr/>
        </p:nvSpPr>
        <p:spPr>
          <a:xfrm>
            <a:off x="4437063" y="723900"/>
            <a:ext cx="152400" cy="152400"/>
          </a:xfrm>
          <a:prstGeom prst="ellipse">
            <a:avLst/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 Black" panose="020B0A040201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1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3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15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3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3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31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3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15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500"/>
                                        <p:tgtEl>
                                          <p:spTgt spid="3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7" grpId="0" animBg="1"/>
      <p:bldP spid="315398" grpId="0" animBg="1"/>
      <p:bldP spid="315399" grpId="0" animBg="1"/>
      <p:bldP spid="315400" grpId="0" animBg="1"/>
      <p:bldP spid="315401" grpId="0" animBg="1"/>
      <p:bldP spid="315402" grpId="0" animBg="1"/>
      <p:bldP spid="315403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813632" y="2314575"/>
            <a:ext cx="2251075" cy="3482975"/>
          </a:xfrm>
          <a:noFill/>
        </p:spPr>
      </p:pic>
      <p:sp>
        <p:nvSpPr>
          <p:cNvPr id="202755" name="Text Box 3"/>
          <p:cNvSpPr txBox="1">
            <a:spLocks noChangeArrowheads="1"/>
          </p:cNvSpPr>
          <p:nvPr/>
        </p:nvSpPr>
        <p:spPr bwMode="auto">
          <a:xfrm rot="5694543">
            <a:off x="6156448" y="2358730"/>
            <a:ext cx="468923" cy="6605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vi-VN" sz="3692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 rot="5694543">
            <a:off x="7262202" y="2418567"/>
            <a:ext cx="351692" cy="6605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vi-VN" sz="3692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202757" name="AutoShape 5"/>
          <p:cNvSpPr>
            <a:spLocks noChangeArrowheads="1"/>
          </p:cNvSpPr>
          <p:nvPr/>
        </p:nvSpPr>
        <p:spPr bwMode="auto">
          <a:xfrm>
            <a:off x="527538" y="1304193"/>
            <a:ext cx="4572000" cy="893884"/>
          </a:xfrm>
          <a:prstGeom prst="rightArrow">
            <a:avLst>
              <a:gd name="adj1" fmla="val 50000"/>
              <a:gd name="adj2" fmla="val 110000"/>
            </a:avLst>
          </a:prstGeom>
          <a:solidFill>
            <a:srgbClr val="FF99CC"/>
          </a:solidFill>
          <a:ln w="9525">
            <a:solidFill>
              <a:srgbClr val="66FF33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en-US" altLang="vi-VN" sz="3692" b="1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altLang="vi-VN" sz="3692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92" b="1" dirty="0" err="1"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altLang="vi-VN" sz="3692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92" b="1" dirty="0" err="1">
                <a:latin typeface="Arial" panose="020B0604020202020204" pitchFamily="34" charset="0"/>
                <a:cs typeface="Arial" panose="020B0604020202020204" pitchFamily="34" charset="0"/>
              </a:rPr>
              <a:t>phấn</a:t>
            </a:r>
            <a:endParaRPr lang="en-US" altLang="vi-VN" sz="369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758" name="Line 6"/>
          <p:cNvSpPr>
            <a:spLocks noChangeShapeType="1"/>
          </p:cNvSpPr>
          <p:nvPr/>
        </p:nvSpPr>
        <p:spPr bwMode="auto">
          <a:xfrm>
            <a:off x="6858000" y="2784231"/>
            <a:ext cx="35414" cy="1465385"/>
          </a:xfrm>
          <a:prstGeom prst="line">
            <a:avLst/>
          </a:prstGeom>
          <a:noFill/>
          <a:ln w="85725">
            <a:solidFill>
              <a:srgbClr val="FFFF00"/>
            </a:solidFill>
            <a:round/>
          </a:ln>
        </p:spPr>
        <p:txBody>
          <a:bodyPr/>
          <a:lstStyle/>
          <a:p>
            <a:endParaRPr lang="en-US" sz="369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759" name="Line 7"/>
          <p:cNvSpPr>
            <a:spLocks noChangeShapeType="1"/>
          </p:cNvSpPr>
          <p:nvPr/>
        </p:nvSpPr>
        <p:spPr bwMode="auto">
          <a:xfrm flipH="1">
            <a:off x="6916615" y="2725615"/>
            <a:ext cx="35414" cy="1074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</p:spPr>
        <p:txBody>
          <a:bodyPr/>
          <a:lstStyle/>
          <a:p>
            <a:endParaRPr lang="en-US" sz="369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Oval 9"/>
          <p:cNvSpPr>
            <a:spLocks noChangeArrowheads="1"/>
          </p:cNvSpPr>
          <p:nvPr/>
        </p:nvSpPr>
        <p:spPr bwMode="auto">
          <a:xfrm>
            <a:off x="6740769" y="4191001"/>
            <a:ext cx="234462" cy="125779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vi-VN" altLang="vi-VN" sz="369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762" name="Line 10"/>
          <p:cNvSpPr>
            <a:spLocks noChangeShapeType="1"/>
          </p:cNvSpPr>
          <p:nvPr/>
        </p:nvSpPr>
        <p:spPr bwMode="auto">
          <a:xfrm flipV="1">
            <a:off x="4806462" y="4308231"/>
            <a:ext cx="1992923" cy="99334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en-US" sz="369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763" name="Text Box 11"/>
          <p:cNvSpPr txBox="1">
            <a:spLocks noChangeArrowheads="1"/>
          </p:cNvSpPr>
          <p:nvPr/>
        </p:nvSpPr>
        <p:spPr bwMode="auto">
          <a:xfrm>
            <a:off x="1011480" y="4549721"/>
            <a:ext cx="3794982" cy="122867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vi-VN" sz="3692" b="1" dirty="0" err="1">
                <a:latin typeface="Arial" panose="020B0604020202020204" pitchFamily="34" charset="0"/>
                <a:cs typeface="Arial" panose="020B0604020202020204" pitchFamily="34" charset="0"/>
              </a:rPr>
              <a:t>Noãn</a:t>
            </a:r>
            <a:r>
              <a:rPr lang="en-US" altLang="vi-VN" sz="3692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92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vi-VN" sz="3692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92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vi-VN" sz="3692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vi-VN" sz="3692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vi-VN" sz="3692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92" b="1" dirty="0" err="1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endParaRPr lang="en-US" altLang="vi-VN" sz="369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764" name="Line 12"/>
          <p:cNvSpPr>
            <a:spLocks noChangeShapeType="1"/>
          </p:cNvSpPr>
          <p:nvPr/>
        </p:nvSpPr>
        <p:spPr bwMode="auto">
          <a:xfrm>
            <a:off x="4337539" y="4015154"/>
            <a:ext cx="2168769" cy="29307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tailEnd type="triangle" w="med" len="med"/>
          </a:ln>
        </p:spPr>
        <p:txBody>
          <a:bodyPr/>
          <a:lstStyle/>
          <a:p>
            <a:endParaRPr lang="en-US" sz="369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765" name="Text Box 13"/>
          <p:cNvSpPr txBox="1">
            <a:spLocks noChangeArrowheads="1"/>
          </p:cNvSpPr>
          <p:nvPr/>
        </p:nvSpPr>
        <p:spPr bwMode="auto">
          <a:xfrm>
            <a:off x="1868482" y="2415367"/>
            <a:ext cx="2520708" cy="179683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en-US" altLang="vi-VN" sz="3692" b="1" dirty="0" err="1"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altLang="vi-VN" sz="3692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92" b="1" dirty="0" err="1">
                <a:latin typeface="Arial" panose="020B0604020202020204" pitchFamily="34" charset="0"/>
                <a:cs typeface="Arial" panose="020B0604020202020204" pitchFamily="34" charset="0"/>
              </a:rPr>
              <a:t>nhụy</a:t>
            </a:r>
            <a:r>
              <a:rPr lang="en-US" altLang="vi-VN" sz="3692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vi-VN" sz="3692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altLang="vi-VN" sz="3692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92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altLang="vi-VN" sz="3692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altLang="vi-VN" sz="3692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vi-VN" sz="3692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692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altLang="vi-VN" sz="3692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Khung Chú Thích Mũi tên Xuống 16"/>
          <p:cNvSpPr/>
          <p:nvPr/>
        </p:nvSpPr>
        <p:spPr>
          <a:xfrm>
            <a:off x="5744308" y="967154"/>
            <a:ext cx="2754923" cy="123092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92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92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92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sz="3692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92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endParaRPr lang="en-US" sz="3692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2917 C 0.0007 -0.05879 0.00139 -0.14583 0.01267 -0.14768 C 0.02379 -0.14977 0.04531 -0.06782 0.06701 0.01482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0" y="-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C 0.00018 -0.05602 0.00052 -0.11158 -0.00989 -0.11181 C -0.02031 -0.11204 -0.04132 -0.05718 -0.06232 -0.00208 " pathEditMode="relative" rAng="0" ptsTypes="aaA">
                                      <p:cBhvr>
                                        <p:cTn id="20" dur="5000" fill="hold"/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0" y="-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00093 L -0.00208 0.27871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/>
      <p:bldP spid="202756" grpId="0"/>
      <p:bldP spid="202757" grpId="0" animBg="1"/>
      <p:bldP spid="202758" grpId="0" animBg="1"/>
      <p:bldP spid="202759" grpId="0" animBg="1"/>
      <p:bldP spid="202759" grpId="1" animBg="1"/>
      <p:bldP spid="202762" grpId="0" animBg="1"/>
      <p:bldP spid="202763" grpId="0" animBg="1"/>
      <p:bldP spid="202764" grpId="0" animBg="1"/>
      <p:bldP spid="20276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49615" y="699355"/>
            <a:ext cx="8277225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*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Câu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hỏi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Sự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sinh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thực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vật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trải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qua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mấy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258052" name="Rectangle 4"/>
          <p:cNvSpPr>
            <a:spLocks noGrp="1" noChangeArrowheads="1"/>
          </p:cNvSpPr>
          <p:nvPr>
            <p:ph idx="1"/>
          </p:nvPr>
        </p:nvSpPr>
        <p:spPr>
          <a:xfrm>
            <a:off x="409575" y="2228997"/>
            <a:ext cx="7743825" cy="2022465"/>
          </a:xfrm>
          <a:ln w="76200">
            <a:solidFill>
              <a:srgbClr val="0000FF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Sự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sản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vật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trải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qua 3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quá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trình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258056" name="Rectangle 8"/>
          <p:cNvSpPr/>
          <p:nvPr/>
        </p:nvSpPr>
        <p:spPr>
          <a:xfrm>
            <a:off x="349615" y="4653979"/>
            <a:ext cx="18288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Sự thụ phấn</a:t>
            </a:r>
          </a:p>
        </p:txBody>
      </p:sp>
      <p:sp>
        <p:nvSpPr>
          <p:cNvPr id="258057" name="Rectangle 9"/>
          <p:cNvSpPr/>
          <p:nvPr/>
        </p:nvSpPr>
        <p:spPr>
          <a:xfrm>
            <a:off x="5504228" y="4638104"/>
            <a:ext cx="34290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Sự hình thành hạt và quả</a:t>
            </a:r>
          </a:p>
        </p:txBody>
      </p:sp>
      <p:sp>
        <p:nvSpPr>
          <p:cNvPr id="258058" name="Rectangle 10"/>
          <p:cNvSpPr/>
          <p:nvPr/>
        </p:nvSpPr>
        <p:spPr>
          <a:xfrm>
            <a:off x="2961053" y="4653979"/>
            <a:ext cx="1752600" cy="457200"/>
          </a:xfrm>
          <a:prstGeom prst="rect">
            <a:avLst/>
          </a:prstGeom>
          <a:solidFill>
            <a:schemeClr val="accent1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Sự thụ tinh </a:t>
            </a:r>
          </a:p>
        </p:txBody>
      </p:sp>
      <p:sp>
        <p:nvSpPr>
          <p:cNvPr id="258060" name="Line 12"/>
          <p:cNvSpPr/>
          <p:nvPr/>
        </p:nvSpPr>
        <p:spPr>
          <a:xfrm>
            <a:off x="2295890" y="4882579"/>
            <a:ext cx="6096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58061" name="Line 13"/>
          <p:cNvSpPr/>
          <p:nvPr/>
        </p:nvSpPr>
        <p:spPr>
          <a:xfrm>
            <a:off x="4912090" y="4882579"/>
            <a:ext cx="48895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grpSp>
        <p:nvGrpSpPr>
          <p:cNvPr id="24585" name="Group 8"/>
          <p:cNvGrpSpPr/>
          <p:nvPr/>
        </p:nvGrpSpPr>
        <p:grpSpPr>
          <a:xfrm>
            <a:off x="88900" y="6096000"/>
            <a:ext cx="9144000" cy="804863"/>
            <a:chOff x="-192" y="3393"/>
            <a:chExt cx="5952" cy="927"/>
          </a:xfrm>
        </p:grpSpPr>
        <p:pic>
          <p:nvPicPr>
            <p:cNvPr id="24587" name="Picture 9" descr="FLOWERS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8" name="Picture 10" descr="FLOWERS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9" name="Picture 11" descr="FLOWERS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90" name="Picture 12" descr="FLOWERS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91" name="Picture 13" descr="FLOWERS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92" name="Picture 14" descr="FLOWERS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8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8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8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805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805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100"/>
                            </p:stCondLst>
                            <p:childTnLst>
                              <p:par>
                                <p:cTn id="3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58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600"/>
                            </p:stCondLst>
                            <p:childTnLst>
                              <p:par>
                                <p:cTn id="3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5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1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58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600"/>
                            </p:stCondLst>
                            <p:childTnLst>
                              <p:par>
                                <p:cTn id="4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0" grpId="0"/>
      <p:bldP spid="258052" grpId="0" build="p" animBg="1"/>
      <p:bldP spid="258056" grpId="0" animBg="1"/>
      <p:bldP spid="258057" grpId="0" animBg="1"/>
      <p:bldP spid="2580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76200"/>
            <a:ext cx="8229600" cy="6629400"/>
          </a:xfrm>
          <a:ln w="762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Kết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luận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thực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vật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trải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qua 3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  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phấn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Hiện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tượng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đầu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nhụy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nhận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được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những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phấn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nhị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gọi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sự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thụ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phấn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thụ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phấn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từ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phấn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mọc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ống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phấn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.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Ống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phấn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đâm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đầu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nhụy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mọc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dài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đến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noãn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noãn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tế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bào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sinh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dục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đực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kết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hợp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với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tế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bào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sinh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dục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cái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tạo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thành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hợp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tử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Hiện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tượng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đó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gọi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là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sự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thụ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tinh</a:t>
            </a:r>
            <a:r>
              <a: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*</a:t>
            </a:r>
          </a:p>
        </p:txBody>
      </p:sp>
      <p:sp>
        <p:nvSpPr>
          <p:cNvPr id="2" name="Rectangle 1"/>
          <p:cNvSpPr/>
          <p:nvPr/>
        </p:nvSpPr>
        <p:spPr>
          <a:xfrm>
            <a:off x="723900" y="4267200"/>
            <a:ext cx="754380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Hợp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Noãn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nhụy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sz="7200" b="0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Ariston" pitchFamily="2" charset="0"/>
                <a:ea typeface="+mj-ea"/>
                <a:cs typeface="+mj-cs"/>
              </a:rPr>
            </a:br>
            <a:br>
              <a:rPr kumimoji="0" lang="en-US" sz="7200" b="0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Ariston" pitchFamily="2" charset="0"/>
                <a:ea typeface="+mj-ea"/>
                <a:cs typeface="+mj-cs"/>
              </a:rPr>
            </a:br>
            <a:r>
              <a:rPr kumimoji="0" lang="en-US" sz="48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Ariston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22532" name="Group 4"/>
          <p:cNvGrpSpPr/>
          <p:nvPr/>
        </p:nvGrpSpPr>
        <p:grpSpPr>
          <a:xfrm>
            <a:off x="152400" y="5638800"/>
            <a:ext cx="8839200" cy="1319213"/>
            <a:chOff x="-192" y="3393"/>
            <a:chExt cx="5952" cy="927"/>
          </a:xfrm>
        </p:grpSpPr>
        <p:pic>
          <p:nvPicPr>
            <p:cNvPr id="22533" name="Picture 5" descr="FLOWERS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4" name="Picture 6" descr="FLOWERS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5" name="Picture 7" descr="FLOWERS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6" name="Picture 8" descr="FLOWERS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7" name="Picture 9" descr="FLOWERS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8" name="Picture 10" descr="FLOWERS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Hộp_Văn_Bản 2">
            <a:extLst>
              <a:ext uri="{FF2B5EF4-FFF2-40B4-BE49-F238E27FC236}">
                <a16:creationId xmlns:a16="http://schemas.microsoft.com/office/drawing/2014/main" id="{F2F28C9D-0E5F-45D6-8044-2A5D9B194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93" y="556934"/>
            <a:ext cx="8372007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Hộp_Văn_Bản 4">
            <a:extLst>
              <a:ext uri="{FF2B5EF4-FFF2-40B4-BE49-F238E27FC236}">
                <a16:creationId xmlns:a16="http://schemas.microsoft.com/office/drawing/2014/main" id="{D303E936-7DBE-4A08-81FD-51AF86DE7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96" y="1836528"/>
            <a:ext cx="8148404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726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457200" y="5886450"/>
            <a:ext cx="7772400" cy="933450"/>
            <a:chOff x="0" y="1776"/>
            <a:chExt cx="5760" cy="492"/>
          </a:xfrm>
        </p:grpSpPr>
        <p:pic>
          <p:nvPicPr>
            <p:cNvPr id="31749" name="Picture 11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776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0" name="Picture 12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" y="1776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1" name="Picture 13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8" y="1776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2" name="Picture 14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6" y="1776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3" name="Picture 15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6" y="1824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4" name="Picture 16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4" y="1824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5" name="Picture 17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4" y="1824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6" name="Picture 18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2" y="1824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7" name="Picture 19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9" y="1776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8" name="Picture 20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7" y="1776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9" name="Picture 21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7" y="1776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0" name="Picture 22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5" y="1776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553200" y="1981200"/>
            <a:ext cx="8286000" cy="2057400"/>
          </a:xfrm>
          <a:prstGeom prst="rect">
            <a:avLst/>
          </a:prstGeom>
          <a:noFill/>
          <a:ln w="76200">
            <a:solidFill>
              <a:srgbClr val="0000CC"/>
            </a:solidFill>
            <a:miter lim="800000"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HOẠT ĐỘNNG 2: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thụ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phấn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nhờ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côn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thụ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phấn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nhờ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gió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8229600" cy="4530725"/>
          </a:xfrm>
          <a:ln w="76200"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hãy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nêu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biết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thụ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phấn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nhờ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côn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hay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thụ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phấn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nhờ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gió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0"/>
          <p:cNvSpPr/>
          <p:nvPr/>
        </p:nvSpPr>
        <p:spPr>
          <a:xfrm>
            <a:off x="1295400" y="620713"/>
            <a:ext cx="591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685800"/>
            <a:r>
              <a:rPr lang="en-US" altLang="en-US" sz="2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Hoa thụ phấn nhờ côn trùng</a:t>
            </a:r>
          </a:p>
        </p:txBody>
      </p:sp>
      <p:pic>
        <p:nvPicPr>
          <p:cNvPr id="18" name="Picture 44" descr="9 cop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663" y="2057400"/>
            <a:ext cx="3944937" cy="441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188" y="2058988"/>
            <a:ext cx="4078287" cy="441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990600" y="1470025"/>
            <a:ext cx="268605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defTabSz="685800" eaLnBrk="1" hangingPunct="1">
              <a:spcBef>
                <a:spcPct val="50000"/>
              </a:spcBef>
              <a:buNone/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45"/>
          <p:cNvSpPr txBox="1">
            <a:spLocks noChangeArrowheads="1"/>
          </p:cNvSpPr>
          <p:nvPr/>
        </p:nvSpPr>
        <p:spPr bwMode="auto">
          <a:xfrm>
            <a:off x="5029200" y="1470025"/>
            <a:ext cx="268605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defTabSz="685800" eaLnBrk="1" hangingPunct="1">
              <a:spcBef>
                <a:spcPct val="50000"/>
              </a:spcBef>
              <a:buNone/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hướng dương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hasCustomPrompt="1"/>
          </p:nvPr>
        </p:nvSpPr>
        <p:spPr>
          <a:xfrm>
            <a:off x="993775" y="4589463"/>
            <a:ext cx="8229600" cy="857250"/>
          </a:xfrm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1588" y="1265238"/>
            <a:ext cx="9144000" cy="51435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844" name="AutoShape 4" descr="Bâng khuâng cỏ đuôi chồn"/>
          <p:cNvSpPr>
            <a:spLocks noChangeAspect="1"/>
          </p:cNvSpPr>
          <p:nvPr/>
        </p:nvSpPr>
        <p:spPr>
          <a:xfrm>
            <a:off x="1265238" y="2576513"/>
            <a:ext cx="228600" cy="2286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defTabSz="685800"/>
            <a:endParaRPr lang="en-US" altLang="en-US" sz="2100" dirty="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35845" name="Picture 2" descr="Chi Dâm bụt – Wikipedia tiếng Việ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63" y="2382838"/>
            <a:ext cx="3779837" cy="3941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2" descr="Chi Dâm bụt – Wikipedia tiếng Việ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2382838"/>
            <a:ext cx="3767138" cy="3941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606550" y="7696200"/>
            <a:ext cx="6469063" cy="2801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5" descr="Buom_T9_8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6413" y="4227513"/>
            <a:ext cx="730250" cy="6619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Group 27"/>
          <p:cNvGrpSpPr/>
          <p:nvPr/>
        </p:nvGrpSpPr>
        <p:grpSpPr>
          <a:xfrm>
            <a:off x="3208338" y="4821238"/>
            <a:ext cx="57150" cy="96837"/>
            <a:chOff x="1383" y="3521"/>
            <a:chExt cx="159" cy="204"/>
          </a:xfrm>
        </p:grpSpPr>
        <p:sp>
          <p:nvSpPr>
            <p:cNvPr id="35872" name="Oval 16"/>
            <p:cNvSpPr/>
            <p:nvPr/>
          </p:nvSpPr>
          <p:spPr>
            <a:xfrm>
              <a:off x="1383" y="3521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73" name="Oval 18"/>
            <p:cNvSpPr/>
            <p:nvPr/>
          </p:nvSpPr>
          <p:spPr>
            <a:xfrm>
              <a:off x="1383" y="3657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74" name="Oval 20"/>
            <p:cNvSpPr/>
            <p:nvPr/>
          </p:nvSpPr>
          <p:spPr>
            <a:xfrm>
              <a:off x="1474" y="3589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17" name="Group 29"/>
          <p:cNvGrpSpPr/>
          <p:nvPr/>
        </p:nvGrpSpPr>
        <p:grpSpPr>
          <a:xfrm>
            <a:off x="3397250" y="4794250"/>
            <a:ext cx="163513" cy="215900"/>
            <a:chOff x="1383" y="3475"/>
            <a:chExt cx="454" cy="454"/>
          </a:xfrm>
        </p:grpSpPr>
        <p:sp>
          <p:nvSpPr>
            <p:cNvPr id="35865" name="Oval 17"/>
            <p:cNvSpPr/>
            <p:nvPr/>
          </p:nvSpPr>
          <p:spPr>
            <a:xfrm>
              <a:off x="1542" y="3475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66" name="Oval 22"/>
            <p:cNvSpPr/>
            <p:nvPr/>
          </p:nvSpPr>
          <p:spPr>
            <a:xfrm>
              <a:off x="1474" y="3861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67" name="Oval 19"/>
            <p:cNvSpPr/>
            <p:nvPr/>
          </p:nvSpPr>
          <p:spPr>
            <a:xfrm>
              <a:off x="1542" y="3566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68" name="Oval 21"/>
            <p:cNvSpPr/>
            <p:nvPr/>
          </p:nvSpPr>
          <p:spPr>
            <a:xfrm>
              <a:off x="1769" y="3566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69" name="Oval 23"/>
            <p:cNvSpPr/>
            <p:nvPr/>
          </p:nvSpPr>
          <p:spPr>
            <a:xfrm>
              <a:off x="1678" y="3566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70" name="Oval 24"/>
            <p:cNvSpPr/>
            <p:nvPr/>
          </p:nvSpPr>
          <p:spPr>
            <a:xfrm>
              <a:off x="1451" y="3657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71" name="Oval 26"/>
            <p:cNvSpPr/>
            <p:nvPr/>
          </p:nvSpPr>
          <p:spPr>
            <a:xfrm>
              <a:off x="1383" y="3793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25" name="Group 30"/>
          <p:cNvGrpSpPr/>
          <p:nvPr/>
        </p:nvGrpSpPr>
        <p:grpSpPr>
          <a:xfrm>
            <a:off x="3316288" y="4794250"/>
            <a:ext cx="57150" cy="96838"/>
            <a:chOff x="1383" y="3521"/>
            <a:chExt cx="159" cy="204"/>
          </a:xfrm>
        </p:grpSpPr>
        <p:sp>
          <p:nvSpPr>
            <p:cNvPr id="35862" name="Oval 31"/>
            <p:cNvSpPr/>
            <p:nvPr/>
          </p:nvSpPr>
          <p:spPr>
            <a:xfrm>
              <a:off x="1383" y="3521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63" name="Oval 32"/>
            <p:cNvSpPr/>
            <p:nvPr/>
          </p:nvSpPr>
          <p:spPr>
            <a:xfrm>
              <a:off x="1383" y="3657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64" name="Oval 33"/>
            <p:cNvSpPr/>
            <p:nvPr/>
          </p:nvSpPr>
          <p:spPr>
            <a:xfrm>
              <a:off x="1474" y="3589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</p:grpSp>
      <p:grpSp>
        <p:nvGrpSpPr>
          <p:cNvPr id="29" name="Group 34"/>
          <p:cNvGrpSpPr/>
          <p:nvPr/>
        </p:nvGrpSpPr>
        <p:grpSpPr>
          <a:xfrm>
            <a:off x="3235325" y="4929188"/>
            <a:ext cx="163513" cy="217487"/>
            <a:chOff x="1383" y="3475"/>
            <a:chExt cx="454" cy="454"/>
          </a:xfrm>
        </p:grpSpPr>
        <p:sp>
          <p:nvSpPr>
            <p:cNvPr id="35855" name="Oval 35"/>
            <p:cNvSpPr/>
            <p:nvPr/>
          </p:nvSpPr>
          <p:spPr>
            <a:xfrm>
              <a:off x="1542" y="3475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56" name="Oval 36"/>
            <p:cNvSpPr/>
            <p:nvPr/>
          </p:nvSpPr>
          <p:spPr>
            <a:xfrm>
              <a:off x="1474" y="3861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57" name="Oval 37"/>
            <p:cNvSpPr/>
            <p:nvPr/>
          </p:nvSpPr>
          <p:spPr>
            <a:xfrm>
              <a:off x="1542" y="3566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58" name="Oval 38"/>
            <p:cNvSpPr/>
            <p:nvPr/>
          </p:nvSpPr>
          <p:spPr>
            <a:xfrm>
              <a:off x="1769" y="3566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59" name="Oval 39"/>
            <p:cNvSpPr/>
            <p:nvPr/>
          </p:nvSpPr>
          <p:spPr>
            <a:xfrm>
              <a:off x="1678" y="3566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60" name="Oval 40"/>
            <p:cNvSpPr/>
            <p:nvPr/>
          </p:nvSpPr>
          <p:spPr>
            <a:xfrm>
              <a:off x="1451" y="3657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61" name="Oval 41"/>
            <p:cNvSpPr/>
            <p:nvPr/>
          </p:nvSpPr>
          <p:spPr>
            <a:xfrm>
              <a:off x="1383" y="3793"/>
              <a:ext cx="68" cy="68"/>
            </a:xfrm>
            <a:prstGeom prst="ellipse">
              <a:avLst/>
            </a:prstGeom>
            <a:solidFill>
              <a:srgbClr val="FFDB01"/>
            </a:solidFill>
            <a:ln w="9525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defTabSz="685800" eaLnBrk="1" hangingPunct="1"/>
              <a:endParaRPr lang="vi-VN" altLang="vi-VN" sz="2100" dirty="0">
                <a:solidFill>
                  <a:srgbClr val="FFFF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35853" name="Text Box 24"/>
          <p:cNvSpPr txBox="1"/>
          <p:nvPr/>
        </p:nvSpPr>
        <p:spPr>
          <a:xfrm>
            <a:off x="3141663" y="1635125"/>
            <a:ext cx="2708275" cy="415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eaLnBrk="1" hangingPunct="1">
              <a:spcBef>
                <a:spcPct val="50000"/>
              </a:spcBef>
            </a:pPr>
            <a:r>
              <a:rPr lang="en-US" altLang="vi-VN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Hình 5: Hoa râm bụt</a:t>
            </a:r>
          </a:p>
        </p:txBody>
      </p:sp>
      <p:sp>
        <p:nvSpPr>
          <p:cNvPr id="35854" name="Rectangle 1"/>
          <p:cNvSpPr/>
          <p:nvPr/>
        </p:nvSpPr>
        <p:spPr>
          <a:xfrm>
            <a:off x="1820863" y="742950"/>
            <a:ext cx="4570412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Hoa thụ phấn nhờ côn trùng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C 0.00013 0.02385 0.00052 0.04792 -0.00638 0.07408 C -0.01341 0.10024 -0.03164 0.15024 -0.04128 0.15625 C -0.05104 0.16274 -0.0569 0.13149 -0.06511 0.11204 C -0.07331 0.0926 -0.09844 0.06806 -0.0905 0.0382 C -0.08242 0.00834 -0.05222 -0.04675 -0.01758 -0.06759 C 0.01718 -0.08842 0.05534 -0.053 0.11758 -0.0868 C 0.17968 -0.12037 0.29739 -0.24907 0.3556 -0.2706 C 0.41367 -0.29236 0.42591 -0.19513 0.46666 -0.21759 C 0.50742 -0.24004 0.58229 -0.35254 0.6 -0.40578 C 0.61771 -0.45902 0.60091 -0.5287 0.57304 -0.5368 C 0.54531 -0.5449 0.48919 -0.49953 0.43333 -0.45439 " pathEditMode="relative" rAng="0" ptsTypes="AAAAAAAAAAAA">
                                      <p:cBhvr>
                                        <p:cTn id="1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C 0.00013 0.02385 0.00052 0.04792 -0.00638 0.07408 C -0.01342 0.10023 -0.03164 0.15023 -0.04128 0.15625 C -0.05105 0.16273 -0.0569 0.13148 -0.06511 0.11204 C -0.07331 0.0926 -0.09844 0.06806 -0.0905 0.0382 C -0.08243 0.00834 -0.05222 -0.04676 -0.01758 -0.06759 C 0.01718 -0.08842 0.05533 -0.05301 0.11757 -0.0868 C 0.17968 -0.12037 0.29739 -0.24907 0.35547 -0.2706 C 0.41367 -0.29236 0.42591 -0.19514 0.46666 -0.21759 C 0.50742 -0.24004 0.58229 -0.35254 0.6 -0.40578 C 0.6177 -0.45903 0.60091 -0.5287 0.57304 -0.5368 C 0.54531 -0.5449 0.48919 -0.49953 0.43333 -0.4544 " pathEditMode="relative" rAng="0" ptsTypes="AAAAAAAAAAAA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59259E-6 C 0.00013 0.02385 0.00052 0.04792 -0.00638 0.07408 C -0.01341 0.10023 -0.03164 0.15023 -0.04128 0.15625 C -0.05104 0.16273 -0.0569 0.13148 -0.06511 0.11204 C -0.07331 0.0926 -0.09844 0.06806 -0.0905 0.0382 C -0.08242 0.00834 -0.05221 -0.04676 -0.01758 -0.06759 C 0.01719 -0.08842 0.05534 -0.05301 0.11758 -0.0868 C 0.17969 -0.12037 0.29739 -0.24907 0.3556 -0.2706 C 0.41367 -0.29236 0.42591 -0.19514 0.46667 -0.21759 C 0.50742 -0.24004 0.58229 -0.35254 0.6 -0.40578 C 0.61771 -0.45903 0.60091 -0.5287 0.57305 -0.5368 C 0.54531 -0.5449 0.48919 -0.49953 0.43333 -0.4544 " pathEditMode="relative" rAng="0" ptsTypes="AAAAAAAAAAAA">
                                      <p:cBhvr>
                                        <p:cTn id="14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C 0.00013 0.02384 0.00052 0.04792 -0.00638 0.07407 C -0.01342 0.10023 -0.03165 0.15023 -0.04128 0.15625 C -0.05105 0.16273 -0.05691 0.13148 -0.06511 0.11204 C -0.07331 0.09259 -0.09844 0.06805 -0.0905 0.03819 C -0.08243 0.00833 -0.05222 -0.04676 -0.01758 -0.06759 C 0.01718 -0.08843 0.05533 -0.05301 0.11757 -0.08681 C 0.17968 -0.12037 0.29739 -0.24908 0.35546 -0.2706 C 0.41367 -0.29236 0.42591 -0.19514 0.46666 -0.21759 C 0.50742 -0.24005 0.58229 -0.35255 0.6 -0.40579 C 0.6177 -0.45903 0.60091 -0.52871 0.57304 -0.53681 C 0.54531 -0.54491 0.48919 -0.49954 0.43333 -0.4544 " pathEditMode="relative" rAng="0" ptsTypes="AAAAAAAAAAAA">
                                      <p:cBhvr>
                                        <p:cTn id="1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19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C 0.00013 0.02384 0.00052 0.04792 -0.00638 0.07408 C -0.01341 0.10023 -0.03164 0.15023 -0.04128 0.15625 C -0.05104 0.16273 -0.0569 0.13148 -0.0651 0.11204 C -0.07331 0.09259 -0.09844 0.06806 -0.09049 0.0382 C -0.08242 0.00833 -0.05221 -0.04676 -0.01758 -0.06759 C 0.01719 -0.08842 0.05534 -0.05301 0.11758 -0.0868 C 0.17969 -0.12037 0.2974 -0.24907 0.35547 -0.2706 C 0.41367 -0.29236 0.42591 -0.19514 0.46667 -0.21759 C 0.50742 -0.24004 0.58229 -0.35254 0.6 -0.40579 C 0.61771 -0.45903 0.60091 -0.5287 0.57305 -0.5368 C 0.54531 -0.54491 0.48919 -0.49954 0.43333 -0.4544 " pathEditMode="relative" rAng="0" ptsTypes="AAAAAAAAAAAA">
                                      <p:cBhvr>
                                        <p:cTn id="18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00" y="-1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0"/>
          <p:cNvSpPr/>
          <p:nvPr/>
        </p:nvSpPr>
        <p:spPr>
          <a:xfrm>
            <a:off x="1219200" y="533400"/>
            <a:ext cx="591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685800"/>
            <a:r>
              <a:rPr lang="en-US" altLang="en-US" sz="2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Hoa thụ phấn nhờ côn trùng</a:t>
            </a: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838200" y="1503363"/>
            <a:ext cx="1943100" cy="5540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5105400" y="1503363"/>
            <a:ext cx="268605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3600"/>
            <a:ext cx="3962400" cy="43830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8" descr="HoaM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133600"/>
            <a:ext cx="4191000" cy="4356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0"/>
          <p:cNvSpPr/>
          <p:nvPr/>
        </p:nvSpPr>
        <p:spPr>
          <a:xfrm>
            <a:off x="1219200" y="533400"/>
            <a:ext cx="591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685800"/>
            <a:r>
              <a:rPr lang="en-US" altLang="en-US" sz="2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Hoa thụ phấn nhờ côn trùng</a:t>
            </a:r>
          </a:p>
        </p:txBody>
      </p:sp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838200" y="1503363"/>
            <a:ext cx="1943100" cy="5540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bí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5638800" y="1503363"/>
            <a:ext cx="215265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đào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Picture 47" descr="hoa-bi-d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24063"/>
            <a:ext cx="4038600" cy="43497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48134" name="Picture 2" descr="Kết quả hình ảnh cho hoa ANH DA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057400"/>
            <a:ext cx="4078288" cy="43164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hasCustomPrompt="1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lang="en-US" altLang="en-US" dirty="0"/>
          </a:p>
        </p:txBody>
      </p:sp>
      <p:sp>
        <p:nvSpPr>
          <p:cNvPr id="4096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4963" y="1001713"/>
            <a:ext cx="8229600" cy="4953000"/>
          </a:xfrm>
          <a:ln/>
        </p:spPr>
        <p:txBody>
          <a:bodyPr vert="horz" wrap="square" lIns="91440" tIns="45720" rIns="91440" bIns="45720" anchor="t" anchorCtr="0"/>
          <a:lstStyle/>
          <a:p>
            <a:endParaRPr lang="en-US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-4762" y="146050"/>
            <a:ext cx="9153525" cy="671195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052638" y="412750"/>
            <a:ext cx="4514850" cy="325438"/>
          </a:xfrm>
          <a:prstGeom prst="rect">
            <a:avLst/>
          </a:prstGeom>
          <a:solidFill>
            <a:schemeClr val="bg1"/>
          </a:solidFill>
          <a:ln w="38100" cmpd="dbl">
            <a:solidFill>
              <a:srgbClr val="FF3300"/>
            </a:solidFill>
            <a:miter lim="800000"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Hoa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thụ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phấn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nhờ</a:t>
            </a:r>
            <a:r>
              <a:rPr kumimoji="0" lang="en-US" altLang="vi-VN" sz="30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vi-VN" sz="30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gió</a:t>
            </a:r>
            <a:endParaRPr kumimoji="0" lang="en-US" altLang="vi-VN" sz="30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66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1516063"/>
            <a:ext cx="3806825" cy="2043112"/>
          </a:xfrm>
          <a:prstGeom prst="rect">
            <a:avLst/>
          </a:prstGeom>
          <a:noFill/>
          <a:ln w="571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0967" name="Text Box 15"/>
          <p:cNvSpPr txBox="1"/>
          <p:nvPr/>
        </p:nvSpPr>
        <p:spPr>
          <a:xfrm>
            <a:off x="1736725" y="3119438"/>
            <a:ext cx="2595563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eaLnBrk="1" hangingPunct="1">
              <a:spcBef>
                <a:spcPct val="50000"/>
              </a:spcBef>
            </a:pPr>
            <a:r>
              <a:rPr lang="en-US" altLang="vi-VN" sz="27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Cây phi lao</a:t>
            </a:r>
          </a:p>
        </p:txBody>
      </p:sp>
      <p:pic>
        <p:nvPicPr>
          <p:cNvPr id="4096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" y="3703638"/>
            <a:ext cx="3806825" cy="2192337"/>
          </a:xfrm>
          <a:prstGeom prst="rect">
            <a:avLst/>
          </a:prstGeom>
          <a:noFill/>
          <a:ln w="571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0969" name="Text Box 18"/>
          <p:cNvSpPr txBox="1"/>
          <p:nvPr/>
        </p:nvSpPr>
        <p:spPr>
          <a:xfrm>
            <a:off x="1860550" y="5419725"/>
            <a:ext cx="2595563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eaLnBrk="1" hangingPunct="1">
              <a:spcBef>
                <a:spcPct val="50000"/>
              </a:spcBef>
            </a:pPr>
            <a:r>
              <a:rPr lang="en-US" altLang="vi-VN" sz="27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vi-VN" sz="27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700" b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ngô</a:t>
            </a:r>
            <a:endParaRPr lang="en-US" altLang="vi-VN" sz="27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70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0581" y="3682428"/>
            <a:ext cx="3884613" cy="2192338"/>
          </a:xfrm>
          <a:prstGeom prst="rect">
            <a:avLst/>
          </a:prstGeom>
          <a:noFill/>
          <a:ln w="57150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0971" name="Text Box 21"/>
          <p:cNvSpPr txBox="1"/>
          <p:nvPr/>
        </p:nvSpPr>
        <p:spPr>
          <a:xfrm>
            <a:off x="6232525" y="5403850"/>
            <a:ext cx="1835150" cy="50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eaLnBrk="1" hangingPunct="1">
              <a:spcBef>
                <a:spcPct val="50000"/>
              </a:spcBef>
            </a:pPr>
            <a:r>
              <a:rPr lang="en-US" altLang="vi-VN" sz="27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Cỏ may</a:t>
            </a:r>
          </a:p>
        </p:txBody>
      </p:sp>
      <p:pic>
        <p:nvPicPr>
          <p:cNvPr id="40972" name="Picture 6" descr="http://baokontum.com.vn/uploads/Image/2019/12/01/20191201163545co-duoi-chon-anhdaidie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1213" y="1522413"/>
            <a:ext cx="3943350" cy="2036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73" name="Text Box 15"/>
          <p:cNvSpPr txBox="1"/>
          <p:nvPr/>
        </p:nvSpPr>
        <p:spPr>
          <a:xfrm>
            <a:off x="5621338" y="3154363"/>
            <a:ext cx="2593975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 eaLnBrk="1" hangingPunct="1">
              <a:spcBef>
                <a:spcPct val="50000"/>
              </a:spcBef>
            </a:pPr>
            <a:r>
              <a:rPr lang="en-US" altLang="vi-VN" sz="2700" b="1" dirty="0">
                <a:solidFill>
                  <a:srgbClr val="FFFF66"/>
                </a:solidFill>
                <a:latin typeface="Times New Roman" panose="02020603050405020304" pitchFamily="18" charset="0"/>
              </a:rPr>
              <a:t>Cỏ đuôi chồn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1"/>
          <p:cNvSpPr/>
          <p:nvPr/>
        </p:nvSpPr>
        <p:spPr>
          <a:xfrm>
            <a:off x="2857500" y="830263"/>
            <a:ext cx="3429000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/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Hoa thụ phấn nhờ gió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3733800" cy="426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990600" y="1419225"/>
            <a:ext cx="1533525" cy="554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defTabSz="685800" eaLnBrk="1" hangingPunct="1">
              <a:spcBef>
                <a:spcPct val="50000"/>
              </a:spcBef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 may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057400"/>
            <a:ext cx="4214813" cy="426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4992688" y="1444625"/>
            <a:ext cx="1533525" cy="554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lúa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1"/>
          <p:cNvSpPr/>
          <p:nvPr/>
        </p:nvSpPr>
        <p:spPr>
          <a:xfrm>
            <a:off x="2857500" y="830263"/>
            <a:ext cx="3429000" cy="508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defTabSz="685800"/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Hoa thụ phấn nhờ gió</a:t>
            </a:r>
          </a:p>
        </p:txBody>
      </p:sp>
      <p:sp>
        <p:nvSpPr>
          <p:cNvPr id="7" name="Text Box 40"/>
          <p:cNvSpPr txBox="1">
            <a:spLocks noChangeArrowheads="1"/>
          </p:cNvSpPr>
          <p:nvPr/>
        </p:nvSpPr>
        <p:spPr bwMode="auto">
          <a:xfrm>
            <a:off x="990600" y="1419225"/>
            <a:ext cx="2209800" cy="554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Bông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lau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5519738" y="1484313"/>
            <a:ext cx="2709863" cy="5540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defTabSz="685800" eaLnBrk="1" hangingPunct="1">
              <a:spcBef>
                <a:spcPct val="50000"/>
              </a:spcBef>
              <a:buNone/>
            </a:pPr>
            <a:r>
              <a:rPr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 công anh</a:t>
            </a:r>
            <a:endParaRPr sz="3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3013" name="Picture 2" descr="Kết quả hình ảnh cho bông la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8" y="2105025"/>
            <a:ext cx="4252912" cy="4286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4" name="Picture 2" descr="Kết quả hình ảnh cho HOA THỤ PHAN NHO GI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105025"/>
            <a:ext cx="3581400" cy="4371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idx="1" hasCustomPrompt="1"/>
          </p:nvPr>
        </p:nvSpPr>
        <p:spPr>
          <a:xfrm>
            <a:off x="457200" y="990600"/>
            <a:ext cx="8229600" cy="4530725"/>
          </a:xfrm>
          <a:ln w="76200">
            <a:solidFill>
              <a:srgbClr val="00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609600" marR="0" lvl="0" indent="-6096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Thảo</a:t>
            </a: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luận</a:t>
            </a: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nhóm</a:t>
            </a: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 </a:t>
            </a: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Thảo</a:t>
            </a: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luận</a:t>
            </a: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theo</a:t>
            </a: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yêu</a:t>
            </a: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cầu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nhận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xét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gì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về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màu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sắc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hoặc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thơm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thụ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phấn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nhờ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côn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trùng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một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số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thụ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phấn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nhờ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gió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609600" marR="0" lvl="0" indent="-609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214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214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2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2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2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br>
              <a:rPr kumimoji="0" lang="en-US" sz="7200" b="0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Ariston" pitchFamily="2" charset="0"/>
                <a:ea typeface="+mj-ea"/>
                <a:cs typeface="+mj-cs"/>
              </a:rPr>
            </a:br>
            <a:br>
              <a:rPr kumimoji="0" lang="en-US" sz="7200" b="0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Ariston" pitchFamily="2" charset="0"/>
                <a:ea typeface="+mj-ea"/>
                <a:cs typeface="+mj-cs"/>
              </a:rPr>
            </a:br>
            <a:r>
              <a:rPr kumimoji="0" lang="en-US" sz="48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Ariston" pitchFamily="2" charset="0"/>
                <a:ea typeface="+mj-ea"/>
                <a:cs typeface="+mj-cs"/>
              </a:rPr>
              <a:t> </a:t>
            </a:r>
          </a:p>
        </p:txBody>
      </p:sp>
      <p:grpSp>
        <p:nvGrpSpPr>
          <p:cNvPr id="22532" name="Group 4"/>
          <p:cNvGrpSpPr/>
          <p:nvPr/>
        </p:nvGrpSpPr>
        <p:grpSpPr>
          <a:xfrm>
            <a:off x="152400" y="5638800"/>
            <a:ext cx="8839200" cy="1319213"/>
            <a:chOff x="-192" y="3393"/>
            <a:chExt cx="5952" cy="927"/>
          </a:xfrm>
        </p:grpSpPr>
        <p:pic>
          <p:nvPicPr>
            <p:cNvPr id="22533" name="Picture 5" descr="FLOWERS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0" y="3393"/>
              <a:ext cx="1104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4" name="Picture 6" descr="FLOWERS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4" y="3393"/>
              <a:ext cx="1056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5" name="Picture 7" descr="FLOWERS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8" y="3393"/>
              <a:ext cx="912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6" name="Picture 8" descr="FLOWERS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2" y="3393"/>
              <a:ext cx="1008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7" name="Picture 9" descr="FLOWERS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" y="3393"/>
              <a:ext cx="1152" cy="92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2538" name="Picture 10" descr="FLOWERS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92" y="3393"/>
              <a:ext cx="871" cy="927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Hộp_Văn_Bản 2">
            <a:extLst>
              <a:ext uri="{FF2B5EF4-FFF2-40B4-BE49-F238E27FC236}">
                <a16:creationId xmlns:a16="http://schemas.microsoft.com/office/drawing/2014/main" id="{F2F28C9D-0E5F-45D6-8044-2A5D9B194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793" y="556934"/>
            <a:ext cx="8372007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Hộp_Văn_Bản 4">
            <a:extLst>
              <a:ext uri="{FF2B5EF4-FFF2-40B4-BE49-F238E27FC236}">
                <a16:creationId xmlns:a16="http://schemas.microsoft.com/office/drawing/2014/main" id="{D303E936-7DBE-4A08-81FD-51AF86DE7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396" y="1836528"/>
            <a:ext cx="8148404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3" grpId="0"/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66" name="Group 2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763000" cy="6172201"/>
        </p:xfrm>
        <a:graphic>
          <a:graphicData uri="http://schemas.openxmlformats.org/drawingml/2006/table">
            <a:tbl>
              <a:tblPr/>
              <a:tblGrid>
                <a:gridCol w="1897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3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7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Hoa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thụ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phấn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nhờ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côn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trùng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Hoa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thụ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phấn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nhờ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gió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4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cây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9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Đặc điểm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buNone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8485" name="Text Box 21"/>
          <p:cNvSpPr txBox="1"/>
          <p:nvPr/>
        </p:nvSpPr>
        <p:spPr>
          <a:xfrm>
            <a:off x="5943600" y="4495800"/>
            <a:ext cx="3027363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VNI-Centur" pitchFamily="2" charset="0"/>
              </a:rPr>
              <a:t>Kh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ông có màu sắc đẹp, cánh hoa, đài hoa thường nhỏ hoặc không có.</a:t>
            </a:r>
            <a:endParaRPr lang="en-US" altLang="en-US" sz="2800" b="1" dirty="0">
              <a:solidFill>
                <a:srgbClr val="0000FF"/>
              </a:solidFill>
              <a:latin typeface="VNI-Centur" pitchFamily="2" charset="0"/>
            </a:endParaRPr>
          </a:p>
        </p:txBody>
      </p:sp>
      <p:sp>
        <p:nvSpPr>
          <p:cNvPr id="318486" name="Text Box 22"/>
          <p:cNvSpPr txBox="1"/>
          <p:nvPr/>
        </p:nvSpPr>
        <p:spPr>
          <a:xfrm>
            <a:off x="2057400" y="2590800"/>
            <a:ext cx="3671888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Dong riềng, hoa sen, râm bụt, mướp, cam, bưởi, hoa hồng,…</a:t>
            </a:r>
          </a:p>
        </p:txBody>
      </p:sp>
      <p:sp>
        <p:nvSpPr>
          <p:cNvPr id="318487" name="Text Box 23"/>
          <p:cNvSpPr txBox="1"/>
          <p:nvPr/>
        </p:nvSpPr>
        <p:spPr>
          <a:xfrm>
            <a:off x="5943600" y="2438400"/>
            <a:ext cx="2895600" cy="1373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Bông lau, lúa, ngô, các loại cây cỏ …..</a:t>
            </a:r>
          </a:p>
        </p:txBody>
      </p:sp>
      <p:sp>
        <p:nvSpPr>
          <p:cNvPr id="318488" name="Text Box 24"/>
          <p:cNvSpPr txBox="1"/>
          <p:nvPr/>
        </p:nvSpPr>
        <p:spPr>
          <a:xfrm>
            <a:off x="2057400" y="4343400"/>
            <a:ext cx="3581400" cy="1800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VNI-Centur" pitchFamily="2" charset="0"/>
              </a:rPr>
              <a:t>Thường 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ó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màu sắc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sặc sỡ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thơm,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mật ngọt…hấp dẫn côn trùng.</a:t>
            </a:r>
            <a:endParaRPr lang="en-US" altLang="en-US" sz="2800" b="1" dirty="0">
              <a:solidFill>
                <a:srgbClr val="FF0000"/>
              </a:solidFill>
              <a:latin typeface="VNI-Centur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1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18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85" grpId="0"/>
      <p:bldP spid="318486" grpId="0"/>
      <p:bldP spid="318487" grpId="0"/>
      <p:bldP spid="31848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19200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KẾT LUẬN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2590800"/>
            <a:ext cx="8382000" cy="3352800"/>
          </a:xfrm>
          <a:ln w="57150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*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loài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thụ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phấn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nhờ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côn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trùng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màu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sắc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sặc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sỡ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hoặc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hương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thơm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hấp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dẫn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côn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trùng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Ngược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lại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loài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thụ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phấn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nhờ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gió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không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màu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sắc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đẹp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cánh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đài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nhỏ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hoặc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không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99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48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48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99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/>
      <p:bldP spid="276483" grpId="0" build="p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"/>
            <a:ext cx="8229600" cy="6629400"/>
          </a:xfrm>
          <a:ln w="76200">
            <a:solidFill>
              <a:srgbClr val="FF0000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Arial" panose="020B0604020202020204" pitchFamily="34" charset="0"/>
              <a:buChar char="•"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Ghi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nhớ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Sự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sản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thực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vật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trải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qua 3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Sự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thụ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phấn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Sự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thụ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Sự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thành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quả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thụ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phấn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nhờ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côn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thường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sắc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sặc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hoặc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hương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thơm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hấp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dẫn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côn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loài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thụ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phấn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nhờ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gió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màu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sắc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đẹp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cánh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đài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thường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nhỏ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hoặc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không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có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Tx/>
              <a:buNone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287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28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28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28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328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7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623888"/>
            <a:ext cx="3633788" cy="5092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633413"/>
            <a:ext cx="6802438" cy="405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3886200" y="2133600"/>
            <a:ext cx="4252082" cy="222738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numCol="1" fromWordArt="1">
            <a:prstTxWarp prst="textPlain">
              <a:avLst>
                <a:gd name="adj" fmla="val 50642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Giao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ở </a:t>
            </a:r>
            <a:r>
              <a:rPr kumimoji="0" lang="en-US" sz="30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nhà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chuẩn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bị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sau</a:t>
            </a:r>
            <a:r>
              <a:rPr kumimoji="0" lang="en-US" sz="3000" b="1" i="0" u="none" strike="noStrike" kern="120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3410B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endParaRPr kumimoji="0" lang="en-US" sz="3300" b="1" i="0" u="none" strike="noStrike" kern="1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3410B8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charset="0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300" b="1" i="0" u="none" strike="noStrike" kern="1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dist="107763" dir="27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Tahoma" panose="020B0604030504040204" charset="0"/>
              <a:ea typeface="Tahoma" panose="020B0604030504040204" charset="0"/>
              <a:cs typeface="Tahoma" panose="020B060403050404020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 noGrp="1"/>
          </p:cNvSpPr>
          <p:nvPr>
            <p:ph type="ftr" sz="quarter" idx="3"/>
          </p:nvPr>
        </p:nvSpPr>
        <p:spPr>
          <a:noFill/>
        </p:spPr>
        <p:txBody>
          <a:bodyPr lIns="91440" tIns="45720" rIns="91440" bIns="4572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pic>
        <p:nvPicPr>
          <p:cNvPr id="4915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0DA74B-8F9D-4468-A450-71A6180572EE}"/>
              </a:ext>
            </a:extLst>
          </p:cNvPr>
          <p:cNvSpPr/>
          <p:nvPr/>
        </p:nvSpPr>
        <p:spPr>
          <a:xfrm>
            <a:off x="1143000" y="1295400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lẫn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nhuỵ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98EC6F-49BE-46BF-B6BF-2231FDD6E50D}"/>
              </a:ext>
            </a:extLst>
          </p:cNvPr>
          <p:cNvSpPr/>
          <p:nvPr/>
        </p:nvSpPr>
        <p:spPr>
          <a:xfrm>
            <a:off x="1371600" y="2890391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nhuỵ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82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960" y="197032"/>
            <a:ext cx="89916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KHOA HỌC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52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sz="3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SINH SẢN CỦA THỰC VẬT CÓ HOA</a:t>
            </a:r>
            <a:endParaRPr sz="3200" b="1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59" name="Rectangle 5"/>
          <p:cNvSpPr/>
          <p:nvPr/>
        </p:nvSpPr>
        <p:spPr>
          <a:xfrm>
            <a:off x="1600200" y="432117"/>
            <a:ext cx="6705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414588"/>
            <a:ext cx="3962400" cy="3719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48" descr="HoaMa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439988"/>
            <a:ext cx="4191000" cy="36703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r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0" y="5459413"/>
            <a:ext cx="8991600" cy="1414462"/>
            <a:chOff x="0" y="1776"/>
            <a:chExt cx="5760" cy="492"/>
          </a:xfrm>
        </p:grpSpPr>
        <p:pic>
          <p:nvPicPr>
            <p:cNvPr id="23557" name="Picture 11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776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8" name="Picture 12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" y="1776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59" name="Picture 13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8" y="1776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0" name="Picture 14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6" y="1776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1" name="Picture 15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16" y="1824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2" name="Picture 16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44" y="1824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3" name="Picture 17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4" y="1824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4" name="Picture 18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2" y="1824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5" name="Picture 19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9" y="1776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6" name="Picture 20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7" y="1776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7" name="Picture 21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7" y="1776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8" name="Picture 22" descr="blumen-pflanzen0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5" y="1776"/>
              <a:ext cx="405" cy="44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316111" y="1066800"/>
            <a:ext cx="8229600" cy="2971800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1016000" marR="0" lvl="0" indent="-101600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HOẠT ĐỘNG 1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1016000" marR="0" lvl="0" indent="-101600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Sự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thụ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phấn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sự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thụ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tinh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sự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hình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thành</a:t>
            </a:r>
            <a:r>
              <a:rPr lang="en-U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1016000" marR="0" lvl="0" indent="-1016000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hạt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và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quả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457200" y="304800"/>
            <a:ext cx="8534400" cy="332783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* HOẠT ĐỘNG 1: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 Schoolbook" panose="020406040505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YÊU CẦU: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thông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tin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SGK/106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  <a:t> 1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 Schoolbook" panose="02040604050505020304" pitchFamily="18" charset="0"/>
                <a:ea typeface="+mn-ea"/>
                <a:cs typeface="+mn-cs"/>
              </a:rPr>
            </a:b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Nhi-nhuy++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0308" y="1143000"/>
            <a:ext cx="2813538" cy="4278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3546903" y="1830051"/>
            <a:ext cx="247283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712" name="Text Box 8"/>
          <p:cNvSpPr txBox="1">
            <a:spLocks noChangeArrowheads="1"/>
          </p:cNvSpPr>
          <p:nvPr/>
        </p:nvSpPr>
        <p:spPr bwMode="auto">
          <a:xfrm>
            <a:off x="3471249" y="879493"/>
            <a:ext cx="2930769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4075787" y="2698325"/>
            <a:ext cx="445861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ực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4155587" y="3619500"/>
            <a:ext cx="487118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4413862" y="4477226"/>
            <a:ext cx="217731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Noãn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Line 12"/>
          <p:cNvSpPr>
            <a:spLocks noChangeShapeType="1"/>
          </p:cNvSpPr>
          <p:nvPr/>
        </p:nvSpPr>
        <p:spPr bwMode="auto">
          <a:xfrm flipH="1" flipV="1">
            <a:off x="1641232" y="3956538"/>
            <a:ext cx="2734164" cy="87556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</p:spPr>
        <p:txBody>
          <a:bodyPr/>
          <a:lstStyle/>
          <a:p>
            <a:endParaRPr lang="en-US" sz="3692"/>
          </a:p>
        </p:txBody>
      </p:sp>
      <p:sp>
        <p:nvSpPr>
          <p:cNvPr id="14345" name="Line 13"/>
          <p:cNvSpPr>
            <a:spLocks noChangeShapeType="1"/>
          </p:cNvSpPr>
          <p:nvPr/>
        </p:nvSpPr>
        <p:spPr bwMode="auto">
          <a:xfrm flipH="1" flipV="1">
            <a:off x="1817077" y="4205989"/>
            <a:ext cx="2430097" cy="121593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</p:spPr>
        <p:txBody>
          <a:bodyPr/>
          <a:lstStyle/>
          <a:p>
            <a:endParaRPr lang="en-US" sz="3692"/>
          </a:p>
        </p:txBody>
      </p:sp>
      <p:sp>
        <p:nvSpPr>
          <p:cNvPr id="200718" name="Text Box 14"/>
          <p:cNvSpPr txBox="1">
            <a:spLocks noChangeArrowheads="1"/>
          </p:cNvSpPr>
          <p:nvPr/>
        </p:nvSpPr>
        <p:spPr bwMode="auto">
          <a:xfrm>
            <a:off x="4394323" y="5207239"/>
            <a:ext cx="2932600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nhụy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5" name="Oval 15"/>
          <p:cNvSpPr>
            <a:spLocks noChangeArrowheads="1"/>
          </p:cNvSpPr>
          <p:nvPr/>
        </p:nvSpPr>
        <p:spPr bwMode="auto">
          <a:xfrm>
            <a:off x="1524000" y="3722077"/>
            <a:ext cx="234462" cy="175846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vi-VN" altLang="vi-VN" sz="3692">
              <a:cs typeface="Arial" panose="020B0604020202020204" pitchFamily="34" charset="0"/>
            </a:endParaRPr>
          </a:p>
        </p:txBody>
      </p:sp>
      <p:sp>
        <p:nvSpPr>
          <p:cNvPr id="14348" name="Line 16"/>
          <p:cNvSpPr>
            <a:spLocks noChangeShapeType="1"/>
          </p:cNvSpPr>
          <p:nvPr/>
        </p:nvSpPr>
        <p:spPr bwMode="auto">
          <a:xfrm flipH="1" flipV="1">
            <a:off x="1699847" y="3839308"/>
            <a:ext cx="2547327" cy="35414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</p:spPr>
        <p:txBody>
          <a:bodyPr/>
          <a:lstStyle/>
          <a:p>
            <a:endParaRPr lang="en-US" sz="3692"/>
          </a:p>
        </p:txBody>
      </p:sp>
      <p:sp>
        <p:nvSpPr>
          <p:cNvPr id="6157" name="Oval 19"/>
          <p:cNvSpPr>
            <a:spLocks noChangeArrowheads="1"/>
          </p:cNvSpPr>
          <p:nvPr/>
        </p:nvSpPr>
        <p:spPr bwMode="auto">
          <a:xfrm>
            <a:off x="1582615" y="1846385"/>
            <a:ext cx="117231" cy="181707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vi-VN" altLang="vi-VN" sz="3692">
              <a:cs typeface="Arial" panose="020B0604020202020204" pitchFamily="34" charset="0"/>
            </a:endParaRPr>
          </a:p>
        </p:txBody>
      </p:sp>
      <p:sp>
        <p:nvSpPr>
          <p:cNvPr id="6158" name="Text Box 20"/>
          <p:cNvSpPr txBox="1">
            <a:spLocks noChangeArrowheads="1"/>
          </p:cNvSpPr>
          <p:nvPr/>
        </p:nvSpPr>
        <p:spPr bwMode="auto">
          <a:xfrm>
            <a:off x="1524000" y="3487616"/>
            <a:ext cx="234462" cy="6605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92" b="1">
                <a:cs typeface="Arial" panose="020B0604020202020204" pitchFamily="34" charset="0"/>
              </a:rPr>
              <a:t>.</a:t>
            </a:r>
          </a:p>
        </p:txBody>
      </p:sp>
      <p:sp>
        <p:nvSpPr>
          <p:cNvPr id="14353" name="Line 21"/>
          <p:cNvSpPr>
            <a:spLocks noChangeShapeType="1"/>
          </p:cNvSpPr>
          <p:nvPr/>
        </p:nvSpPr>
        <p:spPr bwMode="auto">
          <a:xfrm flipH="1" flipV="1">
            <a:off x="1641230" y="1884896"/>
            <a:ext cx="2509472" cy="11924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</p:spPr>
        <p:txBody>
          <a:bodyPr/>
          <a:lstStyle/>
          <a:p>
            <a:endParaRPr lang="en-US" sz="3692"/>
          </a:p>
        </p:txBody>
      </p:sp>
      <p:sp>
        <p:nvSpPr>
          <p:cNvPr id="14354" name="Line 22"/>
          <p:cNvSpPr>
            <a:spLocks noChangeShapeType="1"/>
          </p:cNvSpPr>
          <p:nvPr/>
        </p:nvSpPr>
        <p:spPr bwMode="auto">
          <a:xfrm flipH="1">
            <a:off x="1758461" y="2150453"/>
            <a:ext cx="1712788" cy="63377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</p:spPr>
        <p:txBody>
          <a:bodyPr/>
          <a:lstStyle/>
          <a:p>
            <a:endParaRPr lang="en-US" sz="3692"/>
          </a:p>
        </p:txBody>
      </p:sp>
      <p:sp>
        <p:nvSpPr>
          <p:cNvPr id="14355" name="Line 23"/>
          <p:cNvSpPr>
            <a:spLocks noChangeShapeType="1"/>
          </p:cNvSpPr>
          <p:nvPr/>
        </p:nvSpPr>
        <p:spPr bwMode="auto">
          <a:xfrm flipH="1">
            <a:off x="1875694" y="1260231"/>
            <a:ext cx="1121019" cy="479914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tailEnd type="triangle" w="med" len="med"/>
          </a:ln>
        </p:spPr>
        <p:txBody>
          <a:bodyPr/>
          <a:lstStyle/>
          <a:p>
            <a:endParaRPr lang="en-US" sz="3692"/>
          </a:p>
        </p:txBody>
      </p:sp>
      <p:grpSp>
        <p:nvGrpSpPr>
          <p:cNvPr id="6162" name="Nhóm 21"/>
          <p:cNvGrpSpPr/>
          <p:nvPr/>
        </p:nvGrpSpPr>
        <p:grpSpPr bwMode="auto">
          <a:xfrm>
            <a:off x="1524001" y="1611923"/>
            <a:ext cx="194164" cy="230798"/>
            <a:chOff x="4057650" y="2776538"/>
            <a:chExt cx="252413" cy="300037"/>
          </a:xfrm>
        </p:grpSpPr>
        <p:sp>
          <p:nvSpPr>
            <p:cNvPr id="6163" name="Oval 17"/>
            <p:cNvSpPr>
              <a:spLocks noChangeArrowheads="1"/>
            </p:cNvSpPr>
            <p:nvPr/>
          </p:nvSpPr>
          <p:spPr bwMode="auto">
            <a:xfrm>
              <a:off x="4057650" y="2847975"/>
              <a:ext cx="8255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vi-VN" altLang="vi-VN" sz="3692">
                <a:cs typeface="Arial" panose="020B0604020202020204" pitchFamily="34" charset="0"/>
              </a:endParaRPr>
            </a:p>
          </p:txBody>
        </p:sp>
        <p:sp>
          <p:nvSpPr>
            <p:cNvPr id="6164" name="Oval 18"/>
            <p:cNvSpPr>
              <a:spLocks noChangeArrowheads="1"/>
            </p:cNvSpPr>
            <p:nvPr/>
          </p:nvSpPr>
          <p:spPr bwMode="auto">
            <a:xfrm>
              <a:off x="4152900" y="2776538"/>
              <a:ext cx="8255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vi-VN" altLang="vi-VN" sz="3692">
                <a:cs typeface="Arial" panose="020B0604020202020204" pitchFamily="34" charset="0"/>
              </a:endParaRPr>
            </a:p>
          </p:txBody>
        </p:sp>
        <p:sp>
          <p:nvSpPr>
            <p:cNvPr id="6165" name="Oval 24"/>
            <p:cNvSpPr>
              <a:spLocks noChangeArrowheads="1"/>
            </p:cNvSpPr>
            <p:nvPr/>
          </p:nvSpPr>
          <p:spPr bwMode="auto">
            <a:xfrm>
              <a:off x="4227513" y="2819400"/>
              <a:ext cx="82550" cy="2286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vi-VN" altLang="vi-VN" sz="3692">
                <a:cs typeface="Arial" panose="020B0604020202020204" pitchFamily="34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1582616" y="1846386"/>
            <a:ext cx="58615" cy="5861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0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0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0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0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0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128E-6 4.44444E-6 L 0.00321 0.35439 " pathEditMode="relative" rAng="0" ptsTypes="AA">
                                      <p:cBhvr>
                                        <p:cTn id="62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1" grpId="0"/>
      <p:bldP spid="200712" grpId="0"/>
      <p:bldP spid="200713" grpId="0"/>
      <p:bldP spid="200714" grpId="0"/>
      <p:bldP spid="200715" grpId="0"/>
      <p:bldP spid="14344" grpId="0" animBg="1"/>
      <p:bldP spid="14345" grpId="0" animBg="1"/>
      <p:bldP spid="200718" grpId="0"/>
      <p:bldP spid="14348" grpId="0" animBg="1"/>
      <p:bldP spid="14353" grpId="0" animBg="1"/>
      <p:bldP spid="14354" grpId="0" animBg="1"/>
      <p:bldP spid="1435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76969-D613-4316-8625-8237196B7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239425"/>
            <a:ext cx="8001000" cy="1600200"/>
          </a:xfrm>
        </p:spPr>
        <p:txBody>
          <a:bodyPr/>
          <a:lstStyle/>
          <a:p>
            <a:pPr algn="l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84B2FD-4E02-4E1C-AAF4-3EF5C4C77905}"/>
              </a:ext>
            </a:extLst>
          </p:cNvPr>
          <p:cNvSpPr/>
          <p:nvPr/>
        </p:nvSpPr>
        <p:spPr>
          <a:xfrm>
            <a:off x="1339120" y="2739452"/>
            <a:ext cx="2220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7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aple 9">
    <a:dk1>
      <a:srgbClr val="003366"/>
    </a:dk1>
    <a:lt1>
      <a:srgbClr val="FFFFFF"/>
    </a:lt1>
    <a:dk2>
      <a:srgbClr val="003366"/>
    </a:dk2>
    <a:lt2>
      <a:srgbClr val="CBD5DF"/>
    </a:lt2>
    <a:accent1>
      <a:srgbClr val="A9BEE9"/>
    </a:accent1>
    <a:accent2>
      <a:srgbClr val="D6E4F2"/>
    </a:accent2>
    <a:accent3>
      <a:srgbClr val="FFFFFF"/>
    </a:accent3>
    <a:accent4>
      <a:srgbClr val="002A56"/>
    </a:accent4>
    <a:accent5>
      <a:srgbClr val="D1DBF2"/>
    </a:accent5>
    <a:accent6>
      <a:srgbClr val="C2CFDB"/>
    </a:accent6>
    <a:hlink>
      <a:srgbClr val="0000CC"/>
    </a:hlink>
    <a:folHlink>
      <a:srgbClr val="8668E8"/>
    </a:folHlink>
  </a:clrScheme>
</a:themeOverride>
</file>

<file path=ppt/theme/themeOverride10.xml><?xml version="1.0" encoding="utf-8"?>
<a:themeOverride xmlns:a="http://schemas.openxmlformats.org/drawingml/2006/main">
  <a:clrScheme name="Maple 9">
    <a:dk1>
      <a:srgbClr val="003366"/>
    </a:dk1>
    <a:lt1>
      <a:srgbClr val="FFFFFF"/>
    </a:lt1>
    <a:dk2>
      <a:srgbClr val="003366"/>
    </a:dk2>
    <a:lt2>
      <a:srgbClr val="CBD5DF"/>
    </a:lt2>
    <a:accent1>
      <a:srgbClr val="A9BEE9"/>
    </a:accent1>
    <a:accent2>
      <a:srgbClr val="D6E4F2"/>
    </a:accent2>
    <a:accent3>
      <a:srgbClr val="FFFFFF"/>
    </a:accent3>
    <a:accent4>
      <a:srgbClr val="002A56"/>
    </a:accent4>
    <a:accent5>
      <a:srgbClr val="D1DBF2"/>
    </a:accent5>
    <a:accent6>
      <a:srgbClr val="C2CFDB"/>
    </a:accent6>
    <a:hlink>
      <a:srgbClr val="0000CC"/>
    </a:hlink>
    <a:folHlink>
      <a:srgbClr val="8668E8"/>
    </a:folHlink>
  </a:clrScheme>
</a:themeOverride>
</file>

<file path=ppt/theme/themeOverride2.xml><?xml version="1.0" encoding="utf-8"?>
<a:themeOverride xmlns:a="http://schemas.openxmlformats.org/drawingml/2006/main">
  <a:clrScheme name="Maple 9">
    <a:dk1>
      <a:srgbClr val="003366"/>
    </a:dk1>
    <a:lt1>
      <a:srgbClr val="FFFFFF"/>
    </a:lt1>
    <a:dk2>
      <a:srgbClr val="003366"/>
    </a:dk2>
    <a:lt2>
      <a:srgbClr val="CBD5DF"/>
    </a:lt2>
    <a:accent1>
      <a:srgbClr val="A9BEE9"/>
    </a:accent1>
    <a:accent2>
      <a:srgbClr val="D6E4F2"/>
    </a:accent2>
    <a:accent3>
      <a:srgbClr val="FFFFFF"/>
    </a:accent3>
    <a:accent4>
      <a:srgbClr val="002A56"/>
    </a:accent4>
    <a:accent5>
      <a:srgbClr val="D1DBF2"/>
    </a:accent5>
    <a:accent6>
      <a:srgbClr val="C2CFDB"/>
    </a:accent6>
    <a:hlink>
      <a:srgbClr val="0000CC"/>
    </a:hlink>
    <a:folHlink>
      <a:srgbClr val="8668E8"/>
    </a:folHlink>
  </a:clrScheme>
</a:themeOverride>
</file>

<file path=ppt/theme/themeOverride3.xml><?xml version="1.0" encoding="utf-8"?>
<a:themeOverride xmlns:a="http://schemas.openxmlformats.org/drawingml/2006/main">
  <a:clrScheme name="Maple 9">
    <a:dk1>
      <a:srgbClr val="003366"/>
    </a:dk1>
    <a:lt1>
      <a:srgbClr val="FFFFFF"/>
    </a:lt1>
    <a:dk2>
      <a:srgbClr val="003366"/>
    </a:dk2>
    <a:lt2>
      <a:srgbClr val="CBD5DF"/>
    </a:lt2>
    <a:accent1>
      <a:srgbClr val="A9BEE9"/>
    </a:accent1>
    <a:accent2>
      <a:srgbClr val="D6E4F2"/>
    </a:accent2>
    <a:accent3>
      <a:srgbClr val="FFFFFF"/>
    </a:accent3>
    <a:accent4>
      <a:srgbClr val="002A56"/>
    </a:accent4>
    <a:accent5>
      <a:srgbClr val="D1DBF2"/>
    </a:accent5>
    <a:accent6>
      <a:srgbClr val="C2CFDB"/>
    </a:accent6>
    <a:hlink>
      <a:srgbClr val="0000CC"/>
    </a:hlink>
    <a:folHlink>
      <a:srgbClr val="8668E8"/>
    </a:folHlink>
  </a:clrScheme>
</a:themeOverride>
</file>

<file path=ppt/theme/themeOverride4.xml><?xml version="1.0" encoding="utf-8"?>
<a:themeOverride xmlns:a="http://schemas.openxmlformats.org/drawingml/2006/main">
  <a:clrScheme name="Maple 9">
    <a:dk1>
      <a:srgbClr val="003366"/>
    </a:dk1>
    <a:lt1>
      <a:srgbClr val="FFFFFF"/>
    </a:lt1>
    <a:dk2>
      <a:srgbClr val="003366"/>
    </a:dk2>
    <a:lt2>
      <a:srgbClr val="CBD5DF"/>
    </a:lt2>
    <a:accent1>
      <a:srgbClr val="A9BEE9"/>
    </a:accent1>
    <a:accent2>
      <a:srgbClr val="D6E4F2"/>
    </a:accent2>
    <a:accent3>
      <a:srgbClr val="FFFFFF"/>
    </a:accent3>
    <a:accent4>
      <a:srgbClr val="002A56"/>
    </a:accent4>
    <a:accent5>
      <a:srgbClr val="D1DBF2"/>
    </a:accent5>
    <a:accent6>
      <a:srgbClr val="C2CFDB"/>
    </a:accent6>
    <a:hlink>
      <a:srgbClr val="0000CC"/>
    </a:hlink>
    <a:folHlink>
      <a:srgbClr val="8668E8"/>
    </a:folHlink>
  </a:clrScheme>
</a:themeOverride>
</file>

<file path=ppt/theme/themeOverride5.xml><?xml version="1.0" encoding="utf-8"?>
<a:themeOverride xmlns:a="http://schemas.openxmlformats.org/drawingml/2006/main">
  <a:clrScheme name="Maple 9">
    <a:dk1>
      <a:srgbClr val="003366"/>
    </a:dk1>
    <a:lt1>
      <a:srgbClr val="FFFFFF"/>
    </a:lt1>
    <a:dk2>
      <a:srgbClr val="003366"/>
    </a:dk2>
    <a:lt2>
      <a:srgbClr val="CBD5DF"/>
    </a:lt2>
    <a:accent1>
      <a:srgbClr val="A9BEE9"/>
    </a:accent1>
    <a:accent2>
      <a:srgbClr val="D6E4F2"/>
    </a:accent2>
    <a:accent3>
      <a:srgbClr val="FFFFFF"/>
    </a:accent3>
    <a:accent4>
      <a:srgbClr val="002A56"/>
    </a:accent4>
    <a:accent5>
      <a:srgbClr val="D1DBF2"/>
    </a:accent5>
    <a:accent6>
      <a:srgbClr val="C2CFDB"/>
    </a:accent6>
    <a:hlink>
      <a:srgbClr val="0000CC"/>
    </a:hlink>
    <a:folHlink>
      <a:srgbClr val="8668E8"/>
    </a:folHlink>
  </a:clrScheme>
</a:themeOverride>
</file>

<file path=ppt/theme/themeOverride6.xml><?xml version="1.0" encoding="utf-8"?>
<a:themeOverride xmlns:a="http://schemas.openxmlformats.org/drawingml/2006/main">
  <a:clrScheme name="Maple 9">
    <a:dk1>
      <a:srgbClr val="003366"/>
    </a:dk1>
    <a:lt1>
      <a:srgbClr val="FFFFFF"/>
    </a:lt1>
    <a:dk2>
      <a:srgbClr val="003366"/>
    </a:dk2>
    <a:lt2>
      <a:srgbClr val="CBD5DF"/>
    </a:lt2>
    <a:accent1>
      <a:srgbClr val="A9BEE9"/>
    </a:accent1>
    <a:accent2>
      <a:srgbClr val="D6E4F2"/>
    </a:accent2>
    <a:accent3>
      <a:srgbClr val="FFFFFF"/>
    </a:accent3>
    <a:accent4>
      <a:srgbClr val="002A56"/>
    </a:accent4>
    <a:accent5>
      <a:srgbClr val="D1DBF2"/>
    </a:accent5>
    <a:accent6>
      <a:srgbClr val="C2CFDB"/>
    </a:accent6>
    <a:hlink>
      <a:srgbClr val="0000CC"/>
    </a:hlink>
    <a:folHlink>
      <a:srgbClr val="8668E8"/>
    </a:folHlink>
  </a:clrScheme>
</a:themeOverride>
</file>

<file path=ppt/theme/themeOverride7.xml><?xml version="1.0" encoding="utf-8"?>
<a:themeOverride xmlns:a="http://schemas.openxmlformats.org/drawingml/2006/main">
  <a:clrScheme name="Maple 9">
    <a:dk1>
      <a:srgbClr val="003366"/>
    </a:dk1>
    <a:lt1>
      <a:srgbClr val="FFFFFF"/>
    </a:lt1>
    <a:dk2>
      <a:srgbClr val="003366"/>
    </a:dk2>
    <a:lt2>
      <a:srgbClr val="CBD5DF"/>
    </a:lt2>
    <a:accent1>
      <a:srgbClr val="A9BEE9"/>
    </a:accent1>
    <a:accent2>
      <a:srgbClr val="D6E4F2"/>
    </a:accent2>
    <a:accent3>
      <a:srgbClr val="FFFFFF"/>
    </a:accent3>
    <a:accent4>
      <a:srgbClr val="002A56"/>
    </a:accent4>
    <a:accent5>
      <a:srgbClr val="D1DBF2"/>
    </a:accent5>
    <a:accent6>
      <a:srgbClr val="C2CFDB"/>
    </a:accent6>
    <a:hlink>
      <a:srgbClr val="0000CC"/>
    </a:hlink>
    <a:folHlink>
      <a:srgbClr val="8668E8"/>
    </a:folHlink>
  </a:clrScheme>
</a:themeOverride>
</file>

<file path=ppt/theme/themeOverride8.xml><?xml version="1.0" encoding="utf-8"?>
<a:themeOverride xmlns:a="http://schemas.openxmlformats.org/drawingml/2006/main">
  <a:clrScheme name="Maple 9">
    <a:dk1>
      <a:srgbClr val="003366"/>
    </a:dk1>
    <a:lt1>
      <a:srgbClr val="FFFFFF"/>
    </a:lt1>
    <a:dk2>
      <a:srgbClr val="003366"/>
    </a:dk2>
    <a:lt2>
      <a:srgbClr val="CBD5DF"/>
    </a:lt2>
    <a:accent1>
      <a:srgbClr val="A9BEE9"/>
    </a:accent1>
    <a:accent2>
      <a:srgbClr val="D6E4F2"/>
    </a:accent2>
    <a:accent3>
      <a:srgbClr val="FFFFFF"/>
    </a:accent3>
    <a:accent4>
      <a:srgbClr val="002A56"/>
    </a:accent4>
    <a:accent5>
      <a:srgbClr val="D1DBF2"/>
    </a:accent5>
    <a:accent6>
      <a:srgbClr val="C2CFDB"/>
    </a:accent6>
    <a:hlink>
      <a:srgbClr val="0000CC"/>
    </a:hlink>
    <a:folHlink>
      <a:srgbClr val="8668E8"/>
    </a:folHlink>
  </a:clrScheme>
</a:themeOverride>
</file>

<file path=ppt/theme/themeOverride9.xml><?xml version="1.0" encoding="utf-8"?>
<a:themeOverride xmlns:a="http://schemas.openxmlformats.org/drawingml/2006/main">
  <a:clrScheme name="Maple 9">
    <a:dk1>
      <a:srgbClr val="003366"/>
    </a:dk1>
    <a:lt1>
      <a:srgbClr val="FFFFFF"/>
    </a:lt1>
    <a:dk2>
      <a:srgbClr val="003366"/>
    </a:dk2>
    <a:lt2>
      <a:srgbClr val="CBD5DF"/>
    </a:lt2>
    <a:accent1>
      <a:srgbClr val="A9BEE9"/>
    </a:accent1>
    <a:accent2>
      <a:srgbClr val="D6E4F2"/>
    </a:accent2>
    <a:accent3>
      <a:srgbClr val="FFFFFF"/>
    </a:accent3>
    <a:accent4>
      <a:srgbClr val="002A56"/>
    </a:accent4>
    <a:accent5>
      <a:srgbClr val="D1DBF2"/>
    </a:accent5>
    <a:accent6>
      <a:srgbClr val="C2CFDB"/>
    </a:accent6>
    <a:hlink>
      <a:srgbClr val="0000CC"/>
    </a:hlink>
    <a:folHlink>
      <a:srgbClr val="8668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792</Words>
  <Application>Microsoft Office PowerPoint</Application>
  <PresentationFormat>On-screen Show (4:3)</PresentationFormat>
  <Paragraphs>125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.VnTime</vt:lpstr>
      <vt:lpstr>Arial</vt:lpstr>
      <vt:lpstr>Arial Black</vt:lpstr>
      <vt:lpstr>Calibri</vt:lpstr>
      <vt:lpstr>Calibri Light</vt:lpstr>
      <vt:lpstr>Century Schoolbook</vt:lpstr>
      <vt:lpstr>Tahoma</vt:lpstr>
      <vt:lpstr>Times New Roman</vt:lpstr>
      <vt:lpstr>VNI-Ariston</vt:lpstr>
      <vt:lpstr>VNI-Centur</vt:lpstr>
      <vt:lpstr>Wingdings</vt:lpstr>
      <vt:lpstr>Maple</vt:lpstr>
      <vt:lpstr>Default Design</vt:lpstr>
      <vt:lpstr>Office Theme</vt:lpstr>
      <vt:lpstr>PowerPoint Presentation</vt:lpstr>
      <vt:lpstr>   </vt:lpstr>
      <vt:lpstr>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Hiện tượng đầu nhuỵ nhận được những hạt phấn của nhị gọi là gì?  </vt:lpstr>
      <vt:lpstr>  Hiện tượng tế bào sinh dục đực ở đầu ống phấn kết hợp với tế bào sinh dục cái của noãn gọi là gì?</vt:lpstr>
      <vt:lpstr> Hợp tử phát triển thành gì?</vt:lpstr>
      <vt:lpstr>Noãn phát triển thành gì?</vt:lpstr>
      <vt:lpstr>Bầu nhuỵ phát triển thành gì?</vt:lpstr>
      <vt:lpstr>Em hãy lên bảng chỉ cấu tạo cơ quan sinh sản của thực vật có hoa?</vt:lpstr>
      <vt:lpstr>PowerPoint Presentation</vt:lpstr>
      <vt:lpstr>  </vt:lpstr>
      <vt:lpstr>PowerPoint Presentation</vt:lpstr>
      <vt:lpstr>* Câu hỏi: Sự sinh sản của thực vật có hoa trải qua mấy quá trình?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LUẬN: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 VU PowerPoint Presentation</dc:title>
  <dc:creator>ACER</dc:creator>
  <cp:lastModifiedBy>Administrator</cp:lastModifiedBy>
  <cp:revision>437</cp:revision>
  <dcterms:created xsi:type="dcterms:W3CDTF">2024-03-11T02:48:50Z</dcterms:created>
  <dcterms:modified xsi:type="dcterms:W3CDTF">2024-03-12T19:30:07Z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D91594BFE7BE4FFC8D7CC944D8CD0594_12</vt:lpwstr>
  </property>
  <property fmtid="{D5CDD505-2E9C-101B-9397-08002B2CF9AE}" pid="4" name="KSOProductBuildVer">
    <vt:lpwstr>1033-12.2.0.13489</vt:lpwstr>
  </property>
</Properties>
</file>