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6" r:id="rId4"/>
    <p:sldId id="267" r:id="rId5"/>
    <p:sldId id="268" r:id="rId6"/>
    <p:sldId id="270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KIẾN THIẾT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40: LUYỆN TẬP CHUNG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6946"/>
            <a:ext cx="4349354" cy="677108"/>
            <a:chOff x="1470819" y="1947446"/>
            <a:chExt cx="4349354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7446"/>
              <a:ext cx="533400" cy="646331"/>
              <a:chOff x="1737519" y="1947446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7446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45658" y="2895600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122 x 4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039" y="2890684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327 x 3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43119" y="2895600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715 :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24519" y="2890684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645 : 3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68598" y="4097416"/>
            <a:ext cx="2860521" cy="2431435"/>
            <a:chOff x="7868598" y="4097416"/>
            <a:chExt cx="2860521" cy="2431435"/>
          </a:xfrm>
        </p:grpSpPr>
        <p:sp>
          <p:nvSpPr>
            <p:cNvPr id="28" name="TextBox 27"/>
            <p:cNvSpPr txBox="1"/>
            <p:nvPr/>
          </p:nvSpPr>
          <p:spPr>
            <a:xfrm>
              <a:off x="7868598" y="4097416"/>
              <a:ext cx="2860521" cy="2431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715  5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21   143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15 </a:t>
              </a:r>
              <a:r>
                <a:rPr lang="en-US" sz="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  0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586119" y="4114800"/>
              <a:ext cx="0" cy="1143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586119" y="4706644"/>
              <a:ext cx="80417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219301" y="4131829"/>
            <a:ext cx="2860521" cy="2431435"/>
            <a:chOff x="11219301" y="4131829"/>
            <a:chExt cx="2860521" cy="2431435"/>
          </a:xfrm>
        </p:grpSpPr>
        <p:sp>
          <p:nvSpPr>
            <p:cNvPr id="37" name="TextBox 36"/>
            <p:cNvSpPr txBox="1"/>
            <p:nvPr/>
          </p:nvSpPr>
          <p:spPr>
            <a:xfrm>
              <a:off x="11219301" y="4131829"/>
              <a:ext cx="2860521" cy="2431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645  3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04   215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15 </a:t>
              </a:r>
              <a:r>
                <a:rPr lang="en-US" sz="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  0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2938919" y="4140200"/>
              <a:ext cx="0" cy="11811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938919" y="4732044"/>
              <a:ext cx="838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522454" y="5888792"/>
            <a:ext cx="1020929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488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78600" y="4220408"/>
            <a:ext cx="1336226" cy="1578132"/>
            <a:chOff x="2178600" y="4131508"/>
            <a:chExt cx="1336226" cy="1578132"/>
          </a:xfrm>
        </p:grpSpPr>
        <p:sp>
          <p:nvSpPr>
            <p:cNvPr id="21" name="TextBox 20"/>
            <p:cNvSpPr txBox="1"/>
            <p:nvPr/>
          </p:nvSpPr>
          <p:spPr>
            <a:xfrm>
              <a:off x="3062341" y="5032532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75719" y="5709640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04844" y="4131508"/>
              <a:ext cx="1109982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122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78600" y="4671251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877259" y="5886156"/>
            <a:ext cx="9156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981</a:t>
            </a:r>
            <a:endParaRPr lang="en-US" sz="3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55975" y="4220739"/>
            <a:ext cx="1336226" cy="1578132"/>
            <a:chOff x="2178600" y="4131508"/>
            <a:chExt cx="1336226" cy="1578132"/>
          </a:xfrm>
        </p:grpSpPr>
        <p:sp>
          <p:nvSpPr>
            <p:cNvPr id="35" name="TextBox 34"/>
            <p:cNvSpPr txBox="1"/>
            <p:nvPr/>
          </p:nvSpPr>
          <p:spPr>
            <a:xfrm>
              <a:off x="3062341" y="5032532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575719" y="5709640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404844" y="4131508"/>
              <a:ext cx="1109982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327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78600" y="4671251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1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94868" y="1231019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64588"/>
              </p:ext>
            </p:extLst>
          </p:nvPr>
        </p:nvGraphicFramePr>
        <p:xfrm>
          <a:off x="2336660" y="3271405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44950" y="2594297"/>
            <a:ext cx="590225" cy="677108"/>
            <a:chOff x="1267646" y="1891083"/>
            <a:chExt cx="593512" cy="937226"/>
          </a:xfrm>
        </p:grpSpPr>
        <p:sp>
          <p:nvSpPr>
            <p:cNvPr id="35" name="TextBox 34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67646" y="1891083"/>
              <a:ext cx="593512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45692" y="4975961"/>
            <a:ext cx="617477" cy="677108"/>
            <a:chOff x="1267646" y="1891083"/>
            <a:chExt cx="620916" cy="937226"/>
          </a:xfrm>
        </p:grpSpPr>
        <p:sp>
          <p:nvSpPr>
            <p:cNvPr id="38" name="TextBox 37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67646" y="1891083"/>
              <a:ext cx="620916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01528"/>
              </p:ext>
            </p:extLst>
          </p:nvPr>
        </p:nvGraphicFramePr>
        <p:xfrm>
          <a:off x="2351076" y="5794112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06998"/>
              </p:ext>
            </p:extLst>
          </p:nvPr>
        </p:nvGraphicFramePr>
        <p:xfrm>
          <a:off x="2336660" y="3271405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44950" y="2594297"/>
            <a:ext cx="590225" cy="677108"/>
            <a:chOff x="1267646" y="1891083"/>
            <a:chExt cx="593512" cy="937226"/>
          </a:xfrm>
        </p:grpSpPr>
        <p:sp>
          <p:nvSpPr>
            <p:cNvPr id="35" name="TextBox 34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67646" y="1891083"/>
              <a:ext cx="593512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45692" y="4975961"/>
            <a:ext cx="617477" cy="677108"/>
            <a:chOff x="1267646" y="1891083"/>
            <a:chExt cx="620916" cy="937226"/>
          </a:xfrm>
        </p:grpSpPr>
        <p:sp>
          <p:nvSpPr>
            <p:cNvPr id="38" name="TextBox 37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67646" y="1891083"/>
              <a:ext cx="620916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47739"/>
              </p:ext>
            </p:extLst>
          </p:nvPr>
        </p:nvGraphicFramePr>
        <p:xfrm>
          <a:off x="2351076" y="5794112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4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76672" y="4648200"/>
            <a:ext cx="64475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x 3 = 360 (kg)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+ 360 = 480 (kg)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480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75519" y="893141"/>
            <a:ext cx="8369582" cy="1906726"/>
            <a:chOff x="1470819" y="1943100"/>
            <a:chExt cx="8369582" cy="1906726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06101" y="2095500"/>
              <a:ext cx="77343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bê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120 kg, con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bê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– gam?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111, 112 Bài 40: Luyện tập chung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4" t="53332" r="9645" b="35709"/>
          <a:stretch/>
        </p:blipFill>
        <p:spPr bwMode="auto">
          <a:xfrm>
            <a:off x="10271919" y="1364910"/>
            <a:ext cx="4648200" cy="28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4519" y="4648200"/>
            <a:ext cx="65999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120 kg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? kg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08924" y="4544896"/>
            <a:ext cx="0" cy="43308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1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253</Words>
  <Application>Microsoft Office PowerPoint</Application>
  <PresentationFormat>Custom</PresentationFormat>
  <Paragraphs>98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132</cp:revision>
  <dcterms:created xsi:type="dcterms:W3CDTF">2022-07-10T01:37:20Z</dcterms:created>
  <dcterms:modified xsi:type="dcterms:W3CDTF">2024-12-26T07:42:23Z</dcterms:modified>
</cp:coreProperties>
</file>