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  <p:sldMasterId id="2147483744" r:id="rId11"/>
    <p:sldMasterId id="2147483770" r:id="rId12"/>
  </p:sldMasterIdLst>
  <p:notesMasterIdLst>
    <p:notesMasterId r:id="rId33"/>
  </p:notesMasterIdLst>
  <p:sldIdLst>
    <p:sldId id="329" r:id="rId13"/>
    <p:sldId id="335" r:id="rId14"/>
    <p:sldId id="331" r:id="rId15"/>
    <p:sldId id="348" r:id="rId16"/>
    <p:sldId id="337" r:id="rId17"/>
    <p:sldId id="313" r:id="rId18"/>
    <p:sldId id="338" r:id="rId19"/>
    <p:sldId id="314" r:id="rId20"/>
    <p:sldId id="339" r:id="rId21"/>
    <p:sldId id="327" r:id="rId22"/>
    <p:sldId id="340" r:id="rId23"/>
    <p:sldId id="324" r:id="rId24"/>
    <p:sldId id="349" r:id="rId25"/>
    <p:sldId id="328" r:id="rId26"/>
    <p:sldId id="347" r:id="rId27"/>
    <p:sldId id="341" r:id="rId28"/>
    <p:sldId id="342" r:id="rId29"/>
    <p:sldId id="343" r:id="rId30"/>
    <p:sldId id="345" r:id="rId31"/>
    <p:sldId id="34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8" autoAdjust="0"/>
    <p:restoredTop sz="86111" autoAdjust="0"/>
  </p:normalViewPr>
  <p:slideViewPr>
    <p:cSldViewPr snapToGrid="0">
      <p:cViewPr varScale="1">
        <p:scale>
          <a:sx n="63" d="100"/>
          <a:sy n="63" d="100"/>
        </p:scale>
        <p:origin x="11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2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14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10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52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78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24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48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74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3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63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88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99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002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29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928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393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1600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8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924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044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02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6009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158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5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5/12/2024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E94CF-1C8D-4E94-8106-C4F0C80136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83553-D548-492F-85C7-4612B3F0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27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66"/>
                </a:solidFill>
                <a:latin typeface="Times New Roman" pitchFamily="18" charset="0"/>
              </a:rPr>
              <a:t>KIẾN</a:t>
            </a:r>
            <a:r>
              <a:rPr lang="en-US" altLang="en-US" sz="2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66"/>
                </a:solidFill>
                <a:latin typeface="Times New Roman" pitchFamily="18" charset="0"/>
              </a:rPr>
              <a:t>THIẾT</a:t>
            </a:r>
            <a:endParaRPr lang="en-US" altLang="en-US" sz="2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4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4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31" y="5030478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88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các số có bốn chữ số. 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10 000 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218" y="2190032"/>
            <a:ext cx="11264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3 892 = 3 000 + 800 + 90 + 		     b)  5 701 = 5 000 +            + 1	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6 008 = 6 000 + 		    		    d)  2 046 = 2 000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+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135026" y="123343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1348914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6333" y="227851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2741" y="2882529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6674" y="2691152"/>
            <a:ext cx="563526" cy="577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62848" y="216839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49407" y="2190032"/>
            <a:ext cx="864963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2741" y="2911404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17385" y="2838011"/>
            <a:ext cx="563526" cy="5651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16333" y="226470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65053" y="2764001"/>
            <a:ext cx="563526" cy="565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81085" y="2812126"/>
            <a:ext cx="563526" cy="591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373828" y="583898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378" y="618619"/>
            <a:ext cx="10310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658617"/>
            <a:ext cx="8729440" cy="238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689636" y="1095672"/>
            <a:ext cx="7194484" cy="307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>
            <a:off x="4606290" y="3940741"/>
            <a:ext cx="7143750" cy="1828801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063490" y="4503419"/>
            <a:ext cx="7143750" cy="2080261"/>
          </a:xfrm>
          <a:prstGeom prst="cloudCallout">
            <a:avLst>
              <a:gd name="adj1" fmla="val -69318"/>
              <a:gd name="adj2" fmla="val -41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Cuốn sách bên trái bị thiếu hai trang là: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1505 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1506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Cuốn sách bên phải bị thiếu hai trang là: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</a:t>
            </a:r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nl-N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439830" y="1522700"/>
            <a:ext cx="6503067" cy="24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Callout 25"/>
          <p:cNvSpPr/>
          <p:nvPr/>
        </p:nvSpPr>
        <p:spPr>
          <a:xfrm>
            <a:off x="8633861" y="2118481"/>
            <a:ext cx="3420979" cy="1163733"/>
          </a:xfrm>
          <a:prstGeom prst="cloudCallout">
            <a:avLst>
              <a:gd name="adj1" fmla="val -64015"/>
              <a:gd name="adj2" fmla="val 20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5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875144" y="1003629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076" y="1119109"/>
            <a:ext cx="4546482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23" y="1662848"/>
            <a:ext cx="3319400" cy="30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1279180" y="1863088"/>
            <a:ext cx="5410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144" y="3240387"/>
            <a:ext cx="6522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4		B. 6		C. 12		D. 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96678" y="3164729"/>
            <a:ext cx="487680" cy="6389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5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517945" y="1268125"/>
            <a:ext cx="150682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AI </a:t>
            </a:r>
            <a:r>
              <a:rPr lang="en-US" sz="10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NHANH</a:t>
            </a:r>
            <a:r>
              <a:rPr lang="en-US" sz="10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en-US" sz="10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10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</a:t>
            </a:r>
            <a:r>
              <a:rPr lang="en-US" sz="10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AI </a:t>
            </a:r>
            <a:r>
              <a:rPr lang="en-US" sz="10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ĐÚNG</a:t>
            </a:r>
            <a:endParaRPr lang="en-US" sz="10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2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92351" y="465138"/>
            <a:ext cx="9741194" cy="915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4087" y="634083"/>
            <a:ext cx="951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18944" y="2062109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\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60320" y="2057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8276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6752" y="2813685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60320" y="281368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7825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18944" y="3581400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72512" y="3581400"/>
            <a:ext cx="387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3697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03453" y="4339002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14172" y="4361862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6719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1" grpId="1" animBg="1"/>
      <p:bldP spid="13" grpId="0"/>
      <p:bldP spid="13" grpId="1"/>
      <p:bldP spid="14" grpId="0" animBg="1"/>
      <p:bldP spid="15" grpId="0"/>
      <p:bldP spid="16" grpId="0" animBg="1"/>
      <p:bldP spid="17" grpId="0"/>
      <p:bldP spid="22" grpId="0" animBg="1"/>
      <p:bldP spid="22" grpId="1" animBg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4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6" descr="BẠN CÓ BIẾT: NGÀY TẾT TRUNG THU CÓ SỰ TÍCH TỪ ĐÂU 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143000" y="914399"/>
            <a:ext cx="9118600" cy="13023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209800" y="2602339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43000" y="1016234"/>
            <a:ext cx="904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4872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 Sai?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3368" y="2602339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06752" y="3358624"/>
            <a:ext cx="4343400" cy="5626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60320" y="335862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505200" y="4419600"/>
            <a:ext cx="2209800" cy="1143000"/>
            <a:chOff x="3505200" y="4419600"/>
            <a:chExt cx="2209800" cy="1143000"/>
          </a:xfrm>
        </p:grpSpPr>
        <p:sp>
          <p:nvSpPr>
            <p:cNvPr id="38" name="Oval 37"/>
            <p:cNvSpPr/>
            <p:nvPr/>
          </p:nvSpPr>
          <p:spPr>
            <a:xfrm>
              <a:off x="3505200" y="4419600"/>
              <a:ext cx="2209800" cy="1143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8100" y="472949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7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5" grpId="0" animBg="1"/>
      <p:bldP spid="35" grpId="1" animBg="1"/>
      <p:bldP spid="36" grpId="0"/>
      <p:bldP spid="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0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8" y="1"/>
            <a:ext cx="11877524" cy="6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9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XIN CHÂN THÀNH CẢM 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9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QUÝ THẦY CÔ GIÁO VÀ CÁC EM</a:t>
            </a:r>
            <a:endParaRPr kumimoji="0" lang="en-US" sz="4269" b="0" i="0" u="none" strike="noStrike" kern="10" cap="none" spc="0" normalizeH="0" baseline="0" noProof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0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esenho arvore png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42" y="1385964"/>
            <a:ext cx="5367448" cy="50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43755" y="4322085"/>
            <a:ext cx="1024551" cy="898703"/>
            <a:chOff x="9829800" y="5883698"/>
            <a:chExt cx="905078" cy="936353"/>
          </a:xfrm>
        </p:grpSpPr>
        <p:pic>
          <p:nvPicPr>
            <p:cNvPr id="6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9800" y="5883698"/>
              <a:ext cx="905078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059958" y="6112238"/>
              <a:ext cx="491151" cy="707813"/>
            </a:xfrm>
            <a:prstGeom prst="rect">
              <a:avLst/>
            </a:prstGeom>
            <a:noFill/>
          </p:spPr>
          <p:txBody>
            <a:bodyPr wrap="square" lIns="68493" tIns="34247" rIns="68493" bIns="34247">
              <a:spAutoFit/>
            </a:bodyPr>
            <a:lstStyle/>
            <a:p>
              <a:pPr algn="ctr" defTabSz="1087940"/>
              <a:r>
                <a:rPr lang="en-US" sz="2996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rgbClr val="9BBB59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alibri"/>
                </a:rPr>
                <a:t>1</a:t>
              </a:r>
            </a:p>
          </p:txBody>
        </p:sp>
      </p:grpSp>
      <p:sp>
        <p:nvSpPr>
          <p:cNvPr id="28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92" y="2035237"/>
            <a:ext cx="7089719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7940">
              <a:spcBef>
                <a:spcPct val="50000"/>
              </a:spcBef>
              <a:buNone/>
            </a:pP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8275, 7509 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044073" y="2961128"/>
            <a:ext cx="980429" cy="929711"/>
            <a:chOff x="12670214" y="4632701"/>
            <a:chExt cx="866101" cy="968663"/>
          </a:xfrm>
        </p:grpSpPr>
        <p:pic>
          <p:nvPicPr>
            <p:cNvPr id="15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214" y="4632701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923730" y="4955185"/>
              <a:ext cx="410880" cy="646179"/>
            </a:xfrm>
            <a:prstGeom prst="rect">
              <a:avLst/>
            </a:prstGeom>
            <a:noFill/>
          </p:spPr>
          <p:txBody>
            <a:bodyPr wrap="none" lIns="68493" tIns="34247" rIns="68493" bIns="34247">
              <a:spAutoFit/>
            </a:bodyPr>
            <a:lstStyle/>
            <a:p>
              <a:pPr algn="ctr" defTabSz="1087940"/>
              <a:r>
                <a:rPr lang="en-US" sz="2696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rgbClr val="9BBB59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alibri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84590" y="4710368"/>
            <a:ext cx="980429" cy="871205"/>
            <a:chOff x="12201365" y="6105590"/>
            <a:chExt cx="866101" cy="907704"/>
          </a:xfrm>
        </p:grpSpPr>
        <p:pic>
          <p:nvPicPr>
            <p:cNvPr id="21" name="Picture 4" descr="Apple Red School - Free vector graphic o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1365" y="6105590"/>
              <a:ext cx="866101" cy="907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2490167" y="6337549"/>
              <a:ext cx="410880" cy="646179"/>
            </a:xfrm>
            <a:prstGeom prst="rect">
              <a:avLst/>
            </a:prstGeom>
            <a:noFill/>
          </p:spPr>
          <p:txBody>
            <a:bodyPr wrap="none" lIns="68493" tIns="34247" rIns="68493" bIns="34247">
              <a:spAutoFit/>
            </a:bodyPr>
            <a:lstStyle/>
            <a:p>
              <a:pPr algn="ctr" defTabSz="1087940"/>
              <a:r>
                <a:rPr lang="en-US" sz="2696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rgbClr val="9BBB59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alibri"/>
                </a:rPr>
                <a:t>3</a:t>
              </a:r>
            </a:p>
          </p:txBody>
        </p:sp>
      </p:grpSp>
      <p:sp>
        <p:nvSpPr>
          <p:cNvPr id="30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92" y="2845841"/>
            <a:ext cx="6463144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7940">
              <a:spcBef>
                <a:spcPts val="0"/>
              </a:spcBef>
              <a:buNone/>
            </a:pP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1087940">
              <a:spcBef>
                <a:spcPts val="0"/>
              </a:spcBef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B4F77CEF-EA06-E4A4-6A08-0879AA3E6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" y="4267531"/>
            <a:ext cx="6057962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7940">
              <a:spcBef>
                <a:spcPct val="50000"/>
              </a:spcBef>
              <a:buNone/>
            </a:pP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7309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80660" y="502171"/>
            <a:ext cx="718690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6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4762" y="3155587"/>
            <a:ext cx="8153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7" y="2275367"/>
            <a:ext cx="6677247" cy="553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34" y="668260"/>
            <a:ext cx="2636497" cy="12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7" y="2275367"/>
            <a:ext cx="6677247" cy="553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7032" y="3030458"/>
            <a:ext cx="7402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8472: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 nghìn bốn trăm bảy mươi hai</a:t>
            </a:r>
            <a:endParaRPr lang="nl-N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6509: Sáu nghìn năm trăm linh chín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3760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34" y="668260"/>
            <a:ext cx="2636497" cy="12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5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624663" y="15560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5305926" y="1089166"/>
            <a:ext cx="5699760" cy="1070343"/>
          </a:xfrm>
          <a:prstGeom prst="cloudCallout">
            <a:avLst>
              <a:gd name="adj1" fmla="val -64015"/>
              <a:gd name="adj2" fmla="val 20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955" y="249018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325880" y="2436864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367863" y="2430756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425440" y="2450580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490460" y="2401288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9722765" y="2452104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64943" y="2707612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45203" y="2745700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87540" y="2758428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075420" y="2730460"/>
            <a:ext cx="50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9758" y="4132140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325879" y="406004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5 660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367862" y="4041176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5 670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5448123" y="4050609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7490459" y="403965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5 690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722764" y="4037288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1" idx="3"/>
            <a:endCxn id="22" idx="1"/>
          </p:cNvCxnSpPr>
          <p:nvPr/>
        </p:nvCxnSpPr>
        <p:spPr>
          <a:xfrm flipV="1">
            <a:off x="2864942" y="4347500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91508" y="4366366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010222" y="4382080"/>
            <a:ext cx="502920" cy="18866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105900" y="4343612"/>
            <a:ext cx="472440" cy="0"/>
          </a:xfrm>
          <a:prstGeom prst="straightConnector1">
            <a:avLst/>
          </a:prstGeom>
          <a:ln cmpd="sng">
            <a:solidFill>
              <a:schemeClr val="accent3">
                <a:lumMod val="20000"/>
                <a:lumOff val="80000"/>
              </a:schemeClr>
            </a:solidFill>
            <a:bevel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Alternate Process 33"/>
          <p:cNvSpPr/>
          <p:nvPr/>
        </p:nvSpPr>
        <p:spPr>
          <a:xfrm>
            <a:off x="7490460" y="2436852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9677400" y="2461212"/>
            <a:ext cx="153906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5448477" y="406004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5 680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9722765" y="4039652"/>
            <a:ext cx="1539063" cy="61264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5 700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62878" y="1689807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3" grpId="0"/>
      <p:bldP spid="4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7" grpId="0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7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2228</TotalTime>
  <Words>410</Words>
  <Application>Microsoft Office PowerPoint</Application>
  <PresentationFormat>Widescreen</PresentationFormat>
  <Paragraphs>85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Calibri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125</cp:revision>
  <dcterms:created xsi:type="dcterms:W3CDTF">2021-07-11T03:43:43Z</dcterms:created>
  <dcterms:modified xsi:type="dcterms:W3CDTF">2024-05-12T03:51:35Z</dcterms:modified>
</cp:coreProperties>
</file>