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3" r:id="rId2"/>
  </p:sldMasterIdLst>
  <p:notesMasterIdLst>
    <p:notesMasterId r:id="rId14"/>
  </p:notesMasterIdLst>
  <p:sldIdLst>
    <p:sldId id="2007577430" r:id="rId3"/>
    <p:sldId id="2007577380" r:id="rId4"/>
    <p:sldId id="2007577441" r:id="rId5"/>
    <p:sldId id="2007577443" r:id="rId6"/>
    <p:sldId id="2007577434" r:id="rId7"/>
    <p:sldId id="2007577435" r:id="rId8"/>
    <p:sldId id="2007577444" r:id="rId9"/>
    <p:sldId id="2007577437" r:id="rId10"/>
    <p:sldId id="2007577407" r:id="rId11"/>
    <p:sldId id="2007577440" r:id="rId12"/>
    <p:sldId id="20075774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9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4371A-8D41-4AA5-9C68-8D9E1FBC7A8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0DF28-52D1-45C3-BB55-FBC138DAE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3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UTM Duepuntozer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0DF28-52D1-45C3-BB55-FBC138DAE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1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0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ED104-7B54-096E-2D90-8B27B7F0A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8AEE93-16FF-9995-E35E-77F6E0216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5307A5-CE88-529F-8ADB-A209D6E5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D78E-5290-4FBD-887B-101162DA8D7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19B71C-BB40-2CAD-F416-E01EE04E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BFA5A1-BBA7-21B0-CDCC-C94D8236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68BBB-DB94-451B-B5DB-1E68CD4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3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75562F-84AF-0071-02AB-AE5783AE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D49F4D-E8AD-25C0-0B63-ECB903783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61EC01-254F-084D-6B60-FBFF9DF0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D78E-5290-4FBD-887B-101162DA8D7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05B3BA-7BDD-7A04-BC2B-D09CE2B5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E8D570-41A6-FF43-95BE-E33CA4C9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68BBB-DB94-451B-B5DB-1E68CD4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5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867A419-0A3C-BDE9-0943-ABCC739E9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1BCE8E-1CC3-CAE8-3565-1793E12F4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B9529B-EE19-74FC-8739-7D79B6B57E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D78E-5290-4FBD-887B-101162DA8D7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A954B3-323A-0F7F-AFC0-5BF32F33A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B3087B-E489-A158-CABB-66B985E3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68BBB-DB94-451B-B5DB-1E68CD4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43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FC8653D-1AAC-2A58-3ED8-18031A87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16BD241-6A3A-4798-111F-BD0C76BD1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44FDC1-6AD3-B9C3-6DB1-1E5FEB55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4461ED2-F9BA-2E5C-B97E-D81C5EA9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00F9390-D8D5-69BE-78AD-4A13A2D0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7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2D43E7A-2ECD-0311-FA89-43B676DB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907CEAC-DD1A-2FAC-B529-DA682FAC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271071-C2B3-847B-4D82-B9109C1A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8D655E2-6FE4-366D-B391-675C9DC0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8A218D-9DF4-2948-83E4-8FC7CBD6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30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889154-3CEE-BCB0-278E-8BBFDE6D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87BB737-98C0-1325-6699-66221D5C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DF4A89A-FF0B-1EB3-B5D2-4E3B73A2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DE735F0-81C8-CBD2-4EBC-FF3BE8A8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A9017BC-0C3F-ABCD-4FE7-97F5465C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4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B582C9C-6A91-82C2-5875-3EDD03A5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68D0BE9-BD01-0389-6B9F-1A36B8BD5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1A4798F-3D42-45CE-93EA-1807567B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8602E7C-EF32-E013-D266-615F3CE2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519819A-E46B-A265-39F9-AE62D8A5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B59B5CB-07CD-B25A-713D-A3309993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5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3E91590-807E-9FB2-93BC-DB5CC94F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5C6A7BF-3BFE-CCE7-C295-754777F7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0061596-6169-23AC-B9EA-AFD704A7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010E1EA-D636-C3CE-5F70-04E0923E5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2C54F5D-6AD9-6693-9015-5E0237680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A709FF9-DBC2-3B14-9CD9-2FF0448E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B472B02-D717-F49F-B8E2-281EE4AF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EE019EC-E0E3-48E5-B089-695AF111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78C049B-4035-8CF4-AE0A-D01DF122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7542121-0C07-CFC2-1FA2-98737B88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DDC370A-8772-270E-AD98-4C1EBE69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C3E068B-845C-5635-7997-8EE4E5E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B9DCB2F-0E63-43C6-1C15-5B69F167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6F49A97-4B52-6698-29C9-2D5C833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F99A02B-28DD-B88C-50F5-A74623BE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6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9A6B9CD-039A-CC8D-E0CB-FD28E7A4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90893F2-6370-4A6A-690D-E337DE3D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EF17896-3A86-5246-57EB-7459876B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89137CE-BA9F-AC6A-CEE9-C82603A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A8BCE36-605C-35F7-58EF-5E5E86D7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897D35D-0690-A4F5-8EEC-BE1E893B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9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0EA53-F3C7-4B27-B666-F046B3BC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12AA81-1DEA-39B4-5383-2AEBF1EE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7D9EA-0819-0AF5-E534-686654FE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D78E-5290-4FBD-887B-101162DA8D7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85D9FE-B96C-B632-0BF7-365F7E7E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8F37AE-0EB0-54F3-A7B4-08861B95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68BBB-DB94-451B-B5DB-1E68CD4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52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A7A04F-C78E-2830-AE51-F9F6D568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3ED9D-4D2F-B804-7EFC-226496BE8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F41D5FE-6BC3-82E1-F126-DDA98E3F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91E9A09-40DB-3C90-AE60-B6800C48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9853511-BB64-0F50-6D73-ED9024ED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2C8C800-86D9-5425-7922-04514637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6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781E655-0645-20F5-A282-5804D3EF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A7A49EC-CC95-3534-2021-5D5AB581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0EA78DC-6AB6-C391-6F14-39D6BCA7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1A2051-C9C3-1389-F8E6-643B44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D682550-6AE2-72EF-646F-BC29645B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3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F0B682B-2CED-8309-F8D3-9AD5F67E5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C331169-908A-8037-29FB-579E3DE94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00AB5B4-E318-C83D-7BDB-2F6AC03E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FF14A4-9183-3C5B-0030-4723822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7772AA5-3A5A-298E-6374-FAC381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61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7CE50F-45DB-CFA3-3813-3D34D6EB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41CC3A-4F7D-CBC9-34AE-54AF9BFF5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FECD6D-D709-F070-C685-ABB5ABF4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D78E-5290-4FBD-887B-101162DA8D7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082BCD-D228-81D4-0075-B7D5E53E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2E6CB3-C55F-B839-8BED-4478075D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68BBB-DB94-451B-B5DB-1E68CD4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7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A072E5-6DF3-AD01-37ED-E1840383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E2B4AF-E77D-C647-FDCF-0D2644AAE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872F95-C83E-A15B-D0F8-04E5C83B6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E87689-189C-96BD-F69C-A50669ED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D78E-5290-4FBD-887B-101162DA8D7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4EBA4D-D332-A0BB-64A2-A8A54BEC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B6C951-6D68-6A31-5FEF-985CA9C3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68BBB-DB94-451B-B5DB-1E68CD4A9FB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9BAA4746-8936-FBAE-B316-3215CBBE79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163" y="-311406"/>
            <a:ext cx="2381163" cy="23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6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5EF27-1F15-7684-5366-04AE47D2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DC05C0-8CC3-E020-9A36-A8371E50D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7F71E4-94FC-D2E3-7382-02C4C1B65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C3EF71-774C-90F7-20EB-24B6AD332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AC1D86-2C2A-2C48-2E77-A111E3B07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D5BBF7-D092-497C-D6F0-94BA55C9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D78E-5290-4FBD-887B-101162DA8D7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9BC8C9C-8956-38DF-0965-7858DA2C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089EA3-41AF-37BE-B17E-1B223295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68BBB-DB94-451B-B5DB-1E68CD4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1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C1D63-38C5-BE8C-BD29-AB689C26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29E7F6-462D-36F5-946D-B9BCE22A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D78E-5290-4FBD-887B-101162DA8D7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0EB0B0-7D6A-1B27-32A2-C35A4878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4C3D05-7FED-456C-0D89-7C6CE078A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68BBB-DB94-451B-B5DB-1E68CD4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5BB6777-05A7-F0AB-33F7-25F1D0D0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D78E-5290-4FBD-887B-101162DA8D7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66F8CA1-0F3B-2D88-6544-D807BD22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2081ED-6516-57F4-9140-6E970595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68BBB-DB94-451B-B5DB-1E68CD4A9FB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B3391D59-8EBC-3BD8-692C-96E767C1A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163" y="-311406"/>
            <a:ext cx="2381163" cy="23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8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204A83-C94F-1FDB-9785-2A4A823D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C943CE-63F3-1EBF-BD2D-C4FF5B453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9D8612-9C6D-7733-0231-FFFFFD0E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A877E7-3BBA-4ABB-B499-5D18749E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D78E-5290-4FBD-887B-101162DA8D7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3D05AD-E5EF-B922-AF31-808EDA7D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1D0B97-8618-9A63-6325-8B452256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68BBB-DB94-451B-B5DB-1E68CD4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27411-528A-7B0A-6160-3DE89723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6C9B4F-53C6-B17D-9B22-2A4589F65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859298-F688-58D6-061E-FB10B0777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ED189F-ED54-9126-C6C7-EF8C2B45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D78E-5290-4FBD-887B-101162DA8D7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677991-307A-6E51-BD13-49809CC7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C09D3F-05F0-A0FE-F011-90153F86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68BBB-DB94-451B-B5DB-1E68CD4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29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A85E4BD9-E05C-655C-AA51-1E3C14BD4F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051" y="95249"/>
            <a:ext cx="16478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6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4.wav"/><Relationship Id="rId2" Type="http://schemas.openxmlformats.org/officeDocument/2006/relationships/audio" Target="file:///D:\lop%204\Tuan%203\Toan4_LuyenTapTr16_KTUTS\Tieng-tinh-tinh-www_nhacchuongvui_com.mp3" TargetMode="External"/><Relationship Id="rId1" Type="http://schemas.microsoft.com/office/2007/relationships/media" Target="file:///D:\lop%204\Tuan%203\Toan4_LuyenTapTr16_KTUTS\Tieng-tinh-tinh-www_nhacchuongvui_com.mp3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7.wmf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4.wav"/><Relationship Id="rId2" Type="http://schemas.openxmlformats.org/officeDocument/2006/relationships/audio" Target="file:///D:\lop%204\Tuan%203\Toan4_LuyenTapTr16_KTUTS\Tieng-tinh-tinh-www_nhacchuongvui_com.mp3" TargetMode="External"/><Relationship Id="rId1" Type="http://schemas.microsoft.com/office/2007/relationships/media" Target="file:///D:\lop%204\Tuan%203\Toan4_LuyenTapTr16_KTUTS\Tieng-tinh-tinh-www_nhacchuongvui_com.mp3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7.wmf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latin typeface="Times New Roman" pitchFamily="18" charset="0"/>
              </a:rPr>
              <a:t>TRƯỜNG TIỂU HỌC </a:t>
            </a:r>
            <a:r>
              <a:rPr lang="vi-VN" altLang="en-US" sz="2622" b="1" dirty="0">
                <a:latin typeface="Times New Roman" pitchFamily="18" charset="0"/>
              </a:rPr>
              <a:t>KIẾN THIẾT</a:t>
            </a:r>
            <a:endParaRPr lang="en-US" altLang="en-US" sz="2622" b="1" dirty="0"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2" y="4752318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75" y="4704327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655715" y="473228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26" y="5002270"/>
            <a:ext cx="3246937" cy="147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77371" y="3173712"/>
            <a:ext cx="11335658" cy="117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B1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</a:t>
            </a:r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IỂU THỨC SỐ. TÍNH GIÁ TRỊ CỦA BIỂU THỨC SỐ (TIẾT1)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9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xmlns="" id="{6C45F295-014B-A9C3-57BB-B577D528E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457" y="283124"/>
            <a:ext cx="6403380" cy="584775"/>
          </a:xfrm>
          <a:custGeom>
            <a:avLst/>
            <a:gdLst>
              <a:gd name="connsiteX0" fmla="*/ 0 w 9955707"/>
              <a:gd name="connsiteY0" fmla="*/ 0 h 1651671"/>
              <a:gd name="connsiteX1" fmla="*/ 564157 w 9955707"/>
              <a:gd name="connsiteY1" fmla="*/ 0 h 1651671"/>
              <a:gd name="connsiteX2" fmla="*/ 1227871 w 9955707"/>
              <a:gd name="connsiteY2" fmla="*/ 0 h 1651671"/>
              <a:gd name="connsiteX3" fmla="*/ 1792027 w 9955707"/>
              <a:gd name="connsiteY3" fmla="*/ 0 h 1651671"/>
              <a:gd name="connsiteX4" fmla="*/ 2654855 w 9955707"/>
              <a:gd name="connsiteY4" fmla="*/ 0 h 1651671"/>
              <a:gd name="connsiteX5" fmla="*/ 3318569 w 9955707"/>
              <a:gd name="connsiteY5" fmla="*/ 0 h 1651671"/>
              <a:gd name="connsiteX6" fmla="*/ 3683612 w 9955707"/>
              <a:gd name="connsiteY6" fmla="*/ 0 h 1651671"/>
              <a:gd name="connsiteX7" fmla="*/ 4446882 w 9955707"/>
              <a:gd name="connsiteY7" fmla="*/ 0 h 1651671"/>
              <a:gd name="connsiteX8" fmla="*/ 5309710 w 9955707"/>
              <a:gd name="connsiteY8" fmla="*/ 0 h 1651671"/>
              <a:gd name="connsiteX9" fmla="*/ 6072981 w 9955707"/>
              <a:gd name="connsiteY9" fmla="*/ 0 h 1651671"/>
              <a:gd name="connsiteX10" fmla="*/ 6637138 w 9955707"/>
              <a:gd name="connsiteY10" fmla="*/ 0 h 1651671"/>
              <a:gd name="connsiteX11" fmla="*/ 7400409 w 9955707"/>
              <a:gd name="connsiteY11" fmla="*/ 0 h 1651671"/>
              <a:gd name="connsiteX12" fmla="*/ 7865009 w 9955707"/>
              <a:gd name="connsiteY12" fmla="*/ 0 h 1651671"/>
              <a:gd name="connsiteX13" fmla="*/ 8628279 w 9955707"/>
              <a:gd name="connsiteY13" fmla="*/ 0 h 1651671"/>
              <a:gd name="connsiteX14" fmla="*/ 9192436 w 9955707"/>
              <a:gd name="connsiteY14" fmla="*/ 0 h 1651671"/>
              <a:gd name="connsiteX15" fmla="*/ 9955707 w 9955707"/>
              <a:gd name="connsiteY15" fmla="*/ 0 h 1651671"/>
              <a:gd name="connsiteX16" fmla="*/ 9955707 w 9955707"/>
              <a:gd name="connsiteY16" fmla="*/ 517524 h 1651671"/>
              <a:gd name="connsiteX17" fmla="*/ 9955707 w 9955707"/>
              <a:gd name="connsiteY17" fmla="*/ 1101114 h 1651671"/>
              <a:gd name="connsiteX18" fmla="*/ 9955707 w 9955707"/>
              <a:gd name="connsiteY18" fmla="*/ 1651671 h 1651671"/>
              <a:gd name="connsiteX19" fmla="*/ 9491107 w 9955707"/>
              <a:gd name="connsiteY19" fmla="*/ 1651671 h 1651671"/>
              <a:gd name="connsiteX20" fmla="*/ 8926951 w 9955707"/>
              <a:gd name="connsiteY20" fmla="*/ 1651671 h 1651671"/>
              <a:gd name="connsiteX21" fmla="*/ 8362794 w 9955707"/>
              <a:gd name="connsiteY21" fmla="*/ 1651671 h 1651671"/>
              <a:gd name="connsiteX22" fmla="*/ 7599523 w 9955707"/>
              <a:gd name="connsiteY22" fmla="*/ 1651671 h 1651671"/>
              <a:gd name="connsiteX23" fmla="*/ 7234480 w 9955707"/>
              <a:gd name="connsiteY23" fmla="*/ 1651671 h 1651671"/>
              <a:gd name="connsiteX24" fmla="*/ 6869438 w 9955707"/>
              <a:gd name="connsiteY24" fmla="*/ 1651671 h 1651671"/>
              <a:gd name="connsiteX25" fmla="*/ 6504395 w 9955707"/>
              <a:gd name="connsiteY25" fmla="*/ 1651671 h 1651671"/>
              <a:gd name="connsiteX26" fmla="*/ 5840681 w 9955707"/>
              <a:gd name="connsiteY26" fmla="*/ 1651671 h 1651671"/>
              <a:gd name="connsiteX27" fmla="*/ 5276525 w 9955707"/>
              <a:gd name="connsiteY27" fmla="*/ 1651671 h 1651671"/>
              <a:gd name="connsiteX28" fmla="*/ 4513254 w 9955707"/>
              <a:gd name="connsiteY28" fmla="*/ 1651671 h 1651671"/>
              <a:gd name="connsiteX29" fmla="*/ 3949097 w 9955707"/>
              <a:gd name="connsiteY29" fmla="*/ 1651671 h 1651671"/>
              <a:gd name="connsiteX30" fmla="*/ 3086269 w 9955707"/>
              <a:gd name="connsiteY30" fmla="*/ 1651671 h 1651671"/>
              <a:gd name="connsiteX31" fmla="*/ 2322998 w 9955707"/>
              <a:gd name="connsiteY31" fmla="*/ 1651671 h 1651671"/>
              <a:gd name="connsiteX32" fmla="*/ 1559727 w 9955707"/>
              <a:gd name="connsiteY32" fmla="*/ 1651671 h 1651671"/>
              <a:gd name="connsiteX33" fmla="*/ 796457 w 9955707"/>
              <a:gd name="connsiteY33" fmla="*/ 1651671 h 1651671"/>
              <a:gd name="connsiteX34" fmla="*/ 0 w 9955707"/>
              <a:gd name="connsiteY34" fmla="*/ 1651671 h 1651671"/>
              <a:gd name="connsiteX35" fmla="*/ 0 w 9955707"/>
              <a:gd name="connsiteY35" fmla="*/ 1084597 h 1651671"/>
              <a:gd name="connsiteX36" fmla="*/ 0 w 9955707"/>
              <a:gd name="connsiteY36" fmla="*/ 583590 h 1651671"/>
              <a:gd name="connsiteX37" fmla="*/ 0 w 9955707"/>
              <a:gd name="connsiteY37" fmla="*/ 0 h 1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55707" h="1651671" fill="none" extrusionOk="0">
                <a:moveTo>
                  <a:pt x="0" y="0"/>
                </a:moveTo>
                <a:cubicBezTo>
                  <a:pt x="242238" y="-2302"/>
                  <a:pt x="294375" y="24486"/>
                  <a:pt x="564157" y="0"/>
                </a:cubicBezTo>
                <a:cubicBezTo>
                  <a:pt x="833939" y="-24486"/>
                  <a:pt x="993604" y="31751"/>
                  <a:pt x="1227871" y="0"/>
                </a:cubicBezTo>
                <a:cubicBezTo>
                  <a:pt x="1462138" y="-31751"/>
                  <a:pt x="1583155" y="21264"/>
                  <a:pt x="1792027" y="0"/>
                </a:cubicBezTo>
                <a:cubicBezTo>
                  <a:pt x="2000899" y="-21264"/>
                  <a:pt x="2369777" y="-15188"/>
                  <a:pt x="2654855" y="0"/>
                </a:cubicBezTo>
                <a:cubicBezTo>
                  <a:pt x="2939933" y="15188"/>
                  <a:pt x="3027136" y="27772"/>
                  <a:pt x="3318569" y="0"/>
                </a:cubicBezTo>
                <a:cubicBezTo>
                  <a:pt x="3610002" y="-27772"/>
                  <a:pt x="3508920" y="16221"/>
                  <a:pt x="3683612" y="0"/>
                </a:cubicBezTo>
                <a:cubicBezTo>
                  <a:pt x="3858304" y="-16221"/>
                  <a:pt x="4219554" y="-33295"/>
                  <a:pt x="4446882" y="0"/>
                </a:cubicBezTo>
                <a:cubicBezTo>
                  <a:pt x="4674210" y="33295"/>
                  <a:pt x="5055649" y="-25526"/>
                  <a:pt x="5309710" y="0"/>
                </a:cubicBezTo>
                <a:cubicBezTo>
                  <a:pt x="5563771" y="25526"/>
                  <a:pt x="5901624" y="2197"/>
                  <a:pt x="6072981" y="0"/>
                </a:cubicBezTo>
                <a:cubicBezTo>
                  <a:pt x="6244338" y="-2197"/>
                  <a:pt x="6358402" y="9905"/>
                  <a:pt x="6637138" y="0"/>
                </a:cubicBezTo>
                <a:cubicBezTo>
                  <a:pt x="6915874" y="-9905"/>
                  <a:pt x="7132737" y="-1998"/>
                  <a:pt x="7400409" y="0"/>
                </a:cubicBezTo>
                <a:cubicBezTo>
                  <a:pt x="7668081" y="1998"/>
                  <a:pt x="7657824" y="-5358"/>
                  <a:pt x="7865009" y="0"/>
                </a:cubicBezTo>
                <a:cubicBezTo>
                  <a:pt x="8072194" y="5358"/>
                  <a:pt x="8284804" y="2901"/>
                  <a:pt x="8628279" y="0"/>
                </a:cubicBezTo>
                <a:cubicBezTo>
                  <a:pt x="8971754" y="-2901"/>
                  <a:pt x="9078682" y="-15224"/>
                  <a:pt x="9192436" y="0"/>
                </a:cubicBezTo>
                <a:cubicBezTo>
                  <a:pt x="9306190" y="15224"/>
                  <a:pt x="9728165" y="29773"/>
                  <a:pt x="9955707" y="0"/>
                </a:cubicBezTo>
                <a:cubicBezTo>
                  <a:pt x="9944930" y="155958"/>
                  <a:pt x="9970923" y="261553"/>
                  <a:pt x="9955707" y="517524"/>
                </a:cubicBezTo>
                <a:cubicBezTo>
                  <a:pt x="9940491" y="773495"/>
                  <a:pt x="9927781" y="916721"/>
                  <a:pt x="9955707" y="1101114"/>
                </a:cubicBezTo>
                <a:cubicBezTo>
                  <a:pt x="9983634" y="1285507"/>
                  <a:pt x="9962665" y="1490237"/>
                  <a:pt x="9955707" y="1651671"/>
                </a:cubicBezTo>
                <a:cubicBezTo>
                  <a:pt x="9729680" y="1658812"/>
                  <a:pt x="9692540" y="1671551"/>
                  <a:pt x="9491107" y="1651671"/>
                </a:cubicBezTo>
                <a:cubicBezTo>
                  <a:pt x="9289674" y="1631791"/>
                  <a:pt x="9056756" y="1649529"/>
                  <a:pt x="8926951" y="1651671"/>
                </a:cubicBezTo>
                <a:cubicBezTo>
                  <a:pt x="8797146" y="1653813"/>
                  <a:pt x="8606268" y="1633699"/>
                  <a:pt x="8362794" y="1651671"/>
                </a:cubicBezTo>
                <a:cubicBezTo>
                  <a:pt x="8119320" y="1669643"/>
                  <a:pt x="7765637" y="1680270"/>
                  <a:pt x="7599523" y="1651671"/>
                </a:cubicBezTo>
                <a:cubicBezTo>
                  <a:pt x="7433409" y="1623072"/>
                  <a:pt x="7312719" y="1661254"/>
                  <a:pt x="7234480" y="1651671"/>
                </a:cubicBezTo>
                <a:cubicBezTo>
                  <a:pt x="7156241" y="1642088"/>
                  <a:pt x="7045661" y="1658486"/>
                  <a:pt x="6869438" y="1651671"/>
                </a:cubicBezTo>
                <a:cubicBezTo>
                  <a:pt x="6693215" y="1644856"/>
                  <a:pt x="6599928" y="1640993"/>
                  <a:pt x="6504395" y="1651671"/>
                </a:cubicBezTo>
                <a:cubicBezTo>
                  <a:pt x="6408862" y="1662349"/>
                  <a:pt x="6171477" y="1637707"/>
                  <a:pt x="5840681" y="1651671"/>
                </a:cubicBezTo>
                <a:cubicBezTo>
                  <a:pt x="5509885" y="1665635"/>
                  <a:pt x="5401558" y="1626402"/>
                  <a:pt x="5276525" y="1651671"/>
                </a:cubicBezTo>
                <a:cubicBezTo>
                  <a:pt x="5151492" y="1676940"/>
                  <a:pt x="4666468" y="1643528"/>
                  <a:pt x="4513254" y="1651671"/>
                </a:cubicBezTo>
                <a:cubicBezTo>
                  <a:pt x="4360040" y="1659814"/>
                  <a:pt x="4172848" y="1665676"/>
                  <a:pt x="3949097" y="1651671"/>
                </a:cubicBezTo>
                <a:cubicBezTo>
                  <a:pt x="3725346" y="1637666"/>
                  <a:pt x="3272174" y="1612162"/>
                  <a:pt x="3086269" y="1651671"/>
                </a:cubicBezTo>
                <a:cubicBezTo>
                  <a:pt x="2900364" y="1691180"/>
                  <a:pt x="2573033" y="1659018"/>
                  <a:pt x="2322998" y="1651671"/>
                </a:cubicBezTo>
                <a:cubicBezTo>
                  <a:pt x="2072963" y="1644324"/>
                  <a:pt x="1842732" y="1659517"/>
                  <a:pt x="1559727" y="1651671"/>
                </a:cubicBezTo>
                <a:cubicBezTo>
                  <a:pt x="1276722" y="1643825"/>
                  <a:pt x="1152331" y="1656342"/>
                  <a:pt x="796457" y="1651671"/>
                </a:cubicBezTo>
                <a:cubicBezTo>
                  <a:pt x="440583" y="1647001"/>
                  <a:pt x="344657" y="1643161"/>
                  <a:pt x="0" y="1651671"/>
                </a:cubicBezTo>
                <a:cubicBezTo>
                  <a:pt x="19062" y="1373353"/>
                  <a:pt x="-8647" y="1227202"/>
                  <a:pt x="0" y="1084597"/>
                </a:cubicBezTo>
                <a:cubicBezTo>
                  <a:pt x="8647" y="941992"/>
                  <a:pt x="6209" y="699958"/>
                  <a:pt x="0" y="583590"/>
                </a:cubicBezTo>
                <a:cubicBezTo>
                  <a:pt x="-6209" y="467222"/>
                  <a:pt x="21082" y="246279"/>
                  <a:pt x="0" y="0"/>
                </a:cubicBezTo>
                <a:close/>
              </a:path>
              <a:path w="9955707" h="1651671" stroke="0" extrusionOk="0">
                <a:moveTo>
                  <a:pt x="0" y="0"/>
                </a:moveTo>
                <a:cubicBezTo>
                  <a:pt x="283037" y="5132"/>
                  <a:pt x="454422" y="3791"/>
                  <a:pt x="763271" y="0"/>
                </a:cubicBezTo>
                <a:cubicBezTo>
                  <a:pt x="1072120" y="-3791"/>
                  <a:pt x="1240568" y="-17370"/>
                  <a:pt x="1426985" y="0"/>
                </a:cubicBezTo>
                <a:cubicBezTo>
                  <a:pt x="1613402" y="17370"/>
                  <a:pt x="1866338" y="4448"/>
                  <a:pt x="2289813" y="0"/>
                </a:cubicBezTo>
                <a:cubicBezTo>
                  <a:pt x="2713288" y="-4448"/>
                  <a:pt x="2690933" y="18609"/>
                  <a:pt x="2953526" y="0"/>
                </a:cubicBezTo>
                <a:cubicBezTo>
                  <a:pt x="3216119" y="-18609"/>
                  <a:pt x="3401732" y="-8826"/>
                  <a:pt x="3617240" y="0"/>
                </a:cubicBezTo>
                <a:cubicBezTo>
                  <a:pt x="3832748" y="8826"/>
                  <a:pt x="3885039" y="6847"/>
                  <a:pt x="3982283" y="0"/>
                </a:cubicBezTo>
                <a:cubicBezTo>
                  <a:pt x="4079527" y="-6847"/>
                  <a:pt x="4194824" y="-16927"/>
                  <a:pt x="4347325" y="0"/>
                </a:cubicBezTo>
                <a:cubicBezTo>
                  <a:pt x="4499826" y="16927"/>
                  <a:pt x="4865255" y="2822"/>
                  <a:pt x="5011039" y="0"/>
                </a:cubicBezTo>
                <a:cubicBezTo>
                  <a:pt x="5156823" y="-2822"/>
                  <a:pt x="5435204" y="7300"/>
                  <a:pt x="5774310" y="0"/>
                </a:cubicBezTo>
                <a:cubicBezTo>
                  <a:pt x="6113416" y="-7300"/>
                  <a:pt x="6056277" y="-21327"/>
                  <a:pt x="6238910" y="0"/>
                </a:cubicBezTo>
                <a:cubicBezTo>
                  <a:pt x="6421543" y="21327"/>
                  <a:pt x="6710340" y="10661"/>
                  <a:pt x="7002181" y="0"/>
                </a:cubicBezTo>
                <a:cubicBezTo>
                  <a:pt x="7294022" y="-10661"/>
                  <a:pt x="7200977" y="-1292"/>
                  <a:pt x="7367223" y="0"/>
                </a:cubicBezTo>
                <a:cubicBezTo>
                  <a:pt x="7533469" y="1292"/>
                  <a:pt x="7763407" y="14266"/>
                  <a:pt x="7931380" y="0"/>
                </a:cubicBezTo>
                <a:cubicBezTo>
                  <a:pt x="8099353" y="-14266"/>
                  <a:pt x="8218568" y="-853"/>
                  <a:pt x="8296422" y="0"/>
                </a:cubicBezTo>
                <a:cubicBezTo>
                  <a:pt x="8374276" y="853"/>
                  <a:pt x="8695482" y="21549"/>
                  <a:pt x="8860579" y="0"/>
                </a:cubicBezTo>
                <a:cubicBezTo>
                  <a:pt x="9025676" y="-21549"/>
                  <a:pt x="9417128" y="-53864"/>
                  <a:pt x="9955707" y="0"/>
                </a:cubicBezTo>
                <a:cubicBezTo>
                  <a:pt x="9936434" y="164322"/>
                  <a:pt x="9945991" y="336808"/>
                  <a:pt x="9955707" y="550557"/>
                </a:cubicBezTo>
                <a:cubicBezTo>
                  <a:pt x="9965423" y="764306"/>
                  <a:pt x="9942226" y="849044"/>
                  <a:pt x="9955707" y="1051564"/>
                </a:cubicBezTo>
                <a:cubicBezTo>
                  <a:pt x="9969188" y="1254084"/>
                  <a:pt x="9964747" y="1461770"/>
                  <a:pt x="9955707" y="1651671"/>
                </a:cubicBezTo>
                <a:cubicBezTo>
                  <a:pt x="9680185" y="1667664"/>
                  <a:pt x="9521532" y="1641950"/>
                  <a:pt x="9391550" y="1651671"/>
                </a:cubicBezTo>
                <a:cubicBezTo>
                  <a:pt x="9261568" y="1661392"/>
                  <a:pt x="8730495" y="1678834"/>
                  <a:pt x="8528722" y="1651671"/>
                </a:cubicBezTo>
                <a:cubicBezTo>
                  <a:pt x="8326949" y="1624508"/>
                  <a:pt x="8013834" y="1640131"/>
                  <a:pt x="7765451" y="1651671"/>
                </a:cubicBezTo>
                <a:cubicBezTo>
                  <a:pt x="7517068" y="1663211"/>
                  <a:pt x="7450735" y="1646009"/>
                  <a:pt x="7300852" y="1651671"/>
                </a:cubicBezTo>
                <a:cubicBezTo>
                  <a:pt x="7150969" y="1657333"/>
                  <a:pt x="6878721" y="1647419"/>
                  <a:pt x="6736695" y="1651671"/>
                </a:cubicBezTo>
                <a:cubicBezTo>
                  <a:pt x="6594669" y="1655923"/>
                  <a:pt x="6341019" y="1634785"/>
                  <a:pt x="5973424" y="1651671"/>
                </a:cubicBezTo>
                <a:cubicBezTo>
                  <a:pt x="5605829" y="1668557"/>
                  <a:pt x="5727019" y="1651575"/>
                  <a:pt x="5608382" y="1651671"/>
                </a:cubicBezTo>
                <a:cubicBezTo>
                  <a:pt x="5489745" y="1651767"/>
                  <a:pt x="5146409" y="1658059"/>
                  <a:pt x="4944668" y="1651671"/>
                </a:cubicBezTo>
                <a:cubicBezTo>
                  <a:pt x="4742927" y="1645283"/>
                  <a:pt x="4650770" y="1678085"/>
                  <a:pt x="4380511" y="1651671"/>
                </a:cubicBezTo>
                <a:cubicBezTo>
                  <a:pt x="4110252" y="1625257"/>
                  <a:pt x="3853181" y="1643771"/>
                  <a:pt x="3716797" y="1651671"/>
                </a:cubicBezTo>
                <a:cubicBezTo>
                  <a:pt x="3580413" y="1659571"/>
                  <a:pt x="3306111" y="1684746"/>
                  <a:pt x="3053083" y="1651671"/>
                </a:cubicBezTo>
                <a:cubicBezTo>
                  <a:pt x="2800055" y="1618596"/>
                  <a:pt x="2448710" y="1664971"/>
                  <a:pt x="2289813" y="1651671"/>
                </a:cubicBezTo>
                <a:cubicBezTo>
                  <a:pt x="2130916" y="1638372"/>
                  <a:pt x="2052653" y="1657501"/>
                  <a:pt x="1924770" y="1651671"/>
                </a:cubicBezTo>
                <a:cubicBezTo>
                  <a:pt x="1796887" y="1645841"/>
                  <a:pt x="1416943" y="1667339"/>
                  <a:pt x="1061942" y="1651671"/>
                </a:cubicBezTo>
                <a:cubicBezTo>
                  <a:pt x="706941" y="1636003"/>
                  <a:pt x="860500" y="1663840"/>
                  <a:pt x="696899" y="1651671"/>
                </a:cubicBezTo>
                <a:cubicBezTo>
                  <a:pt x="533298" y="1639502"/>
                  <a:pt x="288253" y="1632704"/>
                  <a:pt x="0" y="1651671"/>
                </a:cubicBezTo>
                <a:cubicBezTo>
                  <a:pt x="-11459" y="1402105"/>
                  <a:pt x="-17399" y="1364307"/>
                  <a:pt x="0" y="1101114"/>
                </a:cubicBezTo>
                <a:cubicBezTo>
                  <a:pt x="17399" y="837921"/>
                  <a:pt x="4003" y="789620"/>
                  <a:pt x="0" y="583590"/>
                </a:cubicBezTo>
                <a:cubicBezTo>
                  <a:pt x="-4003" y="377560"/>
                  <a:pt x="12636" y="165163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1219170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9 x 8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79D1A1DA-D246-E85C-DB7D-DFFE259F3F6A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82F83436-F984-8680-27AC-9E6A3FD355B6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81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82CCE0F-F789-8AA3-5BE5-7ACE8B1593C8}"/>
              </a:ext>
            </a:extLst>
          </p:cNvPr>
          <p:cNvCxnSpPr/>
          <p:nvPr/>
        </p:nvCxnSpPr>
        <p:spPr>
          <a:xfrm>
            <a:off x="4876800" y="4114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8" descr="j0234131">
            <a:extLst>
              <a:ext uri="{FF2B5EF4-FFF2-40B4-BE49-F238E27FC236}">
                <a16:creationId xmlns:a16="http://schemas.microsoft.com/office/drawing/2014/main" xmlns="" id="{C832FF84-C602-96AC-8EBD-6B2DB53C2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90538"/>
            <a:ext cx="1217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9">
            <a:extLst>
              <a:ext uri="{FF2B5EF4-FFF2-40B4-BE49-F238E27FC236}">
                <a16:creationId xmlns:a16="http://schemas.microsoft.com/office/drawing/2014/main" xmlns="" id="{CDADEC5D-E6FF-6D5F-5065-9DDD166E31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1964" y="8255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10" name="WordArt 20">
            <a:extLst>
              <a:ext uri="{FF2B5EF4-FFF2-40B4-BE49-F238E27FC236}">
                <a16:creationId xmlns:a16="http://schemas.microsoft.com/office/drawing/2014/main" xmlns="" id="{AB71AFC6-588C-FD01-F5B4-38D659FCF1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8476" y="874714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1" name="WordArt 21">
            <a:extLst>
              <a:ext uri="{FF2B5EF4-FFF2-40B4-BE49-F238E27FC236}">
                <a16:creationId xmlns:a16="http://schemas.microsoft.com/office/drawing/2014/main" xmlns="" id="{47CCD266-58A0-B49E-05BB-1B6D02F4AD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2289" y="8128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2" name="WordArt 22">
            <a:extLst>
              <a:ext uri="{FF2B5EF4-FFF2-40B4-BE49-F238E27FC236}">
                <a16:creationId xmlns:a16="http://schemas.microsoft.com/office/drawing/2014/main" xmlns="" id="{35528A12-3EF8-4797-3EF3-43B208011C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1" y="8890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3" name="WordArt 23">
            <a:extLst>
              <a:ext uri="{FF2B5EF4-FFF2-40B4-BE49-F238E27FC236}">
                <a16:creationId xmlns:a16="http://schemas.microsoft.com/office/drawing/2014/main" xmlns="" id="{B7FE559B-3817-EF04-DCEE-BA274E3FEF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2289" y="860425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4" name="WordArt 24">
            <a:extLst>
              <a:ext uri="{FF2B5EF4-FFF2-40B4-BE49-F238E27FC236}">
                <a16:creationId xmlns:a16="http://schemas.microsoft.com/office/drawing/2014/main" xmlns="" id="{60DCFCA9-74A1-6612-97A2-7BE6EC0440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25614" y="827089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xmlns="" id="{AA319A59-016D-C1B4-ED28-6E80050E7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567" y="4481303"/>
            <a:ext cx="7414335" cy="7937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81</a:t>
            </a:r>
            <a:r>
              <a:rPr lang="vi-VN" sz="3200" b="1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xmlns="" id="{E77E57D9-958B-DA2E-A0D6-EDB117FB2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804" y="3318563"/>
            <a:ext cx="10866014" cy="84125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xmlns="" id="{D7993871-8DFA-D8EF-1EBF-04A6C2978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804" y="5510521"/>
            <a:ext cx="7937014" cy="80738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C. </a:t>
            </a:r>
            <a:r>
              <a:rPr lang="en-US" sz="32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64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ectangle 82">
            <a:extLst>
              <a:ext uri="{FF2B5EF4-FFF2-40B4-BE49-F238E27FC236}">
                <a16:creationId xmlns:a16="http://schemas.microsoft.com/office/drawing/2014/main" xmlns="" id="{ADB74290-6E4F-932B-0D11-95C08CA0DE5D}"/>
              </a:ext>
            </a:extLst>
          </p:cNvPr>
          <p:cNvSpPr/>
          <p:nvPr/>
        </p:nvSpPr>
        <p:spPr>
          <a:xfrm>
            <a:off x="9915837" y="6724276"/>
            <a:ext cx="2047981" cy="151504"/>
          </a:xfrm>
          <a:custGeom>
            <a:avLst/>
            <a:gdLst>
              <a:gd name="connsiteX0" fmla="*/ 0 w 1470782"/>
              <a:gd name="connsiteY0" fmla="*/ 0 h 333327"/>
              <a:gd name="connsiteX1" fmla="*/ 1470782 w 1470782"/>
              <a:gd name="connsiteY1" fmla="*/ 0 h 333327"/>
              <a:gd name="connsiteX2" fmla="*/ 1470782 w 1470782"/>
              <a:gd name="connsiteY2" fmla="*/ 333327 h 333327"/>
              <a:gd name="connsiteX3" fmla="*/ 0 w 1470782"/>
              <a:gd name="connsiteY3" fmla="*/ 333327 h 333327"/>
              <a:gd name="connsiteX4" fmla="*/ 0 w 1470782"/>
              <a:gd name="connsiteY4" fmla="*/ 0 h 333327"/>
              <a:gd name="connsiteX0" fmla="*/ 0 w 1470782"/>
              <a:gd name="connsiteY0" fmla="*/ 0 h 519939"/>
              <a:gd name="connsiteX1" fmla="*/ 1470782 w 1470782"/>
              <a:gd name="connsiteY1" fmla="*/ 0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19939"/>
              <a:gd name="connsiteX1" fmla="*/ 1340154 w 1470782"/>
              <a:gd name="connsiteY1" fmla="*/ 186613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34870"/>
              <a:gd name="connsiteX1" fmla="*/ 1340154 w 1470782"/>
              <a:gd name="connsiteY1" fmla="*/ 186613 h 534870"/>
              <a:gd name="connsiteX2" fmla="*/ 1470782 w 1470782"/>
              <a:gd name="connsiteY2" fmla="*/ 519939 h 534870"/>
              <a:gd name="connsiteX3" fmla="*/ 1042496 w 1470782"/>
              <a:gd name="connsiteY3" fmla="*/ 530599 h 534870"/>
              <a:gd name="connsiteX4" fmla="*/ 0 w 1470782"/>
              <a:gd name="connsiteY4" fmla="*/ 333327 h 534870"/>
              <a:gd name="connsiteX5" fmla="*/ 0 w 1470782"/>
              <a:gd name="connsiteY5" fmla="*/ 0 h 534870"/>
              <a:gd name="connsiteX0" fmla="*/ 121298 w 1592080"/>
              <a:gd name="connsiteY0" fmla="*/ 0 h 534870"/>
              <a:gd name="connsiteX1" fmla="*/ 1461452 w 1592080"/>
              <a:gd name="connsiteY1" fmla="*/ 186613 h 534870"/>
              <a:gd name="connsiteX2" fmla="*/ 1592080 w 1592080"/>
              <a:gd name="connsiteY2" fmla="*/ 519939 h 534870"/>
              <a:gd name="connsiteX3" fmla="*/ 1163794 w 1592080"/>
              <a:gd name="connsiteY3" fmla="*/ 530599 h 534870"/>
              <a:gd name="connsiteX4" fmla="*/ 0 w 1592080"/>
              <a:gd name="connsiteY4" fmla="*/ 314666 h 534870"/>
              <a:gd name="connsiteX5" fmla="*/ 121298 w 1592080"/>
              <a:gd name="connsiteY5" fmla="*/ 0 h 53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2080" h="534870">
                <a:moveTo>
                  <a:pt x="121298" y="0"/>
                </a:moveTo>
                <a:lnTo>
                  <a:pt x="1461452" y="186613"/>
                </a:lnTo>
                <a:lnTo>
                  <a:pt x="1592080" y="519939"/>
                </a:lnTo>
                <a:cubicBezTo>
                  <a:pt x="1452428" y="501721"/>
                  <a:pt x="1303446" y="548817"/>
                  <a:pt x="1163794" y="530599"/>
                </a:cubicBezTo>
                <a:lnTo>
                  <a:pt x="0" y="314666"/>
                </a:lnTo>
                <a:lnTo>
                  <a:pt x="121298" y="0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6058FE3-94AF-ADF3-4C57-73B61621B0A4}"/>
              </a:ext>
            </a:extLst>
          </p:cNvPr>
          <p:cNvSpPr/>
          <p:nvPr/>
        </p:nvSpPr>
        <p:spPr>
          <a:xfrm>
            <a:off x="10019270" y="3850095"/>
            <a:ext cx="1777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TÊN PHẦN QUÀ/</a:t>
            </a:r>
          </a:p>
        </p:txBody>
      </p:sp>
    </p:spTree>
    <p:extLst>
      <p:ext uri="{BB962C8B-B14F-4D97-AF65-F5344CB8AC3E}">
        <p14:creationId xmlns:p14="http://schemas.microsoft.com/office/powerpoint/2010/main" val="4090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15" grpId="0"/>
      <p:bldP spid="15" grpId="1"/>
      <p:bldP spid="17" grpId="0"/>
      <p:bldP spid="18" grpId="0"/>
      <p:bldP spid="18" grpId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5681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57238" y="2744070"/>
            <a:ext cx="11698515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269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269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269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20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3" name="Picture 12">
            <a:extLst>
              <a:ext uri="{FF2B5EF4-FFF2-40B4-BE49-F238E27FC236}">
                <a16:creationId xmlns:a16="http://schemas.microsoft.com/office/drawing/2014/main" xmlns="" id="{D38AAB5F-3D3C-442F-038F-4BD1003C9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031968" y="896113"/>
            <a:ext cx="10073901" cy="5868046"/>
          </a:xfrm>
          <a:prstGeom prst="rect">
            <a:avLst/>
          </a:prstGeom>
        </p:spPr>
      </p:pic>
      <p:pic>
        <p:nvPicPr>
          <p:cNvPr id="124" name="Picture 9">
            <a:extLst>
              <a:ext uri="{FF2B5EF4-FFF2-40B4-BE49-F238E27FC236}">
                <a16:creationId xmlns:a16="http://schemas.microsoft.com/office/drawing/2014/main" xmlns="" id="{8E54941D-A066-E90C-10FE-B1CCB9944D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2697479"/>
            <a:ext cx="2617140" cy="3710063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xmlns="" id="{08363A17-D0E4-5289-B870-7C9B6250E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8383" y="2431077"/>
            <a:ext cx="9071634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7143" y="914400"/>
            <a:ext cx="8723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KTBC : </a:t>
            </a:r>
            <a:r>
              <a:rPr lang="en-US" sz="3600" dirty="0" err="1" smtClean="0"/>
              <a:t>Đặt</a:t>
            </a:r>
            <a:r>
              <a:rPr lang="en-US" sz="3600" dirty="0" smtClean="0"/>
              <a:t> </a:t>
            </a:r>
            <a:r>
              <a:rPr lang="en-US" sz="3600" dirty="0" err="1" smtClean="0"/>
              <a:t>tính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tính</a:t>
            </a:r>
            <a:r>
              <a:rPr lang="en-US" sz="3600" dirty="0" smtClean="0"/>
              <a:t> ( </a:t>
            </a:r>
            <a:r>
              <a:rPr lang="en-US" sz="3600" dirty="0" err="1" smtClean="0"/>
              <a:t>Bảng</a:t>
            </a:r>
            <a:r>
              <a:rPr lang="en-US" sz="3600" dirty="0" smtClean="0"/>
              <a:t> con)</a:t>
            </a:r>
          </a:p>
          <a:p>
            <a:endParaRPr lang="en-US" dirty="0"/>
          </a:p>
          <a:p>
            <a:pPr algn="ctr"/>
            <a:r>
              <a:rPr lang="en-US" sz="3600" dirty="0" smtClean="0"/>
              <a:t>427 x 2                  560  : 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01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50698" y="87847"/>
            <a:ext cx="5941050" cy="813021"/>
            <a:chOff x="4539228" y="172432"/>
            <a:chExt cx="7447190" cy="1085405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7447190" cy="698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ứ Năm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ngà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y 14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 12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b="1" dirty="0" smtClean="0"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3" y="641502"/>
              <a:ext cx="1339698" cy="616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161143" y="784407"/>
            <a:ext cx="10348685" cy="84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BIỂU THỨC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 . TÍNH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 TRỊ CỦA BIỂU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THỨC SỐ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(T1)</a:t>
            </a:r>
          </a:p>
          <a:p>
            <a:pPr algn="ctr" eaLnBrk="1" hangingPunct="1"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50698" y="87847"/>
            <a:ext cx="5941050" cy="813021"/>
            <a:chOff x="4539228" y="172432"/>
            <a:chExt cx="7447190" cy="1085405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7447190" cy="698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ứ Năm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ngà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y 14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 12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b="1" dirty="0" smtClean="0"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3" y="641502"/>
              <a:ext cx="1339698" cy="616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161143" y="784407"/>
            <a:ext cx="10348685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BIỂU THỨC SỐ.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TÍNH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 TRỊ CỦA BIỂU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THỨC SỐ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(T1)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61143" y="1228580"/>
            <a:ext cx="1068251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6470" indent="-556470">
              <a:buAutoNum type="alphaLcParenR"/>
            </a:pP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9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96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96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(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996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BBC245-748D-9C5F-5FD8-802B7AE99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65" y="2467066"/>
            <a:ext cx="8161470" cy="2863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7429" y="5330536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+ 5 ;  5 x 2 ;  5 + 5 + 8 ;  5 x 2 + 8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439156" y="842882"/>
            <a:ext cx="1020031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vi-VN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996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0511" y="2080020"/>
            <a:ext cx="6481080" cy="10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35 + 8 – 10.</a:t>
            </a:r>
          </a:p>
          <a:p>
            <a:r>
              <a:rPr lang="en-US" sz="2996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35 + 8 – 10 =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656" y="3778181"/>
            <a:ext cx="4908668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48" b="1" dirty="0"/>
              <a:t> </a:t>
            </a:r>
            <a:r>
              <a:rPr lang="vi-VN" sz="2996" b="1" dirty="0">
                <a:latin typeface="+mj-lt"/>
              </a:rPr>
              <a:t>Ta có: 35 + 8 -10 = 43 – 10</a:t>
            </a:r>
          </a:p>
          <a:p>
            <a:r>
              <a:rPr lang="vi-VN" sz="2996" b="1" dirty="0">
                <a:latin typeface="+mj-lt"/>
              </a:rPr>
              <a:t>                             = 33</a:t>
            </a:r>
            <a:endParaRPr lang="en-US" sz="2996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1217" y="5084249"/>
            <a:ext cx="69831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96" b="1" dirty="0">
                <a:latin typeface="+mj-lt"/>
              </a:rPr>
              <a:t>* Giá trị của biểu thức 35 + 8 – 10 là 33</a:t>
            </a:r>
            <a:endParaRPr lang="en-US" sz="2996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74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50699" y="83604"/>
            <a:ext cx="5117106" cy="767301"/>
            <a:chOff x="4539228" y="172432"/>
            <a:chExt cx="6716202" cy="1023067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716202" cy="1023067"/>
              <a:chOff x="4539228" y="172432"/>
              <a:chExt cx="6716202" cy="102306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716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14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2023</a:t>
                </a:r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256391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44914" y="768296"/>
            <a:ext cx="9459297" cy="47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BIỂU THỨC SỐ.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TÍNH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 TRỊ CỦA BIỂU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THỨC SỐ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01716" y="1314449"/>
            <a:ext cx="6434223" cy="526480"/>
            <a:chOff x="1470819" y="1943100"/>
            <a:chExt cx="8589856" cy="70197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44749" cy="677107"/>
              <a:chOff x="1737519" y="1943100"/>
              <a:chExt cx="544749" cy="67710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77659" cy="677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7"/>
              <a:ext cx="7942156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512057" y="1930217"/>
            <a:ext cx="4698098" cy="9925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68516" tIns="34258" rIns="68516" bIns="34258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 – 15 + 10 = 30 + 10</a:t>
            </a:r>
          </a:p>
          <a:p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= 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08784" y="1766120"/>
            <a:ext cx="3216844" cy="1454244"/>
          </a:xfrm>
          <a:prstGeom prst="rect">
            <a:avLst/>
          </a:prstGeom>
          <a:solidFill>
            <a:schemeClr val="bg1"/>
          </a:solidFill>
        </p:spPr>
        <p:txBody>
          <a:bodyPr wrap="square" lIns="68516" tIns="34258" rIns="68516" bIns="34258">
            <a:spAutoFit/>
          </a:bodyPr>
          <a:lstStyle/>
          <a:p>
            <a:pPr marL="556692" indent="-556692">
              <a:buAutoNum type="alphaLcParenR"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– 7 + 30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60 + 50 – 20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 9 x 4</a:t>
            </a:r>
          </a:p>
        </p:txBody>
      </p:sp>
    </p:spTree>
    <p:extLst>
      <p:ext uri="{BB962C8B-B14F-4D97-AF65-F5344CB8AC3E}">
        <p14:creationId xmlns:p14="http://schemas.microsoft.com/office/powerpoint/2010/main" val="18671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54115" y="624405"/>
            <a:ext cx="6318807" cy="533528"/>
            <a:chOff x="1470819" y="1943100"/>
            <a:chExt cx="8435771" cy="71227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44749" cy="677112"/>
              <a:chOff x="1737519" y="1943100"/>
              <a:chExt cx="544749" cy="67711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8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77659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88071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026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274" y="1447208"/>
            <a:ext cx="9049801" cy="457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05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xmlns="" id="{57E01677-C4C1-6C87-22B9-40D11BC3A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829" y="249314"/>
            <a:ext cx="6637441" cy="584775"/>
          </a:xfrm>
          <a:custGeom>
            <a:avLst/>
            <a:gdLst>
              <a:gd name="connsiteX0" fmla="*/ 0 w 9955707"/>
              <a:gd name="connsiteY0" fmla="*/ 0 h 1651671"/>
              <a:gd name="connsiteX1" fmla="*/ 564157 w 9955707"/>
              <a:gd name="connsiteY1" fmla="*/ 0 h 1651671"/>
              <a:gd name="connsiteX2" fmla="*/ 1227871 w 9955707"/>
              <a:gd name="connsiteY2" fmla="*/ 0 h 1651671"/>
              <a:gd name="connsiteX3" fmla="*/ 1792027 w 9955707"/>
              <a:gd name="connsiteY3" fmla="*/ 0 h 1651671"/>
              <a:gd name="connsiteX4" fmla="*/ 2654855 w 9955707"/>
              <a:gd name="connsiteY4" fmla="*/ 0 h 1651671"/>
              <a:gd name="connsiteX5" fmla="*/ 3318569 w 9955707"/>
              <a:gd name="connsiteY5" fmla="*/ 0 h 1651671"/>
              <a:gd name="connsiteX6" fmla="*/ 3683612 w 9955707"/>
              <a:gd name="connsiteY6" fmla="*/ 0 h 1651671"/>
              <a:gd name="connsiteX7" fmla="*/ 4446882 w 9955707"/>
              <a:gd name="connsiteY7" fmla="*/ 0 h 1651671"/>
              <a:gd name="connsiteX8" fmla="*/ 5309710 w 9955707"/>
              <a:gd name="connsiteY8" fmla="*/ 0 h 1651671"/>
              <a:gd name="connsiteX9" fmla="*/ 6072981 w 9955707"/>
              <a:gd name="connsiteY9" fmla="*/ 0 h 1651671"/>
              <a:gd name="connsiteX10" fmla="*/ 6637138 w 9955707"/>
              <a:gd name="connsiteY10" fmla="*/ 0 h 1651671"/>
              <a:gd name="connsiteX11" fmla="*/ 7400409 w 9955707"/>
              <a:gd name="connsiteY11" fmla="*/ 0 h 1651671"/>
              <a:gd name="connsiteX12" fmla="*/ 7865009 w 9955707"/>
              <a:gd name="connsiteY12" fmla="*/ 0 h 1651671"/>
              <a:gd name="connsiteX13" fmla="*/ 8628279 w 9955707"/>
              <a:gd name="connsiteY13" fmla="*/ 0 h 1651671"/>
              <a:gd name="connsiteX14" fmla="*/ 9192436 w 9955707"/>
              <a:gd name="connsiteY14" fmla="*/ 0 h 1651671"/>
              <a:gd name="connsiteX15" fmla="*/ 9955707 w 9955707"/>
              <a:gd name="connsiteY15" fmla="*/ 0 h 1651671"/>
              <a:gd name="connsiteX16" fmla="*/ 9955707 w 9955707"/>
              <a:gd name="connsiteY16" fmla="*/ 517524 h 1651671"/>
              <a:gd name="connsiteX17" fmla="*/ 9955707 w 9955707"/>
              <a:gd name="connsiteY17" fmla="*/ 1101114 h 1651671"/>
              <a:gd name="connsiteX18" fmla="*/ 9955707 w 9955707"/>
              <a:gd name="connsiteY18" fmla="*/ 1651671 h 1651671"/>
              <a:gd name="connsiteX19" fmla="*/ 9491107 w 9955707"/>
              <a:gd name="connsiteY19" fmla="*/ 1651671 h 1651671"/>
              <a:gd name="connsiteX20" fmla="*/ 8926951 w 9955707"/>
              <a:gd name="connsiteY20" fmla="*/ 1651671 h 1651671"/>
              <a:gd name="connsiteX21" fmla="*/ 8362794 w 9955707"/>
              <a:gd name="connsiteY21" fmla="*/ 1651671 h 1651671"/>
              <a:gd name="connsiteX22" fmla="*/ 7599523 w 9955707"/>
              <a:gd name="connsiteY22" fmla="*/ 1651671 h 1651671"/>
              <a:gd name="connsiteX23" fmla="*/ 7234480 w 9955707"/>
              <a:gd name="connsiteY23" fmla="*/ 1651671 h 1651671"/>
              <a:gd name="connsiteX24" fmla="*/ 6869438 w 9955707"/>
              <a:gd name="connsiteY24" fmla="*/ 1651671 h 1651671"/>
              <a:gd name="connsiteX25" fmla="*/ 6504395 w 9955707"/>
              <a:gd name="connsiteY25" fmla="*/ 1651671 h 1651671"/>
              <a:gd name="connsiteX26" fmla="*/ 5840681 w 9955707"/>
              <a:gd name="connsiteY26" fmla="*/ 1651671 h 1651671"/>
              <a:gd name="connsiteX27" fmla="*/ 5276525 w 9955707"/>
              <a:gd name="connsiteY27" fmla="*/ 1651671 h 1651671"/>
              <a:gd name="connsiteX28" fmla="*/ 4513254 w 9955707"/>
              <a:gd name="connsiteY28" fmla="*/ 1651671 h 1651671"/>
              <a:gd name="connsiteX29" fmla="*/ 3949097 w 9955707"/>
              <a:gd name="connsiteY29" fmla="*/ 1651671 h 1651671"/>
              <a:gd name="connsiteX30" fmla="*/ 3086269 w 9955707"/>
              <a:gd name="connsiteY30" fmla="*/ 1651671 h 1651671"/>
              <a:gd name="connsiteX31" fmla="*/ 2322998 w 9955707"/>
              <a:gd name="connsiteY31" fmla="*/ 1651671 h 1651671"/>
              <a:gd name="connsiteX32" fmla="*/ 1559727 w 9955707"/>
              <a:gd name="connsiteY32" fmla="*/ 1651671 h 1651671"/>
              <a:gd name="connsiteX33" fmla="*/ 796457 w 9955707"/>
              <a:gd name="connsiteY33" fmla="*/ 1651671 h 1651671"/>
              <a:gd name="connsiteX34" fmla="*/ 0 w 9955707"/>
              <a:gd name="connsiteY34" fmla="*/ 1651671 h 1651671"/>
              <a:gd name="connsiteX35" fmla="*/ 0 w 9955707"/>
              <a:gd name="connsiteY35" fmla="*/ 1084597 h 1651671"/>
              <a:gd name="connsiteX36" fmla="*/ 0 w 9955707"/>
              <a:gd name="connsiteY36" fmla="*/ 583590 h 1651671"/>
              <a:gd name="connsiteX37" fmla="*/ 0 w 9955707"/>
              <a:gd name="connsiteY37" fmla="*/ 0 h 1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55707" h="1651671" fill="none" extrusionOk="0">
                <a:moveTo>
                  <a:pt x="0" y="0"/>
                </a:moveTo>
                <a:cubicBezTo>
                  <a:pt x="242238" y="-2302"/>
                  <a:pt x="294375" y="24486"/>
                  <a:pt x="564157" y="0"/>
                </a:cubicBezTo>
                <a:cubicBezTo>
                  <a:pt x="833939" y="-24486"/>
                  <a:pt x="993604" y="31751"/>
                  <a:pt x="1227871" y="0"/>
                </a:cubicBezTo>
                <a:cubicBezTo>
                  <a:pt x="1462138" y="-31751"/>
                  <a:pt x="1583155" y="21264"/>
                  <a:pt x="1792027" y="0"/>
                </a:cubicBezTo>
                <a:cubicBezTo>
                  <a:pt x="2000899" y="-21264"/>
                  <a:pt x="2369777" y="-15188"/>
                  <a:pt x="2654855" y="0"/>
                </a:cubicBezTo>
                <a:cubicBezTo>
                  <a:pt x="2939933" y="15188"/>
                  <a:pt x="3027136" y="27772"/>
                  <a:pt x="3318569" y="0"/>
                </a:cubicBezTo>
                <a:cubicBezTo>
                  <a:pt x="3610002" y="-27772"/>
                  <a:pt x="3508920" y="16221"/>
                  <a:pt x="3683612" y="0"/>
                </a:cubicBezTo>
                <a:cubicBezTo>
                  <a:pt x="3858304" y="-16221"/>
                  <a:pt x="4219554" y="-33295"/>
                  <a:pt x="4446882" y="0"/>
                </a:cubicBezTo>
                <a:cubicBezTo>
                  <a:pt x="4674210" y="33295"/>
                  <a:pt x="5055649" y="-25526"/>
                  <a:pt x="5309710" y="0"/>
                </a:cubicBezTo>
                <a:cubicBezTo>
                  <a:pt x="5563771" y="25526"/>
                  <a:pt x="5901624" y="2197"/>
                  <a:pt x="6072981" y="0"/>
                </a:cubicBezTo>
                <a:cubicBezTo>
                  <a:pt x="6244338" y="-2197"/>
                  <a:pt x="6358402" y="9905"/>
                  <a:pt x="6637138" y="0"/>
                </a:cubicBezTo>
                <a:cubicBezTo>
                  <a:pt x="6915874" y="-9905"/>
                  <a:pt x="7132737" y="-1998"/>
                  <a:pt x="7400409" y="0"/>
                </a:cubicBezTo>
                <a:cubicBezTo>
                  <a:pt x="7668081" y="1998"/>
                  <a:pt x="7657824" y="-5358"/>
                  <a:pt x="7865009" y="0"/>
                </a:cubicBezTo>
                <a:cubicBezTo>
                  <a:pt x="8072194" y="5358"/>
                  <a:pt x="8284804" y="2901"/>
                  <a:pt x="8628279" y="0"/>
                </a:cubicBezTo>
                <a:cubicBezTo>
                  <a:pt x="8971754" y="-2901"/>
                  <a:pt x="9078682" y="-15224"/>
                  <a:pt x="9192436" y="0"/>
                </a:cubicBezTo>
                <a:cubicBezTo>
                  <a:pt x="9306190" y="15224"/>
                  <a:pt x="9728165" y="29773"/>
                  <a:pt x="9955707" y="0"/>
                </a:cubicBezTo>
                <a:cubicBezTo>
                  <a:pt x="9944930" y="155958"/>
                  <a:pt x="9970923" y="261553"/>
                  <a:pt x="9955707" y="517524"/>
                </a:cubicBezTo>
                <a:cubicBezTo>
                  <a:pt x="9940491" y="773495"/>
                  <a:pt x="9927781" y="916721"/>
                  <a:pt x="9955707" y="1101114"/>
                </a:cubicBezTo>
                <a:cubicBezTo>
                  <a:pt x="9983634" y="1285507"/>
                  <a:pt x="9962665" y="1490237"/>
                  <a:pt x="9955707" y="1651671"/>
                </a:cubicBezTo>
                <a:cubicBezTo>
                  <a:pt x="9729680" y="1658812"/>
                  <a:pt x="9692540" y="1671551"/>
                  <a:pt x="9491107" y="1651671"/>
                </a:cubicBezTo>
                <a:cubicBezTo>
                  <a:pt x="9289674" y="1631791"/>
                  <a:pt x="9056756" y="1649529"/>
                  <a:pt x="8926951" y="1651671"/>
                </a:cubicBezTo>
                <a:cubicBezTo>
                  <a:pt x="8797146" y="1653813"/>
                  <a:pt x="8606268" y="1633699"/>
                  <a:pt x="8362794" y="1651671"/>
                </a:cubicBezTo>
                <a:cubicBezTo>
                  <a:pt x="8119320" y="1669643"/>
                  <a:pt x="7765637" y="1680270"/>
                  <a:pt x="7599523" y="1651671"/>
                </a:cubicBezTo>
                <a:cubicBezTo>
                  <a:pt x="7433409" y="1623072"/>
                  <a:pt x="7312719" y="1661254"/>
                  <a:pt x="7234480" y="1651671"/>
                </a:cubicBezTo>
                <a:cubicBezTo>
                  <a:pt x="7156241" y="1642088"/>
                  <a:pt x="7045661" y="1658486"/>
                  <a:pt x="6869438" y="1651671"/>
                </a:cubicBezTo>
                <a:cubicBezTo>
                  <a:pt x="6693215" y="1644856"/>
                  <a:pt x="6599928" y="1640993"/>
                  <a:pt x="6504395" y="1651671"/>
                </a:cubicBezTo>
                <a:cubicBezTo>
                  <a:pt x="6408862" y="1662349"/>
                  <a:pt x="6171477" y="1637707"/>
                  <a:pt x="5840681" y="1651671"/>
                </a:cubicBezTo>
                <a:cubicBezTo>
                  <a:pt x="5509885" y="1665635"/>
                  <a:pt x="5401558" y="1626402"/>
                  <a:pt x="5276525" y="1651671"/>
                </a:cubicBezTo>
                <a:cubicBezTo>
                  <a:pt x="5151492" y="1676940"/>
                  <a:pt x="4666468" y="1643528"/>
                  <a:pt x="4513254" y="1651671"/>
                </a:cubicBezTo>
                <a:cubicBezTo>
                  <a:pt x="4360040" y="1659814"/>
                  <a:pt x="4172848" y="1665676"/>
                  <a:pt x="3949097" y="1651671"/>
                </a:cubicBezTo>
                <a:cubicBezTo>
                  <a:pt x="3725346" y="1637666"/>
                  <a:pt x="3272174" y="1612162"/>
                  <a:pt x="3086269" y="1651671"/>
                </a:cubicBezTo>
                <a:cubicBezTo>
                  <a:pt x="2900364" y="1691180"/>
                  <a:pt x="2573033" y="1659018"/>
                  <a:pt x="2322998" y="1651671"/>
                </a:cubicBezTo>
                <a:cubicBezTo>
                  <a:pt x="2072963" y="1644324"/>
                  <a:pt x="1842732" y="1659517"/>
                  <a:pt x="1559727" y="1651671"/>
                </a:cubicBezTo>
                <a:cubicBezTo>
                  <a:pt x="1276722" y="1643825"/>
                  <a:pt x="1152331" y="1656342"/>
                  <a:pt x="796457" y="1651671"/>
                </a:cubicBezTo>
                <a:cubicBezTo>
                  <a:pt x="440583" y="1647001"/>
                  <a:pt x="344657" y="1643161"/>
                  <a:pt x="0" y="1651671"/>
                </a:cubicBezTo>
                <a:cubicBezTo>
                  <a:pt x="19062" y="1373353"/>
                  <a:pt x="-8647" y="1227202"/>
                  <a:pt x="0" y="1084597"/>
                </a:cubicBezTo>
                <a:cubicBezTo>
                  <a:pt x="8647" y="941992"/>
                  <a:pt x="6209" y="699958"/>
                  <a:pt x="0" y="583590"/>
                </a:cubicBezTo>
                <a:cubicBezTo>
                  <a:pt x="-6209" y="467222"/>
                  <a:pt x="21082" y="246279"/>
                  <a:pt x="0" y="0"/>
                </a:cubicBezTo>
                <a:close/>
              </a:path>
              <a:path w="9955707" h="1651671" stroke="0" extrusionOk="0">
                <a:moveTo>
                  <a:pt x="0" y="0"/>
                </a:moveTo>
                <a:cubicBezTo>
                  <a:pt x="283037" y="5132"/>
                  <a:pt x="454422" y="3791"/>
                  <a:pt x="763271" y="0"/>
                </a:cubicBezTo>
                <a:cubicBezTo>
                  <a:pt x="1072120" y="-3791"/>
                  <a:pt x="1240568" y="-17370"/>
                  <a:pt x="1426985" y="0"/>
                </a:cubicBezTo>
                <a:cubicBezTo>
                  <a:pt x="1613402" y="17370"/>
                  <a:pt x="1866338" y="4448"/>
                  <a:pt x="2289813" y="0"/>
                </a:cubicBezTo>
                <a:cubicBezTo>
                  <a:pt x="2713288" y="-4448"/>
                  <a:pt x="2690933" y="18609"/>
                  <a:pt x="2953526" y="0"/>
                </a:cubicBezTo>
                <a:cubicBezTo>
                  <a:pt x="3216119" y="-18609"/>
                  <a:pt x="3401732" y="-8826"/>
                  <a:pt x="3617240" y="0"/>
                </a:cubicBezTo>
                <a:cubicBezTo>
                  <a:pt x="3832748" y="8826"/>
                  <a:pt x="3885039" y="6847"/>
                  <a:pt x="3982283" y="0"/>
                </a:cubicBezTo>
                <a:cubicBezTo>
                  <a:pt x="4079527" y="-6847"/>
                  <a:pt x="4194824" y="-16927"/>
                  <a:pt x="4347325" y="0"/>
                </a:cubicBezTo>
                <a:cubicBezTo>
                  <a:pt x="4499826" y="16927"/>
                  <a:pt x="4865255" y="2822"/>
                  <a:pt x="5011039" y="0"/>
                </a:cubicBezTo>
                <a:cubicBezTo>
                  <a:pt x="5156823" y="-2822"/>
                  <a:pt x="5435204" y="7300"/>
                  <a:pt x="5774310" y="0"/>
                </a:cubicBezTo>
                <a:cubicBezTo>
                  <a:pt x="6113416" y="-7300"/>
                  <a:pt x="6056277" y="-21327"/>
                  <a:pt x="6238910" y="0"/>
                </a:cubicBezTo>
                <a:cubicBezTo>
                  <a:pt x="6421543" y="21327"/>
                  <a:pt x="6710340" y="10661"/>
                  <a:pt x="7002181" y="0"/>
                </a:cubicBezTo>
                <a:cubicBezTo>
                  <a:pt x="7294022" y="-10661"/>
                  <a:pt x="7200977" y="-1292"/>
                  <a:pt x="7367223" y="0"/>
                </a:cubicBezTo>
                <a:cubicBezTo>
                  <a:pt x="7533469" y="1292"/>
                  <a:pt x="7763407" y="14266"/>
                  <a:pt x="7931380" y="0"/>
                </a:cubicBezTo>
                <a:cubicBezTo>
                  <a:pt x="8099353" y="-14266"/>
                  <a:pt x="8218568" y="-853"/>
                  <a:pt x="8296422" y="0"/>
                </a:cubicBezTo>
                <a:cubicBezTo>
                  <a:pt x="8374276" y="853"/>
                  <a:pt x="8695482" y="21549"/>
                  <a:pt x="8860579" y="0"/>
                </a:cubicBezTo>
                <a:cubicBezTo>
                  <a:pt x="9025676" y="-21549"/>
                  <a:pt x="9417128" y="-53864"/>
                  <a:pt x="9955707" y="0"/>
                </a:cubicBezTo>
                <a:cubicBezTo>
                  <a:pt x="9936434" y="164322"/>
                  <a:pt x="9945991" y="336808"/>
                  <a:pt x="9955707" y="550557"/>
                </a:cubicBezTo>
                <a:cubicBezTo>
                  <a:pt x="9965423" y="764306"/>
                  <a:pt x="9942226" y="849044"/>
                  <a:pt x="9955707" y="1051564"/>
                </a:cubicBezTo>
                <a:cubicBezTo>
                  <a:pt x="9969188" y="1254084"/>
                  <a:pt x="9964747" y="1461770"/>
                  <a:pt x="9955707" y="1651671"/>
                </a:cubicBezTo>
                <a:cubicBezTo>
                  <a:pt x="9680185" y="1667664"/>
                  <a:pt x="9521532" y="1641950"/>
                  <a:pt x="9391550" y="1651671"/>
                </a:cubicBezTo>
                <a:cubicBezTo>
                  <a:pt x="9261568" y="1661392"/>
                  <a:pt x="8730495" y="1678834"/>
                  <a:pt x="8528722" y="1651671"/>
                </a:cubicBezTo>
                <a:cubicBezTo>
                  <a:pt x="8326949" y="1624508"/>
                  <a:pt x="8013834" y="1640131"/>
                  <a:pt x="7765451" y="1651671"/>
                </a:cubicBezTo>
                <a:cubicBezTo>
                  <a:pt x="7517068" y="1663211"/>
                  <a:pt x="7450735" y="1646009"/>
                  <a:pt x="7300852" y="1651671"/>
                </a:cubicBezTo>
                <a:cubicBezTo>
                  <a:pt x="7150969" y="1657333"/>
                  <a:pt x="6878721" y="1647419"/>
                  <a:pt x="6736695" y="1651671"/>
                </a:cubicBezTo>
                <a:cubicBezTo>
                  <a:pt x="6594669" y="1655923"/>
                  <a:pt x="6341019" y="1634785"/>
                  <a:pt x="5973424" y="1651671"/>
                </a:cubicBezTo>
                <a:cubicBezTo>
                  <a:pt x="5605829" y="1668557"/>
                  <a:pt x="5727019" y="1651575"/>
                  <a:pt x="5608382" y="1651671"/>
                </a:cubicBezTo>
                <a:cubicBezTo>
                  <a:pt x="5489745" y="1651767"/>
                  <a:pt x="5146409" y="1658059"/>
                  <a:pt x="4944668" y="1651671"/>
                </a:cubicBezTo>
                <a:cubicBezTo>
                  <a:pt x="4742927" y="1645283"/>
                  <a:pt x="4650770" y="1678085"/>
                  <a:pt x="4380511" y="1651671"/>
                </a:cubicBezTo>
                <a:cubicBezTo>
                  <a:pt x="4110252" y="1625257"/>
                  <a:pt x="3853181" y="1643771"/>
                  <a:pt x="3716797" y="1651671"/>
                </a:cubicBezTo>
                <a:cubicBezTo>
                  <a:pt x="3580413" y="1659571"/>
                  <a:pt x="3306111" y="1684746"/>
                  <a:pt x="3053083" y="1651671"/>
                </a:cubicBezTo>
                <a:cubicBezTo>
                  <a:pt x="2800055" y="1618596"/>
                  <a:pt x="2448710" y="1664971"/>
                  <a:pt x="2289813" y="1651671"/>
                </a:cubicBezTo>
                <a:cubicBezTo>
                  <a:pt x="2130916" y="1638372"/>
                  <a:pt x="2052653" y="1657501"/>
                  <a:pt x="1924770" y="1651671"/>
                </a:cubicBezTo>
                <a:cubicBezTo>
                  <a:pt x="1796887" y="1645841"/>
                  <a:pt x="1416943" y="1667339"/>
                  <a:pt x="1061942" y="1651671"/>
                </a:cubicBezTo>
                <a:cubicBezTo>
                  <a:pt x="706941" y="1636003"/>
                  <a:pt x="860500" y="1663840"/>
                  <a:pt x="696899" y="1651671"/>
                </a:cubicBezTo>
                <a:cubicBezTo>
                  <a:pt x="533298" y="1639502"/>
                  <a:pt x="288253" y="1632704"/>
                  <a:pt x="0" y="1651671"/>
                </a:cubicBezTo>
                <a:cubicBezTo>
                  <a:pt x="-11459" y="1402105"/>
                  <a:pt x="-17399" y="1364307"/>
                  <a:pt x="0" y="1101114"/>
                </a:cubicBezTo>
                <a:cubicBezTo>
                  <a:pt x="17399" y="837921"/>
                  <a:pt x="4003" y="789620"/>
                  <a:pt x="0" y="583590"/>
                </a:cubicBezTo>
                <a:cubicBezTo>
                  <a:pt x="-4003" y="377560"/>
                  <a:pt x="12636" y="165163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1219170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35 – 5 + 20</a:t>
            </a:r>
            <a:endParaRPr lang="en-US" b="1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45956D31-DFD3-8CE5-1FD7-12C08AE79D3A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426C999B-0AEB-41EE-601D-C4DF423E606B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81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3660F4C-7FDF-C7D2-420E-BA5B208E09B5}"/>
              </a:ext>
            </a:extLst>
          </p:cNvPr>
          <p:cNvCxnSpPr/>
          <p:nvPr/>
        </p:nvCxnSpPr>
        <p:spPr>
          <a:xfrm>
            <a:off x="4876800" y="4114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8" descr="j0234131">
            <a:extLst>
              <a:ext uri="{FF2B5EF4-FFF2-40B4-BE49-F238E27FC236}">
                <a16:creationId xmlns:a16="http://schemas.microsoft.com/office/drawing/2014/main" xmlns="" id="{9F0F0627-B03C-B1DA-D49F-DD6B851D5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90538"/>
            <a:ext cx="1217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19">
            <a:extLst>
              <a:ext uri="{FF2B5EF4-FFF2-40B4-BE49-F238E27FC236}">
                <a16:creationId xmlns:a16="http://schemas.microsoft.com/office/drawing/2014/main" xmlns="" id="{7208C593-F3A4-C97E-012B-846DEA4348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1964" y="8255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22" name="WordArt 20">
            <a:extLst>
              <a:ext uri="{FF2B5EF4-FFF2-40B4-BE49-F238E27FC236}">
                <a16:creationId xmlns:a16="http://schemas.microsoft.com/office/drawing/2014/main" xmlns="" id="{400EFD2A-A5BC-6A67-D87C-808E4AAC29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8476" y="874714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3" name="WordArt 21">
            <a:extLst>
              <a:ext uri="{FF2B5EF4-FFF2-40B4-BE49-F238E27FC236}">
                <a16:creationId xmlns:a16="http://schemas.microsoft.com/office/drawing/2014/main" xmlns="" id="{B725AC1A-98C8-4845-6F13-2AC038B8C5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2289" y="8128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4" name="WordArt 22">
            <a:extLst>
              <a:ext uri="{FF2B5EF4-FFF2-40B4-BE49-F238E27FC236}">
                <a16:creationId xmlns:a16="http://schemas.microsoft.com/office/drawing/2014/main" xmlns="" id="{C203804B-838E-67A3-35B5-FD99003730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1" y="8890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5" name="WordArt 23">
            <a:extLst>
              <a:ext uri="{FF2B5EF4-FFF2-40B4-BE49-F238E27FC236}">
                <a16:creationId xmlns:a16="http://schemas.microsoft.com/office/drawing/2014/main" xmlns="" id="{36B3EC61-3154-1781-4CBD-96B00C5A8E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2289" y="860425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6" name="WordArt 24">
            <a:extLst>
              <a:ext uri="{FF2B5EF4-FFF2-40B4-BE49-F238E27FC236}">
                <a16:creationId xmlns:a16="http://schemas.microsoft.com/office/drawing/2014/main" xmlns="" id="{A56D8F89-CC72-2928-F970-A37306D46C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5777" y="840943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7" name="AutoShape 5">
            <a:extLst>
              <a:ext uri="{FF2B5EF4-FFF2-40B4-BE49-F238E27FC236}">
                <a16:creationId xmlns:a16="http://schemas.microsoft.com/office/drawing/2014/main" xmlns="" id="{08A575BB-52BF-8410-9C06-810F3A88F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3716112"/>
            <a:ext cx="10280072" cy="7937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60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utoShape 6">
            <a:extLst>
              <a:ext uri="{FF2B5EF4-FFF2-40B4-BE49-F238E27FC236}">
                <a16:creationId xmlns:a16="http://schemas.microsoft.com/office/drawing/2014/main" xmlns="" id="{40315C71-4DD2-2121-5074-B15B65F2C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5668511"/>
            <a:ext cx="8160326" cy="7715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6">
            <a:extLst>
              <a:ext uri="{FF2B5EF4-FFF2-40B4-BE49-F238E27FC236}">
                <a16:creationId xmlns:a16="http://schemas.microsoft.com/office/drawing/2014/main" xmlns="" id="{0618E876-1A7E-F3E0-E91B-7E5B01409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4696659"/>
            <a:ext cx="10501744" cy="80738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2">
            <a:extLst>
              <a:ext uri="{FF2B5EF4-FFF2-40B4-BE49-F238E27FC236}">
                <a16:creationId xmlns:a16="http://schemas.microsoft.com/office/drawing/2014/main" xmlns="" id="{9883BA9F-3522-A88B-4035-52E9AD7EFA4D}"/>
              </a:ext>
            </a:extLst>
          </p:cNvPr>
          <p:cNvSpPr/>
          <p:nvPr/>
        </p:nvSpPr>
        <p:spPr>
          <a:xfrm>
            <a:off x="9915837" y="6724276"/>
            <a:ext cx="2047981" cy="151504"/>
          </a:xfrm>
          <a:custGeom>
            <a:avLst/>
            <a:gdLst>
              <a:gd name="connsiteX0" fmla="*/ 0 w 1470782"/>
              <a:gd name="connsiteY0" fmla="*/ 0 h 333327"/>
              <a:gd name="connsiteX1" fmla="*/ 1470782 w 1470782"/>
              <a:gd name="connsiteY1" fmla="*/ 0 h 333327"/>
              <a:gd name="connsiteX2" fmla="*/ 1470782 w 1470782"/>
              <a:gd name="connsiteY2" fmla="*/ 333327 h 333327"/>
              <a:gd name="connsiteX3" fmla="*/ 0 w 1470782"/>
              <a:gd name="connsiteY3" fmla="*/ 333327 h 333327"/>
              <a:gd name="connsiteX4" fmla="*/ 0 w 1470782"/>
              <a:gd name="connsiteY4" fmla="*/ 0 h 333327"/>
              <a:gd name="connsiteX0" fmla="*/ 0 w 1470782"/>
              <a:gd name="connsiteY0" fmla="*/ 0 h 519939"/>
              <a:gd name="connsiteX1" fmla="*/ 1470782 w 1470782"/>
              <a:gd name="connsiteY1" fmla="*/ 0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19939"/>
              <a:gd name="connsiteX1" fmla="*/ 1340154 w 1470782"/>
              <a:gd name="connsiteY1" fmla="*/ 186613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34870"/>
              <a:gd name="connsiteX1" fmla="*/ 1340154 w 1470782"/>
              <a:gd name="connsiteY1" fmla="*/ 186613 h 534870"/>
              <a:gd name="connsiteX2" fmla="*/ 1470782 w 1470782"/>
              <a:gd name="connsiteY2" fmla="*/ 519939 h 534870"/>
              <a:gd name="connsiteX3" fmla="*/ 1042496 w 1470782"/>
              <a:gd name="connsiteY3" fmla="*/ 530599 h 534870"/>
              <a:gd name="connsiteX4" fmla="*/ 0 w 1470782"/>
              <a:gd name="connsiteY4" fmla="*/ 333327 h 534870"/>
              <a:gd name="connsiteX5" fmla="*/ 0 w 1470782"/>
              <a:gd name="connsiteY5" fmla="*/ 0 h 534870"/>
              <a:gd name="connsiteX0" fmla="*/ 121298 w 1592080"/>
              <a:gd name="connsiteY0" fmla="*/ 0 h 534870"/>
              <a:gd name="connsiteX1" fmla="*/ 1461452 w 1592080"/>
              <a:gd name="connsiteY1" fmla="*/ 186613 h 534870"/>
              <a:gd name="connsiteX2" fmla="*/ 1592080 w 1592080"/>
              <a:gd name="connsiteY2" fmla="*/ 519939 h 534870"/>
              <a:gd name="connsiteX3" fmla="*/ 1163794 w 1592080"/>
              <a:gd name="connsiteY3" fmla="*/ 530599 h 534870"/>
              <a:gd name="connsiteX4" fmla="*/ 0 w 1592080"/>
              <a:gd name="connsiteY4" fmla="*/ 314666 h 534870"/>
              <a:gd name="connsiteX5" fmla="*/ 121298 w 1592080"/>
              <a:gd name="connsiteY5" fmla="*/ 0 h 53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2080" h="534870">
                <a:moveTo>
                  <a:pt x="121298" y="0"/>
                </a:moveTo>
                <a:lnTo>
                  <a:pt x="1461452" y="186613"/>
                </a:lnTo>
                <a:lnTo>
                  <a:pt x="1592080" y="519939"/>
                </a:lnTo>
                <a:cubicBezTo>
                  <a:pt x="1452428" y="501721"/>
                  <a:pt x="1303446" y="548817"/>
                  <a:pt x="1163794" y="530599"/>
                </a:cubicBezTo>
                <a:lnTo>
                  <a:pt x="0" y="314666"/>
                </a:lnTo>
                <a:lnTo>
                  <a:pt x="121298" y="0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FD5C481-6772-4387-5ABE-1E0162898AB2}"/>
              </a:ext>
            </a:extLst>
          </p:cNvPr>
          <p:cNvSpPr/>
          <p:nvPr/>
        </p:nvSpPr>
        <p:spPr>
          <a:xfrm>
            <a:off x="10019270" y="3850095"/>
            <a:ext cx="1777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TÊN PHẦN QUÀ/</a:t>
            </a:r>
          </a:p>
        </p:txBody>
      </p:sp>
    </p:spTree>
    <p:extLst>
      <p:ext uri="{BB962C8B-B14F-4D97-AF65-F5344CB8AC3E}">
        <p14:creationId xmlns:p14="http://schemas.microsoft.com/office/powerpoint/2010/main" val="232415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27" grpId="0"/>
      <p:bldP spid="27" grpId="1"/>
      <p:bldP spid="29" grpId="0"/>
      <p:bldP spid="30" grpId="0"/>
      <p:bldP spid="3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365</Words>
  <Application>Microsoft Office PowerPoint</Application>
  <PresentationFormat>Custom</PresentationFormat>
  <Paragraphs>61</Paragraphs>
  <Slides>11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146</cp:revision>
  <dcterms:created xsi:type="dcterms:W3CDTF">2023-06-05T11:16:01Z</dcterms:created>
  <dcterms:modified xsi:type="dcterms:W3CDTF">2024-05-12T04:53:00Z</dcterms:modified>
</cp:coreProperties>
</file>