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sldIdLst>
    <p:sldId id="482" r:id="rId2"/>
    <p:sldId id="499" r:id="rId3"/>
    <p:sldId id="480" r:id="rId4"/>
    <p:sldId id="483" r:id="rId5"/>
    <p:sldId id="345" r:id="rId6"/>
    <p:sldId id="498" r:id="rId7"/>
    <p:sldId id="507" r:id="rId8"/>
    <p:sldId id="497" r:id="rId9"/>
    <p:sldId id="491" r:id="rId10"/>
    <p:sldId id="505" r:id="rId11"/>
    <p:sldId id="508" r:id="rId12"/>
    <p:sldId id="509" r:id="rId13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56" autoAdjust="0"/>
    <p:restoredTop sz="94660"/>
  </p:normalViewPr>
  <p:slideViewPr>
    <p:cSldViewPr>
      <p:cViewPr>
        <p:scale>
          <a:sx n="60" d="100"/>
          <a:sy n="60" d="100"/>
        </p:scale>
        <p:origin x="-2592" y="-118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1896846-50E8-4421-992D-7E3FE9B09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1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470B9-09FC-4BE4-8989-FA52C9F51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8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7829A-CA7F-4602-A07B-B4D97E0AF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6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75942-B03B-4148-B172-C21399A3C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60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460A8-446E-4BF9-9D3D-C606A1915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6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1DADC-2E7D-48EA-A293-2C9B40738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9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DCD3A-0A82-4D25-BD53-6EDDB6DF2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6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0146E-8915-47B7-B03A-523C289F4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1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43A5-6713-48F8-9AB7-CDC080D50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2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9BF7C-044C-4609-AC03-699ACE54C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6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4F8C-F5C3-48D5-A9C6-B556AF9D4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0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E0A19-70B1-487D-9623-50B52ADEC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7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5202A-42D6-442B-B324-40494D3D9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04D41-9F62-4EEE-B042-ABED07BCD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4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4091F98-E0FF-4C74-9151-C8E5FDCB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4 - TIẾT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370013" y="2420938"/>
            <a:ext cx="824547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HÒA TẤU NHẠC CỤ BÀI HÁT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CHÚ CHIM NHỎ DỄ THƯƠNG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127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127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-4763"/>
            <a:ext cx="8553450" cy="645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9050" y="246063"/>
            <a:ext cx="2136775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260350"/>
            <a:ext cx="27178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863975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3851275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3848100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5075"/>
            <a:ext cx="3968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2557463"/>
            <a:ext cx="4000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2566988"/>
            <a:ext cx="4000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38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7" name="Picture 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5013325"/>
            <a:ext cx="5159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" name="Picture 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5029200"/>
            <a:ext cx="5175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9" name="Picture 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5029200"/>
            <a:ext cx="515937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0" name="Picture 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5013325"/>
            <a:ext cx="5175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1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2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3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6384925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4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5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6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7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0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1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2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3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378200"/>
            <a:ext cx="80232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DÙNG NHẠC CỤ GÕ THỂ HIỆN HÌNH TIẾT TẤU</a:t>
            </a:r>
          </a:p>
        </p:txBody>
      </p:sp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036638"/>
            <a:ext cx="72707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649538"/>
            <a:ext cx="208756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430530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727575"/>
            <a:ext cx="1066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4524375"/>
            <a:ext cx="12287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8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167188"/>
            <a:ext cx="1085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1066800" y="323850"/>
            <a:ext cx="910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TAI AI THÍNH HƠN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t="63681" r="58276" b="6467"/>
          <a:stretch>
            <a:fillRect/>
          </a:stretch>
        </p:blipFill>
        <p:spPr bwMode="auto">
          <a:xfrm>
            <a:off x="3038475" y="1628775"/>
            <a:ext cx="463867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141663"/>
            <a:ext cx="80232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DÙNG NHẠC CỤ GÕ THỂ HIỆN HÌNH TIẾT TẤU</a:t>
            </a:r>
          </a:p>
        </p:txBody>
      </p:sp>
      <p:pic>
        <p:nvPicPr>
          <p:cNvPr id="512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036638"/>
            <a:ext cx="72707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49500"/>
            <a:ext cx="20891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430530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727575"/>
            <a:ext cx="1066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4524375"/>
            <a:ext cx="12287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8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167188"/>
            <a:ext cx="1085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949325" y="1246188"/>
            <a:ext cx="90011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GÕ THEO HÌNH TIẾT TẤU</a:t>
            </a:r>
          </a:p>
        </p:txBody>
      </p:sp>
      <p:pic>
        <p:nvPicPr>
          <p:cNvPr id="614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 descr="2021-06-12_1026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724150"/>
            <a:ext cx="7472363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716338"/>
            <a:ext cx="9159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3716338"/>
            <a:ext cx="9175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3716338"/>
            <a:ext cx="9175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716338"/>
            <a:ext cx="9175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289050" y="2060575"/>
            <a:ext cx="850741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NHẠC CỤ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HÌNH TIẾT TẤU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717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717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0" descr="2021-06-12_1026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1268413"/>
            <a:ext cx="7848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2411413"/>
            <a:ext cx="7921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2411413"/>
            <a:ext cx="7921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355850"/>
            <a:ext cx="792163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2349500"/>
            <a:ext cx="7921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313055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313055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13055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3068638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4002088"/>
            <a:ext cx="8255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4002088"/>
            <a:ext cx="8255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4057650"/>
            <a:ext cx="8255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002088"/>
            <a:ext cx="8255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4884738"/>
            <a:ext cx="94297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4887913"/>
            <a:ext cx="9429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872038"/>
            <a:ext cx="9429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4887913"/>
            <a:ext cx="9429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012825" y="2435225"/>
            <a:ext cx="89598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NHẠC CỤ THEO PHÁCH</a:t>
            </a:r>
          </a:p>
          <a:p>
            <a:pPr eaLnBrk="1" hangingPunct="1"/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BÀI HÁT CHÚ CHIM NHỎ DỄ THƯƠNG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922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922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-4763"/>
            <a:ext cx="8553450" cy="645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9050" y="246063"/>
            <a:ext cx="2136775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260350"/>
            <a:ext cx="27178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2549525"/>
            <a:ext cx="3968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2549525"/>
            <a:ext cx="39528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2549525"/>
            <a:ext cx="3968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3838575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3838575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3838575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3806825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5087938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5111750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5103813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5119688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6453188"/>
            <a:ext cx="3968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7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6453188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6453188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6421438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6453188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8" y="6453188"/>
            <a:ext cx="3968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2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2549525"/>
            <a:ext cx="3968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9291</TotalTime>
  <Words>67</Words>
  <Application>Microsoft Office PowerPoint</Application>
  <PresentationFormat>Custom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AutoBVT</cp:lastModifiedBy>
  <cp:revision>622</cp:revision>
  <dcterms:created xsi:type="dcterms:W3CDTF">2010-04-30T18:19:48Z</dcterms:created>
  <dcterms:modified xsi:type="dcterms:W3CDTF">2024-12-26T19:21:41Z</dcterms:modified>
</cp:coreProperties>
</file>