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543" r:id="rId2"/>
    <p:sldId id="563" r:id="rId3"/>
    <p:sldId id="542" r:id="rId4"/>
    <p:sldId id="496" r:id="rId5"/>
    <p:sldId id="546" r:id="rId6"/>
    <p:sldId id="545" r:id="rId7"/>
    <p:sldId id="547" r:id="rId8"/>
    <p:sldId id="548" r:id="rId9"/>
    <p:sldId id="549" r:id="rId10"/>
    <p:sldId id="550" r:id="rId11"/>
    <p:sldId id="551" r:id="rId12"/>
    <p:sldId id="552" r:id="rId13"/>
    <p:sldId id="553" r:id="rId14"/>
    <p:sldId id="591" r:id="rId15"/>
    <p:sldId id="544" r:id="rId16"/>
    <p:sldId id="555" r:id="rId17"/>
    <p:sldId id="575" r:id="rId18"/>
    <p:sldId id="560" r:id="rId19"/>
    <p:sldId id="571" r:id="rId20"/>
    <p:sldId id="577" r:id="rId21"/>
    <p:sldId id="58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50" d="100"/>
          <a:sy n="50" d="100"/>
        </p:scale>
        <p:origin x="-2910" y="-15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C9444A-3D16-9905-DF7C-C15357ECB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5559"/>
            <a:ext cx="3672408" cy="186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403812" y="596296"/>
            <a:ext cx="316835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1+2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C8B5C6-7C89-503E-4789-66FDFE0FB6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2279576" y="5229200"/>
            <a:ext cx="3240360" cy="16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A0EE94-AAAC-156D-363B-1D6162ABEC85}"/>
              </a:ext>
            </a:extLst>
          </p:cNvPr>
          <p:cNvSpPr/>
          <p:nvPr/>
        </p:nvSpPr>
        <p:spPr>
          <a:xfrm>
            <a:off x="2351583" y="5763942"/>
            <a:ext cx="2931755" cy="2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1,2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3636FA-C5D5-5442-2025-6C6795463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5559"/>
            <a:ext cx="3672408" cy="186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363616" y="570896"/>
            <a:ext cx="316835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183A47-A3C5-99E6-9D0B-9CBEB91CC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2279576" y="5229200"/>
            <a:ext cx="3240360" cy="16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274210-BB8C-4CB9-E2E5-61C87E16C005}"/>
              </a:ext>
            </a:extLst>
          </p:cNvPr>
          <p:cNvSpPr/>
          <p:nvPr/>
        </p:nvSpPr>
        <p:spPr>
          <a:xfrm>
            <a:off x="2351583" y="5763942"/>
            <a:ext cx="2931755" cy="2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B94BB5-007F-FCD0-8DC7-117249AE2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5559"/>
            <a:ext cx="3672408" cy="186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439816" y="557196"/>
            <a:ext cx="3024336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D75214-6575-0092-48DD-74E1306506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2279576" y="5229200"/>
            <a:ext cx="3240360" cy="16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CD7611-1EDC-59D6-AFE1-5D7BB4FAAF06}"/>
              </a:ext>
            </a:extLst>
          </p:cNvPr>
          <p:cNvSpPr/>
          <p:nvPr/>
        </p:nvSpPr>
        <p:spPr>
          <a:xfrm>
            <a:off x="2351583" y="5763942"/>
            <a:ext cx="2931755" cy="2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4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5812D9-AC59-63E9-4AD7-756181E33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5559"/>
            <a:ext cx="3672408" cy="186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655840" y="596296"/>
            <a:ext cx="2664296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3+4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CAE221-F629-EAB8-EE31-A1E036EAB7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2279576" y="5229200"/>
            <a:ext cx="3240360" cy="1628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384712-C929-E9F7-8BB3-94093E503110}"/>
              </a:ext>
            </a:extLst>
          </p:cNvPr>
          <p:cNvSpPr/>
          <p:nvPr/>
        </p:nvSpPr>
        <p:spPr>
          <a:xfrm>
            <a:off x="2351583" y="5763942"/>
            <a:ext cx="2931755" cy="2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3,4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8350" y="-1223459"/>
              <a:ext cx="3976746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VỚI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8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llustration of a kids showing board on a white background Stock Vector  Image &amp; Art - Alamy">
            <a:extLst>
              <a:ext uri="{FF2B5EF4-FFF2-40B4-BE49-F238E27FC236}">
                <a16:creationId xmlns:a16="http://schemas.microsoft.com/office/drawing/2014/main" xmlns="" id="{EF185789-0F96-4661-8BF9-40B42891F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4367808" y="332656"/>
            <a:ext cx="62143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8B16B0-A785-4575-A610-9C3159718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2420888"/>
            <a:ext cx="5035048" cy="3529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8FC55C-B98E-43DF-81AF-2AD1318596A7}"/>
              </a:ext>
            </a:extLst>
          </p:cNvPr>
          <p:cNvSpPr txBox="1"/>
          <p:nvPr/>
        </p:nvSpPr>
        <p:spPr>
          <a:xfrm>
            <a:off x="1364085" y="2283032"/>
            <a:ext cx="2832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F57323-DAAB-47DF-949D-9F6B01318F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983432" y="2276872"/>
            <a:ext cx="38065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4006875"/>
            <a:ext cx="10729192" cy="200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                                       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Hoàng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Lân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                                                                      (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ca Gia-rai)</a:t>
            </a:r>
            <a:endParaRPr lang="en-US" sz="48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2696"/>
            <a:ext cx="7344816" cy="563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587388" y="2902292"/>
            <a:ext cx="6516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Nam.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xmlns="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2038299"/>
            <a:ext cx="4353165" cy="41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3589621"/>
            <a:ext cx="11161240" cy="20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suối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hoà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núi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cao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Âm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nhạc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khắp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xao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lời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t’rưng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cánh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chim</a:t>
            </a:r>
            <a:r>
              <a:rPr lang="en-US" sz="2800" dirty="0">
                <a:latin typeface="Cambria" pitchFamily="18" charset="0"/>
              </a:rPr>
              <a:t> bay </a:t>
            </a:r>
            <a:r>
              <a:rPr lang="en-US" sz="2800" dirty="0" err="1">
                <a:latin typeface="Cambria" pitchFamily="18" charset="0"/>
              </a:rPr>
              <a:t>ngập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chiều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màu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đã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phai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dần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mênh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trong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AE72BC-ACAF-475C-A3B8-D9ED3A00A489}"/>
              </a:ext>
            </a:extLst>
          </p:cNvPr>
          <p:cNvSpPr txBox="1"/>
          <p:nvPr/>
        </p:nvSpPr>
        <p:spPr>
          <a:xfrm>
            <a:off x="3863752" y="1054697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292A9E-9892-BFE4-236D-260F00846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5559"/>
            <a:ext cx="3672408" cy="186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511824" y="548680"/>
            <a:ext cx="288032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6CFF9A-2357-A687-058A-FD1BF43E7E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2279576" y="5229200"/>
            <a:ext cx="3240360" cy="16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16E89A-9458-DE09-E1E2-DABB3F426759}"/>
              </a:ext>
            </a:extLst>
          </p:cNvPr>
          <p:cNvSpPr/>
          <p:nvPr/>
        </p:nvSpPr>
        <p:spPr>
          <a:xfrm>
            <a:off x="2351583" y="5763942"/>
            <a:ext cx="2931755" cy="2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546A08-4AC7-7FA1-1A68-308ECE5B3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15559"/>
            <a:ext cx="3672408" cy="186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547828" y="580500"/>
            <a:ext cx="288032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B12AE8-C9F8-5210-656C-8707A12E7B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5361" b="7285"/>
          <a:stretch/>
        </p:blipFill>
        <p:spPr>
          <a:xfrm>
            <a:off x="2279576" y="5229200"/>
            <a:ext cx="3240360" cy="16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0762BB-5772-DBAF-8FB5-B65209DE2362}"/>
              </a:ext>
            </a:extLst>
          </p:cNvPr>
          <p:cNvSpPr/>
          <p:nvPr/>
        </p:nvSpPr>
        <p:spPr>
          <a:xfrm>
            <a:off x="2351583" y="5763942"/>
            <a:ext cx="2931755" cy="2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10665</TotalTime>
  <Words>248</Words>
  <Application>Microsoft Office PowerPoint</Application>
  <PresentationFormat>Custom</PresentationFormat>
  <Paragraphs>51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636</cp:revision>
  <dcterms:created xsi:type="dcterms:W3CDTF">2010-04-30T18:19:48Z</dcterms:created>
  <dcterms:modified xsi:type="dcterms:W3CDTF">2024-12-26T19:23:25Z</dcterms:modified>
</cp:coreProperties>
</file>