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257" r:id="rId2"/>
    <p:sldId id="260" r:id="rId3"/>
    <p:sldId id="261" r:id="rId4"/>
    <p:sldId id="262" r:id="rId5"/>
    <p:sldId id="291" r:id="rId6"/>
    <p:sldId id="292" r:id="rId7"/>
    <p:sldId id="293" r:id="rId8"/>
    <p:sldId id="299" r:id="rId9"/>
    <p:sldId id="269" r:id="rId10"/>
    <p:sldId id="271" r:id="rId11"/>
    <p:sldId id="300" r:id="rId12"/>
    <p:sldId id="276" r:id="rId13"/>
    <p:sldId id="295" r:id="rId14"/>
    <p:sldId id="296" r:id="rId15"/>
    <p:sldId id="297" r:id="rId16"/>
    <p:sldId id="283" r:id="rId17"/>
    <p:sldId id="28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7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CC32E2-F230-48EC-88B9-5CA02B859EDC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BD4E8-6C22-4548-AC4C-94B36AD8B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44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4BA8F-87A5-440C-B53F-3F30ED2462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951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4BA8F-87A5-440C-B53F-3F30ED2462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122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15C7F-CCBE-77C9-DCDA-FC0C252F2F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83A027-8549-AAD7-0EC9-9F8951139E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3C8033-FD82-7898-2816-DB1DD8CF0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8BEF4-3E28-45DF-86DE-847157E3FE00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278711-044B-D891-DD21-F9587C3BA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7EACF2-A0D6-6FB0-DF8A-F4352B8F9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5C33-078E-4790-AAB1-40C9F7A6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73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8D559-76C2-008E-8347-549517618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9A1932-15AB-4E49-8E3E-5D98D6FF6B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4EED1-CC1C-16A0-5700-EF681FC23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8BEF4-3E28-45DF-86DE-847157E3FE00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3B74A-DA7B-A4E3-213F-3663F8E7B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02F1B-0F5F-9CDB-C04C-67E5CF4D7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5C33-078E-4790-AAB1-40C9F7A6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45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1A9646-9016-3F2E-821F-8F0FCEEFE3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57F7AC-A45B-DEE5-4B37-0FF2218492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9AA4A-DC7B-7982-8271-1352BCF4D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8BEF4-3E28-45DF-86DE-847157E3FE00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D54133-1992-F09D-02DD-72217361C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712647-2213-AF3A-203E-F3E8CE21F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5C33-078E-4790-AAB1-40C9F7A6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410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33302-1718-040B-DF01-2221B1938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A88E05-AC47-A994-8666-EEED3C54E7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084DA-5951-4069-2936-DFD41D75D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8BEF4-3E28-45DF-86DE-847157E3FE00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8878FC-BB58-26E3-0896-6F4C91DFB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3C5563-16F9-30A0-E8ED-ED10D038F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5C33-078E-4790-AAB1-40C9F7A6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747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05882-DC10-9E2F-8894-333E472B1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1BED10-0E2A-89BD-2B9A-6B7B20C5A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5CAB6-AC27-FAD5-5E83-657A13D3A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8BEF4-3E28-45DF-86DE-847157E3FE00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38E11E-C39C-E67E-33D4-2B997C243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90F43-895D-DB99-89DC-FB9BDAD92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5C33-078E-4790-AAB1-40C9F7A6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957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94E4F-0961-9A8A-B4A6-EA99F4F8C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CA56F1-0179-52DF-29FD-75B6AEEC35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0CB698-9A4A-A57E-9B1C-FEF6905D99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FCBD13-C760-EB29-F798-66E20FF75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8BEF4-3E28-45DF-86DE-847157E3FE00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CD4078-A903-3F6A-B959-50D7D30FD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445A96-478E-9786-27BA-7CDA498BE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5C33-078E-4790-AAB1-40C9F7A6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845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051F6-E6E6-5C2E-B6EE-97744EC34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4B70C7-39C5-D740-B0AD-7C8757F17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6D9097-11A9-A52C-47F4-FF65EBB15B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B59588-420B-9934-5D71-1E947794E6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8E828E-21F9-06CE-F853-12AF81267C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A29875-4E5F-E208-3F10-D5046094A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8BEF4-3E28-45DF-86DE-847157E3FE00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679091-4E85-E179-1837-C2032F67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7D471B-B966-E710-7981-6487B1671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5C33-078E-4790-AAB1-40C9F7A6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678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89809-8D37-C1D7-683D-F2618CE44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B41C9A-CFF1-D858-B2E3-39A89A50F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8BEF4-3E28-45DF-86DE-847157E3FE00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6D8078-975D-B467-DFC2-AAEEA0306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EE7CC4-638D-213B-1DAA-7763F756F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5C33-078E-4790-AAB1-40C9F7A6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577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80604D-47A6-BE6C-76FE-0E5932BFF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8BEF4-3E28-45DF-86DE-847157E3FE00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075C55-33A3-A5E9-B4C6-EDF9CC683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13BE49-7819-D52D-54B7-90D351EB6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5C33-078E-4790-AAB1-40C9F7A6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955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178B-D8F0-27F8-26D3-9791643D0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D3031-0683-40DE-2918-A15DE47E6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754C9B-A3F9-0EC4-4778-E3905A6EFB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74A3BE-AD08-09D3-4DDB-165DDC165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8BEF4-3E28-45DF-86DE-847157E3FE00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E5FCEA-96B1-DC24-B147-6137BFD44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653F25-C18C-15B7-F8E6-19DF2B671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5C33-078E-4790-AAB1-40C9F7A6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03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C84C8-AB01-F9FA-7881-5980E946B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844BEB-7D04-9769-27E5-32B27165A0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B66950-4057-C74A-6BBA-271F3B39A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D83640-F0B9-1FF4-9061-14F24CF5D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8BEF4-3E28-45DF-86DE-847157E3FE00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063B38-C078-5FE1-56DF-F954A84FC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70E778-75A7-87C1-51B3-AD806C480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5C33-078E-4790-AAB1-40C9F7A6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762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BC83ECE0-62AA-4418-C12A-300D8963EB5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43891F-E88B-A669-9D5A-E2FE79E55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BB8E01-1032-52E1-D244-DDB35B7D1A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B0A603-17A6-0B8B-A02E-2CC3A28E85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68BEF4-3E28-45DF-86DE-847157E3FE00}" type="datetimeFigureOut">
              <a:rPr lang="en-US" smtClean="0"/>
              <a:t>12/22/2024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02608-F539-6673-3EB6-49B2953DCB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339DA1-7F9E-0848-40A8-67F1831BAA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F5C33-078E-4790-AAB1-40C9F7A6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470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eg"/><Relationship Id="rId7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UMMTJUybVMQ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cloud, water, painting&#10;&#10;Description automatically generated">
            <a:extLst>
              <a:ext uri="{FF2B5EF4-FFF2-40B4-BE49-F238E27FC236}">
                <a16:creationId xmlns:a16="http://schemas.microsoft.com/office/drawing/2014/main" id="{4B63BA48-B3DD-EEF6-EFB6-D30E0D4978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r="6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group of children running with a flag&#10;&#10;Description automatically generated with low confidence">
            <a:extLst>
              <a:ext uri="{FF2B5EF4-FFF2-40B4-BE49-F238E27FC236}">
                <a16:creationId xmlns:a16="http://schemas.microsoft.com/office/drawing/2014/main" id="{63C6CBE3-40D3-E50E-D67B-9CE753F4E8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24" b="15303"/>
          <a:stretch/>
        </p:blipFill>
        <p:spPr>
          <a:xfrm>
            <a:off x="0" y="4057649"/>
            <a:ext cx="4927256" cy="3314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65377" y="282313"/>
            <a:ext cx="8506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TRƯỜNG TIỂU HỌC KIẾN THIẾT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4690513" y="5781413"/>
            <a:ext cx="72459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Giáo</a:t>
            </a:r>
            <a:r>
              <a:rPr lang="en-US" sz="4400" b="1" dirty="0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viên</a:t>
            </a:r>
            <a:r>
              <a:rPr lang="en-US" sz="4400" b="1" dirty="0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 : </a:t>
            </a:r>
            <a:r>
              <a:rPr lang="en-US" sz="4400" b="1" dirty="0" err="1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Hà</a:t>
            </a:r>
            <a:r>
              <a:rPr lang="en-US" sz="4400" b="1" dirty="0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Thanh</a:t>
            </a:r>
            <a:r>
              <a:rPr lang="en-US" sz="4400" b="1" dirty="0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HP001 5 hàng 1 ô ly" panose="020B0603050302020204" pitchFamily="34" charset="0"/>
              </a:rPr>
              <a:t>Bình</a:t>
            </a:r>
            <a:endParaRPr lang="en-US" sz="4400" b="1" dirty="0">
              <a:solidFill>
                <a:srgbClr val="0070C0"/>
              </a:solidFill>
              <a:latin typeface="HP001 5 hàng 1 ô ly" panose="020B06030503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76870" y="2319130"/>
            <a:ext cx="6135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2133600" y="1929133"/>
            <a:ext cx="82693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bg2">
                    <a:lumMod val="10000"/>
                  </a:schemeClr>
                </a:solidFill>
                <a:latin typeface="Lucida Calligraphy" panose="03010101010101010101" pitchFamily="66" charset="0"/>
              </a:rPr>
              <a:t>Nhiệt</a:t>
            </a:r>
            <a:r>
              <a:rPr lang="en-US" sz="4800" b="1" dirty="0" smtClean="0">
                <a:solidFill>
                  <a:schemeClr val="bg2">
                    <a:lumMod val="10000"/>
                  </a:schemeClr>
                </a:solidFill>
                <a:latin typeface="Lucida Calligraphy" panose="03010101010101010101" pitchFamily="66" charset="0"/>
              </a:rPr>
              <a:t> </a:t>
            </a:r>
            <a:r>
              <a:rPr lang="en-US" sz="4800" b="1" dirty="0" err="1" smtClean="0">
                <a:solidFill>
                  <a:schemeClr val="bg2">
                    <a:lumMod val="10000"/>
                  </a:schemeClr>
                </a:solidFill>
                <a:latin typeface="Lucida Calligraphy" panose="03010101010101010101" pitchFamily="66" charset="0"/>
              </a:rPr>
              <a:t>liệt</a:t>
            </a:r>
            <a:r>
              <a:rPr lang="en-US" sz="4800" b="1" dirty="0" smtClean="0">
                <a:solidFill>
                  <a:schemeClr val="bg2">
                    <a:lumMod val="10000"/>
                  </a:schemeClr>
                </a:solidFill>
                <a:latin typeface="Lucida Calligraphy" panose="03010101010101010101" pitchFamily="66" charset="0"/>
              </a:rPr>
              <a:t> </a:t>
            </a:r>
            <a:r>
              <a:rPr lang="en-US" sz="4800" b="1" dirty="0" err="1" smtClean="0">
                <a:solidFill>
                  <a:schemeClr val="bg2">
                    <a:lumMod val="10000"/>
                  </a:schemeClr>
                </a:solidFill>
                <a:latin typeface="Lucida Calligraphy" panose="03010101010101010101" pitchFamily="66" charset="0"/>
              </a:rPr>
              <a:t>chào</a:t>
            </a:r>
            <a:r>
              <a:rPr lang="en-US" sz="4800" b="1" dirty="0" smtClean="0">
                <a:solidFill>
                  <a:schemeClr val="bg2">
                    <a:lumMod val="10000"/>
                  </a:schemeClr>
                </a:solidFill>
                <a:latin typeface="Lucida Calligraphy" panose="03010101010101010101" pitchFamily="66" charset="0"/>
              </a:rPr>
              <a:t> </a:t>
            </a:r>
            <a:r>
              <a:rPr lang="en-US" sz="4800" b="1" dirty="0" err="1" smtClean="0">
                <a:solidFill>
                  <a:schemeClr val="bg2">
                    <a:lumMod val="10000"/>
                  </a:schemeClr>
                </a:solidFill>
                <a:latin typeface="Lucida Calligraphy" panose="03010101010101010101" pitchFamily="66" charset="0"/>
              </a:rPr>
              <a:t>mừng</a:t>
            </a:r>
            <a:r>
              <a:rPr lang="en-US" sz="4800" b="1" dirty="0" smtClean="0">
                <a:solidFill>
                  <a:schemeClr val="bg2">
                    <a:lumMod val="10000"/>
                  </a:schemeClr>
                </a:solidFill>
                <a:latin typeface="Lucida Calligraphy" panose="03010101010101010101" pitchFamily="66" charset="0"/>
              </a:rPr>
              <a:t> </a:t>
            </a:r>
            <a:r>
              <a:rPr lang="en-US" sz="4800" b="1" dirty="0" err="1" smtClean="0">
                <a:solidFill>
                  <a:schemeClr val="bg2">
                    <a:lumMod val="10000"/>
                  </a:schemeClr>
                </a:solidFill>
                <a:latin typeface="Lucida Calligraphy" panose="03010101010101010101" pitchFamily="66" charset="0"/>
              </a:rPr>
              <a:t>thầy</a:t>
            </a:r>
            <a:r>
              <a:rPr lang="en-US" sz="4800" b="1" dirty="0" smtClean="0">
                <a:solidFill>
                  <a:schemeClr val="bg2">
                    <a:lumMod val="10000"/>
                  </a:schemeClr>
                </a:solidFill>
                <a:latin typeface="Lucida Calligraphy" panose="03010101010101010101" pitchFamily="66" charset="0"/>
              </a:rPr>
              <a:t> </a:t>
            </a:r>
            <a:r>
              <a:rPr lang="en-US" sz="4800" b="1" dirty="0" err="1" smtClean="0">
                <a:solidFill>
                  <a:schemeClr val="bg2">
                    <a:lumMod val="10000"/>
                  </a:schemeClr>
                </a:solidFill>
                <a:latin typeface="Lucida Calligraphy" panose="03010101010101010101" pitchFamily="66" charset="0"/>
              </a:rPr>
              <a:t>cô</a:t>
            </a:r>
            <a:r>
              <a:rPr lang="en-US" sz="4800" b="1" dirty="0" smtClean="0">
                <a:solidFill>
                  <a:schemeClr val="bg2">
                    <a:lumMod val="10000"/>
                  </a:schemeClr>
                </a:solidFill>
                <a:latin typeface="Lucida Calligraphy" panose="03010101010101010101" pitchFamily="66" charset="0"/>
              </a:rPr>
              <a:t> </a:t>
            </a:r>
            <a:r>
              <a:rPr lang="en-US" sz="4800" b="1" dirty="0" err="1" smtClean="0">
                <a:solidFill>
                  <a:schemeClr val="bg2">
                    <a:lumMod val="10000"/>
                  </a:schemeClr>
                </a:solidFill>
                <a:latin typeface="Lucida Calligraphy" panose="03010101010101010101" pitchFamily="66" charset="0"/>
              </a:rPr>
              <a:t>về</a:t>
            </a:r>
            <a:r>
              <a:rPr lang="en-US" sz="4800" b="1" dirty="0" smtClean="0">
                <a:solidFill>
                  <a:schemeClr val="bg2">
                    <a:lumMod val="10000"/>
                  </a:schemeClr>
                </a:solidFill>
                <a:latin typeface="Lucida Calligraphy" panose="03010101010101010101" pitchFamily="66" charset="0"/>
              </a:rPr>
              <a:t> </a:t>
            </a:r>
            <a:r>
              <a:rPr lang="en-US" sz="4800" b="1" dirty="0" err="1" smtClean="0">
                <a:solidFill>
                  <a:schemeClr val="bg2">
                    <a:lumMod val="10000"/>
                  </a:schemeClr>
                </a:solidFill>
                <a:latin typeface="Lucida Calligraphy" panose="03010101010101010101" pitchFamily="66" charset="0"/>
              </a:rPr>
              <a:t>dự</a:t>
            </a:r>
            <a:r>
              <a:rPr lang="en-US" sz="4800" b="1" dirty="0" smtClean="0">
                <a:solidFill>
                  <a:schemeClr val="bg2">
                    <a:lumMod val="10000"/>
                  </a:schemeClr>
                </a:solidFill>
                <a:latin typeface="Lucida Calligraphy" panose="03010101010101010101" pitchFamily="66" charset="0"/>
              </a:rPr>
              <a:t> </a:t>
            </a:r>
            <a:r>
              <a:rPr lang="en-US" sz="4800" b="1" dirty="0" err="1" smtClean="0">
                <a:solidFill>
                  <a:schemeClr val="bg2">
                    <a:lumMod val="10000"/>
                  </a:schemeClr>
                </a:solidFill>
                <a:latin typeface="Lucida Calligraphy" panose="03010101010101010101" pitchFamily="66" charset="0"/>
              </a:rPr>
              <a:t>giờ</a:t>
            </a:r>
            <a:r>
              <a:rPr lang="en-US" sz="4800" b="1" dirty="0" smtClean="0">
                <a:solidFill>
                  <a:schemeClr val="bg2">
                    <a:lumMod val="10000"/>
                  </a:schemeClr>
                </a:solidFill>
                <a:latin typeface="Lucida Calligraphy" panose="03010101010101010101" pitchFamily="66" charset="0"/>
              </a:rPr>
              <a:t> </a:t>
            </a:r>
            <a:r>
              <a:rPr lang="en-US" sz="4800" b="1" dirty="0" err="1" smtClean="0">
                <a:solidFill>
                  <a:schemeClr val="bg2">
                    <a:lumMod val="10000"/>
                  </a:schemeClr>
                </a:solidFill>
                <a:latin typeface="Lucida Calligraphy" panose="03010101010101010101" pitchFamily="66" charset="0"/>
              </a:rPr>
              <a:t>lớp</a:t>
            </a:r>
            <a:r>
              <a:rPr lang="en-US" sz="4800" b="1" dirty="0" smtClean="0">
                <a:solidFill>
                  <a:schemeClr val="bg2">
                    <a:lumMod val="10000"/>
                  </a:schemeClr>
                </a:solidFill>
                <a:latin typeface="Lucida Calligraphy" panose="03010101010101010101" pitchFamily="66" charset="0"/>
              </a:rPr>
              <a:t> 4D1</a:t>
            </a:r>
            <a:endParaRPr lang="en-GB" sz="4800" b="1" dirty="0">
              <a:solidFill>
                <a:schemeClr val="bg2">
                  <a:lumMod val="10000"/>
                </a:schemeClr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2" name="carol-of-the-bells-xmas-background-orchestral-hip-hop-music-22-second-27886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93357" y="45667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84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64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64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64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64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976746" y="680605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AE2FE-AC89-52D4-DF35-CB25686D034F}"/>
              </a:ext>
            </a:extLst>
          </p:cNvPr>
          <p:cNvSpPr txBox="1"/>
          <p:nvPr/>
        </p:nvSpPr>
        <p:spPr>
          <a:xfrm>
            <a:off x="1857538" y="582663"/>
            <a:ext cx="97820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đường màu đỏ trong mỗi hình dưới đây có phải là hai đường thẳng song song hay không?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987D1C-DA79-78D4-C8DA-6056EB6C8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538" y="2343357"/>
            <a:ext cx="8002085" cy="285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02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553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40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976746" y="680605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AE2FE-AC89-52D4-DF35-CB25686D034F}"/>
              </a:ext>
            </a:extLst>
          </p:cNvPr>
          <p:cNvSpPr txBox="1"/>
          <p:nvPr/>
        </p:nvSpPr>
        <p:spPr>
          <a:xfrm>
            <a:off x="1798713" y="768612"/>
            <a:ext cx="9451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câu trả lời đúng.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40338B-AF44-3D1A-C026-099BBF24F609}"/>
              </a:ext>
            </a:extLst>
          </p:cNvPr>
          <p:cNvSpPr txBox="1"/>
          <p:nvPr/>
        </p:nvSpPr>
        <p:spPr>
          <a:xfrm>
            <a:off x="770013" y="1768737"/>
            <a:ext cx="9451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hình thích hợp để đặt vào ô có dấu “?”.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704A6A-2B71-2270-177B-CB56F827EA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1212" y="2533649"/>
            <a:ext cx="7967982" cy="3686175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A1853E1-DA2A-7C7F-57B2-340B88827EC7}"/>
              </a:ext>
            </a:extLst>
          </p:cNvPr>
          <p:cNvSpPr/>
          <p:nvPr/>
        </p:nvSpPr>
        <p:spPr>
          <a:xfrm>
            <a:off x="4886325" y="5695950"/>
            <a:ext cx="466725" cy="4667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1D9588-5360-031F-948A-3ACE24C74F02}"/>
              </a:ext>
            </a:extLst>
          </p:cNvPr>
          <p:cNvSpPr txBox="1"/>
          <p:nvPr/>
        </p:nvSpPr>
        <p:spPr>
          <a:xfrm>
            <a:off x="8000999" y="3057525"/>
            <a:ext cx="3762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Ở mỗi hàng, đầu của mỗi người đều xuất hiện 3 hình: hình tròn, hình thoi, hình hình hành.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32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10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976746" y="680605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AE2FE-AC89-52D4-DF35-CB25686D034F}"/>
              </a:ext>
            </a:extLst>
          </p:cNvPr>
          <p:cNvSpPr txBox="1"/>
          <p:nvPr/>
        </p:nvSpPr>
        <p:spPr>
          <a:xfrm>
            <a:off x="1798712" y="768612"/>
            <a:ext cx="98598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kẻ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AC (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5A0FCADF-875B-490D-BD76-09BE1F2698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6758606"/>
              </p:ext>
            </p:extLst>
          </p:nvPr>
        </p:nvGraphicFramePr>
        <p:xfrm>
          <a:off x="3267075" y="2100791"/>
          <a:ext cx="5019672" cy="40237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7459">
                  <a:extLst>
                    <a:ext uri="{9D8B030D-6E8A-4147-A177-3AD203B41FA5}">
                      <a16:colId xmlns:a16="http://schemas.microsoft.com/office/drawing/2014/main" val="1445852828"/>
                    </a:ext>
                  </a:extLst>
                </a:gridCol>
                <a:gridCol w="627459">
                  <a:extLst>
                    <a:ext uri="{9D8B030D-6E8A-4147-A177-3AD203B41FA5}">
                      <a16:colId xmlns:a16="http://schemas.microsoft.com/office/drawing/2014/main" val="4068613756"/>
                    </a:ext>
                  </a:extLst>
                </a:gridCol>
                <a:gridCol w="627459">
                  <a:extLst>
                    <a:ext uri="{9D8B030D-6E8A-4147-A177-3AD203B41FA5}">
                      <a16:colId xmlns:a16="http://schemas.microsoft.com/office/drawing/2014/main" val="649389248"/>
                    </a:ext>
                  </a:extLst>
                </a:gridCol>
                <a:gridCol w="627459">
                  <a:extLst>
                    <a:ext uri="{9D8B030D-6E8A-4147-A177-3AD203B41FA5}">
                      <a16:colId xmlns:a16="http://schemas.microsoft.com/office/drawing/2014/main" val="976201006"/>
                    </a:ext>
                  </a:extLst>
                </a:gridCol>
                <a:gridCol w="627459">
                  <a:extLst>
                    <a:ext uri="{9D8B030D-6E8A-4147-A177-3AD203B41FA5}">
                      <a16:colId xmlns:a16="http://schemas.microsoft.com/office/drawing/2014/main" val="1025875669"/>
                    </a:ext>
                  </a:extLst>
                </a:gridCol>
                <a:gridCol w="627459">
                  <a:extLst>
                    <a:ext uri="{9D8B030D-6E8A-4147-A177-3AD203B41FA5}">
                      <a16:colId xmlns:a16="http://schemas.microsoft.com/office/drawing/2014/main" val="4000583343"/>
                    </a:ext>
                  </a:extLst>
                </a:gridCol>
                <a:gridCol w="627459">
                  <a:extLst>
                    <a:ext uri="{9D8B030D-6E8A-4147-A177-3AD203B41FA5}">
                      <a16:colId xmlns:a16="http://schemas.microsoft.com/office/drawing/2014/main" val="677014416"/>
                    </a:ext>
                  </a:extLst>
                </a:gridCol>
                <a:gridCol w="627459">
                  <a:extLst>
                    <a:ext uri="{9D8B030D-6E8A-4147-A177-3AD203B41FA5}">
                      <a16:colId xmlns:a16="http://schemas.microsoft.com/office/drawing/2014/main" val="232856950"/>
                    </a:ext>
                  </a:extLst>
                </a:gridCol>
              </a:tblGrid>
              <a:tr h="50297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0073615"/>
                  </a:ext>
                </a:extLst>
              </a:tr>
              <a:tr h="5029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4473622"/>
                  </a:ext>
                </a:extLst>
              </a:tr>
              <a:tr h="5029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3424779"/>
                  </a:ext>
                </a:extLst>
              </a:tr>
              <a:tr h="5029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3268926"/>
                  </a:ext>
                </a:extLst>
              </a:tr>
              <a:tr h="5029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5623275"/>
                  </a:ext>
                </a:extLst>
              </a:tr>
              <a:tr h="5029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2152694"/>
                  </a:ext>
                </a:extLst>
              </a:tr>
              <a:tr h="5029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572969"/>
                  </a:ext>
                </a:extLst>
              </a:tr>
              <a:tr h="5029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352623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F74503A-68EC-25CA-B9DE-8485807AF5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2811806"/>
              </p:ext>
            </p:extLst>
          </p:nvPr>
        </p:nvGraphicFramePr>
        <p:xfrm>
          <a:off x="3905250" y="2605616"/>
          <a:ext cx="3764754" cy="30178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7459">
                  <a:extLst>
                    <a:ext uri="{9D8B030D-6E8A-4147-A177-3AD203B41FA5}">
                      <a16:colId xmlns:a16="http://schemas.microsoft.com/office/drawing/2014/main" val="1445852828"/>
                    </a:ext>
                  </a:extLst>
                </a:gridCol>
                <a:gridCol w="627459">
                  <a:extLst>
                    <a:ext uri="{9D8B030D-6E8A-4147-A177-3AD203B41FA5}">
                      <a16:colId xmlns:a16="http://schemas.microsoft.com/office/drawing/2014/main" val="4068613756"/>
                    </a:ext>
                  </a:extLst>
                </a:gridCol>
                <a:gridCol w="627459">
                  <a:extLst>
                    <a:ext uri="{9D8B030D-6E8A-4147-A177-3AD203B41FA5}">
                      <a16:colId xmlns:a16="http://schemas.microsoft.com/office/drawing/2014/main" val="649389248"/>
                    </a:ext>
                  </a:extLst>
                </a:gridCol>
                <a:gridCol w="627459">
                  <a:extLst>
                    <a:ext uri="{9D8B030D-6E8A-4147-A177-3AD203B41FA5}">
                      <a16:colId xmlns:a16="http://schemas.microsoft.com/office/drawing/2014/main" val="976201006"/>
                    </a:ext>
                  </a:extLst>
                </a:gridCol>
                <a:gridCol w="627459">
                  <a:extLst>
                    <a:ext uri="{9D8B030D-6E8A-4147-A177-3AD203B41FA5}">
                      <a16:colId xmlns:a16="http://schemas.microsoft.com/office/drawing/2014/main" val="1025875669"/>
                    </a:ext>
                  </a:extLst>
                </a:gridCol>
                <a:gridCol w="627459">
                  <a:extLst>
                    <a:ext uri="{9D8B030D-6E8A-4147-A177-3AD203B41FA5}">
                      <a16:colId xmlns:a16="http://schemas.microsoft.com/office/drawing/2014/main" val="4000583343"/>
                    </a:ext>
                  </a:extLst>
                </a:gridCol>
              </a:tblGrid>
              <a:tr h="50297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4473622"/>
                  </a:ext>
                </a:extLst>
              </a:tr>
              <a:tr h="50297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3424779"/>
                  </a:ext>
                </a:extLst>
              </a:tr>
              <a:tr h="5029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3268926"/>
                  </a:ext>
                </a:extLst>
              </a:tr>
              <a:tr h="5029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5623275"/>
                  </a:ext>
                </a:extLst>
              </a:tr>
              <a:tr h="5029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152694"/>
                  </a:ext>
                </a:extLst>
              </a:tr>
              <a:tr h="5029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72969"/>
                  </a:ext>
                </a:extLst>
              </a:tr>
            </a:tbl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550BBD6-F78B-429C-BA76-DF87CCD04C74}"/>
              </a:ext>
            </a:extLst>
          </p:cNvPr>
          <p:cNvCxnSpPr>
            <a:cxnSpLocks/>
          </p:cNvCxnSpPr>
          <p:nvPr/>
        </p:nvCxnSpPr>
        <p:spPr>
          <a:xfrm>
            <a:off x="3905250" y="2590800"/>
            <a:ext cx="0" cy="301942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E48C9FF-ACF3-D49E-804D-9749711596FF}"/>
              </a:ext>
            </a:extLst>
          </p:cNvPr>
          <p:cNvCxnSpPr>
            <a:cxnSpLocks/>
          </p:cNvCxnSpPr>
          <p:nvPr/>
        </p:nvCxnSpPr>
        <p:spPr>
          <a:xfrm>
            <a:off x="7667625" y="2600325"/>
            <a:ext cx="0" cy="301942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AC0D872-2344-9BD9-DCB0-8197D4A1496B}"/>
              </a:ext>
            </a:extLst>
          </p:cNvPr>
          <p:cNvCxnSpPr>
            <a:cxnSpLocks/>
          </p:cNvCxnSpPr>
          <p:nvPr/>
        </p:nvCxnSpPr>
        <p:spPr>
          <a:xfrm flipH="1">
            <a:off x="3886200" y="2590800"/>
            <a:ext cx="380047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6F03B4F-D27F-A5D3-09F7-401BB4BF0D8F}"/>
              </a:ext>
            </a:extLst>
          </p:cNvPr>
          <p:cNvCxnSpPr>
            <a:cxnSpLocks/>
          </p:cNvCxnSpPr>
          <p:nvPr/>
        </p:nvCxnSpPr>
        <p:spPr>
          <a:xfrm flipH="1">
            <a:off x="3886200" y="5600700"/>
            <a:ext cx="380047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3BECF45-1ADE-6848-E863-F752AEB88641}"/>
              </a:ext>
            </a:extLst>
          </p:cNvPr>
          <p:cNvSpPr txBox="1"/>
          <p:nvPr/>
        </p:nvSpPr>
        <p:spPr>
          <a:xfrm>
            <a:off x="3562350" y="2190750"/>
            <a:ext cx="466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3F0AA7-5E03-F3F2-5D57-716DF8D84608}"/>
              </a:ext>
            </a:extLst>
          </p:cNvPr>
          <p:cNvSpPr txBox="1"/>
          <p:nvPr/>
        </p:nvSpPr>
        <p:spPr>
          <a:xfrm>
            <a:off x="7686675" y="2152650"/>
            <a:ext cx="466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B39D1C-26FB-FF71-8919-F21488437084}"/>
              </a:ext>
            </a:extLst>
          </p:cNvPr>
          <p:cNvSpPr txBox="1"/>
          <p:nvPr/>
        </p:nvSpPr>
        <p:spPr>
          <a:xfrm>
            <a:off x="7600950" y="5495925"/>
            <a:ext cx="466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5A42F3-D1AC-18A6-FF39-C8A31D9026A8}"/>
              </a:ext>
            </a:extLst>
          </p:cNvPr>
          <p:cNvSpPr txBox="1"/>
          <p:nvPr/>
        </p:nvSpPr>
        <p:spPr>
          <a:xfrm>
            <a:off x="3543300" y="5505450"/>
            <a:ext cx="466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6E4EAFC-7763-0637-9D0A-8E7B83A818DD}"/>
              </a:ext>
            </a:extLst>
          </p:cNvPr>
          <p:cNvCxnSpPr>
            <a:cxnSpLocks/>
          </p:cNvCxnSpPr>
          <p:nvPr/>
        </p:nvCxnSpPr>
        <p:spPr>
          <a:xfrm>
            <a:off x="3905250" y="2590800"/>
            <a:ext cx="3771900" cy="30289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867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8" grpId="0"/>
      <p:bldP spid="19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976746" y="680605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AE2FE-AC89-52D4-DF35-CB25686D034F}"/>
              </a:ext>
            </a:extLst>
          </p:cNvPr>
          <p:cNvSpPr txBox="1"/>
          <p:nvPr/>
        </p:nvSpPr>
        <p:spPr>
          <a:xfrm>
            <a:off x="1827287" y="482862"/>
            <a:ext cx="98598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AC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6" name="Picture 15" descr="A yellow square with black lines&#10;&#10;Description automatically generated">
            <a:extLst>
              <a:ext uri="{FF2B5EF4-FFF2-40B4-BE49-F238E27FC236}">
                <a16:creationId xmlns:a16="http://schemas.microsoft.com/office/drawing/2014/main" id="{D17359CE-AE3C-6684-522F-9B12793711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610" y="2876494"/>
            <a:ext cx="3343340" cy="2815445"/>
          </a:xfrm>
          <a:prstGeom prst="rect">
            <a:avLst/>
          </a:prstGeom>
        </p:spPr>
      </p:pic>
      <p:pic>
        <p:nvPicPr>
          <p:cNvPr id="24" name="Picture 23" descr="A yellow square with blue border&#10;&#10;Description automatically generated">
            <a:extLst>
              <a:ext uri="{FF2B5EF4-FFF2-40B4-BE49-F238E27FC236}">
                <a16:creationId xmlns:a16="http://schemas.microsoft.com/office/drawing/2014/main" id="{349A11B6-C997-E8EA-2659-5FF585473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484" y="2949522"/>
            <a:ext cx="3351254" cy="268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77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79ED435-6E71-ACFB-D601-AE743C219833}"/>
              </a:ext>
            </a:extLst>
          </p:cNvPr>
          <p:cNvSpPr/>
          <p:nvPr/>
        </p:nvSpPr>
        <p:spPr>
          <a:xfrm>
            <a:off x="976746" y="680605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7614FC-9104-E1C8-60A7-039F23CBF301}"/>
              </a:ext>
            </a:extLst>
          </p:cNvPr>
          <p:cNvSpPr txBox="1"/>
          <p:nvPr/>
        </p:nvSpPr>
        <p:spPr>
          <a:xfrm>
            <a:off x="1827287" y="482862"/>
            <a:ext cx="98598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AC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3" name="Picture 22" descr="A white table with yellow squares&#10;&#10;Description automatically generated">
            <a:extLst>
              <a:ext uri="{FF2B5EF4-FFF2-40B4-BE49-F238E27FC236}">
                <a16:creationId xmlns:a16="http://schemas.microsoft.com/office/drawing/2014/main" id="{DA9226D9-0BC3-D653-B647-38B5AF9E5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81381" y="2500254"/>
            <a:ext cx="2543243" cy="2533706"/>
          </a:xfrm>
          <a:prstGeom prst="rect">
            <a:avLst/>
          </a:prstGeom>
        </p:spPr>
      </p:pic>
      <p:pic>
        <p:nvPicPr>
          <p:cNvPr id="24" name="Picture 23" descr="A white table with yellow squares&#10;&#10;Description automatically generated">
            <a:extLst>
              <a:ext uri="{FF2B5EF4-FFF2-40B4-BE49-F238E27FC236}">
                <a16:creationId xmlns:a16="http://schemas.microsoft.com/office/drawing/2014/main" id="{B9C27264-0204-37D9-8508-5C94F0D61C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5866363" y="2458485"/>
            <a:ext cx="2533715" cy="262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56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AA4C0BFD-F786-E03F-30C5-E8E1566D85BD}"/>
              </a:ext>
            </a:extLst>
          </p:cNvPr>
          <p:cNvSpPr/>
          <p:nvPr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Plaque 15">
            <a:extLst>
              <a:ext uri="{FF2B5EF4-FFF2-40B4-BE49-F238E27FC236}">
                <a16:creationId xmlns:a16="http://schemas.microsoft.com/office/drawing/2014/main" id="{39EA64CC-F4E1-53A6-8796-DD867627F215}"/>
              </a:ext>
            </a:extLst>
          </p:cNvPr>
          <p:cNvSpPr/>
          <p:nvPr/>
        </p:nvSpPr>
        <p:spPr>
          <a:xfrm>
            <a:off x="4330148" y="2541876"/>
            <a:ext cx="7285565" cy="2828925"/>
          </a:xfrm>
          <a:prstGeom prst="plaque">
            <a:avLst/>
          </a:prstGeom>
          <a:solidFill>
            <a:srgbClr val="E1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sz="48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cắt</a:t>
            </a:r>
            <a:r>
              <a:rPr lang="en-US" sz="48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48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8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8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48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8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sẵn</a:t>
            </a:r>
            <a:r>
              <a:rPr lang="en-US" sz="48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cắt</a:t>
            </a:r>
            <a:r>
              <a:rPr lang="en-US" sz="48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48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48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8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8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48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48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4" name="Picture 53" descr="A picture containing clipart, animated cartoon, illustration, drawing&#10;&#10;Description automatically generated">
            <a:extLst>
              <a:ext uri="{FF2B5EF4-FFF2-40B4-BE49-F238E27FC236}">
                <a16:creationId xmlns:a16="http://schemas.microsoft.com/office/drawing/2014/main" id="{D9B932D2-ED71-BFA1-25F7-2244603E6C8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88" y="2329731"/>
            <a:ext cx="3344511" cy="42922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1419" y="467591"/>
            <a:ext cx="7230483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33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ky, cloud, water, painting&#10;&#10;Description automatically generated">
            <a:extLst>
              <a:ext uri="{FF2B5EF4-FFF2-40B4-BE49-F238E27FC236}">
                <a16:creationId xmlns:a16="http://schemas.microsoft.com/office/drawing/2014/main" id="{3B4AE441-FEFD-F2D2-CA82-D02D7C62D0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r="6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4CFF8B-7311-1B5C-A3FA-5E637A67C2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1246" y="2491409"/>
            <a:ext cx="8197241" cy="4625008"/>
          </a:xfrm>
          <a:prstGeom prst="rect">
            <a:avLst/>
          </a:prstGeom>
        </p:spPr>
      </p:pic>
      <p:pic>
        <p:nvPicPr>
          <p:cNvPr id="3" name="carol-of-the-bells-xmas-background-orchestral-hip-hop-music-22-second-27886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35547" y="5337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76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2248F10-DAAE-0502-11A7-E054C0FCDF9D}"/>
              </a:ext>
            </a:extLst>
          </p:cNvPr>
          <p:cNvGrpSpPr/>
          <p:nvPr/>
        </p:nvGrpSpPr>
        <p:grpSpPr>
          <a:xfrm>
            <a:off x="0" y="375610"/>
            <a:ext cx="12192000" cy="6858000"/>
            <a:chOff x="0" y="0"/>
            <a:chExt cx="12192000" cy="6858000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92CEB0C-56E9-3134-5EED-7A6B6A47B6F8}"/>
                </a:ext>
              </a:extLst>
            </p:cNvPr>
            <p:cNvSpPr txBox="1"/>
            <p:nvPr/>
          </p:nvSpPr>
          <p:spPr>
            <a:xfrm>
              <a:off x="5468493" y="3198168"/>
              <a:ext cx="125501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 Lê Mỹ Ngân thCBQ</a:t>
              </a:r>
            </a:p>
          </p:txBody>
        </p:sp>
        <p:pic>
          <p:nvPicPr>
            <p:cNvPr id="3" name="Picture 2" descr="A picture containing palm tree, tree, water, resort&#10;&#10;Description automatically generated">
              <a:extLst>
                <a:ext uri="{FF2B5EF4-FFF2-40B4-BE49-F238E27FC236}">
                  <a16:creationId xmlns:a16="http://schemas.microsoft.com/office/drawing/2014/main" id="{47DF2F34-0A1E-1DFB-9E35-1049C23E92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" r="611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4" name="Picture 3" descr="A child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C01E56C6-29A8-783E-4EA4-EF34DFB59D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7" t="15733" b="14344"/>
          <a:stretch/>
        </p:blipFill>
        <p:spPr>
          <a:xfrm flipH="1">
            <a:off x="-83838" y="3431175"/>
            <a:ext cx="3087725" cy="3426825"/>
          </a:xfrm>
          <a:prstGeom prst="rect">
            <a:avLst/>
          </a:prstGeom>
        </p:spPr>
      </p:pic>
      <p:pic>
        <p:nvPicPr>
          <p:cNvPr id="6" name="Picture 5" descr="A child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2FA2D6CB-C574-1B73-AC9D-83CBBD70C9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8" t="17637" b="18022"/>
          <a:stretch/>
        </p:blipFill>
        <p:spPr>
          <a:xfrm>
            <a:off x="8968482" y="3700130"/>
            <a:ext cx="3087726" cy="3157870"/>
          </a:xfrm>
          <a:prstGeom prst="rect">
            <a:avLst/>
          </a:prstGeom>
        </p:spPr>
      </p:pic>
      <p:pic>
        <p:nvPicPr>
          <p:cNvPr id="7" name="Picture 6" descr="A child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39A3E428-6585-799A-1CC6-F2EE6140C80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500" b="52200" l="3900" r="38600">
                        <a14:foregroundMark x1="19400" y1="50500" x2="19400" y2="50500"/>
                        <a14:foregroundMark x1="24900" y1="51400" x2="24900" y2="51400"/>
                        <a14:foregroundMark x1="26900" y1="50700" x2="26900" y2="50700"/>
                        <a14:foregroundMark x1="28800" y1="50500" x2="28800" y2="50500"/>
                        <a14:foregroundMark x1="28800" y1="50500" x2="28800" y2="50500"/>
                        <a14:foregroundMark x1="33000" y1="45000" x2="33000" y2="45000"/>
                        <a14:foregroundMark x1="15800" y1="30800" x2="15800" y2="30800"/>
                        <a14:foregroundMark x1="20100" y1="51600" x2="20100" y2="51600"/>
                        <a14:foregroundMark x1="22000" y1="52200" x2="22000" y2="52200"/>
                        <a14:foregroundMark x1="21800" y1="52000" x2="21800" y2="52000"/>
                        <a14:foregroundMark x1="20900" y1="44800" x2="20900" y2="44800"/>
                        <a14:foregroundMark x1="19000" y1="42300" x2="19000" y2="42300"/>
                        <a14:foregroundMark x1="15200" y1="48800" x2="15200" y2="48800"/>
                        <a14:foregroundMark x1="14100" y1="46100" x2="14100" y2="46100"/>
                        <a14:foregroundMark x1="13500" y1="43300" x2="13500" y2="43300"/>
                        <a14:foregroundMark x1="13300" y1="33800" x2="23700" y2="28600"/>
                        <a14:foregroundMark x1="23700" y1="28600" x2="33000" y2="32900"/>
                        <a14:foregroundMark x1="33000" y1="32900" x2="35200" y2="42500"/>
                        <a14:foregroundMark x1="35200" y1="42500" x2="26000" y2="47700"/>
                        <a14:foregroundMark x1="26000" y1="47700" x2="26000" y2="47100"/>
                        <a14:foregroundMark x1="11800" y1="35500" x2="25700" y2="26800"/>
                        <a14:foregroundMark x1="25700" y1="26800" x2="30000" y2="30200"/>
                        <a14:foregroundMark x1="9000" y1="38000" x2="20200" y2="42000"/>
                        <a14:foregroundMark x1="20200" y1="42000" x2="27400" y2="49800"/>
                        <a14:foregroundMark x1="27400" y1="49800" x2="12400" y2="50800"/>
                        <a14:foregroundMark x1="12400" y1="50800" x2="4800" y2="46700"/>
                        <a14:foregroundMark x1="10300" y1="48600" x2="20400" y2="43000"/>
                        <a14:foregroundMark x1="20400" y1="43000" x2="7000" y2="43700"/>
                        <a14:foregroundMark x1="7000" y1="43700" x2="7600" y2="42300"/>
                        <a14:foregroundMark x1="16000" y1="46300" x2="28300" y2="46200"/>
                        <a14:foregroundMark x1="28300" y1="46200" x2="38600" y2="38100"/>
                        <a14:foregroundMark x1="38600" y1="38100" x2="25100" y2="25500"/>
                        <a14:foregroundMark x1="25100" y1="25500" x2="11600" y2="28200"/>
                        <a14:foregroundMark x1="11600" y1="28200" x2="12000" y2="47400"/>
                        <a14:foregroundMark x1="12000" y1="47400" x2="12900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38" t="25256" r="60511" b="45653"/>
          <a:stretch/>
        </p:blipFill>
        <p:spPr>
          <a:xfrm flipH="1">
            <a:off x="2705961" y="4081453"/>
            <a:ext cx="1585483" cy="142573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4F0F8C9-141D-2C35-1BC4-B13FE59CE732}"/>
              </a:ext>
            </a:extLst>
          </p:cNvPr>
          <p:cNvSpPr/>
          <p:nvPr/>
        </p:nvSpPr>
        <p:spPr>
          <a:xfrm>
            <a:off x="2641426" y="375610"/>
            <a:ext cx="7398327" cy="1808019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SVNRevolution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ACF6759-4971-898E-FB2F-4778B58AE0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62034" y="216090"/>
            <a:ext cx="7361557" cy="2005093"/>
          </a:xfrm>
          <a:prstGeom prst="rect">
            <a:avLst/>
          </a:prstGeom>
        </p:spPr>
      </p:pic>
      <p:pic>
        <p:nvPicPr>
          <p:cNvPr id="9" name="UMMTJUybVMQ"/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0" y="1764532"/>
            <a:ext cx="12192000" cy="546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093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0556 L 0.00195 0.00556 C 0.01185 -0.01226 0.0026 0.00533 0.01471 -0.02338 C 0.01706 -0.02916 0.02005 -0.03426 0.0224 -0.04004 C 0.0237 -0.04328 0.02773 -0.06088 0.02825 -0.06273 C 0.03372 -0.08032 0.04023 -0.0912 0.04453 -0.11134 C 0.04674 -0.12176 0.04753 -0.12754 0.0513 -0.13703 C 0.05299 -0.14143 0.05547 -0.14467 0.05729 -0.14907 C 0.05859 -0.15231 0.05963 -0.15625 0.06068 -0.15972 C 0.06133 -0.1618 0.06159 -0.16388 0.06237 -0.16574 C 0.06445 -0.17106 0.06693 -0.17592 0.06927 -0.18101 C 0.07031 -0.18356 0.07148 -0.18588 0.07266 -0.18842 C 0.07435 -0.19259 0.07539 -0.19791 0.07773 -0.20069 C 0.08164 -0.20509 0.08242 -0.20578 0.0862 -0.21435 C 0.08737 -0.21689 0.08841 -0.21944 0.08971 -0.22176 C 0.09726 -0.2368 0.0931 -0.22801 0.09987 -0.23842 C 0.10078 -0.23981 0.10143 -0.24166 0.10247 -0.24305 C 0.10404 -0.24537 0.10599 -0.24676 0.10755 -0.24907 C 0.10976 -0.25231 0.11159 -0.25625 0.11354 -0.25972 C 0.11432 -0.26134 0.1151 -0.26319 0.11601 -0.26435 C 0.11654 -0.26481 0.12187 -0.27037 0.12292 -0.27176 C 0.12669 -0.27754 0.12565 -0.27801 0.12969 -0.2824 C 0.13138 -0.28426 0.1332 -0.28495 0.13476 -0.28703 C 0.14219 -0.29606 0.1349 -0.29097 0.14075 -0.29467 C 0.15586 -0.31481 0.13138 -0.28171 0.14766 -0.30509 C 0.15963 -0.32268 0.14831 -0.30486 0.15781 -0.31736 C 0.15963 -0.31967 0.1612 -0.32245 0.16289 -0.32476 C 0.16432 -0.32662 0.16588 -0.32777 0.16719 -0.32939 C 0.17018 -0.33333 0.17292 -0.3375 0.17578 -0.34143 C 0.17682 -0.34305 0.17799 -0.34467 0.17917 -0.34606 C 0.18138 -0.34861 0.18333 -0.35277 0.18594 -0.3537 C 0.19414 -0.35648 0.1888 -0.35486 0.20208 -0.3581 C 0.21406 -0.35625 0.22604 -0.35486 0.23789 -0.35208 C 0.2487 -0.34976 0.24193 -0.34305 0.25755 -0.33842 L 0.26263 -0.33703 C 0.26497 -0.33495 0.26719 -0.33287 0.26953 -0.33101 C 0.272 -0.32893 0.27461 -0.32708 0.27708 -0.32476 C 0.28034 -0.32199 0.2832 -0.31805 0.28646 -0.31574 C 0.28893 -0.31412 0.29167 -0.31365 0.29414 -0.31273 C 0.30013 -0.30625 0.30573 -0.29838 0.31211 -0.29305 C 0.32031 -0.28611 0.32682 -0.28148 0.33424 -0.27338 C 0.33685 -0.2706 0.33945 -0.26759 0.34193 -0.26435 C 0.34375 -0.26157 0.34518 -0.25787 0.347 -0.25509 C 0.36068 -0.23518 0.36419 -0.23518 0.37253 -0.21574 C 0.38164 -0.1949 0.39075 -0.17083 0.39726 -0.14768 C 0.39896 -0.14143 0.40091 -0.13564 0.40234 -0.12939 C 0.40325 -0.12592 0.40351 -0.12222 0.40417 -0.11875 C 0.40482 -0.11481 0.40573 -0.11064 0.40664 -0.10671 C 0.41146 -0.08703 0.40794 -0.10949 0.41263 -0.07638 C 0.41562 -0.05532 0.41341 -0.06365 0.41771 -0.05069 C 0.41797 -0.04699 0.4181 -0.04351 0.41862 -0.04004 C 0.41901 -0.03726 0.41966 -0.03495 0.42031 -0.0324 C 0.42083 -0.03032 0.42187 -0.0287 0.422 -0.02638 C 0.4224 -0.01944 0.422 -0.01226 0.422 -0.00509 L 0.422 -0.00509 " pathEditMode="relative" ptsTypes="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6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100"/>
                            </p:stCondLst>
                            <p:childTnLst>
                              <p:par>
                                <p:cTn id="20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2" y="675409"/>
            <a:ext cx="11819659" cy="5881255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id="{E3BEF15F-FAF5-AE2C-7314-F97E06301FB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65" y="1061710"/>
            <a:ext cx="4131253" cy="2988975"/>
          </a:xfrm>
          <a:prstGeom prst="rect">
            <a:avLst/>
          </a:prstGeom>
        </p:spPr>
      </p:pic>
      <p:pic>
        <p:nvPicPr>
          <p:cNvPr id="6" name="ROBOT GT T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6727" y="272209"/>
            <a:ext cx="5633192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8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376558" y="86550"/>
            <a:ext cx="11253354" cy="6172200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40C5A6F-3A6F-A718-9182-E8F811C8ED5E}"/>
              </a:ext>
            </a:extLst>
          </p:cNvPr>
          <p:cNvGrpSpPr/>
          <p:nvPr/>
        </p:nvGrpSpPr>
        <p:grpSpPr>
          <a:xfrm>
            <a:off x="4708335" y="756127"/>
            <a:ext cx="5565734" cy="1323439"/>
            <a:chOff x="6675293" y="1782653"/>
            <a:chExt cx="4468091" cy="132343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942F9CB-8442-F44D-6B6D-85A0058C6BD5}"/>
                </a:ext>
              </a:extLst>
            </p:cNvPr>
            <p:cNvSpPr/>
            <p:nvPr/>
          </p:nvSpPr>
          <p:spPr>
            <a:xfrm>
              <a:off x="6675293" y="1782653"/>
              <a:ext cx="4468091" cy="1323439"/>
            </a:xfrm>
            <a:prstGeom prst="roundRect">
              <a:avLst/>
            </a:prstGeom>
            <a:solidFill>
              <a:srgbClr val="FFCC66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7B06F0A5-1987-912E-165D-33C9CCDF2E57}"/>
                </a:ext>
              </a:extLst>
            </p:cNvPr>
            <p:cNvSpPr/>
            <p:nvPr/>
          </p:nvSpPr>
          <p:spPr>
            <a:xfrm>
              <a:off x="6867524" y="2017987"/>
              <a:ext cx="4083627" cy="852769"/>
            </a:xfrm>
            <a:prstGeom prst="roundRect">
              <a:avLst/>
            </a:prstGeom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90°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 descr="A cartoon of a child with a megaphone&#10;&#10;Description automatically generated with medium confidence">
            <a:extLst>
              <a:ext uri="{FF2B5EF4-FFF2-40B4-BE49-F238E27FC236}">
                <a16:creationId xmlns:a16="http://schemas.microsoft.com/office/drawing/2014/main" id="{F39E27E1-99DC-5B3A-93C7-83E96334420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81" y="1417845"/>
            <a:ext cx="3094439" cy="3274539"/>
          </a:xfrm>
          <a:prstGeom prst="rect">
            <a:avLst/>
          </a:prstGeom>
        </p:spPr>
      </p:pic>
      <p:pic>
        <p:nvPicPr>
          <p:cNvPr id="9" name="Picture 8" descr="A blackboard with a wooden frame&#10;&#10;Description automatically generated with low confidence">
            <a:extLst>
              <a:ext uri="{FF2B5EF4-FFF2-40B4-BE49-F238E27FC236}">
                <a16:creationId xmlns:a16="http://schemas.microsoft.com/office/drawing/2014/main" id="{7F784E85-2B11-B1BC-CB2F-86DEB440E9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3" b="15000"/>
          <a:stretch/>
        </p:blipFill>
        <p:spPr>
          <a:xfrm>
            <a:off x="4289515" y="2099821"/>
            <a:ext cx="6403372" cy="41386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11C577-08C1-6F8E-9E6E-74BCBCAE3BC6}"/>
              </a:ext>
            </a:extLst>
          </p:cNvPr>
          <p:cNvSpPr txBox="1"/>
          <p:nvPr/>
        </p:nvSpPr>
        <p:spPr>
          <a:xfrm>
            <a:off x="5022494" y="3172650"/>
            <a:ext cx="49374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1: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79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384465"/>
            <a:ext cx="11253354" cy="6172200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40C5A6F-3A6F-A718-9182-E8F811C8ED5E}"/>
              </a:ext>
            </a:extLst>
          </p:cNvPr>
          <p:cNvGrpSpPr/>
          <p:nvPr/>
        </p:nvGrpSpPr>
        <p:grpSpPr>
          <a:xfrm>
            <a:off x="5464216" y="581026"/>
            <a:ext cx="5565734" cy="1675534"/>
            <a:chOff x="6675293" y="1782653"/>
            <a:chExt cx="4468091" cy="132343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942F9CB-8442-F44D-6B6D-85A0058C6BD5}"/>
                </a:ext>
              </a:extLst>
            </p:cNvPr>
            <p:cNvSpPr/>
            <p:nvPr/>
          </p:nvSpPr>
          <p:spPr>
            <a:xfrm>
              <a:off x="6675293" y="1782653"/>
              <a:ext cx="4468091" cy="1323439"/>
            </a:xfrm>
            <a:prstGeom prst="roundRect">
              <a:avLst/>
            </a:prstGeom>
            <a:solidFill>
              <a:srgbClr val="FFCC66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7B06F0A5-1987-912E-165D-33C9CCDF2E57}"/>
                </a:ext>
              </a:extLst>
            </p:cNvPr>
            <p:cNvSpPr/>
            <p:nvPr/>
          </p:nvSpPr>
          <p:spPr>
            <a:xfrm>
              <a:off x="6867524" y="2017987"/>
              <a:ext cx="4083627" cy="852769"/>
            </a:xfrm>
            <a:prstGeom prst="roundRect">
              <a:avLst/>
            </a:prstGeom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đo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tù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lớn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hơn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đo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vuông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 descr="A cartoon of a child with a megaphone&#10;&#10;Description automatically generated with medium confidence">
            <a:extLst>
              <a:ext uri="{FF2B5EF4-FFF2-40B4-BE49-F238E27FC236}">
                <a16:creationId xmlns:a16="http://schemas.microsoft.com/office/drawing/2014/main" id="{F39E27E1-99DC-5B3A-93C7-83E96334420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940" y="1498078"/>
            <a:ext cx="3094439" cy="3274539"/>
          </a:xfrm>
          <a:prstGeom prst="rect">
            <a:avLst/>
          </a:prstGeom>
        </p:spPr>
      </p:pic>
      <p:pic>
        <p:nvPicPr>
          <p:cNvPr id="9" name="Picture 8" descr="A blackboard with a wooden frame&#10;&#10;Description automatically generated with low confidence">
            <a:extLst>
              <a:ext uri="{FF2B5EF4-FFF2-40B4-BE49-F238E27FC236}">
                <a16:creationId xmlns:a16="http://schemas.microsoft.com/office/drawing/2014/main" id="{7F784E85-2B11-B1BC-CB2F-86DEB440E9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3" b="15000"/>
          <a:stretch/>
        </p:blipFill>
        <p:spPr>
          <a:xfrm>
            <a:off x="4922996" y="2256206"/>
            <a:ext cx="6403372" cy="41386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11C577-08C1-6F8E-9E6E-74BCBCAE3BC6}"/>
              </a:ext>
            </a:extLst>
          </p:cNvPr>
          <p:cNvSpPr txBox="1"/>
          <p:nvPr/>
        </p:nvSpPr>
        <p:spPr>
          <a:xfrm>
            <a:off x="5644861" y="3135348"/>
            <a:ext cx="49374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2: </a:t>
            </a:r>
            <a:r>
              <a:rPr lang="en-US" sz="3600" b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 </a:t>
            </a:r>
            <a:r>
              <a:rPr lang="en-US" sz="36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US" sz="3600" b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sz="3600" b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3600" b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tù</a:t>
            </a:r>
            <a:r>
              <a:rPr lang="en-US" sz="3600" b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600" b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600" b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b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b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sz="3600" b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3600" b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3600" b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95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615097" y="81848"/>
            <a:ext cx="11253354" cy="6172200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40C5A6F-3A6F-A718-9182-E8F811C8ED5E}"/>
              </a:ext>
            </a:extLst>
          </p:cNvPr>
          <p:cNvGrpSpPr/>
          <p:nvPr/>
        </p:nvGrpSpPr>
        <p:grpSpPr>
          <a:xfrm>
            <a:off x="3862824" y="474966"/>
            <a:ext cx="7596067" cy="1675534"/>
            <a:chOff x="6458051" y="1782373"/>
            <a:chExt cx="4468091" cy="132343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942F9CB-8442-F44D-6B6D-85A0058C6BD5}"/>
                </a:ext>
              </a:extLst>
            </p:cNvPr>
            <p:cNvSpPr/>
            <p:nvPr/>
          </p:nvSpPr>
          <p:spPr>
            <a:xfrm>
              <a:off x="6458051" y="1782373"/>
              <a:ext cx="4468091" cy="1323439"/>
            </a:xfrm>
            <a:prstGeom prst="roundRect">
              <a:avLst/>
            </a:prstGeom>
            <a:solidFill>
              <a:srgbClr val="FFCC66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7B06F0A5-1987-912E-165D-33C9CCDF2E57}"/>
                </a:ext>
              </a:extLst>
            </p:cNvPr>
            <p:cNvSpPr/>
            <p:nvPr/>
          </p:nvSpPr>
          <p:spPr>
            <a:xfrm>
              <a:off x="6516766" y="1936872"/>
              <a:ext cx="4350660" cy="1014440"/>
            </a:xfrm>
            <a:prstGeom prst="roundRect">
              <a:avLst/>
            </a:prstGeom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kumimoji="0" lang="en-US" sz="4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đo</a:t>
              </a:r>
              <a:r>
                <a:rPr kumimoji="0" lang="en-US" sz="4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kumimoji="0" lang="en-US" sz="4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nhọn</a:t>
              </a:r>
              <a:r>
                <a:rPr kumimoji="0" lang="en-US" sz="4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nhỏ</a:t>
              </a:r>
              <a:r>
                <a:rPr kumimoji="0" lang="en-US" sz="4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hơn</a:t>
              </a:r>
              <a:r>
                <a:rPr kumimoji="0" lang="en-US" sz="4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kumimoji="0" lang="en-US" sz="4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đo</a:t>
              </a:r>
              <a:r>
                <a:rPr kumimoji="0" lang="en-US" sz="4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kumimoji="0" lang="en-US" sz="4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vuông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 descr="A cartoon of a child with a megaphone&#10;&#10;Description automatically generated with medium confidence">
            <a:extLst>
              <a:ext uri="{FF2B5EF4-FFF2-40B4-BE49-F238E27FC236}">
                <a16:creationId xmlns:a16="http://schemas.microsoft.com/office/drawing/2014/main" id="{F39E27E1-99DC-5B3A-93C7-83E96334420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830" y="1498078"/>
            <a:ext cx="3094439" cy="3274539"/>
          </a:xfrm>
          <a:prstGeom prst="rect">
            <a:avLst/>
          </a:prstGeom>
        </p:spPr>
      </p:pic>
      <p:pic>
        <p:nvPicPr>
          <p:cNvPr id="9" name="Picture 8" descr="A blackboard with a wooden frame&#10;&#10;Description automatically generated with low confidence">
            <a:extLst>
              <a:ext uri="{FF2B5EF4-FFF2-40B4-BE49-F238E27FC236}">
                <a16:creationId xmlns:a16="http://schemas.microsoft.com/office/drawing/2014/main" id="{7F784E85-2B11-B1BC-CB2F-86DEB440E9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3" b="15000"/>
          <a:stretch/>
        </p:blipFill>
        <p:spPr>
          <a:xfrm>
            <a:off x="4778607" y="2150499"/>
            <a:ext cx="6403372" cy="41386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11C577-08C1-6F8E-9E6E-74BCBCAE3BC6}"/>
              </a:ext>
            </a:extLst>
          </p:cNvPr>
          <p:cNvSpPr txBox="1"/>
          <p:nvPr/>
        </p:nvSpPr>
        <p:spPr>
          <a:xfrm>
            <a:off x="5644861" y="3135348"/>
            <a:ext cx="49374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3: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nhọn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86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384465"/>
            <a:ext cx="11253354" cy="6172200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40C5A6F-3A6F-A718-9182-E8F811C8ED5E}"/>
              </a:ext>
            </a:extLst>
          </p:cNvPr>
          <p:cNvGrpSpPr/>
          <p:nvPr/>
        </p:nvGrpSpPr>
        <p:grpSpPr>
          <a:xfrm>
            <a:off x="3743325" y="419100"/>
            <a:ext cx="7286625" cy="1837460"/>
            <a:chOff x="6675293" y="1782653"/>
            <a:chExt cx="4468091" cy="132343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942F9CB-8442-F44D-6B6D-85A0058C6BD5}"/>
                </a:ext>
              </a:extLst>
            </p:cNvPr>
            <p:cNvSpPr/>
            <p:nvPr/>
          </p:nvSpPr>
          <p:spPr>
            <a:xfrm>
              <a:off x="6675293" y="1782653"/>
              <a:ext cx="4468091" cy="1323439"/>
            </a:xfrm>
            <a:prstGeom prst="roundRect">
              <a:avLst/>
            </a:prstGeom>
            <a:solidFill>
              <a:srgbClr val="FFCC66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7B06F0A5-1987-912E-165D-33C9CCDF2E57}"/>
                </a:ext>
              </a:extLst>
            </p:cNvPr>
            <p:cNvSpPr/>
            <p:nvPr/>
          </p:nvSpPr>
          <p:spPr>
            <a:xfrm>
              <a:off x="6867524" y="2017987"/>
              <a:ext cx="4083627" cy="852769"/>
            </a:xfrm>
            <a:prstGeom prst="roundRect">
              <a:avLst/>
            </a:prstGeom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Hai đường thẳng song song không bao giờ cắt nhau.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 descr="A cartoon of a child with a megaphone&#10;&#10;Description automatically generated with medium confidence">
            <a:extLst>
              <a:ext uri="{FF2B5EF4-FFF2-40B4-BE49-F238E27FC236}">
                <a16:creationId xmlns:a16="http://schemas.microsoft.com/office/drawing/2014/main" id="{F39E27E1-99DC-5B3A-93C7-83E96334420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41" y="1597468"/>
            <a:ext cx="3094439" cy="3274539"/>
          </a:xfrm>
          <a:prstGeom prst="rect">
            <a:avLst/>
          </a:prstGeom>
        </p:spPr>
      </p:pic>
      <p:pic>
        <p:nvPicPr>
          <p:cNvPr id="9" name="Picture 8" descr="A blackboard with a wooden frame&#10;&#10;Description automatically generated with low confidence">
            <a:extLst>
              <a:ext uri="{FF2B5EF4-FFF2-40B4-BE49-F238E27FC236}">
                <a16:creationId xmlns:a16="http://schemas.microsoft.com/office/drawing/2014/main" id="{7F784E85-2B11-B1BC-CB2F-86DEB440E9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3" b="15000"/>
          <a:stretch/>
        </p:blipFill>
        <p:spPr>
          <a:xfrm>
            <a:off x="4922996" y="2256206"/>
            <a:ext cx="6403372" cy="41386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11C577-08C1-6F8E-9E6E-74BCBCAE3BC6}"/>
              </a:ext>
            </a:extLst>
          </p:cNvPr>
          <p:cNvSpPr txBox="1"/>
          <p:nvPr/>
        </p:nvSpPr>
        <p:spPr>
          <a:xfrm>
            <a:off x="5644861" y="3135348"/>
            <a:ext cx="49374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4: Hai đường thẳng song song có đặc điểm gì?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89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92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1" y="0"/>
            <a:ext cx="12191999" cy="6864351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972417" y="188693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AE2FE-AC89-52D4-DF35-CB25686D034F}"/>
              </a:ext>
            </a:extLst>
          </p:cNvPr>
          <p:cNvSpPr txBox="1"/>
          <p:nvPr/>
        </p:nvSpPr>
        <p:spPr>
          <a:xfrm>
            <a:off x="1159887" y="450218"/>
            <a:ext cx="990340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2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A5A486-749B-FCCC-298E-1AFE9E2936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6826" y="1981452"/>
            <a:ext cx="2176462" cy="2147635"/>
          </a:xfrm>
          <a:prstGeom prst="rect">
            <a:avLst/>
          </a:prstGeom>
        </p:spPr>
      </p:pic>
      <p:pic>
        <p:nvPicPr>
          <p:cNvPr id="1026" name="Picture 2" descr="Lúc 9 giờ thi kim phút và kim giờ của đồng hồ tạo thành góc có số đo là bao  nhiêu?">
            <a:extLst>
              <a:ext uri="{FF2B5EF4-FFF2-40B4-BE49-F238E27FC236}">
                <a16:creationId xmlns:a16="http://schemas.microsoft.com/office/drawing/2014/main" id="{30ED11E0-0E60-3524-7EA7-5829F62AB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757" y="2512321"/>
            <a:ext cx="2481262" cy="247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laque 8">
            <a:extLst>
              <a:ext uri="{FF2B5EF4-FFF2-40B4-BE49-F238E27FC236}">
                <a16:creationId xmlns:a16="http://schemas.microsoft.com/office/drawing/2014/main" id="{CC77907F-3A2C-0BC9-A45A-B998FBBAAF32}"/>
              </a:ext>
            </a:extLst>
          </p:cNvPr>
          <p:cNvSpPr/>
          <p:nvPr/>
        </p:nvSpPr>
        <p:spPr>
          <a:xfrm>
            <a:off x="3305705" y="5091202"/>
            <a:ext cx="5580590" cy="1628775"/>
          </a:xfrm>
          <a:prstGeom prst="plaque">
            <a:avLst/>
          </a:prstGeom>
          <a:solidFill>
            <a:srgbClr val="E1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kim</a:t>
            </a:r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kim</a:t>
            </a:r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9 </a:t>
            </a:r>
            <a:r>
              <a:rPr lang="en-US" sz="36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21 </a:t>
            </a:r>
            <a:r>
              <a:rPr lang="en-US" sz="3600" b="1" dirty="0" err="1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02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269</TotalTime>
  <Words>307</Words>
  <Application>Microsoft Office PowerPoint</Application>
  <PresentationFormat>Widescreen</PresentationFormat>
  <Paragraphs>34</Paragraphs>
  <Slides>17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#9Slide07 SVNRevolution</vt:lpstr>
      <vt:lpstr>Arial</vt:lpstr>
      <vt:lpstr>Calibri</vt:lpstr>
      <vt:lpstr>Calibri Light</vt:lpstr>
      <vt:lpstr>Cambria</vt:lpstr>
      <vt:lpstr>HP001 5 hàng 1 ô ly</vt:lpstr>
      <vt:lpstr>Lucida Calligraphy</vt:lpstr>
      <vt:lpstr>UTM Duepuntozero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/>
  <dc:description>9Slide.vn</dc:description>
  <cp:lastModifiedBy>tieppro1980@gmail.com</cp:lastModifiedBy>
  <cp:revision>41</cp:revision>
  <dcterms:created xsi:type="dcterms:W3CDTF">2023-10-08T11:48:45Z</dcterms:created>
  <dcterms:modified xsi:type="dcterms:W3CDTF">2024-12-22T07:26:02Z</dcterms:modified>
  <cp:category>9Slide.vn</cp:category>
</cp:coreProperties>
</file>