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41" r:id="rId3"/>
    <p:sldId id="334" r:id="rId4"/>
    <p:sldId id="2639" r:id="rId5"/>
    <p:sldId id="338" r:id="rId6"/>
    <p:sldId id="339" r:id="rId7"/>
    <p:sldId id="2644" r:id="rId8"/>
    <p:sldId id="369" r:id="rId9"/>
    <p:sldId id="2645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511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34" autoAdjust="0"/>
  </p:normalViewPr>
  <p:slideViewPr>
    <p:cSldViewPr snapToGrid="0">
      <p:cViewPr varScale="1">
        <p:scale>
          <a:sx n="62" d="100"/>
          <a:sy n="62" d="100"/>
        </p:scale>
        <p:origin x="2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F7D3A-EE43-4AD6-8F5E-DEF1C8465EF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1ACD-AC65-4C33-9BC4-6DDBEE6A5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4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1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1ACD-AC65-4C33-9BC4-6DDBEE6A5F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1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1ACD-AC65-4C33-9BC4-6DDBEE6A5F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3FEF-C5DB-1594-B00C-50403B090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1AEB4-2B79-6388-21EE-FECB8FDC6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CE5-B3A4-7A76-DDA1-270CCB4A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9A64-D70F-C38D-2C9E-41FD1B7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1011D-00B5-C34F-54F6-0D3ED778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1CFF-9681-0D34-FF1B-4BF106D7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2BE56-01EA-A8E3-7411-19EAFFC6E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435B2-7B27-2EEA-EED6-EC33A0DD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F656-6176-D129-5227-E3D8A45E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9987-F2C4-0360-6D43-2A5A68E9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0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E20FD-92FE-E4BB-747B-DEA3C00AB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887BF-94E1-3150-622C-0B359BA20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2EFA6-8816-167C-979F-341A1EE8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38D-0B69-6682-017F-00F07368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43D3-F384-E2A4-40EE-224D4A9C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9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7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9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0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0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2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EA65-2567-F15B-4B81-960FBBE9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40E94-D84A-2BCB-FC3B-96160CA2A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9B114-63DF-B9E2-4A5B-AE11E4A8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43A03-C2AF-3D5C-FAEB-CE5E5CB3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02735-BCCF-87A8-5000-85F142F7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59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31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D162-4996-5F4B-268B-AEE617B6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585A-CE2D-654D-9A77-FD56BE846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DBD04-447C-64DD-9F76-8B2AE06C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6DB2-702C-5606-3E72-EB65EE4C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D793-3282-01CD-68A6-9734044C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332E-93E5-F032-1D94-705B2B63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1F0D0-7CBB-55CF-4FDD-502865B62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CA588-8003-F1F1-C547-0D57AF754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FD4B3-76E6-ADB0-2596-010C5B9B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CB491-25AA-E574-FD77-D148F8EF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E198D-03AA-4119-1450-DCE1BCA8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A662-8401-42F0-5045-AA00C623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4C3ED-0D3D-ECA2-F06A-67B7221BA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790B8-1903-CEF6-4E46-31C2FFA8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6C879-0E0E-9E36-D19B-5B949B4E7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C7B0A5-0F84-7BF2-F29F-546C76C78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04DF70-E474-9524-C9D5-0C3D37AD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75DC2-2DED-6351-89C6-A7A10F49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8B6EF-6E4E-EC6E-F7DE-F3BC3CE1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F394-67CA-1E98-5915-752F3C9E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4D630-6D71-A27C-4036-4457FE55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8AEAB-53B1-16E7-87F4-3F85F225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C4581-0730-5E46-5941-DF4B5AC2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DCA6B-F460-0D4F-3072-AE6BB06A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F80E4-BA79-8758-F00F-22E873B4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394B6-263C-61B8-07D0-A9A053BC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D585-2CAD-F710-DD1E-D79CBEEC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F3E6B-3622-A3A6-FC16-A9D442A6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F4D48-2710-83EA-4A16-B43494447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EF39-04EF-A9C6-3A5C-1057F72A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CCD1A-EB6B-C2A7-5D2F-D66EE5CB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3D35F-F094-27E6-15CF-3276AF7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A9454-A445-D6AD-2F59-D6776F9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41899-1826-FF88-BFA4-E8949E5FD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69C1E-6B86-7220-5862-685E38DBA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ED585-E92B-500E-83E0-10EABC3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4E0F8-0D34-78D3-28FF-D076DE8F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5D3AC-6C4A-7DAA-A3B6-65FB2D6F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CD4B3-E4F4-9AF4-7E78-5743FF0A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B42AC-43C8-0017-F306-57D6B11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444C-60C2-3989-1F99-B94B4239D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77AF-AD75-491A-876E-B51CBAAB41A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E9BFB-110E-2F85-9B89-BCD31C4B4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36158-8D60-44B8-3FC9-BA6433164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6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0BA433-7668-066C-FEE2-006FE869C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91E4B-16C1-DFCC-E07F-8ADF2A816690}"/>
              </a:ext>
            </a:extLst>
          </p:cNvPr>
          <p:cNvSpPr txBox="1"/>
          <p:nvPr/>
        </p:nvSpPr>
        <p:spPr>
          <a:xfrm>
            <a:off x="3647440" y="240715"/>
            <a:ext cx="5288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TIÊN LÃNG</a:t>
            </a:r>
          </a:p>
          <a:p>
            <a:pPr algn="ctr"/>
            <a:r>
              <a:rPr lang="en-US" sz="20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ĐỨC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42075F-CB0E-608D-4F13-A829547CDED1}"/>
              </a:ext>
            </a:extLst>
          </p:cNvPr>
          <p:cNvCxnSpPr/>
          <p:nvPr/>
        </p:nvCxnSpPr>
        <p:spPr>
          <a:xfrm>
            <a:off x="4788035" y="871620"/>
            <a:ext cx="2936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8CB2933-760D-AFE7-130D-F4C7C2DA8CEE}"/>
              </a:ext>
            </a:extLst>
          </p:cNvPr>
          <p:cNvSpPr txBox="1"/>
          <p:nvPr/>
        </p:nvSpPr>
        <p:spPr>
          <a:xfrm>
            <a:off x="770562" y="1479452"/>
            <a:ext cx="98220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HỘI THI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HUYỆN</a:t>
            </a:r>
          </a:p>
          <a:p>
            <a:pPr algn="ctr"/>
            <a:r>
              <a:rPr lang="en-US" sz="2800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2024- 2025</a:t>
            </a:r>
            <a:endParaRPr lang="en-US" sz="2800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7D476-42F1-E174-75D4-76F65981F718}"/>
              </a:ext>
            </a:extLst>
          </p:cNvPr>
          <p:cNvSpPr txBox="1"/>
          <p:nvPr/>
        </p:nvSpPr>
        <p:spPr>
          <a:xfrm>
            <a:off x="2457652" y="3429001"/>
            <a:ext cx="774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3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853" y="1281247"/>
            <a:ext cx="7383457" cy="16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 deo">
            <a:hlinkClick r:id="" action="ppaction://media"/>
            <a:extLst>
              <a:ext uri="{FF2B5EF4-FFF2-40B4-BE49-F238E27FC236}">
                <a16:creationId xmlns:a16="http://schemas.microsoft.com/office/drawing/2014/main" id="{92ED37D3-82F0-3D1E-A91A-2BF05BCA9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23" y="4551452"/>
            <a:ext cx="3876430" cy="23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0C5BFB7-D229-BB75-DC83-2D92FCE7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0" y="0"/>
            <a:ext cx="3888573" cy="175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91A40-DF9B-9D64-B2FF-E41CE0D3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3" b="3139"/>
          <a:stretch>
            <a:fillRect/>
          </a:stretch>
        </p:blipFill>
        <p:spPr bwMode="auto">
          <a:xfrm>
            <a:off x="3888573" y="0"/>
            <a:ext cx="8303427" cy="4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ector boy and girl holding magnifying glass">
            <a:extLst>
              <a:ext uri="{FF2B5EF4-FFF2-40B4-BE49-F238E27FC236}">
                <a16:creationId xmlns:a16="http://schemas.microsoft.com/office/drawing/2014/main" id="{7A4625B1-3AFE-47CA-5127-DFA42350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64" y="4448711"/>
            <a:ext cx="3876430" cy="23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27642" y="88360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2.PHƯƠNG NGÂN\A.NH 2020-2021\HÌNH ẢNH SGK\TOAN T1\96.jpg">
            <a:extLst>
              <a:ext uri="{FF2B5EF4-FFF2-40B4-BE49-F238E27FC236}">
                <a16:creationId xmlns:a16="http://schemas.microsoft.com/office/drawing/2014/main" id="{B8D03421-64E2-4F4F-C5DE-AB4A25FE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8" t="41579" r="4469" b="43848"/>
          <a:stretch>
            <a:fillRect/>
          </a:stretch>
        </p:blipFill>
        <p:spPr bwMode="auto">
          <a:xfrm>
            <a:off x="1645256" y="1129101"/>
            <a:ext cx="46609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56FEDC9-960B-A57B-C5EF-E55D465A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0" y="0"/>
            <a:ext cx="2804845" cy="113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5E11C3C-DCF7-A3E5-9361-C39DEA8B9177}"/>
              </a:ext>
            </a:extLst>
          </p:cNvPr>
          <p:cNvSpPr/>
          <p:nvPr/>
        </p:nvSpPr>
        <p:spPr>
          <a:xfrm>
            <a:off x="4668516" y="1625558"/>
            <a:ext cx="1941816" cy="220379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281AAD5-2826-6665-F731-ACA8C7A23963}"/>
              </a:ext>
            </a:extLst>
          </p:cNvPr>
          <p:cNvSpPr/>
          <p:nvPr/>
        </p:nvSpPr>
        <p:spPr>
          <a:xfrm>
            <a:off x="3881920" y="3683790"/>
            <a:ext cx="3298004" cy="220379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C93748-8019-2907-E726-F46C545A3837}"/>
              </a:ext>
            </a:extLst>
          </p:cNvPr>
          <p:cNvGrpSpPr/>
          <p:nvPr/>
        </p:nvGrpSpPr>
        <p:grpSpPr>
          <a:xfrm>
            <a:off x="6689784" y="926843"/>
            <a:ext cx="4509433" cy="1691565"/>
            <a:chOff x="710357" y="1590862"/>
            <a:chExt cx="3845583" cy="1691565"/>
          </a:xfrm>
        </p:grpSpPr>
        <p:sp>
          <p:nvSpPr>
            <p:cNvPr id="19" name="Google Shape;1953;p40">
              <a:extLst>
                <a:ext uri="{FF2B5EF4-FFF2-40B4-BE49-F238E27FC236}">
                  <a16:creationId xmlns:a16="http://schemas.microsoft.com/office/drawing/2014/main" id="{515E1D87-A949-7A09-B183-1E2FADB32796}"/>
                </a:ext>
              </a:extLst>
            </p:cNvPr>
            <p:cNvSpPr/>
            <p:nvPr/>
          </p:nvSpPr>
          <p:spPr>
            <a:xfrm>
              <a:off x="2263814" y="1590862"/>
              <a:ext cx="213133" cy="330683"/>
            </a:xfrm>
            <a:custGeom>
              <a:avLst/>
              <a:gdLst/>
              <a:ahLst/>
              <a:cxnLst/>
              <a:rect l="l" t="t" r="r" b="b"/>
              <a:pathLst>
                <a:path w="15397" h="23889" extrusionOk="0">
                  <a:moveTo>
                    <a:pt x="8086" y="1"/>
                  </a:moveTo>
                  <a:lnTo>
                    <a:pt x="8008" y="310"/>
                  </a:lnTo>
                  <a:lnTo>
                    <a:pt x="7911" y="678"/>
                  </a:lnTo>
                  <a:lnTo>
                    <a:pt x="7757" y="1181"/>
                  </a:lnTo>
                  <a:lnTo>
                    <a:pt x="7544" y="1780"/>
                  </a:lnTo>
                  <a:lnTo>
                    <a:pt x="7254" y="2477"/>
                  </a:lnTo>
                  <a:lnTo>
                    <a:pt x="6925" y="3231"/>
                  </a:lnTo>
                  <a:lnTo>
                    <a:pt x="6500" y="4043"/>
                  </a:lnTo>
                  <a:lnTo>
                    <a:pt x="6267" y="4469"/>
                  </a:lnTo>
                  <a:lnTo>
                    <a:pt x="6016" y="4914"/>
                  </a:lnTo>
                  <a:lnTo>
                    <a:pt x="5745" y="5359"/>
                  </a:lnTo>
                  <a:lnTo>
                    <a:pt x="5436" y="5803"/>
                  </a:lnTo>
                  <a:lnTo>
                    <a:pt x="5126" y="6248"/>
                  </a:lnTo>
                  <a:lnTo>
                    <a:pt x="4778" y="6693"/>
                  </a:lnTo>
                  <a:lnTo>
                    <a:pt x="4430" y="7138"/>
                  </a:lnTo>
                  <a:lnTo>
                    <a:pt x="4024" y="7583"/>
                  </a:lnTo>
                  <a:lnTo>
                    <a:pt x="3618" y="8028"/>
                  </a:lnTo>
                  <a:lnTo>
                    <a:pt x="3192" y="8453"/>
                  </a:lnTo>
                  <a:lnTo>
                    <a:pt x="2728" y="8859"/>
                  </a:lnTo>
                  <a:lnTo>
                    <a:pt x="2225" y="9285"/>
                  </a:lnTo>
                  <a:lnTo>
                    <a:pt x="1722" y="9672"/>
                  </a:lnTo>
                  <a:lnTo>
                    <a:pt x="1181" y="10059"/>
                  </a:lnTo>
                  <a:lnTo>
                    <a:pt x="600" y="10407"/>
                  </a:lnTo>
                  <a:lnTo>
                    <a:pt x="1" y="10755"/>
                  </a:lnTo>
                  <a:lnTo>
                    <a:pt x="349" y="10948"/>
                  </a:lnTo>
                  <a:lnTo>
                    <a:pt x="755" y="11200"/>
                  </a:lnTo>
                  <a:lnTo>
                    <a:pt x="1258" y="11567"/>
                  </a:lnTo>
                  <a:lnTo>
                    <a:pt x="1877" y="12012"/>
                  </a:lnTo>
                  <a:lnTo>
                    <a:pt x="2554" y="12573"/>
                  </a:lnTo>
                  <a:lnTo>
                    <a:pt x="2921" y="12883"/>
                  </a:lnTo>
                  <a:lnTo>
                    <a:pt x="3289" y="13231"/>
                  </a:lnTo>
                  <a:lnTo>
                    <a:pt x="3676" y="13598"/>
                  </a:lnTo>
                  <a:lnTo>
                    <a:pt x="4043" y="13985"/>
                  </a:lnTo>
                  <a:lnTo>
                    <a:pt x="4430" y="14411"/>
                  </a:lnTo>
                  <a:lnTo>
                    <a:pt x="4797" y="14855"/>
                  </a:lnTo>
                  <a:lnTo>
                    <a:pt x="5165" y="15339"/>
                  </a:lnTo>
                  <a:lnTo>
                    <a:pt x="5532" y="15842"/>
                  </a:lnTo>
                  <a:lnTo>
                    <a:pt x="5881" y="16364"/>
                  </a:lnTo>
                  <a:lnTo>
                    <a:pt x="6209" y="16906"/>
                  </a:lnTo>
                  <a:lnTo>
                    <a:pt x="6538" y="17486"/>
                  </a:lnTo>
                  <a:lnTo>
                    <a:pt x="6828" y="18085"/>
                  </a:lnTo>
                  <a:lnTo>
                    <a:pt x="7099" y="18724"/>
                  </a:lnTo>
                  <a:lnTo>
                    <a:pt x="7351" y="19381"/>
                  </a:lnTo>
                  <a:lnTo>
                    <a:pt x="7563" y="20058"/>
                  </a:lnTo>
                  <a:lnTo>
                    <a:pt x="7737" y="20774"/>
                  </a:lnTo>
                  <a:lnTo>
                    <a:pt x="7892" y="21509"/>
                  </a:lnTo>
                  <a:lnTo>
                    <a:pt x="8008" y="22283"/>
                  </a:lnTo>
                  <a:lnTo>
                    <a:pt x="8066" y="23076"/>
                  </a:lnTo>
                  <a:lnTo>
                    <a:pt x="8086" y="23482"/>
                  </a:lnTo>
                  <a:lnTo>
                    <a:pt x="8086" y="23888"/>
                  </a:lnTo>
                  <a:lnTo>
                    <a:pt x="8144" y="23366"/>
                  </a:lnTo>
                  <a:lnTo>
                    <a:pt x="8221" y="22766"/>
                  </a:lnTo>
                  <a:lnTo>
                    <a:pt x="8356" y="21993"/>
                  </a:lnTo>
                  <a:lnTo>
                    <a:pt x="8530" y="21064"/>
                  </a:lnTo>
                  <a:lnTo>
                    <a:pt x="8743" y="20039"/>
                  </a:lnTo>
                  <a:lnTo>
                    <a:pt x="8879" y="19478"/>
                  </a:lnTo>
                  <a:lnTo>
                    <a:pt x="9033" y="18898"/>
                  </a:lnTo>
                  <a:lnTo>
                    <a:pt x="9207" y="18318"/>
                  </a:lnTo>
                  <a:lnTo>
                    <a:pt x="9401" y="17737"/>
                  </a:lnTo>
                  <a:lnTo>
                    <a:pt x="9594" y="17138"/>
                  </a:lnTo>
                  <a:lnTo>
                    <a:pt x="9826" y="16538"/>
                  </a:lnTo>
                  <a:lnTo>
                    <a:pt x="10058" y="15958"/>
                  </a:lnTo>
                  <a:lnTo>
                    <a:pt x="10329" y="15378"/>
                  </a:lnTo>
                  <a:lnTo>
                    <a:pt x="10619" y="14797"/>
                  </a:lnTo>
                  <a:lnTo>
                    <a:pt x="10929" y="14236"/>
                  </a:lnTo>
                  <a:lnTo>
                    <a:pt x="11258" y="13714"/>
                  </a:lnTo>
                  <a:lnTo>
                    <a:pt x="11606" y="13192"/>
                  </a:lnTo>
                  <a:lnTo>
                    <a:pt x="11993" y="12728"/>
                  </a:lnTo>
                  <a:lnTo>
                    <a:pt x="12399" y="12264"/>
                  </a:lnTo>
                  <a:lnTo>
                    <a:pt x="12612" y="12070"/>
                  </a:lnTo>
                  <a:lnTo>
                    <a:pt x="12824" y="11857"/>
                  </a:lnTo>
                  <a:lnTo>
                    <a:pt x="13056" y="11664"/>
                  </a:lnTo>
                  <a:lnTo>
                    <a:pt x="13289" y="11490"/>
                  </a:lnTo>
                  <a:lnTo>
                    <a:pt x="13521" y="11316"/>
                  </a:lnTo>
                  <a:lnTo>
                    <a:pt x="13772" y="11161"/>
                  </a:lnTo>
                  <a:lnTo>
                    <a:pt x="14024" y="11026"/>
                  </a:lnTo>
                  <a:lnTo>
                    <a:pt x="14294" y="10890"/>
                  </a:lnTo>
                  <a:lnTo>
                    <a:pt x="14546" y="10774"/>
                  </a:lnTo>
                  <a:lnTo>
                    <a:pt x="14836" y="10658"/>
                  </a:lnTo>
                  <a:lnTo>
                    <a:pt x="15107" y="10581"/>
                  </a:lnTo>
                  <a:lnTo>
                    <a:pt x="15397" y="10503"/>
                  </a:lnTo>
                  <a:lnTo>
                    <a:pt x="15126" y="10349"/>
                  </a:lnTo>
                  <a:lnTo>
                    <a:pt x="14797" y="10136"/>
                  </a:lnTo>
                  <a:lnTo>
                    <a:pt x="14372" y="9865"/>
                  </a:lnTo>
                  <a:lnTo>
                    <a:pt x="13869" y="9498"/>
                  </a:lnTo>
                  <a:lnTo>
                    <a:pt x="13289" y="9072"/>
                  </a:lnTo>
                  <a:lnTo>
                    <a:pt x="12689" y="8531"/>
                  </a:lnTo>
                  <a:lnTo>
                    <a:pt x="12360" y="8240"/>
                  </a:lnTo>
                  <a:lnTo>
                    <a:pt x="12031" y="7931"/>
                  </a:lnTo>
                  <a:lnTo>
                    <a:pt x="11722" y="7602"/>
                  </a:lnTo>
                  <a:lnTo>
                    <a:pt x="11393" y="7235"/>
                  </a:lnTo>
                  <a:lnTo>
                    <a:pt x="11064" y="6867"/>
                  </a:lnTo>
                  <a:lnTo>
                    <a:pt x="10755" y="6461"/>
                  </a:lnTo>
                  <a:lnTo>
                    <a:pt x="10445" y="6035"/>
                  </a:lnTo>
                  <a:lnTo>
                    <a:pt x="10136" y="5591"/>
                  </a:lnTo>
                  <a:lnTo>
                    <a:pt x="9846" y="5146"/>
                  </a:lnTo>
                  <a:lnTo>
                    <a:pt x="9556" y="4662"/>
                  </a:lnTo>
                  <a:lnTo>
                    <a:pt x="9304" y="4140"/>
                  </a:lnTo>
                  <a:lnTo>
                    <a:pt x="9053" y="3618"/>
                  </a:lnTo>
                  <a:lnTo>
                    <a:pt x="8840" y="3076"/>
                  </a:lnTo>
                  <a:lnTo>
                    <a:pt x="8627" y="2496"/>
                  </a:lnTo>
                  <a:lnTo>
                    <a:pt x="8453" y="1916"/>
                  </a:lnTo>
                  <a:lnTo>
                    <a:pt x="8298" y="1297"/>
                  </a:lnTo>
                  <a:lnTo>
                    <a:pt x="8182" y="658"/>
                  </a:lnTo>
                  <a:lnTo>
                    <a:pt x="80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2C0846B4-9F1B-5C0E-7B07-29E9EA35EBD2}"/>
                </a:ext>
              </a:extLst>
            </p:cNvPr>
            <p:cNvSpPr/>
            <p:nvPr/>
          </p:nvSpPr>
          <p:spPr>
            <a:xfrm rot="207888">
              <a:off x="710357" y="1713277"/>
              <a:ext cx="3845583" cy="1569150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1BFDF-991B-9949-BFE3-9BC505080AAB}"/>
                </a:ext>
              </a:extLst>
            </p:cNvPr>
            <p:cNvSpPr txBox="1"/>
            <p:nvPr/>
          </p:nvSpPr>
          <p:spPr>
            <a:xfrm>
              <a:off x="1262342" y="2039188"/>
              <a:ext cx="320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Búp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BEDD5D-AABA-1F45-C617-D1858669BA35}"/>
              </a:ext>
            </a:extLst>
          </p:cNvPr>
          <p:cNvGrpSpPr/>
          <p:nvPr/>
        </p:nvGrpSpPr>
        <p:grpSpPr>
          <a:xfrm>
            <a:off x="7013979" y="2838007"/>
            <a:ext cx="4547733" cy="1736855"/>
            <a:chOff x="584237" y="1590862"/>
            <a:chExt cx="3878245" cy="1736855"/>
          </a:xfrm>
        </p:grpSpPr>
        <p:sp>
          <p:nvSpPr>
            <p:cNvPr id="23" name="Google Shape;1953;p40">
              <a:extLst>
                <a:ext uri="{FF2B5EF4-FFF2-40B4-BE49-F238E27FC236}">
                  <a16:creationId xmlns:a16="http://schemas.microsoft.com/office/drawing/2014/main" id="{41C5A92C-4FCC-F95F-D744-59BB8E311720}"/>
                </a:ext>
              </a:extLst>
            </p:cNvPr>
            <p:cNvSpPr/>
            <p:nvPr/>
          </p:nvSpPr>
          <p:spPr>
            <a:xfrm>
              <a:off x="2263814" y="1590862"/>
              <a:ext cx="213133" cy="330683"/>
            </a:xfrm>
            <a:custGeom>
              <a:avLst/>
              <a:gdLst/>
              <a:ahLst/>
              <a:cxnLst/>
              <a:rect l="l" t="t" r="r" b="b"/>
              <a:pathLst>
                <a:path w="15397" h="23889" extrusionOk="0">
                  <a:moveTo>
                    <a:pt x="8086" y="1"/>
                  </a:moveTo>
                  <a:lnTo>
                    <a:pt x="8008" y="310"/>
                  </a:lnTo>
                  <a:lnTo>
                    <a:pt x="7911" y="678"/>
                  </a:lnTo>
                  <a:lnTo>
                    <a:pt x="7757" y="1181"/>
                  </a:lnTo>
                  <a:lnTo>
                    <a:pt x="7544" y="1780"/>
                  </a:lnTo>
                  <a:lnTo>
                    <a:pt x="7254" y="2477"/>
                  </a:lnTo>
                  <a:lnTo>
                    <a:pt x="6925" y="3231"/>
                  </a:lnTo>
                  <a:lnTo>
                    <a:pt x="6500" y="4043"/>
                  </a:lnTo>
                  <a:lnTo>
                    <a:pt x="6267" y="4469"/>
                  </a:lnTo>
                  <a:lnTo>
                    <a:pt x="6016" y="4914"/>
                  </a:lnTo>
                  <a:lnTo>
                    <a:pt x="5745" y="5359"/>
                  </a:lnTo>
                  <a:lnTo>
                    <a:pt x="5436" y="5803"/>
                  </a:lnTo>
                  <a:lnTo>
                    <a:pt x="5126" y="6248"/>
                  </a:lnTo>
                  <a:lnTo>
                    <a:pt x="4778" y="6693"/>
                  </a:lnTo>
                  <a:lnTo>
                    <a:pt x="4430" y="7138"/>
                  </a:lnTo>
                  <a:lnTo>
                    <a:pt x="4024" y="7583"/>
                  </a:lnTo>
                  <a:lnTo>
                    <a:pt x="3618" y="8028"/>
                  </a:lnTo>
                  <a:lnTo>
                    <a:pt x="3192" y="8453"/>
                  </a:lnTo>
                  <a:lnTo>
                    <a:pt x="2728" y="8859"/>
                  </a:lnTo>
                  <a:lnTo>
                    <a:pt x="2225" y="9285"/>
                  </a:lnTo>
                  <a:lnTo>
                    <a:pt x="1722" y="9672"/>
                  </a:lnTo>
                  <a:lnTo>
                    <a:pt x="1181" y="10059"/>
                  </a:lnTo>
                  <a:lnTo>
                    <a:pt x="600" y="10407"/>
                  </a:lnTo>
                  <a:lnTo>
                    <a:pt x="1" y="10755"/>
                  </a:lnTo>
                  <a:lnTo>
                    <a:pt x="349" y="10948"/>
                  </a:lnTo>
                  <a:lnTo>
                    <a:pt x="755" y="11200"/>
                  </a:lnTo>
                  <a:lnTo>
                    <a:pt x="1258" y="11567"/>
                  </a:lnTo>
                  <a:lnTo>
                    <a:pt x="1877" y="12012"/>
                  </a:lnTo>
                  <a:lnTo>
                    <a:pt x="2554" y="12573"/>
                  </a:lnTo>
                  <a:lnTo>
                    <a:pt x="2921" y="12883"/>
                  </a:lnTo>
                  <a:lnTo>
                    <a:pt x="3289" y="13231"/>
                  </a:lnTo>
                  <a:lnTo>
                    <a:pt x="3676" y="13598"/>
                  </a:lnTo>
                  <a:lnTo>
                    <a:pt x="4043" y="13985"/>
                  </a:lnTo>
                  <a:lnTo>
                    <a:pt x="4430" y="14411"/>
                  </a:lnTo>
                  <a:lnTo>
                    <a:pt x="4797" y="14855"/>
                  </a:lnTo>
                  <a:lnTo>
                    <a:pt x="5165" y="15339"/>
                  </a:lnTo>
                  <a:lnTo>
                    <a:pt x="5532" y="15842"/>
                  </a:lnTo>
                  <a:lnTo>
                    <a:pt x="5881" y="16364"/>
                  </a:lnTo>
                  <a:lnTo>
                    <a:pt x="6209" y="16906"/>
                  </a:lnTo>
                  <a:lnTo>
                    <a:pt x="6538" y="17486"/>
                  </a:lnTo>
                  <a:lnTo>
                    <a:pt x="6828" y="18085"/>
                  </a:lnTo>
                  <a:lnTo>
                    <a:pt x="7099" y="18724"/>
                  </a:lnTo>
                  <a:lnTo>
                    <a:pt x="7351" y="19381"/>
                  </a:lnTo>
                  <a:lnTo>
                    <a:pt x="7563" y="20058"/>
                  </a:lnTo>
                  <a:lnTo>
                    <a:pt x="7737" y="20774"/>
                  </a:lnTo>
                  <a:lnTo>
                    <a:pt x="7892" y="21509"/>
                  </a:lnTo>
                  <a:lnTo>
                    <a:pt x="8008" y="22283"/>
                  </a:lnTo>
                  <a:lnTo>
                    <a:pt x="8066" y="23076"/>
                  </a:lnTo>
                  <a:lnTo>
                    <a:pt x="8086" y="23482"/>
                  </a:lnTo>
                  <a:lnTo>
                    <a:pt x="8086" y="23888"/>
                  </a:lnTo>
                  <a:lnTo>
                    <a:pt x="8144" y="23366"/>
                  </a:lnTo>
                  <a:lnTo>
                    <a:pt x="8221" y="22766"/>
                  </a:lnTo>
                  <a:lnTo>
                    <a:pt x="8356" y="21993"/>
                  </a:lnTo>
                  <a:lnTo>
                    <a:pt x="8530" y="21064"/>
                  </a:lnTo>
                  <a:lnTo>
                    <a:pt x="8743" y="20039"/>
                  </a:lnTo>
                  <a:lnTo>
                    <a:pt x="8879" y="19478"/>
                  </a:lnTo>
                  <a:lnTo>
                    <a:pt x="9033" y="18898"/>
                  </a:lnTo>
                  <a:lnTo>
                    <a:pt x="9207" y="18318"/>
                  </a:lnTo>
                  <a:lnTo>
                    <a:pt x="9401" y="17737"/>
                  </a:lnTo>
                  <a:lnTo>
                    <a:pt x="9594" y="17138"/>
                  </a:lnTo>
                  <a:lnTo>
                    <a:pt x="9826" y="16538"/>
                  </a:lnTo>
                  <a:lnTo>
                    <a:pt x="10058" y="15958"/>
                  </a:lnTo>
                  <a:lnTo>
                    <a:pt x="10329" y="15378"/>
                  </a:lnTo>
                  <a:lnTo>
                    <a:pt x="10619" y="14797"/>
                  </a:lnTo>
                  <a:lnTo>
                    <a:pt x="10929" y="14236"/>
                  </a:lnTo>
                  <a:lnTo>
                    <a:pt x="11258" y="13714"/>
                  </a:lnTo>
                  <a:lnTo>
                    <a:pt x="11606" y="13192"/>
                  </a:lnTo>
                  <a:lnTo>
                    <a:pt x="11993" y="12728"/>
                  </a:lnTo>
                  <a:lnTo>
                    <a:pt x="12399" y="12264"/>
                  </a:lnTo>
                  <a:lnTo>
                    <a:pt x="12612" y="12070"/>
                  </a:lnTo>
                  <a:lnTo>
                    <a:pt x="12824" y="11857"/>
                  </a:lnTo>
                  <a:lnTo>
                    <a:pt x="13056" y="11664"/>
                  </a:lnTo>
                  <a:lnTo>
                    <a:pt x="13289" y="11490"/>
                  </a:lnTo>
                  <a:lnTo>
                    <a:pt x="13521" y="11316"/>
                  </a:lnTo>
                  <a:lnTo>
                    <a:pt x="13772" y="11161"/>
                  </a:lnTo>
                  <a:lnTo>
                    <a:pt x="14024" y="11026"/>
                  </a:lnTo>
                  <a:lnTo>
                    <a:pt x="14294" y="10890"/>
                  </a:lnTo>
                  <a:lnTo>
                    <a:pt x="14546" y="10774"/>
                  </a:lnTo>
                  <a:lnTo>
                    <a:pt x="14836" y="10658"/>
                  </a:lnTo>
                  <a:lnTo>
                    <a:pt x="15107" y="10581"/>
                  </a:lnTo>
                  <a:lnTo>
                    <a:pt x="15397" y="10503"/>
                  </a:lnTo>
                  <a:lnTo>
                    <a:pt x="15126" y="10349"/>
                  </a:lnTo>
                  <a:lnTo>
                    <a:pt x="14797" y="10136"/>
                  </a:lnTo>
                  <a:lnTo>
                    <a:pt x="14372" y="9865"/>
                  </a:lnTo>
                  <a:lnTo>
                    <a:pt x="13869" y="9498"/>
                  </a:lnTo>
                  <a:lnTo>
                    <a:pt x="13289" y="9072"/>
                  </a:lnTo>
                  <a:lnTo>
                    <a:pt x="12689" y="8531"/>
                  </a:lnTo>
                  <a:lnTo>
                    <a:pt x="12360" y="8240"/>
                  </a:lnTo>
                  <a:lnTo>
                    <a:pt x="12031" y="7931"/>
                  </a:lnTo>
                  <a:lnTo>
                    <a:pt x="11722" y="7602"/>
                  </a:lnTo>
                  <a:lnTo>
                    <a:pt x="11393" y="7235"/>
                  </a:lnTo>
                  <a:lnTo>
                    <a:pt x="11064" y="6867"/>
                  </a:lnTo>
                  <a:lnTo>
                    <a:pt x="10755" y="6461"/>
                  </a:lnTo>
                  <a:lnTo>
                    <a:pt x="10445" y="6035"/>
                  </a:lnTo>
                  <a:lnTo>
                    <a:pt x="10136" y="5591"/>
                  </a:lnTo>
                  <a:lnTo>
                    <a:pt x="9846" y="5146"/>
                  </a:lnTo>
                  <a:lnTo>
                    <a:pt x="9556" y="4662"/>
                  </a:lnTo>
                  <a:lnTo>
                    <a:pt x="9304" y="4140"/>
                  </a:lnTo>
                  <a:lnTo>
                    <a:pt x="9053" y="3618"/>
                  </a:lnTo>
                  <a:lnTo>
                    <a:pt x="8840" y="3076"/>
                  </a:lnTo>
                  <a:lnTo>
                    <a:pt x="8627" y="2496"/>
                  </a:lnTo>
                  <a:lnTo>
                    <a:pt x="8453" y="1916"/>
                  </a:lnTo>
                  <a:lnTo>
                    <a:pt x="8298" y="1297"/>
                  </a:lnTo>
                  <a:lnTo>
                    <a:pt x="8182" y="658"/>
                  </a:lnTo>
                  <a:lnTo>
                    <a:pt x="80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C2F235C2-51D8-B4B5-9C59-3B9DE67040BD}"/>
                </a:ext>
              </a:extLst>
            </p:cNvPr>
            <p:cNvSpPr/>
            <p:nvPr/>
          </p:nvSpPr>
          <p:spPr>
            <a:xfrm rot="207888">
              <a:off x="584237" y="1758567"/>
              <a:ext cx="3845583" cy="1569150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301DD9-A0AA-F99F-F990-422C2B65810B}"/>
                </a:ext>
              </a:extLst>
            </p:cNvPr>
            <p:cNvSpPr txBox="1"/>
            <p:nvPr/>
          </p:nvSpPr>
          <p:spPr>
            <a:xfrm>
              <a:off x="1262342" y="2039188"/>
              <a:ext cx="320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206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597F5FF6-ED44-3AD2-1F94-7FBE4B5E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0" y="0"/>
            <a:ext cx="28987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2.PHƯƠNG NGÂN\A.NH 2020-2021\HÌNH ẢNH SGK\TOAN T1\96.jpg">
            <a:extLst>
              <a:ext uri="{FF2B5EF4-FFF2-40B4-BE49-F238E27FC236}">
                <a16:creationId xmlns:a16="http://schemas.microsoft.com/office/drawing/2014/main" id="{1FE9849C-81DA-1B95-7BFB-AB53C9DE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4" t="79391" r="38962" b="6264"/>
          <a:stretch>
            <a:fillRect/>
          </a:stretch>
        </p:blipFill>
        <p:spPr bwMode="auto">
          <a:xfrm>
            <a:off x="2679967" y="1483261"/>
            <a:ext cx="21431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2.PHƯƠNG NGÂN\A.NH 2020-2021\HÌNH ẢNH SGK\TOAN T1\96.jpg">
            <a:extLst>
              <a:ext uri="{FF2B5EF4-FFF2-40B4-BE49-F238E27FC236}">
                <a16:creationId xmlns:a16="http://schemas.microsoft.com/office/drawing/2014/main" id="{A2D1C8AB-6701-47CD-1B32-46924311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82263" r="58672" b="8495"/>
          <a:stretch>
            <a:fillRect/>
          </a:stretch>
        </p:blipFill>
        <p:spPr bwMode="auto">
          <a:xfrm>
            <a:off x="4961669" y="2076986"/>
            <a:ext cx="49514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046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2.PHƯƠNG NGÂN\A.NH 2020-2021\HÌNH ẢNH SGK\TOAN T1\86.jpg">
            <a:extLst>
              <a:ext uri="{FF2B5EF4-FFF2-40B4-BE49-F238E27FC236}">
                <a16:creationId xmlns:a16="http://schemas.microsoft.com/office/drawing/2014/main" id="{D92791CF-9393-8CDE-6D69-D163E77F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18448" r="63835" b="72250"/>
          <a:stretch>
            <a:fillRect/>
          </a:stretch>
        </p:blipFill>
        <p:spPr bwMode="auto">
          <a:xfrm>
            <a:off x="80196" y="0"/>
            <a:ext cx="18938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2.PHƯƠNG NGÂN\A.NH 2020-2021\HÌNH ẢNH SGK\TOAN T1\97.jpg">
            <a:extLst>
              <a:ext uri="{FF2B5EF4-FFF2-40B4-BE49-F238E27FC236}">
                <a16:creationId xmlns:a16="http://schemas.microsoft.com/office/drawing/2014/main" id="{B19AC082-6092-5A6F-5A6C-ED5B47CB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1021" r="5455" b="42216"/>
          <a:stretch>
            <a:fillRect/>
          </a:stretch>
        </p:blipFill>
        <p:spPr bwMode="auto">
          <a:xfrm>
            <a:off x="80196" y="873125"/>
            <a:ext cx="6854860" cy="476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2.PHƯƠNG NGÂN\A.NH 2020-2021\HÌNH ẢNH SGK\TOAN T1\97.jpg">
            <a:extLst>
              <a:ext uri="{FF2B5EF4-FFF2-40B4-BE49-F238E27FC236}">
                <a16:creationId xmlns:a16="http://schemas.microsoft.com/office/drawing/2014/main" id="{C7359527-7E2B-3EEC-E22A-38945054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57234" r="30682" b="37144"/>
          <a:stretch>
            <a:fillRect/>
          </a:stretch>
        </p:blipFill>
        <p:spPr bwMode="auto">
          <a:xfrm>
            <a:off x="7103457" y="1582346"/>
            <a:ext cx="4792589" cy="103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2.PHƯƠNG NGÂN\A.NH 2020-2021\HÌNH ẢNH SGK\TOAN T1\97.jpg">
            <a:extLst>
              <a:ext uri="{FF2B5EF4-FFF2-40B4-BE49-F238E27FC236}">
                <a16:creationId xmlns:a16="http://schemas.microsoft.com/office/drawing/2014/main" id="{306129AB-7FAE-1458-E9FD-9EFA42E8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62445" r="39554" b="33852"/>
          <a:stretch>
            <a:fillRect/>
          </a:stretch>
        </p:blipFill>
        <p:spPr bwMode="auto">
          <a:xfrm>
            <a:off x="7211335" y="3253599"/>
            <a:ext cx="4576831" cy="6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2.PHƯƠNG NGÂN\A.NH 2020-2021\HÌNH ẢNH SGK\TOAN T1\97.jpg">
            <a:extLst>
              <a:ext uri="{FF2B5EF4-FFF2-40B4-BE49-F238E27FC236}">
                <a16:creationId xmlns:a16="http://schemas.microsoft.com/office/drawing/2014/main" id="{01D3F2C6-1433-96A7-7BBC-008E0C97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68753" r="6834" b="7935"/>
          <a:stretch>
            <a:fillRect/>
          </a:stretch>
        </p:blipFill>
        <p:spPr bwMode="auto">
          <a:xfrm>
            <a:off x="0" y="791111"/>
            <a:ext cx="12191999" cy="628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885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2">
            <a:hlinkClick r:id="" action="ppaction://media"/>
            <a:extLst>
              <a:ext uri="{FF2B5EF4-FFF2-40B4-BE49-F238E27FC236}">
                <a16:creationId xmlns:a16="http://schemas.microsoft.com/office/drawing/2014/main" id="{3207CF98-EDA8-E53F-3E84-E0E2825BF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387" y="0"/>
            <a:ext cx="1235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6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4" name="Graphic 15">
            <a:extLst>
              <a:ext uri="{FF2B5EF4-FFF2-40B4-BE49-F238E27FC236}">
                <a16:creationId xmlns:a16="http://schemas.microsoft.com/office/drawing/2014/main" id="{624971BD-8658-9598-B3A5-3CD8D6799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39" y="144608"/>
            <a:ext cx="1378017" cy="1857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999F5-D71E-24EE-2CD4-18A07E9C5181}"/>
              </a:ext>
            </a:extLst>
          </p:cNvPr>
          <p:cNvSpPr txBox="1"/>
          <p:nvPr/>
        </p:nvSpPr>
        <p:spPr>
          <a:xfrm>
            <a:off x="2705527" y="1792386"/>
            <a:ext cx="7167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CỐ- DẶN DÒ</a:t>
            </a:r>
          </a:p>
        </p:txBody>
      </p:sp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57</Words>
  <Application>Microsoft Office PowerPoint</Application>
  <PresentationFormat>Widescreen</PresentationFormat>
  <Paragraphs>13</Paragraphs>
  <Slides>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iFx</cp:lastModifiedBy>
  <cp:revision>86</cp:revision>
  <dcterms:created xsi:type="dcterms:W3CDTF">2024-07-21T01:36:26Z</dcterms:created>
  <dcterms:modified xsi:type="dcterms:W3CDTF">2024-12-12T03:37:21Z</dcterms:modified>
</cp:coreProperties>
</file>